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6"/>
  </p:notesMasterIdLst>
  <p:sldIdLst>
    <p:sldId id="256" r:id="rId2"/>
    <p:sldId id="264" r:id="rId3"/>
    <p:sldId id="272" r:id="rId4"/>
    <p:sldId id="286" r:id="rId5"/>
  </p:sldIdLst>
  <p:sldSz cx="9144000" cy="5143500" type="screen16x9"/>
  <p:notesSz cx="6858000" cy="9144000"/>
  <p:embeddedFontLst>
    <p:embeddedFont>
      <p:font typeface="Eczar" panose="020B0604020202020204" charset="0"/>
      <p:regular r:id="rId7"/>
      <p:bold r:id="rId8"/>
    </p:embeddedFont>
    <p:embeddedFont>
      <p:font typeface="Eczar ExtraBold" panose="020B0604020202020204" charset="0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zione predefinita" id="{4D350588-146A-4DC0-AB1F-66F14096822E}">
          <p14:sldIdLst>
            <p14:sldId id="256"/>
            <p14:sldId id="264"/>
          </p14:sldIdLst>
        </p14:section>
        <p14:section name="Features" id="{A5784D46-1F7F-4EED-92A4-99C1F0F94C47}">
          <p14:sldIdLst>
            <p14:sldId id="272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3AB222-56CA-425B-81D5-F212D7C8B556}">
  <a:tblStyle styleId="{333AB222-56CA-425B-81D5-F212D7C8B5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5" name="Google Shape;118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6" name="Google Shape;118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1" name="Google Shape;11901;g1323f29759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2" name="Google Shape;11902;g1323f29759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9" name="Google Shape;11999;g1323f297599_0_3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0" name="Google Shape;12000;g1323f297599_0_3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6" name="Google Shape;12556;g1323f297599_0_3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7" name="Google Shape;12557;g1323f297599_0_3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30647" y="1424425"/>
            <a:ext cx="5010300" cy="15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30647" y="3150075"/>
            <a:ext cx="41436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415" y="-2210"/>
            <a:ext cx="1034471" cy="1034676"/>
            <a:chOff x="8110245" y="3083854"/>
            <a:chExt cx="1026566" cy="1026566"/>
          </a:xfrm>
        </p:grpSpPr>
        <p:sp>
          <p:nvSpPr>
            <p:cNvPr id="12" name="Google Shape;12;p2"/>
            <p:cNvSpPr/>
            <p:nvPr/>
          </p:nvSpPr>
          <p:spPr>
            <a:xfrm>
              <a:off x="8110245" y="3083854"/>
              <a:ext cx="1026566" cy="1026566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125860" y="3089154"/>
              <a:ext cx="998791" cy="999206"/>
              <a:chOff x="8125860" y="3089154"/>
              <a:chExt cx="998791" cy="999206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8624298" y="3157969"/>
                <a:ext cx="204815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19" extrusionOk="0">
                    <a:moveTo>
                      <a:pt x="2839" y="1"/>
                    </a:moveTo>
                    <a:cubicBezTo>
                      <a:pt x="1832" y="1"/>
                      <a:pt x="894" y="414"/>
                      <a:pt x="476" y="1120"/>
                    </a:cubicBezTo>
                    <a:cubicBezTo>
                      <a:pt x="429" y="1192"/>
                      <a:pt x="393" y="1263"/>
                      <a:pt x="357" y="1334"/>
                    </a:cubicBezTo>
                    <a:cubicBezTo>
                      <a:pt x="83" y="1858"/>
                      <a:pt x="12" y="2466"/>
                      <a:pt x="155" y="3049"/>
                    </a:cubicBezTo>
                    <a:cubicBezTo>
                      <a:pt x="356" y="3862"/>
                      <a:pt x="1006" y="4460"/>
                      <a:pt x="1774" y="4460"/>
                    </a:cubicBezTo>
                    <a:cubicBezTo>
                      <a:pt x="1871" y="4460"/>
                      <a:pt x="1971" y="4450"/>
                      <a:pt x="2072" y="4430"/>
                    </a:cubicBezTo>
                    <a:cubicBezTo>
                      <a:pt x="2834" y="4275"/>
                      <a:pt x="3477" y="3704"/>
                      <a:pt x="3143" y="2763"/>
                    </a:cubicBezTo>
                    <a:cubicBezTo>
                      <a:pt x="2913" y="2141"/>
                      <a:pt x="2469" y="2007"/>
                      <a:pt x="2127" y="2007"/>
                    </a:cubicBezTo>
                    <a:cubicBezTo>
                      <a:pt x="1867" y="2007"/>
                      <a:pt x="1667" y="2085"/>
                      <a:pt x="1667" y="2085"/>
                    </a:cubicBezTo>
                    <a:cubicBezTo>
                      <a:pt x="1667" y="2085"/>
                      <a:pt x="2157" y="1594"/>
                      <a:pt x="2856" y="1594"/>
                    </a:cubicBezTo>
                    <a:cubicBezTo>
                      <a:pt x="3202" y="1594"/>
                      <a:pt x="3599" y="1714"/>
                      <a:pt x="4013" y="2073"/>
                    </a:cubicBezTo>
                    <a:cubicBezTo>
                      <a:pt x="4965" y="2894"/>
                      <a:pt x="5358" y="4835"/>
                      <a:pt x="3929" y="6680"/>
                    </a:cubicBezTo>
                    <a:cubicBezTo>
                      <a:pt x="3286" y="7430"/>
                      <a:pt x="2536" y="8061"/>
                      <a:pt x="1703" y="8573"/>
                    </a:cubicBezTo>
                    <a:cubicBezTo>
                      <a:pt x="1155" y="8895"/>
                      <a:pt x="584" y="9169"/>
                      <a:pt x="0" y="9419"/>
                    </a:cubicBezTo>
                    <a:cubicBezTo>
                      <a:pt x="976" y="9419"/>
                      <a:pt x="6239" y="8669"/>
                      <a:pt x="6346" y="4061"/>
                    </a:cubicBezTo>
                    <a:cubicBezTo>
                      <a:pt x="6413" y="1165"/>
                      <a:pt x="4530" y="1"/>
                      <a:pt x="28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420791" y="3157969"/>
                <a:ext cx="205039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19" extrusionOk="0">
                    <a:moveTo>
                      <a:pt x="3573" y="1"/>
                    </a:moveTo>
                    <a:cubicBezTo>
                      <a:pt x="1881" y="1"/>
                      <a:pt x="0" y="1165"/>
                      <a:pt x="75" y="4061"/>
                    </a:cubicBezTo>
                    <a:cubicBezTo>
                      <a:pt x="194" y="8669"/>
                      <a:pt x="5444" y="9419"/>
                      <a:pt x="6421" y="9419"/>
                    </a:cubicBezTo>
                    <a:cubicBezTo>
                      <a:pt x="5837" y="9169"/>
                      <a:pt x="5266" y="8883"/>
                      <a:pt x="4718" y="8562"/>
                    </a:cubicBezTo>
                    <a:cubicBezTo>
                      <a:pt x="3873" y="8061"/>
                      <a:pt x="3123" y="7430"/>
                      <a:pt x="2492" y="6680"/>
                    </a:cubicBezTo>
                    <a:cubicBezTo>
                      <a:pt x="1063" y="4835"/>
                      <a:pt x="1444" y="2894"/>
                      <a:pt x="2396" y="2073"/>
                    </a:cubicBezTo>
                    <a:cubicBezTo>
                      <a:pt x="2814" y="1714"/>
                      <a:pt x="3213" y="1594"/>
                      <a:pt x="3561" y="1594"/>
                    </a:cubicBezTo>
                    <a:cubicBezTo>
                      <a:pt x="4263" y="1594"/>
                      <a:pt x="4754" y="2085"/>
                      <a:pt x="4754" y="2085"/>
                    </a:cubicBezTo>
                    <a:cubicBezTo>
                      <a:pt x="4754" y="2085"/>
                      <a:pt x="4554" y="2007"/>
                      <a:pt x="4294" y="2007"/>
                    </a:cubicBezTo>
                    <a:cubicBezTo>
                      <a:pt x="3952" y="2007"/>
                      <a:pt x="3507" y="2141"/>
                      <a:pt x="3277" y="2763"/>
                    </a:cubicBezTo>
                    <a:cubicBezTo>
                      <a:pt x="2932" y="3704"/>
                      <a:pt x="3575" y="4275"/>
                      <a:pt x="4349" y="4430"/>
                    </a:cubicBezTo>
                    <a:cubicBezTo>
                      <a:pt x="4450" y="4450"/>
                      <a:pt x="4549" y="4460"/>
                      <a:pt x="4647" y="4460"/>
                    </a:cubicBezTo>
                    <a:cubicBezTo>
                      <a:pt x="5413" y="4460"/>
                      <a:pt x="6055" y="3862"/>
                      <a:pt x="6266" y="3049"/>
                    </a:cubicBezTo>
                    <a:cubicBezTo>
                      <a:pt x="6397" y="2466"/>
                      <a:pt x="6325" y="1858"/>
                      <a:pt x="6052" y="1334"/>
                    </a:cubicBezTo>
                    <a:cubicBezTo>
                      <a:pt x="6016" y="1263"/>
                      <a:pt x="5992" y="1192"/>
                      <a:pt x="5944" y="1120"/>
                    </a:cubicBezTo>
                    <a:cubicBezTo>
                      <a:pt x="5522" y="414"/>
                      <a:pt x="4581" y="1"/>
                      <a:pt x="3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624298" y="3716505"/>
                <a:ext cx="204815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4" y="238"/>
                      <a:pt x="1155" y="524"/>
                      <a:pt x="1703" y="857"/>
                    </a:cubicBezTo>
                    <a:cubicBezTo>
                      <a:pt x="2536" y="1358"/>
                      <a:pt x="3286" y="2000"/>
                      <a:pt x="3929" y="2739"/>
                    </a:cubicBezTo>
                    <a:cubicBezTo>
                      <a:pt x="5358" y="4584"/>
                      <a:pt x="4965" y="6525"/>
                      <a:pt x="4013" y="7346"/>
                    </a:cubicBezTo>
                    <a:cubicBezTo>
                      <a:pt x="3596" y="7707"/>
                      <a:pt x="3196" y="7828"/>
                      <a:pt x="2849" y="7828"/>
                    </a:cubicBezTo>
                    <a:cubicBezTo>
                      <a:pt x="2154" y="7828"/>
                      <a:pt x="1667" y="7346"/>
                      <a:pt x="1667" y="7346"/>
                    </a:cubicBezTo>
                    <a:lnTo>
                      <a:pt x="1667" y="7346"/>
                    </a:lnTo>
                    <a:cubicBezTo>
                      <a:pt x="1667" y="7346"/>
                      <a:pt x="1861" y="7419"/>
                      <a:pt x="2114" y="7419"/>
                    </a:cubicBezTo>
                    <a:cubicBezTo>
                      <a:pt x="2457" y="7419"/>
                      <a:pt x="2911" y="7286"/>
                      <a:pt x="3143" y="6656"/>
                    </a:cubicBezTo>
                    <a:cubicBezTo>
                      <a:pt x="3477" y="5715"/>
                      <a:pt x="2834" y="5156"/>
                      <a:pt x="2072" y="4989"/>
                    </a:cubicBezTo>
                    <a:cubicBezTo>
                      <a:pt x="1971" y="4969"/>
                      <a:pt x="1871" y="4959"/>
                      <a:pt x="1774" y="4959"/>
                    </a:cubicBezTo>
                    <a:cubicBezTo>
                      <a:pt x="1006" y="4959"/>
                      <a:pt x="356" y="5557"/>
                      <a:pt x="155" y="6370"/>
                    </a:cubicBezTo>
                    <a:cubicBezTo>
                      <a:pt x="12" y="6953"/>
                      <a:pt x="83" y="7561"/>
                      <a:pt x="357" y="8096"/>
                    </a:cubicBezTo>
                    <a:cubicBezTo>
                      <a:pt x="393" y="8168"/>
                      <a:pt x="429" y="8227"/>
                      <a:pt x="476" y="8299"/>
                    </a:cubicBezTo>
                    <a:cubicBezTo>
                      <a:pt x="895" y="9007"/>
                      <a:pt x="1836" y="9421"/>
                      <a:pt x="2845" y="9421"/>
                    </a:cubicBezTo>
                    <a:cubicBezTo>
                      <a:pt x="4534" y="9421"/>
                      <a:pt x="6413" y="8258"/>
                      <a:pt x="6346" y="5358"/>
                    </a:cubicBezTo>
                    <a:cubicBezTo>
                      <a:pt x="6239" y="750"/>
                      <a:pt x="976" y="12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420791" y="3716505"/>
                <a:ext cx="205039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22" extrusionOk="0">
                    <a:moveTo>
                      <a:pt x="6421" y="0"/>
                    </a:moveTo>
                    <a:cubicBezTo>
                      <a:pt x="5444" y="12"/>
                      <a:pt x="194" y="750"/>
                      <a:pt x="75" y="5358"/>
                    </a:cubicBezTo>
                    <a:cubicBezTo>
                      <a:pt x="0" y="8258"/>
                      <a:pt x="1877" y="9421"/>
                      <a:pt x="3568" y="9421"/>
                    </a:cubicBezTo>
                    <a:cubicBezTo>
                      <a:pt x="4578" y="9421"/>
                      <a:pt x="5522" y="9007"/>
                      <a:pt x="5944" y="8299"/>
                    </a:cubicBezTo>
                    <a:cubicBezTo>
                      <a:pt x="5992" y="8227"/>
                      <a:pt x="6016" y="8168"/>
                      <a:pt x="6052" y="8096"/>
                    </a:cubicBezTo>
                    <a:cubicBezTo>
                      <a:pt x="6325" y="7561"/>
                      <a:pt x="6397" y="6953"/>
                      <a:pt x="6266" y="6370"/>
                    </a:cubicBezTo>
                    <a:cubicBezTo>
                      <a:pt x="6055" y="5557"/>
                      <a:pt x="5413" y="4959"/>
                      <a:pt x="4647" y="4959"/>
                    </a:cubicBezTo>
                    <a:cubicBezTo>
                      <a:pt x="4549" y="4959"/>
                      <a:pt x="4450" y="4969"/>
                      <a:pt x="4349" y="4989"/>
                    </a:cubicBezTo>
                    <a:cubicBezTo>
                      <a:pt x="3575" y="5156"/>
                      <a:pt x="2932" y="5715"/>
                      <a:pt x="3277" y="6656"/>
                    </a:cubicBezTo>
                    <a:cubicBezTo>
                      <a:pt x="3510" y="7286"/>
                      <a:pt x="3963" y="7419"/>
                      <a:pt x="4307" y="7419"/>
                    </a:cubicBezTo>
                    <a:cubicBezTo>
                      <a:pt x="4560" y="7419"/>
                      <a:pt x="4754" y="7346"/>
                      <a:pt x="4754" y="7346"/>
                    </a:cubicBezTo>
                    <a:lnTo>
                      <a:pt x="4754" y="7346"/>
                    </a:lnTo>
                    <a:cubicBezTo>
                      <a:pt x="4754" y="7346"/>
                      <a:pt x="4267" y="7828"/>
                      <a:pt x="3569" y="7828"/>
                    </a:cubicBezTo>
                    <a:cubicBezTo>
                      <a:pt x="3219" y="7828"/>
                      <a:pt x="2817" y="7707"/>
                      <a:pt x="2396" y="7346"/>
                    </a:cubicBezTo>
                    <a:cubicBezTo>
                      <a:pt x="1444" y="6525"/>
                      <a:pt x="1063" y="4584"/>
                      <a:pt x="2492" y="2739"/>
                    </a:cubicBezTo>
                    <a:cubicBezTo>
                      <a:pt x="3123" y="2000"/>
                      <a:pt x="3873" y="1358"/>
                      <a:pt x="4718" y="857"/>
                    </a:cubicBezTo>
                    <a:cubicBezTo>
                      <a:pt x="5266" y="524"/>
                      <a:pt x="5837" y="238"/>
                      <a:pt x="64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753945" y="3586858"/>
                <a:ext cx="324722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63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976"/>
                      <a:pt x="750" y="6227"/>
                      <a:pt x="5358" y="6346"/>
                    </a:cubicBezTo>
                    <a:cubicBezTo>
                      <a:pt x="5414" y="6348"/>
                      <a:pt x="5469" y="6348"/>
                      <a:pt x="5524" y="6348"/>
                    </a:cubicBezTo>
                    <a:cubicBezTo>
                      <a:pt x="9982" y="6348"/>
                      <a:pt x="10169" y="1594"/>
                      <a:pt x="8299" y="476"/>
                    </a:cubicBezTo>
                    <a:cubicBezTo>
                      <a:pt x="8227" y="429"/>
                      <a:pt x="8156" y="405"/>
                      <a:pt x="8084" y="369"/>
                    </a:cubicBezTo>
                    <a:cubicBezTo>
                      <a:pt x="7730" y="184"/>
                      <a:pt x="7338" y="86"/>
                      <a:pt x="6941" y="86"/>
                    </a:cubicBezTo>
                    <a:cubicBezTo>
                      <a:pt x="6751" y="86"/>
                      <a:pt x="6559" y="109"/>
                      <a:pt x="6370" y="155"/>
                    </a:cubicBezTo>
                    <a:cubicBezTo>
                      <a:pt x="5441" y="381"/>
                      <a:pt x="4810" y="1179"/>
                      <a:pt x="4989" y="2072"/>
                    </a:cubicBezTo>
                    <a:cubicBezTo>
                      <a:pt x="5115" y="2692"/>
                      <a:pt x="5517" y="3234"/>
                      <a:pt x="6170" y="3234"/>
                    </a:cubicBezTo>
                    <a:cubicBezTo>
                      <a:pt x="6319" y="3234"/>
                      <a:pt x="6481" y="3205"/>
                      <a:pt x="6656" y="3143"/>
                    </a:cubicBezTo>
                    <a:cubicBezTo>
                      <a:pt x="7751" y="2739"/>
                      <a:pt x="7334" y="1667"/>
                      <a:pt x="7334" y="1667"/>
                    </a:cubicBezTo>
                    <a:lnTo>
                      <a:pt x="7334" y="1667"/>
                    </a:lnTo>
                    <a:cubicBezTo>
                      <a:pt x="7335" y="1667"/>
                      <a:pt x="8430" y="2763"/>
                      <a:pt x="7346" y="4013"/>
                    </a:cubicBezTo>
                    <a:cubicBezTo>
                      <a:pt x="6910" y="4518"/>
                      <a:pt x="6159" y="4863"/>
                      <a:pt x="5273" y="4863"/>
                    </a:cubicBezTo>
                    <a:cubicBezTo>
                      <a:pt x="4491" y="4863"/>
                      <a:pt x="3604" y="4594"/>
                      <a:pt x="2739" y="3929"/>
                    </a:cubicBezTo>
                    <a:cubicBezTo>
                      <a:pt x="1988" y="3286"/>
                      <a:pt x="1346" y="2536"/>
                      <a:pt x="845" y="1703"/>
                    </a:cubicBezTo>
                    <a:cubicBezTo>
                      <a:pt x="524" y="1155"/>
                      <a:pt x="238" y="584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753945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5507" y="0"/>
                    </a:moveTo>
                    <a:cubicBezTo>
                      <a:pt x="5458" y="0"/>
                      <a:pt x="5408" y="1"/>
                      <a:pt x="5358" y="2"/>
                    </a:cubicBezTo>
                    <a:cubicBezTo>
                      <a:pt x="750" y="121"/>
                      <a:pt x="12" y="5371"/>
                      <a:pt x="0" y="6348"/>
                    </a:cubicBezTo>
                    <a:cubicBezTo>
                      <a:pt x="238" y="5764"/>
                      <a:pt x="524" y="5193"/>
                      <a:pt x="845" y="4645"/>
                    </a:cubicBezTo>
                    <a:cubicBezTo>
                      <a:pt x="1346" y="3800"/>
                      <a:pt x="1988" y="3050"/>
                      <a:pt x="2739" y="2419"/>
                    </a:cubicBezTo>
                    <a:cubicBezTo>
                      <a:pt x="3602" y="1750"/>
                      <a:pt x="4487" y="1480"/>
                      <a:pt x="5268" y="1480"/>
                    </a:cubicBezTo>
                    <a:cubicBezTo>
                      <a:pt x="6156" y="1480"/>
                      <a:pt x="6909" y="1829"/>
                      <a:pt x="7346" y="2335"/>
                    </a:cubicBezTo>
                    <a:cubicBezTo>
                      <a:pt x="8430" y="3586"/>
                      <a:pt x="7334" y="4681"/>
                      <a:pt x="7334" y="4681"/>
                    </a:cubicBezTo>
                    <a:cubicBezTo>
                      <a:pt x="7334" y="4681"/>
                      <a:pt x="7751" y="3609"/>
                      <a:pt x="6656" y="3205"/>
                    </a:cubicBezTo>
                    <a:cubicBezTo>
                      <a:pt x="6481" y="3143"/>
                      <a:pt x="6319" y="3114"/>
                      <a:pt x="6170" y="3114"/>
                    </a:cubicBezTo>
                    <a:cubicBezTo>
                      <a:pt x="5517" y="3114"/>
                      <a:pt x="5115" y="3656"/>
                      <a:pt x="4989" y="4276"/>
                    </a:cubicBezTo>
                    <a:cubicBezTo>
                      <a:pt x="4810" y="5169"/>
                      <a:pt x="5441" y="5967"/>
                      <a:pt x="6370" y="6193"/>
                    </a:cubicBezTo>
                    <a:cubicBezTo>
                      <a:pt x="6561" y="6240"/>
                      <a:pt x="6754" y="6262"/>
                      <a:pt x="6946" y="6262"/>
                    </a:cubicBezTo>
                    <a:cubicBezTo>
                      <a:pt x="7342" y="6262"/>
                      <a:pt x="7732" y="6167"/>
                      <a:pt x="8084" y="5991"/>
                    </a:cubicBezTo>
                    <a:cubicBezTo>
                      <a:pt x="8156" y="5955"/>
                      <a:pt x="8227" y="5919"/>
                      <a:pt x="8299" y="5872"/>
                    </a:cubicBezTo>
                    <a:cubicBezTo>
                      <a:pt x="10171" y="4765"/>
                      <a:pt x="9982" y="0"/>
                      <a:pt x="5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171428" y="3586858"/>
                <a:ext cx="324754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70" h="6349" extrusionOk="0">
                    <a:moveTo>
                      <a:pt x="10170" y="0"/>
                    </a:moveTo>
                    <a:cubicBezTo>
                      <a:pt x="9920" y="584"/>
                      <a:pt x="9634" y="1155"/>
                      <a:pt x="9324" y="1703"/>
                    </a:cubicBezTo>
                    <a:cubicBezTo>
                      <a:pt x="8812" y="2536"/>
                      <a:pt x="8181" y="3286"/>
                      <a:pt x="7431" y="3929"/>
                    </a:cubicBezTo>
                    <a:cubicBezTo>
                      <a:pt x="6566" y="4594"/>
                      <a:pt x="5679" y="4863"/>
                      <a:pt x="4897" y="4863"/>
                    </a:cubicBezTo>
                    <a:cubicBezTo>
                      <a:pt x="4011" y="4863"/>
                      <a:pt x="3260" y="4518"/>
                      <a:pt x="2824" y="4013"/>
                    </a:cubicBezTo>
                    <a:cubicBezTo>
                      <a:pt x="1740" y="2763"/>
                      <a:pt x="2823" y="1667"/>
                      <a:pt x="2824" y="1667"/>
                    </a:cubicBezTo>
                    <a:lnTo>
                      <a:pt x="2824" y="1667"/>
                    </a:lnTo>
                    <a:cubicBezTo>
                      <a:pt x="2823" y="1667"/>
                      <a:pt x="2419" y="2739"/>
                      <a:pt x="3514" y="3143"/>
                    </a:cubicBezTo>
                    <a:cubicBezTo>
                      <a:pt x="3687" y="3205"/>
                      <a:pt x="3847" y="3234"/>
                      <a:pt x="3995" y="3234"/>
                    </a:cubicBezTo>
                    <a:cubicBezTo>
                      <a:pt x="4641" y="3234"/>
                      <a:pt x="5043" y="2692"/>
                      <a:pt x="5169" y="2072"/>
                    </a:cubicBezTo>
                    <a:cubicBezTo>
                      <a:pt x="5360" y="1179"/>
                      <a:pt x="4717" y="381"/>
                      <a:pt x="3800" y="155"/>
                    </a:cubicBezTo>
                    <a:cubicBezTo>
                      <a:pt x="3611" y="109"/>
                      <a:pt x="3419" y="86"/>
                      <a:pt x="3228" y="86"/>
                    </a:cubicBezTo>
                    <a:cubicBezTo>
                      <a:pt x="2830" y="86"/>
                      <a:pt x="2436" y="184"/>
                      <a:pt x="2073" y="369"/>
                    </a:cubicBezTo>
                    <a:cubicBezTo>
                      <a:pt x="2002" y="405"/>
                      <a:pt x="1931" y="429"/>
                      <a:pt x="1871" y="476"/>
                    </a:cubicBezTo>
                    <a:cubicBezTo>
                      <a:pt x="1" y="1594"/>
                      <a:pt x="176" y="6348"/>
                      <a:pt x="4646" y="6348"/>
                    </a:cubicBezTo>
                    <a:cubicBezTo>
                      <a:pt x="4701" y="6348"/>
                      <a:pt x="4756" y="6348"/>
                      <a:pt x="4812" y="6346"/>
                    </a:cubicBezTo>
                    <a:cubicBezTo>
                      <a:pt x="9420" y="6227"/>
                      <a:pt x="10146" y="976"/>
                      <a:pt x="10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71364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4664" y="0"/>
                    </a:moveTo>
                    <a:cubicBezTo>
                      <a:pt x="178" y="0"/>
                      <a:pt x="1" y="4765"/>
                      <a:pt x="1873" y="5872"/>
                    </a:cubicBezTo>
                    <a:cubicBezTo>
                      <a:pt x="1933" y="5919"/>
                      <a:pt x="2004" y="5955"/>
                      <a:pt x="2075" y="5991"/>
                    </a:cubicBezTo>
                    <a:cubicBezTo>
                      <a:pt x="2436" y="6167"/>
                      <a:pt x="2829" y="6262"/>
                      <a:pt x="3225" y="6262"/>
                    </a:cubicBezTo>
                    <a:cubicBezTo>
                      <a:pt x="3418" y="6262"/>
                      <a:pt x="3611" y="6240"/>
                      <a:pt x="3802" y="6193"/>
                    </a:cubicBezTo>
                    <a:cubicBezTo>
                      <a:pt x="4719" y="5967"/>
                      <a:pt x="5362" y="5169"/>
                      <a:pt x="5171" y="4276"/>
                    </a:cubicBezTo>
                    <a:cubicBezTo>
                      <a:pt x="5045" y="3656"/>
                      <a:pt x="4643" y="3114"/>
                      <a:pt x="3997" y="3114"/>
                    </a:cubicBezTo>
                    <a:cubicBezTo>
                      <a:pt x="3849" y="3114"/>
                      <a:pt x="3689" y="3143"/>
                      <a:pt x="3516" y="3205"/>
                    </a:cubicBezTo>
                    <a:cubicBezTo>
                      <a:pt x="2421" y="3609"/>
                      <a:pt x="2826" y="4681"/>
                      <a:pt x="2826" y="4681"/>
                    </a:cubicBezTo>
                    <a:cubicBezTo>
                      <a:pt x="2826" y="4681"/>
                      <a:pt x="1742" y="3586"/>
                      <a:pt x="2814" y="2335"/>
                    </a:cubicBezTo>
                    <a:cubicBezTo>
                      <a:pt x="3257" y="1829"/>
                      <a:pt x="4014" y="1480"/>
                      <a:pt x="4903" y="1480"/>
                    </a:cubicBezTo>
                    <a:cubicBezTo>
                      <a:pt x="5685" y="1480"/>
                      <a:pt x="6569" y="1750"/>
                      <a:pt x="7433" y="2419"/>
                    </a:cubicBezTo>
                    <a:cubicBezTo>
                      <a:pt x="8183" y="3050"/>
                      <a:pt x="8814" y="3800"/>
                      <a:pt x="9314" y="4645"/>
                    </a:cubicBezTo>
                    <a:cubicBezTo>
                      <a:pt x="9648" y="5193"/>
                      <a:pt x="9934" y="5764"/>
                      <a:pt x="10172" y="6348"/>
                    </a:cubicBezTo>
                    <a:cubicBezTo>
                      <a:pt x="10148" y="5371"/>
                      <a:pt x="9422" y="121"/>
                      <a:pt x="4814" y="2"/>
                    </a:cubicBezTo>
                    <a:cubicBezTo>
                      <a:pt x="4763" y="1"/>
                      <a:pt x="4713" y="0"/>
                      <a:pt x="46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196559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3890" y="1"/>
                    </a:moveTo>
                    <a:cubicBezTo>
                      <a:pt x="3859" y="1"/>
                      <a:pt x="3828" y="3"/>
                      <a:pt x="3799" y="7"/>
                    </a:cubicBezTo>
                    <a:cubicBezTo>
                      <a:pt x="3287" y="138"/>
                      <a:pt x="2882" y="507"/>
                      <a:pt x="2715" y="995"/>
                    </a:cubicBezTo>
                    <a:cubicBezTo>
                      <a:pt x="2690" y="1051"/>
                      <a:pt x="2662" y="1098"/>
                      <a:pt x="2602" y="1098"/>
                    </a:cubicBezTo>
                    <a:cubicBezTo>
                      <a:pt x="2549" y="1098"/>
                      <a:pt x="2470" y="1060"/>
                      <a:pt x="2346" y="959"/>
                    </a:cubicBezTo>
                    <a:cubicBezTo>
                      <a:pt x="2191" y="828"/>
                      <a:pt x="2001" y="757"/>
                      <a:pt x="1810" y="721"/>
                    </a:cubicBezTo>
                    <a:lnTo>
                      <a:pt x="1810" y="721"/>
                    </a:lnTo>
                    <a:cubicBezTo>
                      <a:pt x="1679" y="1138"/>
                      <a:pt x="2025" y="1471"/>
                      <a:pt x="2025" y="1566"/>
                    </a:cubicBezTo>
                    <a:cubicBezTo>
                      <a:pt x="2025" y="1620"/>
                      <a:pt x="1987" y="1666"/>
                      <a:pt x="1896" y="1666"/>
                    </a:cubicBezTo>
                    <a:cubicBezTo>
                      <a:pt x="1826" y="1666"/>
                      <a:pt x="1724" y="1639"/>
                      <a:pt x="1584" y="1566"/>
                    </a:cubicBezTo>
                    <a:cubicBezTo>
                      <a:pt x="1251" y="1388"/>
                      <a:pt x="858" y="1364"/>
                      <a:pt x="536" y="1114"/>
                    </a:cubicBezTo>
                    <a:cubicBezTo>
                      <a:pt x="334" y="947"/>
                      <a:pt x="155" y="757"/>
                      <a:pt x="1" y="542"/>
                    </a:cubicBezTo>
                    <a:lnTo>
                      <a:pt x="1" y="542"/>
                    </a:lnTo>
                    <a:cubicBezTo>
                      <a:pt x="596" y="3126"/>
                      <a:pt x="3251" y="4376"/>
                      <a:pt x="3977" y="4483"/>
                    </a:cubicBezTo>
                    <a:cubicBezTo>
                      <a:pt x="4116" y="4506"/>
                      <a:pt x="4279" y="4520"/>
                      <a:pt x="4453" y="4520"/>
                    </a:cubicBezTo>
                    <a:cubicBezTo>
                      <a:pt x="5193" y="4520"/>
                      <a:pt x="6140" y="4267"/>
                      <a:pt x="6323" y="3352"/>
                    </a:cubicBezTo>
                    <a:cubicBezTo>
                      <a:pt x="6466" y="2614"/>
                      <a:pt x="6144" y="2162"/>
                      <a:pt x="5906" y="1947"/>
                    </a:cubicBezTo>
                    <a:cubicBezTo>
                      <a:pt x="5754" y="1786"/>
                      <a:pt x="5554" y="1710"/>
                      <a:pt x="5357" y="1710"/>
                    </a:cubicBezTo>
                    <a:cubicBezTo>
                      <a:pt x="5047" y="1710"/>
                      <a:pt x="4741" y="1898"/>
                      <a:pt x="4632" y="2233"/>
                    </a:cubicBezTo>
                    <a:cubicBezTo>
                      <a:pt x="4469" y="2733"/>
                      <a:pt x="4852" y="3223"/>
                      <a:pt x="5355" y="3223"/>
                    </a:cubicBezTo>
                    <a:cubicBezTo>
                      <a:pt x="5402" y="3223"/>
                      <a:pt x="5452" y="3219"/>
                      <a:pt x="5501" y="3209"/>
                    </a:cubicBezTo>
                    <a:lnTo>
                      <a:pt x="5501" y="3209"/>
                    </a:lnTo>
                    <a:cubicBezTo>
                      <a:pt x="5477" y="3388"/>
                      <a:pt x="5370" y="3590"/>
                      <a:pt x="5037" y="3709"/>
                    </a:cubicBezTo>
                    <a:cubicBezTo>
                      <a:pt x="4925" y="3751"/>
                      <a:pt x="4809" y="3770"/>
                      <a:pt x="4692" y="3770"/>
                    </a:cubicBezTo>
                    <a:cubicBezTo>
                      <a:pt x="4071" y="3770"/>
                      <a:pt x="3409" y="3227"/>
                      <a:pt x="3108" y="2566"/>
                    </a:cubicBezTo>
                    <a:cubicBezTo>
                      <a:pt x="2763" y="1769"/>
                      <a:pt x="3203" y="876"/>
                      <a:pt x="3441" y="697"/>
                    </a:cubicBezTo>
                    <a:cubicBezTo>
                      <a:pt x="3501" y="661"/>
                      <a:pt x="3561" y="638"/>
                      <a:pt x="3632" y="626"/>
                    </a:cubicBezTo>
                    <a:cubicBezTo>
                      <a:pt x="3656" y="697"/>
                      <a:pt x="3692" y="769"/>
                      <a:pt x="3739" y="828"/>
                    </a:cubicBezTo>
                    <a:cubicBezTo>
                      <a:pt x="3840" y="941"/>
                      <a:pt x="3958" y="988"/>
                      <a:pt x="4072" y="988"/>
                    </a:cubicBezTo>
                    <a:cubicBezTo>
                      <a:pt x="4415" y="988"/>
                      <a:pt x="4722" y="561"/>
                      <a:pt x="4418" y="221"/>
                    </a:cubicBezTo>
                    <a:cubicBezTo>
                      <a:pt x="4394" y="197"/>
                      <a:pt x="4358" y="173"/>
                      <a:pt x="4334" y="149"/>
                    </a:cubicBezTo>
                    <a:cubicBezTo>
                      <a:pt x="4205" y="50"/>
                      <a:pt x="4043" y="1"/>
                      <a:pt x="38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845560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2584" y="1"/>
                    </a:moveTo>
                    <a:cubicBezTo>
                      <a:pt x="2426" y="1"/>
                      <a:pt x="2273" y="50"/>
                      <a:pt x="2144" y="149"/>
                    </a:cubicBezTo>
                    <a:cubicBezTo>
                      <a:pt x="2108" y="173"/>
                      <a:pt x="2072" y="197"/>
                      <a:pt x="2048" y="221"/>
                    </a:cubicBezTo>
                    <a:cubicBezTo>
                      <a:pt x="1744" y="561"/>
                      <a:pt x="2051" y="988"/>
                      <a:pt x="2395" y="988"/>
                    </a:cubicBezTo>
                    <a:cubicBezTo>
                      <a:pt x="2508" y="988"/>
                      <a:pt x="2626" y="941"/>
                      <a:pt x="2727" y="828"/>
                    </a:cubicBezTo>
                    <a:cubicBezTo>
                      <a:pt x="2787" y="769"/>
                      <a:pt x="2822" y="697"/>
                      <a:pt x="2834" y="626"/>
                    </a:cubicBezTo>
                    <a:cubicBezTo>
                      <a:pt x="2906" y="638"/>
                      <a:pt x="2965" y="661"/>
                      <a:pt x="3025" y="697"/>
                    </a:cubicBezTo>
                    <a:cubicBezTo>
                      <a:pt x="3275" y="876"/>
                      <a:pt x="3715" y="1769"/>
                      <a:pt x="3358" y="2566"/>
                    </a:cubicBezTo>
                    <a:cubicBezTo>
                      <a:pt x="3068" y="3227"/>
                      <a:pt x="2398" y="3770"/>
                      <a:pt x="1782" y="3770"/>
                    </a:cubicBezTo>
                    <a:cubicBezTo>
                      <a:pt x="1665" y="3770"/>
                      <a:pt x="1551" y="3751"/>
                      <a:pt x="1441" y="3709"/>
                    </a:cubicBezTo>
                    <a:cubicBezTo>
                      <a:pt x="1096" y="3590"/>
                      <a:pt x="989" y="3388"/>
                      <a:pt x="977" y="3209"/>
                    </a:cubicBezTo>
                    <a:lnTo>
                      <a:pt x="977" y="3209"/>
                    </a:lnTo>
                    <a:cubicBezTo>
                      <a:pt x="1026" y="3219"/>
                      <a:pt x="1074" y="3223"/>
                      <a:pt x="1121" y="3223"/>
                    </a:cubicBezTo>
                    <a:cubicBezTo>
                      <a:pt x="1614" y="3223"/>
                      <a:pt x="1997" y="2733"/>
                      <a:pt x="1834" y="2233"/>
                    </a:cubicBezTo>
                    <a:cubicBezTo>
                      <a:pt x="1725" y="1898"/>
                      <a:pt x="1419" y="1710"/>
                      <a:pt x="1109" y="1710"/>
                    </a:cubicBezTo>
                    <a:cubicBezTo>
                      <a:pt x="912" y="1710"/>
                      <a:pt x="713" y="1786"/>
                      <a:pt x="560" y="1947"/>
                    </a:cubicBezTo>
                    <a:cubicBezTo>
                      <a:pt x="322" y="2162"/>
                      <a:pt x="1" y="2614"/>
                      <a:pt x="155" y="3352"/>
                    </a:cubicBezTo>
                    <a:cubicBezTo>
                      <a:pt x="329" y="4267"/>
                      <a:pt x="1282" y="4520"/>
                      <a:pt x="2024" y="4520"/>
                    </a:cubicBezTo>
                    <a:cubicBezTo>
                      <a:pt x="2199" y="4520"/>
                      <a:pt x="2362" y="4506"/>
                      <a:pt x="2501" y="4483"/>
                    </a:cubicBezTo>
                    <a:cubicBezTo>
                      <a:pt x="3227" y="4376"/>
                      <a:pt x="5870" y="3126"/>
                      <a:pt x="6466" y="542"/>
                    </a:cubicBezTo>
                    <a:lnTo>
                      <a:pt x="6466" y="542"/>
                    </a:lnTo>
                    <a:cubicBezTo>
                      <a:pt x="6323" y="757"/>
                      <a:pt x="6132" y="947"/>
                      <a:pt x="5930" y="1114"/>
                    </a:cubicBezTo>
                    <a:cubicBezTo>
                      <a:pt x="5608" y="1364"/>
                      <a:pt x="5215" y="1388"/>
                      <a:pt x="4894" y="1566"/>
                    </a:cubicBezTo>
                    <a:cubicBezTo>
                      <a:pt x="4749" y="1639"/>
                      <a:pt x="4644" y="1666"/>
                      <a:pt x="4573" y="1666"/>
                    </a:cubicBezTo>
                    <a:cubicBezTo>
                      <a:pt x="4480" y="1666"/>
                      <a:pt x="4442" y="1620"/>
                      <a:pt x="4442" y="1566"/>
                    </a:cubicBezTo>
                    <a:cubicBezTo>
                      <a:pt x="4442" y="1471"/>
                      <a:pt x="4799" y="1138"/>
                      <a:pt x="4668" y="721"/>
                    </a:cubicBezTo>
                    <a:lnTo>
                      <a:pt x="4668" y="721"/>
                    </a:lnTo>
                    <a:cubicBezTo>
                      <a:pt x="4465" y="757"/>
                      <a:pt x="4275" y="828"/>
                      <a:pt x="4120" y="959"/>
                    </a:cubicBezTo>
                    <a:cubicBezTo>
                      <a:pt x="3996" y="1060"/>
                      <a:pt x="3920" y="1098"/>
                      <a:pt x="3868" y="1098"/>
                    </a:cubicBezTo>
                    <a:cubicBezTo>
                      <a:pt x="3810" y="1098"/>
                      <a:pt x="3782" y="1051"/>
                      <a:pt x="3751" y="995"/>
                    </a:cubicBezTo>
                    <a:cubicBezTo>
                      <a:pt x="3584" y="507"/>
                      <a:pt x="3180" y="138"/>
                      <a:pt x="2679" y="7"/>
                    </a:cubicBezTo>
                    <a:cubicBezTo>
                      <a:pt x="2648" y="3"/>
                      <a:pt x="2616" y="1"/>
                      <a:pt x="2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6559" y="3920779"/>
                <a:ext cx="206476" cy="14417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5" extrusionOk="0">
                    <a:moveTo>
                      <a:pt x="4438" y="0"/>
                    </a:moveTo>
                    <a:cubicBezTo>
                      <a:pt x="4269" y="0"/>
                      <a:pt x="4112" y="13"/>
                      <a:pt x="3977" y="33"/>
                    </a:cubicBezTo>
                    <a:cubicBezTo>
                      <a:pt x="3251" y="140"/>
                      <a:pt x="596" y="1390"/>
                      <a:pt x="1" y="3974"/>
                    </a:cubicBezTo>
                    <a:cubicBezTo>
                      <a:pt x="155" y="3759"/>
                      <a:pt x="334" y="3569"/>
                      <a:pt x="536" y="3402"/>
                    </a:cubicBezTo>
                    <a:cubicBezTo>
                      <a:pt x="858" y="3152"/>
                      <a:pt x="1251" y="3128"/>
                      <a:pt x="1584" y="2950"/>
                    </a:cubicBezTo>
                    <a:cubicBezTo>
                      <a:pt x="1720" y="2879"/>
                      <a:pt x="1820" y="2853"/>
                      <a:pt x="1890" y="2853"/>
                    </a:cubicBezTo>
                    <a:cubicBezTo>
                      <a:pt x="1985" y="2853"/>
                      <a:pt x="2025" y="2901"/>
                      <a:pt x="2025" y="2950"/>
                    </a:cubicBezTo>
                    <a:cubicBezTo>
                      <a:pt x="2025" y="3045"/>
                      <a:pt x="1679" y="3378"/>
                      <a:pt x="1810" y="3795"/>
                    </a:cubicBezTo>
                    <a:cubicBezTo>
                      <a:pt x="2001" y="3759"/>
                      <a:pt x="2191" y="3676"/>
                      <a:pt x="2346" y="3557"/>
                    </a:cubicBezTo>
                    <a:cubicBezTo>
                      <a:pt x="2470" y="3455"/>
                      <a:pt x="2549" y="3418"/>
                      <a:pt x="2602" y="3418"/>
                    </a:cubicBezTo>
                    <a:cubicBezTo>
                      <a:pt x="2662" y="3418"/>
                      <a:pt x="2690" y="3465"/>
                      <a:pt x="2715" y="3521"/>
                    </a:cubicBezTo>
                    <a:cubicBezTo>
                      <a:pt x="2882" y="4009"/>
                      <a:pt x="3287" y="4378"/>
                      <a:pt x="3799" y="4509"/>
                    </a:cubicBezTo>
                    <a:cubicBezTo>
                      <a:pt x="3825" y="4513"/>
                      <a:pt x="3852" y="4515"/>
                      <a:pt x="3879" y="4515"/>
                    </a:cubicBezTo>
                    <a:cubicBezTo>
                      <a:pt x="4036" y="4515"/>
                      <a:pt x="4202" y="4458"/>
                      <a:pt x="4334" y="4366"/>
                    </a:cubicBezTo>
                    <a:cubicBezTo>
                      <a:pt x="4358" y="4343"/>
                      <a:pt x="4394" y="4319"/>
                      <a:pt x="4418" y="4295"/>
                    </a:cubicBezTo>
                    <a:cubicBezTo>
                      <a:pt x="4755" y="3958"/>
                      <a:pt x="4437" y="3508"/>
                      <a:pt x="4086" y="3508"/>
                    </a:cubicBezTo>
                    <a:cubicBezTo>
                      <a:pt x="3966" y="3508"/>
                      <a:pt x="3842" y="3560"/>
                      <a:pt x="3739" y="3688"/>
                    </a:cubicBezTo>
                    <a:cubicBezTo>
                      <a:pt x="3692" y="3747"/>
                      <a:pt x="3656" y="3819"/>
                      <a:pt x="3632" y="3890"/>
                    </a:cubicBezTo>
                    <a:cubicBezTo>
                      <a:pt x="3561" y="3878"/>
                      <a:pt x="3501" y="3854"/>
                      <a:pt x="3441" y="3819"/>
                    </a:cubicBezTo>
                    <a:cubicBezTo>
                      <a:pt x="3203" y="3640"/>
                      <a:pt x="2763" y="2735"/>
                      <a:pt x="3108" y="1949"/>
                    </a:cubicBezTo>
                    <a:cubicBezTo>
                      <a:pt x="3409" y="1289"/>
                      <a:pt x="4071" y="745"/>
                      <a:pt x="4692" y="745"/>
                    </a:cubicBezTo>
                    <a:cubicBezTo>
                      <a:pt x="4809" y="745"/>
                      <a:pt x="4925" y="765"/>
                      <a:pt x="5037" y="806"/>
                    </a:cubicBezTo>
                    <a:cubicBezTo>
                      <a:pt x="5370" y="926"/>
                      <a:pt x="5477" y="1140"/>
                      <a:pt x="5501" y="1307"/>
                    </a:cubicBezTo>
                    <a:cubicBezTo>
                      <a:pt x="5452" y="1297"/>
                      <a:pt x="5402" y="1293"/>
                      <a:pt x="5355" y="1293"/>
                    </a:cubicBezTo>
                    <a:cubicBezTo>
                      <a:pt x="4852" y="1293"/>
                      <a:pt x="4469" y="1783"/>
                      <a:pt x="4632" y="2283"/>
                    </a:cubicBezTo>
                    <a:cubicBezTo>
                      <a:pt x="4741" y="2618"/>
                      <a:pt x="5047" y="2806"/>
                      <a:pt x="5357" y="2806"/>
                    </a:cubicBezTo>
                    <a:cubicBezTo>
                      <a:pt x="5554" y="2806"/>
                      <a:pt x="5754" y="2730"/>
                      <a:pt x="5906" y="2569"/>
                    </a:cubicBezTo>
                    <a:cubicBezTo>
                      <a:pt x="6144" y="2354"/>
                      <a:pt x="6466" y="1914"/>
                      <a:pt x="6323" y="1164"/>
                    </a:cubicBezTo>
                    <a:cubicBezTo>
                      <a:pt x="6138" y="242"/>
                      <a:pt x="5180" y="0"/>
                      <a:pt x="44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845560" y="3920779"/>
                <a:ext cx="206476" cy="1440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2" extrusionOk="0">
                    <a:moveTo>
                      <a:pt x="2039" y="0"/>
                    </a:moveTo>
                    <a:cubicBezTo>
                      <a:pt x="1295" y="0"/>
                      <a:pt x="330" y="242"/>
                      <a:pt x="155" y="1164"/>
                    </a:cubicBezTo>
                    <a:cubicBezTo>
                      <a:pt x="1" y="1914"/>
                      <a:pt x="322" y="2354"/>
                      <a:pt x="560" y="2569"/>
                    </a:cubicBezTo>
                    <a:cubicBezTo>
                      <a:pt x="713" y="2730"/>
                      <a:pt x="912" y="2806"/>
                      <a:pt x="1109" y="2806"/>
                    </a:cubicBezTo>
                    <a:cubicBezTo>
                      <a:pt x="1419" y="2806"/>
                      <a:pt x="1725" y="2618"/>
                      <a:pt x="1834" y="2283"/>
                    </a:cubicBezTo>
                    <a:cubicBezTo>
                      <a:pt x="1997" y="1783"/>
                      <a:pt x="1614" y="1293"/>
                      <a:pt x="1121" y="1293"/>
                    </a:cubicBezTo>
                    <a:cubicBezTo>
                      <a:pt x="1074" y="1293"/>
                      <a:pt x="1026" y="1297"/>
                      <a:pt x="977" y="1307"/>
                    </a:cubicBezTo>
                    <a:cubicBezTo>
                      <a:pt x="989" y="1140"/>
                      <a:pt x="1096" y="926"/>
                      <a:pt x="1441" y="806"/>
                    </a:cubicBezTo>
                    <a:cubicBezTo>
                      <a:pt x="1551" y="765"/>
                      <a:pt x="1665" y="745"/>
                      <a:pt x="1782" y="745"/>
                    </a:cubicBezTo>
                    <a:cubicBezTo>
                      <a:pt x="2398" y="745"/>
                      <a:pt x="3068" y="1289"/>
                      <a:pt x="3358" y="1949"/>
                    </a:cubicBezTo>
                    <a:cubicBezTo>
                      <a:pt x="3715" y="2735"/>
                      <a:pt x="3275" y="3640"/>
                      <a:pt x="3025" y="3819"/>
                    </a:cubicBezTo>
                    <a:cubicBezTo>
                      <a:pt x="2965" y="3854"/>
                      <a:pt x="2906" y="3878"/>
                      <a:pt x="2834" y="3890"/>
                    </a:cubicBezTo>
                    <a:cubicBezTo>
                      <a:pt x="2822" y="3807"/>
                      <a:pt x="2787" y="3735"/>
                      <a:pt x="2727" y="3688"/>
                    </a:cubicBezTo>
                    <a:cubicBezTo>
                      <a:pt x="2623" y="3559"/>
                      <a:pt x="2498" y="3506"/>
                      <a:pt x="2377" y="3506"/>
                    </a:cubicBezTo>
                    <a:cubicBezTo>
                      <a:pt x="2027" y="3506"/>
                      <a:pt x="1712" y="3950"/>
                      <a:pt x="2048" y="4295"/>
                    </a:cubicBezTo>
                    <a:cubicBezTo>
                      <a:pt x="2072" y="4319"/>
                      <a:pt x="2108" y="4343"/>
                      <a:pt x="2132" y="4366"/>
                    </a:cubicBezTo>
                    <a:cubicBezTo>
                      <a:pt x="2271" y="4463"/>
                      <a:pt x="2449" y="4511"/>
                      <a:pt x="2622" y="4511"/>
                    </a:cubicBezTo>
                    <a:cubicBezTo>
                      <a:pt x="2641" y="4511"/>
                      <a:pt x="2660" y="4510"/>
                      <a:pt x="2679" y="4509"/>
                    </a:cubicBezTo>
                    <a:cubicBezTo>
                      <a:pt x="3180" y="4378"/>
                      <a:pt x="3584" y="4009"/>
                      <a:pt x="3751" y="3521"/>
                    </a:cubicBezTo>
                    <a:cubicBezTo>
                      <a:pt x="3782" y="3465"/>
                      <a:pt x="3810" y="3418"/>
                      <a:pt x="3868" y="3418"/>
                    </a:cubicBezTo>
                    <a:cubicBezTo>
                      <a:pt x="3920" y="3418"/>
                      <a:pt x="3996" y="3455"/>
                      <a:pt x="4120" y="3557"/>
                    </a:cubicBezTo>
                    <a:cubicBezTo>
                      <a:pt x="4275" y="3676"/>
                      <a:pt x="4465" y="3759"/>
                      <a:pt x="4656" y="3795"/>
                    </a:cubicBezTo>
                    <a:cubicBezTo>
                      <a:pt x="4787" y="3378"/>
                      <a:pt x="4442" y="3045"/>
                      <a:pt x="4442" y="2950"/>
                    </a:cubicBezTo>
                    <a:cubicBezTo>
                      <a:pt x="4442" y="2896"/>
                      <a:pt x="4480" y="2850"/>
                      <a:pt x="4571" y="2850"/>
                    </a:cubicBezTo>
                    <a:cubicBezTo>
                      <a:pt x="4641" y="2850"/>
                      <a:pt x="4742" y="2877"/>
                      <a:pt x="4882" y="2950"/>
                    </a:cubicBezTo>
                    <a:cubicBezTo>
                      <a:pt x="5215" y="3128"/>
                      <a:pt x="5608" y="3152"/>
                      <a:pt x="5930" y="3402"/>
                    </a:cubicBezTo>
                    <a:cubicBezTo>
                      <a:pt x="6132" y="3569"/>
                      <a:pt x="6311" y="3759"/>
                      <a:pt x="6466" y="3962"/>
                    </a:cubicBezTo>
                    <a:cubicBezTo>
                      <a:pt x="5870" y="1390"/>
                      <a:pt x="3227" y="140"/>
                      <a:pt x="2501" y="33"/>
                    </a:cubicBezTo>
                    <a:cubicBezTo>
                      <a:pt x="2366" y="13"/>
                      <a:pt x="2209" y="0"/>
                      <a:pt x="20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95467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4049" y="0"/>
                    </a:moveTo>
                    <a:cubicBezTo>
                      <a:pt x="1477" y="596"/>
                      <a:pt x="227" y="3251"/>
                      <a:pt x="120" y="3977"/>
                    </a:cubicBezTo>
                    <a:cubicBezTo>
                      <a:pt x="1" y="4703"/>
                      <a:pt x="120" y="6096"/>
                      <a:pt x="1251" y="6323"/>
                    </a:cubicBezTo>
                    <a:cubicBezTo>
                      <a:pt x="1382" y="6350"/>
                      <a:pt x="1504" y="6362"/>
                      <a:pt x="1617" y="6362"/>
                    </a:cubicBezTo>
                    <a:cubicBezTo>
                      <a:pt x="2142" y="6362"/>
                      <a:pt x="2479" y="6102"/>
                      <a:pt x="2656" y="5906"/>
                    </a:cubicBezTo>
                    <a:cubicBezTo>
                      <a:pt x="3072" y="5513"/>
                      <a:pt x="2918" y="4823"/>
                      <a:pt x="2370" y="4644"/>
                    </a:cubicBezTo>
                    <a:cubicBezTo>
                      <a:pt x="2289" y="4617"/>
                      <a:pt x="2208" y="4605"/>
                      <a:pt x="2130" y="4605"/>
                    </a:cubicBezTo>
                    <a:cubicBezTo>
                      <a:pt x="1678" y="4605"/>
                      <a:pt x="1302" y="5014"/>
                      <a:pt x="1394" y="5501"/>
                    </a:cubicBezTo>
                    <a:cubicBezTo>
                      <a:pt x="1215" y="5477"/>
                      <a:pt x="1013" y="5382"/>
                      <a:pt x="894" y="5037"/>
                    </a:cubicBezTo>
                    <a:cubicBezTo>
                      <a:pt x="632" y="4346"/>
                      <a:pt x="1251" y="3465"/>
                      <a:pt x="2037" y="3120"/>
                    </a:cubicBezTo>
                    <a:cubicBezTo>
                      <a:pt x="2248" y="3024"/>
                      <a:pt x="2466" y="2986"/>
                      <a:pt x="2677" y="2986"/>
                    </a:cubicBezTo>
                    <a:cubicBezTo>
                      <a:pt x="3251" y="2986"/>
                      <a:pt x="3763" y="3270"/>
                      <a:pt x="3894" y="3453"/>
                    </a:cubicBezTo>
                    <a:cubicBezTo>
                      <a:pt x="3942" y="3501"/>
                      <a:pt x="3965" y="3572"/>
                      <a:pt x="3977" y="3644"/>
                    </a:cubicBezTo>
                    <a:cubicBezTo>
                      <a:pt x="3894" y="3656"/>
                      <a:pt x="3823" y="3691"/>
                      <a:pt x="3763" y="3739"/>
                    </a:cubicBezTo>
                    <a:cubicBezTo>
                      <a:pt x="3408" y="4056"/>
                      <a:pt x="3705" y="4542"/>
                      <a:pt x="4068" y="4542"/>
                    </a:cubicBezTo>
                    <a:cubicBezTo>
                      <a:pt x="4168" y="4542"/>
                      <a:pt x="4272" y="4505"/>
                      <a:pt x="4370" y="4418"/>
                    </a:cubicBezTo>
                    <a:cubicBezTo>
                      <a:pt x="4406" y="4394"/>
                      <a:pt x="4430" y="4370"/>
                      <a:pt x="4454" y="4334"/>
                    </a:cubicBezTo>
                    <a:cubicBezTo>
                      <a:pt x="4561" y="4180"/>
                      <a:pt x="4608" y="3989"/>
                      <a:pt x="4596" y="3799"/>
                    </a:cubicBezTo>
                    <a:cubicBezTo>
                      <a:pt x="4465" y="3287"/>
                      <a:pt x="4096" y="2882"/>
                      <a:pt x="3608" y="2727"/>
                    </a:cubicBezTo>
                    <a:cubicBezTo>
                      <a:pt x="3501" y="2667"/>
                      <a:pt x="3418" y="2608"/>
                      <a:pt x="3632" y="2346"/>
                    </a:cubicBezTo>
                    <a:cubicBezTo>
                      <a:pt x="3763" y="2191"/>
                      <a:pt x="3846" y="2013"/>
                      <a:pt x="3870" y="1810"/>
                    </a:cubicBezTo>
                    <a:cubicBezTo>
                      <a:pt x="3806" y="1789"/>
                      <a:pt x="3743" y="1781"/>
                      <a:pt x="3683" y="1781"/>
                    </a:cubicBezTo>
                    <a:cubicBezTo>
                      <a:pt x="3365" y="1781"/>
                      <a:pt x="3117" y="2025"/>
                      <a:pt x="3037" y="2025"/>
                    </a:cubicBezTo>
                    <a:cubicBezTo>
                      <a:pt x="3032" y="2025"/>
                      <a:pt x="3028" y="2025"/>
                      <a:pt x="3024" y="2025"/>
                    </a:cubicBezTo>
                    <a:cubicBezTo>
                      <a:pt x="2936" y="2025"/>
                      <a:pt x="2878" y="1902"/>
                      <a:pt x="3037" y="1584"/>
                    </a:cubicBezTo>
                    <a:cubicBezTo>
                      <a:pt x="3215" y="1251"/>
                      <a:pt x="3239" y="858"/>
                      <a:pt x="3489" y="536"/>
                    </a:cubicBezTo>
                    <a:cubicBezTo>
                      <a:pt x="3644" y="334"/>
                      <a:pt x="3834" y="155"/>
                      <a:pt x="40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95467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1605" y="1"/>
                    </a:moveTo>
                    <a:cubicBezTo>
                      <a:pt x="1495" y="1"/>
                      <a:pt x="1377" y="12"/>
                      <a:pt x="1251" y="36"/>
                    </a:cubicBezTo>
                    <a:cubicBezTo>
                      <a:pt x="120" y="262"/>
                      <a:pt x="1" y="1655"/>
                      <a:pt x="120" y="2382"/>
                    </a:cubicBezTo>
                    <a:cubicBezTo>
                      <a:pt x="227" y="3108"/>
                      <a:pt x="1477" y="5763"/>
                      <a:pt x="4049" y="6346"/>
                    </a:cubicBezTo>
                    <a:cubicBezTo>
                      <a:pt x="3834" y="6204"/>
                      <a:pt x="3644" y="6025"/>
                      <a:pt x="3489" y="5811"/>
                    </a:cubicBezTo>
                    <a:cubicBezTo>
                      <a:pt x="3239" y="5501"/>
                      <a:pt x="3215" y="5108"/>
                      <a:pt x="3037" y="4775"/>
                    </a:cubicBezTo>
                    <a:cubicBezTo>
                      <a:pt x="2870" y="4441"/>
                      <a:pt x="2941" y="4322"/>
                      <a:pt x="3037" y="4322"/>
                    </a:cubicBezTo>
                    <a:cubicBezTo>
                      <a:pt x="3117" y="4332"/>
                      <a:pt x="3365" y="4578"/>
                      <a:pt x="3683" y="4578"/>
                    </a:cubicBezTo>
                    <a:cubicBezTo>
                      <a:pt x="3743" y="4578"/>
                      <a:pt x="3806" y="4569"/>
                      <a:pt x="3870" y="4549"/>
                    </a:cubicBezTo>
                    <a:cubicBezTo>
                      <a:pt x="3846" y="4346"/>
                      <a:pt x="3763" y="4168"/>
                      <a:pt x="3632" y="4013"/>
                    </a:cubicBezTo>
                    <a:cubicBezTo>
                      <a:pt x="3418" y="3751"/>
                      <a:pt x="3501" y="3691"/>
                      <a:pt x="3608" y="3632"/>
                    </a:cubicBezTo>
                    <a:cubicBezTo>
                      <a:pt x="4096" y="3465"/>
                      <a:pt x="4465" y="3060"/>
                      <a:pt x="4596" y="2560"/>
                    </a:cubicBezTo>
                    <a:cubicBezTo>
                      <a:pt x="4608" y="2370"/>
                      <a:pt x="4561" y="2179"/>
                      <a:pt x="4454" y="2025"/>
                    </a:cubicBezTo>
                    <a:cubicBezTo>
                      <a:pt x="4430" y="1989"/>
                      <a:pt x="4406" y="1965"/>
                      <a:pt x="4370" y="1929"/>
                    </a:cubicBezTo>
                    <a:cubicBezTo>
                      <a:pt x="4275" y="1846"/>
                      <a:pt x="4172" y="1811"/>
                      <a:pt x="4074" y="1811"/>
                    </a:cubicBezTo>
                    <a:cubicBezTo>
                      <a:pt x="3708" y="1811"/>
                      <a:pt x="3406" y="2301"/>
                      <a:pt x="3763" y="2620"/>
                    </a:cubicBezTo>
                    <a:cubicBezTo>
                      <a:pt x="3823" y="2667"/>
                      <a:pt x="3894" y="2703"/>
                      <a:pt x="3977" y="2715"/>
                    </a:cubicBezTo>
                    <a:cubicBezTo>
                      <a:pt x="3965" y="2787"/>
                      <a:pt x="3942" y="2858"/>
                      <a:pt x="3894" y="2906"/>
                    </a:cubicBezTo>
                    <a:cubicBezTo>
                      <a:pt x="3763" y="3088"/>
                      <a:pt x="3251" y="3373"/>
                      <a:pt x="2677" y="3373"/>
                    </a:cubicBezTo>
                    <a:cubicBezTo>
                      <a:pt x="2466" y="3373"/>
                      <a:pt x="2248" y="3335"/>
                      <a:pt x="2037" y="3239"/>
                    </a:cubicBezTo>
                    <a:cubicBezTo>
                      <a:pt x="1251" y="2894"/>
                      <a:pt x="632" y="2013"/>
                      <a:pt x="882" y="1322"/>
                    </a:cubicBezTo>
                    <a:cubicBezTo>
                      <a:pt x="1013" y="977"/>
                      <a:pt x="1215" y="882"/>
                      <a:pt x="1394" y="858"/>
                    </a:cubicBezTo>
                    <a:lnTo>
                      <a:pt x="1394" y="858"/>
                    </a:lnTo>
                    <a:cubicBezTo>
                      <a:pt x="1302" y="1345"/>
                      <a:pt x="1678" y="1754"/>
                      <a:pt x="2130" y="1754"/>
                    </a:cubicBezTo>
                    <a:cubicBezTo>
                      <a:pt x="2208" y="1754"/>
                      <a:pt x="2289" y="1741"/>
                      <a:pt x="2370" y="1715"/>
                    </a:cubicBezTo>
                    <a:cubicBezTo>
                      <a:pt x="2918" y="1536"/>
                      <a:pt x="3072" y="846"/>
                      <a:pt x="2656" y="453"/>
                    </a:cubicBezTo>
                    <a:cubicBezTo>
                      <a:pt x="2478" y="256"/>
                      <a:pt x="2137" y="1"/>
                      <a:pt x="1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4674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75" y="155"/>
                      <a:pt x="965" y="334"/>
                      <a:pt x="1132" y="536"/>
                    </a:cubicBezTo>
                    <a:cubicBezTo>
                      <a:pt x="1382" y="858"/>
                      <a:pt x="1406" y="1251"/>
                      <a:pt x="1572" y="1584"/>
                    </a:cubicBezTo>
                    <a:cubicBezTo>
                      <a:pt x="1743" y="1902"/>
                      <a:pt x="1675" y="2025"/>
                      <a:pt x="1585" y="2025"/>
                    </a:cubicBezTo>
                    <a:cubicBezTo>
                      <a:pt x="1581" y="2025"/>
                      <a:pt x="1577" y="2025"/>
                      <a:pt x="1572" y="2025"/>
                    </a:cubicBezTo>
                    <a:cubicBezTo>
                      <a:pt x="1492" y="2025"/>
                      <a:pt x="1253" y="1781"/>
                      <a:pt x="931" y="1781"/>
                    </a:cubicBezTo>
                    <a:cubicBezTo>
                      <a:pt x="869" y="1781"/>
                      <a:pt x="805" y="1789"/>
                      <a:pt x="739" y="1810"/>
                    </a:cubicBezTo>
                    <a:cubicBezTo>
                      <a:pt x="763" y="2013"/>
                      <a:pt x="846" y="2191"/>
                      <a:pt x="977" y="2346"/>
                    </a:cubicBezTo>
                    <a:cubicBezTo>
                      <a:pt x="1191" y="2608"/>
                      <a:pt x="1120" y="2667"/>
                      <a:pt x="1013" y="2727"/>
                    </a:cubicBezTo>
                    <a:cubicBezTo>
                      <a:pt x="525" y="2882"/>
                      <a:pt x="144" y="3287"/>
                      <a:pt x="25" y="3799"/>
                    </a:cubicBezTo>
                    <a:cubicBezTo>
                      <a:pt x="1" y="3989"/>
                      <a:pt x="48" y="4180"/>
                      <a:pt x="168" y="4334"/>
                    </a:cubicBezTo>
                    <a:cubicBezTo>
                      <a:pt x="179" y="4370"/>
                      <a:pt x="203" y="4394"/>
                      <a:pt x="239" y="4418"/>
                    </a:cubicBezTo>
                    <a:cubicBezTo>
                      <a:pt x="334" y="4495"/>
                      <a:pt x="434" y="4528"/>
                      <a:pt x="529" y="4528"/>
                    </a:cubicBezTo>
                    <a:cubicBezTo>
                      <a:pt x="887" y="4528"/>
                      <a:pt x="1176" y="4059"/>
                      <a:pt x="846" y="3739"/>
                    </a:cubicBezTo>
                    <a:cubicBezTo>
                      <a:pt x="787" y="3691"/>
                      <a:pt x="715" y="3656"/>
                      <a:pt x="644" y="3644"/>
                    </a:cubicBezTo>
                    <a:cubicBezTo>
                      <a:pt x="644" y="3572"/>
                      <a:pt x="668" y="3501"/>
                      <a:pt x="715" y="3453"/>
                    </a:cubicBezTo>
                    <a:cubicBezTo>
                      <a:pt x="846" y="3270"/>
                      <a:pt x="1359" y="2986"/>
                      <a:pt x="1932" y="2986"/>
                    </a:cubicBezTo>
                    <a:cubicBezTo>
                      <a:pt x="2143" y="2986"/>
                      <a:pt x="2362" y="3024"/>
                      <a:pt x="2573" y="3120"/>
                    </a:cubicBezTo>
                    <a:cubicBezTo>
                      <a:pt x="3370" y="3465"/>
                      <a:pt x="3978" y="4346"/>
                      <a:pt x="3728" y="5037"/>
                    </a:cubicBezTo>
                    <a:cubicBezTo>
                      <a:pt x="3597" y="5382"/>
                      <a:pt x="3394" y="5477"/>
                      <a:pt x="3216" y="5501"/>
                    </a:cubicBezTo>
                    <a:cubicBezTo>
                      <a:pt x="3307" y="5014"/>
                      <a:pt x="2931" y="4605"/>
                      <a:pt x="2480" y="4605"/>
                    </a:cubicBezTo>
                    <a:cubicBezTo>
                      <a:pt x="2401" y="4605"/>
                      <a:pt x="2320" y="4617"/>
                      <a:pt x="2239" y="4644"/>
                    </a:cubicBezTo>
                    <a:cubicBezTo>
                      <a:pt x="1703" y="4823"/>
                      <a:pt x="1549" y="5513"/>
                      <a:pt x="1965" y="5906"/>
                    </a:cubicBezTo>
                    <a:cubicBezTo>
                      <a:pt x="2142" y="6102"/>
                      <a:pt x="2471" y="6362"/>
                      <a:pt x="3000" y="6362"/>
                    </a:cubicBezTo>
                    <a:cubicBezTo>
                      <a:pt x="3114" y="6362"/>
                      <a:pt x="3237" y="6350"/>
                      <a:pt x="3370" y="6323"/>
                    </a:cubicBezTo>
                    <a:cubicBezTo>
                      <a:pt x="4501" y="6096"/>
                      <a:pt x="4609" y="4703"/>
                      <a:pt x="4501" y="3977"/>
                    </a:cubicBezTo>
                    <a:cubicBezTo>
                      <a:pt x="4382" y="3251"/>
                      <a:pt x="3144" y="596"/>
                      <a:pt x="5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14674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3012" y="1"/>
                    </a:moveTo>
                    <a:cubicBezTo>
                      <a:pt x="2476" y="1"/>
                      <a:pt x="2143" y="256"/>
                      <a:pt x="1965" y="453"/>
                    </a:cubicBezTo>
                    <a:cubicBezTo>
                      <a:pt x="1549" y="846"/>
                      <a:pt x="1703" y="1536"/>
                      <a:pt x="2239" y="1715"/>
                    </a:cubicBezTo>
                    <a:cubicBezTo>
                      <a:pt x="2320" y="1741"/>
                      <a:pt x="2401" y="1754"/>
                      <a:pt x="2480" y="1754"/>
                    </a:cubicBezTo>
                    <a:cubicBezTo>
                      <a:pt x="2931" y="1754"/>
                      <a:pt x="3307" y="1345"/>
                      <a:pt x="3216" y="858"/>
                    </a:cubicBezTo>
                    <a:lnTo>
                      <a:pt x="3216" y="858"/>
                    </a:lnTo>
                    <a:cubicBezTo>
                      <a:pt x="3394" y="882"/>
                      <a:pt x="3597" y="977"/>
                      <a:pt x="3728" y="1322"/>
                    </a:cubicBezTo>
                    <a:cubicBezTo>
                      <a:pt x="3978" y="2013"/>
                      <a:pt x="3370" y="2894"/>
                      <a:pt x="2573" y="3239"/>
                    </a:cubicBezTo>
                    <a:cubicBezTo>
                      <a:pt x="2362" y="3335"/>
                      <a:pt x="2143" y="3373"/>
                      <a:pt x="1932" y="3373"/>
                    </a:cubicBezTo>
                    <a:cubicBezTo>
                      <a:pt x="1359" y="3373"/>
                      <a:pt x="846" y="3088"/>
                      <a:pt x="715" y="2906"/>
                    </a:cubicBezTo>
                    <a:cubicBezTo>
                      <a:pt x="668" y="2858"/>
                      <a:pt x="644" y="2787"/>
                      <a:pt x="644" y="2715"/>
                    </a:cubicBezTo>
                    <a:cubicBezTo>
                      <a:pt x="715" y="2703"/>
                      <a:pt x="787" y="2667"/>
                      <a:pt x="846" y="2620"/>
                    </a:cubicBezTo>
                    <a:cubicBezTo>
                      <a:pt x="1177" y="2289"/>
                      <a:pt x="885" y="1824"/>
                      <a:pt x="525" y="1824"/>
                    </a:cubicBezTo>
                    <a:cubicBezTo>
                      <a:pt x="431" y="1824"/>
                      <a:pt x="333" y="1855"/>
                      <a:pt x="239" y="1929"/>
                    </a:cubicBezTo>
                    <a:cubicBezTo>
                      <a:pt x="203" y="1965"/>
                      <a:pt x="179" y="1989"/>
                      <a:pt x="168" y="2025"/>
                    </a:cubicBezTo>
                    <a:cubicBezTo>
                      <a:pt x="48" y="2179"/>
                      <a:pt x="1" y="2370"/>
                      <a:pt x="25" y="2560"/>
                    </a:cubicBezTo>
                    <a:cubicBezTo>
                      <a:pt x="144" y="3060"/>
                      <a:pt x="525" y="3465"/>
                      <a:pt x="1013" y="3632"/>
                    </a:cubicBezTo>
                    <a:cubicBezTo>
                      <a:pt x="1120" y="3691"/>
                      <a:pt x="1191" y="3751"/>
                      <a:pt x="977" y="4013"/>
                    </a:cubicBezTo>
                    <a:cubicBezTo>
                      <a:pt x="846" y="4168"/>
                      <a:pt x="763" y="4346"/>
                      <a:pt x="739" y="4549"/>
                    </a:cubicBezTo>
                    <a:cubicBezTo>
                      <a:pt x="805" y="4569"/>
                      <a:pt x="869" y="4578"/>
                      <a:pt x="930" y="4578"/>
                    </a:cubicBezTo>
                    <a:cubicBezTo>
                      <a:pt x="1252" y="4578"/>
                      <a:pt x="1492" y="4332"/>
                      <a:pt x="1572" y="4322"/>
                    </a:cubicBezTo>
                    <a:cubicBezTo>
                      <a:pt x="1668" y="4322"/>
                      <a:pt x="1751" y="4441"/>
                      <a:pt x="1572" y="4775"/>
                    </a:cubicBezTo>
                    <a:cubicBezTo>
                      <a:pt x="1406" y="5108"/>
                      <a:pt x="1382" y="5501"/>
                      <a:pt x="1132" y="5811"/>
                    </a:cubicBezTo>
                    <a:cubicBezTo>
                      <a:pt x="965" y="6025"/>
                      <a:pt x="775" y="6204"/>
                      <a:pt x="560" y="6346"/>
                    </a:cubicBezTo>
                    <a:cubicBezTo>
                      <a:pt x="3144" y="5763"/>
                      <a:pt x="4382" y="3108"/>
                      <a:pt x="4501" y="2382"/>
                    </a:cubicBezTo>
                    <a:cubicBezTo>
                      <a:pt x="4609" y="1655"/>
                      <a:pt x="4501" y="262"/>
                      <a:pt x="3370" y="36"/>
                    </a:cubicBezTo>
                    <a:cubicBezTo>
                      <a:pt x="3242" y="12"/>
                      <a:pt x="3123" y="1"/>
                      <a:pt x="30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475012" y="3464268"/>
                <a:ext cx="82386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9" extrusionOk="0">
                    <a:moveTo>
                      <a:pt x="1204" y="1"/>
                    </a:moveTo>
                    <a:cubicBezTo>
                      <a:pt x="743" y="1"/>
                      <a:pt x="0" y="440"/>
                      <a:pt x="496" y="1422"/>
                    </a:cubicBezTo>
                    <a:cubicBezTo>
                      <a:pt x="1014" y="2469"/>
                      <a:pt x="2305" y="2518"/>
                      <a:pt x="2542" y="2518"/>
                    </a:cubicBezTo>
                    <a:cubicBezTo>
                      <a:pt x="2566" y="2518"/>
                      <a:pt x="2580" y="2518"/>
                      <a:pt x="2580" y="2518"/>
                    </a:cubicBezTo>
                    <a:cubicBezTo>
                      <a:pt x="2580" y="2518"/>
                      <a:pt x="1365" y="2148"/>
                      <a:pt x="984" y="1327"/>
                    </a:cubicBezTo>
                    <a:cubicBezTo>
                      <a:pt x="901" y="1196"/>
                      <a:pt x="901" y="1041"/>
                      <a:pt x="972" y="910"/>
                    </a:cubicBezTo>
                    <a:lnTo>
                      <a:pt x="972" y="910"/>
                    </a:lnTo>
                    <a:cubicBezTo>
                      <a:pt x="1067" y="971"/>
                      <a:pt x="1160" y="997"/>
                      <a:pt x="1247" y="997"/>
                    </a:cubicBezTo>
                    <a:cubicBezTo>
                      <a:pt x="1701" y="997"/>
                      <a:pt x="1973" y="271"/>
                      <a:pt x="1413" y="41"/>
                    </a:cubicBezTo>
                    <a:cubicBezTo>
                      <a:pt x="1357" y="14"/>
                      <a:pt x="1285" y="1"/>
                      <a:pt x="12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475012" y="3629041"/>
                <a:ext cx="82386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8" extrusionOk="0">
                    <a:moveTo>
                      <a:pt x="2542" y="0"/>
                    </a:moveTo>
                    <a:cubicBezTo>
                      <a:pt x="2305" y="0"/>
                      <a:pt x="1014" y="49"/>
                      <a:pt x="496" y="1096"/>
                    </a:cubicBezTo>
                    <a:cubicBezTo>
                      <a:pt x="0" y="2078"/>
                      <a:pt x="743" y="2518"/>
                      <a:pt x="1204" y="2518"/>
                    </a:cubicBezTo>
                    <a:cubicBezTo>
                      <a:pt x="1285" y="2518"/>
                      <a:pt x="1357" y="2504"/>
                      <a:pt x="1413" y="2477"/>
                    </a:cubicBezTo>
                    <a:cubicBezTo>
                      <a:pt x="1520" y="2430"/>
                      <a:pt x="1615" y="2346"/>
                      <a:pt x="1663" y="2239"/>
                    </a:cubicBezTo>
                    <a:cubicBezTo>
                      <a:pt x="1843" y="1889"/>
                      <a:pt x="1563" y="1531"/>
                      <a:pt x="1232" y="1531"/>
                    </a:cubicBezTo>
                    <a:cubicBezTo>
                      <a:pt x="1146" y="1531"/>
                      <a:pt x="1058" y="1555"/>
                      <a:pt x="972" y="1608"/>
                    </a:cubicBezTo>
                    <a:cubicBezTo>
                      <a:pt x="901" y="1477"/>
                      <a:pt x="901" y="1322"/>
                      <a:pt x="984" y="1191"/>
                    </a:cubicBezTo>
                    <a:cubicBezTo>
                      <a:pt x="1365" y="370"/>
                      <a:pt x="2580" y="1"/>
                      <a:pt x="2580" y="1"/>
                    </a:cubicBezTo>
                    <a:cubicBezTo>
                      <a:pt x="2580" y="1"/>
                      <a:pt x="2566" y="0"/>
                      <a:pt x="2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691197" y="3629041"/>
                <a:ext cx="82098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8" extrusionOk="0">
                    <a:moveTo>
                      <a:pt x="38" y="0"/>
                    </a:moveTo>
                    <a:cubicBezTo>
                      <a:pt x="14" y="0"/>
                      <a:pt x="1" y="1"/>
                      <a:pt x="1" y="1"/>
                    </a:cubicBezTo>
                    <a:cubicBezTo>
                      <a:pt x="1" y="1"/>
                      <a:pt x="1203" y="370"/>
                      <a:pt x="1596" y="1191"/>
                    </a:cubicBezTo>
                    <a:cubicBezTo>
                      <a:pt x="1667" y="1322"/>
                      <a:pt x="1667" y="1477"/>
                      <a:pt x="1608" y="1608"/>
                    </a:cubicBezTo>
                    <a:cubicBezTo>
                      <a:pt x="1513" y="1550"/>
                      <a:pt x="1420" y="1525"/>
                      <a:pt x="1334" y="1525"/>
                    </a:cubicBezTo>
                    <a:cubicBezTo>
                      <a:pt x="872" y="1525"/>
                      <a:pt x="604" y="2246"/>
                      <a:pt x="1156" y="2477"/>
                    </a:cubicBezTo>
                    <a:cubicBezTo>
                      <a:pt x="1211" y="2504"/>
                      <a:pt x="1283" y="2518"/>
                      <a:pt x="1364" y="2518"/>
                    </a:cubicBezTo>
                    <a:cubicBezTo>
                      <a:pt x="1825" y="2518"/>
                      <a:pt x="2570" y="2078"/>
                      <a:pt x="2084" y="1096"/>
                    </a:cubicBezTo>
                    <a:cubicBezTo>
                      <a:pt x="1555" y="49"/>
                      <a:pt x="273" y="0"/>
                      <a:pt x="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691197" y="3464268"/>
                <a:ext cx="82098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9" extrusionOk="0">
                    <a:moveTo>
                      <a:pt x="1364" y="1"/>
                    </a:moveTo>
                    <a:cubicBezTo>
                      <a:pt x="1283" y="1"/>
                      <a:pt x="1211" y="14"/>
                      <a:pt x="1156" y="41"/>
                    </a:cubicBezTo>
                    <a:cubicBezTo>
                      <a:pt x="595" y="271"/>
                      <a:pt x="867" y="997"/>
                      <a:pt x="1329" y="997"/>
                    </a:cubicBezTo>
                    <a:cubicBezTo>
                      <a:pt x="1416" y="997"/>
                      <a:pt x="1511" y="971"/>
                      <a:pt x="1608" y="910"/>
                    </a:cubicBezTo>
                    <a:lnTo>
                      <a:pt x="1608" y="910"/>
                    </a:lnTo>
                    <a:cubicBezTo>
                      <a:pt x="1667" y="1041"/>
                      <a:pt x="1667" y="1196"/>
                      <a:pt x="1596" y="1327"/>
                    </a:cubicBezTo>
                    <a:cubicBezTo>
                      <a:pt x="1203" y="2148"/>
                      <a:pt x="1" y="2518"/>
                      <a:pt x="1" y="2518"/>
                    </a:cubicBezTo>
                    <a:cubicBezTo>
                      <a:pt x="1" y="2518"/>
                      <a:pt x="14" y="2518"/>
                      <a:pt x="38" y="2518"/>
                    </a:cubicBezTo>
                    <a:cubicBezTo>
                      <a:pt x="273" y="2518"/>
                      <a:pt x="1555" y="2469"/>
                      <a:pt x="2084" y="1422"/>
                    </a:cubicBezTo>
                    <a:cubicBezTo>
                      <a:pt x="2570" y="440"/>
                      <a:pt x="1825" y="1"/>
                      <a:pt x="1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9064938" y="3527527"/>
                <a:ext cx="59714" cy="116011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3633" extrusionOk="0">
                    <a:moveTo>
                      <a:pt x="1810" y="1"/>
                    </a:moveTo>
                    <a:cubicBezTo>
                      <a:pt x="810" y="1"/>
                      <a:pt x="0" y="822"/>
                      <a:pt x="0" y="1822"/>
                    </a:cubicBezTo>
                    <a:cubicBezTo>
                      <a:pt x="0" y="2823"/>
                      <a:pt x="810" y="3632"/>
                      <a:pt x="1810" y="3632"/>
                    </a:cubicBezTo>
                    <a:lnTo>
                      <a:pt x="1870" y="3632"/>
                    </a:lnTo>
                    <a:lnTo>
                      <a:pt x="1870" y="3287"/>
                    </a:lnTo>
                    <a:lnTo>
                      <a:pt x="1810" y="3287"/>
                    </a:lnTo>
                    <a:cubicBezTo>
                      <a:pt x="1001" y="3287"/>
                      <a:pt x="346" y="2632"/>
                      <a:pt x="346" y="1822"/>
                    </a:cubicBezTo>
                    <a:cubicBezTo>
                      <a:pt x="346" y="1013"/>
                      <a:pt x="1001" y="358"/>
                      <a:pt x="1810" y="358"/>
                    </a:cubicBezTo>
                    <a:lnTo>
                      <a:pt x="1870" y="35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125860" y="3527910"/>
                <a:ext cx="60097" cy="115628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3621" extrusionOk="0">
                    <a:moveTo>
                      <a:pt x="81" y="1"/>
                    </a:moveTo>
                    <a:cubicBezTo>
                      <a:pt x="74" y="1"/>
                      <a:pt x="67" y="1"/>
                      <a:pt x="60" y="1"/>
                    </a:cubicBezTo>
                    <a:lnTo>
                      <a:pt x="0" y="1"/>
                    </a:lnTo>
                    <a:lnTo>
                      <a:pt x="0" y="346"/>
                    </a:lnTo>
                    <a:lnTo>
                      <a:pt x="60" y="346"/>
                    </a:lnTo>
                    <a:cubicBezTo>
                      <a:pt x="857" y="370"/>
                      <a:pt x="1476" y="1025"/>
                      <a:pt x="1476" y="1810"/>
                    </a:cubicBezTo>
                    <a:cubicBezTo>
                      <a:pt x="1476" y="2596"/>
                      <a:pt x="857" y="3251"/>
                      <a:pt x="60" y="3275"/>
                    </a:cubicBezTo>
                    <a:lnTo>
                      <a:pt x="0" y="3275"/>
                    </a:lnTo>
                    <a:lnTo>
                      <a:pt x="0" y="3620"/>
                    </a:lnTo>
                    <a:lnTo>
                      <a:pt x="60" y="3620"/>
                    </a:lnTo>
                    <a:cubicBezTo>
                      <a:pt x="67" y="3620"/>
                      <a:pt x="74" y="3620"/>
                      <a:pt x="81" y="3620"/>
                    </a:cubicBezTo>
                    <a:cubicBezTo>
                      <a:pt x="1071" y="3620"/>
                      <a:pt x="1881" y="2803"/>
                      <a:pt x="1881" y="1810"/>
                    </a:cubicBezTo>
                    <a:cubicBezTo>
                      <a:pt x="1881" y="817"/>
                      <a:pt x="1071" y="1"/>
                      <a:pt x="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8882442" y="3089154"/>
                <a:ext cx="242208" cy="242240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86" extrusionOk="0">
                    <a:moveTo>
                      <a:pt x="0" y="1"/>
                    </a:moveTo>
                    <a:cubicBezTo>
                      <a:pt x="0" y="4192"/>
                      <a:pt x="3394" y="7573"/>
                      <a:pt x="7573" y="7585"/>
                    </a:cubicBezTo>
                    <a:lnTo>
                      <a:pt x="7585" y="7585"/>
                    </a:lnTo>
                    <a:lnTo>
                      <a:pt x="7585" y="6526"/>
                    </a:lnTo>
                    <a:lnTo>
                      <a:pt x="7573" y="6526"/>
                    </a:lnTo>
                    <a:cubicBezTo>
                      <a:pt x="3977" y="6526"/>
                      <a:pt x="1060" y="3609"/>
                      <a:pt x="10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882442" y="3849952"/>
                <a:ext cx="242208" cy="238408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466" extrusionOk="0">
                    <a:moveTo>
                      <a:pt x="7573" y="0"/>
                    </a:moveTo>
                    <a:cubicBezTo>
                      <a:pt x="3441" y="12"/>
                      <a:pt x="72" y="3322"/>
                      <a:pt x="0" y="7465"/>
                    </a:cubicBezTo>
                    <a:lnTo>
                      <a:pt x="1060" y="7454"/>
                    </a:lnTo>
                    <a:cubicBezTo>
                      <a:pt x="1132" y="3906"/>
                      <a:pt x="4025" y="1060"/>
                      <a:pt x="7573" y="1060"/>
                    </a:cubicBezTo>
                    <a:lnTo>
                      <a:pt x="7585" y="1060"/>
                    </a:lnTo>
                    <a:lnTo>
                      <a:pt x="75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25860" y="3089538"/>
                <a:ext cx="242208" cy="241857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74" extrusionOk="0">
                    <a:moveTo>
                      <a:pt x="6525" y="1"/>
                    </a:moveTo>
                    <a:cubicBezTo>
                      <a:pt x="6513" y="3597"/>
                      <a:pt x="3608" y="6514"/>
                      <a:pt x="0" y="6514"/>
                    </a:cubicBezTo>
                    <a:lnTo>
                      <a:pt x="0" y="7573"/>
                    </a:lnTo>
                    <a:cubicBezTo>
                      <a:pt x="4179" y="7561"/>
                      <a:pt x="7572" y="4180"/>
                      <a:pt x="75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125860" y="3849952"/>
                <a:ext cx="241825" cy="23802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7454" extrusionOk="0">
                    <a:moveTo>
                      <a:pt x="0" y="0"/>
                    </a:moveTo>
                    <a:lnTo>
                      <a:pt x="0" y="1060"/>
                    </a:lnTo>
                    <a:cubicBezTo>
                      <a:pt x="3548" y="1060"/>
                      <a:pt x="6441" y="3906"/>
                      <a:pt x="6513" y="7454"/>
                    </a:cubicBezTo>
                    <a:lnTo>
                      <a:pt x="7572" y="7454"/>
                    </a:lnTo>
                    <a:cubicBezTo>
                      <a:pt x="7501" y="3322"/>
                      <a:pt x="413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664980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1743" y="1"/>
                    </a:moveTo>
                    <a:cubicBezTo>
                      <a:pt x="1574" y="1"/>
                      <a:pt x="1378" y="47"/>
                      <a:pt x="1155" y="159"/>
                    </a:cubicBezTo>
                    <a:cubicBezTo>
                      <a:pt x="0" y="742"/>
                      <a:pt x="48" y="2243"/>
                      <a:pt x="48" y="2243"/>
                    </a:cubicBezTo>
                    <a:cubicBezTo>
                      <a:pt x="48" y="2243"/>
                      <a:pt x="417" y="1040"/>
                      <a:pt x="1250" y="647"/>
                    </a:cubicBezTo>
                    <a:cubicBezTo>
                      <a:pt x="1321" y="609"/>
                      <a:pt x="1399" y="587"/>
                      <a:pt x="1476" y="587"/>
                    </a:cubicBezTo>
                    <a:cubicBezTo>
                      <a:pt x="1542" y="587"/>
                      <a:pt x="1607" y="603"/>
                      <a:pt x="1667" y="635"/>
                    </a:cubicBezTo>
                    <a:cubicBezTo>
                      <a:pt x="1450" y="990"/>
                      <a:pt x="1723" y="1394"/>
                      <a:pt x="2073" y="1394"/>
                    </a:cubicBezTo>
                    <a:cubicBezTo>
                      <a:pt x="2146" y="1394"/>
                      <a:pt x="2222" y="1377"/>
                      <a:pt x="2298" y="1338"/>
                    </a:cubicBezTo>
                    <a:cubicBezTo>
                      <a:pt x="2405" y="1290"/>
                      <a:pt x="2488" y="1195"/>
                      <a:pt x="2524" y="1088"/>
                    </a:cubicBezTo>
                    <a:cubicBezTo>
                      <a:pt x="2677" y="791"/>
                      <a:pt x="2438" y="1"/>
                      <a:pt x="17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498866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937" y="1"/>
                    </a:moveTo>
                    <a:cubicBezTo>
                      <a:pt x="233" y="1"/>
                      <a:pt x="1" y="791"/>
                      <a:pt x="154" y="1088"/>
                    </a:cubicBezTo>
                    <a:cubicBezTo>
                      <a:pt x="245" y="1297"/>
                      <a:pt x="409" y="1383"/>
                      <a:pt x="575" y="1383"/>
                    </a:cubicBezTo>
                    <a:cubicBezTo>
                      <a:pt x="909" y="1383"/>
                      <a:pt x="1250" y="1033"/>
                      <a:pt x="1011" y="635"/>
                    </a:cubicBezTo>
                    <a:cubicBezTo>
                      <a:pt x="1071" y="603"/>
                      <a:pt x="1136" y="587"/>
                      <a:pt x="1202" y="587"/>
                    </a:cubicBezTo>
                    <a:cubicBezTo>
                      <a:pt x="1279" y="587"/>
                      <a:pt x="1357" y="609"/>
                      <a:pt x="1428" y="647"/>
                    </a:cubicBezTo>
                    <a:cubicBezTo>
                      <a:pt x="2261" y="1040"/>
                      <a:pt x="2630" y="2243"/>
                      <a:pt x="2630" y="2243"/>
                    </a:cubicBezTo>
                    <a:cubicBezTo>
                      <a:pt x="2630" y="2243"/>
                      <a:pt x="2678" y="742"/>
                      <a:pt x="1535" y="159"/>
                    </a:cubicBezTo>
                    <a:cubicBezTo>
                      <a:pt x="1307" y="47"/>
                      <a:pt x="1108" y="1"/>
                      <a:pt x="9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498866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2630" y="1"/>
                    </a:moveTo>
                    <a:cubicBezTo>
                      <a:pt x="2630" y="1"/>
                      <a:pt x="2261" y="1203"/>
                      <a:pt x="1428" y="1596"/>
                    </a:cubicBezTo>
                    <a:cubicBezTo>
                      <a:pt x="1362" y="1632"/>
                      <a:pt x="1291" y="1650"/>
                      <a:pt x="1219" y="1650"/>
                    </a:cubicBezTo>
                    <a:cubicBezTo>
                      <a:pt x="1148" y="1650"/>
                      <a:pt x="1077" y="1632"/>
                      <a:pt x="1011" y="1596"/>
                    </a:cubicBezTo>
                    <a:cubicBezTo>
                      <a:pt x="1249" y="1207"/>
                      <a:pt x="910" y="860"/>
                      <a:pt x="576" y="860"/>
                    </a:cubicBezTo>
                    <a:cubicBezTo>
                      <a:pt x="410" y="860"/>
                      <a:pt x="245" y="946"/>
                      <a:pt x="154" y="1155"/>
                    </a:cubicBezTo>
                    <a:cubicBezTo>
                      <a:pt x="1" y="1452"/>
                      <a:pt x="233" y="2242"/>
                      <a:pt x="937" y="2242"/>
                    </a:cubicBezTo>
                    <a:cubicBezTo>
                      <a:pt x="1108" y="2242"/>
                      <a:pt x="1307" y="2196"/>
                      <a:pt x="1535" y="2084"/>
                    </a:cubicBezTo>
                    <a:cubicBezTo>
                      <a:pt x="2678" y="1501"/>
                      <a:pt x="2630" y="1"/>
                      <a:pt x="2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664980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48" y="1"/>
                    </a:moveTo>
                    <a:cubicBezTo>
                      <a:pt x="48" y="1"/>
                      <a:pt x="0" y="1501"/>
                      <a:pt x="1155" y="2084"/>
                    </a:cubicBezTo>
                    <a:cubicBezTo>
                      <a:pt x="1378" y="2196"/>
                      <a:pt x="1574" y="2242"/>
                      <a:pt x="1743" y="2242"/>
                    </a:cubicBezTo>
                    <a:cubicBezTo>
                      <a:pt x="2438" y="2242"/>
                      <a:pt x="2677" y="1452"/>
                      <a:pt x="2524" y="1155"/>
                    </a:cubicBezTo>
                    <a:cubicBezTo>
                      <a:pt x="2488" y="1048"/>
                      <a:pt x="2405" y="953"/>
                      <a:pt x="2298" y="905"/>
                    </a:cubicBezTo>
                    <a:cubicBezTo>
                      <a:pt x="2222" y="866"/>
                      <a:pt x="2146" y="849"/>
                      <a:pt x="2073" y="849"/>
                    </a:cubicBezTo>
                    <a:cubicBezTo>
                      <a:pt x="1723" y="849"/>
                      <a:pt x="1450" y="1251"/>
                      <a:pt x="1667" y="1596"/>
                    </a:cubicBezTo>
                    <a:cubicBezTo>
                      <a:pt x="1601" y="1632"/>
                      <a:pt x="1530" y="1650"/>
                      <a:pt x="1459" y="1650"/>
                    </a:cubicBezTo>
                    <a:cubicBezTo>
                      <a:pt x="1387" y="1650"/>
                      <a:pt x="1316" y="1632"/>
                      <a:pt x="1250" y="1596"/>
                    </a:cubicBezTo>
                    <a:cubicBezTo>
                      <a:pt x="417" y="120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2"/>
          <p:cNvGrpSpPr/>
          <p:nvPr/>
        </p:nvGrpSpPr>
        <p:grpSpPr>
          <a:xfrm>
            <a:off x="-9525" y="-2325"/>
            <a:ext cx="1042192" cy="1034717"/>
            <a:chOff x="-2" y="-2316"/>
            <a:chExt cx="1040215" cy="1032755"/>
          </a:xfrm>
        </p:grpSpPr>
        <p:sp>
          <p:nvSpPr>
            <p:cNvPr id="45" name="Google Shape;45;p2"/>
            <p:cNvSpPr/>
            <p:nvPr/>
          </p:nvSpPr>
          <p:spPr>
            <a:xfrm>
              <a:off x="7566" y="-2316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-2" y="5590"/>
              <a:ext cx="1040215" cy="1016943"/>
              <a:chOff x="1924925" y="1759875"/>
              <a:chExt cx="1428475" cy="1396325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2620550" y="2697200"/>
                <a:ext cx="37225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36" extrusionOk="0">
                    <a:moveTo>
                      <a:pt x="739" y="500"/>
                    </a:moveTo>
                    <a:cubicBezTo>
                      <a:pt x="798" y="572"/>
                      <a:pt x="858" y="631"/>
                      <a:pt x="917" y="691"/>
                    </a:cubicBezTo>
                    <a:lnTo>
                      <a:pt x="977" y="738"/>
                    </a:lnTo>
                    <a:cubicBezTo>
                      <a:pt x="894" y="822"/>
                      <a:pt x="810" y="893"/>
                      <a:pt x="739" y="976"/>
                    </a:cubicBezTo>
                    <a:cubicBezTo>
                      <a:pt x="667" y="893"/>
                      <a:pt x="596" y="822"/>
                      <a:pt x="513" y="738"/>
                    </a:cubicBezTo>
                    <a:lnTo>
                      <a:pt x="572" y="691"/>
                    </a:lnTo>
                    <a:cubicBezTo>
                      <a:pt x="632" y="631"/>
                      <a:pt x="679" y="572"/>
                      <a:pt x="739" y="500"/>
                    </a:cubicBezTo>
                    <a:close/>
                    <a:moveTo>
                      <a:pt x="739" y="0"/>
                    </a:moveTo>
                    <a:lnTo>
                      <a:pt x="608" y="143"/>
                    </a:lnTo>
                    <a:cubicBezTo>
                      <a:pt x="513" y="262"/>
                      <a:pt x="429" y="357"/>
                      <a:pt x="334" y="452"/>
                    </a:cubicBezTo>
                    <a:cubicBezTo>
                      <a:pt x="274" y="512"/>
                      <a:pt x="203" y="572"/>
                      <a:pt x="144" y="619"/>
                    </a:cubicBezTo>
                    <a:lnTo>
                      <a:pt x="1" y="762"/>
                    </a:lnTo>
                    <a:lnTo>
                      <a:pt x="167" y="881"/>
                    </a:lnTo>
                    <a:cubicBezTo>
                      <a:pt x="334" y="1012"/>
                      <a:pt x="489" y="1167"/>
                      <a:pt x="608" y="1345"/>
                    </a:cubicBezTo>
                    <a:lnTo>
                      <a:pt x="739" y="1536"/>
                    </a:lnTo>
                    <a:lnTo>
                      <a:pt x="882" y="1345"/>
                    </a:lnTo>
                    <a:cubicBezTo>
                      <a:pt x="1001" y="1167"/>
                      <a:pt x="1156" y="1012"/>
                      <a:pt x="1322" y="881"/>
                    </a:cubicBezTo>
                    <a:lnTo>
                      <a:pt x="1489" y="762"/>
                    </a:lnTo>
                    <a:lnTo>
                      <a:pt x="1334" y="619"/>
                    </a:lnTo>
                    <a:cubicBezTo>
                      <a:pt x="1275" y="572"/>
                      <a:pt x="1215" y="512"/>
                      <a:pt x="1156" y="452"/>
                    </a:cubicBezTo>
                    <a:cubicBezTo>
                      <a:pt x="1060" y="357"/>
                      <a:pt x="965" y="262"/>
                      <a:pt x="870" y="143"/>
                    </a:cubicBez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608950" y="2890375"/>
                <a:ext cx="604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70" extrusionOk="0">
                    <a:moveTo>
                      <a:pt x="1203" y="488"/>
                    </a:moveTo>
                    <a:lnTo>
                      <a:pt x="1822" y="1131"/>
                    </a:lnTo>
                    <a:cubicBezTo>
                      <a:pt x="1608" y="1226"/>
                      <a:pt x="1405" y="1346"/>
                      <a:pt x="1203" y="1477"/>
                    </a:cubicBezTo>
                    <a:cubicBezTo>
                      <a:pt x="1012" y="1346"/>
                      <a:pt x="810" y="1226"/>
                      <a:pt x="596" y="1131"/>
                    </a:cubicBezTo>
                    <a:lnTo>
                      <a:pt x="1203" y="488"/>
                    </a:lnTo>
                    <a:close/>
                    <a:moveTo>
                      <a:pt x="1203" y="0"/>
                    </a:moveTo>
                    <a:lnTo>
                      <a:pt x="0" y="1250"/>
                    </a:lnTo>
                    <a:lnTo>
                      <a:pt x="238" y="1346"/>
                    </a:lnTo>
                    <a:cubicBezTo>
                      <a:pt x="548" y="1465"/>
                      <a:pt x="846" y="1619"/>
                      <a:pt x="1108" y="1810"/>
                    </a:cubicBezTo>
                    <a:lnTo>
                      <a:pt x="1203" y="1869"/>
                    </a:lnTo>
                    <a:lnTo>
                      <a:pt x="1298" y="1810"/>
                    </a:lnTo>
                    <a:cubicBezTo>
                      <a:pt x="1572" y="1619"/>
                      <a:pt x="1870" y="1465"/>
                      <a:pt x="2167" y="1346"/>
                    </a:cubicBezTo>
                    <a:lnTo>
                      <a:pt x="2417" y="1250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620550" y="2180450"/>
                <a:ext cx="372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49" extrusionOk="0">
                    <a:moveTo>
                      <a:pt x="739" y="572"/>
                    </a:moveTo>
                    <a:cubicBezTo>
                      <a:pt x="810" y="656"/>
                      <a:pt x="894" y="727"/>
                      <a:pt x="977" y="799"/>
                    </a:cubicBezTo>
                    <a:lnTo>
                      <a:pt x="917" y="858"/>
                    </a:lnTo>
                    <a:cubicBezTo>
                      <a:pt x="858" y="918"/>
                      <a:pt x="798" y="977"/>
                      <a:pt x="739" y="1037"/>
                    </a:cubicBezTo>
                    <a:cubicBezTo>
                      <a:pt x="679" y="977"/>
                      <a:pt x="632" y="918"/>
                      <a:pt x="572" y="858"/>
                    </a:cubicBezTo>
                    <a:cubicBezTo>
                      <a:pt x="548" y="834"/>
                      <a:pt x="536" y="822"/>
                      <a:pt x="513" y="799"/>
                    </a:cubicBezTo>
                    <a:cubicBezTo>
                      <a:pt x="596" y="727"/>
                      <a:pt x="667" y="644"/>
                      <a:pt x="739" y="572"/>
                    </a:cubicBezTo>
                    <a:close/>
                    <a:moveTo>
                      <a:pt x="751" y="1"/>
                    </a:moveTo>
                    <a:lnTo>
                      <a:pt x="608" y="191"/>
                    </a:lnTo>
                    <a:cubicBezTo>
                      <a:pt x="489" y="370"/>
                      <a:pt x="334" y="525"/>
                      <a:pt x="167" y="656"/>
                    </a:cubicBezTo>
                    <a:lnTo>
                      <a:pt x="1" y="787"/>
                    </a:lnTo>
                    <a:lnTo>
                      <a:pt x="144" y="918"/>
                    </a:lnTo>
                    <a:cubicBezTo>
                      <a:pt x="215" y="977"/>
                      <a:pt x="274" y="1025"/>
                      <a:pt x="334" y="1084"/>
                    </a:cubicBezTo>
                    <a:cubicBezTo>
                      <a:pt x="429" y="1191"/>
                      <a:pt x="525" y="1287"/>
                      <a:pt x="620" y="1394"/>
                    </a:cubicBezTo>
                    <a:lnTo>
                      <a:pt x="739" y="1549"/>
                    </a:lnTo>
                    <a:lnTo>
                      <a:pt x="870" y="1394"/>
                    </a:lnTo>
                    <a:cubicBezTo>
                      <a:pt x="965" y="1287"/>
                      <a:pt x="1060" y="1180"/>
                      <a:pt x="1156" y="1084"/>
                    </a:cubicBezTo>
                    <a:cubicBezTo>
                      <a:pt x="1215" y="1025"/>
                      <a:pt x="1275" y="977"/>
                      <a:pt x="1334" y="918"/>
                    </a:cubicBezTo>
                    <a:lnTo>
                      <a:pt x="1489" y="787"/>
                    </a:lnTo>
                    <a:lnTo>
                      <a:pt x="1334" y="656"/>
                    </a:lnTo>
                    <a:cubicBezTo>
                      <a:pt x="1156" y="525"/>
                      <a:pt x="1013" y="370"/>
                      <a:pt x="882" y="191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575000" y="2379875"/>
                <a:ext cx="128625" cy="15630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6252" extrusionOk="0">
                    <a:moveTo>
                      <a:pt x="2561" y="989"/>
                    </a:moveTo>
                    <a:cubicBezTo>
                      <a:pt x="2847" y="1596"/>
                      <a:pt x="3239" y="2132"/>
                      <a:pt x="3740" y="2561"/>
                    </a:cubicBezTo>
                    <a:cubicBezTo>
                      <a:pt x="3966" y="2775"/>
                      <a:pt x="4204" y="2966"/>
                      <a:pt x="4466" y="3120"/>
                    </a:cubicBezTo>
                    <a:cubicBezTo>
                      <a:pt x="4216" y="3287"/>
                      <a:pt x="3978" y="3466"/>
                      <a:pt x="3751" y="3680"/>
                    </a:cubicBezTo>
                    <a:cubicBezTo>
                      <a:pt x="3251" y="4109"/>
                      <a:pt x="2847" y="4644"/>
                      <a:pt x="2561" y="5252"/>
                    </a:cubicBezTo>
                    <a:cubicBezTo>
                      <a:pt x="2287" y="4656"/>
                      <a:pt x="1894" y="4121"/>
                      <a:pt x="1394" y="3692"/>
                    </a:cubicBezTo>
                    <a:cubicBezTo>
                      <a:pt x="1170" y="3480"/>
                      <a:pt x="935" y="3292"/>
                      <a:pt x="677" y="3126"/>
                    </a:cubicBezTo>
                    <a:lnTo>
                      <a:pt x="677" y="3126"/>
                    </a:lnTo>
                    <a:cubicBezTo>
                      <a:pt x="924" y="2961"/>
                      <a:pt x="1158" y="2773"/>
                      <a:pt x="1370" y="2573"/>
                    </a:cubicBezTo>
                    <a:cubicBezTo>
                      <a:pt x="1882" y="2144"/>
                      <a:pt x="2287" y="1596"/>
                      <a:pt x="2561" y="989"/>
                    </a:cubicBezTo>
                    <a:close/>
                    <a:moveTo>
                      <a:pt x="2573" y="1"/>
                    </a:moveTo>
                    <a:lnTo>
                      <a:pt x="2418" y="477"/>
                    </a:lnTo>
                    <a:cubicBezTo>
                      <a:pt x="2168" y="1192"/>
                      <a:pt x="1739" y="1835"/>
                      <a:pt x="1156" y="2323"/>
                    </a:cubicBezTo>
                    <a:cubicBezTo>
                      <a:pt x="894" y="2573"/>
                      <a:pt x="596" y="2799"/>
                      <a:pt x="263" y="2978"/>
                    </a:cubicBezTo>
                    <a:lnTo>
                      <a:pt x="1" y="3132"/>
                    </a:lnTo>
                    <a:lnTo>
                      <a:pt x="263" y="3275"/>
                    </a:lnTo>
                    <a:cubicBezTo>
                      <a:pt x="596" y="3454"/>
                      <a:pt x="894" y="3680"/>
                      <a:pt x="1156" y="3942"/>
                    </a:cubicBezTo>
                    <a:cubicBezTo>
                      <a:pt x="1739" y="4430"/>
                      <a:pt x="2168" y="5061"/>
                      <a:pt x="2406" y="5775"/>
                    </a:cubicBezTo>
                    <a:lnTo>
                      <a:pt x="2561" y="6252"/>
                    </a:lnTo>
                    <a:lnTo>
                      <a:pt x="2728" y="5775"/>
                    </a:lnTo>
                    <a:cubicBezTo>
                      <a:pt x="2978" y="5061"/>
                      <a:pt x="3406" y="4418"/>
                      <a:pt x="3990" y="3930"/>
                    </a:cubicBezTo>
                    <a:cubicBezTo>
                      <a:pt x="4252" y="3668"/>
                      <a:pt x="4561" y="3454"/>
                      <a:pt x="4883" y="3275"/>
                    </a:cubicBezTo>
                    <a:lnTo>
                      <a:pt x="5144" y="3132"/>
                    </a:lnTo>
                    <a:lnTo>
                      <a:pt x="4883" y="2978"/>
                    </a:lnTo>
                    <a:cubicBezTo>
                      <a:pt x="4549" y="2799"/>
                      <a:pt x="4252" y="2573"/>
                      <a:pt x="3978" y="2311"/>
                    </a:cubicBezTo>
                    <a:cubicBezTo>
                      <a:pt x="3406" y="1823"/>
                      <a:pt x="2978" y="1192"/>
                      <a:pt x="2739" y="477"/>
                    </a:cubicBez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072700" y="2429000"/>
                <a:ext cx="45550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2347" extrusionOk="0">
                    <a:moveTo>
                      <a:pt x="1084" y="584"/>
                    </a:moveTo>
                    <a:cubicBezTo>
                      <a:pt x="1179" y="786"/>
                      <a:pt x="1286" y="989"/>
                      <a:pt x="1417" y="1167"/>
                    </a:cubicBezTo>
                    <a:cubicBezTo>
                      <a:pt x="1286" y="1358"/>
                      <a:pt x="1179" y="1548"/>
                      <a:pt x="1084" y="1751"/>
                    </a:cubicBezTo>
                    <a:lnTo>
                      <a:pt x="476" y="1167"/>
                    </a:lnTo>
                    <a:lnTo>
                      <a:pt x="1084" y="584"/>
                    </a:lnTo>
                    <a:close/>
                    <a:moveTo>
                      <a:pt x="1215" y="0"/>
                    </a:moveTo>
                    <a:lnTo>
                      <a:pt x="0" y="1167"/>
                    </a:lnTo>
                    <a:lnTo>
                      <a:pt x="1215" y="2346"/>
                    </a:lnTo>
                    <a:lnTo>
                      <a:pt x="1310" y="2108"/>
                    </a:lnTo>
                    <a:cubicBezTo>
                      <a:pt x="1417" y="1810"/>
                      <a:pt x="1572" y="1524"/>
                      <a:pt x="1750" y="1263"/>
                    </a:cubicBezTo>
                    <a:lnTo>
                      <a:pt x="1822" y="1167"/>
                    </a:lnTo>
                    <a:lnTo>
                      <a:pt x="1750" y="1072"/>
                    </a:lnTo>
                    <a:cubicBezTo>
                      <a:pt x="1572" y="810"/>
                      <a:pt x="1417" y="536"/>
                      <a:pt x="1310" y="239"/>
                    </a:cubicBezTo>
                    <a:lnTo>
                      <a:pt x="12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608950" y="1978950"/>
                <a:ext cx="604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82" extrusionOk="0">
                    <a:moveTo>
                      <a:pt x="1203" y="405"/>
                    </a:moveTo>
                    <a:cubicBezTo>
                      <a:pt x="1405" y="536"/>
                      <a:pt x="1608" y="655"/>
                      <a:pt x="1822" y="750"/>
                    </a:cubicBezTo>
                    <a:lnTo>
                      <a:pt x="1203" y="1393"/>
                    </a:lnTo>
                    <a:lnTo>
                      <a:pt x="596" y="750"/>
                    </a:lnTo>
                    <a:cubicBezTo>
                      <a:pt x="810" y="655"/>
                      <a:pt x="1012" y="536"/>
                      <a:pt x="1203" y="405"/>
                    </a:cubicBezTo>
                    <a:close/>
                    <a:moveTo>
                      <a:pt x="1203" y="0"/>
                    </a:moveTo>
                    <a:lnTo>
                      <a:pt x="1108" y="72"/>
                    </a:lnTo>
                    <a:cubicBezTo>
                      <a:pt x="846" y="262"/>
                      <a:pt x="548" y="417"/>
                      <a:pt x="238" y="536"/>
                    </a:cubicBezTo>
                    <a:lnTo>
                      <a:pt x="0" y="619"/>
                    </a:lnTo>
                    <a:lnTo>
                      <a:pt x="1203" y="1881"/>
                    </a:lnTo>
                    <a:lnTo>
                      <a:pt x="2417" y="619"/>
                    </a:lnTo>
                    <a:lnTo>
                      <a:pt x="2167" y="536"/>
                    </a:lnTo>
                    <a:cubicBezTo>
                      <a:pt x="1870" y="417"/>
                      <a:pt x="1572" y="262"/>
                      <a:pt x="1298" y="72"/>
                    </a:cubicBez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89925" y="2445975"/>
                <a:ext cx="262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965" extrusionOk="0">
                    <a:moveTo>
                      <a:pt x="489" y="476"/>
                    </a:moveTo>
                    <a:lnTo>
                      <a:pt x="501" y="488"/>
                    </a:lnTo>
                    <a:lnTo>
                      <a:pt x="489" y="488"/>
                    </a:lnTo>
                    <a:lnTo>
                      <a:pt x="489" y="476"/>
                    </a:lnTo>
                    <a:close/>
                    <a:moveTo>
                      <a:pt x="489" y="0"/>
                    </a:moveTo>
                    <a:lnTo>
                      <a:pt x="370" y="131"/>
                    </a:lnTo>
                    <a:cubicBezTo>
                      <a:pt x="298" y="203"/>
                      <a:pt x="227" y="274"/>
                      <a:pt x="132" y="357"/>
                    </a:cubicBezTo>
                    <a:lnTo>
                      <a:pt x="1" y="488"/>
                    </a:lnTo>
                    <a:lnTo>
                      <a:pt x="132" y="607"/>
                    </a:lnTo>
                    <a:cubicBezTo>
                      <a:pt x="227" y="691"/>
                      <a:pt x="298" y="774"/>
                      <a:pt x="370" y="845"/>
                    </a:cubicBezTo>
                    <a:lnTo>
                      <a:pt x="489" y="965"/>
                    </a:lnTo>
                    <a:lnTo>
                      <a:pt x="608" y="845"/>
                    </a:lnTo>
                    <a:cubicBezTo>
                      <a:pt x="691" y="762"/>
                      <a:pt x="775" y="691"/>
                      <a:pt x="870" y="619"/>
                    </a:cubicBezTo>
                    <a:lnTo>
                      <a:pt x="1049" y="488"/>
                    </a:lnTo>
                    <a:lnTo>
                      <a:pt x="870" y="345"/>
                    </a:lnTo>
                    <a:cubicBezTo>
                      <a:pt x="775" y="286"/>
                      <a:pt x="691" y="203"/>
                      <a:pt x="608" y="131"/>
                    </a:cubicBez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160075" y="2429000"/>
                <a:ext cx="455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347" extrusionOk="0">
                    <a:moveTo>
                      <a:pt x="727" y="584"/>
                    </a:moveTo>
                    <a:lnTo>
                      <a:pt x="1334" y="1167"/>
                    </a:lnTo>
                    <a:lnTo>
                      <a:pt x="727" y="1751"/>
                    </a:lnTo>
                    <a:cubicBezTo>
                      <a:pt x="632" y="1548"/>
                      <a:pt x="525" y="1358"/>
                      <a:pt x="405" y="1167"/>
                    </a:cubicBezTo>
                    <a:cubicBezTo>
                      <a:pt x="525" y="977"/>
                      <a:pt x="632" y="786"/>
                      <a:pt x="727" y="584"/>
                    </a:cubicBezTo>
                    <a:close/>
                    <a:moveTo>
                      <a:pt x="596" y="0"/>
                    </a:moveTo>
                    <a:lnTo>
                      <a:pt x="513" y="239"/>
                    </a:lnTo>
                    <a:cubicBezTo>
                      <a:pt x="394" y="524"/>
                      <a:pt x="239" y="810"/>
                      <a:pt x="60" y="1072"/>
                    </a:cubicBezTo>
                    <a:lnTo>
                      <a:pt x="1" y="1167"/>
                    </a:lnTo>
                    <a:lnTo>
                      <a:pt x="60" y="1263"/>
                    </a:lnTo>
                    <a:cubicBezTo>
                      <a:pt x="239" y="1524"/>
                      <a:pt x="394" y="1810"/>
                      <a:pt x="513" y="2108"/>
                    </a:cubicBezTo>
                    <a:lnTo>
                      <a:pt x="596" y="2346"/>
                    </a:lnTo>
                    <a:lnTo>
                      <a:pt x="1822" y="1167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930000" y="1764325"/>
                <a:ext cx="1418350" cy="1387700"/>
              </a:xfrm>
              <a:custGeom>
                <a:avLst/>
                <a:gdLst/>
                <a:ahLst/>
                <a:cxnLst/>
                <a:rect l="l" t="t" r="r" b="b"/>
                <a:pathLst>
                  <a:path w="56734" h="55508" extrusionOk="0">
                    <a:moveTo>
                      <a:pt x="28361" y="8585"/>
                    </a:moveTo>
                    <a:cubicBezTo>
                      <a:pt x="28730" y="8859"/>
                      <a:pt x="29135" y="9073"/>
                      <a:pt x="29575" y="9204"/>
                    </a:cubicBezTo>
                    <a:lnTo>
                      <a:pt x="28361" y="10466"/>
                    </a:lnTo>
                    <a:lnTo>
                      <a:pt x="27158" y="9204"/>
                    </a:lnTo>
                    <a:cubicBezTo>
                      <a:pt x="27587" y="9073"/>
                      <a:pt x="28004" y="8859"/>
                      <a:pt x="28361" y="8585"/>
                    </a:cubicBezTo>
                    <a:close/>
                    <a:moveTo>
                      <a:pt x="28361" y="8169"/>
                    </a:moveTo>
                    <a:lnTo>
                      <a:pt x="28170" y="8311"/>
                    </a:lnTo>
                    <a:cubicBezTo>
                      <a:pt x="27825" y="8561"/>
                      <a:pt x="27456" y="8752"/>
                      <a:pt x="27063" y="8883"/>
                    </a:cubicBezTo>
                    <a:lnTo>
                      <a:pt x="26539" y="9038"/>
                    </a:lnTo>
                    <a:lnTo>
                      <a:pt x="28361" y="10943"/>
                    </a:lnTo>
                    <a:lnTo>
                      <a:pt x="30194" y="9038"/>
                    </a:lnTo>
                    <a:lnTo>
                      <a:pt x="29671" y="8883"/>
                    </a:lnTo>
                    <a:cubicBezTo>
                      <a:pt x="29278" y="8752"/>
                      <a:pt x="28897" y="8561"/>
                      <a:pt x="28563" y="8311"/>
                    </a:cubicBezTo>
                    <a:lnTo>
                      <a:pt x="28361" y="8169"/>
                    </a:lnTo>
                    <a:close/>
                    <a:moveTo>
                      <a:pt x="28361" y="16622"/>
                    </a:moveTo>
                    <a:cubicBezTo>
                      <a:pt x="28539" y="16955"/>
                      <a:pt x="28813" y="17229"/>
                      <a:pt x="29135" y="17432"/>
                    </a:cubicBezTo>
                    <a:cubicBezTo>
                      <a:pt x="29004" y="17527"/>
                      <a:pt x="28885" y="17622"/>
                      <a:pt x="28778" y="17741"/>
                    </a:cubicBezTo>
                    <a:cubicBezTo>
                      <a:pt x="28635" y="17884"/>
                      <a:pt x="28492" y="18039"/>
                      <a:pt x="28361" y="18194"/>
                    </a:cubicBezTo>
                    <a:cubicBezTo>
                      <a:pt x="28230" y="18039"/>
                      <a:pt x="28099" y="17884"/>
                      <a:pt x="27956" y="17741"/>
                    </a:cubicBezTo>
                    <a:cubicBezTo>
                      <a:pt x="27837" y="17622"/>
                      <a:pt x="27718" y="17527"/>
                      <a:pt x="27599" y="17432"/>
                    </a:cubicBezTo>
                    <a:cubicBezTo>
                      <a:pt x="27920" y="17229"/>
                      <a:pt x="28182" y="16955"/>
                      <a:pt x="28361" y="16622"/>
                    </a:cubicBezTo>
                    <a:close/>
                    <a:moveTo>
                      <a:pt x="28373" y="15920"/>
                    </a:moveTo>
                    <a:lnTo>
                      <a:pt x="28075" y="16467"/>
                    </a:lnTo>
                    <a:cubicBezTo>
                      <a:pt x="27920" y="16741"/>
                      <a:pt x="27694" y="16979"/>
                      <a:pt x="27432" y="17146"/>
                    </a:cubicBezTo>
                    <a:lnTo>
                      <a:pt x="27004" y="17396"/>
                    </a:lnTo>
                    <a:lnTo>
                      <a:pt x="27396" y="17694"/>
                    </a:lnTo>
                    <a:cubicBezTo>
                      <a:pt x="27504" y="17777"/>
                      <a:pt x="27611" y="17872"/>
                      <a:pt x="27718" y="17979"/>
                    </a:cubicBezTo>
                    <a:cubicBezTo>
                      <a:pt x="27849" y="18110"/>
                      <a:pt x="27980" y="18253"/>
                      <a:pt x="28099" y="18408"/>
                    </a:cubicBezTo>
                    <a:lnTo>
                      <a:pt x="28361" y="18729"/>
                    </a:lnTo>
                    <a:lnTo>
                      <a:pt x="28635" y="18408"/>
                    </a:lnTo>
                    <a:cubicBezTo>
                      <a:pt x="28754" y="18253"/>
                      <a:pt x="28885" y="18110"/>
                      <a:pt x="29028" y="17967"/>
                    </a:cubicBezTo>
                    <a:cubicBezTo>
                      <a:pt x="29123" y="17872"/>
                      <a:pt x="29230" y="17777"/>
                      <a:pt x="29337" y="17694"/>
                    </a:cubicBezTo>
                    <a:lnTo>
                      <a:pt x="29730" y="17396"/>
                    </a:lnTo>
                    <a:lnTo>
                      <a:pt x="29313" y="17146"/>
                    </a:lnTo>
                    <a:cubicBezTo>
                      <a:pt x="29039" y="16979"/>
                      <a:pt x="28813" y="16741"/>
                      <a:pt x="28670" y="16467"/>
                    </a:cubicBezTo>
                    <a:lnTo>
                      <a:pt x="28373" y="15920"/>
                    </a:lnTo>
                    <a:close/>
                    <a:moveTo>
                      <a:pt x="24414" y="1848"/>
                    </a:moveTo>
                    <a:cubicBezTo>
                      <a:pt x="24927" y="1848"/>
                      <a:pt x="25428" y="1965"/>
                      <a:pt x="25908" y="2204"/>
                    </a:cubicBezTo>
                    <a:cubicBezTo>
                      <a:pt x="27277" y="2870"/>
                      <a:pt x="28170" y="4382"/>
                      <a:pt x="28135" y="5383"/>
                    </a:cubicBezTo>
                    <a:lnTo>
                      <a:pt x="28111" y="5537"/>
                    </a:lnTo>
                    <a:cubicBezTo>
                      <a:pt x="28056" y="6667"/>
                      <a:pt x="27111" y="7539"/>
                      <a:pt x="26005" y="7539"/>
                    </a:cubicBezTo>
                    <a:cubicBezTo>
                      <a:pt x="25899" y="7539"/>
                      <a:pt x="25791" y="7530"/>
                      <a:pt x="25682" y="7514"/>
                    </a:cubicBezTo>
                    <a:cubicBezTo>
                      <a:pt x="24444" y="7323"/>
                      <a:pt x="23634" y="6109"/>
                      <a:pt x="23944" y="4894"/>
                    </a:cubicBezTo>
                    <a:lnTo>
                      <a:pt x="23991" y="4740"/>
                    </a:lnTo>
                    <a:lnTo>
                      <a:pt x="23825" y="4692"/>
                    </a:lnTo>
                    <a:cubicBezTo>
                      <a:pt x="23695" y="4658"/>
                      <a:pt x="23563" y="4640"/>
                      <a:pt x="23429" y="4640"/>
                    </a:cubicBezTo>
                    <a:cubicBezTo>
                      <a:pt x="22915" y="4640"/>
                      <a:pt x="22378" y="4896"/>
                      <a:pt x="21848" y="5406"/>
                    </a:cubicBezTo>
                    <a:cubicBezTo>
                      <a:pt x="20205" y="6954"/>
                      <a:pt x="19479" y="9323"/>
                      <a:pt x="19157" y="11038"/>
                    </a:cubicBezTo>
                    <a:lnTo>
                      <a:pt x="19145" y="11109"/>
                    </a:lnTo>
                    <a:lnTo>
                      <a:pt x="19181" y="11169"/>
                    </a:lnTo>
                    <a:cubicBezTo>
                      <a:pt x="19622" y="11764"/>
                      <a:pt x="19919" y="12467"/>
                      <a:pt x="20026" y="13217"/>
                    </a:cubicBezTo>
                    <a:lnTo>
                      <a:pt x="20300" y="14800"/>
                    </a:lnTo>
                    <a:lnTo>
                      <a:pt x="20360" y="13193"/>
                    </a:lnTo>
                    <a:cubicBezTo>
                      <a:pt x="20407" y="11990"/>
                      <a:pt x="20836" y="10550"/>
                      <a:pt x="22574" y="10502"/>
                    </a:cubicBezTo>
                    <a:cubicBezTo>
                      <a:pt x="22634" y="10502"/>
                      <a:pt x="23729" y="10621"/>
                      <a:pt x="23729" y="11633"/>
                    </a:cubicBezTo>
                    <a:cubicBezTo>
                      <a:pt x="23729" y="12121"/>
                      <a:pt x="23348" y="12371"/>
                      <a:pt x="22896" y="12645"/>
                    </a:cubicBezTo>
                    <a:cubicBezTo>
                      <a:pt x="22408" y="12955"/>
                      <a:pt x="21848" y="13300"/>
                      <a:pt x="21753" y="14062"/>
                    </a:cubicBezTo>
                    <a:lnTo>
                      <a:pt x="21729" y="14276"/>
                    </a:lnTo>
                    <a:cubicBezTo>
                      <a:pt x="21693" y="14574"/>
                      <a:pt x="21658" y="14907"/>
                      <a:pt x="21646" y="15277"/>
                    </a:cubicBezTo>
                    <a:lnTo>
                      <a:pt x="21622" y="15765"/>
                    </a:lnTo>
                    <a:lnTo>
                      <a:pt x="21931" y="15396"/>
                    </a:lnTo>
                    <a:cubicBezTo>
                      <a:pt x="22491" y="14717"/>
                      <a:pt x="23503" y="14384"/>
                      <a:pt x="24491" y="14050"/>
                    </a:cubicBezTo>
                    <a:cubicBezTo>
                      <a:pt x="25706" y="13645"/>
                      <a:pt x="26968" y="13229"/>
                      <a:pt x="27373" y="12145"/>
                    </a:cubicBezTo>
                    <a:cubicBezTo>
                      <a:pt x="27611" y="12491"/>
                      <a:pt x="27730" y="12919"/>
                      <a:pt x="27706" y="13336"/>
                    </a:cubicBezTo>
                    <a:cubicBezTo>
                      <a:pt x="27646" y="13836"/>
                      <a:pt x="27301" y="14300"/>
                      <a:pt x="26694" y="14693"/>
                    </a:cubicBezTo>
                    <a:lnTo>
                      <a:pt x="26492" y="14824"/>
                    </a:lnTo>
                    <a:lnTo>
                      <a:pt x="26694" y="14979"/>
                    </a:lnTo>
                    <a:cubicBezTo>
                      <a:pt x="26706" y="14991"/>
                      <a:pt x="26956" y="15169"/>
                      <a:pt x="26753" y="15729"/>
                    </a:cubicBezTo>
                    <a:cubicBezTo>
                      <a:pt x="26718" y="15800"/>
                      <a:pt x="26670" y="15848"/>
                      <a:pt x="26599" y="15884"/>
                    </a:cubicBezTo>
                    <a:cubicBezTo>
                      <a:pt x="26525" y="15914"/>
                      <a:pt x="26435" y="15926"/>
                      <a:pt x="26336" y="15926"/>
                    </a:cubicBezTo>
                    <a:cubicBezTo>
                      <a:pt x="25917" y="15926"/>
                      <a:pt x="25329" y="15704"/>
                      <a:pt x="25099" y="15598"/>
                    </a:cubicBezTo>
                    <a:lnTo>
                      <a:pt x="24372" y="15265"/>
                    </a:lnTo>
                    <a:lnTo>
                      <a:pt x="24908" y="15860"/>
                    </a:lnTo>
                    <a:cubicBezTo>
                      <a:pt x="24920" y="15872"/>
                      <a:pt x="25539" y="16574"/>
                      <a:pt x="25349" y="17205"/>
                    </a:cubicBezTo>
                    <a:cubicBezTo>
                      <a:pt x="25155" y="16808"/>
                      <a:pt x="24779" y="16394"/>
                      <a:pt x="24190" y="16394"/>
                    </a:cubicBezTo>
                    <a:cubicBezTo>
                      <a:pt x="24090" y="16394"/>
                      <a:pt x="23984" y="16406"/>
                      <a:pt x="23872" y="16431"/>
                    </a:cubicBezTo>
                    <a:cubicBezTo>
                      <a:pt x="23182" y="16586"/>
                      <a:pt x="22420" y="17134"/>
                      <a:pt x="22253" y="17991"/>
                    </a:cubicBezTo>
                    <a:lnTo>
                      <a:pt x="22253" y="18086"/>
                    </a:lnTo>
                    <a:lnTo>
                      <a:pt x="22360" y="18289"/>
                    </a:lnTo>
                    <a:lnTo>
                      <a:pt x="22491" y="18241"/>
                    </a:lnTo>
                    <a:cubicBezTo>
                      <a:pt x="22527" y="18229"/>
                      <a:pt x="22568" y="18223"/>
                      <a:pt x="22610" y="18223"/>
                    </a:cubicBezTo>
                    <a:cubicBezTo>
                      <a:pt x="22652" y="18223"/>
                      <a:pt x="22693" y="18229"/>
                      <a:pt x="22729" y="18241"/>
                    </a:cubicBezTo>
                    <a:cubicBezTo>
                      <a:pt x="23205" y="18396"/>
                      <a:pt x="23825" y="19253"/>
                      <a:pt x="24027" y="19563"/>
                    </a:cubicBezTo>
                    <a:lnTo>
                      <a:pt x="24146" y="19765"/>
                    </a:lnTo>
                    <a:lnTo>
                      <a:pt x="24301" y="19575"/>
                    </a:lnTo>
                    <a:cubicBezTo>
                      <a:pt x="24313" y="19575"/>
                      <a:pt x="25003" y="18717"/>
                      <a:pt x="25777" y="18682"/>
                    </a:cubicBezTo>
                    <a:cubicBezTo>
                      <a:pt x="25791" y="18681"/>
                      <a:pt x="25805" y="18681"/>
                      <a:pt x="25819" y="18681"/>
                    </a:cubicBezTo>
                    <a:cubicBezTo>
                      <a:pt x="26136" y="18681"/>
                      <a:pt x="26430" y="18811"/>
                      <a:pt x="26646" y="19051"/>
                    </a:cubicBezTo>
                    <a:cubicBezTo>
                      <a:pt x="27277" y="19682"/>
                      <a:pt x="27301" y="19991"/>
                      <a:pt x="27265" y="20122"/>
                    </a:cubicBezTo>
                    <a:cubicBezTo>
                      <a:pt x="27206" y="20325"/>
                      <a:pt x="26920" y="20396"/>
                      <a:pt x="26801" y="20420"/>
                    </a:cubicBezTo>
                    <a:cubicBezTo>
                      <a:pt x="26563" y="20456"/>
                      <a:pt x="26349" y="20599"/>
                      <a:pt x="26218" y="20813"/>
                    </a:cubicBezTo>
                    <a:cubicBezTo>
                      <a:pt x="26039" y="21111"/>
                      <a:pt x="26027" y="21563"/>
                      <a:pt x="26206" y="22170"/>
                    </a:cubicBezTo>
                    <a:lnTo>
                      <a:pt x="26218" y="22206"/>
                    </a:lnTo>
                    <a:cubicBezTo>
                      <a:pt x="26230" y="22230"/>
                      <a:pt x="27301" y="24242"/>
                      <a:pt x="25706" y="25599"/>
                    </a:cubicBezTo>
                    <a:cubicBezTo>
                      <a:pt x="25153" y="26134"/>
                      <a:pt x="24552" y="26305"/>
                      <a:pt x="24009" y="26305"/>
                    </a:cubicBezTo>
                    <a:cubicBezTo>
                      <a:pt x="23090" y="26305"/>
                      <a:pt x="22341" y="25815"/>
                      <a:pt x="22289" y="25778"/>
                    </a:cubicBezTo>
                    <a:lnTo>
                      <a:pt x="22265" y="25766"/>
                    </a:lnTo>
                    <a:cubicBezTo>
                      <a:pt x="21915" y="25626"/>
                      <a:pt x="21614" y="25556"/>
                      <a:pt x="21360" y="25556"/>
                    </a:cubicBezTo>
                    <a:cubicBezTo>
                      <a:pt x="21183" y="25556"/>
                      <a:pt x="21028" y="25590"/>
                      <a:pt x="20896" y="25659"/>
                    </a:cubicBezTo>
                    <a:cubicBezTo>
                      <a:pt x="20681" y="25766"/>
                      <a:pt x="20527" y="25968"/>
                      <a:pt x="20467" y="26195"/>
                    </a:cubicBezTo>
                    <a:cubicBezTo>
                      <a:pt x="20419" y="26314"/>
                      <a:pt x="20324" y="26587"/>
                      <a:pt x="20122" y="26623"/>
                    </a:cubicBezTo>
                    <a:cubicBezTo>
                      <a:pt x="20104" y="26628"/>
                      <a:pt x="20083" y="26631"/>
                      <a:pt x="20058" y="26631"/>
                    </a:cubicBezTo>
                    <a:cubicBezTo>
                      <a:pt x="19899" y="26631"/>
                      <a:pt x="19593" y="26506"/>
                      <a:pt x="19110" y="25909"/>
                    </a:cubicBezTo>
                    <a:cubicBezTo>
                      <a:pt x="18883" y="25671"/>
                      <a:pt x="18776" y="25349"/>
                      <a:pt x="18824" y="25016"/>
                    </a:cubicBezTo>
                    <a:cubicBezTo>
                      <a:pt x="18943" y="24254"/>
                      <a:pt x="19848" y="23635"/>
                      <a:pt x="19860" y="23635"/>
                    </a:cubicBezTo>
                    <a:lnTo>
                      <a:pt x="20062" y="23504"/>
                    </a:lnTo>
                    <a:lnTo>
                      <a:pt x="19872" y="23349"/>
                    </a:lnTo>
                    <a:cubicBezTo>
                      <a:pt x="19574" y="23123"/>
                      <a:pt x="18776" y="22420"/>
                      <a:pt x="18669" y="21944"/>
                    </a:cubicBezTo>
                    <a:cubicBezTo>
                      <a:pt x="18669" y="21920"/>
                      <a:pt x="18669" y="21896"/>
                      <a:pt x="18669" y="21861"/>
                    </a:cubicBezTo>
                    <a:lnTo>
                      <a:pt x="18669" y="21646"/>
                    </a:lnTo>
                    <a:lnTo>
                      <a:pt x="18455" y="21706"/>
                    </a:lnTo>
                    <a:cubicBezTo>
                      <a:pt x="17657" y="21920"/>
                      <a:pt x="17157" y="22658"/>
                      <a:pt x="17002" y="23289"/>
                    </a:cubicBezTo>
                    <a:cubicBezTo>
                      <a:pt x="16824" y="24063"/>
                      <a:pt x="17324" y="24540"/>
                      <a:pt x="17776" y="24766"/>
                    </a:cubicBezTo>
                    <a:cubicBezTo>
                      <a:pt x="17691" y="24794"/>
                      <a:pt x="17603" y="24806"/>
                      <a:pt x="17516" y="24806"/>
                    </a:cubicBezTo>
                    <a:cubicBezTo>
                      <a:pt x="16973" y="24806"/>
                      <a:pt x="16443" y="24337"/>
                      <a:pt x="16443" y="24337"/>
                    </a:cubicBezTo>
                    <a:lnTo>
                      <a:pt x="15847" y="23801"/>
                    </a:lnTo>
                    <a:lnTo>
                      <a:pt x="16181" y="24528"/>
                    </a:lnTo>
                    <a:cubicBezTo>
                      <a:pt x="16312" y="24813"/>
                      <a:pt x="16621" y="25647"/>
                      <a:pt x="16455" y="26028"/>
                    </a:cubicBezTo>
                    <a:cubicBezTo>
                      <a:pt x="16431" y="26099"/>
                      <a:pt x="16371" y="26147"/>
                      <a:pt x="16312" y="26171"/>
                    </a:cubicBezTo>
                    <a:cubicBezTo>
                      <a:pt x="16153" y="26233"/>
                      <a:pt x="16023" y="26255"/>
                      <a:pt x="15918" y="26255"/>
                    </a:cubicBezTo>
                    <a:cubicBezTo>
                      <a:pt x="15664" y="26255"/>
                      <a:pt x="15562" y="26123"/>
                      <a:pt x="15562" y="26123"/>
                    </a:cubicBezTo>
                    <a:lnTo>
                      <a:pt x="15419" y="25909"/>
                    </a:lnTo>
                    <a:lnTo>
                      <a:pt x="15276" y="26123"/>
                    </a:lnTo>
                    <a:cubicBezTo>
                      <a:pt x="14883" y="26730"/>
                      <a:pt x="14431" y="27076"/>
                      <a:pt x="13930" y="27135"/>
                    </a:cubicBezTo>
                    <a:cubicBezTo>
                      <a:pt x="13895" y="27137"/>
                      <a:pt x="13859" y="27138"/>
                      <a:pt x="13823" y="27138"/>
                    </a:cubicBezTo>
                    <a:cubicBezTo>
                      <a:pt x="13431" y="27138"/>
                      <a:pt x="13045" y="27019"/>
                      <a:pt x="12740" y="26790"/>
                    </a:cubicBezTo>
                    <a:cubicBezTo>
                      <a:pt x="13823" y="26397"/>
                      <a:pt x="14240" y="25135"/>
                      <a:pt x="14645" y="23920"/>
                    </a:cubicBezTo>
                    <a:cubicBezTo>
                      <a:pt x="14966" y="22920"/>
                      <a:pt x="15312" y="21896"/>
                      <a:pt x="16002" y="21337"/>
                    </a:cubicBezTo>
                    <a:lnTo>
                      <a:pt x="16383" y="21027"/>
                    </a:lnTo>
                    <a:lnTo>
                      <a:pt x="15883" y="21039"/>
                    </a:lnTo>
                    <a:cubicBezTo>
                      <a:pt x="15514" y="21063"/>
                      <a:pt x="15181" y="21099"/>
                      <a:pt x="14883" y="21134"/>
                    </a:cubicBezTo>
                    <a:lnTo>
                      <a:pt x="14669" y="21170"/>
                    </a:lnTo>
                    <a:cubicBezTo>
                      <a:pt x="13907" y="21254"/>
                      <a:pt x="13561" y="21813"/>
                      <a:pt x="13252" y="22301"/>
                    </a:cubicBezTo>
                    <a:cubicBezTo>
                      <a:pt x="12966" y="22754"/>
                      <a:pt x="12728" y="23135"/>
                      <a:pt x="12240" y="23135"/>
                    </a:cubicBezTo>
                    <a:cubicBezTo>
                      <a:pt x="11228" y="23135"/>
                      <a:pt x="11109" y="22027"/>
                      <a:pt x="11109" y="22004"/>
                    </a:cubicBezTo>
                    <a:cubicBezTo>
                      <a:pt x="11156" y="20241"/>
                      <a:pt x="12597" y="19813"/>
                      <a:pt x="13799" y="19765"/>
                    </a:cubicBezTo>
                    <a:lnTo>
                      <a:pt x="15407" y="19706"/>
                    </a:lnTo>
                    <a:lnTo>
                      <a:pt x="13811" y="19432"/>
                    </a:lnTo>
                    <a:cubicBezTo>
                      <a:pt x="13073" y="19313"/>
                      <a:pt x="12371" y="19027"/>
                      <a:pt x="11775" y="18587"/>
                    </a:cubicBezTo>
                    <a:lnTo>
                      <a:pt x="11716" y="18539"/>
                    </a:lnTo>
                    <a:lnTo>
                      <a:pt x="11633" y="18563"/>
                    </a:lnTo>
                    <a:cubicBezTo>
                      <a:pt x="9930" y="18884"/>
                      <a:pt x="7561" y="19610"/>
                      <a:pt x="6001" y="21254"/>
                    </a:cubicBezTo>
                    <a:cubicBezTo>
                      <a:pt x="5370" y="21920"/>
                      <a:pt x="5132" y="22587"/>
                      <a:pt x="5298" y="23230"/>
                    </a:cubicBezTo>
                    <a:lnTo>
                      <a:pt x="5334" y="23397"/>
                    </a:lnTo>
                    <a:lnTo>
                      <a:pt x="5501" y="23349"/>
                    </a:lnTo>
                    <a:cubicBezTo>
                      <a:pt x="5677" y="23304"/>
                      <a:pt x="5852" y="23283"/>
                      <a:pt x="6025" y="23283"/>
                    </a:cubicBezTo>
                    <a:cubicBezTo>
                      <a:pt x="7045" y="23283"/>
                      <a:pt x="7957" y="24028"/>
                      <a:pt x="8120" y="25087"/>
                    </a:cubicBezTo>
                    <a:cubicBezTo>
                      <a:pt x="8299" y="26314"/>
                      <a:pt x="7382" y="27445"/>
                      <a:pt x="6132" y="27516"/>
                    </a:cubicBezTo>
                    <a:lnTo>
                      <a:pt x="5989" y="27540"/>
                    </a:lnTo>
                    <a:cubicBezTo>
                      <a:pt x="5970" y="27541"/>
                      <a:pt x="5951" y="27541"/>
                      <a:pt x="5931" y="27541"/>
                    </a:cubicBezTo>
                    <a:cubicBezTo>
                      <a:pt x="4931" y="27541"/>
                      <a:pt x="3464" y="26645"/>
                      <a:pt x="2798" y="25302"/>
                    </a:cubicBezTo>
                    <a:cubicBezTo>
                      <a:pt x="2036" y="23742"/>
                      <a:pt x="2524" y="21968"/>
                      <a:pt x="4191" y="20301"/>
                    </a:cubicBezTo>
                    <a:lnTo>
                      <a:pt x="4203" y="20301"/>
                    </a:lnTo>
                    <a:cubicBezTo>
                      <a:pt x="5822" y="18670"/>
                      <a:pt x="7977" y="17848"/>
                      <a:pt x="10621" y="17848"/>
                    </a:cubicBezTo>
                    <a:lnTo>
                      <a:pt x="11025" y="17848"/>
                    </a:lnTo>
                    <a:lnTo>
                      <a:pt x="10859" y="17598"/>
                    </a:lnTo>
                    <a:cubicBezTo>
                      <a:pt x="10609" y="17205"/>
                      <a:pt x="10430" y="16777"/>
                      <a:pt x="10335" y="16324"/>
                    </a:cubicBezTo>
                    <a:cubicBezTo>
                      <a:pt x="10520" y="16241"/>
                      <a:pt x="10727" y="16206"/>
                      <a:pt x="10946" y="16206"/>
                    </a:cubicBezTo>
                    <a:cubicBezTo>
                      <a:pt x="12166" y="16206"/>
                      <a:pt x="13744" y="17304"/>
                      <a:pt x="13764" y="17324"/>
                    </a:cubicBezTo>
                    <a:lnTo>
                      <a:pt x="13954" y="17051"/>
                    </a:lnTo>
                    <a:cubicBezTo>
                      <a:pt x="9751" y="13848"/>
                      <a:pt x="11359" y="11336"/>
                      <a:pt x="11609" y="11002"/>
                    </a:cubicBezTo>
                    <a:cubicBezTo>
                      <a:pt x="11761" y="10888"/>
                      <a:pt x="12366" y="10489"/>
                      <a:pt x="13284" y="10489"/>
                    </a:cubicBezTo>
                    <a:cubicBezTo>
                      <a:pt x="14378" y="10489"/>
                      <a:pt x="15916" y="11056"/>
                      <a:pt x="17657" y="13348"/>
                    </a:cubicBezTo>
                    <a:lnTo>
                      <a:pt x="17919" y="13157"/>
                    </a:lnTo>
                    <a:cubicBezTo>
                      <a:pt x="17907" y="13133"/>
                      <a:pt x="16383" y="10955"/>
                      <a:pt x="16931" y="9728"/>
                    </a:cubicBezTo>
                    <a:lnTo>
                      <a:pt x="16931" y="9728"/>
                    </a:lnTo>
                    <a:cubicBezTo>
                      <a:pt x="17383" y="9824"/>
                      <a:pt x="17812" y="10002"/>
                      <a:pt x="18205" y="10252"/>
                    </a:cubicBezTo>
                    <a:lnTo>
                      <a:pt x="18455" y="10419"/>
                    </a:lnTo>
                    <a:lnTo>
                      <a:pt x="18455" y="10109"/>
                    </a:lnTo>
                    <a:cubicBezTo>
                      <a:pt x="18431" y="7430"/>
                      <a:pt x="19264" y="5228"/>
                      <a:pt x="20896" y="3597"/>
                    </a:cubicBezTo>
                    <a:cubicBezTo>
                      <a:pt x="22050" y="2443"/>
                      <a:pt x="23261" y="1848"/>
                      <a:pt x="24414" y="1848"/>
                    </a:cubicBezTo>
                    <a:close/>
                    <a:moveTo>
                      <a:pt x="32306" y="1841"/>
                    </a:moveTo>
                    <a:cubicBezTo>
                      <a:pt x="33460" y="1841"/>
                      <a:pt x="34672" y="2430"/>
                      <a:pt x="35826" y="3585"/>
                    </a:cubicBezTo>
                    <a:cubicBezTo>
                      <a:pt x="37469" y="5228"/>
                      <a:pt x="38291" y="7430"/>
                      <a:pt x="38267" y="10109"/>
                    </a:cubicBezTo>
                    <a:lnTo>
                      <a:pt x="38267" y="10419"/>
                    </a:lnTo>
                    <a:lnTo>
                      <a:pt x="38529" y="10252"/>
                    </a:lnTo>
                    <a:cubicBezTo>
                      <a:pt x="38922" y="10002"/>
                      <a:pt x="39350" y="9824"/>
                      <a:pt x="39791" y="9728"/>
                    </a:cubicBezTo>
                    <a:lnTo>
                      <a:pt x="39791" y="9728"/>
                    </a:lnTo>
                    <a:cubicBezTo>
                      <a:pt x="40339" y="10943"/>
                      <a:pt x="38826" y="13133"/>
                      <a:pt x="38803" y="13157"/>
                    </a:cubicBezTo>
                    <a:lnTo>
                      <a:pt x="39065" y="13348"/>
                    </a:lnTo>
                    <a:cubicBezTo>
                      <a:pt x="40809" y="11052"/>
                      <a:pt x="42349" y="10487"/>
                      <a:pt x="43443" y="10487"/>
                    </a:cubicBezTo>
                    <a:cubicBezTo>
                      <a:pt x="44358" y="10487"/>
                      <a:pt x="44961" y="10882"/>
                      <a:pt x="45113" y="10990"/>
                    </a:cubicBezTo>
                    <a:cubicBezTo>
                      <a:pt x="45363" y="11324"/>
                      <a:pt x="46970" y="13836"/>
                      <a:pt x="42767" y="17039"/>
                    </a:cubicBezTo>
                    <a:lnTo>
                      <a:pt x="42958" y="17313"/>
                    </a:lnTo>
                    <a:cubicBezTo>
                      <a:pt x="42978" y="17302"/>
                      <a:pt x="44547" y="16206"/>
                      <a:pt x="45772" y="16206"/>
                    </a:cubicBezTo>
                    <a:cubicBezTo>
                      <a:pt x="45991" y="16206"/>
                      <a:pt x="46200" y="16241"/>
                      <a:pt x="46387" y="16324"/>
                    </a:cubicBezTo>
                    <a:cubicBezTo>
                      <a:pt x="46292" y="16777"/>
                      <a:pt x="46113" y="17205"/>
                      <a:pt x="45863" y="17586"/>
                    </a:cubicBezTo>
                    <a:lnTo>
                      <a:pt x="45696" y="17848"/>
                    </a:lnTo>
                    <a:lnTo>
                      <a:pt x="46101" y="17848"/>
                    </a:lnTo>
                    <a:cubicBezTo>
                      <a:pt x="48744" y="17848"/>
                      <a:pt x="50899" y="18670"/>
                      <a:pt x="52519" y="20289"/>
                    </a:cubicBezTo>
                    <a:cubicBezTo>
                      <a:pt x="54197" y="21968"/>
                      <a:pt x="54686" y="23742"/>
                      <a:pt x="53924" y="25302"/>
                    </a:cubicBezTo>
                    <a:cubicBezTo>
                      <a:pt x="53258" y="26645"/>
                      <a:pt x="51790" y="27541"/>
                      <a:pt x="50790" y="27541"/>
                    </a:cubicBezTo>
                    <a:cubicBezTo>
                      <a:pt x="50771" y="27541"/>
                      <a:pt x="50752" y="27541"/>
                      <a:pt x="50733" y="27540"/>
                    </a:cubicBezTo>
                    <a:lnTo>
                      <a:pt x="50590" y="27516"/>
                    </a:lnTo>
                    <a:cubicBezTo>
                      <a:pt x="49340" y="27457"/>
                      <a:pt x="48423" y="26326"/>
                      <a:pt x="48613" y="25087"/>
                    </a:cubicBezTo>
                    <a:cubicBezTo>
                      <a:pt x="48776" y="24028"/>
                      <a:pt x="49688" y="23283"/>
                      <a:pt x="50708" y="23283"/>
                    </a:cubicBezTo>
                    <a:cubicBezTo>
                      <a:pt x="50881" y="23283"/>
                      <a:pt x="51057" y="23304"/>
                      <a:pt x="51233" y="23349"/>
                    </a:cubicBezTo>
                    <a:lnTo>
                      <a:pt x="51388" y="23397"/>
                    </a:lnTo>
                    <a:lnTo>
                      <a:pt x="51435" y="23230"/>
                    </a:lnTo>
                    <a:cubicBezTo>
                      <a:pt x="51602" y="22587"/>
                      <a:pt x="51364" y="21920"/>
                      <a:pt x="50721" y="21254"/>
                    </a:cubicBezTo>
                    <a:cubicBezTo>
                      <a:pt x="49173" y="19610"/>
                      <a:pt x="46804" y="18884"/>
                      <a:pt x="45089" y="18563"/>
                    </a:cubicBezTo>
                    <a:lnTo>
                      <a:pt x="45018" y="18539"/>
                    </a:lnTo>
                    <a:lnTo>
                      <a:pt x="44958" y="18587"/>
                    </a:lnTo>
                    <a:cubicBezTo>
                      <a:pt x="44351" y="19027"/>
                      <a:pt x="43648" y="19313"/>
                      <a:pt x="42910" y="19432"/>
                    </a:cubicBezTo>
                    <a:lnTo>
                      <a:pt x="41315" y="19706"/>
                    </a:lnTo>
                    <a:lnTo>
                      <a:pt x="42934" y="19741"/>
                    </a:lnTo>
                    <a:cubicBezTo>
                      <a:pt x="44137" y="19789"/>
                      <a:pt x="45577" y="20218"/>
                      <a:pt x="45625" y="21968"/>
                    </a:cubicBezTo>
                    <a:cubicBezTo>
                      <a:pt x="45625" y="22016"/>
                      <a:pt x="45506" y="23111"/>
                      <a:pt x="44494" y="23111"/>
                    </a:cubicBezTo>
                    <a:cubicBezTo>
                      <a:pt x="43994" y="23111"/>
                      <a:pt x="43756" y="22730"/>
                      <a:pt x="43482" y="22289"/>
                    </a:cubicBezTo>
                    <a:cubicBezTo>
                      <a:pt x="43172" y="21789"/>
                      <a:pt x="42827" y="21242"/>
                      <a:pt x="42065" y="21146"/>
                    </a:cubicBezTo>
                    <a:lnTo>
                      <a:pt x="41851" y="21123"/>
                    </a:lnTo>
                    <a:cubicBezTo>
                      <a:pt x="41553" y="21087"/>
                      <a:pt x="41220" y="21039"/>
                      <a:pt x="40839" y="21027"/>
                    </a:cubicBezTo>
                    <a:lnTo>
                      <a:pt x="40350" y="21003"/>
                    </a:lnTo>
                    <a:lnTo>
                      <a:pt x="40731" y="21325"/>
                    </a:lnTo>
                    <a:cubicBezTo>
                      <a:pt x="41422" y="21885"/>
                      <a:pt x="41755" y="22908"/>
                      <a:pt x="42089" y="23909"/>
                    </a:cubicBezTo>
                    <a:cubicBezTo>
                      <a:pt x="42494" y="25123"/>
                      <a:pt x="42910" y="26385"/>
                      <a:pt x="43994" y="26778"/>
                    </a:cubicBezTo>
                    <a:cubicBezTo>
                      <a:pt x="43689" y="26999"/>
                      <a:pt x="43328" y="27118"/>
                      <a:pt x="42952" y="27118"/>
                    </a:cubicBezTo>
                    <a:cubicBezTo>
                      <a:pt x="42903" y="27118"/>
                      <a:pt x="42853" y="27116"/>
                      <a:pt x="42803" y="27111"/>
                    </a:cubicBezTo>
                    <a:cubicBezTo>
                      <a:pt x="42303" y="27064"/>
                      <a:pt x="41851" y="26718"/>
                      <a:pt x="41458" y="26111"/>
                    </a:cubicBezTo>
                    <a:lnTo>
                      <a:pt x="41315" y="25909"/>
                    </a:lnTo>
                    <a:lnTo>
                      <a:pt x="41172" y="26111"/>
                    </a:lnTo>
                    <a:cubicBezTo>
                      <a:pt x="41164" y="26120"/>
                      <a:pt x="41067" y="26245"/>
                      <a:pt x="40821" y="26245"/>
                    </a:cubicBezTo>
                    <a:cubicBezTo>
                      <a:pt x="40716" y="26245"/>
                      <a:pt x="40585" y="26223"/>
                      <a:pt x="40422" y="26159"/>
                    </a:cubicBezTo>
                    <a:cubicBezTo>
                      <a:pt x="40350" y="26135"/>
                      <a:pt x="40291" y="26076"/>
                      <a:pt x="40267" y="26016"/>
                    </a:cubicBezTo>
                    <a:cubicBezTo>
                      <a:pt x="40100" y="25635"/>
                      <a:pt x="40422" y="24802"/>
                      <a:pt x="40553" y="24516"/>
                    </a:cubicBezTo>
                    <a:lnTo>
                      <a:pt x="40886" y="23790"/>
                    </a:lnTo>
                    <a:lnTo>
                      <a:pt x="40291" y="24325"/>
                    </a:lnTo>
                    <a:cubicBezTo>
                      <a:pt x="40291" y="24325"/>
                      <a:pt x="39751" y="24794"/>
                      <a:pt x="39206" y="24794"/>
                    </a:cubicBezTo>
                    <a:cubicBezTo>
                      <a:pt x="39119" y="24794"/>
                      <a:pt x="39031" y="24782"/>
                      <a:pt x="38945" y="24754"/>
                    </a:cubicBezTo>
                    <a:cubicBezTo>
                      <a:pt x="39410" y="24528"/>
                      <a:pt x="39898" y="24051"/>
                      <a:pt x="39719" y="23278"/>
                    </a:cubicBezTo>
                    <a:cubicBezTo>
                      <a:pt x="39577" y="22647"/>
                      <a:pt x="39076" y="21908"/>
                      <a:pt x="38279" y="21694"/>
                    </a:cubicBezTo>
                    <a:lnTo>
                      <a:pt x="38064" y="21635"/>
                    </a:lnTo>
                    <a:lnTo>
                      <a:pt x="38064" y="21849"/>
                    </a:lnTo>
                    <a:cubicBezTo>
                      <a:pt x="38064" y="21885"/>
                      <a:pt x="38053" y="21908"/>
                      <a:pt x="38053" y="21932"/>
                    </a:cubicBezTo>
                    <a:cubicBezTo>
                      <a:pt x="37945" y="22408"/>
                      <a:pt x="37148" y="23111"/>
                      <a:pt x="36850" y="23337"/>
                    </a:cubicBezTo>
                    <a:lnTo>
                      <a:pt x="36671" y="23492"/>
                    </a:lnTo>
                    <a:lnTo>
                      <a:pt x="36862" y="23623"/>
                    </a:lnTo>
                    <a:cubicBezTo>
                      <a:pt x="36874" y="23623"/>
                      <a:pt x="37791" y="24242"/>
                      <a:pt x="37910" y="25004"/>
                    </a:cubicBezTo>
                    <a:cubicBezTo>
                      <a:pt x="37945" y="25337"/>
                      <a:pt x="37838" y="25659"/>
                      <a:pt x="37624" y="25897"/>
                    </a:cubicBezTo>
                    <a:cubicBezTo>
                      <a:pt x="37130" y="26494"/>
                      <a:pt x="36832" y="26619"/>
                      <a:pt x="36668" y="26619"/>
                    </a:cubicBezTo>
                    <a:cubicBezTo>
                      <a:pt x="36642" y="26619"/>
                      <a:pt x="36619" y="26616"/>
                      <a:pt x="36600" y="26611"/>
                    </a:cubicBezTo>
                    <a:cubicBezTo>
                      <a:pt x="36398" y="26576"/>
                      <a:pt x="36302" y="26302"/>
                      <a:pt x="36267" y="26183"/>
                    </a:cubicBezTo>
                    <a:cubicBezTo>
                      <a:pt x="36207" y="25945"/>
                      <a:pt x="36040" y="25754"/>
                      <a:pt x="35826" y="25635"/>
                    </a:cubicBezTo>
                    <a:cubicBezTo>
                      <a:pt x="35695" y="25572"/>
                      <a:pt x="35545" y="25541"/>
                      <a:pt x="35373" y="25541"/>
                    </a:cubicBezTo>
                    <a:cubicBezTo>
                      <a:pt x="35121" y="25541"/>
                      <a:pt x="34822" y="25608"/>
                      <a:pt x="34469" y="25742"/>
                    </a:cubicBezTo>
                    <a:lnTo>
                      <a:pt x="34433" y="25766"/>
                    </a:lnTo>
                    <a:cubicBezTo>
                      <a:pt x="34381" y="25796"/>
                      <a:pt x="33632" y="26287"/>
                      <a:pt x="32711" y="26287"/>
                    </a:cubicBezTo>
                    <a:cubicBezTo>
                      <a:pt x="32166" y="26287"/>
                      <a:pt x="31561" y="26115"/>
                      <a:pt x="31004" y="25575"/>
                    </a:cubicBezTo>
                    <a:cubicBezTo>
                      <a:pt x="29420" y="24230"/>
                      <a:pt x="30468" y="22277"/>
                      <a:pt x="30504" y="22194"/>
                    </a:cubicBezTo>
                    <a:lnTo>
                      <a:pt x="30528" y="22158"/>
                    </a:lnTo>
                    <a:cubicBezTo>
                      <a:pt x="30694" y="21551"/>
                      <a:pt x="30694" y="21099"/>
                      <a:pt x="30504" y="20789"/>
                    </a:cubicBezTo>
                    <a:cubicBezTo>
                      <a:pt x="30373" y="20587"/>
                      <a:pt x="30159" y="20444"/>
                      <a:pt x="29921" y="20408"/>
                    </a:cubicBezTo>
                    <a:cubicBezTo>
                      <a:pt x="29801" y="20384"/>
                      <a:pt x="29516" y="20313"/>
                      <a:pt x="29456" y="20111"/>
                    </a:cubicBezTo>
                    <a:cubicBezTo>
                      <a:pt x="29420" y="19980"/>
                      <a:pt x="29444" y="19658"/>
                      <a:pt x="30075" y="19027"/>
                    </a:cubicBezTo>
                    <a:cubicBezTo>
                      <a:pt x="30285" y="18806"/>
                      <a:pt x="30567" y="18667"/>
                      <a:pt x="30872" y="18667"/>
                    </a:cubicBezTo>
                    <a:cubicBezTo>
                      <a:pt x="30896" y="18667"/>
                      <a:pt x="30920" y="18668"/>
                      <a:pt x="30944" y="18670"/>
                    </a:cubicBezTo>
                    <a:cubicBezTo>
                      <a:pt x="31718" y="18706"/>
                      <a:pt x="32421" y="19563"/>
                      <a:pt x="32421" y="19563"/>
                    </a:cubicBezTo>
                    <a:lnTo>
                      <a:pt x="32576" y="19753"/>
                    </a:lnTo>
                    <a:lnTo>
                      <a:pt x="32695" y="19551"/>
                    </a:lnTo>
                    <a:cubicBezTo>
                      <a:pt x="32897" y="19229"/>
                      <a:pt x="33516" y="18372"/>
                      <a:pt x="33992" y="18229"/>
                    </a:cubicBezTo>
                    <a:cubicBezTo>
                      <a:pt x="34028" y="18217"/>
                      <a:pt x="34070" y="18211"/>
                      <a:pt x="34112" y="18211"/>
                    </a:cubicBezTo>
                    <a:cubicBezTo>
                      <a:pt x="34153" y="18211"/>
                      <a:pt x="34195" y="18217"/>
                      <a:pt x="34231" y="18229"/>
                    </a:cubicBezTo>
                    <a:lnTo>
                      <a:pt x="34385" y="18241"/>
                    </a:lnTo>
                    <a:lnTo>
                      <a:pt x="34493" y="18039"/>
                    </a:lnTo>
                    <a:lnTo>
                      <a:pt x="34469" y="17979"/>
                    </a:lnTo>
                    <a:cubicBezTo>
                      <a:pt x="34302" y="17122"/>
                      <a:pt x="33540" y="16574"/>
                      <a:pt x="32861" y="16408"/>
                    </a:cubicBezTo>
                    <a:cubicBezTo>
                      <a:pt x="32755" y="16385"/>
                      <a:pt x="32655" y="16374"/>
                      <a:pt x="32560" y="16374"/>
                    </a:cubicBezTo>
                    <a:cubicBezTo>
                      <a:pt x="31961" y="16374"/>
                      <a:pt x="31580" y="16791"/>
                      <a:pt x="31385" y="17182"/>
                    </a:cubicBezTo>
                    <a:cubicBezTo>
                      <a:pt x="31183" y="16562"/>
                      <a:pt x="31814" y="15860"/>
                      <a:pt x="31814" y="15848"/>
                    </a:cubicBezTo>
                    <a:lnTo>
                      <a:pt x="32349" y="15253"/>
                    </a:lnTo>
                    <a:lnTo>
                      <a:pt x="31623" y="15586"/>
                    </a:lnTo>
                    <a:cubicBezTo>
                      <a:pt x="31392" y="15692"/>
                      <a:pt x="30804" y="15914"/>
                      <a:pt x="30386" y="15914"/>
                    </a:cubicBezTo>
                    <a:cubicBezTo>
                      <a:pt x="30286" y="15914"/>
                      <a:pt x="30196" y="15902"/>
                      <a:pt x="30123" y="15872"/>
                    </a:cubicBezTo>
                    <a:cubicBezTo>
                      <a:pt x="30052" y="15848"/>
                      <a:pt x="30004" y="15789"/>
                      <a:pt x="29980" y="15717"/>
                    </a:cubicBezTo>
                    <a:cubicBezTo>
                      <a:pt x="29766" y="15158"/>
                      <a:pt x="30028" y="14967"/>
                      <a:pt x="30028" y="14967"/>
                    </a:cubicBezTo>
                    <a:lnTo>
                      <a:pt x="30242" y="14824"/>
                    </a:lnTo>
                    <a:lnTo>
                      <a:pt x="30028" y="14681"/>
                    </a:lnTo>
                    <a:cubicBezTo>
                      <a:pt x="29420" y="14288"/>
                      <a:pt x="29075" y="13836"/>
                      <a:pt x="29016" y="13336"/>
                    </a:cubicBezTo>
                    <a:cubicBezTo>
                      <a:pt x="28992" y="12907"/>
                      <a:pt x="29111" y="12491"/>
                      <a:pt x="29361" y="12145"/>
                    </a:cubicBezTo>
                    <a:cubicBezTo>
                      <a:pt x="29754" y="13229"/>
                      <a:pt x="31016" y="13645"/>
                      <a:pt x="32230" y="14050"/>
                    </a:cubicBezTo>
                    <a:cubicBezTo>
                      <a:pt x="33219" y="14372"/>
                      <a:pt x="34231" y="14717"/>
                      <a:pt x="34802" y="15396"/>
                    </a:cubicBezTo>
                    <a:lnTo>
                      <a:pt x="35112" y="15765"/>
                    </a:lnTo>
                    <a:lnTo>
                      <a:pt x="35088" y="15277"/>
                    </a:lnTo>
                    <a:cubicBezTo>
                      <a:pt x="35076" y="14907"/>
                      <a:pt x="35040" y="14574"/>
                      <a:pt x="35005" y="14276"/>
                    </a:cubicBezTo>
                    <a:lnTo>
                      <a:pt x="34969" y="14062"/>
                    </a:lnTo>
                    <a:cubicBezTo>
                      <a:pt x="34885" y="13300"/>
                      <a:pt x="34326" y="12955"/>
                      <a:pt x="33838" y="12645"/>
                    </a:cubicBezTo>
                    <a:cubicBezTo>
                      <a:pt x="33385" y="12371"/>
                      <a:pt x="33004" y="12121"/>
                      <a:pt x="33004" y="11633"/>
                    </a:cubicBezTo>
                    <a:cubicBezTo>
                      <a:pt x="33004" y="10621"/>
                      <a:pt x="34112" y="10502"/>
                      <a:pt x="34135" y="10502"/>
                    </a:cubicBezTo>
                    <a:cubicBezTo>
                      <a:pt x="35897" y="10550"/>
                      <a:pt x="36326" y="11990"/>
                      <a:pt x="36374" y="13193"/>
                    </a:cubicBezTo>
                    <a:lnTo>
                      <a:pt x="36433" y="14800"/>
                    </a:lnTo>
                    <a:lnTo>
                      <a:pt x="36707" y="13217"/>
                    </a:lnTo>
                    <a:cubicBezTo>
                      <a:pt x="36814" y="12467"/>
                      <a:pt x="37112" y="11764"/>
                      <a:pt x="37552" y="11169"/>
                    </a:cubicBezTo>
                    <a:lnTo>
                      <a:pt x="37588" y="11109"/>
                    </a:lnTo>
                    <a:lnTo>
                      <a:pt x="37576" y="11038"/>
                    </a:lnTo>
                    <a:cubicBezTo>
                      <a:pt x="37255" y="9323"/>
                      <a:pt x="36517" y="6954"/>
                      <a:pt x="34885" y="5406"/>
                    </a:cubicBezTo>
                    <a:cubicBezTo>
                      <a:pt x="34356" y="4896"/>
                      <a:pt x="33826" y="4640"/>
                      <a:pt x="33309" y="4640"/>
                    </a:cubicBezTo>
                    <a:cubicBezTo>
                      <a:pt x="33175" y="4640"/>
                      <a:pt x="33041" y="4658"/>
                      <a:pt x="32909" y="4692"/>
                    </a:cubicBezTo>
                    <a:lnTo>
                      <a:pt x="32742" y="4740"/>
                    </a:lnTo>
                    <a:lnTo>
                      <a:pt x="32790" y="4894"/>
                    </a:lnTo>
                    <a:cubicBezTo>
                      <a:pt x="32969" y="5621"/>
                      <a:pt x="32754" y="6383"/>
                      <a:pt x="32218" y="6907"/>
                    </a:cubicBezTo>
                    <a:cubicBezTo>
                      <a:pt x="31791" y="7338"/>
                      <a:pt x="31259" y="7533"/>
                      <a:pt x="30736" y="7533"/>
                    </a:cubicBezTo>
                    <a:cubicBezTo>
                      <a:pt x="29686" y="7533"/>
                      <a:pt x="28670" y="6749"/>
                      <a:pt x="28599" y="5525"/>
                    </a:cubicBezTo>
                    <a:lnTo>
                      <a:pt x="28587" y="5383"/>
                    </a:lnTo>
                    <a:cubicBezTo>
                      <a:pt x="28551" y="4382"/>
                      <a:pt x="29456" y="2870"/>
                      <a:pt x="30814" y="2192"/>
                    </a:cubicBezTo>
                    <a:cubicBezTo>
                      <a:pt x="31293" y="1957"/>
                      <a:pt x="31794" y="1841"/>
                      <a:pt x="32306" y="1841"/>
                    </a:cubicBezTo>
                    <a:close/>
                    <a:moveTo>
                      <a:pt x="21800" y="27611"/>
                    </a:moveTo>
                    <a:cubicBezTo>
                      <a:pt x="21896" y="27647"/>
                      <a:pt x="22015" y="27707"/>
                      <a:pt x="22146" y="27754"/>
                    </a:cubicBezTo>
                    <a:cubicBezTo>
                      <a:pt x="22015" y="27802"/>
                      <a:pt x="21896" y="27850"/>
                      <a:pt x="21800" y="27909"/>
                    </a:cubicBezTo>
                    <a:cubicBezTo>
                      <a:pt x="21753" y="27850"/>
                      <a:pt x="21717" y="27802"/>
                      <a:pt x="21670" y="27754"/>
                    </a:cubicBezTo>
                    <a:cubicBezTo>
                      <a:pt x="21717" y="27707"/>
                      <a:pt x="21753" y="27647"/>
                      <a:pt x="21800" y="27611"/>
                    </a:cubicBezTo>
                    <a:close/>
                    <a:moveTo>
                      <a:pt x="34933" y="27611"/>
                    </a:moveTo>
                    <a:cubicBezTo>
                      <a:pt x="34981" y="27659"/>
                      <a:pt x="35028" y="27707"/>
                      <a:pt x="35064" y="27754"/>
                    </a:cubicBezTo>
                    <a:cubicBezTo>
                      <a:pt x="35028" y="27802"/>
                      <a:pt x="34981" y="27850"/>
                      <a:pt x="34933" y="27909"/>
                    </a:cubicBezTo>
                    <a:cubicBezTo>
                      <a:pt x="34838" y="27861"/>
                      <a:pt x="34719" y="27802"/>
                      <a:pt x="34588" y="27754"/>
                    </a:cubicBezTo>
                    <a:cubicBezTo>
                      <a:pt x="34719" y="27707"/>
                      <a:pt x="34838" y="27659"/>
                      <a:pt x="34933" y="27611"/>
                    </a:cubicBezTo>
                    <a:close/>
                    <a:moveTo>
                      <a:pt x="17848" y="27254"/>
                    </a:moveTo>
                    <a:cubicBezTo>
                      <a:pt x="18002" y="27433"/>
                      <a:pt x="18169" y="27600"/>
                      <a:pt x="18348" y="27754"/>
                    </a:cubicBezTo>
                    <a:cubicBezTo>
                      <a:pt x="18169" y="27897"/>
                      <a:pt x="18002" y="28064"/>
                      <a:pt x="17836" y="28242"/>
                    </a:cubicBezTo>
                    <a:cubicBezTo>
                      <a:pt x="17681" y="28040"/>
                      <a:pt x="17479" y="27873"/>
                      <a:pt x="17252" y="27754"/>
                    </a:cubicBezTo>
                    <a:lnTo>
                      <a:pt x="17264" y="27754"/>
                    </a:lnTo>
                    <a:cubicBezTo>
                      <a:pt x="17490" y="27623"/>
                      <a:pt x="17681" y="27457"/>
                      <a:pt x="17848" y="27254"/>
                    </a:cubicBezTo>
                    <a:close/>
                    <a:moveTo>
                      <a:pt x="38886" y="27254"/>
                    </a:moveTo>
                    <a:cubicBezTo>
                      <a:pt x="39041" y="27457"/>
                      <a:pt x="39243" y="27623"/>
                      <a:pt x="39469" y="27754"/>
                    </a:cubicBezTo>
                    <a:cubicBezTo>
                      <a:pt x="39243" y="27873"/>
                      <a:pt x="39041" y="28040"/>
                      <a:pt x="38886" y="28242"/>
                    </a:cubicBezTo>
                    <a:cubicBezTo>
                      <a:pt x="38731" y="28064"/>
                      <a:pt x="38564" y="27897"/>
                      <a:pt x="38386" y="27754"/>
                    </a:cubicBezTo>
                    <a:cubicBezTo>
                      <a:pt x="38564" y="27600"/>
                      <a:pt x="38731" y="27433"/>
                      <a:pt x="38886" y="27254"/>
                    </a:cubicBezTo>
                    <a:close/>
                    <a:moveTo>
                      <a:pt x="21693" y="27183"/>
                    </a:moveTo>
                    <a:lnTo>
                      <a:pt x="21527" y="27397"/>
                    </a:lnTo>
                    <a:cubicBezTo>
                      <a:pt x="21491" y="27445"/>
                      <a:pt x="21455" y="27492"/>
                      <a:pt x="21419" y="27528"/>
                    </a:cubicBezTo>
                    <a:lnTo>
                      <a:pt x="21217" y="27754"/>
                    </a:lnTo>
                    <a:lnTo>
                      <a:pt x="21419" y="27981"/>
                    </a:lnTo>
                    <a:cubicBezTo>
                      <a:pt x="21455" y="28016"/>
                      <a:pt x="21491" y="28064"/>
                      <a:pt x="21527" y="28111"/>
                    </a:cubicBezTo>
                    <a:lnTo>
                      <a:pt x="21693" y="28338"/>
                    </a:lnTo>
                    <a:lnTo>
                      <a:pt x="21943" y="28219"/>
                    </a:lnTo>
                    <a:cubicBezTo>
                      <a:pt x="22039" y="28171"/>
                      <a:pt x="22158" y="28111"/>
                      <a:pt x="22277" y="28064"/>
                    </a:cubicBezTo>
                    <a:lnTo>
                      <a:pt x="23039" y="27754"/>
                    </a:lnTo>
                    <a:lnTo>
                      <a:pt x="22277" y="27445"/>
                    </a:lnTo>
                    <a:cubicBezTo>
                      <a:pt x="22158" y="27397"/>
                      <a:pt x="22039" y="27349"/>
                      <a:pt x="21943" y="27302"/>
                    </a:cubicBezTo>
                    <a:lnTo>
                      <a:pt x="21693" y="27183"/>
                    </a:lnTo>
                    <a:close/>
                    <a:moveTo>
                      <a:pt x="35040" y="27171"/>
                    </a:moveTo>
                    <a:lnTo>
                      <a:pt x="34790" y="27290"/>
                    </a:lnTo>
                    <a:cubicBezTo>
                      <a:pt x="34695" y="27349"/>
                      <a:pt x="34576" y="27397"/>
                      <a:pt x="34457" y="27445"/>
                    </a:cubicBezTo>
                    <a:lnTo>
                      <a:pt x="33695" y="27754"/>
                    </a:lnTo>
                    <a:lnTo>
                      <a:pt x="34457" y="28064"/>
                    </a:lnTo>
                    <a:cubicBezTo>
                      <a:pt x="34576" y="28111"/>
                      <a:pt x="34695" y="28159"/>
                      <a:pt x="34790" y="28207"/>
                    </a:cubicBezTo>
                    <a:lnTo>
                      <a:pt x="35040" y="28338"/>
                    </a:lnTo>
                    <a:lnTo>
                      <a:pt x="35207" y="28111"/>
                    </a:lnTo>
                    <a:cubicBezTo>
                      <a:pt x="35243" y="28064"/>
                      <a:pt x="35278" y="28016"/>
                      <a:pt x="35314" y="27981"/>
                    </a:cubicBezTo>
                    <a:lnTo>
                      <a:pt x="35516" y="27742"/>
                    </a:lnTo>
                    <a:lnTo>
                      <a:pt x="35314" y="27528"/>
                    </a:lnTo>
                    <a:cubicBezTo>
                      <a:pt x="35278" y="27480"/>
                      <a:pt x="35243" y="27433"/>
                      <a:pt x="35207" y="27385"/>
                    </a:cubicBezTo>
                    <a:lnTo>
                      <a:pt x="35040" y="27171"/>
                    </a:lnTo>
                    <a:close/>
                    <a:moveTo>
                      <a:pt x="17836" y="26730"/>
                    </a:moveTo>
                    <a:lnTo>
                      <a:pt x="17586" y="27040"/>
                    </a:lnTo>
                    <a:cubicBezTo>
                      <a:pt x="17443" y="27207"/>
                      <a:pt x="17276" y="27338"/>
                      <a:pt x="17086" y="27445"/>
                    </a:cubicBezTo>
                    <a:lnTo>
                      <a:pt x="16574" y="27742"/>
                    </a:lnTo>
                    <a:lnTo>
                      <a:pt x="17086" y="28040"/>
                    </a:lnTo>
                    <a:cubicBezTo>
                      <a:pt x="17276" y="28147"/>
                      <a:pt x="17443" y="28290"/>
                      <a:pt x="17586" y="28457"/>
                    </a:cubicBezTo>
                    <a:lnTo>
                      <a:pt x="17836" y="28766"/>
                    </a:lnTo>
                    <a:lnTo>
                      <a:pt x="18098" y="28445"/>
                    </a:lnTo>
                    <a:cubicBezTo>
                      <a:pt x="18241" y="28290"/>
                      <a:pt x="18395" y="28135"/>
                      <a:pt x="18562" y="27992"/>
                    </a:cubicBezTo>
                    <a:lnTo>
                      <a:pt x="18860" y="27742"/>
                    </a:lnTo>
                    <a:lnTo>
                      <a:pt x="18562" y="27480"/>
                    </a:lnTo>
                    <a:cubicBezTo>
                      <a:pt x="18395" y="27338"/>
                      <a:pt x="18241" y="27183"/>
                      <a:pt x="18098" y="27028"/>
                    </a:cubicBezTo>
                    <a:lnTo>
                      <a:pt x="17836" y="26730"/>
                    </a:lnTo>
                    <a:close/>
                    <a:moveTo>
                      <a:pt x="38898" y="26742"/>
                    </a:moveTo>
                    <a:lnTo>
                      <a:pt x="38636" y="27040"/>
                    </a:lnTo>
                    <a:cubicBezTo>
                      <a:pt x="38481" y="27207"/>
                      <a:pt x="38338" y="27361"/>
                      <a:pt x="38172" y="27504"/>
                    </a:cubicBezTo>
                    <a:lnTo>
                      <a:pt x="37874" y="27754"/>
                    </a:lnTo>
                    <a:lnTo>
                      <a:pt x="38172" y="28004"/>
                    </a:lnTo>
                    <a:cubicBezTo>
                      <a:pt x="38326" y="28147"/>
                      <a:pt x="38481" y="28302"/>
                      <a:pt x="38636" y="28469"/>
                    </a:cubicBezTo>
                    <a:lnTo>
                      <a:pt x="38898" y="28766"/>
                    </a:lnTo>
                    <a:lnTo>
                      <a:pt x="39148" y="28469"/>
                    </a:lnTo>
                    <a:cubicBezTo>
                      <a:pt x="39279" y="28302"/>
                      <a:pt x="39446" y="28159"/>
                      <a:pt x="39636" y="28052"/>
                    </a:cubicBezTo>
                    <a:lnTo>
                      <a:pt x="40148" y="27766"/>
                    </a:lnTo>
                    <a:lnTo>
                      <a:pt x="39636" y="27469"/>
                    </a:lnTo>
                    <a:cubicBezTo>
                      <a:pt x="39446" y="27361"/>
                      <a:pt x="39279" y="27219"/>
                      <a:pt x="39148" y="27052"/>
                    </a:cubicBezTo>
                    <a:lnTo>
                      <a:pt x="38898" y="26742"/>
                    </a:lnTo>
                    <a:close/>
                    <a:moveTo>
                      <a:pt x="9787" y="26576"/>
                    </a:moveTo>
                    <a:lnTo>
                      <a:pt x="11013" y="27754"/>
                    </a:lnTo>
                    <a:lnTo>
                      <a:pt x="9787" y="28933"/>
                    </a:lnTo>
                    <a:cubicBezTo>
                      <a:pt x="9656" y="28504"/>
                      <a:pt x="9454" y="28111"/>
                      <a:pt x="9192" y="27754"/>
                    </a:cubicBezTo>
                    <a:cubicBezTo>
                      <a:pt x="9454" y="27397"/>
                      <a:pt x="9656" y="26992"/>
                      <a:pt x="9787" y="26576"/>
                    </a:cubicBezTo>
                    <a:close/>
                    <a:moveTo>
                      <a:pt x="46935" y="26576"/>
                    </a:moveTo>
                    <a:cubicBezTo>
                      <a:pt x="47066" y="26992"/>
                      <a:pt x="47268" y="27397"/>
                      <a:pt x="47530" y="27754"/>
                    </a:cubicBezTo>
                    <a:cubicBezTo>
                      <a:pt x="47268" y="28111"/>
                      <a:pt x="47066" y="28504"/>
                      <a:pt x="46935" y="28933"/>
                    </a:cubicBezTo>
                    <a:lnTo>
                      <a:pt x="45708" y="27754"/>
                    </a:lnTo>
                    <a:lnTo>
                      <a:pt x="46935" y="26576"/>
                    </a:lnTo>
                    <a:close/>
                    <a:moveTo>
                      <a:pt x="9632" y="25956"/>
                    </a:moveTo>
                    <a:lnTo>
                      <a:pt x="9478" y="26480"/>
                    </a:lnTo>
                    <a:cubicBezTo>
                      <a:pt x="9358" y="26861"/>
                      <a:pt x="9168" y="27230"/>
                      <a:pt x="8930" y="27552"/>
                    </a:cubicBezTo>
                    <a:lnTo>
                      <a:pt x="8775" y="27754"/>
                    </a:lnTo>
                    <a:lnTo>
                      <a:pt x="8930" y="27957"/>
                    </a:lnTo>
                    <a:cubicBezTo>
                      <a:pt x="9168" y="28278"/>
                      <a:pt x="9358" y="28635"/>
                      <a:pt x="9478" y="29028"/>
                    </a:cubicBezTo>
                    <a:lnTo>
                      <a:pt x="9632" y="29552"/>
                    </a:lnTo>
                    <a:lnTo>
                      <a:pt x="11502" y="27754"/>
                    </a:lnTo>
                    <a:lnTo>
                      <a:pt x="9632" y="25956"/>
                    </a:lnTo>
                    <a:close/>
                    <a:moveTo>
                      <a:pt x="47101" y="25956"/>
                    </a:moveTo>
                    <a:lnTo>
                      <a:pt x="45232" y="27754"/>
                    </a:lnTo>
                    <a:lnTo>
                      <a:pt x="47089" y="29552"/>
                    </a:lnTo>
                    <a:lnTo>
                      <a:pt x="47256" y="29016"/>
                    </a:lnTo>
                    <a:cubicBezTo>
                      <a:pt x="47375" y="28635"/>
                      <a:pt x="47566" y="28266"/>
                      <a:pt x="47804" y="27945"/>
                    </a:cubicBezTo>
                    <a:lnTo>
                      <a:pt x="47959" y="27742"/>
                    </a:lnTo>
                    <a:lnTo>
                      <a:pt x="47804" y="27552"/>
                    </a:lnTo>
                    <a:cubicBezTo>
                      <a:pt x="47566" y="27219"/>
                      <a:pt x="47375" y="26861"/>
                      <a:pt x="47256" y="26468"/>
                    </a:cubicBezTo>
                    <a:lnTo>
                      <a:pt x="47101" y="25956"/>
                    </a:lnTo>
                    <a:close/>
                    <a:moveTo>
                      <a:pt x="28361" y="24468"/>
                    </a:moveTo>
                    <a:cubicBezTo>
                      <a:pt x="28528" y="25433"/>
                      <a:pt x="29016" y="26314"/>
                      <a:pt x="29766" y="26945"/>
                    </a:cubicBezTo>
                    <a:cubicBezTo>
                      <a:pt x="30123" y="27278"/>
                      <a:pt x="30528" y="27552"/>
                      <a:pt x="30956" y="27754"/>
                    </a:cubicBezTo>
                    <a:cubicBezTo>
                      <a:pt x="30528" y="27957"/>
                      <a:pt x="30123" y="28219"/>
                      <a:pt x="29778" y="28552"/>
                    </a:cubicBezTo>
                    <a:cubicBezTo>
                      <a:pt x="29028" y="29183"/>
                      <a:pt x="28528" y="30064"/>
                      <a:pt x="28361" y="31040"/>
                    </a:cubicBezTo>
                    <a:cubicBezTo>
                      <a:pt x="28206" y="30076"/>
                      <a:pt x="27706" y="29195"/>
                      <a:pt x="26968" y="28564"/>
                    </a:cubicBezTo>
                    <a:cubicBezTo>
                      <a:pt x="26611" y="28231"/>
                      <a:pt x="26206" y="27957"/>
                      <a:pt x="25777" y="27754"/>
                    </a:cubicBezTo>
                    <a:lnTo>
                      <a:pt x="25777" y="27742"/>
                    </a:lnTo>
                    <a:cubicBezTo>
                      <a:pt x="26206" y="27552"/>
                      <a:pt x="26611" y="27278"/>
                      <a:pt x="26956" y="26945"/>
                    </a:cubicBezTo>
                    <a:cubicBezTo>
                      <a:pt x="27706" y="26314"/>
                      <a:pt x="28206" y="25433"/>
                      <a:pt x="28361" y="24468"/>
                    </a:cubicBezTo>
                    <a:close/>
                    <a:moveTo>
                      <a:pt x="28361" y="22444"/>
                    </a:moveTo>
                    <a:lnTo>
                      <a:pt x="28039" y="24421"/>
                    </a:lnTo>
                    <a:cubicBezTo>
                      <a:pt x="27885" y="25314"/>
                      <a:pt x="27420" y="26135"/>
                      <a:pt x="26730" y="26707"/>
                    </a:cubicBezTo>
                    <a:cubicBezTo>
                      <a:pt x="26408" y="27016"/>
                      <a:pt x="26039" y="27266"/>
                      <a:pt x="25634" y="27457"/>
                    </a:cubicBezTo>
                    <a:lnTo>
                      <a:pt x="24968" y="27754"/>
                    </a:lnTo>
                    <a:lnTo>
                      <a:pt x="25634" y="28052"/>
                    </a:lnTo>
                    <a:cubicBezTo>
                      <a:pt x="26039" y="28242"/>
                      <a:pt x="26408" y="28492"/>
                      <a:pt x="26742" y="28802"/>
                    </a:cubicBezTo>
                    <a:cubicBezTo>
                      <a:pt x="27432" y="29385"/>
                      <a:pt x="27885" y="30195"/>
                      <a:pt x="28039" y="31088"/>
                    </a:cubicBezTo>
                    <a:lnTo>
                      <a:pt x="28361" y="33076"/>
                    </a:lnTo>
                    <a:lnTo>
                      <a:pt x="28694" y="31088"/>
                    </a:lnTo>
                    <a:cubicBezTo>
                      <a:pt x="28849" y="30183"/>
                      <a:pt x="29313" y="29374"/>
                      <a:pt x="30004" y="28790"/>
                    </a:cubicBezTo>
                    <a:cubicBezTo>
                      <a:pt x="30325" y="28481"/>
                      <a:pt x="30694" y="28231"/>
                      <a:pt x="31099" y="28040"/>
                    </a:cubicBezTo>
                    <a:lnTo>
                      <a:pt x="31754" y="27742"/>
                    </a:lnTo>
                    <a:lnTo>
                      <a:pt x="31099" y="27445"/>
                    </a:lnTo>
                    <a:cubicBezTo>
                      <a:pt x="30694" y="27266"/>
                      <a:pt x="30313" y="27004"/>
                      <a:pt x="29992" y="26695"/>
                    </a:cubicBezTo>
                    <a:cubicBezTo>
                      <a:pt x="29301" y="26111"/>
                      <a:pt x="28849" y="25314"/>
                      <a:pt x="28694" y="24421"/>
                    </a:cubicBezTo>
                    <a:lnTo>
                      <a:pt x="28361" y="22444"/>
                    </a:lnTo>
                    <a:close/>
                    <a:moveTo>
                      <a:pt x="28361" y="37303"/>
                    </a:moveTo>
                    <a:cubicBezTo>
                      <a:pt x="28492" y="37470"/>
                      <a:pt x="28635" y="37613"/>
                      <a:pt x="28778" y="37767"/>
                    </a:cubicBezTo>
                    <a:cubicBezTo>
                      <a:pt x="28885" y="37875"/>
                      <a:pt x="29004" y="37982"/>
                      <a:pt x="29135" y="38077"/>
                    </a:cubicBezTo>
                    <a:cubicBezTo>
                      <a:pt x="28813" y="38267"/>
                      <a:pt x="28551" y="38541"/>
                      <a:pt x="28361" y="38875"/>
                    </a:cubicBezTo>
                    <a:cubicBezTo>
                      <a:pt x="28182" y="38541"/>
                      <a:pt x="27920" y="38267"/>
                      <a:pt x="27599" y="38077"/>
                    </a:cubicBezTo>
                    <a:cubicBezTo>
                      <a:pt x="27730" y="37982"/>
                      <a:pt x="27837" y="37875"/>
                      <a:pt x="27956" y="37767"/>
                    </a:cubicBezTo>
                    <a:cubicBezTo>
                      <a:pt x="28099" y="37625"/>
                      <a:pt x="28242" y="37470"/>
                      <a:pt x="28361" y="37303"/>
                    </a:cubicBezTo>
                    <a:close/>
                    <a:moveTo>
                      <a:pt x="28361" y="36779"/>
                    </a:moveTo>
                    <a:lnTo>
                      <a:pt x="28099" y="37101"/>
                    </a:lnTo>
                    <a:cubicBezTo>
                      <a:pt x="27980" y="37244"/>
                      <a:pt x="27849" y="37398"/>
                      <a:pt x="27718" y="37529"/>
                    </a:cubicBezTo>
                    <a:cubicBezTo>
                      <a:pt x="27611" y="37636"/>
                      <a:pt x="27515" y="37720"/>
                      <a:pt x="27396" y="37803"/>
                    </a:cubicBezTo>
                    <a:lnTo>
                      <a:pt x="27004" y="38101"/>
                    </a:lnTo>
                    <a:lnTo>
                      <a:pt x="27432" y="38363"/>
                    </a:lnTo>
                    <a:cubicBezTo>
                      <a:pt x="27694" y="38529"/>
                      <a:pt x="27920" y="38756"/>
                      <a:pt x="28063" y="39041"/>
                    </a:cubicBezTo>
                    <a:lnTo>
                      <a:pt x="28361" y="39577"/>
                    </a:lnTo>
                    <a:lnTo>
                      <a:pt x="28658" y="39041"/>
                    </a:lnTo>
                    <a:cubicBezTo>
                      <a:pt x="28813" y="38768"/>
                      <a:pt x="29028" y="38529"/>
                      <a:pt x="29301" y="38363"/>
                    </a:cubicBezTo>
                    <a:lnTo>
                      <a:pt x="29730" y="38101"/>
                    </a:lnTo>
                    <a:lnTo>
                      <a:pt x="29337" y="37803"/>
                    </a:lnTo>
                    <a:cubicBezTo>
                      <a:pt x="29218" y="37720"/>
                      <a:pt x="29111" y="37636"/>
                      <a:pt x="29016" y="37529"/>
                    </a:cubicBezTo>
                    <a:cubicBezTo>
                      <a:pt x="28873" y="37398"/>
                      <a:pt x="28754" y="37244"/>
                      <a:pt x="28623" y="37101"/>
                    </a:cubicBezTo>
                    <a:lnTo>
                      <a:pt x="28361" y="36779"/>
                    </a:lnTo>
                    <a:close/>
                    <a:moveTo>
                      <a:pt x="28361" y="45042"/>
                    </a:moveTo>
                    <a:lnTo>
                      <a:pt x="29575" y="46292"/>
                    </a:lnTo>
                    <a:cubicBezTo>
                      <a:pt x="29135" y="46435"/>
                      <a:pt x="28730" y="46638"/>
                      <a:pt x="28361" y="46911"/>
                    </a:cubicBezTo>
                    <a:cubicBezTo>
                      <a:pt x="28004" y="46638"/>
                      <a:pt x="27587" y="46435"/>
                      <a:pt x="27158" y="46304"/>
                    </a:cubicBezTo>
                    <a:lnTo>
                      <a:pt x="28361" y="45042"/>
                    </a:lnTo>
                    <a:close/>
                    <a:moveTo>
                      <a:pt x="28361" y="44554"/>
                    </a:moveTo>
                    <a:lnTo>
                      <a:pt x="26539" y="46471"/>
                    </a:lnTo>
                    <a:lnTo>
                      <a:pt x="27063" y="46626"/>
                    </a:lnTo>
                    <a:cubicBezTo>
                      <a:pt x="27456" y="46745"/>
                      <a:pt x="27837" y="46935"/>
                      <a:pt x="28170" y="47185"/>
                    </a:cubicBezTo>
                    <a:lnTo>
                      <a:pt x="28361" y="47328"/>
                    </a:lnTo>
                    <a:lnTo>
                      <a:pt x="28563" y="47185"/>
                    </a:lnTo>
                    <a:cubicBezTo>
                      <a:pt x="28897" y="46935"/>
                      <a:pt x="29278" y="46745"/>
                      <a:pt x="29671" y="46614"/>
                    </a:cubicBezTo>
                    <a:lnTo>
                      <a:pt x="30194" y="46459"/>
                    </a:lnTo>
                    <a:lnTo>
                      <a:pt x="28361" y="44554"/>
                    </a:lnTo>
                    <a:close/>
                    <a:moveTo>
                      <a:pt x="33289" y="4968"/>
                    </a:moveTo>
                    <a:cubicBezTo>
                      <a:pt x="33728" y="4968"/>
                      <a:pt x="34178" y="5195"/>
                      <a:pt x="34647" y="5633"/>
                    </a:cubicBezTo>
                    <a:cubicBezTo>
                      <a:pt x="36207" y="7109"/>
                      <a:pt x="36910" y="9359"/>
                      <a:pt x="37231" y="11014"/>
                    </a:cubicBezTo>
                    <a:cubicBezTo>
                      <a:pt x="36957" y="11395"/>
                      <a:pt x="36743" y="11824"/>
                      <a:pt x="36588" y="12264"/>
                    </a:cubicBezTo>
                    <a:cubicBezTo>
                      <a:pt x="36302" y="10931"/>
                      <a:pt x="35445" y="10193"/>
                      <a:pt x="34112" y="10157"/>
                    </a:cubicBezTo>
                    <a:cubicBezTo>
                      <a:pt x="33611" y="10205"/>
                      <a:pt x="32659" y="10574"/>
                      <a:pt x="32659" y="11633"/>
                    </a:cubicBezTo>
                    <a:cubicBezTo>
                      <a:pt x="32659" y="12300"/>
                      <a:pt x="33183" y="12633"/>
                      <a:pt x="33647" y="12919"/>
                    </a:cubicBezTo>
                    <a:cubicBezTo>
                      <a:pt x="34123" y="13217"/>
                      <a:pt x="34564" y="13503"/>
                      <a:pt x="34635" y="14098"/>
                    </a:cubicBezTo>
                    <a:lnTo>
                      <a:pt x="34659" y="14312"/>
                    </a:lnTo>
                    <a:cubicBezTo>
                      <a:pt x="34683" y="14479"/>
                      <a:pt x="34707" y="14657"/>
                      <a:pt x="34719" y="14848"/>
                    </a:cubicBezTo>
                    <a:cubicBezTo>
                      <a:pt x="34088" y="14312"/>
                      <a:pt x="33195" y="14015"/>
                      <a:pt x="32338" y="13729"/>
                    </a:cubicBezTo>
                    <a:cubicBezTo>
                      <a:pt x="31028" y="13300"/>
                      <a:pt x="29790" y="12883"/>
                      <a:pt x="29587" y="11740"/>
                    </a:cubicBezTo>
                    <a:lnTo>
                      <a:pt x="29528" y="11419"/>
                    </a:lnTo>
                    <a:lnTo>
                      <a:pt x="29301" y="11657"/>
                    </a:lnTo>
                    <a:cubicBezTo>
                      <a:pt x="29278" y="11681"/>
                      <a:pt x="28575" y="12431"/>
                      <a:pt x="28682" y="13372"/>
                    </a:cubicBezTo>
                    <a:cubicBezTo>
                      <a:pt x="28742" y="13931"/>
                      <a:pt x="29087" y="14431"/>
                      <a:pt x="29682" y="14860"/>
                    </a:cubicBezTo>
                    <a:cubicBezTo>
                      <a:pt x="29563" y="15027"/>
                      <a:pt x="29468" y="15336"/>
                      <a:pt x="29659" y="15836"/>
                    </a:cubicBezTo>
                    <a:cubicBezTo>
                      <a:pt x="29718" y="15991"/>
                      <a:pt x="29837" y="16122"/>
                      <a:pt x="29992" y="16181"/>
                    </a:cubicBezTo>
                    <a:cubicBezTo>
                      <a:pt x="30112" y="16230"/>
                      <a:pt x="30250" y="16249"/>
                      <a:pt x="30395" y="16249"/>
                    </a:cubicBezTo>
                    <a:cubicBezTo>
                      <a:pt x="30679" y="16249"/>
                      <a:pt x="30990" y="16173"/>
                      <a:pt x="31242" y="16086"/>
                    </a:cubicBezTo>
                    <a:lnTo>
                      <a:pt x="31242" y="16086"/>
                    </a:lnTo>
                    <a:cubicBezTo>
                      <a:pt x="30992" y="16551"/>
                      <a:pt x="30849" y="17182"/>
                      <a:pt x="31278" y="17694"/>
                    </a:cubicBezTo>
                    <a:lnTo>
                      <a:pt x="31492" y="17932"/>
                    </a:lnTo>
                    <a:lnTo>
                      <a:pt x="31576" y="17622"/>
                    </a:lnTo>
                    <a:cubicBezTo>
                      <a:pt x="31586" y="17579"/>
                      <a:pt x="31825" y="16715"/>
                      <a:pt x="32551" y="16715"/>
                    </a:cubicBezTo>
                    <a:cubicBezTo>
                      <a:pt x="32622" y="16715"/>
                      <a:pt x="32698" y="16723"/>
                      <a:pt x="32778" y="16741"/>
                    </a:cubicBezTo>
                    <a:cubicBezTo>
                      <a:pt x="33290" y="16860"/>
                      <a:pt x="33897" y="17265"/>
                      <a:pt x="34100" y="17884"/>
                    </a:cubicBezTo>
                    <a:cubicBezTo>
                      <a:pt x="34028" y="17884"/>
                      <a:pt x="33957" y="17896"/>
                      <a:pt x="33885" y="17908"/>
                    </a:cubicBezTo>
                    <a:cubicBezTo>
                      <a:pt x="33361" y="18086"/>
                      <a:pt x="32778" y="18837"/>
                      <a:pt x="32540" y="19194"/>
                    </a:cubicBezTo>
                    <a:cubicBezTo>
                      <a:pt x="32266" y="18920"/>
                      <a:pt x="31659" y="18372"/>
                      <a:pt x="30968" y="18336"/>
                    </a:cubicBezTo>
                    <a:cubicBezTo>
                      <a:pt x="30941" y="18335"/>
                      <a:pt x="30914" y="18334"/>
                      <a:pt x="30888" y="18334"/>
                    </a:cubicBezTo>
                    <a:cubicBezTo>
                      <a:pt x="30488" y="18334"/>
                      <a:pt x="30105" y="18500"/>
                      <a:pt x="29837" y="18801"/>
                    </a:cubicBezTo>
                    <a:cubicBezTo>
                      <a:pt x="29254" y="19384"/>
                      <a:pt x="29028" y="19849"/>
                      <a:pt x="29147" y="20218"/>
                    </a:cubicBezTo>
                    <a:cubicBezTo>
                      <a:pt x="29218" y="20480"/>
                      <a:pt x="29468" y="20670"/>
                      <a:pt x="29849" y="20742"/>
                    </a:cubicBezTo>
                    <a:cubicBezTo>
                      <a:pt x="30004" y="20765"/>
                      <a:pt x="30135" y="20849"/>
                      <a:pt x="30218" y="20980"/>
                    </a:cubicBezTo>
                    <a:cubicBezTo>
                      <a:pt x="30361" y="21194"/>
                      <a:pt x="30349" y="21575"/>
                      <a:pt x="30206" y="22063"/>
                    </a:cubicBezTo>
                    <a:cubicBezTo>
                      <a:pt x="30099" y="22289"/>
                      <a:pt x="29087" y="24397"/>
                      <a:pt x="30790" y="25837"/>
                    </a:cubicBezTo>
                    <a:cubicBezTo>
                      <a:pt x="31407" y="26441"/>
                      <a:pt x="32085" y="26633"/>
                      <a:pt x="32697" y="26633"/>
                    </a:cubicBezTo>
                    <a:cubicBezTo>
                      <a:pt x="33666" y="26633"/>
                      <a:pt x="34468" y="26151"/>
                      <a:pt x="34600" y="26064"/>
                    </a:cubicBezTo>
                    <a:cubicBezTo>
                      <a:pt x="34905" y="25952"/>
                      <a:pt x="35163" y="25896"/>
                      <a:pt x="35370" y="25896"/>
                    </a:cubicBezTo>
                    <a:cubicBezTo>
                      <a:pt x="35493" y="25896"/>
                      <a:pt x="35598" y="25916"/>
                      <a:pt x="35683" y="25956"/>
                    </a:cubicBezTo>
                    <a:cubicBezTo>
                      <a:pt x="35814" y="26028"/>
                      <a:pt x="35909" y="26147"/>
                      <a:pt x="35945" y="26302"/>
                    </a:cubicBezTo>
                    <a:cubicBezTo>
                      <a:pt x="36052" y="26671"/>
                      <a:pt x="36267" y="26909"/>
                      <a:pt x="36540" y="26957"/>
                    </a:cubicBezTo>
                    <a:cubicBezTo>
                      <a:pt x="36583" y="26966"/>
                      <a:pt x="36627" y="26971"/>
                      <a:pt x="36672" y="26971"/>
                    </a:cubicBezTo>
                    <a:cubicBezTo>
                      <a:pt x="37013" y="26971"/>
                      <a:pt x="37411" y="26691"/>
                      <a:pt x="37874" y="26123"/>
                    </a:cubicBezTo>
                    <a:cubicBezTo>
                      <a:pt x="38160" y="25814"/>
                      <a:pt x="38291" y="25385"/>
                      <a:pt x="38231" y="24968"/>
                    </a:cubicBezTo>
                    <a:cubicBezTo>
                      <a:pt x="38124" y="24266"/>
                      <a:pt x="37541" y="23718"/>
                      <a:pt x="37231" y="23480"/>
                    </a:cubicBezTo>
                    <a:cubicBezTo>
                      <a:pt x="37541" y="23206"/>
                      <a:pt x="38207" y="22611"/>
                      <a:pt x="38362" y="22087"/>
                    </a:cubicBezTo>
                    <a:cubicBezTo>
                      <a:pt x="38886" y="22325"/>
                      <a:pt x="39267" y="22801"/>
                      <a:pt x="39398" y="23361"/>
                    </a:cubicBezTo>
                    <a:cubicBezTo>
                      <a:pt x="39600" y="24278"/>
                      <a:pt x="38564" y="24563"/>
                      <a:pt x="38517" y="24575"/>
                    </a:cubicBezTo>
                    <a:lnTo>
                      <a:pt x="38207" y="24659"/>
                    </a:lnTo>
                    <a:lnTo>
                      <a:pt x="38445" y="24861"/>
                    </a:lnTo>
                    <a:cubicBezTo>
                      <a:pt x="38682" y="25059"/>
                      <a:pt x="38943" y="25135"/>
                      <a:pt x="39202" y="25135"/>
                    </a:cubicBezTo>
                    <a:cubicBezTo>
                      <a:pt x="39504" y="25135"/>
                      <a:pt x="39803" y="25031"/>
                      <a:pt x="40053" y="24897"/>
                    </a:cubicBezTo>
                    <a:lnTo>
                      <a:pt x="40053" y="24897"/>
                    </a:lnTo>
                    <a:cubicBezTo>
                      <a:pt x="39922" y="25290"/>
                      <a:pt x="39815" y="25802"/>
                      <a:pt x="39958" y="26147"/>
                    </a:cubicBezTo>
                    <a:cubicBezTo>
                      <a:pt x="40017" y="26302"/>
                      <a:pt x="40148" y="26433"/>
                      <a:pt x="40303" y="26492"/>
                    </a:cubicBezTo>
                    <a:cubicBezTo>
                      <a:pt x="40503" y="26568"/>
                      <a:pt x="40672" y="26597"/>
                      <a:pt x="40814" y="26597"/>
                    </a:cubicBezTo>
                    <a:cubicBezTo>
                      <a:pt x="41028" y="26597"/>
                      <a:pt x="41179" y="26533"/>
                      <a:pt x="41279" y="26468"/>
                    </a:cubicBezTo>
                    <a:cubicBezTo>
                      <a:pt x="41720" y="27064"/>
                      <a:pt x="42220" y="27397"/>
                      <a:pt x="42767" y="27469"/>
                    </a:cubicBezTo>
                    <a:cubicBezTo>
                      <a:pt x="42834" y="27476"/>
                      <a:pt x="42900" y="27480"/>
                      <a:pt x="42964" y="27480"/>
                    </a:cubicBezTo>
                    <a:cubicBezTo>
                      <a:pt x="43809" y="27480"/>
                      <a:pt x="44449" y="26872"/>
                      <a:pt x="44482" y="26849"/>
                    </a:cubicBezTo>
                    <a:lnTo>
                      <a:pt x="44720" y="26623"/>
                    </a:lnTo>
                    <a:lnTo>
                      <a:pt x="44399" y="26564"/>
                    </a:lnTo>
                    <a:cubicBezTo>
                      <a:pt x="43244" y="26349"/>
                      <a:pt x="42839" y="25123"/>
                      <a:pt x="42410" y="23813"/>
                    </a:cubicBezTo>
                    <a:cubicBezTo>
                      <a:pt x="42113" y="22944"/>
                      <a:pt x="41815" y="22039"/>
                      <a:pt x="41279" y="21408"/>
                    </a:cubicBezTo>
                    <a:lnTo>
                      <a:pt x="41279" y="21408"/>
                    </a:lnTo>
                    <a:cubicBezTo>
                      <a:pt x="41470" y="21432"/>
                      <a:pt x="41636" y="21456"/>
                      <a:pt x="41803" y="21468"/>
                    </a:cubicBezTo>
                    <a:lnTo>
                      <a:pt x="42029" y="21504"/>
                    </a:lnTo>
                    <a:cubicBezTo>
                      <a:pt x="42625" y="21563"/>
                      <a:pt x="42886" y="22004"/>
                      <a:pt x="43196" y="22480"/>
                    </a:cubicBezTo>
                    <a:cubicBezTo>
                      <a:pt x="43494" y="22968"/>
                      <a:pt x="43815" y="23468"/>
                      <a:pt x="44494" y="23468"/>
                    </a:cubicBezTo>
                    <a:cubicBezTo>
                      <a:pt x="45542" y="23468"/>
                      <a:pt x="45911" y="22516"/>
                      <a:pt x="45958" y="22004"/>
                    </a:cubicBezTo>
                    <a:cubicBezTo>
                      <a:pt x="45923" y="20682"/>
                      <a:pt x="45196" y="19837"/>
                      <a:pt x="43851" y="19539"/>
                    </a:cubicBezTo>
                    <a:cubicBezTo>
                      <a:pt x="44303" y="19396"/>
                      <a:pt x="44720" y="19182"/>
                      <a:pt x="45101" y="18908"/>
                    </a:cubicBezTo>
                    <a:cubicBezTo>
                      <a:pt x="46756" y="19229"/>
                      <a:pt x="49006" y="19932"/>
                      <a:pt x="50483" y="21492"/>
                    </a:cubicBezTo>
                    <a:cubicBezTo>
                      <a:pt x="50971" y="22004"/>
                      <a:pt x="51197" y="22516"/>
                      <a:pt x="51137" y="22992"/>
                    </a:cubicBezTo>
                    <a:cubicBezTo>
                      <a:pt x="51008" y="22971"/>
                      <a:pt x="50879" y="22961"/>
                      <a:pt x="50751" y="22961"/>
                    </a:cubicBezTo>
                    <a:cubicBezTo>
                      <a:pt x="49628" y="22961"/>
                      <a:pt x="48631" y="23738"/>
                      <a:pt x="48363" y="24861"/>
                    </a:cubicBezTo>
                    <a:cubicBezTo>
                      <a:pt x="48078" y="26111"/>
                      <a:pt x="48792" y="27373"/>
                      <a:pt x="50018" y="27754"/>
                    </a:cubicBezTo>
                    <a:cubicBezTo>
                      <a:pt x="49625" y="27873"/>
                      <a:pt x="49268" y="28088"/>
                      <a:pt x="48982" y="28373"/>
                    </a:cubicBezTo>
                    <a:cubicBezTo>
                      <a:pt x="48018" y="29326"/>
                      <a:pt x="48018" y="30886"/>
                      <a:pt x="48982" y="31838"/>
                    </a:cubicBezTo>
                    <a:cubicBezTo>
                      <a:pt x="49439" y="32304"/>
                      <a:pt x="50061" y="32556"/>
                      <a:pt x="50701" y="32556"/>
                    </a:cubicBezTo>
                    <a:cubicBezTo>
                      <a:pt x="50846" y="32556"/>
                      <a:pt x="50992" y="32543"/>
                      <a:pt x="51137" y="32517"/>
                    </a:cubicBezTo>
                    <a:lnTo>
                      <a:pt x="51137" y="32517"/>
                    </a:lnTo>
                    <a:cubicBezTo>
                      <a:pt x="51197" y="33005"/>
                      <a:pt x="50971" y="33505"/>
                      <a:pt x="50483" y="34029"/>
                    </a:cubicBezTo>
                    <a:cubicBezTo>
                      <a:pt x="49006" y="35577"/>
                      <a:pt x="46756" y="36291"/>
                      <a:pt x="45101" y="36613"/>
                    </a:cubicBezTo>
                    <a:cubicBezTo>
                      <a:pt x="44720" y="36339"/>
                      <a:pt x="44291" y="36124"/>
                      <a:pt x="43851" y="35970"/>
                    </a:cubicBezTo>
                    <a:cubicBezTo>
                      <a:pt x="45184" y="35672"/>
                      <a:pt x="45923" y="34827"/>
                      <a:pt x="45958" y="33493"/>
                    </a:cubicBezTo>
                    <a:cubicBezTo>
                      <a:pt x="45911" y="32993"/>
                      <a:pt x="45542" y="32041"/>
                      <a:pt x="44482" y="32041"/>
                    </a:cubicBezTo>
                    <a:cubicBezTo>
                      <a:pt x="43815" y="32041"/>
                      <a:pt x="43482" y="32564"/>
                      <a:pt x="43196" y="33029"/>
                    </a:cubicBezTo>
                    <a:cubicBezTo>
                      <a:pt x="42898" y="33505"/>
                      <a:pt x="42613" y="33946"/>
                      <a:pt x="42017" y="34017"/>
                    </a:cubicBezTo>
                    <a:lnTo>
                      <a:pt x="41803" y="34041"/>
                    </a:lnTo>
                    <a:cubicBezTo>
                      <a:pt x="41636" y="34065"/>
                      <a:pt x="41458" y="34088"/>
                      <a:pt x="41267" y="34100"/>
                    </a:cubicBezTo>
                    <a:cubicBezTo>
                      <a:pt x="41803" y="33469"/>
                      <a:pt x="42113" y="32564"/>
                      <a:pt x="42398" y="31695"/>
                    </a:cubicBezTo>
                    <a:cubicBezTo>
                      <a:pt x="42839" y="30386"/>
                      <a:pt x="43244" y="29159"/>
                      <a:pt x="44387" y="28957"/>
                    </a:cubicBezTo>
                    <a:lnTo>
                      <a:pt x="44708" y="28897"/>
                    </a:lnTo>
                    <a:lnTo>
                      <a:pt x="44482" y="28671"/>
                    </a:lnTo>
                    <a:cubicBezTo>
                      <a:pt x="44449" y="28638"/>
                      <a:pt x="43809" y="28029"/>
                      <a:pt x="42964" y="28029"/>
                    </a:cubicBezTo>
                    <a:cubicBezTo>
                      <a:pt x="42899" y="28029"/>
                      <a:pt x="42834" y="28032"/>
                      <a:pt x="42767" y="28040"/>
                    </a:cubicBezTo>
                    <a:cubicBezTo>
                      <a:pt x="42208" y="28111"/>
                      <a:pt x="41708" y="28445"/>
                      <a:pt x="41279" y="29040"/>
                    </a:cubicBezTo>
                    <a:cubicBezTo>
                      <a:pt x="41173" y="28976"/>
                      <a:pt x="41020" y="28917"/>
                      <a:pt x="40810" y="28917"/>
                    </a:cubicBezTo>
                    <a:cubicBezTo>
                      <a:pt x="40668" y="28917"/>
                      <a:pt x="40500" y="28944"/>
                      <a:pt x="40303" y="29016"/>
                    </a:cubicBezTo>
                    <a:cubicBezTo>
                      <a:pt x="40136" y="29076"/>
                      <a:pt x="40017" y="29207"/>
                      <a:pt x="39958" y="29362"/>
                    </a:cubicBezTo>
                    <a:cubicBezTo>
                      <a:pt x="39815" y="29707"/>
                      <a:pt x="39922" y="30219"/>
                      <a:pt x="40041" y="30612"/>
                    </a:cubicBezTo>
                    <a:cubicBezTo>
                      <a:pt x="39791" y="30477"/>
                      <a:pt x="39492" y="30374"/>
                      <a:pt x="39192" y="30374"/>
                    </a:cubicBezTo>
                    <a:cubicBezTo>
                      <a:pt x="38935" y="30374"/>
                      <a:pt x="38676" y="30450"/>
                      <a:pt x="38445" y="30648"/>
                    </a:cubicBezTo>
                    <a:lnTo>
                      <a:pt x="38195" y="30850"/>
                    </a:lnTo>
                    <a:lnTo>
                      <a:pt x="38505" y="30933"/>
                    </a:lnTo>
                    <a:cubicBezTo>
                      <a:pt x="38553" y="30945"/>
                      <a:pt x="39600" y="31231"/>
                      <a:pt x="39386" y="32148"/>
                    </a:cubicBezTo>
                    <a:cubicBezTo>
                      <a:pt x="39267" y="32707"/>
                      <a:pt x="38886" y="33184"/>
                      <a:pt x="38362" y="33422"/>
                    </a:cubicBezTo>
                    <a:cubicBezTo>
                      <a:pt x="38195" y="32898"/>
                      <a:pt x="37541" y="32302"/>
                      <a:pt x="37219" y="32029"/>
                    </a:cubicBezTo>
                    <a:cubicBezTo>
                      <a:pt x="37529" y="31779"/>
                      <a:pt x="38124" y="31231"/>
                      <a:pt x="38231" y="30540"/>
                    </a:cubicBezTo>
                    <a:cubicBezTo>
                      <a:pt x="38291" y="30124"/>
                      <a:pt x="38160" y="29695"/>
                      <a:pt x="37874" y="29385"/>
                    </a:cubicBezTo>
                    <a:cubicBezTo>
                      <a:pt x="37411" y="28817"/>
                      <a:pt x="37013" y="28537"/>
                      <a:pt x="36664" y="28537"/>
                    </a:cubicBezTo>
                    <a:cubicBezTo>
                      <a:pt x="36618" y="28537"/>
                      <a:pt x="36573" y="28542"/>
                      <a:pt x="36529" y="28552"/>
                    </a:cubicBezTo>
                    <a:cubicBezTo>
                      <a:pt x="36255" y="28612"/>
                      <a:pt x="36052" y="28838"/>
                      <a:pt x="35933" y="29207"/>
                    </a:cubicBezTo>
                    <a:cubicBezTo>
                      <a:pt x="35909" y="29362"/>
                      <a:pt x="35802" y="29481"/>
                      <a:pt x="35671" y="29552"/>
                    </a:cubicBezTo>
                    <a:cubicBezTo>
                      <a:pt x="35586" y="29592"/>
                      <a:pt x="35481" y="29612"/>
                      <a:pt x="35358" y="29612"/>
                    </a:cubicBezTo>
                    <a:cubicBezTo>
                      <a:pt x="35153" y="29612"/>
                      <a:pt x="34897" y="29557"/>
                      <a:pt x="34600" y="29445"/>
                    </a:cubicBezTo>
                    <a:cubicBezTo>
                      <a:pt x="34468" y="29357"/>
                      <a:pt x="33661" y="28873"/>
                      <a:pt x="32688" y="28873"/>
                    </a:cubicBezTo>
                    <a:cubicBezTo>
                      <a:pt x="32079" y="28873"/>
                      <a:pt x="31404" y="29063"/>
                      <a:pt x="30790" y="29659"/>
                    </a:cubicBezTo>
                    <a:cubicBezTo>
                      <a:pt x="29075" y="31112"/>
                      <a:pt x="30075" y="33219"/>
                      <a:pt x="30194" y="33445"/>
                    </a:cubicBezTo>
                    <a:cubicBezTo>
                      <a:pt x="30337" y="33934"/>
                      <a:pt x="30337" y="34315"/>
                      <a:pt x="30206" y="34529"/>
                    </a:cubicBezTo>
                    <a:cubicBezTo>
                      <a:pt x="30123" y="34648"/>
                      <a:pt x="29992" y="34731"/>
                      <a:pt x="29837" y="34755"/>
                    </a:cubicBezTo>
                    <a:cubicBezTo>
                      <a:pt x="29456" y="34839"/>
                      <a:pt x="29206" y="35017"/>
                      <a:pt x="29123" y="35279"/>
                    </a:cubicBezTo>
                    <a:cubicBezTo>
                      <a:pt x="29016" y="35660"/>
                      <a:pt x="29242" y="36112"/>
                      <a:pt x="29825" y="36696"/>
                    </a:cubicBezTo>
                    <a:cubicBezTo>
                      <a:pt x="30104" y="36997"/>
                      <a:pt x="30477" y="37162"/>
                      <a:pt x="30876" y="37162"/>
                    </a:cubicBezTo>
                    <a:cubicBezTo>
                      <a:pt x="30903" y="37162"/>
                      <a:pt x="30929" y="37162"/>
                      <a:pt x="30956" y="37160"/>
                    </a:cubicBezTo>
                    <a:cubicBezTo>
                      <a:pt x="31647" y="37125"/>
                      <a:pt x="32254" y="36589"/>
                      <a:pt x="32528" y="36303"/>
                    </a:cubicBezTo>
                    <a:cubicBezTo>
                      <a:pt x="32766" y="36660"/>
                      <a:pt x="33350" y="37410"/>
                      <a:pt x="33873" y="37589"/>
                    </a:cubicBezTo>
                    <a:cubicBezTo>
                      <a:pt x="33945" y="37613"/>
                      <a:pt x="34016" y="37613"/>
                      <a:pt x="34088" y="37613"/>
                    </a:cubicBezTo>
                    <a:cubicBezTo>
                      <a:pt x="33885" y="38232"/>
                      <a:pt x="33278" y="38637"/>
                      <a:pt x="32766" y="38756"/>
                    </a:cubicBezTo>
                    <a:cubicBezTo>
                      <a:pt x="32685" y="38774"/>
                      <a:pt x="32608" y="38782"/>
                      <a:pt x="32537" y="38782"/>
                    </a:cubicBezTo>
                    <a:cubicBezTo>
                      <a:pt x="31801" y="38782"/>
                      <a:pt x="31563" y="37918"/>
                      <a:pt x="31552" y="37875"/>
                    </a:cubicBezTo>
                    <a:lnTo>
                      <a:pt x="31480" y="37565"/>
                    </a:lnTo>
                    <a:lnTo>
                      <a:pt x="31266" y="37803"/>
                    </a:lnTo>
                    <a:cubicBezTo>
                      <a:pt x="30837" y="38315"/>
                      <a:pt x="30980" y="38946"/>
                      <a:pt x="31230" y="39410"/>
                    </a:cubicBezTo>
                    <a:cubicBezTo>
                      <a:pt x="30978" y="39324"/>
                      <a:pt x="30668" y="39247"/>
                      <a:pt x="30383" y="39247"/>
                    </a:cubicBezTo>
                    <a:cubicBezTo>
                      <a:pt x="30238" y="39247"/>
                      <a:pt x="30100" y="39267"/>
                      <a:pt x="29980" y="39315"/>
                    </a:cubicBezTo>
                    <a:cubicBezTo>
                      <a:pt x="29825" y="39375"/>
                      <a:pt x="29706" y="39506"/>
                      <a:pt x="29647" y="39661"/>
                    </a:cubicBezTo>
                    <a:cubicBezTo>
                      <a:pt x="29456" y="40161"/>
                      <a:pt x="29551" y="40470"/>
                      <a:pt x="29671" y="40649"/>
                    </a:cubicBezTo>
                    <a:cubicBezTo>
                      <a:pt x="29063" y="41077"/>
                      <a:pt x="28730" y="41577"/>
                      <a:pt x="28670" y="42137"/>
                    </a:cubicBezTo>
                    <a:cubicBezTo>
                      <a:pt x="28563" y="43066"/>
                      <a:pt x="29254" y="43816"/>
                      <a:pt x="29290" y="43840"/>
                    </a:cubicBezTo>
                    <a:lnTo>
                      <a:pt x="29516" y="44078"/>
                    </a:lnTo>
                    <a:lnTo>
                      <a:pt x="29575" y="43756"/>
                    </a:lnTo>
                    <a:cubicBezTo>
                      <a:pt x="29790" y="42613"/>
                      <a:pt x="31016" y="42197"/>
                      <a:pt x="32314" y="41768"/>
                    </a:cubicBezTo>
                    <a:cubicBezTo>
                      <a:pt x="33183" y="41482"/>
                      <a:pt x="34076" y="41185"/>
                      <a:pt x="34707" y="40649"/>
                    </a:cubicBezTo>
                    <a:lnTo>
                      <a:pt x="34707" y="40649"/>
                    </a:lnTo>
                    <a:cubicBezTo>
                      <a:pt x="34695" y="40839"/>
                      <a:pt x="34671" y="41018"/>
                      <a:pt x="34647" y="41185"/>
                    </a:cubicBezTo>
                    <a:lnTo>
                      <a:pt x="34624" y="41399"/>
                    </a:lnTo>
                    <a:cubicBezTo>
                      <a:pt x="34552" y="42006"/>
                      <a:pt x="34123" y="42268"/>
                      <a:pt x="33635" y="42578"/>
                    </a:cubicBezTo>
                    <a:cubicBezTo>
                      <a:pt x="33147" y="42875"/>
                      <a:pt x="32647" y="43197"/>
                      <a:pt x="32647" y="43863"/>
                    </a:cubicBezTo>
                    <a:cubicBezTo>
                      <a:pt x="32647" y="44923"/>
                      <a:pt x="33600" y="45292"/>
                      <a:pt x="34123" y="45340"/>
                    </a:cubicBezTo>
                    <a:cubicBezTo>
                      <a:pt x="35433" y="45304"/>
                      <a:pt x="36278" y="44566"/>
                      <a:pt x="36576" y="43232"/>
                    </a:cubicBezTo>
                    <a:cubicBezTo>
                      <a:pt x="36731" y="43673"/>
                      <a:pt x="36945" y="44102"/>
                      <a:pt x="37219" y="44483"/>
                    </a:cubicBezTo>
                    <a:cubicBezTo>
                      <a:pt x="36898" y="46138"/>
                      <a:pt x="36195" y="48388"/>
                      <a:pt x="34635" y="49864"/>
                    </a:cubicBezTo>
                    <a:cubicBezTo>
                      <a:pt x="34166" y="50301"/>
                      <a:pt x="33716" y="50528"/>
                      <a:pt x="33277" y="50528"/>
                    </a:cubicBezTo>
                    <a:cubicBezTo>
                      <a:pt x="33226" y="50528"/>
                      <a:pt x="33174" y="50525"/>
                      <a:pt x="33123" y="50519"/>
                    </a:cubicBezTo>
                    <a:lnTo>
                      <a:pt x="33135" y="50507"/>
                    </a:lnTo>
                    <a:cubicBezTo>
                      <a:pt x="33373" y="49209"/>
                      <a:pt x="32552" y="47971"/>
                      <a:pt x="31266" y="47673"/>
                    </a:cubicBezTo>
                    <a:cubicBezTo>
                      <a:pt x="31086" y="47633"/>
                      <a:pt x="30905" y="47613"/>
                      <a:pt x="30727" y="47613"/>
                    </a:cubicBezTo>
                    <a:cubicBezTo>
                      <a:pt x="29647" y="47613"/>
                      <a:pt x="28657" y="48328"/>
                      <a:pt x="28361" y="49412"/>
                    </a:cubicBezTo>
                    <a:cubicBezTo>
                      <a:pt x="28064" y="48328"/>
                      <a:pt x="27075" y="47613"/>
                      <a:pt x="25995" y="47613"/>
                    </a:cubicBezTo>
                    <a:cubicBezTo>
                      <a:pt x="25817" y="47613"/>
                      <a:pt x="25636" y="47633"/>
                      <a:pt x="25456" y="47673"/>
                    </a:cubicBezTo>
                    <a:cubicBezTo>
                      <a:pt x="24170" y="47971"/>
                      <a:pt x="23348" y="49209"/>
                      <a:pt x="23586" y="50507"/>
                    </a:cubicBezTo>
                    <a:cubicBezTo>
                      <a:pt x="23537" y="50513"/>
                      <a:pt x="23486" y="50516"/>
                      <a:pt x="23436" y="50516"/>
                    </a:cubicBezTo>
                    <a:cubicBezTo>
                      <a:pt x="23003" y="50516"/>
                      <a:pt x="22545" y="50289"/>
                      <a:pt x="22086" y="49852"/>
                    </a:cubicBezTo>
                    <a:cubicBezTo>
                      <a:pt x="20527" y="48376"/>
                      <a:pt x="19824" y="46126"/>
                      <a:pt x="19503" y="44471"/>
                    </a:cubicBezTo>
                    <a:cubicBezTo>
                      <a:pt x="19776" y="44090"/>
                      <a:pt x="19991" y="43661"/>
                      <a:pt x="20134" y="43220"/>
                    </a:cubicBezTo>
                    <a:cubicBezTo>
                      <a:pt x="20431" y="44554"/>
                      <a:pt x="21289" y="45292"/>
                      <a:pt x="22610" y="45328"/>
                    </a:cubicBezTo>
                    <a:cubicBezTo>
                      <a:pt x="23110" y="45280"/>
                      <a:pt x="24063" y="44911"/>
                      <a:pt x="24063" y="43852"/>
                    </a:cubicBezTo>
                    <a:cubicBezTo>
                      <a:pt x="24063" y="43185"/>
                      <a:pt x="23551" y="42851"/>
                      <a:pt x="23074" y="42566"/>
                    </a:cubicBezTo>
                    <a:cubicBezTo>
                      <a:pt x="22610" y="42268"/>
                      <a:pt x="22158" y="41982"/>
                      <a:pt x="22098" y="41387"/>
                    </a:cubicBezTo>
                    <a:lnTo>
                      <a:pt x="22062" y="41173"/>
                    </a:lnTo>
                    <a:cubicBezTo>
                      <a:pt x="22039" y="41006"/>
                      <a:pt x="22027" y="40827"/>
                      <a:pt x="22003" y="40637"/>
                    </a:cubicBezTo>
                    <a:lnTo>
                      <a:pt x="22003" y="40637"/>
                    </a:lnTo>
                    <a:cubicBezTo>
                      <a:pt x="22634" y="41173"/>
                      <a:pt x="23527" y="41470"/>
                      <a:pt x="24396" y="41756"/>
                    </a:cubicBezTo>
                    <a:cubicBezTo>
                      <a:pt x="25706" y="42185"/>
                      <a:pt x="26932" y="42601"/>
                      <a:pt x="27134" y="43744"/>
                    </a:cubicBezTo>
                    <a:lnTo>
                      <a:pt x="27194" y="44066"/>
                    </a:lnTo>
                    <a:lnTo>
                      <a:pt x="27420" y="43828"/>
                    </a:lnTo>
                    <a:cubicBezTo>
                      <a:pt x="27456" y="43804"/>
                      <a:pt x="28158" y="43054"/>
                      <a:pt x="28051" y="42125"/>
                    </a:cubicBezTo>
                    <a:cubicBezTo>
                      <a:pt x="27980" y="41554"/>
                      <a:pt x="27646" y="41065"/>
                      <a:pt x="27051" y="40637"/>
                    </a:cubicBezTo>
                    <a:cubicBezTo>
                      <a:pt x="27158" y="40458"/>
                      <a:pt x="27254" y="40149"/>
                      <a:pt x="27075" y="39649"/>
                    </a:cubicBezTo>
                    <a:cubicBezTo>
                      <a:pt x="27015" y="39494"/>
                      <a:pt x="26884" y="39363"/>
                      <a:pt x="26730" y="39303"/>
                    </a:cubicBezTo>
                    <a:cubicBezTo>
                      <a:pt x="26613" y="39255"/>
                      <a:pt x="26478" y="39235"/>
                      <a:pt x="26335" y="39235"/>
                    </a:cubicBezTo>
                    <a:cubicBezTo>
                      <a:pt x="26053" y="39235"/>
                      <a:pt x="25740" y="39312"/>
                      <a:pt x="25480" y="39399"/>
                    </a:cubicBezTo>
                    <a:cubicBezTo>
                      <a:pt x="25730" y="38934"/>
                      <a:pt x="25872" y="38303"/>
                      <a:pt x="25444" y="37791"/>
                    </a:cubicBezTo>
                    <a:lnTo>
                      <a:pt x="25241" y="37553"/>
                    </a:lnTo>
                    <a:lnTo>
                      <a:pt x="25158" y="37863"/>
                    </a:lnTo>
                    <a:cubicBezTo>
                      <a:pt x="25147" y="37906"/>
                      <a:pt x="24909" y="38770"/>
                      <a:pt x="24173" y="38770"/>
                    </a:cubicBezTo>
                    <a:cubicBezTo>
                      <a:pt x="24101" y="38770"/>
                      <a:pt x="24025" y="38762"/>
                      <a:pt x="23944" y="38744"/>
                    </a:cubicBezTo>
                    <a:cubicBezTo>
                      <a:pt x="23432" y="38625"/>
                      <a:pt x="22836" y="38220"/>
                      <a:pt x="22622" y="37601"/>
                    </a:cubicBezTo>
                    <a:cubicBezTo>
                      <a:pt x="22705" y="37601"/>
                      <a:pt x="22777" y="37601"/>
                      <a:pt x="22836" y="37577"/>
                    </a:cubicBezTo>
                    <a:cubicBezTo>
                      <a:pt x="23372" y="37398"/>
                      <a:pt x="23944" y="36648"/>
                      <a:pt x="24194" y="36291"/>
                    </a:cubicBezTo>
                    <a:cubicBezTo>
                      <a:pt x="24467" y="36577"/>
                      <a:pt x="25063" y="37113"/>
                      <a:pt x="25765" y="37148"/>
                    </a:cubicBezTo>
                    <a:cubicBezTo>
                      <a:pt x="25791" y="37150"/>
                      <a:pt x="25818" y="37151"/>
                      <a:pt x="25844" y="37151"/>
                    </a:cubicBezTo>
                    <a:cubicBezTo>
                      <a:pt x="26234" y="37151"/>
                      <a:pt x="26617" y="36985"/>
                      <a:pt x="26884" y="36684"/>
                    </a:cubicBezTo>
                    <a:cubicBezTo>
                      <a:pt x="27468" y="36101"/>
                      <a:pt x="27694" y="35648"/>
                      <a:pt x="27587" y="35267"/>
                    </a:cubicBezTo>
                    <a:cubicBezTo>
                      <a:pt x="27504" y="35005"/>
                      <a:pt x="27254" y="34827"/>
                      <a:pt x="26873" y="34743"/>
                    </a:cubicBezTo>
                    <a:cubicBezTo>
                      <a:pt x="26730" y="34719"/>
                      <a:pt x="26599" y="34636"/>
                      <a:pt x="26515" y="34517"/>
                    </a:cubicBezTo>
                    <a:cubicBezTo>
                      <a:pt x="26372" y="34303"/>
                      <a:pt x="26384" y="33922"/>
                      <a:pt x="26515" y="33434"/>
                    </a:cubicBezTo>
                    <a:cubicBezTo>
                      <a:pt x="26634" y="33207"/>
                      <a:pt x="27635" y="31100"/>
                      <a:pt x="25944" y="29659"/>
                    </a:cubicBezTo>
                    <a:cubicBezTo>
                      <a:pt x="25325" y="29054"/>
                      <a:pt x="24648" y="28862"/>
                      <a:pt x="24038" y="28862"/>
                    </a:cubicBezTo>
                    <a:cubicBezTo>
                      <a:pt x="23063" y="28862"/>
                      <a:pt x="22258" y="29353"/>
                      <a:pt x="22134" y="29433"/>
                    </a:cubicBezTo>
                    <a:cubicBezTo>
                      <a:pt x="21829" y="29545"/>
                      <a:pt x="21570" y="29601"/>
                      <a:pt x="21364" y="29601"/>
                    </a:cubicBezTo>
                    <a:cubicBezTo>
                      <a:pt x="21240" y="29601"/>
                      <a:pt x="21135" y="29580"/>
                      <a:pt x="21050" y="29540"/>
                    </a:cubicBezTo>
                    <a:cubicBezTo>
                      <a:pt x="20919" y="29469"/>
                      <a:pt x="20824" y="29350"/>
                      <a:pt x="20788" y="29195"/>
                    </a:cubicBezTo>
                    <a:cubicBezTo>
                      <a:pt x="20669" y="28826"/>
                      <a:pt x="20455" y="28600"/>
                      <a:pt x="20193" y="28540"/>
                    </a:cubicBezTo>
                    <a:cubicBezTo>
                      <a:pt x="20149" y="28530"/>
                      <a:pt x="20104" y="28526"/>
                      <a:pt x="20058" y="28526"/>
                    </a:cubicBezTo>
                    <a:cubicBezTo>
                      <a:pt x="19708" y="28526"/>
                      <a:pt x="19311" y="28805"/>
                      <a:pt x="18848" y="29374"/>
                    </a:cubicBezTo>
                    <a:cubicBezTo>
                      <a:pt x="18562" y="29683"/>
                      <a:pt x="18431" y="30112"/>
                      <a:pt x="18491" y="30528"/>
                    </a:cubicBezTo>
                    <a:cubicBezTo>
                      <a:pt x="18610" y="31231"/>
                      <a:pt x="19193" y="31779"/>
                      <a:pt x="19503" y="32017"/>
                    </a:cubicBezTo>
                    <a:cubicBezTo>
                      <a:pt x="19181" y="32291"/>
                      <a:pt x="18526" y="32886"/>
                      <a:pt x="18371" y="33410"/>
                    </a:cubicBezTo>
                    <a:cubicBezTo>
                      <a:pt x="17848" y="33172"/>
                      <a:pt x="17467" y="32695"/>
                      <a:pt x="17336" y="32136"/>
                    </a:cubicBezTo>
                    <a:cubicBezTo>
                      <a:pt x="17121" y="31219"/>
                      <a:pt x="18169" y="30933"/>
                      <a:pt x="18217" y="30921"/>
                    </a:cubicBezTo>
                    <a:lnTo>
                      <a:pt x="18526" y="30838"/>
                    </a:lnTo>
                    <a:lnTo>
                      <a:pt x="18276" y="30636"/>
                    </a:lnTo>
                    <a:cubicBezTo>
                      <a:pt x="18045" y="30438"/>
                      <a:pt x="17787" y="30362"/>
                      <a:pt x="17529" y="30362"/>
                    </a:cubicBezTo>
                    <a:cubicBezTo>
                      <a:pt x="17229" y="30362"/>
                      <a:pt x="16931" y="30465"/>
                      <a:pt x="16681" y="30600"/>
                    </a:cubicBezTo>
                    <a:cubicBezTo>
                      <a:pt x="16800" y="30207"/>
                      <a:pt x="16919" y="29695"/>
                      <a:pt x="16776" y="29350"/>
                    </a:cubicBezTo>
                    <a:cubicBezTo>
                      <a:pt x="16705" y="29195"/>
                      <a:pt x="16586" y="29064"/>
                      <a:pt x="16419" y="29004"/>
                    </a:cubicBezTo>
                    <a:cubicBezTo>
                      <a:pt x="16222" y="28932"/>
                      <a:pt x="16053" y="28905"/>
                      <a:pt x="15911" y="28905"/>
                    </a:cubicBezTo>
                    <a:cubicBezTo>
                      <a:pt x="15702" y="28905"/>
                      <a:pt x="15549" y="28964"/>
                      <a:pt x="15443" y="29028"/>
                    </a:cubicBezTo>
                    <a:cubicBezTo>
                      <a:pt x="15014" y="28433"/>
                      <a:pt x="14514" y="28100"/>
                      <a:pt x="13954" y="28028"/>
                    </a:cubicBezTo>
                    <a:cubicBezTo>
                      <a:pt x="13888" y="28021"/>
                      <a:pt x="13822" y="28017"/>
                      <a:pt x="13758" y="28017"/>
                    </a:cubicBezTo>
                    <a:cubicBezTo>
                      <a:pt x="12913" y="28017"/>
                      <a:pt x="12273" y="28626"/>
                      <a:pt x="12240" y="28659"/>
                    </a:cubicBezTo>
                    <a:lnTo>
                      <a:pt x="12014" y="28885"/>
                    </a:lnTo>
                    <a:lnTo>
                      <a:pt x="12335" y="28945"/>
                    </a:lnTo>
                    <a:cubicBezTo>
                      <a:pt x="13478" y="29159"/>
                      <a:pt x="13883" y="30374"/>
                      <a:pt x="14323" y="31683"/>
                    </a:cubicBezTo>
                    <a:cubicBezTo>
                      <a:pt x="14609" y="32553"/>
                      <a:pt x="14907" y="33457"/>
                      <a:pt x="15454" y="34088"/>
                    </a:cubicBezTo>
                    <a:cubicBezTo>
                      <a:pt x="15264" y="34077"/>
                      <a:pt x="15085" y="34053"/>
                      <a:pt x="14919" y="34029"/>
                    </a:cubicBezTo>
                    <a:lnTo>
                      <a:pt x="14704" y="34005"/>
                    </a:lnTo>
                    <a:cubicBezTo>
                      <a:pt x="14097" y="33934"/>
                      <a:pt x="13835" y="33505"/>
                      <a:pt x="13526" y="33017"/>
                    </a:cubicBezTo>
                    <a:cubicBezTo>
                      <a:pt x="13228" y="32529"/>
                      <a:pt x="12907" y="32029"/>
                      <a:pt x="12240" y="32029"/>
                    </a:cubicBezTo>
                    <a:cubicBezTo>
                      <a:pt x="11180" y="32029"/>
                      <a:pt x="10811" y="32981"/>
                      <a:pt x="10763" y="33505"/>
                    </a:cubicBezTo>
                    <a:cubicBezTo>
                      <a:pt x="10799" y="34815"/>
                      <a:pt x="11537" y="35660"/>
                      <a:pt x="12871" y="35958"/>
                    </a:cubicBezTo>
                    <a:cubicBezTo>
                      <a:pt x="12430" y="36112"/>
                      <a:pt x="12014" y="36327"/>
                      <a:pt x="11633" y="36601"/>
                    </a:cubicBezTo>
                    <a:cubicBezTo>
                      <a:pt x="9966" y="36279"/>
                      <a:pt x="7715" y="35565"/>
                      <a:pt x="6251" y="34017"/>
                    </a:cubicBezTo>
                    <a:cubicBezTo>
                      <a:pt x="5751" y="33493"/>
                      <a:pt x="5537" y="32993"/>
                      <a:pt x="5596" y="32505"/>
                    </a:cubicBezTo>
                    <a:lnTo>
                      <a:pt x="5596" y="32505"/>
                    </a:lnTo>
                    <a:cubicBezTo>
                      <a:pt x="5734" y="32528"/>
                      <a:pt x="5870" y="32539"/>
                      <a:pt x="6005" y="32539"/>
                    </a:cubicBezTo>
                    <a:cubicBezTo>
                      <a:pt x="7121" y="32539"/>
                      <a:pt x="8117" y="31773"/>
                      <a:pt x="8382" y="30648"/>
                    </a:cubicBezTo>
                    <a:cubicBezTo>
                      <a:pt x="8668" y="29397"/>
                      <a:pt x="7942" y="28123"/>
                      <a:pt x="6703" y="27742"/>
                    </a:cubicBezTo>
                    <a:cubicBezTo>
                      <a:pt x="7942" y="27373"/>
                      <a:pt x="8668" y="26099"/>
                      <a:pt x="8382" y="24849"/>
                    </a:cubicBezTo>
                    <a:cubicBezTo>
                      <a:pt x="8115" y="23717"/>
                      <a:pt x="7110" y="22949"/>
                      <a:pt x="5987" y="22949"/>
                    </a:cubicBezTo>
                    <a:cubicBezTo>
                      <a:pt x="5858" y="22949"/>
                      <a:pt x="5727" y="22959"/>
                      <a:pt x="5596" y="22980"/>
                    </a:cubicBezTo>
                    <a:cubicBezTo>
                      <a:pt x="5537" y="22504"/>
                      <a:pt x="5751" y="22004"/>
                      <a:pt x="6251" y="21480"/>
                    </a:cubicBezTo>
                    <a:cubicBezTo>
                      <a:pt x="7715" y="19920"/>
                      <a:pt x="9966" y="19218"/>
                      <a:pt x="11633" y="18896"/>
                    </a:cubicBezTo>
                    <a:cubicBezTo>
                      <a:pt x="12014" y="19170"/>
                      <a:pt x="12430" y="19384"/>
                      <a:pt x="12871" y="19539"/>
                    </a:cubicBezTo>
                    <a:cubicBezTo>
                      <a:pt x="11537" y="19825"/>
                      <a:pt x="10799" y="20682"/>
                      <a:pt x="10763" y="22016"/>
                    </a:cubicBezTo>
                    <a:cubicBezTo>
                      <a:pt x="10811" y="22516"/>
                      <a:pt x="11180" y="23468"/>
                      <a:pt x="12240" y="23468"/>
                    </a:cubicBezTo>
                    <a:cubicBezTo>
                      <a:pt x="12907" y="23468"/>
                      <a:pt x="13240" y="22944"/>
                      <a:pt x="13526" y="22480"/>
                    </a:cubicBezTo>
                    <a:cubicBezTo>
                      <a:pt x="13823" y="22004"/>
                      <a:pt x="14109" y="21563"/>
                      <a:pt x="14704" y="21492"/>
                    </a:cubicBezTo>
                    <a:lnTo>
                      <a:pt x="14919" y="21468"/>
                    </a:lnTo>
                    <a:cubicBezTo>
                      <a:pt x="15085" y="21444"/>
                      <a:pt x="15264" y="21420"/>
                      <a:pt x="15454" y="21408"/>
                    </a:cubicBezTo>
                    <a:lnTo>
                      <a:pt x="15454" y="21408"/>
                    </a:lnTo>
                    <a:cubicBezTo>
                      <a:pt x="14907" y="22039"/>
                      <a:pt x="14609" y="22932"/>
                      <a:pt x="14323" y="23813"/>
                    </a:cubicBezTo>
                    <a:cubicBezTo>
                      <a:pt x="13883" y="25111"/>
                      <a:pt x="13478" y="26349"/>
                      <a:pt x="12335" y="26552"/>
                    </a:cubicBezTo>
                    <a:lnTo>
                      <a:pt x="12014" y="26611"/>
                    </a:lnTo>
                    <a:lnTo>
                      <a:pt x="12240" y="26838"/>
                    </a:lnTo>
                    <a:cubicBezTo>
                      <a:pt x="12273" y="26871"/>
                      <a:pt x="12913" y="27480"/>
                      <a:pt x="13758" y="27480"/>
                    </a:cubicBezTo>
                    <a:cubicBezTo>
                      <a:pt x="13822" y="27480"/>
                      <a:pt x="13888" y="27476"/>
                      <a:pt x="13954" y="27469"/>
                    </a:cubicBezTo>
                    <a:cubicBezTo>
                      <a:pt x="14514" y="27397"/>
                      <a:pt x="15014" y="27064"/>
                      <a:pt x="15443" y="26468"/>
                    </a:cubicBezTo>
                    <a:cubicBezTo>
                      <a:pt x="15549" y="26532"/>
                      <a:pt x="15702" y="26592"/>
                      <a:pt x="15911" y="26592"/>
                    </a:cubicBezTo>
                    <a:cubicBezTo>
                      <a:pt x="16053" y="26592"/>
                      <a:pt x="16222" y="26564"/>
                      <a:pt x="16419" y="26492"/>
                    </a:cubicBezTo>
                    <a:cubicBezTo>
                      <a:pt x="16586" y="26433"/>
                      <a:pt x="16705" y="26302"/>
                      <a:pt x="16776" y="26147"/>
                    </a:cubicBezTo>
                    <a:cubicBezTo>
                      <a:pt x="16919" y="25802"/>
                      <a:pt x="16800" y="25278"/>
                      <a:pt x="16681" y="24897"/>
                    </a:cubicBezTo>
                    <a:lnTo>
                      <a:pt x="16681" y="24897"/>
                    </a:lnTo>
                    <a:cubicBezTo>
                      <a:pt x="16931" y="25031"/>
                      <a:pt x="17229" y="25135"/>
                      <a:pt x="17529" y="25135"/>
                    </a:cubicBezTo>
                    <a:cubicBezTo>
                      <a:pt x="17787" y="25135"/>
                      <a:pt x="18045" y="25059"/>
                      <a:pt x="18276" y="24861"/>
                    </a:cubicBezTo>
                    <a:lnTo>
                      <a:pt x="18526" y="24659"/>
                    </a:lnTo>
                    <a:lnTo>
                      <a:pt x="18217" y="24575"/>
                    </a:lnTo>
                    <a:cubicBezTo>
                      <a:pt x="18169" y="24563"/>
                      <a:pt x="17121" y="24266"/>
                      <a:pt x="17336" y="23361"/>
                    </a:cubicBezTo>
                    <a:cubicBezTo>
                      <a:pt x="17467" y="22801"/>
                      <a:pt x="17848" y="22325"/>
                      <a:pt x="18371" y="22075"/>
                    </a:cubicBezTo>
                    <a:cubicBezTo>
                      <a:pt x="18526" y="22599"/>
                      <a:pt x="19181" y="23206"/>
                      <a:pt x="19503" y="23480"/>
                    </a:cubicBezTo>
                    <a:cubicBezTo>
                      <a:pt x="19193" y="23718"/>
                      <a:pt x="18598" y="24278"/>
                      <a:pt x="18491" y="24968"/>
                    </a:cubicBezTo>
                    <a:cubicBezTo>
                      <a:pt x="18431" y="25385"/>
                      <a:pt x="18562" y="25814"/>
                      <a:pt x="18848" y="26123"/>
                    </a:cubicBezTo>
                    <a:cubicBezTo>
                      <a:pt x="19316" y="26698"/>
                      <a:pt x="19717" y="26968"/>
                      <a:pt x="20070" y="26968"/>
                    </a:cubicBezTo>
                    <a:cubicBezTo>
                      <a:pt x="20111" y="26968"/>
                      <a:pt x="20153" y="26964"/>
                      <a:pt x="20193" y="26957"/>
                    </a:cubicBezTo>
                    <a:cubicBezTo>
                      <a:pt x="20467" y="26897"/>
                      <a:pt x="20669" y="26671"/>
                      <a:pt x="20788" y="26302"/>
                    </a:cubicBezTo>
                    <a:cubicBezTo>
                      <a:pt x="20824" y="26147"/>
                      <a:pt x="20919" y="26028"/>
                      <a:pt x="21050" y="25956"/>
                    </a:cubicBezTo>
                    <a:cubicBezTo>
                      <a:pt x="21135" y="25916"/>
                      <a:pt x="21240" y="25896"/>
                      <a:pt x="21364" y="25896"/>
                    </a:cubicBezTo>
                    <a:cubicBezTo>
                      <a:pt x="21570" y="25896"/>
                      <a:pt x="21829" y="25952"/>
                      <a:pt x="22134" y="26064"/>
                    </a:cubicBezTo>
                    <a:cubicBezTo>
                      <a:pt x="22258" y="26144"/>
                      <a:pt x="23062" y="26629"/>
                      <a:pt x="24033" y="26629"/>
                    </a:cubicBezTo>
                    <a:cubicBezTo>
                      <a:pt x="24642" y="26629"/>
                      <a:pt x="25317" y="26439"/>
                      <a:pt x="25932" y="25837"/>
                    </a:cubicBezTo>
                    <a:cubicBezTo>
                      <a:pt x="27646" y="24397"/>
                      <a:pt x="26634" y="22289"/>
                      <a:pt x="26527" y="22063"/>
                    </a:cubicBezTo>
                    <a:cubicBezTo>
                      <a:pt x="26384" y="21575"/>
                      <a:pt x="26384" y="21194"/>
                      <a:pt x="26515" y="20980"/>
                    </a:cubicBezTo>
                    <a:cubicBezTo>
                      <a:pt x="26599" y="20861"/>
                      <a:pt x="26730" y="20765"/>
                      <a:pt x="26873" y="20753"/>
                    </a:cubicBezTo>
                    <a:cubicBezTo>
                      <a:pt x="27254" y="20670"/>
                      <a:pt x="27504" y="20492"/>
                      <a:pt x="27587" y="20218"/>
                    </a:cubicBezTo>
                    <a:cubicBezTo>
                      <a:pt x="27706" y="19849"/>
                      <a:pt x="27468" y="19384"/>
                      <a:pt x="26884" y="18813"/>
                    </a:cubicBezTo>
                    <a:cubicBezTo>
                      <a:pt x="26617" y="18511"/>
                      <a:pt x="26234" y="18346"/>
                      <a:pt x="25844" y="18346"/>
                    </a:cubicBezTo>
                    <a:cubicBezTo>
                      <a:pt x="25818" y="18346"/>
                      <a:pt x="25791" y="18347"/>
                      <a:pt x="25765" y="18348"/>
                    </a:cubicBezTo>
                    <a:cubicBezTo>
                      <a:pt x="25063" y="18384"/>
                      <a:pt x="24467" y="18920"/>
                      <a:pt x="24194" y="19206"/>
                    </a:cubicBezTo>
                    <a:cubicBezTo>
                      <a:pt x="23944" y="18848"/>
                      <a:pt x="23372" y="18086"/>
                      <a:pt x="22848" y="17920"/>
                    </a:cubicBezTo>
                    <a:cubicBezTo>
                      <a:pt x="22796" y="17902"/>
                      <a:pt x="22744" y="17891"/>
                      <a:pt x="22687" y="17891"/>
                    </a:cubicBezTo>
                    <a:cubicBezTo>
                      <a:pt x="22666" y="17891"/>
                      <a:pt x="22644" y="17893"/>
                      <a:pt x="22622" y="17896"/>
                    </a:cubicBezTo>
                    <a:cubicBezTo>
                      <a:pt x="22836" y="17277"/>
                      <a:pt x="23432" y="16872"/>
                      <a:pt x="23944" y="16753"/>
                    </a:cubicBezTo>
                    <a:cubicBezTo>
                      <a:pt x="24028" y="16733"/>
                      <a:pt x="24108" y="16724"/>
                      <a:pt x="24182" y="16724"/>
                    </a:cubicBezTo>
                    <a:cubicBezTo>
                      <a:pt x="24911" y="16724"/>
                      <a:pt x="25147" y="17591"/>
                      <a:pt x="25158" y="17634"/>
                    </a:cubicBezTo>
                    <a:lnTo>
                      <a:pt x="25241" y="17944"/>
                    </a:lnTo>
                    <a:lnTo>
                      <a:pt x="25444" y="17694"/>
                    </a:lnTo>
                    <a:cubicBezTo>
                      <a:pt x="25872" y="17193"/>
                      <a:pt x="25730" y="16562"/>
                      <a:pt x="25480" y="16098"/>
                    </a:cubicBezTo>
                    <a:lnTo>
                      <a:pt x="25480" y="16098"/>
                    </a:lnTo>
                    <a:cubicBezTo>
                      <a:pt x="25740" y="16185"/>
                      <a:pt x="26053" y="16261"/>
                      <a:pt x="26335" y="16261"/>
                    </a:cubicBezTo>
                    <a:cubicBezTo>
                      <a:pt x="26478" y="16261"/>
                      <a:pt x="26613" y="16242"/>
                      <a:pt x="26730" y="16193"/>
                    </a:cubicBezTo>
                    <a:cubicBezTo>
                      <a:pt x="26884" y="16122"/>
                      <a:pt x="27015" y="16003"/>
                      <a:pt x="27075" y="15848"/>
                    </a:cubicBezTo>
                    <a:cubicBezTo>
                      <a:pt x="27254" y="15348"/>
                      <a:pt x="27158" y="15038"/>
                      <a:pt x="27051" y="14860"/>
                    </a:cubicBezTo>
                    <a:cubicBezTo>
                      <a:pt x="27646" y="14431"/>
                      <a:pt x="27980" y="13931"/>
                      <a:pt x="28051" y="13372"/>
                    </a:cubicBezTo>
                    <a:cubicBezTo>
                      <a:pt x="28158" y="12443"/>
                      <a:pt x="27456" y="11693"/>
                      <a:pt x="27432" y="11669"/>
                    </a:cubicBezTo>
                    <a:lnTo>
                      <a:pt x="27206" y="11419"/>
                    </a:lnTo>
                    <a:lnTo>
                      <a:pt x="27146" y="11740"/>
                    </a:lnTo>
                    <a:cubicBezTo>
                      <a:pt x="26932" y="12883"/>
                      <a:pt x="25706" y="13300"/>
                      <a:pt x="24396" y="13729"/>
                    </a:cubicBezTo>
                    <a:cubicBezTo>
                      <a:pt x="23527" y="14015"/>
                      <a:pt x="22646" y="14312"/>
                      <a:pt x="22003" y="14848"/>
                    </a:cubicBezTo>
                    <a:cubicBezTo>
                      <a:pt x="22027" y="14657"/>
                      <a:pt x="22051" y="14479"/>
                      <a:pt x="22062" y="14312"/>
                    </a:cubicBezTo>
                    <a:lnTo>
                      <a:pt x="22098" y="14098"/>
                    </a:lnTo>
                    <a:cubicBezTo>
                      <a:pt x="22170" y="13491"/>
                      <a:pt x="22598" y="13229"/>
                      <a:pt x="23086" y="12919"/>
                    </a:cubicBezTo>
                    <a:cubicBezTo>
                      <a:pt x="23563" y="12621"/>
                      <a:pt x="24075" y="12300"/>
                      <a:pt x="24075" y="11633"/>
                    </a:cubicBezTo>
                    <a:cubicBezTo>
                      <a:pt x="24075" y="10574"/>
                      <a:pt x="23122" y="10205"/>
                      <a:pt x="22598" y="10157"/>
                    </a:cubicBezTo>
                    <a:cubicBezTo>
                      <a:pt x="21289" y="10193"/>
                      <a:pt x="20443" y="10919"/>
                      <a:pt x="20146" y="12264"/>
                    </a:cubicBezTo>
                    <a:cubicBezTo>
                      <a:pt x="19991" y="11824"/>
                      <a:pt x="19776" y="11395"/>
                      <a:pt x="19503" y="11014"/>
                    </a:cubicBezTo>
                    <a:cubicBezTo>
                      <a:pt x="19824" y="9359"/>
                      <a:pt x="20527" y="7109"/>
                      <a:pt x="22086" y="5633"/>
                    </a:cubicBezTo>
                    <a:cubicBezTo>
                      <a:pt x="22563" y="5189"/>
                      <a:pt x="23019" y="4971"/>
                      <a:pt x="23456" y="4971"/>
                    </a:cubicBezTo>
                    <a:cubicBezTo>
                      <a:pt x="23500" y="4971"/>
                      <a:pt x="23543" y="4973"/>
                      <a:pt x="23586" y="4978"/>
                    </a:cubicBezTo>
                    <a:cubicBezTo>
                      <a:pt x="23360" y="6275"/>
                      <a:pt x="24182" y="7514"/>
                      <a:pt x="25456" y="7811"/>
                    </a:cubicBezTo>
                    <a:cubicBezTo>
                      <a:pt x="25636" y="7852"/>
                      <a:pt x="25817" y="7871"/>
                      <a:pt x="25995" y="7871"/>
                    </a:cubicBezTo>
                    <a:cubicBezTo>
                      <a:pt x="27075" y="7871"/>
                      <a:pt x="28064" y="7156"/>
                      <a:pt x="28361" y="6073"/>
                    </a:cubicBezTo>
                    <a:cubicBezTo>
                      <a:pt x="28667" y="7156"/>
                      <a:pt x="29650" y="7871"/>
                      <a:pt x="30735" y="7871"/>
                    </a:cubicBezTo>
                    <a:cubicBezTo>
                      <a:pt x="30914" y="7871"/>
                      <a:pt x="31096" y="7852"/>
                      <a:pt x="31278" y="7811"/>
                    </a:cubicBezTo>
                    <a:cubicBezTo>
                      <a:pt x="32552" y="7514"/>
                      <a:pt x="33373" y="6275"/>
                      <a:pt x="33135" y="4978"/>
                    </a:cubicBezTo>
                    <a:cubicBezTo>
                      <a:pt x="33186" y="4971"/>
                      <a:pt x="33237" y="4968"/>
                      <a:pt x="33289" y="4968"/>
                    </a:cubicBezTo>
                    <a:close/>
                    <a:moveTo>
                      <a:pt x="5942" y="27968"/>
                    </a:moveTo>
                    <a:cubicBezTo>
                      <a:pt x="5962" y="27968"/>
                      <a:pt x="5982" y="27968"/>
                      <a:pt x="6001" y="27969"/>
                    </a:cubicBezTo>
                    <a:lnTo>
                      <a:pt x="6144" y="27992"/>
                    </a:lnTo>
                    <a:cubicBezTo>
                      <a:pt x="7394" y="28064"/>
                      <a:pt x="8311" y="29195"/>
                      <a:pt x="8120" y="30433"/>
                    </a:cubicBezTo>
                    <a:cubicBezTo>
                      <a:pt x="7958" y="31490"/>
                      <a:pt x="7049" y="32226"/>
                      <a:pt x="6038" y="32226"/>
                    </a:cubicBezTo>
                    <a:cubicBezTo>
                      <a:pt x="5865" y="32226"/>
                      <a:pt x="5689" y="32205"/>
                      <a:pt x="5513" y="32160"/>
                    </a:cubicBezTo>
                    <a:lnTo>
                      <a:pt x="5346" y="32124"/>
                    </a:lnTo>
                    <a:lnTo>
                      <a:pt x="5310" y="32279"/>
                    </a:lnTo>
                    <a:cubicBezTo>
                      <a:pt x="5144" y="32934"/>
                      <a:pt x="5382" y="33600"/>
                      <a:pt x="6013" y="34267"/>
                    </a:cubicBezTo>
                    <a:cubicBezTo>
                      <a:pt x="7573" y="35898"/>
                      <a:pt x="9942" y="36636"/>
                      <a:pt x="11644" y="36958"/>
                    </a:cubicBezTo>
                    <a:lnTo>
                      <a:pt x="11716" y="36970"/>
                    </a:lnTo>
                    <a:lnTo>
                      <a:pt x="11775" y="36922"/>
                    </a:lnTo>
                    <a:cubicBezTo>
                      <a:pt x="12383" y="36482"/>
                      <a:pt x="13085" y="36196"/>
                      <a:pt x="13823" y="36089"/>
                    </a:cubicBezTo>
                    <a:lnTo>
                      <a:pt x="15419" y="35815"/>
                    </a:lnTo>
                    <a:lnTo>
                      <a:pt x="13799" y="35755"/>
                    </a:lnTo>
                    <a:cubicBezTo>
                      <a:pt x="12597" y="35708"/>
                      <a:pt x="11156" y="35279"/>
                      <a:pt x="11109" y="33529"/>
                    </a:cubicBezTo>
                    <a:cubicBezTo>
                      <a:pt x="11121" y="33481"/>
                      <a:pt x="11228" y="32386"/>
                      <a:pt x="12252" y="32386"/>
                    </a:cubicBezTo>
                    <a:cubicBezTo>
                      <a:pt x="12740" y="32386"/>
                      <a:pt x="12978" y="32767"/>
                      <a:pt x="13252" y="33207"/>
                    </a:cubicBezTo>
                    <a:cubicBezTo>
                      <a:pt x="13561" y="33707"/>
                      <a:pt x="13907" y="34267"/>
                      <a:pt x="14669" y="34350"/>
                    </a:cubicBezTo>
                    <a:lnTo>
                      <a:pt x="14883" y="34374"/>
                    </a:lnTo>
                    <a:cubicBezTo>
                      <a:pt x="15181" y="34422"/>
                      <a:pt x="15514" y="34458"/>
                      <a:pt x="15895" y="34469"/>
                    </a:cubicBezTo>
                    <a:lnTo>
                      <a:pt x="16395" y="34493"/>
                    </a:lnTo>
                    <a:lnTo>
                      <a:pt x="16002" y="34172"/>
                    </a:lnTo>
                    <a:cubicBezTo>
                      <a:pt x="15312" y="33612"/>
                      <a:pt x="14978" y="32588"/>
                      <a:pt x="14645" y="31588"/>
                    </a:cubicBezTo>
                    <a:cubicBezTo>
                      <a:pt x="14240" y="30374"/>
                      <a:pt x="13823" y="29112"/>
                      <a:pt x="12740" y="28719"/>
                    </a:cubicBezTo>
                    <a:cubicBezTo>
                      <a:pt x="13045" y="28498"/>
                      <a:pt x="13406" y="28379"/>
                      <a:pt x="13781" y="28379"/>
                    </a:cubicBezTo>
                    <a:cubicBezTo>
                      <a:pt x="13831" y="28379"/>
                      <a:pt x="13881" y="28381"/>
                      <a:pt x="13930" y="28385"/>
                    </a:cubicBezTo>
                    <a:cubicBezTo>
                      <a:pt x="14431" y="28433"/>
                      <a:pt x="14883" y="28778"/>
                      <a:pt x="15276" y="29385"/>
                    </a:cubicBezTo>
                    <a:lnTo>
                      <a:pt x="15419" y="29588"/>
                    </a:lnTo>
                    <a:lnTo>
                      <a:pt x="15562" y="29385"/>
                    </a:lnTo>
                    <a:cubicBezTo>
                      <a:pt x="15570" y="29377"/>
                      <a:pt x="15666" y="29251"/>
                      <a:pt x="15917" y="29251"/>
                    </a:cubicBezTo>
                    <a:cubicBezTo>
                      <a:pt x="16023" y="29251"/>
                      <a:pt x="16157" y="29274"/>
                      <a:pt x="16324" y="29338"/>
                    </a:cubicBezTo>
                    <a:cubicBezTo>
                      <a:pt x="16383" y="29362"/>
                      <a:pt x="16443" y="29421"/>
                      <a:pt x="16466" y="29481"/>
                    </a:cubicBezTo>
                    <a:cubicBezTo>
                      <a:pt x="16621" y="29862"/>
                      <a:pt x="16324" y="30695"/>
                      <a:pt x="16193" y="30981"/>
                    </a:cubicBezTo>
                    <a:lnTo>
                      <a:pt x="15859" y="31707"/>
                    </a:lnTo>
                    <a:lnTo>
                      <a:pt x="16455" y="31171"/>
                    </a:lnTo>
                    <a:cubicBezTo>
                      <a:pt x="16455" y="31171"/>
                      <a:pt x="16985" y="30703"/>
                      <a:pt x="17528" y="30703"/>
                    </a:cubicBezTo>
                    <a:cubicBezTo>
                      <a:pt x="17615" y="30703"/>
                      <a:pt x="17702" y="30715"/>
                      <a:pt x="17788" y="30743"/>
                    </a:cubicBezTo>
                    <a:cubicBezTo>
                      <a:pt x="17336" y="30969"/>
                      <a:pt x="16836" y="31445"/>
                      <a:pt x="17014" y="32219"/>
                    </a:cubicBezTo>
                    <a:cubicBezTo>
                      <a:pt x="17157" y="32850"/>
                      <a:pt x="17669" y="33588"/>
                      <a:pt x="18467" y="33803"/>
                    </a:cubicBezTo>
                    <a:lnTo>
                      <a:pt x="18681" y="33862"/>
                    </a:lnTo>
                    <a:lnTo>
                      <a:pt x="18681" y="33648"/>
                    </a:lnTo>
                    <a:cubicBezTo>
                      <a:pt x="18681" y="33612"/>
                      <a:pt x="18681" y="33588"/>
                      <a:pt x="18681" y="33565"/>
                    </a:cubicBezTo>
                    <a:cubicBezTo>
                      <a:pt x="18788" y="33088"/>
                      <a:pt x="19586" y="32386"/>
                      <a:pt x="19884" y="32160"/>
                    </a:cubicBezTo>
                    <a:lnTo>
                      <a:pt x="20062" y="32005"/>
                    </a:lnTo>
                    <a:lnTo>
                      <a:pt x="19872" y="31874"/>
                    </a:lnTo>
                    <a:cubicBezTo>
                      <a:pt x="19860" y="31874"/>
                      <a:pt x="18943" y="31255"/>
                      <a:pt x="18836" y="30493"/>
                    </a:cubicBezTo>
                    <a:cubicBezTo>
                      <a:pt x="18788" y="30159"/>
                      <a:pt x="18895" y="29838"/>
                      <a:pt x="19122" y="29600"/>
                    </a:cubicBezTo>
                    <a:cubicBezTo>
                      <a:pt x="19616" y="29003"/>
                      <a:pt x="19914" y="28877"/>
                      <a:pt x="20070" y="28877"/>
                    </a:cubicBezTo>
                    <a:cubicBezTo>
                      <a:pt x="20095" y="28877"/>
                      <a:pt x="20116" y="28881"/>
                      <a:pt x="20134" y="28885"/>
                    </a:cubicBezTo>
                    <a:cubicBezTo>
                      <a:pt x="20336" y="28921"/>
                      <a:pt x="20443" y="29195"/>
                      <a:pt x="20479" y="29314"/>
                    </a:cubicBezTo>
                    <a:cubicBezTo>
                      <a:pt x="20538" y="29552"/>
                      <a:pt x="20693" y="29743"/>
                      <a:pt x="20908" y="29862"/>
                    </a:cubicBezTo>
                    <a:cubicBezTo>
                      <a:pt x="21038" y="29925"/>
                      <a:pt x="21190" y="29956"/>
                      <a:pt x="21365" y="29956"/>
                    </a:cubicBezTo>
                    <a:cubicBezTo>
                      <a:pt x="21620" y="29956"/>
                      <a:pt x="21923" y="29889"/>
                      <a:pt x="22277" y="29755"/>
                    </a:cubicBezTo>
                    <a:lnTo>
                      <a:pt x="22301" y="29731"/>
                    </a:lnTo>
                    <a:cubicBezTo>
                      <a:pt x="22353" y="29701"/>
                      <a:pt x="23106" y="29210"/>
                      <a:pt x="24028" y="29210"/>
                    </a:cubicBezTo>
                    <a:cubicBezTo>
                      <a:pt x="24573" y="29210"/>
                      <a:pt x="25177" y="29382"/>
                      <a:pt x="25730" y="29921"/>
                    </a:cubicBezTo>
                    <a:cubicBezTo>
                      <a:pt x="27313" y="31267"/>
                      <a:pt x="26277" y="33219"/>
                      <a:pt x="26230" y="33303"/>
                    </a:cubicBezTo>
                    <a:lnTo>
                      <a:pt x="26218" y="33338"/>
                    </a:lnTo>
                    <a:cubicBezTo>
                      <a:pt x="26039" y="33946"/>
                      <a:pt x="26051" y="34398"/>
                      <a:pt x="26242" y="34708"/>
                    </a:cubicBezTo>
                    <a:cubicBezTo>
                      <a:pt x="26361" y="34910"/>
                      <a:pt x="26575" y="35053"/>
                      <a:pt x="26825" y="35089"/>
                    </a:cubicBezTo>
                    <a:cubicBezTo>
                      <a:pt x="26944" y="35112"/>
                      <a:pt x="27218" y="35196"/>
                      <a:pt x="27277" y="35386"/>
                    </a:cubicBezTo>
                    <a:cubicBezTo>
                      <a:pt x="27325" y="35529"/>
                      <a:pt x="27301" y="35839"/>
                      <a:pt x="26670" y="36470"/>
                    </a:cubicBezTo>
                    <a:cubicBezTo>
                      <a:pt x="26453" y="36709"/>
                      <a:pt x="26149" y="36839"/>
                      <a:pt x="25841" y="36839"/>
                    </a:cubicBezTo>
                    <a:cubicBezTo>
                      <a:pt x="25828" y="36839"/>
                      <a:pt x="25814" y="36839"/>
                      <a:pt x="25801" y="36839"/>
                    </a:cubicBezTo>
                    <a:cubicBezTo>
                      <a:pt x="25027" y="36791"/>
                      <a:pt x="24325" y="35946"/>
                      <a:pt x="24325" y="35934"/>
                    </a:cubicBezTo>
                    <a:lnTo>
                      <a:pt x="24170" y="35755"/>
                    </a:lnTo>
                    <a:lnTo>
                      <a:pt x="24051" y="35946"/>
                    </a:lnTo>
                    <a:cubicBezTo>
                      <a:pt x="23836" y="36267"/>
                      <a:pt x="23217" y="37125"/>
                      <a:pt x="22753" y="37279"/>
                    </a:cubicBezTo>
                    <a:cubicBezTo>
                      <a:pt x="22721" y="37288"/>
                      <a:pt x="22689" y="37292"/>
                      <a:pt x="22657" y="37292"/>
                    </a:cubicBezTo>
                    <a:cubicBezTo>
                      <a:pt x="22606" y="37292"/>
                      <a:pt x="22554" y="37282"/>
                      <a:pt x="22503" y="37267"/>
                    </a:cubicBezTo>
                    <a:lnTo>
                      <a:pt x="22372" y="37232"/>
                    </a:lnTo>
                    <a:lnTo>
                      <a:pt x="22253" y="37458"/>
                    </a:lnTo>
                    <a:lnTo>
                      <a:pt x="22265" y="37517"/>
                    </a:lnTo>
                    <a:cubicBezTo>
                      <a:pt x="22432" y="38387"/>
                      <a:pt x="23205" y="38934"/>
                      <a:pt x="23884" y="39089"/>
                    </a:cubicBezTo>
                    <a:cubicBezTo>
                      <a:pt x="23994" y="39114"/>
                      <a:pt x="24098" y="39126"/>
                      <a:pt x="24197" y="39126"/>
                    </a:cubicBezTo>
                    <a:cubicBezTo>
                      <a:pt x="24789" y="39126"/>
                      <a:pt x="25166" y="38703"/>
                      <a:pt x="25360" y="38315"/>
                    </a:cubicBezTo>
                    <a:lnTo>
                      <a:pt x="25360" y="38315"/>
                    </a:lnTo>
                    <a:cubicBezTo>
                      <a:pt x="25551" y="38934"/>
                      <a:pt x="24920" y="39649"/>
                      <a:pt x="24920" y="39649"/>
                    </a:cubicBezTo>
                    <a:lnTo>
                      <a:pt x="24384" y="40244"/>
                    </a:lnTo>
                    <a:lnTo>
                      <a:pt x="24384" y="40244"/>
                    </a:lnTo>
                    <a:lnTo>
                      <a:pt x="25122" y="39911"/>
                    </a:lnTo>
                    <a:cubicBezTo>
                      <a:pt x="25352" y="39806"/>
                      <a:pt x="25926" y="39593"/>
                      <a:pt x="26340" y="39593"/>
                    </a:cubicBezTo>
                    <a:cubicBezTo>
                      <a:pt x="26443" y="39593"/>
                      <a:pt x="26535" y="39606"/>
                      <a:pt x="26611" y="39637"/>
                    </a:cubicBezTo>
                    <a:cubicBezTo>
                      <a:pt x="26682" y="39661"/>
                      <a:pt x="26742" y="39720"/>
                      <a:pt x="26765" y="39780"/>
                    </a:cubicBezTo>
                    <a:cubicBezTo>
                      <a:pt x="26968" y="40327"/>
                      <a:pt x="26718" y="40530"/>
                      <a:pt x="26718" y="40530"/>
                    </a:cubicBezTo>
                    <a:lnTo>
                      <a:pt x="26492" y="40673"/>
                    </a:lnTo>
                    <a:lnTo>
                      <a:pt x="26718" y="40815"/>
                    </a:lnTo>
                    <a:cubicBezTo>
                      <a:pt x="27325" y="41208"/>
                      <a:pt x="27658" y="41661"/>
                      <a:pt x="27718" y="42173"/>
                    </a:cubicBezTo>
                    <a:cubicBezTo>
                      <a:pt x="27754" y="42589"/>
                      <a:pt x="27635" y="43018"/>
                      <a:pt x="27385" y="43363"/>
                    </a:cubicBezTo>
                    <a:cubicBezTo>
                      <a:pt x="26980" y="42268"/>
                      <a:pt x="25730" y="41851"/>
                      <a:pt x="24503" y="41446"/>
                    </a:cubicBezTo>
                    <a:cubicBezTo>
                      <a:pt x="23527" y="41125"/>
                      <a:pt x="22503" y="40792"/>
                      <a:pt x="21943" y="40113"/>
                    </a:cubicBezTo>
                    <a:lnTo>
                      <a:pt x="21634" y="39744"/>
                    </a:lnTo>
                    <a:lnTo>
                      <a:pt x="21646" y="40232"/>
                    </a:lnTo>
                    <a:cubicBezTo>
                      <a:pt x="21658" y="40601"/>
                      <a:pt x="21705" y="40923"/>
                      <a:pt x="21741" y="41220"/>
                    </a:cubicBezTo>
                    <a:lnTo>
                      <a:pt x="21765" y="41446"/>
                    </a:lnTo>
                    <a:cubicBezTo>
                      <a:pt x="21860" y="42197"/>
                      <a:pt x="22408" y="42554"/>
                      <a:pt x="22908" y="42863"/>
                    </a:cubicBezTo>
                    <a:cubicBezTo>
                      <a:pt x="23348" y="43137"/>
                      <a:pt x="23741" y="43375"/>
                      <a:pt x="23741" y="43863"/>
                    </a:cubicBezTo>
                    <a:cubicBezTo>
                      <a:pt x="23741" y="44887"/>
                      <a:pt x="22634" y="45006"/>
                      <a:pt x="22610" y="45006"/>
                    </a:cubicBezTo>
                    <a:cubicBezTo>
                      <a:pt x="20836" y="44959"/>
                      <a:pt x="20407" y="43518"/>
                      <a:pt x="20360" y="42316"/>
                    </a:cubicBezTo>
                    <a:lnTo>
                      <a:pt x="20300" y="40696"/>
                    </a:lnTo>
                    <a:lnTo>
                      <a:pt x="20038" y="42292"/>
                    </a:lnTo>
                    <a:cubicBezTo>
                      <a:pt x="19919" y="43030"/>
                      <a:pt x="19634" y="43732"/>
                      <a:pt x="19193" y="44340"/>
                    </a:cubicBezTo>
                    <a:lnTo>
                      <a:pt x="19145" y="44399"/>
                    </a:lnTo>
                    <a:lnTo>
                      <a:pt x="19157" y="44471"/>
                    </a:lnTo>
                    <a:cubicBezTo>
                      <a:pt x="19479" y="46173"/>
                      <a:pt x="20217" y="48543"/>
                      <a:pt x="21860" y="50102"/>
                    </a:cubicBezTo>
                    <a:cubicBezTo>
                      <a:pt x="22389" y="50603"/>
                      <a:pt x="22918" y="50856"/>
                      <a:pt x="23435" y="50856"/>
                    </a:cubicBezTo>
                    <a:cubicBezTo>
                      <a:pt x="23570" y="50856"/>
                      <a:pt x="23704" y="50839"/>
                      <a:pt x="23836" y="50805"/>
                    </a:cubicBezTo>
                    <a:lnTo>
                      <a:pt x="23991" y="50769"/>
                    </a:lnTo>
                    <a:lnTo>
                      <a:pt x="23956" y="50602"/>
                    </a:lnTo>
                    <a:cubicBezTo>
                      <a:pt x="23646" y="49400"/>
                      <a:pt x="24456" y="48185"/>
                      <a:pt x="25694" y="47995"/>
                    </a:cubicBezTo>
                    <a:cubicBezTo>
                      <a:pt x="25803" y="47978"/>
                      <a:pt x="25911" y="47970"/>
                      <a:pt x="26017" y="47970"/>
                    </a:cubicBezTo>
                    <a:cubicBezTo>
                      <a:pt x="27113" y="47970"/>
                      <a:pt x="28058" y="48832"/>
                      <a:pt x="28123" y="49971"/>
                    </a:cubicBezTo>
                    <a:lnTo>
                      <a:pt x="28147" y="50114"/>
                    </a:lnTo>
                    <a:cubicBezTo>
                      <a:pt x="28170" y="51114"/>
                      <a:pt x="27277" y="52638"/>
                      <a:pt x="25908" y="53305"/>
                    </a:cubicBezTo>
                    <a:cubicBezTo>
                      <a:pt x="25428" y="53543"/>
                      <a:pt x="24928" y="53661"/>
                      <a:pt x="24416" y="53661"/>
                    </a:cubicBezTo>
                    <a:cubicBezTo>
                      <a:pt x="23266" y="53661"/>
                      <a:pt x="22058" y="53066"/>
                      <a:pt x="20896" y="51912"/>
                    </a:cubicBezTo>
                    <a:cubicBezTo>
                      <a:pt x="19253" y="50269"/>
                      <a:pt x="18431" y="48078"/>
                      <a:pt x="18455" y="45399"/>
                    </a:cubicBezTo>
                    <a:lnTo>
                      <a:pt x="18455" y="45090"/>
                    </a:lnTo>
                    <a:lnTo>
                      <a:pt x="18205" y="45268"/>
                    </a:lnTo>
                    <a:cubicBezTo>
                      <a:pt x="17824" y="45518"/>
                      <a:pt x="17395" y="45685"/>
                      <a:pt x="16943" y="45780"/>
                    </a:cubicBezTo>
                    <a:cubicBezTo>
                      <a:pt x="16395" y="44566"/>
                      <a:pt x="17919" y="42387"/>
                      <a:pt x="17931" y="42363"/>
                    </a:cubicBezTo>
                    <a:lnTo>
                      <a:pt x="17657" y="42161"/>
                    </a:lnTo>
                    <a:cubicBezTo>
                      <a:pt x="15913" y="44457"/>
                      <a:pt x="14373" y="45021"/>
                      <a:pt x="13279" y="45021"/>
                    </a:cubicBezTo>
                    <a:cubicBezTo>
                      <a:pt x="12364" y="45021"/>
                      <a:pt x="11761" y="44627"/>
                      <a:pt x="11609" y="44518"/>
                    </a:cubicBezTo>
                    <a:cubicBezTo>
                      <a:pt x="11359" y="44173"/>
                      <a:pt x="9751" y="41661"/>
                      <a:pt x="13966" y="38470"/>
                    </a:cubicBezTo>
                    <a:lnTo>
                      <a:pt x="13764" y="38196"/>
                    </a:lnTo>
                    <a:cubicBezTo>
                      <a:pt x="13754" y="38206"/>
                      <a:pt x="12178" y="39303"/>
                      <a:pt x="10958" y="39303"/>
                    </a:cubicBezTo>
                    <a:cubicBezTo>
                      <a:pt x="10739" y="39303"/>
                      <a:pt x="10532" y="39268"/>
                      <a:pt x="10347" y="39184"/>
                    </a:cubicBezTo>
                    <a:cubicBezTo>
                      <a:pt x="10442" y="38732"/>
                      <a:pt x="10621" y="38303"/>
                      <a:pt x="10859" y="37922"/>
                    </a:cubicBezTo>
                    <a:lnTo>
                      <a:pt x="11025" y="37660"/>
                    </a:lnTo>
                    <a:lnTo>
                      <a:pt x="10632" y="37660"/>
                    </a:lnTo>
                    <a:cubicBezTo>
                      <a:pt x="7989" y="37660"/>
                      <a:pt x="5822" y="36839"/>
                      <a:pt x="4203" y="35220"/>
                    </a:cubicBezTo>
                    <a:cubicBezTo>
                      <a:pt x="2536" y="33541"/>
                      <a:pt x="2036" y="31767"/>
                      <a:pt x="2810" y="30207"/>
                    </a:cubicBezTo>
                    <a:cubicBezTo>
                      <a:pt x="3464" y="28864"/>
                      <a:pt x="4931" y="27968"/>
                      <a:pt x="5942" y="27968"/>
                    </a:cubicBezTo>
                    <a:close/>
                    <a:moveTo>
                      <a:pt x="50792" y="27957"/>
                    </a:moveTo>
                    <a:cubicBezTo>
                      <a:pt x="51792" y="27957"/>
                      <a:pt x="53269" y="28850"/>
                      <a:pt x="53924" y="30195"/>
                    </a:cubicBezTo>
                    <a:cubicBezTo>
                      <a:pt x="54697" y="31755"/>
                      <a:pt x="54197" y="33529"/>
                      <a:pt x="52531" y="35208"/>
                    </a:cubicBezTo>
                    <a:cubicBezTo>
                      <a:pt x="50899" y="36827"/>
                      <a:pt x="48744" y="37648"/>
                      <a:pt x="46101" y="37648"/>
                    </a:cubicBezTo>
                    <a:lnTo>
                      <a:pt x="45708" y="37648"/>
                    </a:lnTo>
                    <a:lnTo>
                      <a:pt x="45875" y="37910"/>
                    </a:lnTo>
                    <a:cubicBezTo>
                      <a:pt x="46113" y="38291"/>
                      <a:pt x="46292" y="38720"/>
                      <a:pt x="46387" y="39172"/>
                    </a:cubicBezTo>
                    <a:cubicBezTo>
                      <a:pt x="46202" y="39256"/>
                      <a:pt x="45995" y="39291"/>
                      <a:pt x="45776" y="39291"/>
                    </a:cubicBezTo>
                    <a:cubicBezTo>
                      <a:pt x="44559" y="39291"/>
                      <a:pt x="42990" y="38194"/>
                      <a:pt x="42970" y="38184"/>
                    </a:cubicBezTo>
                    <a:lnTo>
                      <a:pt x="42767" y="38458"/>
                    </a:lnTo>
                    <a:cubicBezTo>
                      <a:pt x="46970" y="41661"/>
                      <a:pt x="45363" y="44161"/>
                      <a:pt x="45125" y="44506"/>
                    </a:cubicBezTo>
                    <a:cubicBezTo>
                      <a:pt x="44973" y="44615"/>
                      <a:pt x="44370" y="45010"/>
                      <a:pt x="43454" y="45010"/>
                    </a:cubicBezTo>
                    <a:cubicBezTo>
                      <a:pt x="42358" y="45010"/>
                      <a:pt x="40816" y="44445"/>
                      <a:pt x="39065" y="42149"/>
                    </a:cubicBezTo>
                    <a:lnTo>
                      <a:pt x="38803" y="42351"/>
                    </a:lnTo>
                    <a:cubicBezTo>
                      <a:pt x="38815" y="42375"/>
                      <a:pt x="40339" y="44554"/>
                      <a:pt x="39791" y="45768"/>
                    </a:cubicBezTo>
                    <a:cubicBezTo>
                      <a:pt x="39338" y="45673"/>
                      <a:pt x="38910" y="45506"/>
                      <a:pt x="38529" y="45256"/>
                    </a:cubicBezTo>
                    <a:lnTo>
                      <a:pt x="38267" y="45090"/>
                    </a:lnTo>
                    <a:lnTo>
                      <a:pt x="38267" y="45399"/>
                    </a:lnTo>
                    <a:cubicBezTo>
                      <a:pt x="38279" y="48078"/>
                      <a:pt x="37457" y="50281"/>
                      <a:pt x="35814" y="51912"/>
                    </a:cubicBezTo>
                    <a:cubicBezTo>
                      <a:pt x="34660" y="53066"/>
                      <a:pt x="33455" y="53661"/>
                      <a:pt x="32301" y="53661"/>
                    </a:cubicBezTo>
                    <a:cubicBezTo>
                      <a:pt x="31788" y="53661"/>
                      <a:pt x="31285" y="53543"/>
                      <a:pt x="30802" y="53305"/>
                    </a:cubicBezTo>
                    <a:cubicBezTo>
                      <a:pt x="29444" y="52638"/>
                      <a:pt x="28539" y="51114"/>
                      <a:pt x="28575" y="50114"/>
                    </a:cubicBezTo>
                    <a:lnTo>
                      <a:pt x="28623" y="49971"/>
                    </a:lnTo>
                    <a:cubicBezTo>
                      <a:pt x="28647" y="49459"/>
                      <a:pt x="28861" y="48959"/>
                      <a:pt x="29230" y="48602"/>
                    </a:cubicBezTo>
                    <a:cubicBezTo>
                      <a:pt x="29672" y="48160"/>
                      <a:pt x="30200" y="47968"/>
                      <a:pt x="30714" y="47968"/>
                    </a:cubicBezTo>
                    <a:cubicBezTo>
                      <a:pt x="31973" y="47968"/>
                      <a:pt x="33150" y="49123"/>
                      <a:pt x="32778" y="50602"/>
                    </a:cubicBezTo>
                    <a:lnTo>
                      <a:pt x="32742" y="50769"/>
                    </a:lnTo>
                    <a:lnTo>
                      <a:pt x="32909" y="50817"/>
                    </a:lnTo>
                    <a:cubicBezTo>
                      <a:pt x="33033" y="50847"/>
                      <a:pt x="33159" y="50862"/>
                      <a:pt x="33287" y="50862"/>
                    </a:cubicBezTo>
                    <a:cubicBezTo>
                      <a:pt x="33807" y="50862"/>
                      <a:pt x="34350" y="50609"/>
                      <a:pt x="34885" y="50102"/>
                    </a:cubicBezTo>
                    <a:cubicBezTo>
                      <a:pt x="36517" y="48543"/>
                      <a:pt x="37255" y="46173"/>
                      <a:pt x="37576" y="44471"/>
                    </a:cubicBezTo>
                    <a:lnTo>
                      <a:pt x="37588" y="44399"/>
                    </a:lnTo>
                    <a:lnTo>
                      <a:pt x="37552" y="44340"/>
                    </a:lnTo>
                    <a:cubicBezTo>
                      <a:pt x="37112" y="43732"/>
                      <a:pt x="36826" y="43018"/>
                      <a:pt x="36719" y="42280"/>
                    </a:cubicBezTo>
                    <a:lnTo>
                      <a:pt x="36445" y="40684"/>
                    </a:lnTo>
                    <a:lnTo>
                      <a:pt x="36386" y="42304"/>
                    </a:lnTo>
                    <a:cubicBezTo>
                      <a:pt x="36338" y="43506"/>
                      <a:pt x="35909" y="44947"/>
                      <a:pt x="34171" y="44995"/>
                    </a:cubicBezTo>
                    <a:cubicBezTo>
                      <a:pt x="34123" y="44983"/>
                      <a:pt x="33016" y="44875"/>
                      <a:pt x="33016" y="43852"/>
                    </a:cubicBezTo>
                    <a:cubicBezTo>
                      <a:pt x="33016" y="43363"/>
                      <a:pt x="33397" y="43125"/>
                      <a:pt x="33850" y="42851"/>
                    </a:cubicBezTo>
                    <a:cubicBezTo>
                      <a:pt x="34338" y="42542"/>
                      <a:pt x="34897" y="42185"/>
                      <a:pt x="34993" y="41435"/>
                    </a:cubicBezTo>
                    <a:lnTo>
                      <a:pt x="35016" y="41208"/>
                    </a:lnTo>
                    <a:cubicBezTo>
                      <a:pt x="35052" y="40923"/>
                      <a:pt x="35088" y="40589"/>
                      <a:pt x="35112" y="40220"/>
                    </a:cubicBezTo>
                    <a:lnTo>
                      <a:pt x="35124" y="39732"/>
                    </a:lnTo>
                    <a:lnTo>
                      <a:pt x="34814" y="40101"/>
                    </a:lnTo>
                    <a:cubicBezTo>
                      <a:pt x="34243" y="40780"/>
                      <a:pt x="33230" y="41113"/>
                      <a:pt x="32242" y="41435"/>
                    </a:cubicBezTo>
                    <a:cubicBezTo>
                      <a:pt x="31028" y="41839"/>
                      <a:pt x="29766" y="42256"/>
                      <a:pt x="29373" y="43351"/>
                    </a:cubicBezTo>
                    <a:cubicBezTo>
                      <a:pt x="29123" y="42994"/>
                      <a:pt x="29004" y="42578"/>
                      <a:pt x="29028" y="42161"/>
                    </a:cubicBezTo>
                    <a:cubicBezTo>
                      <a:pt x="29087" y="41649"/>
                      <a:pt x="29432" y="41196"/>
                      <a:pt x="30040" y="40804"/>
                    </a:cubicBezTo>
                    <a:lnTo>
                      <a:pt x="30242" y="40673"/>
                    </a:lnTo>
                    <a:lnTo>
                      <a:pt x="30040" y="40518"/>
                    </a:lnTo>
                    <a:cubicBezTo>
                      <a:pt x="30028" y="40506"/>
                      <a:pt x="29778" y="40315"/>
                      <a:pt x="29992" y="39768"/>
                    </a:cubicBezTo>
                    <a:cubicBezTo>
                      <a:pt x="30016" y="39696"/>
                      <a:pt x="30063" y="39637"/>
                      <a:pt x="30135" y="39613"/>
                    </a:cubicBezTo>
                    <a:cubicBezTo>
                      <a:pt x="30208" y="39583"/>
                      <a:pt x="30298" y="39571"/>
                      <a:pt x="30398" y="39571"/>
                    </a:cubicBezTo>
                    <a:cubicBezTo>
                      <a:pt x="30816" y="39571"/>
                      <a:pt x="31404" y="39793"/>
                      <a:pt x="31635" y="39899"/>
                    </a:cubicBezTo>
                    <a:lnTo>
                      <a:pt x="32361" y="40232"/>
                    </a:lnTo>
                    <a:lnTo>
                      <a:pt x="32361" y="40232"/>
                    </a:lnTo>
                    <a:lnTo>
                      <a:pt x="31826" y="39637"/>
                    </a:lnTo>
                    <a:cubicBezTo>
                      <a:pt x="31826" y="39625"/>
                      <a:pt x="31195" y="38910"/>
                      <a:pt x="31397" y="38291"/>
                    </a:cubicBezTo>
                    <a:lnTo>
                      <a:pt x="31397" y="38291"/>
                    </a:lnTo>
                    <a:cubicBezTo>
                      <a:pt x="31590" y="38688"/>
                      <a:pt x="31967" y="39103"/>
                      <a:pt x="32556" y="39103"/>
                    </a:cubicBezTo>
                    <a:cubicBezTo>
                      <a:pt x="32655" y="39103"/>
                      <a:pt x="32761" y="39091"/>
                      <a:pt x="32873" y="39065"/>
                    </a:cubicBezTo>
                    <a:cubicBezTo>
                      <a:pt x="33552" y="38910"/>
                      <a:pt x="34314" y="38363"/>
                      <a:pt x="34493" y="37506"/>
                    </a:cubicBezTo>
                    <a:lnTo>
                      <a:pt x="34493" y="37422"/>
                    </a:lnTo>
                    <a:lnTo>
                      <a:pt x="34373" y="37208"/>
                    </a:lnTo>
                    <a:lnTo>
                      <a:pt x="34243" y="37244"/>
                    </a:lnTo>
                    <a:cubicBezTo>
                      <a:pt x="34203" y="37263"/>
                      <a:pt x="34157" y="37272"/>
                      <a:pt x="34111" y="37272"/>
                    </a:cubicBezTo>
                    <a:cubicBezTo>
                      <a:pt x="34073" y="37272"/>
                      <a:pt x="34036" y="37266"/>
                      <a:pt x="34004" y="37255"/>
                    </a:cubicBezTo>
                    <a:cubicBezTo>
                      <a:pt x="33528" y="37101"/>
                      <a:pt x="32909" y="36243"/>
                      <a:pt x="32707" y="35934"/>
                    </a:cubicBezTo>
                    <a:lnTo>
                      <a:pt x="32588" y="35731"/>
                    </a:lnTo>
                    <a:lnTo>
                      <a:pt x="32433" y="35910"/>
                    </a:lnTo>
                    <a:cubicBezTo>
                      <a:pt x="32421" y="35922"/>
                      <a:pt x="31730" y="36779"/>
                      <a:pt x="30956" y="36815"/>
                    </a:cubicBezTo>
                    <a:cubicBezTo>
                      <a:pt x="30942" y="36815"/>
                      <a:pt x="30928" y="36816"/>
                      <a:pt x="30915" y="36816"/>
                    </a:cubicBezTo>
                    <a:cubicBezTo>
                      <a:pt x="30597" y="36816"/>
                      <a:pt x="30304" y="36686"/>
                      <a:pt x="30087" y="36458"/>
                    </a:cubicBezTo>
                    <a:cubicBezTo>
                      <a:pt x="29456" y="35815"/>
                      <a:pt x="29432" y="35505"/>
                      <a:pt x="29468" y="35374"/>
                    </a:cubicBezTo>
                    <a:cubicBezTo>
                      <a:pt x="29528" y="35172"/>
                      <a:pt x="29813" y="35100"/>
                      <a:pt x="29932" y="35077"/>
                    </a:cubicBezTo>
                    <a:cubicBezTo>
                      <a:pt x="30171" y="35041"/>
                      <a:pt x="30385" y="34898"/>
                      <a:pt x="30516" y="34684"/>
                    </a:cubicBezTo>
                    <a:cubicBezTo>
                      <a:pt x="30694" y="34386"/>
                      <a:pt x="30706" y="33934"/>
                      <a:pt x="30540" y="33326"/>
                    </a:cubicBezTo>
                    <a:lnTo>
                      <a:pt x="30516" y="33291"/>
                    </a:lnTo>
                    <a:cubicBezTo>
                      <a:pt x="30480" y="33207"/>
                      <a:pt x="29432" y="31255"/>
                      <a:pt x="31028" y="29897"/>
                    </a:cubicBezTo>
                    <a:cubicBezTo>
                      <a:pt x="31577" y="29361"/>
                      <a:pt x="32176" y="29190"/>
                      <a:pt x="32716" y="29190"/>
                    </a:cubicBezTo>
                    <a:cubicBezTo>
                      <a:pt x="33639" y="29190"/>
                      <a:pt x="34392" y="29689"/>
                      <a:pt x="34445" y="29719"/>
                    </a:cubicBezTo>
                    <a:lnTo>
                      <a:pt x="34469" y="29731"/>
                    </a:lnTo>
                    <a:cubicBezTo>
                      <a:pt x="34819" y="29871"/>
                      <a:pt x="35120" y="29941"/>
                      <a:pt x="35373" y="29941"/>
                    </a:cubicBezTo>
                    <a:cubicBezTo>
                      <a:pt x="35551" y="29941"/>
                      <a:pt x="35706" y="29907"/>
                      <a:pt x="35838" y="29838"/>
                    </a:cubicBezTo>
                    <a:cubicBezTo>
                      <a:pt x="36052" y="29731"/>
                      <a:pt x="36207" y="29528"/>
                      <a:pt x="36278" y="29290"/>
                    </a:cubicBezTo>
                    <a:cubicBezTo>
                      <a:pt x="36314" y="29183"/>
                      <a:pt x="36409" y="28909"/>
                      <a:pt x="36612" y="28873"/>
                    </a:cubicBezTo>
                    <a:cubicBezTo>
                      <a:pt x="36630" y="28869"/>
                      <a:pt x="36651" y="28866"/>
                      <a:pt x="36676" y="28866"/>
                    </a:cubicBezTo>
                    <a:cubicBezTo>
                      <a:pt x="36834" y="28866"/>
                      <a:pt x="37140" y="28991"/>
                      <a:pt x="37624" y="29588"/>
                    </a:cubicBezTo>
                    <a:cubicBezTo>
                      <a:pt x="37850" y="29826"/>
                      <a:pt x="37957" y="30147"/>
                      <a:pt x="37910" y="30481"/>
                    </a:cubicBezTo>
                    <a:cubicBezTo>
                      <a:pt x="37791" y="31243"/>
                      <a:pt x="36886" y="31862"/>
                      <a:pt x="36874" y="31862"/>
                    </a:cubicBezTo>
                    <a:lnTo>
                      <a:pt x="36671" y="31993"/>
                    </a:lnTo>
                    <a:lnTo>
                      <a:pt x="36862" y="32136"/>
                    </a:lnTo>
                    <a:cubicBezTo>
                      <a:pt x="37160" y="32374"/>
                      <a:pt x="37957" y="33076"/>
                      <a:pt x="38064" y="33553"/>
                    </a:cubicBezTo>
                    <a:cubicBezTo>
                      <a:pt x="38064" y="33576"/>
                      <a:pt x="38064" y="33600"/>
                      <a:pt x="38064" y="33624"/>
                    </a:cubicBezTo>
                    <a:lnTo>
                      <a:pt x="38064" y="33850"/>
                    </a:lnTo>
                    <a:lnTo>
                      <a:pt x="38279" y="33791"/>
                    </a:lnTo>
                    <a:cubicBezTo>
                      <a:pt x="39076" y="33576"/>
                      <a:pt x="39577" y="32838"/>
                      <a:pt x="39731" y="32207"/>
                    </a:cubicBezTo>
                    <a:cubicBezTo>
                      <a:pt x="39910" y="31433"/>
                      <a:pt x="39410" y="30957"/>
                      <a:pt x="38957" y="30731"/>
                    </a:cubicBezTo>
                    <a:cubicBezTo>
                      <a:pt x="39043" y="30703"/>
                      <a:pt x="39130" y="30691"/>
                      <a:pt x="39217" y="30691"/>
                    </a:cubicBezTo>
                    <a:cubicBezTo>
                      <a:pt x="39760" y="30691"/>
                      <a:pt x="40291" y="31159"/>
                      <a:pt x="40291" y="31159"/>
                    </a:cubicBezTo>
                    <a:lnTo>
                      <a:pt x="40886" y="31695"/>
                    </a:lnTo>
                    <a:lnTo>
                      <a:pt x="40886" y="31695"/>
                    </a:lnTo>
                    <a:lnTo>
                      <a:pt x="40553" y="30969"/>
                    </a:lnTo>
                    <a:cubicBezTo>
                      <a:pt x="40422" y="30683"/>
                      <a:pt x="40124" y="29850"/>
                      <a:pt x="40279" y="29469"/>
                    </a:cubicBezTo>
                    <a:cubicBezTo>
                      <a:pt x="40303" y="29397"/>
                      <a:pt x="40362" y="29350"/>
                      <a:pt x="40422" y="29326"/>
                    </a:cubicBezTo>
                    <a:cubicBezTo>
                      <a:pt x="40589" y="29262"/>
                      <a:pt x="40722" y="29239"/>
                      <a:pt x="40828" y="29239"/>
                    </a:cubicBezTo>
                    <a:cubicBezTo>
                      <a:pt x="41078" y="29239"/>
                      <a:pt x="41172" y="29365"/>
                      <a:pt x="41172" y="29374"/>
                    </a:cubicBezTo>
                    <a:lnTo>
                      <a:pt x="41315" y="29588"/>
                    </a:lnTo>
                    <a:lnTo>
                      <a:pt x="41458" y="29374"/>
                    </a:lnTo>
                    <a:cubicBezTo>
                      <a:pt x="41851" y="28766"/>
                      <a:pt x="42303" y="28421"/>
                      <a:pt x="42815" y="28362"/>
                    </a:cubicBezTo>
                    <a:cubicBezTo>
                      <a:pt x="42850" y="28360"/>
                      <a:pt x="42885" y="28359"/>
                      <a:pt x="42920" y="28359"/>
                    </a:cubicBezTo>
                    <a:cubicBezTo>
                      <a:pt x="43301" y="28359"/>
                      <a:pt x="43678" y="28478"/>
                      <a:pt x="44006" y="28707"/>
                    </a:cubicBezTo>
                    <a:cubicBezTo>
                      <a:pt x="42910" y="29100"/>
                      <a:pt x="42494" y="30362"/>
                      <a:pt x="42089" y="31576"/>
                    </a:cubicBezTo>
                    <a:cubicBezTo>
                      <a:pt x="41767" y="32576"/>
                      <a:pt x="41422" y="33600"/>
                      <a:pt x="40731" y="34160"/>
                    </a:cubicBezTo>
                    <a:lnTo>
                      <a:pt x="40350" y="34469"/>
                    </a:lnTo>
                    <a:lnTo>
                      <a:pt x="40850" y="34458"/>
                    </a:lnTo>
                    <a:cubicBezTo>
                      <a:pt x="41220" y="34446"/>
                      <a:pt x="41553" y="34398"/>
                      <a:pt x="41851" y="34362"/>
                    </a:cubicBezTo>
                    <a:lnTo>
                      <a:pt x="42065" y="34338"/>
                    </a:lnTo>
                    <a:cubicBezTo>
                      <a:pt x="42827" y="34243"/>
                      <a:pt x="43172" y="33696"/>
                      <a:pt x="43482" y="33195"/>
                    </a:cubicBezTo>
                    <a:cubicBezTo>
                      <a:pt x="43756" y="32755"/>
                      <a:pt x="44006" y="32362"/>
                      <a:pt x="44494" y="32362"/>
                    </a:cubicBezTo>
                    <a:cubicBezTo>
                      <a:pt x="45506" y="32362"/>
                      <a:pt x="45625" y="33469"/>
                      <a:pt x="45625" y="33493"/>
                    </a:cubicBezTo>
                    <a:cubicBezTo>
                      <a:pt x="45577" y="35267"/>
                      <a:pt x="44137" y="35696"/>
                      <a:pt x="42934" y="35743"/>
                    </a:cubicBezTo>
                    <a:lnTo>
                      <a:pt x="41315" y="35803"/>
                    </a:lnTo>
                    <a:lnTo>
                      <a:pt x="42910" y="36065"/>
                    </a:lnTo>
                    <a:cubicBezTo>
                      <a:pt x="43648" y="36184"/>
                      <a:pt x="44351" y="36470"/>
                      <a:pt x="44958" y="36910"/>
                    </a:cubicBezTo>
                    <a:lnTo>
                      <a:pt x="45018" y="36958"/>
                    </a:lnTo>
                    <a:lnTo>
                      <a:pt x="45089" y="36946"/>
                    </a:lnTo>
                    <a:cubicBezTo>
                      <a:pt x="46804" y="36624"/>
                      <a:pt x="49173" y="35886"/>
                      <a:pt x="50721" y="34243"/>
                    </a:cubicBezTo>
                    <a:cubicBezTo>
                      <a:pt x="51364" y="33576"/>
                      <a:pt x="51602" y="32910"/>
                      <a:pt x="51435" y="32267"/>
                    </a:cubicBezTo>
                    <a:lnTo>
                      <a:pt x="51388" y="32112"/>
                    </a:lnTo>
                    <a:lnTo>
                      <a:pt x="51233" y="32148"/>
                    </a:lnTo>
                    <a:cubicBezTo>
                      <a:pt x="51057" y="32193"/>
                      <a:pt x="50881" y="32214"/>
                      <a:pt x="50708" y="32214"/>
                    </a:cubicBezTo>
                    <a:cubicBezTo>
                      <a:pt x="49688" y="32214"/>
                      <a:pt x="48776" y="31470"/>
                      <a:pt x="48613" y="30421"/>
                    </a:cubicBezTo>
                    <a:cubicBezTo>
                      <a:pt x="48423" y="29183"/>
                      <a:pt x="49340" y="28052"/>
                      <a:pt x="50590" y="27981"/>
                    </a:cubicBezTo>
                    <a:lnTo>
                      <a:pt x="50745" y="27957"/>
                    </a:lnTo>
                    <a:close/>
                    <a:moveTo>
                      <a:pt x="24408" y="1505"/>
                    </a:moveTo>
                    <a:cubicBezTo>
                      <a:pt x="23391" y="1505"/>
                      <a:pt x="22102" y="1921"/>
                      <a:pt x="20669" y="3347"/>
                    </a:cubicBezTo>
                    <a:cubicBezTo>
                      <a:pt x="19014" y="5002"/>
                      <a:pt x="18169" y="7168"/>
                      <a:pt x="18121" y="9812"/>
                    </a:cubicBezTo>
                    <a:cubicBezTo>
                      <a:pt x="17729" y="9597"/>
                      <a:pt x="17312" y="9443"/>
                      <a:pt x="16859" y="9371"/>
                    </a:cubicBezTo>
                    <a:lnTo>
                      <a:pt x="16752" y="9359"/>
                    </a:lnTo>
                    <a:lnTo>
                      <a:pt x="16693" y="9454"/>
                    </a:lnTo>
                    <a:cubicBezTo>
                      <a:pt x="16288" y="10157"/>
                      <a:pt x="16538" y="11145"/>
                      <a:pt x="16883" y="11943"/>
                    </a:cubicBezTo>
                    <a:cubicBezTo>
                      <a:pt x="15482" y="10561"/>
                      <a:pt x="14227" y="10182"/>
                      <a:pt x="13271" y="10182"/>
                    </a:cubicBezTo>
                    <a:cubicBezTo>
                      <a:pt x="12391" y="10182"/>
                      <a:pt x="11765" y="10503"/>
                      <a:pt x="11513" y="10657"/>
                    </a:cubicBezTo>
                    <a:lnTo>
                      <a:pt x="11466" y="10609"/>
                    </a:lnTo>
                    <a:lnTo>
                      <a:pt x="11359" y="10764"/>
                    </a:lnTo>
                    <a:lnTo>
                      <a:pt x="11240" y="10883"/>
                    </a:lnTo>
                    <a:lnTo>
                      <a:pt x="11263" y="10907"/>
                    </a:lnTo>
                    <a:cubicBezTo>
                      <a:pt x="10942" y="11443"/>
                      <a:pt x="9894" y="13598"/>
                      <a:pt x="12549" y="16277"/>
                    </a:cubicBezTo>
                    <a:cubicBezTo>
                      <a:pt x="12048" y="16060"/>
                      <a:pt x="11476" y="15880"/>
                      <a:pt x="10943" y="15880"/>
                    </a:cubicBezTo>
                    <a:cubicBezTo>
                      <a:pt x="10628" y="15880"/>
                      <a:pt x="10326" y="15943"/>
                      <a:pt x="10061" y="16098"/>
                    </a:cubicBezTo>
                    <a:lnTo>
                      <a:pt x="9966" y="16146"/>
                    </a:lnTo>
                    <a:lnTo>
                      <a:pt x="9978" y="16253"/>
                    </a:lnTo>
                    <a:cubicBezTo>
                      <a:pt x="10049" y="16705"/>
                      <a:pt x="10204" y="17122"/>
                      <a:pt x="10418" y="17515"/>
                    </a:cubicBezTo>
                    <a:cubicBezTo>
                      <a:pt x="7775" y="17563"/>
                      <a:pt x="5608" y="18420"/>
                      <a:pt x="3953" y="20063"/>
                    </a:cubicBezTo>
                    <a:cubicBezTo>
                      <a:pt x="1560" y="22468"/>
                      <a:pt x="2012" y="24468"/>
                      <a:pt x="2500" y="25456"/>
                    </a:cubicBezTo>
                    <a:cubicBezTo>
                      <a:pt x="3060" y="26552"/>
                      <a:pt x="4013" y="27373"/>
                      <a:pt x="5179" y="27754"/>
                    </a:cubicBezTo>
                    <a:cubicBezTo>
                      <a:pt x="4013" y="28135"/>
                      <a:pt x="3060" y="28957"/>
                      <a:pt x="2500" y="30052"/>
                    </a:cubicBezTo>
                    <a:cubicBezTo>
                      <a:pt x="2012" y="31029"/>
                      <a:pt x="1560" y="33041"/>
                      <a:pt x="3953" y="35446"/>
                    </a:cubicBezTo>
                    <a:cubicBezTo>
                      <a:pt x="5608" y="37089"/>
                      <a:pt x="7775" y="37946"/>
                      <a:pt x="10418" y="37982"/>
                    </a:cubicBezTo>
                    <a:cubicBezTo>
                      <a:pt x="10204" y="38375"/>
                      <a:pt x="10049" y="38803"/>
                      <a:pt x="9978" y="39244"/>
                    </a:cubicBezTo>
                    <a:lnTo>
                      <a:pt x="9966" y="39363"/>
                    </a:lnTo>
                    <a:lnTo>
                      <a:pt x="10061" y="39410"/>
                    </a:lnTo>
                    <a:cubicBezTo>
                      <a:pt x="10323" y="39561"/>
                      <a:pt x="10624" y="39623"/>
                      <a:pt x="10941" y="39623"/>
                    </a:cubicBezTo>
                    <a:cubicBezTo>
                      <a:pt x="11474" y="39623"/>
                      <a:pt x="12049" y="39449"/>
                      <a:pt x="12549" y="39232"/>
                    </a:cubicBezTo>
                    <a:lnTo>
                      <a:pt x="12549" y="39232"/>
                    </a:lnTo>
                    <a:cubicBezTo>
                      <a:pt x="9859" y="41947"/>
                      <a:pt x="10966" y="44125"/>
                      <a:pt x="11275" y="44614"/>
                    </a:cubicBezTo>
                    <a:lnTo>
                      <a:pt x="11263" y="44637"/>
                    </a:lnTo>
                    <a:lnTo>
                      <a:pt x="11359" y="44721"/>
                    </a:lnTo>
                    <a:lnTo>
                      <a:pt x="11454" y="44887"/>
                    </a:lnTo>
                    <a:lnTo>
                      <a:pt x="11513" y="44840"/>
                    </a:lnTo>
                    <a:cubicBezTo>
                      <a:pt x="11759" y="44994"/>
                      <a:pt x="12390" y="45319"/>
                      <a:pt x="13277" y="45319"/>
                    </a:cubicBezTo>
                    <a:cubicBezTo>
                      <a:pt x="14235" y="45319"/>
                      <a:pt x="15492" y="44939"/>
                      <a:pt x="16883" y="43554"/>
                    </a:cubicBezTo>
                    <a:lnTo>
                      <a:pt x="16883" y="43554"/>
                    </a:lnTo>
                    <a:cubicBezTo>
                      <a:pt x="16538" y="44352"/>
                      <a:pt x="16288" y="45340"/>
                      <a:pt x="16693" y="46042"/>
                    </a:cubicBezTo>
                    <a:lnTo>
                      <a:pt x="16752" y="46138"/>
                    </a:lnTo>
                    <a:lnTo>
                      <a:pt x="16859" y="46126"/>
                    </a:lnTo>
                    <a:cubicBezTo>
                      <a:pt x="17312" y="46054"/>
                      <a:pt x="17729" y="45911"/>
                      <a:pt x="18121" y="45685"/>
                    </a:cubicBezTo>
                    <a:cubicBezTo>
                      <a:pt x="18169" y="48328"/>
                      <a:pt x="19014" y="50507"/>
                      <a:pt x="20669" y="52150"/>
                    </a:cubicBezTo>
                    <a:cubicBezTo>
                      <a:pt x="22098" y="53579"/>
                      <a:pt x="23384" y="53996"/>
                      <a:pt x="24408" y="53996"/>
                    </a:cubicBezTo>
                    <a:cubicBezTo>
                      <a:pt x="24979" y="53996"/>
                      <a:pt x="25551" y="53853"/>
                      <a:pt x="26063" y="53603"/>
                    </a:cubicBezTo>
                    <a:cubicBezTo>
                      <a:pt x="27158" y="53043"/>
                      <a:pt x="27992" y="52067"/>
                      <a:pt x="28361" y="50888"/>
                    </a:cubicBezTo>
                    <a:cubicBezTo>
                      <a:pt x="28742" y="52067"/>
                      <a:pt x="29575" y="53043"/>
                      <a:pt x="30671" y="53603"/>
                    </a:cubicBezTo>
                    <a:cubicBezTo>
                      <a:pt x="31069" y="53800"/>
                      <a:pt x="31633" y="53991"/>
                      <a:pt x="32321" y="53991"/>
                    </a:cubicBezTo>
                    <a:cubicBezTo>
                      <a:pt x="33339" y="53991"/>
                      <a:pt x="34629" y="53573"/>
                      <a:pt x="36064" y="52138"/>
                    </a:cubicBezTo>
                    <a:cubicBezTo>
                      <a:pt x="37719" y="50495"/>
                      <a:pt x="38564" y="48316"/>
                      <a:pt x="38612" y="45685"/>
                    </a:cubicBezTo>
                    <a:cubicBezTo>
                      <a:pt x="38993" y="45899"/>
                      <a:pt x="39422" y="46042"/>
                      <a:pt x="39874" y="46114"/>
                    </a:cubicBezTo>
                    <a:lnTo>
                      <a:pt x="39981" y="46126"/>
                    </a:lnTo>
                    <a:lnTo>
                      <a:pt x="40029" y="46030"/>
                    </a:lnTo>
                    <a:cubicBezTo>
                      <a:pt x="40446" y="45340"/>
                      <a:pt x="40196" y="44352"/>
                      <a:pt x="39850" y="43554"/>
                    </a:cubicBezTo>
                    <a:lnTo>
                      <a:pt x="39850" y="43554"/>
                    </a:lnTo>
                    <a:cubicBezTo>
                      <a:pt x="41249" y="44934"/>
                      <a:pt x="42504" y="45313"/>
                      <a:pt x="43460" y="45313"/>
                    </a:cubicBezTo>
                    <a:cubicBezTo>
                      <a:pt x="44352" y="45313"/>
                      <a:pt x="44985" y="44983"/>
                      <a:pt x="45232" y="44828"/>
                    </a:cubicBezTo>
                    <a:lnTo>
                      <a:pt x="45292" y="44875"/>
                    </a:lnTo>
                    <a:lnTo>
                      <a:pt x="45375" y="44721"/>
                    </a:lnTo>
                    <a:lnTo>
                      <a:pt x="45482" y="44614"/>
                    </a:lnTo>
                    <a:lnTo>
                      <a:pt x="45470" y="44590"/>
                    </a:lnTo>
                    <a:cubicBezTo>
                      <a:pt x="45792" y="44066"/>
                      <a:pt x="46839" y="41911"/>
                      <a:pt x="44184" y="39232"/>
                    </a:cubicBezTo>
                    <a:lnTo>
                      <a:pt x="44184" y="39232"/>
                    </a:lnTo>
                    <a:cubicBezTo>
                      <a:pt x="44685" y="39449"/>
                      <a:pt x="45255" y="39623"/>
                      <a:pt x="45785" y="39623"/>
                    </a:cubicBezTo>
                    <a:cubicBezTo>
                      <a:pt x="46099" y="39623"/>
                      <a:pt x="46399" y="39561"/>
                      <a:pt x="46661" y="39410"/>
                    </a:cubicBezTo>
                    <a:lnTo>
                      <a:pt x="46756" y="39351"/>
                    </a:lnTo>
                    <a:lnTo>
                      <a:pt x="46744" y="39244"/>
                    </a:lnTo>
                    <a:cubicBezTo>
                      <a:pt x="46673" y="38803"/>
                      <a:pt x="46530" y="38375"/>
                      <a:pt x="46315" y="37982"/>
                    </a:cubicBezTo>
                    <a:cubicBezTo>
                      <a:pt x="48959" y="37946"/>
                      <a:pt x="51126" y="37089"/>
                      <a:pt x="52769" y="35446"/>
                    </a:cubicBezTo>
                    <a:cubicBezTo>
                      <a:pt x="55174" y="33041"/>
                      <a:pt x="54721" y="31029"/>
                      <a:pt x="54233" y="30040"/>
                    </a:cubicBezTo>
                    <a:cubicBezTo>
                      <a:pt x="53674" y="28957"/>
                      <a:pt x="52709" y="28135"/>
                      <a:pt x="51554" y="27754"/>
                    </a:cubicBezTo>
                    <a:cubicBezTo>
                      <a:pt x="52709" y="27373"/>
                      <a:pt x="53674" y="26540"/>
                      <a:pt x="54233" y="25456"/>
                    </a:cubicBezTo>
                    <a:cubicBezTo>
                      <a:pt x="54721" y="24468"/>
                      <a:pt x="55174" y="22456"/>
                      <a:pt x="52769" y="20063"/>
                    </a:cubicBezTo>
                    <a:cubicBezTo>
                      <a:pt x="51126" y="18408"/>
                      <a:pt x="48959" y="17563"/>
                      <a:pt x="46315" y="17515"/>
                    </a:cubicBezTo>
                    <a:cubicBezTo>
                      <a:pt x="46530" y="17122"/>
                      <a:pt x="46673" y="16693"/>
                      <a:pt x="46744" y="16253"/>
                    </a:cubicBezTo>
                    <a:lnTo>
                      <a:pt x="46756" y="16146"/>
                    </a:lnTo>
                    <a:lnTo>
                      <a:pt x="46661" y="16086"/>
                    </a:lnTo>
                    <a:cubicBezTo>
                      <a:pt x="46403" y="15933"/>
                      <a:pt x="46108" y="15872"/>
                      <a:pt x="45798" y="15872"/>
                    </a:cubicBezTo>
                    <a:cubicBezTo>
                      <a:pt x="45265" y="15872"/>
                      <a:pt x="44689" y="16054"/>
                      <a:pt x="44184" y="16265"/>
                    </a:cubicBezTo>
                    <a:cubicBezTo>
                      <a:pt x="46839" y="13598"/>
                      <a:pt x="45792" y="11431"/>
                      <a:pt x="45470" y="10907"/>
                    </a:cubicBezTo>
                    <a:lnTo>
                      <a:pt x="45494" y="10883"/>
                    </a:lnTo>
                    <a:lnTo>
                      <a:pt x="45375" y="10764"/>
                    </a:lnTo>
                    <a:lnTo>
                      <a:pt x="45292" y="10633"/>
                    </a:lnTo>
                    <a:lnTo>
                      <a:pt x="45244" y="10669"/>
                    </a:lnTo>
                    <a:cubicBezTo>
                      <a:pt x="45001" y="10518"/>
                      <a:pt x="44362" y="10180"/>
                      <a:pt x="43458" y="10180"/>
                    </a:cubicBezTo>
                    <a:cubicBezTo>
                      <a:pt x="42500" y="10180"/>
                      <a:pt x="41246" y="10559"/>
                      <a:pt x="39850" y="11943"/>
                    </a:cubicBezTo>
                    <a:cubicBezTo>
                      <a:pt x="40196" y="11145"/>
                      <a:pt x="40446" y="10169"/>
                      <a:pt x="40029" y="9454"/>
                    </a:cubicBezTo>
                    <a:lnTo>
                      <a:pt x="39981" y="9359"/>
                    </a:lnTo>
                    <a:lnTo>
                      <a:pt x="39874" y="9371"/>
                    </a:lnTo>
                    <a:cubicBezTo>
                      <a:pt x="39422" y="9443"/>
                      <a:pt x="38993" y="9597"/>
                      <a:pt x="38612" y="9812"/>
                    </a:cubicBezTo>
                    <a:cubicBezTo>
                      <a:pt x="38564" y="7168"/>
                      <a:pt x="37707" y="5002"/>
                      <a:pt x="36064" y="3347"/>
                    </a:cubicBezTo>
                    <a:cubicBezTo>
                      <a:pt x="34631" y="1921"/>
                      <a:pt x="33342" y="1505"/>
                      <a:pt x="32325" y="1505"/>
                    </a:cubicBezTo>
                    <a:cubicBezTo>
                      <a:pt x="31635" y="1505"/>
                      <a:pt x="31070" y="1697"/>
                      <a:pt x="30671" y="1894"/>
                    </a:cubicBezTo>
                    <a:cubicBezTo>
                      <a:pt x="29563" y="2454"/>
                      <a:pt x="28742" y="3430"/>
                      <a:pt x="28361" y="4597"/>
                    </a:cubicBezTo>
                    <a:cubicBezTo>
                      <a:pt x="27992" y="3430"/>
                      <a:pt x="27158" y="2454"/>
                      <a:pt x="26063" y="1894"/>
                    </a:cubicBezTo>
                    <a:cubicBezTo>
                      <a:pt x="25663" y="1697"/>
                      <a:pt x="25098" y="1505"/>
                      <a:pt x="24408" y="1505"/>
                    </a:cubicBezTo>
                    <a:close/>
                    <a:moveTo>
                      <a:pt x="32338" y="334"/>
                    </a:moveTo>
                    <a:cubicBezTo>
                      <a:pt x="33909" y="334"/>
                      <a:pt x="35469" y="1084"/>
                      <a:pt x="36910" y="2525"/>
                    </a:cubicBezTo>
                    <a:cubicBezTo>
                      <a:pt x="38338" y="3966"/>
                      <a:pt x="39255" y="5775"/>
                      <a:pt x="39624" y="7907"/>
                    </a:cubicBezTo>
                    <a:lnTo>
                      <a:pt x="39672" y="8228"/>
                    </a:lnTo>
                    <a:lnTo>
                      <a:pt x="40553" y="8121"/>
                    </a:lnTo>
                    <a:lnTo>
                      <a:pt x="40553" y="8169"/>
                    </a:lnTo>
                    <a:lnTo>
                      <a:pt x="40648" y="8169"/>
                    </a:lnTo>
                    <a:lnTo>
                      <a:pt x="41053" y="8871"/>
                    </a:lnTo>
                    <a:cubicBezTo>
                      <a:pt x="41112" y="8978"/>
                      <a:pt x="41160" y="9073"/>
                      <a:pt x="41208" y="9169"/>
                    </a:cubicBezTo>
                    <a:lnTo>
                      <a:pt x="41339" y="9466"/>
                    </a:lnTo>
                    <a:lnTo>
                      <a:pt x="41636" y="9359"/>
                    </a:lnTo>
                    <a:cubicBezTo>
                      <a:pt x="42211" y="9121"/>
                      <a:pt x="42826" y="9005"/>
                      <a:pt x="43443" y="9005"/>
                    </a:cubicBezTo>
                    <a:cubicBezTo>
                      <a:pt x="43937" y="9005"/>
                      <a:pt x="44433" y="9080"/>
                      <a:pt x="44911" y="9228"/>
                    </a:cubicBezTo>
                    <a:cubicBezTo>
                      <a:pt x="45387" y="9466"/>
                      <a:pt x="46161" y="9883"/>
                      <a:pt x="46339" y="10074"/>
                    </a:cubicBezTo>
                    <a:cubicBezTo>
                      <a:pt x="46482" y="10240"/>
                      <a:pt x="46780" y="10931"/>
                      <a:pt x="46923" y="11359"/>
                    </a:cubicBezTo>
                    <a:cubicBezTo>
                      <a:pt x="47232" y="12395"/>
                      <a:pt x="47173" y="13503"/>
                      <a:pt x="46780" y="14503"/>
                    </a:cubicBezTo>
                    <a:lnTo>
                      <a:pt x="46661" y="14800"/>
                    </a:lnTo>
                    <a:lnTo>
                      <a:pt x="46958" y="14931"/>
                    </a:lnTo>
                    <a:cubicBezTo>
                      <a:pt x="47054" y="14979"/>
                      <a:pt x="47149" y="15027"/>
                      <a:pt x="47244" y="15074"/>
                    </a:cubicBezTo>
                    <a:lnTo>
                      <a:pt x="48006" y="15515"/>
                    </a:lnTo>
                    <a:lnTo>
                      <a:pt x="47899" y="16467"/>
                    </a:lnTo>
                    <a:lnTo>
                      <a:pt x="48209" y="16527"/>
                    </a:lnTo>
                    <a:cubicBezTo>
                      <a:pt x="50352" y="16884"/>
                      <a:pt x="52161" y="17801"/>
                      <a:pt x="53602" y="19241"/>
                    </a:cubicBezTo>
                    <a:cubicBezTo>
                      <a:pt x="56352" y="21992"/>
                      <a:pt x="55924" y="24456"/>
                      <a:pt x="55412" y="25671"/>
                    </a:cubicBezTo>
                    <a:cubicBezTo>
                      <a:pt x="55126" y="26373"/>
                      <a:pt x="54686" y="26992"/>
                      <a:pt x="54138" y="27516"/>
                    </a:cubicBezTo>
                    <a:lnTo>
                      <a:pt x="53888" y="27754"/>
                    </a:lnTo>
                    <a:lnTo>
                      <a:pt x="54138" y="27992"/>
                    </a:lnTo>
                    <a:cubicBezTo>
                      <a:pt x="54686" y="28516"/>
                      <a:pt x="55126" y="29147"/>
                      <a:pt x="55412" y="29838"/>
                    </a:cubicBezTo>
                    <a:cubicBezTo>
                      <a:pt x="55924" y="31052"/>
                      <a:pt x="56352" y="33517"/>
                      <a:pt x="53602" y="36279"/>
                    </a:cubicBezTo>
                    <a:cubicBezTo>
                      <a:pt x="52161" y="37708"/>
                      <a:pt x="50352" y="38625"/>
                      <a:pt x="48209" y="38982"/>
                    </a:cubicBezTo>
                    <a:lnTo>
                      <a:pt x="47899" y="39041"/>
                    </a:lnTo>
                    <a:lnTo>
                      <a:pt x="48006" y="39994"/>
                    </a:lnTo>
                    <a:lnTo>
                      <a:pt x="47244" y="40434"/>
                    </a:lnTo>
                    <a:cubicBezTo>
                      <a:pt x="47149" y="40482"/>
                      <a:pt x="47054" y="40542"/>
                      <a:pt x="46958" y="40577"/>
                    </a:cubicBezTo>
                    <a:lnTo>
                      <a:pt x="46661" y="40708"/>
                    </a:lnTo>
                    <a:lnTo>
                      <a:pt x="46780" y="41006"/>
                    </a:lnTo>
                    <a:cubicBezTo>
                      <a:pt x="47173" y="41994"/>
                      <a:pt x="47232" y="43101"/>
                      <a:pt x="46923" y="44125"/>
                    </a:cubicBezTo>
                    <a:cubicBezTo>
                      <a:pt x="46768" y="44566"/>
                      <a:pt x="46494" y="45256"/>
                      <a:pt x="46339" y="45411"/>
                    </a:cubicBezTo>
                    <a:cubicBezTo>
                      <a:pt x="46149" y="45626"/>
                      <a:pt x="45327" y="46066"/>
                      <a:pt x="44887" y="46280"/>
                    </a:cubicBezTo>
                    <a:cubicBezTo>
                      <a:pt x="44415" y="46427"/>
                      <a:pt x="43926" y="46500"/>
                      <a:pt x="43439" y="46500"/>
                    </a:cubicBezTo>
                    <a:cubicBezTo>
                      <a:pt x="42821" y="46500"/>
                      <a:pt x="42204" y="46383"/>
                      <a:pt x="41624" y="46149"/>
                    </a:cubicBezTo>
                    <a:lnTo>
                      <a:pt x="41327" y="46030"/>
                    </a:lnTo>
                    <a:lnTo>
                      <a:pt x="41196" y="46328"/>
                    </a:lnTo>
                    <a:cubicBezTo>
                      <a:pt x="41148" y="46435"/>
                      <a:pt x="41101" y="46530"/>
                      <a:pt x="41053" y="46626"/>
                    </a:cubicBezTo>
                    <a:lnTo>
                      <a:pt x="40636" y="47328"/>
                    </a:lnTo>
                    <a:lnTo>
                      <a:pt x="40565" y="47328"/>
                    </a:lnTo>
                    <a:lnTo>
                      <a:pt x="40565" y="47388"/>
                    </a:lnTo>
                    <a:lnTo>
                      <a:pt x="39660" y="47281"/>
                    </a:lnTo>
                    <a:lnTo>
                      <a:pt x="39612" y="47590"/>
                    </a:lnTo>
                    <a:cubicBezTo>
                      <a:pt x="39243" y="49733"/>
                      <a:pt x="38350" y="51531"/>
                      <a:pt x="36898" y="52984"/>
                    </a:cubicBezTo>
                    <a:cubicBezTo>
                      <a:pt x="35445" y="54424"/>
                      <a:pt x="33909" y="55174"/>
                      <a:pt x="32326" y="55174"/>
                    </a:cubicBezTo>
                    <a:cubicBezTo>
                      <a:pt x="30956" y="55174"/>
                      <a:pt x="29635" y="54579"/>
                      <a:pt x="28611" y="53507"/>
                    </a:cubicBezTo>
                    <a:lnTo>
                      <a:pt x="28361" y="53257"/>
                    </a:lnTo>
                    <a:lnTo>
                      <a:pt x="28123" y="53507"/>
                    </a:lnTo>
                    <a:cubicBezTo>
                      <a:pt x="27087" y="54567"/>
                      <a:pt x="25777" y="55162"/>
                      <a:pt x="24408" y="55162"/>
                    </a:cubicBezTo>
                    <a:cubicBezTo>
                      <a:pt x="22824" y="55162"/>
                      <a:pt x="21277" y="54412"/>
                      <a:pt x="19836" y="52972"/>
                    </a:cubicBezTo>
                    <a:cubicBezTo>
                      <a:pt x="18395" y="51531"/>
                      <a:pt x="17479" y="49721"/>
                      <a:pt x="17121" y="47590"/>
                    </a:cubicBezTo>
                    <a:lnTo>
                      <a:pt x="17062" y="47281"/>
                    </a:lnTo>
                    <a:lnTo>
                      <a:pt x="16121" y="47388"/>
                    </a:lnTo>
                    <a:lnTo>
                      <a:pt x="15669" y="46626"/>
                    </a:lnTo>
                    <a:cubicBezTo>
                      <a:pt x="15609" y="46519"/>
                      <a:pt x="15562" y="46423"/>
                      <a:pt x="15514" y="46328"/>
                    </a:cubicBezTo>
                    <a:lnTo>
                      <a:pt x="15395" y="46030"/>
                    </a:lnTo>
                    <a:lnTo>
                      <a:pt x="15097" y="46138"/>
                    </a:lnTo>
                    <a:cubicBezTo>
                      <a:pt x="14510" y="46372"/>
                      <a:pt x="13886" y="46491"/>
                      <a:pt x="13262" y="46491"/>
                    </a:cubicBezTo>
                    <a:cubicBezTo>
                      <a:pt x="12810" y="46491"/>
                      <a:pt x="12358" y="46429"/>
                      <a:pt x="11918" y="46304"/>
                    </a:cubicBezTo>
                    <a:cubicBezTo>
                      <a:pt x="11406" y="46066"/>
                      <a:pt x="10585" y="45649"/>
                      <a:pt x="10406" y="45447"/>
                    </a:cubicBezTo>
                    <a:cubicBezTo>
                      <a:pt x="10240" y="45280"/>
                      <a:pt x="9954" y="44590"/>
                      <a:pt x="9799" y="44137"/>
                    </a:cubicBezTo>
                    <a:cubicBezTo>
                      <a:pt x="9489" y="43101"/>
                      <a:pt x="9549" y="41994"/>
                      <a:pt x="9942" y="40994"/>
                    </a:cubicBezTo>
                    <a:lnTo>
                      <a:pt x="10061" y="40696"/>
                    </a:lnTo>
                    <a:lnTo>
                      <a:pt x="9763" y="40565"/>
                    </a:lnTo>
                    <a:cubicBezTo>
                      <a:pt x="9668" y="40518"/>
                      <a:pt x="9573" y="40470"/>
                      <a:pt x="9478" y="40423"/>
                    </a:cubicBezTo>
                    <a:lnTo>
                      <a:pt x="8775" y="40018"/>
                    </a:lnTo>
                    <a:lnTo>
                      <a:pt x="8775" y="39934"/>
                    </a:lnTo>
                    <a:lnTo>
                      <a:pt x="8716" y="39934"/>
                    </a:lnTo>
                    <a:lnTo>
                      <a:pt x="8823" y="39029"/>
                    </a:lnTo>
                    <a:lnTo>
                      <a:pt x="8513" y="38982"/>
                    </a:lnTo>
                    <a:cubicBezTo>
                      <a:pt x="6370" y="38613"/>
                      <a:pt x="4560" y="37708"/>
                      <a:pt x="3120" y="36267"/>
                    </a:cubicBezTo>
                    <a:cubicBezTo>
                      <a:pt x="369" y="33505"/>
                      <a:pt x="798" y="31052"/>
                      <a:pt x="1310" y="29826"/>
                    </a:cubicBezTo>
                    <a:cubicBezTo>
                      <a:pt x="1596" y="29135"/>
                      <a:pt x="2036" y="28504"/>
                      <a:pt x="2572" y="27992"/>
                    </a:cubicBezTo>
                    <a:lnTo>
                      <a:pt x="2822" y="27754"/>
                    </a:lnTo>
                    <a:lnTo>
                      <a:pt x="2572" y="27504"/>
                    </a:lnTo>
                    <a:cubicBezTo>
                      <a:pt x="2036" y="26992"/>
                      <a:pt x="1596" y="26361"/>
                      <a:pt x="1310" y="25671"/>
                    </a:cubicBezTo>
                    <a:cubicBezTo>
                      <a:pt x="798" y="24444"/>
                      <a:pt x="369" y="21992"/>
                      <a:pt x="3120" y="19229"/>
                    </a:cubicBezTo>
                    <a:cubicBezTo>
                      <a:pt x="4560" y="17789"/>
                      <a:pt x="6370" y="16884"/>
                      <a:pt x="8513" y="16515"/>
                    </a:cubicBezTo>
                    <a:lnTo>
                      <a:pt x="8823" y="16467"/>
                    </a:lnTo>
                    <a:lnTo>
                      <a:pt x="8716" y="15515"/>
                    </a:lnTo>
                    <a:lnTo>
                      <a:pt x="9478" y="15074"/>
                    </a:lnTo>
                    <a:cubicBezTo>
                      <a:pt x="9573" y="15015"/>
                      <a:pt x="9668" y="14967"/>
                      <a:pt x="9763" y="14919"/>
                    </a:cubicBezTo>
                    <a:lnTo>
                      <a:pt x="10061" y="14800"/>
                    </a:lnTo>
                    <a:lnTo>
                      <a:pt x="9942" y="14503"/>
                    </a:lnTo>
                    <a:cubicBezTo>
                      <a:pt x="9549" y="13503"/>
                      <a:pt x="9501" y="12407"/>
                      <a:pt x="9799" y="11371"/>
                    </a:cubicBezTo>
                    <a:cubicBezTo>
                      <a:pt x="9966" y="10919"/>
                      <a:pt x="10275" y="10205"/>
                      <a:pt x="10418" y="10038"/>
                    </a:cubicBezTo>
                    <a:cubicBezTo>
                      <a:pt x="10609" y="9835"/>
                      <a:pt x="11394" y="9431"/>
                      <a:pt x="11835" y="9228"/>
                    </a:cubicBezTo>
                    <a:cubicBezTo>
                      <a:pt x="12312" y="9074"/>
                      <a:pt x="12806" y="8999"/>
                      <a:pt x="13300" y="8999"/>
                    </a:cubicBezTo>
                    <a:cubicBezTo>
                      <a:pt x="13914" y="8999"/>
                      <a:pt x="14528" y="9116"/>
                      <a:pt x="15109" y="9347"/>
                    </a:cubicBezTo>
                    <a:lnTo>
                      <a:pt x="15407" y="9466"/>
                    </a:lnTo>
                    <a:lnTo>
                      <a:pt x="15526" y="9169"/>
                    </a:lnTo>
                    <a:cubicBezTo>
                      <a:pt x="15574" y="9073"/>
                      <a:pt x="15621" y="8966"/>
                      <a:pt x="15681" y="8871"/>
                    </a:cubicBezTo>
                    <a:lnTo>
                      <a:pt x="16121" y="8109"/>
                    </a:lnTo>
                    <a:lnTo>
                      <a:pt x="17074" y="8216"/>
                    </a:lnTo>
                    <a:lnTo>
                      <a:pt x="17121" y="7907"/>
                    </a:lnTo>
                    <a:cubicBezTo>
                      <a:pt x="17490" y="5775"/>
                      <a:pt x="18383" y="3966"/>
                      <a:pt x="19836" y="2525"/>
                    </a:cubicBezTo>
                    <a:cubicBezTo>
                      <a:pt x="21289" y="1072"/>
                      <a:pt x="22824" y="334"/>
                      <a:pt x="24408" y="334"/>
                    </a:cubicBezTo>
                    <a:cubicBezTo>
                      <a:pt x="25777" y="334"/>
                      <a:pt x="27099" y="918"/>
                      <a:pt x="28123" y="1989"/>
                    </a:cubicBezTo>
                    <a:lnTo>
                      <a:pt x="28373" y="2239"/>
                    </a:lnTo>
                    <a:lnTo>
                      <a:pt x="28611" y="1989"/>
                    </a:lnTo>
                    <a:cubicBezTo>
                      <a:pt x="29647" y="930"/>
                      <a:pt x="30968" y="334"/>
                      <a:pt x="32338" y="334"/>
                    </a:cubicBezTo>
                    <a:close/>
                    <a:moveTo>
                      <a:pt x="24408" y="1"/>
                    </a:moveTo>
                    <a:cubicBezTo>
                      <a:pt x="22741" y="1"/>
                      <a:pt x="21122" y="775"/>
                      <a:pt x="19610" y="2299"/>
                    </a:cubicBezTo>
                    <a:cubicBezTo>
                      <a:pt x="18121" y="3787"/>
                      <a:pt x="17169" y="5656"/>
                      <a:pt x="16800" y="7859"/>
                    </a:cubicBezTo>
                    <a:lnTo>
                      <a:pt x="15943" y="7764"/>
                    </a:lnTo>
                    <a:lnTo>
                      <a:pt x="15395" y="8716"/>
                    </a:lnTo>
                    <a:cubicBezTo>
                      <a:pt x="15335" y="8823"/>
                      <a:pt x="15276" y="8931"/>
                      <a:pt x="15228" y="9050"/>
                    </a:cubicBezTo>
                    <a:cubicBezTo>
                      <a:pt x="14608" y="8799"/>
                      <a:pt x="13951" y="8672"/>
                      <a:pt x="13292" y="8672"/>
                    </a:cubicBezTo>
                    <a:cubicBezTo>
                      <a:pt x="12762" y="8672"/>
                      <a:pt x="12231" y="8754"/>
                      <a:pt x="11716" y="8919"/>
                    </a:cubicBezTo>
                    <a:cubicBezTo>
                      <a:pt x="11668" y="8942"/>
                      <a:pt x="10478" y="9490"/>
                      <a:pt x="10180" y="9812"/>
                    </a:cubicBezTo>
                    <a:cubicBezTo>
                      <a:pt x="9918" y="10109"/>
                      <a:pt x="9513" y="11217"/>
                      <a:pt x="9489" y="11276"/>
                    </a:cubicBezTo>
                    <a:cubicBezTo>
                      <a:pt x="9168" y="12371"/>
                      <a:pt x="9216" y="13562"/>
                      <a:pt x="9644" y="14634"/>
                    </a:cubicBezTo>
                    <a:cubicBezTo>
                      <a:pt x="9525" y="14669"/>
                      <a:pt x="9418" y="14729"/>
                      <a:pt x="9311" y="14788"/>
                    </a:cubicBezTo>
                    <a:lnTo>
                      <a:pt x="8358" y="15336"/>
                    </a:lnTo>
                    <a:lnTo>
                      <a:pt x="8454" y="16193"/>
                    </a:lnTo>
                    <a:cubicBezTo>
                      <a:pt x="6251" y="16574"/>
                      <a:pt x="4382" y="17515"/>
                      <a:pt x="2893" y="19003"/>
                    </a:cubicBezTo>
                    <a:cubicBezTo>
                      <a:pt x="0" y="21896"/>
                      <a:pt x="464" y="24504"/>
                      <a:pt x="1000" y="25802"/>
                    </a:cubicBezTo>
                    <a:cubicBezTo>
                      <a:pt x="1310" y="26540"/>
                      <a:pt x="1774" y="27207"/>
                      <a:pt x="2358" y="27754"/>
                    </a:cubicBezTo>
                    <a:cubicBezTo>
                      <a:pt x="1774" y="28302"/>
                      <a:pt x="1310" y="28969"/>
                      <a:pt x="1000" y="29707"/>
                    </a:cubicBezTo>
                    <a:cubicBezTo>
                      <a:pt x="464" y="31005"/>
                      <a:pt x="0" y="33612"/>
                      <a:pt x="2893" y="36505"/>
                    </a:cubicBezTo>
                    <a:cubicBezTo>
                      <a:pt x="4382" y="37994"/>
                      <a:pt x="6251" y="38946"/>
                      <a:pt x="8465" y="39315"/>
                    </a:cubicBezTo>
                    <a:lnTo>
                      <a:pt x="8382" y="40053"/>
                    </a:lnTo>
                    <a:lnTo>
                      <a:pt x="8394" y="40184"/>
                    </a:lnTo>
                    <a:lnTo>
                      <a:pt x="9323" y="40720"/>
                    </a:lnTo>
                    <a:cubicBezTo>
                      <a:pt x="9418" y="40780"/>
                      <a:pt x="9525" y="40827"/>
                      <a:pt x="9644" y="40875"/>
                    </a:cubicBezTo>
                    <a:cubicBezTo>
                      <a:pt x="9216" y="41958"/>
                      <a:pt x="9156" y="43137"/>
                      <a:pt x="9489" y="44256"/>
                    </a:cubicBezTo>
                    <a:cubicBezTo>
                      <a:pt x="9513" y="44304"/>
                      <a:pt x="9906" y="45399"/>
                      <a:pt x="10168" y="45685"/>
                    </a:cubicBezTo>
                    <a:cubicBezTo>
                      <a:pt x="10478" y="46030"/>
                      <a:pt x="11787" y="46614"/>
                      <a:pt x="11811" y="46626"/>
                    </a:cubicBezTo>
                    <a:cubicBezTo>
                      <a:pt x="12294" y="46768"/>
                      <a:pt x="12790" y="46839"/>
                      <a:pt x="13284" y="46839"/>
                    </a:cubicBezTo>
                    <a:cubicBezTo>
                      <a:pt x="13947" y="46839"/>
                      <a:pt x="14607" y="46711"/>
                      <a:pt x="15228" y="46459"/>
                    </a:cubicBezTo>
                    <a:cubicBezTo>
                      <a:pt x="15276" y="46578"/>
                      <a:pt x="15335" y="46685"/>
                      <a:pt x="15395" y="46792"/>
                    </a:cubicBezTo>
                    <a:lnTo>
                      <a:pt x="15943" y="47745"/>
                    </a:lnTo>
                    <a:lnTo>
                      <a:pt x="16800" y="47650"/>
                    </a:lnTo>
                    <a:cubicBezTo>
                      <a:pt x="17169" y="49852"/>
                      <a:pt x="18110" y="51733"/>
                      <a:pt x="19598" y="53222"/>
                    </a:cubicBezTo>
                    <a:cubicBezTo>
                      <a:pt x="21122" y="54734"/>
                      <a:pt x="22741" y="55508"/>
                      <a:pt x="24408" y="55508"/>
                    </a:cubicBezTo>
                    <a:cubicBezTo>
                      <a:pt x="25872" y="55508"/>
                      <a:pt x="27277" y="54877"/>
                      <a:pt x="28361" y="53746"/>
                    </a:cubicBezTo>
                    <a:cubicBezTo>
                      <a:pt x="29456" y="54877"/>
                      <a:pt x="30861" y="55508"/>
                      <a:pt x="32326" y="55508"/>
                    </a:cubicBezTo>
                    <a:cubicBezTo>
                      <a:pt x="33992" y="55508"/>
                      <a:pt x="35612" y="54734"/>
                      <a:pt x="37124" y="53222"/>
                    </a:cubicBezTo>
                    <a:cubicBezTo>
                      <a:pt x="38612" y="51733"/>
                      <a:pt x="39565" y="49864"/>
                      <a:pt x="39934" y="47650"/>
                    </a:cubicBezTo>
                    <a:lnTo>
                      <a:pt x="40791" y="47757"/>
                    </a:lnTo>
                    <a:lnTo>
                      <a:pt x="41339" y="46804"/>
                    </a:lnTo>
                    <a:cubicBezTo>
                      <a:pt x="41398" y="46697"/>
                      <a:pt x="41458" y="46578"/>
                      <a:pt x="41505" y="46471"/>
                    </a:cubicBezTo>
                    <a:cubicBezTo>
                      <a:pt x="42123" y="46720"/>
                      <a:pt x="42776" y="46843"/>
                      <a:pt x="43430" y="46843"/>
                    </a:cubicBezTo>
                    <a:cubicBezTo>
                      <a:pt x="43961" y="46843"/>
                      <a:pt x="44493" y="46762"/>
                      <a:pt x="45006" y="46602"/>
                    </a:cubicBezTo>
                    <a:cubicBezTo>
                      <a:pt x="45065" y="46578"/>
                      <a:pt x="46304" y="45983"/>
                      <a:pt x="46601" y="45649"/>
                    </a:cubicBezTo>
                    <a:cubicBezTo>
                      <a:pt x="46851" y="45364"/>
                      <a:pt x="47232" y="44292"/>
                      <a:pt x="47244" y="44244"/>
                    </a:cubicBezTo>
                    <a:cubicBezTo>
                      <a:pt x="47578" y="43137"/>
                      <a:pt x="47518" y="41958"/>
                      <a:pt x="47101" y="40887"/>
                    </a:cubicBezTo>
                    <a:cubicBezTo>
                      <a:pt x="47208" y="40839"/>
                      <a:pt x="47316" y="40780"/>
                      <a:pt x="47423" y="40720"/>
                    </a:cubicBezTo>
                    <a:lnTo>
                      <a:pt x="48375" y="40172"/>
                    </a:lnTo>
                    <a:lnTo>
                      <a:pt x="48280" y="39315"/>
                    </a:lnTo>
                    <a:cubicBezTo>
                      <a:pt x="50483" y="38946"/>
                      <a:pt x="52352" y="38006"/>
                      <a:pt x="53840" y="36517"/>
                    </a:cubicBezTo>
                    <a:cubicBezTo>
                      <a:pt x="56733" y="33612"/>
                      <a:pt x="56269" y="31005"/>
                      <a:pt x="55733" y="29707"/>
                    </a:cubicBezTo>
                    <a:cubicBezTo>
                      <a:pt x="55424" y="28969"/>
                      <a:pt x="54959" y="28314"/>
                      <a:pt x="54388" y="27754"/>
                    </a:cubicBezTo>
                    <a:cubicBezTo>
                      <a:pt x="54959" y="27207"/>
                      <a:pt x="55424" y="26540"/>
                      <a:pt x="55733" y="25802"/>
                    </a:cubicBezTo>
                    <a:cubicBezTo>
                      <a:pt x="56269" y="24504"/>
                      <a:pt x="56733" y="21896"/>
                      <a:pt x="53840" y="19003"/>
                    </a:cubicBezTo>
                    <a:cubicBezTo>
                      <a:pt x="52352" y="17515"/>
                      <a:pt x="50483" y="16574"/>
                      <a:pt x="48280" y="16193"/>
                    </a:cubicBezTo>
                    <a:lnTo>
                      <a:pt x="48375" y="15336"/>
                    </a:lnTo>
                    <a:lnTo>
                      <a:pt x="47423" y="14788"/>
                    </a:lnTo>
                    <a:cubicBezTo>
                      <a:pt x="47316" y="14729"/>
                      <a:pt x="47208" y="14681"/>
                      <a:pt x="47101" y="14634"/>
                    </a:cubicBezTo>
                    <a:cubicBezTo>
                      <a:pt x="47530" y="13550"/>
                      <a:pt x="47578" y="12371"/>
                      <a:pt x="47244" y="11264"/>
                    </a:cubicBezTo>
                    <a:cubicBezTo>
                      <a:pt x="47232" y="11217"/>
                      <a:pt x="46839" y="10145"/>
                      <a:pt x="46589" y="9859"/>
                    </a:cubicBezTo>
                    <a:cubicBezTo>
                      <a:pt x="46292" y="9526"/>
                      <a:pt x="45065" y="8942"/>
                      <a:pt x="45030" y="8919"/>
                    </a:cubicBezTo>
                    <a:cubicBezTo>
                      <a:pt x="44515" y="8754"/>
                      <a:pt x="43984" y="8672"/>
                      <a:pt x="43453" y="8672"/>
                    </a:cubicBezTo>
                    <a:cubicBezTo>
                      <a:pt x="42792" y="8672"/>
                      <a:pt x="42132" y="8799"/>
                      <a:pt x="41505" y="9050"/>
                    </a:cubicBezTo>
                    <a:cubicBezTo>
                      <a:pt x="41458" y="8931"/>
                      <a:pt x="41410" y="8823"/>
                      <a:pt x="41339" y="8716"/>
                    </a:cubicBezTo>
                    <a:lnTo>
                      <a:pt x="40850" y="7871"/>
                    </a:lnTo>
                    <a:lnTo>
                      <a:pt x="40850" y="7764"/>
                    </a:lnTo>
                    <a:lnTo>
                      <a:pt x="39934" y="7859"/>
                    </a:lnTo>
                    <a:cubicBezTo>
                      <a:pt x="39565" y="5656"/>
                      <a:pt x="38624" y="3787"/>
                      <a:pt x="37136" y="2299"/>
                    </a:cubicBezTo>
                    <a:cubicBezTo>
                      <a:pt x="35612" y="775"/>
                      <a:pt x="33992" y="1"/>
                      <a:pt x="32326" y="1"/>
                    </a:cubicBezTo>
                    <a:cubicBezTo>
                      <a:pt x="30861" y="1"/>
                      <a:pt x="29456" y="632"/>
                      <a:pt x="28373" y="1763"/>
                    </a:cubicBezTo>
                    <a:cubicBezTo>
                      <a:pt x="27277" y="632"/>
                      <a:pt x="25872" y="1"/>
                      <a:pt x="244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362200" y="2445975"/>
                <a:ext cx="262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965" extrusionOk="0">
                    <a:moveTo>
                      <a:pt x="560" y="0"/>
                    </a:moveTo>
                    <a:lnTo>
                      <a:pt x="441" y="131"/>
                    </a:lnTo>
                    <a:cubicBezTo>
                      <a:pt x="357" y="203"/>
                      <a:pt x="274" y="286"/>
                      <a:pt x="179" y="345"/>
                    </a:cubicBezTo>
                    <a:lnTo>
                      <a:pt x="0" y="488"/>
                    </a:lnTo>
                    <a:lnTo>
                      <a:pt x="179" y="619"/>
                    </a:lnTo>
                    <a:cubicBezTo>
                      <a:pt x="274" y="691"/>
                      <a:pt x="357" y="762"/>
                      <a:pt x="441" y="845"/>
                    </a:cubicBezTo>
                    <a:lnTo>
                      <a:pt x="560" y="965"/>
                    </a:lnTo>
                    <a:lnTo>
                      <a:pt x="679" y="845"/>
                    </a:lnTo>
                    <a:cubicBezTo>
                      <a:pt x="750" y="774"/>
                      <a:pt x="822" y="691"/>
                      <a:pt x="917" y="607"/>
                    </a:cubicBezTo>
                    <a:lnTo>
                      <a:pt x="1048" y="488"/>
                    </a:lnTo>
                    <a:lnTo>
                      <a:pt x="917" y="357"/>
                    </a:lnTo>
                    <a:cubicBezTo>
                      <a:pt x="833" y="274"/>
                      <a:pt x="750" y="203"/>
                      <a:pt x="679" y="131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947375" y="1962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lnTo>
                      <a:pt x="1" y="72"/>
                    </a:lnTo>
                    <a:lnTo>
                      <a:pt x="48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942625" y="1958400"/>
                <a:ext cx="1312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6" extrusionOk="0">
                    <a:moveTo>
                      <a:pt x="274" y="1"/>
                    </a:moveTo>
                    <a:lnTo>
                      <a:pt x="0" y="25"/>
                    </a:lnTo>
                    <a:lnTo>
                      <a:pt x="36" y="406"/>
                    </a:lnTo>
                    <a:lnTo>
                      <a:pt x="524" y="406"/>
                    </a:lnTo>
                    <a:lnTo>
                      <a:pt x="381" y="156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947975" y="2951975"/>
                <a:ext cx="6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942025" y="2947525"/>
                <a:ext cx="13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65" extrusionOk="0">
                    <a:moveTo>
                      <a:pt x="84" y="0"/>
                    </a:moveTo>
                    <a:lnTo>
                      <a:pt x="0" y="965"/>
                    </a:lnTo>
                    <a:lnTo>
                      <a:pt x="381" y="298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144300" y="2766550"/>
                <a:ext cx="12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36" extrusionOk="0">
                    <a:moveTo>
                      <a:pt x="1" y="0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125850" y="2760875"/>
                <a:ext cx="238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5" extrusionOk="0">
                    <a:moveTo>
                      <a:pt x="0" y="1"/>
                    </a:moveTo>
                    <a:lnTo>
                      <a:pt x="655" y="382"/>
                    </a:lnTo>
                    <a:lnTo>
                      <a:pt x="953" y="525"/>
                    </a:lnTo>
                    <a:lnTo>
                      <a:pt x="953" y="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382725" y="1802100"/>
                <a:ext cx="262850" cy="2489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6" extrusionOk="0">
                    <a:moveTo>
                      <a:pt x="6307" y="337"/>
                    </a:moveTo>
                    <a:cubicBezTo>
                      <a:pt x="6819" y="337"/>
                      <a:pt x="7319" y="454"/>
                      <a:pt x="7799" y="693"/>
                    </a:cubicBezTo>
                    <a:cubicBezTo>
                      <a:pt x="9168" y="1359"/>
                      <a:pt x="10073" y="2871"/>
                      <a:pt x="10038" y="3872"/>
                    </a:cubicBezTo>
                    <a:lnTo>
                      <a:pt x="10014" y="4014"/>
                    </a:lnTo>
                    <a:cubicBezTo>
                      <a:pt x="9949" y="5155"/>
                      <a:pt x="9002" y="6028"/>
                      <a:pt x="7896" y="6028"/>
                    </a:cubicBezTo>
                    <a:cubicBezTo>
                      <a:pt x="7790" y="6028"/>
                      <a:pt x="7682" y="6019"/>
                      <a:pt x="7573" y="6003"/>
                    </a:cubicBezTo>
                    <a:cubicBezTo>
                      <a:pt x="6335" y="5812"/>
                      <a:pt x="5537" y="4598"/>
                      <a:pt x="5847" y="3383"/>
                    </a:cubicBezTo>
                    <a:lnTo>
                      <a:pt x="5882" y="3229"/>
                    </a:lnTo>
                    <a:lnTo>
                      <a:pt x="5727" y="3181"/>
                    </a:lnTo>
                    <a:cubicBezTo>
                      <a:pt x="5595" y="3147"/>
                      <a:pt x="5462" y="3129"/>
                      <a:pt x="5327" y="3129"/>
                    </a:cubicBezTo>
                    <a:cubicBezTo>
                      <a:pt x="4809" y="3129"/>
                      <a:pt x="4278" y="3385"/>
                      <a:pt x="3739" y="3895"/>
                    </a:cubicBezTo>
                    <a:cubicBezTo>
                      <a:pt x="2215" y="5348"/>
                      <a:pt x="1477" y="7503"/>
                      <a:pt x="1120" y="9182"/>
                    </a:cubicBezTo>
                    <a:cubicBezTo>
                      <a:pt x="894" y="8920"/>
                      <a:pt x="632" y="8694"/>
                      <a:pt x="346" y="8503"/>
                    </a:cubicBezTo>
                    <a:cubicBezTo>
                      <a:pt x="346" y="5860"/>
                      <a:pt x="1167" y="3705"/>
                      <a:pt x="2787" y="2086"/>
                    </a:cubicBezTo>
                    <a:cubicBezTo>
                      <a:pt x="3949" y="932"/>
                      <a:pt x="5157" y="337"/>
                      <a:pt x="6307" y="337"/>
                    </a:cubicBezTo>
                    <a:close/>
                    <a:moveTo>
                      <a:pt x="6300" y="0"/>
                    </a:moveTo>
                    <a:cubicBezTo>
                      <a:pt x="5283" y="0"/>
                      <a:pt x="3994" y="414"/>
                      <a:pt x="2560" y="1847"/>
                    </a:cubicBezTo>
                    <a:cubicBezTo>
                      <a:pt x="846" y="3550"/>
                      <a:pt x="1" y="5824"/>
                      <a:pt x="12" y="8598"/>
                    </a:cubicBezTo>
                    <a:lnTo>
                      <a:pt x="12" y="8694"/>
                    </a:lnTo>
                    <a:lnTo>
                      <a:pt x="96" y="8741"/>
                    </a:lnTo>
                    <a:cubicBezTo>
                      <a:pt x="477" y="8979"/>
                      <a:pt x="810" y="9301"/>
                      <a:pt x="1084" y="9658"/>
                    </a:cubicBezTo>
                    <a:lnTo>
                      <a:pt x="1310" y="9956"/>
                    </a:lnTo>
                    <a:lnTo>
                      <a:pt x="1382" y="9586"/>
                    </a:lnTo>
                    <a:cubicBezTo>
                      <a:pt x="1691" y="7920"/>
                      <a:pt x="2406" y="5622"/>
                      <a:pt x="3977" y="4133"/>
                    </a:cubicBezTo>
                    <a:cubicBezTo>
                      <a:pt x="4444" y="3688"/>
                      <a:pt x="4892" y="3469"/>
                      <a:pt x="5330" y="3469"/>
                    </a:cubicBezTo>
                    <a:cubicBezTo>
                      <a:pt x="5383" y="3469"/>
                      <a:pt x="5436" y="3472"/>
                      <a:pt x="5489" y="3479"/>
                    </a:cubicBezTo>
                    <a:cubicBezTo>
                      <a:pt x="5251" y="4824"/>
                      <a:pt x="6180" y="6110"/>
                      <a:pt x="7549" y="6312"/>
                    </a:cubicBezTo>
                    <a:cubicBezTo>
                      <a:pt x="7665" y="6329"/>
                      <a:pt x="7781" y="6337"/>
                      <a:pt x="7895" y="6337"/>
                    </a:cubicBezTo>
                    <a:cubicBezTo>
                      <a:pt x="9113" y="6337"/>
                      <a:pt x="10172" y="5434"/>
                      <a:pt x="10335" y="4193"/>
                    </a:cubicBezTo>
                    <a:lnTo>
                      <a:pt x="10359" y="4050"/>
                    </a:lnTo>
                    <a:cubicBezTo>
                      <a:pt x="10514" y="2943"/>
                      <a:pt x="9549" y="1169"/>
                      <a:pt x="7954" y="383"/>
                    </a:cubicBezTo>
                    <a:cubicBezTo>
                      <a:pt x="7555" y="191"/>
                      <a:pt x="6990" y="0"/>
                      <a:pt x="63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968975" y="2202175"/>
                <a:ext cx="262875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60" extrusionOk="0">
                    <a:moveTo>
                      <a:pt x="9062" y="334"/>
                    </a:moveTo>
                    <a:lnTo>
                      <a:pt x="9062" y="346"/>
                    </a:lnTo>
                    <a:cubicBezTo>
                      <a:pt x="9252" y="632"/>
                      <a:pt x="9478" y="882"/>
                      <a:pt x="9728" y="1108"/>
                    </a:cubicBezTo>
                    <a:cubicBezTo>
                      <a:pt x="8061" y="1465"/>
                      <a:pt x="5906" y="2204"/>
                      <a:pt x="4442" y="3740"/>
                    </a:cubicBezTo>
                    <a:cubicBezTo>
                      <a:pt x="3811" y="4406"/>
                      <a:pt x="3573" y="5073"/>
                      <a:pt x="3739" y="5716"/>
                    </a:cubicBezTo>
                    <a:lnTo>
                      <a:pt x="3775" y="5883"/>
                    </a:lnTo>
                    <a:lnTo>
                      <a:pt x="3942" y="5835"/>
                    </a:lnTo>
                    <a:cubicBezTo>
                      <a:pt x="4118" y="5790"/>
                      <a:pt x="4293" y="5769"/>
                      <a:pt x="4466" y="5769"/>
                    </a:cubicBezTo>
                    <a:cubicBezTo>
                      <a:pt x="5486" y="5769"/>
                      <a:pt x="6398" y="6514"/>
                      <a:pt x="6561" y="7573"/>
                    </a:cubicBezTo>
                    <a:cubicBezTo>
                      <a:pt x="6740" y="8800"/>
                      <a:pt x="5823" y="9931"/>
                      <a:pt x="4573" y="10002"/>
                    </a:cubicBezTo>
                    <a:lnTo>
                      <a:pt x="4430" y="10014"/>
                    </a:lnTo>
                    <a:lnTo>
                      <a:pt x="4430" y="10026"/>
                    </a:lnTo>
                    <a:cubicBezTo>
                      <a:pt x="4405" y="10027"/>
                      <a:pt x="4380" y="10028"/>
                      <a:pt x="4354" y="10028"/>
                    </a:cubicBezTo>
                    <a:cubicBezTo>
                      <a:pt x="3355" y="10028"/>
                      <a:pt x="1901" y="9123"/>
                      <a:pt x="1239" y="7800"/>
                    </a:cubicBezTo>
                    <a:cubicBezTo>
                      <a:pt x="477" y="6240"/>
                      <a:pt x="965" y="4454"/>
                      <a:pt x="2632" y="2787"/>
                    </a:cubicBezTo>
                    <a:cubicBezTo>
                      <a:pt x="4263" y="1156"/>
                      <a:pt x="6418" y="334"/>
                      <a:pt x="9062" y="334"/>
                    </a:cubicBezTo>
                    <a:close/>
                    <a:moveTo>
                      <a:pt x="9062" y="1"/>
                    </a:moveTo>
                    <a:cubicBezTo>
                      <a:pt x="6335" y="1"/>
                      <a:pt x="4085" y="858"/>
                      <a:pt x="2406" y="2549"/>
                    </a:cubicBezTo>
                    <a:cubicBezTo>
                      <a:pt x="1" y="4954"/>
                      <a:pt x="453" y="6954"/>
                      <a:pt x="941" y="7942"/>
                    </a:cubicBezTo>
                    <a:cubicBezTo>
                      <a:pt x="1680" y="9431"/>
                      <a:pt x="3275" y="10359"/>
                      <a:pt x="4382" y="10359"/>
                    </a:cubicBezTo>
                    <a:cubicBezTo>
                      <a:pt x="4454" y="10359"/>
                      <a:pt x="4525" y="10359"/>
                      <a:pt x="4609" y="10347"/>
                    </a:cubicBezTo>
                    <a:lnTo>
                      <a:pt x="4692" y="10324"/>
                    </a:lnTo>
                    <a:cubicBezTo>
                      <a:pt x="6073" y="10193"/>
                      <a:pt x="7061" y="8931"/>
                      <a:pt x="6871" y="7561"/>
                    </a:cubicBezTo>
                    <a:cubicBezTo>
                      <a:pt x="6710" y="6318"/>
                      <a:pt x="5643" y="5432"/>
                      <a:pt x="4442" y="5432"/>
                    </a:cubicBezTo>
                    <a:cubicBezTo>
                      <a:pt x="4308" y="5432"/>
                      <a:pt x="4173" y="5443"/>
                      <a:pt x="4037" y="5466"/>
                    </a:cubicBezTo>
                    <a:cubicBezTo>
                      <a:pt x="3966" y="4990"/>
                      <a:pt x="4192" y="4490"/>
                      <a:pt x="4680" y="3966"/>
                    </a:cubicBezTo>
                    <a:cubicBezTo>
                      <a:pt x="6180" y="2394"/>
                      <a:pt x="8478" y="1680"/>
                      <a:pt x="10133" y="1370"/>
                    </a:cubicBezTo>
                    <a:lnTo>
                      <a:pt x="10514" y="1299"/>
                    </a:lnTo>
                    <a:lnTo>
                      <a:pt x="10216" y="1073"/>
                    </a:lnTo>
                    <a:cubicBezTo>
                      <a:pt x="9847" y="799"/>
                      <a:pt x="9538" y="465"/>
                      <a:pt x="9300" y="84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490175" y="2214975"/>
                <a:ext cx="1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73" extrusionOk="0">
                    <a:moveTo>
                      <a:pt x="13" y="1"/>
                    </a:moveTo>
                    <a:cubicBezTo>
                      <a:pt x="13" y="25"/>
                      <a:pt x="1" y="49"/>
                      <a:pt x="1" y="72"/>
                    </a:cubicBez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485125" y="2202475"/>
                <a:ext cx="119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35" extrusionOk="0">
                    <a:moveTo>
                      <a:pt x="143" y="1"/>
                    </a:moveTo>
                    <a:lnTo>
                      <a:pt x="48" y="477"/>
                    </a:lnTo>
                    <a:cubicBezTo>
                      <a:pt x="48" y="489"/>
                      <a:pt x="36" y="513"/>
                      <a:pt x="36" y="549"/>
                    </a:cubicBezTo>
                    <a:lnTo>
                      <a:pt x="0" y="834"/>
                    </a:lnTo>
                    <a:lnTo>
                      <a:pt x="262" y="739"/>
                    </a:lnTo>
                    <a:lnTo>
                      <a:pt x="477" y="64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165725" y="2003050"/>
                <a:ext cx="361675" cy="343825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13753" extrusionOk="0">
                    <a:moveTo>
                      <a:pt x="7418" y="1"/>
                    </a:moveTo>
                    <a:lnTo>
                      <a:pt x="7418" y="1"/>
                    </a:lnTo>
                    <a:cubicBezTo>
                      <a:pt x="6668" y="1298"/>
                      <a:pt x="8359" y="3704"/>
                      <a:pt x="8359" y="3704"/>
                    </a:cubicBezTo>
                    <a:cubicBezTo>
                      <a:pt x="6579" y="1365"/>
                      <a:pt x="4983" y="789"/>
                      <a:pt x="3841" y="789"/>
                    </a:cubicBezTo>
                    <a:cubicBezTo>
                      <a:pt x="2815" y="789"/>
                      <a:pt x="2156" y="1255"/>
                      <a:pt x="2061" y="1322"/>
                    </a:cubicBezTo>
                    <a:lnTo>
                      <a:pt x="2061" y="1334"/>
                    </a:lnTo>
                    <a:cubicBezTo>
                      <a:pt x="1918" y="1525"/>
                      <a:pt x="1" y="4251"/>
                      <a:pt x="4442" y="7633"/>
                    </a:cubicBezTo>
                    <a:cubicBezTo>
                      <a:pt x="4442" y="7633"/>
                      <a:pt x="2827" y="6489"/>
                      <a:pt x="1529" y="6489"/>
                    </a:cubicBezTo>
                    <a:cubicBezTo>
                      <a:pt x="1244" y="6489"/>
                      <a:pt x="973" y="6545"/>
                      <a:pt x="739" y="6680"/>
                    </a:cubicBezTo>
                    <a:cubicBezTo>
                      <a:pt x="822" y="7204"/>
                      <a:pt x="1013" y="7692"/>
                      <a:pt x="1299" y="8133"/>
                    </a:cubicBezTo>
                    <a:cubicBezTo>
                      <a:pt x="1549" y="8526"/>
                      <a:pt x="1870" y="8883"/>
                      <a:pt x="2239" y="9168"/>
                    </a:cubicBezTo>
                    <a:cubicBezTo>
                      <a:pt x="2870" y="9621"/>
                      <a:pt x="3597" y="9930"/>
                      <a:pt x="4359" y="10038"/>
                    </a:cubicBezTo>
                    <a:cubicBezTo>
                      <a:pt x="3132" y="10085"/>
                      <a:pt x="1561" y="10526"/>
                      <a:pt x="1513" y="12443"/>
                    </a:cubicBezTo>
                    <a:cubicBezTo>
                      <a:pt x="1513" y="12443"/>
                      <a:pt x="1632" y="13752"/>
                      <a:pt x="2811" y="13752"/>
                    </a:cubicBezTo>
                    <a:cubicBezTo>
                      <a:pt x="3989" y="13752"/>
                      <a:pt x="3918" y="11931"/>
                      <a:pt x="5252" y="11776"/>
                    </a:cubicBezTo>
                    <a:cubicBezTo>
                      <a:pt x="5597" y="11740"/>
                      <a:pt x="6002" y="11669"/>
                      <a:pt x="6466" y="11657"/>
                    </a:cubicBezTo>
                    <a:cubicBezTo>
                      <a:pt x="6621" y="11526"/>
                      <a:pt x="6799" y="11419"/>
                      <a:pt x="6990" y="11347"/>
                    </a:cubicBezTo>
                    <a:cubicBezTo>
                      <a:pt x="7454" y="11148"/>
                      <a:pt x="7915" y="11068"/>
                      <a:pt x="8354" y="11068"/>
                    </a:cubicBezTo>
                    <a:cubicBezTo>
                      <a:pt x="8884" y="11068"/>
                      <a:pt x="9382" y="11184"/>
                      <a:pt x="9812" y="11347"/>
                    </a:cubicBezTo>
                    <a:cubicBezTo>
                      <a:pt x="9990" y="11228"/>
                      <a:pt x="10121" y="11145"/>
                      <a:pt x="10121" y="11145"/>
                    </a:cubicBezTo>
                    <a:cubicBezTo>
                      <a:pt x="9312" y="9680"/>
                      <a:pt x="9919" y="9168"/>
                      <a:pt x="9978" y="9121"/>
                    </a:cubicBezTo>
                    <a:cubicBezTo>
                      <a:pt x="10011" y="9094"/>
                      <a:pt x="10198" y="8908"/>
                      <a:pt x="10592" y="8908"/>
                    </a:cubicBezTo>
                    <a:cubicBezTo>
                      <a:pt x="10909" y="8908"/>
                      <a:pt x="11362" y="9029"/>
                      <a:pt x="11979" y="9454"/>
                    </a:cubicBezTo>
                    <a:cubicBezTo>
                      <a:pt x="11979" y="9454"/>
                      <a:pt x="12026" y="9383"/>
                      <a:pt x="12098" y="9288"/>
                    </a:cubicBezTo>
                    <a:cubicBezTo>
                      <a:pt x="11776" y="8466"/>
                      <a:pt x="11574" y="7394"/>
                      <a:pt x="12038" y="6287"/>
                    </a:cubicBezTo>
                    <a:cubicBezTo>
                      <a:pt x="12121" y="6085"/>
                      <a:pt x="12229" y="5906"/>
                      <a:pt x="12371" y="5739"/>
                    </a:cubicBezTo>
                    <a:cubicBezTo>
                      <a:pt x="12395" y="5275"/>
                      <a:pt x="12455" y="4870"/>
                      <a:pt x="12491" y="4537"/>
                    </a:cubicBezTo>
                    <a:cubicBezTo>
                      <a:pt x="12645" y="3192"/>
                      <a:pt x="14467" y="3275"/>
                      <a:pt x="14467" y="2096"/>
                    </a:cubicBezTo>
                    <a:cubicBezTo>
                      <a:pt x="14467" y="906"/>
                      <a:pt x="13157" y="786"/>
                      <a:pt x="13157" y="786"/>
                    </a:cubicBezTo>
                    <a:cubicBezTo>
                      <a:pt x="11240" y="834"/>
                      <a:pt x="10800" y="2418"/>
                      <a:pt x="10752" y="3644"/>
                    </a:cubicBezTo>
                    <a:cubicBezTo>
                      <a:pt x="10645" y="2870"/>
                      <a:pt x="10347" y="2144"/>
                      <a:pt x="9895" y="1525"/>
                    </a:cubicBezTo>
                    <a:cubicBezTo>
                      <a:pt x="9609" y="1144"/>
                      <a:pt x="9264" y="810"/>
                      <a:pt x="8859" y="560"/>
                    </a:cubicBezTo>
                    <a:cubicBezTo>
                      <a:pt x="8419" y="275"/>
                      <a:pt x="7930" y="84"/>
                      <a:pt x="7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173475" y="1998300"/>
                <a:ext cx="358400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110" extrusionOk="0">
                    <a:moveTo>
                      <a:pt x="7192" y="381"/>
                    </a:moveTo>
                    <a:lnTo>
                      <a:pt x="7192" y="381"/>
                    </a:lnTo>
                    <a:cubicBezTo>
                      <a:pt x="7644" y="476"/>
                      <a:pt x="8073" y="643"/>
                      <a:pt x="8454" y="893"/>
                    </a:cubicBezTo>
                    <a:cubicBezTo>
                      <a:pt x="8835" y="1143"/>
                      <a:pt x="9180" y="1453"/>
                      <a:pt x="9442" y="1810"/>
                    </a:cubicBezTo>
                    <a:cubicBezTo>
                      <a:pt x="9883" y="2417"/>
                      <a:pt x="10180" y="3120"/>
                      <a:pt x="10287" y="3858"/>
                    </a:cubicBezTo>
                    <a:lnTo>
                      <a:pt x="10561" y="5453"/>
                    </a:lnTo>
                    <a:lnTo>
                      <a:pt x="10621" y="3834"/>
                    </a:lnTo>
                    <a:cubicBezTo>
                      <a:pt x="10668" y="2631"/>
                      <a:pt x="11097" y="1191"/>
                      <a:pt x="12835" y="1143"/>
                    </a:cubicBezTo>
                    <a:cubicBezTo>
                      <a:pt x="12883" y="1155"/>
                      <a:pt x="13990" y="1262"/>
                      <a:pt x="13990" y="2286"/>
                    </a:cubicBezTo>
                    <a:cubicBezTo>
                      <a:pt x="13990" y="2774"/>
                      <a:pt x="13609" y="3012"/>
                      <a:pt x="13157" y="3286"/>
                    </a:cubicBezTo>
                    <a:cubicBezTo>
                      <a:pt x="12669" y="3596"/>
                      <a:pt x="12109" y="3953"/>
                      <a:pt x="12014" y="4703"/>
                    </a:cubicBezTo>
                    <a:lnTo>
                      <a:pt x="11990" y="4929"/>
                    </a:lnTo>
                    <a:cubicBezTo>
                      <a:pt x="11954" y="5203"/>
                      <a:pt x="11919" y="5513"/>
                      <a:pt x="11907" y="5870"/>
                    </a:cubicBezTo>
                    <a:cubicBezTo>
                      <a:pt x="11776" y="6025"/>
                      <a:pt x="11657" y="6215"/>
                      <a:pt x="11573" y="6406"/>
                    </a:cubicBezTo>
                    <a:cubicBezTo>
                      <a:pt x="11204" y="7323"/>
                      <a:pt x="11204" y="8323"/>
                      <a:pt x="11573" y="9382"/>
                    </a:cubicBezTo>
                    <a:cubicBezTo>
                      <a:pt x="11019" y="9037"/>
                      <a:pt x="10591" y="8932"/>
                      <a:pt x="10277" y="8932"/>
                    </a:cubicBezTo>
                    <a:cubicBezTo>
                      <a:pt x="9821" y="8932"/>
                      <a:pt x="9601" y="9152"/>
                      <a:pt x="9573" y="9180"/>
                    </a:cubicBezTo>
                    <a:cubicBezTo>
                      <a:pt x="9490" y="9239"/>
                      <a:pt x="8835" y="9799"/>
                      <a:pt x="9597" y="11275"/>
                    </a:cubicBezTo>
                    <a:lnTo>
                      <a:pt x="9490" y="11347"/>
                    </a:lnTo>
                    <a:cubicBezTo>
                      <a:pt x="8995" y="11180"/>
                      <a:pt x="8514" y="11096"/>
                      <a:pt x="8048" y="11096"/>
                    </a:cubicBezTo>
                    <a:cubicBezTo>
                      <a:pt x="7550" y="11096"/>
                      <a:pt x="7070" y="11192"/>
                      <a:pt x="6608" y="11383"/>
                    </a:cubicBezTo>
                    <a:cubicBezTo>
                      <a:pt x="6430" y="11454"/>
                      <a:pt x="6251" y="11561"/>
                      <a:pt x="6085" y="11692"/>
                    </a:cubicBezTo>
                    <a:cubicBezTo>
                      <a:pt x="5739" y="11704"/>
                      <a:pt x="5418" y="11740"/>
                      <a:pt x="5144" y="11775"/>
                    </a:cubicBezTo>
                    <a:lnTo>
                      <a:pt x="4930" y="11811"/>
                    </a:lnTo>
                    <a:cubicBezTo>
                      <a:pt x="4168" y="11895"/>
                      <a:pt x="3822" y="12454"/>
                      <a:pt x="3513" y="12942"/>
                    </a:cubicBezTo>
                    <a:cubicBezTo>
                      <a:pt x="3227" y="13395"/>
                      <a:pt x="2989" y="13776"/>
                      <a:pt x="2501" y="13776"/>
                    </a:cubicBezTo>
                    <a:cubicBezTo>
                      <a:pt x="1489" y="13776"/>
                      <a:pt x="1370" y="12668"/>
                      <a:pt x="1370" y="12645"/>
                    </a:cubicBezTo>
                    <a:cubicBezTo>
                      <a:pt x="1417" y="10882"/>
                      <a:pt x="2858" y="10454"/>
                      <a:pt x="4060" y="10406"/>
                    </a:cubicBezTo>
                    <a:lnTo>
                      <a:pt x="5668" y="10347"/>
                    </a:lnTo>
                    <a:lnTo>
                      <a:pt x="4084" y="10061"/>
                    </a:lnTo>
                    <a:cubicBezTo>
                      <a:pt x="3346" y="9954"/>
                      <a:pt x="2644" y="9668"/>
                      <a:pt x="2036" y="9228"/>
                    </a:cubicBezTo>
                    <a:cubicBezTo>
                      <a:pt x="1679" y="8954"/>
                      <a:pt x="1358" y="8620"/>
                      <a:pt x="1120" y="8239"/>
                    </a:cubicBezTo>
                    <a:cubicBezTo>
                      <a:pt x="870" y="7846"/>
                      <a:pt x="691" y="7418"/>
                      <a:pt x="596" y="6965"/>
                    </a:cubicBezTo>
                    <a:cubicBezTo>
                      <a:pt x="781" y="6882"/>
                      <a:pt x="988" y="6847"/>
                      <a:pt x="1207" y="6847"/>
                    </a:cubicBezTo>
                    <a:cubicBezTo>
                      <a:pt x="2427" y="6847"/>
                      <a:pt x="4005" y="7945"/>
                      <a:pt x="4025" y="7965"/>
                    </a:cubicBezTo>
                    <a:lnTo>
                      <a:pt x="4215" y="7692"/>
                    </a:lnTo>
                    <a:cubicBezTo>
                      <a:pt x="0" y="4489"/>
                      <a:pt x="1620" y="1977"/>
                      <a:pt x="1858" y="1643"/>
                    </a:cubicBezTo>
                    <a:cubicBezTo>
                      <a:pt x="2015" y="1530"/>
                      <a:pt x="2620" y="1135"/>
                      <a:pt x="3534" y="1135"/>
                    </a:cubicBezTo>
                    <a:cubicBezTo>
                      <a:pt x="4630" y="1135"/>
                      <a:pt x="6172" y="1702"/>
                      <a:pt x="7918" y="4001"/>
                    </a:cubicBezTo>
                    <a:lnTo>
                      <a:pt x="8180" y="3798"/>
                    </a:lnTo>
                    <a:cubicBezTo>
                      <a:pt x="8168" y="3774"/>
                      <a:pt x="6644" y="1596"/>
                      <a:pt x="7192" y="381"/>
                    </a:cubicBezTo>
                    <a:close/>
                    <a:moveTo>
                      <a:pt x="7013" y="0"/>
                    </a:moveTo>
                    <a:lnTo>
                      <a:pt x="6954" y="95"/>
                    </a:lnTo>
                    <a:cubicBezTo>
                      <a:pt x="6549" y="798"/>
                      <a:pt x="6799" y="1786"/>
                      <a:pt x="7144" y="2584"/>
                    </a:cubicBezTo>
                    <a:cubicBezTo>
                      <a:pt x="5743" y="1202"/>
                      <a:pt x="4488" y="823"/>
                      <a:pt x="3532" y="823"/>
                    </a:cubicBezTo>
                    <a:cubicBezTo>
                      <a:pt x="2652" y="823"/>
                      <a:pt x="2026" y="1144"/>
                      <a:pt x="1774" y="1298"/>
                    </a:cubicBezTo>
                    <a:lnTo>
                      <a:pt x="1727" y="1250"/>
                    </a:lnTo>
                    <a:lnTo>
                      <a:pt x="1620" y="1405"/>
                    </a:lnTo>
                    <a:lnTo>
                      <a:pt x="1501" y="1524"/>
                    </a:lnTo>
                    <a:lnTo>
                      <a:pt x="1524" y="1548"/>
                    </a:lnTo>
                    <a:cubicBezTo>
                      <a:pt x="1191" y="2084"/>
                      <a:pt x="155" y="4239"/>
                      <a:pt x="2810" y="6918"/>
                    </a:cubicBezTo>
                    <a:cubicBezTo>
                      <a:pt x="2309" y="6701"/>
                      <a:pt x="1737" y="6521"/>
                      <a:pt x="1204" y="6521"/>
                    </a:cubicBezTo>
                    <a:cubicBezTo>
                      <a:pt x="889" y="6521"/>
                      <a:pt x="587" y="6584"/>
                      <a:pt x="322" y="6739"/>
                    </a:cubicBezTo>
                    <a:lnTo>
                      <a:pt x="227" y="6787"/>
                    </a:lnTo>
                    <a:lnTo>
                      <a:pt x="239" y="6894"/>
                    </a:lnTo>
                    <a:cubicBezTo>
                      <a:pt x="334" y="7442"/>
                      <a:pt x="536" y="7954"/>
                      <a:pt x="834" y="8418"/>
                    </a:cubicBezTo>
                    <a:cubicBezTo>
                      <a:pt x="1108" y="8835"/>
                      <a:pt x="1441" y="9192"/>
                      <a:pt x="1834" y="9489"/>
                    </a:cubicBezTo>
                    <a:cubicBezTo>
                      <a:pt x="2239" y="9787"/>
                      <a:pt x="2679" y="10013"/>
                      <a:pt x="3144" y="10180"/>
                    </a:cubicBezTo>
                    <a:cubicBezTo>
                      <a:pt x="1810" y="10466"/>
                      <a:pt x="1072" y="11323"/>
                      <a:pt x="1036" y="12657"/>
                    </a:cubicBezTo>
                    <a:cubicBezTo>
                      <a:pt x="1084" y="13157"/>
                      <a:pt x="1453" y="14109"/>
                      <a:pt x="2513" y="14109"/>
                    </a:cubicBezTo>
                    <a:cubicBezTo>
                      <a:pt x="3179" y="14109"/>
                      <a:pt x="3501" y="13585"/>
                      <a:pt x="3787" y="13121"/>
                    </a:cubicBezTo>
                    <a:cubicBezTo>
                      <a:pt x="4084" y="12645"/>
                      <a:pt x="4370" y="12204"/>
                      <a:pt x="4965" y="12133"/>
                    </a:cubicBezTo>
                    <a:lnTo>
                      <a:pt x="5180" y="12109"/>
                    </a:lnTo>
                    <a:cubicBezTo>
                      <a:pt x="5465" y="12061"/>
                      <a:pt x="5799" y="12025"/>
                      <a:pt x="6156" y="12014"/>
                    </a:cubicBezTo>
                    <a:lnTo>
                      <a:pt x="6216" y="12014"/>
                    </a:lnTo>
                    <a:lnTo>
                      <a:pt x="6251" y="11978"/>
                    </a:lnTo>
                    <a:cubicBezTo>
                      <a:pt x="6394" y="11859"/>
                      <a:pt x="6561" y="11752"/>
                      <a:pt x="6739" y="11680"/>
                    </a:cubicBezTo>
                    <a:cubicBezTo>
                      <a:pt x="7156" y="11508"/>
                      <a:pt x="7591" y="11421"/>
                      <a:pt x="8043" y="11421"/>
                    </a:cubicBezTo>
                    <a:cubicBezTo>
                      <a:pt x="8496" y="11421"/>
                      <a:pt x="8966" y="11508"/>
                      <a:pt x="9454" y="11680"/>
                    </a:cubicBezTo>
                    <a:lnTo>
                      <a:pt x="9525" y="11716"/>
                    </a:lnTo>
                    <a:lnTo>
                      <a:pt x="9597" y="11656"/>
                    </a:lnTo>
                    <a:cubicBezTo>
                      <a:pt x="9764" y="11549"/>
                      <a:pt x="9895" y="11478"/>
                      <a:pt x="9895" y="11478"/>
                    </a:cubicBezTo>
                    <a:lnTo>
                      <a:pt x="10049" y="11394"/>
                    </a:lnTo>
                    <a:lnTo>
                      <a:pt x="9966" y="11252"/>
                    </a:lnTo>
                    <a:cubicBezTo>
                      <a:pt x="9204" y="9882"/>
                      <a:pt x="9752" y="9454"/>
                      <a:pt x="9799" y="9418"/>
                    </a:cubicBezTo>
                    <a:cubicBezTo>
                      <a:pt x="9812" y="9405"/>
                      <a:pt x="9955" y="9255"/>
                      <a:pt x="10284" y="9255"/>
                    </a:cubicBezTo>
                    <a:cubicBezTo>
                      <a:pt x="10568" y="9255"/>
                      <a:pt x="10989" y="9367"/>
                      <a:pt x="11585" y="9775"/>
                    </a:cubicBezTo>
                    <a:lnTo>
                      <a:pt x="11728" y="9859"/>
                    </a:lnTo>
                    <a:lnTo>
                      <a:pt x="11823" y="9728"/>
                    </a:lnTo>
                    <a:cubicBezTo>
                      <a:pt x="11823" y="9728"/>
                      <a:pt x="11871" y="9668"/>
                      <a:pt x="11931" y="9573"/>
                    </a:cubicBezTo>
                    <a:lnTo>
                      <a:pt x="11990" y="9501"/>
                    </a:lnTo>
                    <a:lnTo>
                      <a:pt x="11954" y="9406"/>
                    </a:lnTo>
                    <a:cubicBezTo>
                      <a:pt x="11550" y="8382"/>
                      <a:pt x="11526" y="7406"/>
                      <a:pt x="11895" y="6537"/>
                    </a:cubicBezTo>
                    <a:cubicBezTo>
                      <a:pt x="11966" y="6346"/>
                      <a:pt x="12073" y="6180"/>
                      <a:pt x="12204" y="6025"/>
                    </a:cubicBezTo>
                    <a:lnTo>
                      <a:pt x="12240" y="5989"/>
                    </a:lnTo>
                    <a:lnTo>
                      <a:pt x="12240" y="5929"/>
                    </a:lnTo>
                    <a:cubicBezTo>
                      <a:pt x="12252" y="5572"/>
                      <a:pt x="12288" y="5239"/>
                      <a:pt x="12323" y="4953"/>
                    </a:cubicBezTo>
                    <a:lnTo>
                      <a:pt x="12359" y="4739"/>
                    </a:lnTo>
                    <a:cubicBezTo>
                      <a:pt x="12431" y="4144"/>
                      <a:pt x="12859" y="3870"/>
                      <a:pt x="13347" y="3572"/>
                    </a:cubicBezTo>
                    <a:cubicBezTo>
                      <a:pt x="13824" y="3262"/>
                      <a:pt x="14336" y="2953"/>
                      <a:pt x="14336" y="2274"/>
                    </a:cubicBezTo>
                    <a:cubicBezTo>
                      <a:pt x="14336" y="1215"/>
                      <a:pt x="13383" y="846"/>
                      <a:pt x="12859" y="798"/>
                    </a:cubicBezTo>
                    <a:cubicBezTo>
                      <a:pt x="11550" y="834"/>
                      <a:pt x="10692" y="1572"/>
                      <a:pt x="10395" y="2905"/>
                    </a:cubicBezTo>
                    <a:cubicBezTo>
                      <a:pt x="10240" y="2441"/>
                      <a:pt x="10014" y="2000"/>
                      <a:pt x="9716" y="1608"/>
                    </a:cubicBezTo>
                    <a:cubicBezTo>
                      <a:pt x="9418" y="1203"/>
                      <a:pt x="9061" y="869"/>
                      <a:pt x="8644" y="607"/>
                    </a:cubicBezTo>
                    <a:cubicBezTo>
                      <a:pt x="8180" y="310"/>
                      <a:pt x="7668" y="107"/>
                      <a:pt x="7120" y="12"/>
                    </a:cubicBezTo>
                    <a:lnTo>
                      <a:pt x="70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529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466" y="727"/>
                    </a:moveTo>
                    <a:cubicBezTo>
                      <a:pt x="6704" y="1073"/>
                      <a:pt x="6823" y="1489"/>
                      <a:pt x="6787" y="1918"/>
                    </a:cubicBezTo>
                    <a:cubicBezTo>
                      <a:pt x="6739" y="2418"/>
                      <a:pt x="6394" y="2870"/>
                      <a:pt x="5787" y="3275"/>
                    </a:cubicBezTo>
                    <a:lnTo>
                      <a:pt x="5584" y="3406"/>
                    </a:lnTo>
                    <a:lnTo>
                      <a:pt x="5787" y="3549"/>
                    </a:lnTo>
                    <a:cubicBezTo>
                      <a:pt x="5799" y="3561"/>
                      <a:pt x="6049" y="3751"/>
                      <a:pt x="5834" y="4311"/>
                    </a:cubicBezTo>
                    <a:cubicBezTo>
                      <a:pt x="5811" y="4382"/>
                      <a:pt x="5751" y="4430"/>
                      <a:pt x="5692" y="4454"/>
                    </a:cubicBezTo>
                    <a:cubicBezTo>
                      <a:pt x="5614" y="4488"/>
                      <a:pt x="5518" y="4502"/>
                      <a:pt x="5411" y="4502"/>
                    </a:cubicBezTo>
                    <a:cubicBezTo>
                      <a:pt x="4994" y="4502"/>
                      <a:pt x="4419" y="4284"/>
                      <a:pt x="4191" y="4180"/>
                    </a:cubicBezTo>
                    <a:lnTo>
                      <a:pt x="3465" y="3847"/>
                    </a:lnTo>
                    <a:lnTo>
                      <a:pt x="4001" y="4442"/>
                    </a:lnTo>
                    <a:cubicBezTo>
                      <a:pt x="4001" y="4454"/>
                      <a:pt x="4632" y="5156"/>
                      <a:pt x="4430" y="5775"/>
                    </a:cubicBezTo>
                    <a:cubicBezTo>
                      <a:pt x="4236" y="5387"/>
                      <a:pt x="3858" y="4964"/>
                      <a:pt x="3266" y="4964"/>
                    </a:cubicBezTo>
                    <a:cubicBezTo>
                      <a:pt x="3168" y="4964"/>
                      <a:pt x="3063" y="4976"/>
                      <a:pt x="2953" y="5002"/>
                    </a:cubicBezTo>
                    <a:cubicBezTo>
                      <a:pt x="2275" y="5168"/>
                      <a:pt x="1513" y="5704"/>
                      <a:pt x="1346" y="6561"/>
                    </a:cubicBezTo>
                    <a:cubicBezTo>
                      <a:pt x="1084" y="6692"/>
                      <a:pt x="858" y="6871"/>
                      <a:pt x="679" y="7085"/>
                    </a:cubicBezTo>
                    <a:cubicBezTo>
                      <a:pt x="370" y="6156"/>
                      <a:pt x="381" y="5275"/>
                      <a:pt x="715" y="4478"/>
                    </a:cubicBezTo>
                    <a:cubicBezTo>
                      <a:pt x="786" y="4299"/>
                      <a:pt x="893" y="4121"/>
                      <a:pt x="1024" y="3978"/>
                    </a:cubicBezTo>
                    <a:cubicBezTo>
                      <a:pt x="1584" y="3299"/>
                      <a:pt x="2608" y="2966"/>
                      <a:pt x="3584" y="2632"/>
                    </a:cubicBezTo>
                    <a:cubicBezTo>
                      <a:pt x="4811" y="2227"/>
                      <a:pt x="6061" y="1811"/>
                      <a:pt x="6466" y="727"/>
                    </a:cubicBezTo>
                    <a:close/>
                    <a:moveTo>
                      <a:pt x="6287" y="1"/>
                    </a:moveTo>
                    <a:lnTo>
                      <a:pt x="6227" y="322"/>
                    </a:lnTo>
                    <a:cubicBezTo>
                      <a:pt x="6013" y="1465"/>
                      <a:pt x="4787" y="1882"/>
                      <a:pt x="3477" y="2311"/>
                    </a:cubicBezTo>
                    <a:cubicBezTo>
                      <a:pt x="2453" y="2656"/>
                      <a:pt x="1393" y="3001"/>
                      <a:pt x="762" y="3751"/>
                    </a:cubicBezTo>
                    <a:cubicBezTo>
                      <a:pt x="620" y="3930"/>
                      <a:pt x="489" y="4132"/>
                      <a:pt x="405" y="4347"/>
                    </a:cubicBezTo>
                    <a:cubicBezTo>
                      <a:pt x="0" y="5311"/>
                      <a:pt x="12" y="6359"/>
                      <a:pt x="465" y="7478"/>
                    </a:cubicBezTo>
                    <a:lnTo>
                      <a:pt x="572" y="7752"/>
                    </a:lnTo>
                    <a:lnTo>
                      <a:pt x="751" y="7526"/>
                    </a:lnTo>
                    <a:cubicBezTo>
                      <a:pt x="881" y="7359"/>
                      <a:pt x="1215" y="6954"/>
                      <a:pt x="1548" y="6835"/>
                    </a:cubicBezTo>
                    <a:lnTo>
                      <a:pt x="1643" y="6776"/>
                    </a:lnTo>
                    <a:lnTo>
                      <a:pt x="1667" y="6645"/>
                    </a:lnTo>
                    <a:cubicBezTo>
                      <a:pt x="1810" y="5930"/>
                      <a:pt x="2465" y="5466"/>
                      <a:pt x="3025" y="5335"/>
                    </a:cubicBezTo>
                    <a:cubicBezTo>
                      <a:pt x="3109" y="5315"/>
                      <a:pt x="3189" y="5306"/>
                      <a:pt x="3263" y="5306"/>
                    </a:cubicBezTo>
                    <a:cubicBezTo>
                      <a:pt x="3992" y="5306"/>
                      <a:pt x="4228" y="6173"/>
                      <a:pt x="4239" y="6216"/>
                    </a:cubicBezTo>
                    <a:lnTo>
                      <a:pt x="4322" y="6526"/>
                    </a:lnTo>
                    <a:lnTo>
                      <a:pt x="4525" y="6276"/>
                    </a:lnTo>
                    <a:cubicBezTo>
                      <a:pt x="4953" y="5775"/>
                      <a:pt x="4811" y="5144"/>
                      <a:pt x="4561" y="4680"/>
                    </a:cubicBezTo>
                    <a:lnTo>
                      <a:pt x="4561" y="4680"/>
                    </a:lnTo>
                    <a:cubicBezTo>
                      <a:pt x="4821" y="4767"/>
                      <a:pt x="5134" y="4843"/>
                      <a:pt x="5416" y="4843"/>
                    </a:cubicBezTo>
                    <a:cubicBezTo>
                      <a:pt x="5559" y="4843"/>
                      <a:pt x="5694" y="4824"/>
                      <a:pt x="5811" y="4775"/>
                    </a:cubicBezTo>
                    <a:cubicBezTo>
                      <a:pt x="5965" y="4704"/>
                      <a:pt x="6096" y="4585"/>
                      <a:pt x="6156" y="4430"/>
                    </a:cubicBezTo>
                    <a:cubicBezTo>
                      <a:pt x="6335" y="3930"/>
                      <a:pt x="6239" y="3620"/>
                      <a:pt x="6132" y="3442"/>
                    </a:cubicBezTo>
                    <a:cubicBezTo>
                      <a:pt x="6727" y="3013"/>
                      <a:pt x="7061" y="2513"/>
                      <a:pt x="7132" y="1954"/>
                    </a:cubicBezTo>
                    <a:cubicBezTo>
                      <a:pt x="7239" y="1025"/>
                      <a:pt x="6537" y="275"/>
                      <a:pt x="6513" y="251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230325" y="2275525"/>
                <a:ext cx="189925" cy="1758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33" extrusionOk="0">
                    <a:moveTo>
                      <a:pt x="5804" y="343"/>
                    </a:moveTo>
                    <a:cubicBezTo>
                      <a:pt x="6166" y="343"/>
                      <a:pt x="6530" y="397"/>
                      <a:pt x="6882" y="508"/>
                    </a:cubicBezTo>
                    <a:cubicBezTo>
                      <a:pt x="6632" y="722"/>
                      <a:pt x="6382" y="996"/>
                      <a:pt x="6335" y="1294"/>
                    </a:cubicBezTo>
                    <a:cubicBezTo>
                      <a:pt x="5596" y="1544"/>
                      <a:pt x="5132" y="2234"/>
                      <a:pt x="4989" y="2841"/>
                    </a:cubicBezTo>
                    <a:cubicBezTo>
                      <a:pt x="4811" y="3615"/>
                      <a:pt x="5311" y="4092"/>
                      <a:pt x="5763" y="4318"/>
                    </a:cubicBezTo>
                    <a:cubicBezTo>
                      <a:pt x="5678" y="4346"/>
                      <a:pt x="5590" y="4358"/>
                      <a:pt x="5503" y="4358"/>
                    </a:cubicBezTo>
                    <a:cubicBezTo>
                      <a:pt x="4960" y="4358"/>
                      <a:pt x="4430" y="3889"/>
                      <a:pt x="4430" y="3889"/>
                    </a:cubicBezTo>
                    <a:lnTo>
                      <a:pt x="3834" y="3353"/>
                    </a:lnTo>
                    <a:lnTo>
                      <a:pt x="4168" y="4080"/>
                    </a:lnTo>
                    <a:cubicBezTo>
                      <a:pt x="4299" y="4365"/>
                      <a:pt x="4596" y="5199"/>
                      <a:pt x="4442" y="5580"/>
                    </a:cubicBezTo>
                    <a:cubicBezTo>
                      <a:pt x="4418" y="5639"/>
                      <a:pt x="4358" y="5699"/>
                      <a:pt x="4299" y="5723"/>
                    </a:cubicBezTo>
                    <a:cubicBezTo>
                      <a:pt x="4140" y="5785"/>
                      <a:pt x="4010" y="5807"/>
                      <a:pt x="3905" y="5807"/>
                    </a:cubicBezTo>
                    <a:cubicBezTo>
                      <a:pt x="3651" y="5807"/>
                      <a:pt x="3549" y="5675"/>
                      <a:pt x="3549" y="5675"/>
                    </a:cubicBezTo>
                    <a:lnTo>
                      <a:pt x="3406" y="5461"/>
                    </a:lnTo>
                    <a:lnTo>
                      <a:pt x="3263" y="5675"/>
                    </a:lnTo>
                    <a:cubicBezTo>
                      <a:pt x="2870" y="6282"/>
                      <a:pt x="2418" y="6628"/>
                      <a:pt x="1917" y="6687"/>
                    </a:cubicBezTo>
                    <a:cubicBezTo>
                      <a:pt x="1882" y="6689"/>
                      <a:pt x="1846" y="6690"/>
                      <a:pt x="1810" y="6690"/>
                    </a:cubicBezTo>
                    <a:cubicBezTo>
                      <a:pt x="1418" y="6690"/>
                      <a:pt x="1032" y="6571"/>
                      <a:pt x="727" y="6342"/>
                    </a:cubicBezTo>
                    <a:cubicBezTo>
                      <a:pt x="1810" y="5949"/>
                      <a:pt x="2227" y="4687"/>
                      <a:pt x="2620" y="3484"/>
                    </a:cubicBezTo>
                    <a:cubicBezTo>
                      <a:pt x="2953" y="2484"/>
                      <a:pt x="3287" y="1460"/>
                      <a:pt x="3977" y="901"/>
                    </a:cubicBezTo>
                    <a:cubicBezTo>
                      <a:pt x="4120" y="782"/>
                      <a:pt x="4287" y="675"/>
                      <a:pt x="4465" y="603"/>
                    </a:cubicBezTo>
                    <a:cubicBezTo>
                      <a:pt x="4891" y="430"/>
                      <a:pt x="5346" y="343"/>
                      <a:pt x="5804" y="343"/>
                    </a:cubicBezTo>
                    <a:close/>
                    <a:moveTo>
                      <a:pt x="5773" y="0"/>
                    </a:moveTo>
                    <a:cubicBezTo>
                      <a:pt x="5277" y="0"/>
                      <a:pt x="4796" y="96"/>
                      <a:pt x="4334" y="282"/>
                    </a:cubicBezTo>
                    <a:cubicBezTo>
                      <a:pt x="4132" y="377"/>
                      <a:pt x="3942" y="484"/>
                      <a:pt x="3775" y="627"/>
                    </a:cubicBezTo>
                    <a:cubicBezTo>
                      <a:pt x="3013" y="1246"/>
                      <a:pt x="2656" y="2318"/>
                      <a:pt x="2310" y="3365"/>
                    </a:cubicBezTo>
                    <a:cubicBezTo>
                      <a:pt x="1882" y="4663"/>
                      <a:pt x="1465" y="5901"/>
                      <a:pt x="322" y="6104"/>
                    </a:cubicBezTo>
                    <a:lnTo>
                      <a:pt x="1" y="6163"/>
                    </a:lnTo>
                    <a:lnTo>
                      <a:pt x="239" y="6390"/>
                    </a:lnTo>
                    <a:cubicBezTo>
                      <a:pt x="262" y="6425"/>
                      <a:pt x="905" y="7032"/>
                      <a:pt x="1751" y="7032"/>
                    </a:cubicBezTo>
                    <a:cubicBezTo>
                      <a:pt x="1810" y="7021"/>
                      <a:pt x="1882" y="7021"/>
                      <a:pt x="1953" y="7009"/>
                    </a:cubicBezTo>
                    <a:cubicBezTo>
                      <a:pt x="2513" y="6949"/>
                      <a:pt x="3013" y="6616"/>
                      <a:pt x="3441" y="6020"/>
                    </a:cubicBezTo>
                    <a:cubicBezTo>
                      <a:pt x="3539" y="6083"/>
                      <a:pt x="3685" y="6141"/>
                      <a:pt x="3889" y="6141"/>
                    </a:cubicBezTo>
                    <a:cubicBezTo>
                      <a:pt x="4034" y="6141"/>
                      <a:pt x="4210" y="6112"/>
                      <a:pt x="4418" y="6032"/>
                    </a:cubicBezTo>
                    <a:cubicBezTo>
                      <a:pt x="4573" y="5973"/>
                      <a:pt x="4704" y="5854"/>
                      <a:pt x="4763" y="5699"/>
                    </a:cubicBezTo>
                    <a:cubicBezTo>
                      <a:pt x="4906" y="5354"/>
                      <a:pt x="4799" y="4830"/>
                      <a:pt x="4668" y="4449"/>
                    </a:cubicBezTo>
                    <a:lnTo>
                      <a:pt x="4668" y="4449"/>
                    </a:lnTo>
                    <a:cubicBezTo>
                      <a:pt x="4918" y="4583"/>
                      <a:pt x="5216" y="4687"/>
                      <a:pt x="5518" y="4687"/>
                    </a:cubicBezTo>
                    <a:cubicBezTo>
                      <a:pt x="5777" y="4687"/>
                      <a:pt x="6039" y="4611"/>
                      <a:pt x="6275" y="4413"/>
                    </a:cubicBezTo>
                    <a:lnTo>
                      <a:pt x="6513" y="4211"/>
                    </a:lnTo>
                    <a:lnTo>
                      <a:pt x="6204" y="4127"/>
                    </a:lnTo>
                    <a:cubicBezTo>
                      <a:pt x="6156" y="4115"/>
                      <a:pt x="5120" y="3818"/>
                      <a:pt x="5323" y="2913"/>
                    </a:cubicBezTo>
                    <a:cubicBezTo>
                      <a:pt x="5454" y="2377"/>
                      <a:pt x="5870" y="1746"/>
                      <a:pt x="6537" y="1568"/>
                    </a:cubicBezTo>
                    <a:lnTo>
                      <a:pt x="6656" y="1544"/>
                    </a:lnTo>
                    <a:lnTo>
                      <a:pt x="6656" y="1413"/>
                    </a:lnTo>
                    <a:cubicBezTo>
                      <a:pt x="6656" y="1175"/>
                      <a:pt x="6906" y="877"/>
                      <a:pt x="7335" y="579"/>
                    </a:cubicBezTo>
                    <a:lnTo>
                      <a:pt x="7597" y="389"/>
                    </a:lnTo>
                    <a:lnTo>
                      <a:pt x="7287" y="282"/>
                    </a:lnTo>
                    <a:cubicBezTo>
                      <a:pt x="6767" y="93"/>
                      <a:pt x="6262" y="0"/>
                      <a:pt x="57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377675" y="2215800"/>
                <a:ext cx="251525" cy="218400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36" extrusionOk="0">
                    <a:moveTo>
                      <a:pt x="4716" y="1"/>
                    </a:moveTo>
                    <a:cubicBezTo>
                      <a:pt x="4658" y="1"/>
                      <a:pt x="4602" y="10"/>
                      <a:pt x="4548" y="27"/>
                    </a:cubicBezTo>
                    <a:lnTo>
                      <a:pt x="4501" y="39"/>
                    </a:lnTo>
                    <a:cubicBezTo>
                      <a:pt x="4144" y="170"/>
                      <a:pt x="3810" y="551"/>
                      <a:pt x="3632" y="778"/>
                    </a:cubicBezTo>
                    <a:cubicBezTo>
                      <a:pt x="3560" y="873"/>
                      <a:pt x="3512" y="932"/>
                      <a:pt x="3512" y="932"/>
                    </a:cubicBezTo>
                    <a:cubicBezTo>
                      <a:pt x="2896" y="513"/>
                      <a:pt x="2441" y="392"/>
                      <a:pt x="2122" y="392"/>
                    </a:cubicBezTo>
                    <a:cubicBezTo>
                      <a:pt x="1726" y="392"/>
                      <a:pt x="1539" y="578"/>
                      <a:pt x="1512" y="611"/>
                    </a:cubicBezTo>
                    <a:cubicBezTo>
                      <a:pt x="1453" y="670"/>
                      <a:pt x="834" y="1159"/>
                      <a:pt x="1655" y="2635"/>
                    </a:cubicBezTo>
                    <a:cubicBezTo>
                      <a:pt x="1655" y="2635"/>
                      <a:pt x="1512" y="2706"/>
                      <a:pt x="1346" y="2825"/>
                    </a:cubicBezTo>
                    <a:cubicBezTo>
                      <a:pt x="1036" y="3040"/>
                      <a:pt x="595" y="3409"/>
                      <a:pt x="595" y="3802"/>
                    </a:cubicBezTo>
                    <a:cubicBezTo>
                      <a:pt x="595" y="3837"/>
                      <a:pt x="607" y="3873"/>
                      <a:pt x="607" y="3921"/>
                    </a:cubicBezTo>
                    <a:cubicBezTo>
                      <a:pt x="762" y="4564"/>
                      <a:pt x="1869" y="5421"/>
                      <a:pt x="1869" y="5421"/>
                    </a:cubicBezTo>
                    <a:cubicBezTo>
                      <a:pt x="1869" y="5421"/>
                      <a:pt x="0" y="6647"/>
                      <a:pt x="1084" y="7957"/>
                    </a:cubicBezTo>
                    <a:cubicBezTo>
                      <a:pt x="1564" y="8539"/>
                      <a:pt x="1915" y="8735"/>
                      <a:pt x="2169" y="8735"/>
                    </a:cubicBezTo>
                    <a:cubicBezTo>
                      <a:pt x="2482" y="8735"/>
                      <a:pt x="2648" y="8438"/>
                      <a:pt x="2727" y="8195"/>
                    </a:cubicBezTo>
                    <a:cubicBezTo>
                      <a:pt x="2814" y="7895"/>
                      <a:pt x="3027" y="7673"/>
                      <a:pt x="3460" y="7673"/>
                    </a:cubicBezTo>
                    <a:cubicBezTo>
                      <a:pt x="3679" y="7673"/>
                      <a:pt x="3954" y="7730"/>
                      <a:pt x="4298" y="7862"/>
                    </a:cubicBezTo>
                    <a:cubicBezTo>
                      <a:pt x="4298" y="7862"/>
                      <a:pt x="5110" y="8409"/>
                      <a:pt x="6114" y="8409"/>
                    </a:cubicBezTo>
                    <a:cubicBezTo>
                      <a:pt x="6691" y="8409"/>
                      <a:pt x="7331" y="8228"/>
                      <a:pt x="7918" y="7659"/>
                    </a:cubicBezTo>
                    <a:cubicBezTo>
                      <a:pt x="9632" y="6207"/>
                      <a:pt x="8465" y="4064"/>
                      <a:pt x="8465" y="4064"/>
                    </a:cubicBezTo>
                    <a:cubicBezTo>
                      <a:pt x="8168" y="3016"/>
                      <a:pt x="8477" y="2623"/>
                      <a:pt x="8942" y="2528"/>
                    </a:cubicBezTo>
                    <a:cubicBezTo>
                      <a:pt x="9406" y="2433"/>
                      <a:pt x="10061" y="2063"/>
                      <a:pt x="8870" y="873"/>
                    </a:cubicBezTo>
                    <a:cubicBezTo>
                      <a:pt x="8563" y="565"/>
                      <a:pt x="8243" y="451"/>
                      <a:pt x="7937" y="451"/>
                    </a:cubicBezTo>
                    <a:cubicBezTo>
                      <a:pt x="7046" y="451"/>
                      <a:pt x="6275" y="1420"/>
                      <a:pt x="6275" y="1420"/>
                    </a:cubicBezTo>
                    <a:cubicBezTo>
                      <a:pt x="6275" y="1420"/>
                      <a:pt x="5513" y="230"/>
                      <a:pt x="4894" y="27"/>
                    </a:cubicBezTo>
                    <a:cubicBezTo>
                      <a:pt x="4834" y="10"/>
                      <a:pt x="4775" y="1"/>
                      <a:pt x="4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388375" y="2211425"/>
                <a:ext cx="234275" cy="22695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78" extrusionOk="0">
                    <a:moveTo>
                      <a:pt x="4299" y="332"/>
                    </a:moveTo>
                    <a:cubicBezTo>
                      <a:pt x="4330" y="332"/>
                      <a:pt x="4362" y="336"/>
                      <a:pt x="4394" y="345"/>
                    </a:cubicBezTo>
                    <a:cubicBezTo>
                      <a:pt x="4859" y="500"/>
                      <a:pt x="5490" y="1357"/>
                      <a:pt x="5692" y="1679"/>
                    </a:cubicBezTo>
                    <a:lnTo>
                      <a:pt x="5811" y="1869"/>
                    </a:lnTo>
                    <a:lnTo>
                      <a:pt x="5966" y="1691"/>
                    </a:lnTo>
                    <a:cubicBezTo>
                      <a:pt x="5966" y="1679"/>
                      <a:pt x="6668" y="833"/>
                      <a:pt x="7442" y="786"/>
                    </a:cubicBezTo>
                    <a:cubicBezTo>
                      <a:pt x="7456" y="785"/>
                      <a:pt x="7470" y="785"/>
                      <a:pt x="7484" y="785"/>
                    </a:cubicBezTo>
                    <a:cubicBezTo>
                      <a:pt x="7801" y="785"/>
                      <a:pt x="8095" y="915"/>
                      <a:pt x="8311" y="1155"/>
                    </a:cubicBezTo>
                    <a:cubicBezTo>
                      <a:pt x="8942" y="1786"/>
                      <a:pt x="8966" y="2107"/>
                      <a:pt x="8930" y="2238"/>
                    </a:cubicBezTo>
                    <a:cubicBezTo>
                      <a:pt x="8871" y="2429"/>
                      <a:pt x="8585" y="2512"/>
                      <a:pt x="8466" y="2536"/>
                    </a:cubicBezTo>
                    <a:cubicBezTo>
                      <a:pt x="8228" y="2572"/>
                      <a:pt x="8014" y="2715"/>
                      <a:pt x="7883" y="2917"/>
                    </a:cubicBezTo>
                    <a:cubicBezTo>
                      <a:pt x="7692" y="3227"/>
                      <a:pt x="7692" y="3667"/>
                      <a:pt x="7859" y="4286"/>
                    </a:cubicBezTo>
                    <a:lnTo>
                      <a:pt x="7883" y="4322"/>
                    </a:lnTo>
                    <a:cubicBezTo>
                      <a:pt x="7918" y="4405"/>
                      <a:pt x="8966" y="6358"/>
                      <a:pt x="7371" y="7703"/>
                    </a:cubicBezTo>
                    <a:cubicBezTo>
                      <a:pt x="6818" y="8243"/>
                      <a:pt x="6216" y="8415"/>
                      <a:pt x="5673" y="8415"/>
                    </a:cubicBezTo>
                    <a:cubicBezTo>
                      <a:pt x="4754" y="8415"/>
                      <a:pt x="4006" y="7924"/>
                      <a:pt x="3954" y="7894"/>
                    </a:cubicBezTo>
                    <a:lnTo>
                      <a:pt x="3930" y="7870"/>
                    </a:lnTo>
                    <a:cubicBezTo>
                      <a:pt x="3576" y="7736"/>
                      <a:pt x="3273" y="7669"/>
                      <a:pt x="3018" y="7669"/>
                    </a:cubicBezTo>
                    <a:cubicBezTo>
                      <a:pt x="2843" y="7669"/>
                      <a:pt x="2691" y="7700"/>
                      <a:pt x="2561" y="7763"/>
                    </a:cubicBezTo>
                    <a:cubicBezTo>
                      <a:pt x="2346" y="7870"/>
                      <a:pt x="2180" y="8072"/>
                      <a:pt x="2120" y="8311"/>
                    </a:cubicBezTo>
                    <a:cubicBezTo>
                      <a:pt x="2084" y="8430"/>
                      <a:pt x="1989" y="8703"/>
                      <a:pt x="1787" y="8739"/>
                    </a:cubicBezTo>
                    <a:cubicBezTo>
                      <a:pt x="1770" y="8742"/>
                      <a:pt x="1752" y="8744"/>
                      <a:pt x="1731" y="8744"/>
                    </a:cubicBezTo>
                    <a:cubicBezTo>
                      <a:pt x="1570" y="8744"/>
                      <a:pt x="1269" y="8636"/>
                      <a:pt x="763" y="8025"/>
                    </a:cubicBezTo>
                    <a:cubicBezTo>
                      <a:pt x="548" y="7787"/>
                      <a:pt x="441" y="7453"/>
                      <a:pt x="489" y="7132"/>
                    </a:cubicBezTo>
                    <a:cubicBezTo>
                      <a:pt x="596" y="6358"/>
                      <a:pt x="1513" y="5739"/>
                      <a:pt x="1525" y="5739"/>
                    </a:cubicBezTo>
                    <a:lnTo>
                      <a:pt x="1715" y="5620"/>
                    </a:lnTo>
                    <a:lnTo>
                      <a:pt x="1537" y="5465"/>
                    </a:lnTo>
                    <a:cubicBezTo>
                      <a:pt x="1239" y="5239"/>
                      <a:pt x="441" y="4536"/>
                      <a:pt x="334" y="4060"/>
                    </a:cubicBezTo>
                    <a:cubicBezTo>
                      <a:pt x="334" y="4024"/>
                      <a:pt x="322" y="4001"/>
                      <a:pt x="334" y="3977"/>
                    </a:cubicBezTo>
                    <a:cubicBezTo>
                      <a:pt x="334" y="3739"/>
                      <a:pt x="584" y="3441"/>
                      <a:pt x="1001" y="3143"/>
                    </a:cubicBezTo>
                    <a:cubicBezTo>
                      <a:pt x="1168" y="3024"/>
                      <a:pt x="1299" y="2953"/>
                      <a:pt x="1299" y="2953"/>
                    </a:cubicBezTo>
                    <a:lnTo>
                      <a:pt x="1453" y="2881"/>
                    </a:lnTo>
                    <a:lnTo>
                      <a:pt x="1370" y="2727"/>
                    </a:lnTo>
                    <a:cubicBezTo>
                      <a:pt x="608" y="1369"/>
                      <a:pt x="1156" y="929"/>
                      <a:pt x="1203" y="893"/>
                    </a:cubicBezTo>
                    <a:cubicBezTo>
                      <a:pt x="1315" y="791"/>
                      <a:pt x="1462" y="733"/>
                      <a:pt x="1613" y="733"/>
                    </a:cubicBezTo>
                    <a:cubicBezTo>
                      <a:pt x="1639" y="733"/>
                      <a:pt x="1665" y="735"/>
                      <a:pt x="1691" y="738"/>
                    </a:cubicBezTo>
                    <a:cubicBezTo>
                      <a:pt x="1977" y="738"/>
                      <a:pt x="2394" y="845"/>
                      <a:pt x="2977" y="1250"/>
                    </a:cubicBezTo>
                    <a:lnTo>
                      <a:pt x="3120" y="1345"/>
                    </a:lnTo>
                    <a:lnTo>
                      <a:pt x="3215" y="1203"/>
                    </a:lnTo>
                    <a:cubicBezTo>
                      <a:pt x="3215" y="1203"/>
                      <a:pt x="3251" y="1143"/>
                      <a:pt x="3323" y="1048"/>
                    </a:cubicBezTo>
                    <a:cubicBezTo>
                      <a:pt x="3454" y="893"/>
                      <a:pt x="3787" y="488"/>
                      <a:pt x="4120" y="369"/>
                    </a:cubicBezTo>
                    <a:lnTo>
                      <a:pt x="4156" y="357"/>
                    </a:lnTo>
                    <a:cubicBezTo>
                      <a:pt x="4200" y="343"/>
                      <a:pt x="4249" y="332"/>
                      <a:pt x="4299" y="332"/>
                    </a:cubicBezTo>
                    <a:close/>
                    <a:moveTo>
                      <a:pt x="4293" y="0"/>
                    </a:moveTo>
                    <a:cubicBezTo>
                      <a:pt x="4219" y="0"/>
                      <a:pt x="4144" y="12"/>
                      <a:pt x="4073" y="36"/>
                    </a:cubicBezTo>
                    <a:lnTo>
                      <a:pt x="4013" y="60"/>
                    </a:lnTo>
                    <a:cubicBezTo>
                      <a:pt x="3620" y="202"/>
                      <a:pt x="3251" y="619"/>
                      <a:pt x="3073" y="845"/>
                    </a:cubicBezTo>
                    <a:cubicBezTo>
                      <a:pt x="3061" y="857"/>
                      <a:pt x="3049" y="869"/>
                      <a:pt x="3049" y="881"/>
                    </a:cubicBezTo>
                    <a:cubicBezTo>
                      <a:pt x="2465" y="510"/>
                      <a:pt x="2017" y="398"/>
                      <a:pt x="1689" y="398"/>
                    </a:cubicBezTo>
                    <a:cubicBezTo>
                      <a:pt x="1228" y="398"/>
                      <a:pt x="1005" y="620"/>
                      <a:pt x="977" y="655"/>
                    </a:cubicBezTo>
                    <a:cubicBezTo>
                      <a:pt x="906" y="714"/>
                      <a:pt x="239" y="1274"/>
                      <a:pt x="1001" y="2750"/>
                    </a:cubicBezTo>
                    <a:cubicBezTo>
                      <a:pt x="953" y="2774"/>
                      <a:pt x="882" y="2822"/>
                      <a:pt x="822" y="2869"/>
                    </a:cubicBezTo>
                    <a:cubicBezTo>
                      <a:pt x="441" y="3119"/>
                      <a:pt x="1" y="3524"/>
                      <a:pt x="1" y="3977"/>
                    </a:cubicBezTo>
                    <a:cubicBezTo>
                      <a:pt x="1" y="4024"/>
                      <a:pt x="1" y="4072"/>
                      <a:pt x="13" y="4120"/>
                    </a:cubicBezTo>
                    <a:cubicBezTo>
                      <a:pt x="132" y="4655"/>
                      <a:pt x="834" y="5310"/>
                      <a:pt x="1168" y="5584"/>
                    </a:cubicBezTo>
                    <a:cubicBezTo>
                      <a:pt x="858" y="5834"/>
                      <a:pt x="263" y="6382"/>
                      <a:pt x="167" y="7072"/>
                    </a:cubicBezTo>
                    <a:cubicBezTo>
                      <a:pt x="108" y="7489"/>
                      <a:pt x="239" y="7918"/>
                      <a:pt x="513" y="8239"/>
                    </a:cubicBezTo>
                    <a:cubicBezTo>
                      <a:pt x="989" y="8799"/>
                      <a:pt x="1382" y="9073"/>
                      <a:pt x="1739" y="9073"/>
                    </a:cubicBezTo>
                    <a:cubicBezTo>
                      <a:pt x="1751" y="9077"/>
                      <a:pt x="1764" y="9078"/>
                      <a:pt x="1778" y="9078"/>
                    </a:cubicBezTo>
                    <a:cubicBezTo>
                      <a:pt x="1807" y="9078"/>
                      <a:pt x="1838" y="9073"/>
                      <a:pt x="1870" y="9073"/>
                    </a:cubicBezTo>
                    <a:cubicBezTo>
                      <a:pt x="2144" y="9013"/>
                      <a:pt x="2346" y="8787"/>
                      <a:pt x="2465" y="8418"/>
                    </a:cubicBezTo>
                    <a:cubicBezTo>
                      <a:pt x="2489" y="8263"/>
                      <a:pt x="2584" y="8144"/>
                      <a:pt x="2727" y="8072"/>
                    </a:cubicBezTo>
                    <a:cubicBezTo>
                      <a:pt x="2812" y="8032"/>
                      <a:pt x="2917" y="8012"/>
                      <a:pt x="3040" y="8012"/>
                    </a:cubicBezTo>
                    <a:cubicBezTo>
                      <a:pt x="3245" y="8012"/>
                      <a:pt x="3501" y="8068"/>
                      <a:pt x="3799" y="8180"/>
                    </a:cubicBezTo>
                    <a:cubicBezTo>
                      <a:pt x="3931" y="8260"/>
                      <a:pt x="4737" y="8745"/>
                      <a:pt x="5709" y="8745"/>
                    </a:cubicBezTo>
                    <a:cubicBezTo>
                      <a:pt x="6319" y="8745"/>
                      <a:pt x="6994" y="8555"/>
                      <a:pt x="7609" y="7953"/>
                    </a:cubicBezTo>
                    <a:cubicBezTo>
                      <a:pt x="9311" y="6513"/>
                      <a:pt x="8311" y="4405"/>
                      <a:pt x="8192" y="4179"/>
                    </a:cubicBezTo>
                    <a:cubicBezTo>
                      <a:pt x="8061" y="3691"/>
                      <a:pt x="8049" y="3310"/>
                      <a:pt x="8180" y="3096"/>
                    </a:cubicBezTo>
                    <a:cubicBezTo>
                      <a:pt x="8264" y="2977"/>
                      <a:pt x="8395" y="2881"/>
                      <a:pt x="8549" y="2869"/>
                    </a:cubicBezTo>
                    <a:cubicBezTo>
                      <a:pt x="8930" y="2786"/>
                      <a:pt x="9180" y="2608"/>
                      <a:pt x="9264" y="2334"/>
                    </a:cubicBezTo>
                    <a:cubicBezTo>
                      <a:pt x="9371" y="1965"/>
                      <a:pt x="9145" y="1500"/>
                      <a:pt x="8561" y="929"/>
                    </a:cubicBezTo>
                    <a:cubicBezTo>
                      <a:pt x="8294" y="627"/>
                      <a:pt x="7911" y="462"/>
                      <a:pt x="7521" y="462"/>
                    </a:cubicBezTo>
                    <a:cubicBezTo>
                      <a:pt x="7495" y="462"/>
                      <a:pt x="7468" y="463"/>
                      <a:pt x="7442" y="464"/>
                    </a:cubicBezTo>
                    <a:cubicBezTo>
                      <a:pt x="6740" y="500"/>
                      <a:pt x="6132" y="1036"/>
                      <a:pt x="5871" y="1322"/>
                    </a:cubicBezTo>
                    <a:cubicBezTo>
                      <a:pt x="5621" y="964"/>
                      <a:pt x="5049" y="202"/>
                      <a:pt x="4513" y="36"/>
                    </a:cubicBezTo>
                    <a:cubicBezTo>
                      <a:pt x="4442" y="12"/>
                      <a:pt x="4367" y="0"/>
                      <a:pt x="4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633050" y="1802250"/>
                <a:ext cx="262850" cy="2487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0" extrusionOk="0">
                    <a:moveTo>
                      <a:pt x="4184" y="324"/>
                    </a:moveTo>
                    <a:cubicBezTo>
                      <a:pt x="5338" y="324"/>
                      <a:pt x="6550" y="913"/>
                      <a:pt x="7704" y="2068"/>
                    </a:cubicBezTo>
                    <a:cubicBezTo>
                      <a:pt x="9323" y="3699"/>
                      <a:pt x="10145" y="5854"/>
                      <a:pt x="10145" y="8497"/>
                    </a:cubicBezTo>
                    <a:cubicBezTo>
                      <a:pt x="9871" y="8688"/>
                      <a:pt x="9609" y="8914"/>
                      <a:pt x="9383" y="9164"/>
                    </a:cubicBezTo>
                    <a:cubicBezTo>
                      <a:pt x="9026" y="7497"/>
                      <a:pt x="8287" y="5342"/>
                      <a:pt x="6752" y="3877"/>
                    </a:cubicBezTo>
                    <a:cubicBezTo>
                      <a:pt x="6216" y="3377"/>
                      <a:pt x="5692" y="3127"/>
                      <a:pt x="5180" y="3127"/>
                    </a:cubicBezTo>
                    <a:cubicBezTo>
                      <a:pt x="5049" y="3127"/>
                      <a:pt x="4918" y="3139"/>
                      <a:pt x="4787" y="3175"/>
                    </a:cubicBezTo>
                    <a:lnTo>
                      <a:pt x="4620" y="3223"/>
                    </a:lnTo>
                    <a:lnTo>
                      <a:pt x="4668" y="3377"/>
                    </a:lnTo>
                    <a:cubicBezTo>
                      <a:pt x="4847" y="4104"/>
                      <a:pt x="4632" y="4866"/>
                      <a:pt x="4096" y="5390"/>
                    </a:cubicBezTo>
                    <a:cubicBezTo>
                      <a:pt x="3669" y="5821"/>
                      <a:pt x="3137" y="6016"/>
                      <a:pt x="2614" y="6016"/>
                    </a:cubicBezTo>
                    <a:cubicBezTo>
                      <a:pt x="1564" y="6016"/>
                      <a:pt x="548" y="5232"/>
                      <a:pt x="477" y="4008"/>
                    </a:cubicBezTo>
                    <a:lnTo>
                      <a:pt x="465" y="3866"/>
                    </a:lnTo>
                    <a:cubicBezTo>
                      <a:pt x="429" y="2865"/>
                      <a:pt x="1334" y="1353"/>
                      <a:pt x="2692" y="675"/>
                    </a:cubicBezTo>
                    <a:cubicBezTo>
                      <a:pt x="3171" y="440"/>
                      <a:pt x="3672" y="324"/>
                      <a:pt x="4184" y="324"/>
                    </a:cubicBezTo>
                    <a:close/>
                    <a:moveTo>
                      <a:pt x="4207" y="0"/>
                    </a:moveTo>
                    <a:cubicBezTo>
                      <a:pt x="3515" y="0"/>
                      <a:pt x="2948" y="192"/>
                      <a:pt x="2549" y="389"/>
                    </a:cubicBezTo>
                    <a:cubicBezTo>
                      <a:pt x="953" y="1175"/>
                      <a:pt x="1" y="2949"/>
                      <a:pt x="155" y="4056"/>
                    </a:cubicBezTo>
                    <a:lnTo>
                      <a:pt x="167" y="4199"/>
                    </a:lnTo>
                    <a:cubicBezTo>
                      <a:pt x="340" y="5420"/>
                      <a:pt x="1387" y="6298"/>
                      <a:pt x="2585" y="6298"/>
                    </a:cubicBezTo>
                    <a:cubicBezTo>
                      <a:pt x="2706" y="6298"/>
                      <a:pt x="2829" y="6289"/>
                      <a:pt x="2953" y="6271"/>
                    </a:cubicBezTo>
                    <a:cubicBezTo>
                      <a:pt x="4299" y="6080"/>
                      <a:pt x="5228" y="4818"/>
                      <a:pt x="5013" y="3473"/>
                    </a:cubicBezTo>
                    <a:cubicBezTo>
                      <a:pt x="5066" y="3466"/>
                      <a:pt x="5119" y="3463"/>
                      <a:pt x="5172" y="3463"/>
                    </a:cubicBezTo>
                    <a:cubicBezTo>
                      <a:pt x="5610" y="3463"/>
                      <a:pt x="6058" y="3682"/>
                      <a:pt x="6525" y="4127"/>
                    </a:cubicBezTo>
                    <a:cubicBezTo>
                      <a:pt x="8097" y="5628"/>
                      <a:pt x="8811" y="7914"/>
                      <a:pt x="9121" y="9580"/>
                    </a:cubicBezTo>
                    <a:lnTo>
                      <a:pt x="9192" y="9950"/>
                    </a:lnTo>
                    <a:lnTo>
                      <a:pt x="9430" y="9652"/>
                    </a:lnTo>
                    <a:cubicBezTo>
                      <a:pt x="9704" y="9295"/>
                      <a:pt x="10038" y="8985"/>
                      <a:pt x="10419" y="8735"/>
                    </a:cubicBezTo>
                    <a:lnTo>
                      <a:pt x="10490" y="8688"/>
                    </a:lnTo>
                    <a:lnTo>
                      <a:pt x="10490" y="8592"/>
                    </a:lnTo>
                    <a:cubicBezTo>
                      <a:pt x="10514" y="5818"/>
                      <a:pt x="9657" y="3556"/>
                      <a:pt x="7942" y="1841"/>
                    </a:cubicBezTo>
                    <a:cubicBezTo>
                      <a:pt x="6517" y="416"/>
                      <a:pt x="5226" y="0"/>
                      <a:pt x="42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046200" y="2202175"/>
                <a:ext cx="262850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60" extrusionOk="0">
                    <a:moveTo>
                      <a:pt x="1465" y="334"/>
                    </a:moveTo>
                    <a:cubicBezTo>
                      <a:pt x="4108" y="334"/>
                      <a:pt x="6263" y="1156"/>
                      <a:pt x="7883" y="2775"/>
                    </a:cubicBezTo>
                    <a:cubicBezTo>
                      <a:pt x="9561" y="4454"/>
                      <a:pt x="10049" y="6228"/>
                      <a:pt x="9287" y="7788"/>
                    </a:cubicBezTo>
                    <a:cubicBezTo>
                      <a:pt x="8622" y="9131"/>
                      <a:pt x="7154" y="10027"/>
                      <a:pt x="6154" y="10027"/>
                    </a:cubicBezTo>
                    <a:cubicBezTo>
                      <a:pt x="6135" y="10027"/>
                      <a:pt x="6116" y="10027"/>
                      <a:pt x="6097" y="10026"/>
                    </a:cubicBezTo>
                    <a:lnTo>
                      <a:pt x="5954" y="9990"/>
                    </a:lnTo>
                    <a:cubicBezTo>
                      <a:pt x="4704" y="9931"/>
                      <a:pt x="3775" y="8800"/>
                      <a:pt x="3965" y="7561"/>
                    </a:cubicBezTo>
                    <a:cubicBezTo>
                      <a:pt x="4128" y="6502"/>
                      <a:pt x="5040" y="5757"/>
                      <a:pt x="6060" y="5757"/>
                    </a:cubicBezTo>
                    <a:cubicBezTo>
                      <a:pt x="6233" y="5757"/>
                      <a:pt x="6409" y="5778"/>
                      <a:pt x="6585" y="5823"/>
                    </a:cubicBezTo>
                    <a:lnTo>
                      <a:pt x="6751" y="5871"/>
                    </a:lnTo>
                    <a:lnTo>
                      <a:pt x="6787" y="5704"/>
                    </a:lnTo>
                    <a:cubicBezTo>
                      <a:pt x="6954" y="5073"/>
                      <a:pt x="6716" y="4394"/>
                      <a:pt x="6085" y="3728"/>
                    </a:cubicBezTo>
                    <a:cubicBezTo>
                      <a:pt x="4620" y="2192"/>
                      <a:pt x="2465" y="1454"/>
                      <a:pt x="798" y="1108"/>
                    </a:cubicBezTo>
                    <a:cubicBezTo>
                      <a:pt x="1048" y="882"/>
                      <a:pt x="1275" y="620"/>
                      <a:pt x="1465" y="334"/>
                    </a:cubicBezTo>
                    <a:close/>
                    <a:moveTo>
                      <a:pt x="1470" y="0"/>
                    </a:moveTo>
                    <a:cubicBezTo>
                      <a:pt x="1432" y="0"/>
                      <a:pt x="1395" y="1"/>
                      <a:pt x="1358" y="1"/>
                    </a:cubicBezTo>
                    <a:lnTo>
                      <a:pt x="1275" y="1"/>
                    </a:lnTo>
                    <a:lnTo>
                      <a:pt x="1215" y="84"/>
                    </a:lnTo>
                    <a:cubicBezTo>
                      <a:pt x="977" y="465"/>
                      <a:pt x="667" y="799"/>
                      <a:pt x="298" y="1073"/>
                    </a:cubicBezTo>
                    <a:lnTo>
                      <a:pt x="1" y="1299"/>
                    </a:lnTo>
                    <a:lnTo>
                      <a:pt x="370" y="1370"/>
                    </a:lnTo>
                    <a:cubicBezTo>
                      <a:pt x="2037" y="1680"/>
                      <a:pt x="4334" y="2394"/>
                      <a:pt x="5823" y="3966"/>
                    </a:cubicBezTo>
                    <a:cubicBezTo>
                      <a:pt x="6323" y="4490"/>
                      <a:pt x="6537" y="4990"/>
                      <a:pt x="6478" y="5466"/>
                    </a:cubicBezTo>
                    <a:cubicBezTo>
                      <a:pt x="6341" y="5443"/>
                      <a:pt x="6206" y="5432"/>
                      <a:pt x="6073" y="5432"/>
                    </a:cubicBezTo>
                    <a:cubicBezTo>
                      <a:pt x="4885" y="5432"/>
                      <a:pt x="3838" y="6306"/>
                      <a:pt x="3656" y="7526"/>
                    </a:cubicBezTo>
                    <a:cubicBezTo>
                      <a:pt x="3453" y="8883"/>
                      <a:pt x="4406" y="10145"/>
                      <a:pt x="5763" y="10324"/>
                    </a:cubicBezTo>
                    <a:lnTo>
                      <a:pt x="5918" y="10347"/>
                    </a:lnTo>
                    <a:cubicBezTo>
                      <a:pt x="5989" y="10359"/>
                      <a:pt x="6073" y="10359"/>
                      <a:pt x="6144" y="10359"/>
                    </a:cubicBezTo>
                    <a:cubicBezTo>
                      <a:pt x="7251" y="10359"/>
                      <a:pt x="8847" y="9431"/>
                      <a:pt x="9573" y="7942"/>
                    </a:cubicBezTo>
                    <a:cubicBezTo>
                      <a:pt x="10061" y="6954"/>
                      <a:pt x="10514" y="4954"/>
                      <a:pt x="8109" y="2549"/>
                    </a:cubicBezTo>
                    <a:cubicBezTo>
                      <a:pt x="6429" y="858"/>
                      <a:pt x="4182" y="0"/>
                      <a:pt x="14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786950" y="2214975"/>
                <a:ext cx="12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73" extrusionOk="0">
                    <a:moveTo>
                      <a:pt x="36" y="1"/>
                    </a:moveTo>
                    <a:cubicBezTo>
                      <a:pt x="24" y="13"/>
                      <a:pt x="12" y="37"/>
                      <a:pt x="0" y="60"/>
                    </a:cubicBezTo>
                    <a:lnTo>
                      <a:pt x="48" y="72"/>
                    </a:lnTo>
                    <a:cubicBezTo>
                      <a:pt x="36" y="49"/>
                      <a:pt x="36" y="25"/>
                      <a:pt x="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781875" y="2203075"/>
                <a:ext cx="11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775" extrusionOk="0">
                    <a:moveTo>
                      <a:pt x="298" y="1"/>
                    </a:moveTo>
                    <a:lnTo>
                      <a:pt x="72" y="429"/>
                    </a:lnTo>
                    <a:lnTo>
                      <a:pt x="1" y="644"/>
                    </a:lnTo>
                    <a:lnTo>
                      <a:pt x="453" y="775"/>
                    </a:lnTo>
                    <a:lnTo>
                      <a:pt x="453" y="775"/>
                    </a:lnTo>
                    <a:lnTo>
                      <a:pt x="418" y="501"/>
                    </a:lnTo>
                    <a:cubicBezTo>
                      <a:pt x="406" y="489"/>
                      <a:pt x="406" y="465"/>
                      <a:pt x="406" y="441"/>
                    </a:cubicBez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750625" y="2003050"/>
                <a:ext cx="362275" cy="343525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13741" extrusionOk="0">
                    <a:moveTo>
                      <a:pt x="7073" y="1"/>
                    </a:moveTo>
                    <a:lnTo>
                      <a:pt x="7073" y="1"/>
                    </a:lnTo>
                    <a:cubicBezTo>
                      <a:pt x="6561" y="84"/>
                      <a:pt x="6061" y="275"/>
                      <a:pt x="5632" y="560"/>
                    </a:cubicBezTo>
                    <a:cubicBezTo>
                      <a:pt x="5228" y="822"/>
                      <a:pt x="4870" y="1144"/>
                      <a:pt x="4585" y="1525"/>
                    </a:cubicBezTo>
                    <a:cubicBezTo>
                      <a:pt x="4120" y="2144"/>
                      <a:pt x="3823" y="2870"/>
                      <a:pt x="3715" y="3632"/>
                    </a:cubicBezTo>
                    <a:cubicBezTo>
                      <a:pt x="3668" y="2418"/>
                      <a:pt x="3227" y="834"/>
                      <a:pt x="1310" y="786"/>
                    </a:cubicBezTo>
                    <a:cubicBezTo>
                      <a:pt x="1310" y="786"/>
                      <a:pt x="1" y="906"/>
                      <a:pt x="1" y="2084"/>
                    </a:cubicBezTo>
                    <a:cubicBezTo>
                      <a:pt x="1" y="3275"/>
                      <a:pt x="1822" y="3192"/>
                      <a:pt x="1977" y="4537"/>
                    </a:cubicBezTo>
                    <a:cubicBezTo>
                      <a:pt x="2013" y="4870"/>
                      <a:pt x="2084" y="5275"/>
                      <a:pt x="2096" y="5739"/>
                    </a:cubicBezTo>
                    <a:cubicBezTo>
                      <a:pt x="2239" y="5894"/>
                      <a:pt x="2346" y="6085"/>
                      <a:pt x="2430" y="6287"/>
                    </a:cubicBezTo>
                    <a:cubicBezTo>
                      <a:pt x="2894" y="7394"/>
                      <a:pt x="2691" y="8466"/>
                      <a:pt x="2370" y="9288"/>
                    </a:cubicBezTo>
                    <a:cubicBezTo>
                      <a:pt x="2441" y="9383"/>
                      <a:pt x="2489" y="9454"/>
                      <a:pt x="2489" y="9454"/>
                    </a:cubicBezTo>
                    <a:cubicBezTo>
                      <a:pt x="3110" y="9026"/>
                      <a:pt x="3567" y="8904"/>
                      <a:pt x="3886" y="8904"/>
                    </a:cubicBezTo>
                    <a:cubicBezTo>
                      <a:pt x="4278" y="8904"/>
                      <a:pt x="4463" y="9088"/>
                      <a:pt x="4489" y="9121"/>
                    </a:cubicBezTo>
                    <a:cubicBezTo>
                      <a:pt x="4537" y="9180"/>
                      <a:pt x="5168" y="9680"/>
                      <a:pt x="4346" y="11145"/>
                    </a:cubicBezTo>
                    <a:cubicBezTo>
                      <a:pt x="4346" y="11145"/>
                      <a:pt x="4489" y="11216"/>
                      <a:pt x="4656" y="11335"/>
                    </a:cubicBezTo>
                    <a:cubicBezTo>
                      <a:pt x="5095" y="11185"/>
                      <a:pt x="5599" y="11074"/>
                      <a:pt x="6134" y="11074"/>
                    </a:cubicBezTo>
                    <a:cubicBezTo>
                      <a:pt x="6571" y="11074"/>
                      <a:pt x="7029" y="11148"/>
                      <a:pt x="7490" y="11335"/>
                    </a:cubicBezTo>
                    <a:cubicBezTo>
                      <a:pt x="7668" y="11419"/>
                      <a:pt x="7847" y="11526"/>
                      <a:pt x="8014" y="11657"/>
                    </a:cubicBezTo>
                    <a:cubicBezTo>
                      <a:pt x="8466" y="11669"/>
                      <a:pt x="8883" y="11728"/>
                      <a:pt x="9216" y="11776"/>
                    </a:cubicBezTo>
                    <a:cubicBezTo>
                      <a:pt x="10550" y="11931"/>
                      <a:pt x="10478" y="13740"/>
                      <a:pt x="11657" y="13740"/>
                    </a:cubicBezTo>
                    <a:cubicBezTo>
                      <a:pt x="12848" y="13740"/>
                      <a:pt x="12955" y="12443"/>
                      <a:pt x="12955" y="12443"/>
                    </a:cubicBezTo>
                    <a:cubicBezTo>
                      <a:pt x="12907" y="10526"/>
                      <a:pt x="11335" y="10085"/>
                      <a:pt x="10109" y="10038"/>
                    </a:cubicBezTo>
                    <a:cubicBezTo>
                      <a:pt x="10883" y="9930"/>
                      <a:pt x="11609" y="9621"/>
                      <a:pt x="12228" y="9168"/>
                    </a:cubicBezTo>
                    <a:cubicBezTo>
                      <a:pt x="12609" y="8883"/>
                      <a:pt x="12931" y="8537"/>
                      <a:pt x="13193" y="8133"/>
                    </a:cubicBezTo>
                    <a:cubicBezTo>
                      <a:pt x="13479" y="7692"/>
                      <a:pt x="13669" y="7204"/>
                      <a:pt x="13752" y="6692"/>
                    </a:cubicBezTo>
                    <a:cubicBezTo>
                      <a:pt x="13517" y="6556"/>
                      <a:pt x="13245" y="6500"/>
                      <a:pt x="12957" y="6500"/>
                    </a:cubicBezTo>
                    <a:cubicBezTo>
                      <a:pt x="11661" y="6500"/>
                      <a:pt x="10050" y="7633"/>
                      <a:pt x="10050" y="7633"/>
                    </a:cubicBezTo>
                    <a:cubicBezTo>
                      <a:pt x="14491" y="4251"/>
                      <a:pt x="12574" y="1537"/>
                      <a:pt x="12431" y="1334"/>
                    </a:cubicBezTo>
                    <a:cubicBezTo>
                      <a:pt x="12419" y="1334"/>
                      <a:pt x="12419" y="1334"/>
                      <a:pt x="12431" y="1322"/>
                    </a:cubicBezTo>
                    <a:cubicBezTo>
                      <a:pt x="12335" y="1255"/>
                      <a:pt x="11678" y="791"/>
                      <a:pt x="10654" y="791"/>
                    </a:cubicBezTo>
                    <a:cubicBezTo>
                      <a:pt x="9513" y="791"/>
                      <a:pt x="7915" y="1368"/>
                      <a:pt x="6132" y="3715"/>
                    </a:cubicBezTo>
                    <a:cubicBezTo>
                      <a:pt x="6132" y="3715"/>
                      <a:pt x="7823" y="1298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2746450" y="1998300"/>
                <a:ext cx="358125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110" extrusionOk="0">
                    <a:moveTo>
                      <a:pt x="7133" y="369"/>
                    </a:moveTo>
                    <a:lnTo>
                      <a:pt x="7133" y="369"/>
                    </a:lnTo>
                    <a:cubicBezTo>
                      <a:pt x="7681" y="1584"/>
                      <a:pt x="6168" y="3774"/>
                      <a:pt x="6145" y="3798"/>
                    </a:cubicBezTo>
                    <a:lnTo>
                      <a:pt x="6418" y="4001"/>
                    </a:lnTo>
                    <a:cubicBezTo>
                      <a:pt x="8163" y="1705"/>
                      <a:pt x="9703" y="1140"/>
                      <a:pt x="10797" y="1140"/>
                    </a:cubicBezTo>
                    <a:cubicBezTo>
                      <a:pt x="11712" y="1140"/>
                      <a:pt x="12315" y="1535"/>
                      <a:pt x="12467" y="1643"/>
                    </a:cubicBezTo>
                    <a:cubicBezTo>
                      <a:pt x="12717" y="1977"/>
                      <a:pt x="14324" y="4489"/>
                      <a:pt x="10121" y="7692"/>
                    </a:cubicBezTo>
                    <a:lnTo>
                      <a:pt x="10312" y="7965"/>
                    </a:lnTo>
                    <a:cubicBezTo>
                      <a:pt x="10332" y="7955"/>
                      <a:pt x="11901" y="6858"/>
                      <a:pt x="13125" y="6858"/>
                    </a:cubicBezTo>
                    <a:cubicBezTo>
                      <a:pt x="13345" y="6858"/>
                      <a:pt x="13554" y="6894"/>
                      <a:pt x="13741" y="6977"/>
                    </a:cubicBezTo>
                    <a:cubicBezTo>
                      <a:pt x="13646" y="7430"/>
                      <a:pt x="13467" y="7858"/>
                      <a:pt x="13217" y="8239"/>
                    </a:cubicBezTo>
                    <a:cubicBezTo>
                      <a:pt x="12979" y="8620"/>
                      <a:pt x="12669" y="8954"/>
                      <a:pt x="12300" y="9228"/>
                    </a:cubicBezTo>
                    <a:cubicBezTo>
                      <a:pt x="11693" y="9668"/>
                      <a:pt x="10990" y="9954"/>
                      <a:pt x="10252" y="10073"/>
                    </a:cubicBezTo>
                    <a:lnTo>
                      <a:pt x="8657" y="10347"/>
                    </a:lnTo>
                    <a:lnTo>
                      <a:pt x="10276" y="10394"/>
                    </a:lnTo>
                    <a:cubicBezTo>
                      <a:pt x="11479" y="10442"/>
                      <a:pt x="12919" y="10871"/>
                      <a:pt x="12967" y="12621"/>
                    </a:cubicBezTo>
                    <a:cubicBezTo>
                      <a:pt x="12967" y="12668"/>
                      <a:pt x="12848" y="13764"/>
                      <a:pt x="11836" y="13764"/>
                    </a:cubicBezTo>
                    <a:cubicBezTo>
                      <a:pt x="11348" y="13764"/>
                      <a:pt x="11098" y="13383"/>
                      <a:pt x="10824" y="12942"/>
                    </a:cubicBezTo>
                    <a:cubicBezTo>
                      <a:pt x="10514" y="12442"/>
                      <a:pt x="10169" y="11883"/>
                      <a:pt x="9407" y="11799"/>
                    </a:cubicBezTo>
                    <a:lnTo>
                      <a:pt x="9193" y="11775"/>
                    </a:lnTo>
                    <a:cubicBezTo>
                      <a:pt x="8907" y="11740"/>
                      <a:pt x="8597" y="11692"/>
                      <a:pt x="8240" y="11680"/>
                    </a:cubicBezTo>
                    <a:cubicBezTo>
                      <a:pt x="8085" y="11561"/>
                      <a:pt x="7907" y="11454"/>
                      <a:pt x="7716" y="11371"/>
                    </a:cubicBezTo>
                    <a:cubicBezTo>
                      <a:pt x="7261" y="11180"/>
                      <a:pt x="6784" y="11085"/>
                      <a:pt x="6287" y="11085"/>
                    </a:cubicBezTo>
                    <a:cubicBezTo>
                      <a:pt x="5823" y="11085"/>
                      <a:pt x="5342" y="11168"/>
                      <a:pt x="4847" y="11335"/>
                    </a:cubicBezTo>
                    <a:lnTo>
                      <a:pt x="4740" y="11275"/>
                    </a:lnTo>
                    <a:cubicBezTo>
                      <a:pt x="5502" y="9787"/>
                      <a:pt x="4835" y="9239"/>
                      <a:pt x="4775" y="9192"/>
                    </a:cubicBezTo>
                    <a:cubicBezTo>
                      <a:pt x="4740" y="9149"/>
                      <a:pt x="4515" y="8922"/>
                      <a:pt x="4051" y="8922"/>
                    </a:cubicBezTo>
                    <a:cubicBezTo>
                      <a:pt x="3734" y="8922"/>
                      <a:pt x="3307" y="9028"/>
                      <a:pt x="2751" y="9370"/>
                    </a:cubicBezTo>
                    <a:cubicBezTo>
                      <a:pt x="3132" y="8323"/>
                      <a:pt x="3132" y="7323"/>
                      <a:pt x="2751" y="6406"/>
                    </a:cubicBezTo>
                    <a:cubicBezTo>
                      <a:pt x="2668" y="6203"/>
                      <a:pt x="2561" y="6025"/>
                      <a:pt x="2430" y="5858"/>
                    </a:cubicBezTo>
                    <a:cubicBezTo>
                      <a:pt x="2406" y="5513"/>
                      <a:pt x="2370" y="5203"/>
                      <a:pt x="2335" y="4917"/>
                    </a:cubicBezTo>
                    <a:lnTo>
                      <a:pt x="2311" y="4703"/>
                    </a:lnTo>
                    <a:cubicBezTo>
                      <a:pt x="2216" y="3941"/>
                      <a:pt x="1668" y="3596"/>
                      <a:pt x="1168" y="3286"/>
                    </a:cubicBezTo>
                    <a:cubicBezTo>
                      <a:pt x="727" y="3012"/>
                      <a:pt x="334" y="2762"/>
                      <a:pt x="334" y="2274"/>
                    </a:cubicBezTo>
                    <a:cubicBezTo>
                      <a:pt x="334" y="1262"/>
                      <a:pt x="1442" y="1143"/>
                      <a:pt x="1465" y="1143"/>
                    </a:cubicBezTo>
                    <a:cubicBezTo>
                      <a:pt x="3239" y="1191"/>
                      <a:pt x="3668" y="2631"/>
                      <a:pt x="3716" y="3834"/>
                    </a:cubicBezTo>
                    <a:lnTo>
                      <a:pt x="3775" y="5441"/>
                    </a:lnTo>
                    <a:lnTo>
                      <a:pt x="4049" y="3858"/>
                    </a:lnTo>
                    <a:cubicBezTo>
                      <a:pt x="4156" y="3108"/>
                      <a:pt x="4442" y="2405"/>
                      <a:pt x="4883" y="1810"/>
                    </a:cubicBezTo>
                    <a:cubicBezTo>
                      <a:pt x="5156" y="1441"/>
                      <a:pt x="5490" y="1131"/>
                      <a:pt x="5871" y="893"/>
                    </a:cubicBezTo>
                    <a:cubicBezTo>
                      <a:pt x="6264" y="643"/>
                      <a:pt x="6692" y="465"/>
                      <a:pt x="7133" y="369"/>
                    </a:cubicBezTo>
                    <a:close/>
                    <a:moveTo>
                      <a:pt x="7311" y="0"/>
                    </a:moveTo>
                    <a:lnTo>
                      <a:pt x="7204" y="12"/>
                    </a:lnTo>
                    <a:cubicBezTo>
                      <a:pt x="6668" y="107"/>
                      <a:pt x="6145" y="310"/>
                      <a:pt x="5680" y="607"/>
                    </a:cubicBezTo>
                    <a:cubicBezTo>
                      <a:pt x="5275" y="869"/>
                      <a:pt x="4906" y="1215"/>
                      <a:pt x="4609" y="1608"/>
                    </a:cubicBezTo>
                    <a:cubicBezTo>
                      <a:pt x="4311" y="2000"/>
                      <a:pt x="4085" y="2441"/>
                      <a:pt x="3930" y="2905"/>
                    </a:cubicBezTo>
                    <a:cubicBezTo>
                      <a:pt x="3632" y="1572"/>
                      <a:pt x="2775" y="834"/>
                      <a:pt x="1454" y="810"/>
                    </a:cubicBezTo>
                    <a:cubicBezTo>
                      <a:pt x="953" y="857"/>
                      <a:pt x="1" y="1215"/>
                      <a:pt x="1" y="2274"/>
                    </a:cubicBezTo>
                    <a:cubicBezTo>
                      <a:pt x="1" y="2953"/>
                      <a:pt x="513" y="3274"/>
                      <a:pt x="989" y="3572"/>
                    </a:cubicBezTo>
                    <a:cubicBezTo>
                      <a:pt x="1454" y="3858"/>
                      <a:pt x="1894" y="4144"/>
                      <a:pt x="1966" y="4739"/>
                    </a:cubicBezTo>
                    <a:lnTo>
                      <a:pt x="2001" y="4965"/>
                    </a:lnTo>
                    <a:cubicBezTo>
                      <a:pt x="2037" y="5251"/>
                      <a:pt x="2073" y="5572"/>
                      <a:pt x="2085" y="5929"/>
                    </a:cubicBezTo>
                    <a:lnTo>
                      <a:pt x="2085" y="5989"/>
                    </a:lnTo>
                    <a:lnTo>
                      <a:pt x="2120" y="6025"/>
                    </a:lnTo>
                    <a:cubicBezTo>
                      <a:pt x="2251" y="6180"/>
                      <a:pt x="2358" y="6346"/>
                      <a:pt x="2430" y="6537"/>
                    </a:cubicBezTo>
                    <a:cubicBezTo>
                      <a:pt x="2799" y="7418"/>
                      <a:pt x="2775" y="8382"/>
                      <a:pt x="2370" y="9418"/>
                    </a:cubicBezTo>
                    <a:lnTo>
                      <a:pt x="2335" y="9501"/>
                    </a:lnTo>
                    <a:lnTo>
                      <a:pt x="2394" y="9573"/>
                    </a:lnTo>
                    <a:cubicBezTo>
                      <a:pt x="2466" y="9656"/>
                      <a:pt x="2501" y="9728"/>
                      <a:pt x="2501" y="9728"/>
                    </a:cubicBezTo>
                    <a:lnTo>
                      <a:pt x="2597" y="9870"/>
                    </a:lnTo>
                    <a:lnTo>
                      <a:pt x="2739" y="9775"/>
                    </a:lnTo>
                    <a:cubicBezTo>
                      <a:pt x="3329" y="9371"/>
                      <a:pt x="3748" y="9258"/>
                      <a:pt x="4034" y="9258"/>
                    </a:cubicBezTo>
                    <a:cubicBezTo>
                      <a:pt x="4372" y="9258"/>
                      <a:pt x="4523" y="9416"/>
                      <a:pt x="4549" y="9442"/>
                    </a:cubicBezTo>
                    <a:cubicBezTo>
                      <a:pt x="4573" y="9454"/>
                      <a:pt x="5121" y="9882"/>
                      <a:pt x="4359" y="11252"/>
                    </a:cubicBezTo>
                    <a:lnTo>
                      <a:pt x="4287" y="11394"/>
                    </a:lnTo>
                    <a:lnTo>
                      <a:pt x="4430" y="11478"/>
                    </a:lnTo>
                    <a:cubicBezTo>
                      <a:pt x="4442" y="11478"/>
                      <a:pt x="4561" y="11549"/>
                      <a:pt x="4728" y="11656"/>
                    </a:cubicBezTo>
                    <a:lnTo>
                      <a:pt x="4799" y="11716"/>
                    </a:lnTo>
                    <a:lnTo>
                      <a:pt x="4883" y="11680"/>
                    </a:lnTo>
                    <a:cubicBezTo>
                      <a:pt x="5365" y="11508"/>
                      <a:pt x="5835" y="11421"/>
                      <a:pt x="6289" y="11421"/>
                    </a:cubicBezTo>
                    <a:cubicBezTo>
                      <a:pt x="6743" y="11421"/>
                      <a:pt x="7180" y="11508"/>
                      <a:pt x="7597" y="11680"/>
                    </a:cubicBezTo>
                    <a:cubicBezTo>
                      <a:pt x="7764" y="11752"/>
                      <a:pt x="7931" y="11859"/>
                      <a:pt x="8073" y="11978"/>
                    </a:cubicBezTo>
                    <a:lnTo>
                      <a:pt x="8121" y="12014"/>
                    </a:lnTo>
                    <a:lnTo>
                      <a:pt x="8181" y="12014"/>
                    </a:lnTo>
                    <a:cubicBezTo>
                      <a:pt x="8538" y="12025"/>
                      <a:pt x="8859" y="12073"/>
                      <a:pt x="9145" y="12109"/>
                    </a:cubicBezTo>
                    <a:lnTo>
                      <a:pt x="9371" y="12133"/>
                    </a:lnTo>
                    <a:cubicBezTo>
                      <a:pt x="9967" y="12204"/>
                      <a:pt x="10228" y="12633"/>
                      <a:pt x="10538" y="13121"/>
                    </a:cubicBezTo>
                    <a:cubicBezTo>
                      <a:pt x="10848" y="13597"/>
                      <a:pt x="11157" y="14109"/>
                      <a:pt x="11836" y="14109"/>
                    </a:cubicBezTo>
                    <a:lnTo>
                      <a:pt x="11824" y="14097"/>
                    </a:lnTo>
                    <a:cubicBezTo>
                      <a:pt x="12884" y="14097"/>
                      <a:pt x="13253" y="13157"/>
                      <a:pt x="13300" y="12633"/>
                    </a:cubicBezTo>
                    <a:cubicBezTo>
                      <a:pt x="13265" y="11323"/>
                      <a:pt x="12526" y="10466"/>
                      <a:pt x="11193" y="10168"/>
                    </a:cubicBezTo>
                    <a:cubicBezTo>
                      <a:pt x="11657" y="10013"/>
                      <a:pt x="12098" y="9787"/>
                      <a:pt x="12491" y="9489"/>
                    </a:cubicBezTo>
                    <a:cubicBezTo>
                      <a:pt x="12895" y="9192"/>
                      <a:pt x="13229" y="8835"/>
                      <a:pt x="13491" y="8418"/>
                    </a:cubicBezTo>
                    <a:cubicBezTo>
                      <a:pt x="13800" y="7954"/>
                      <a:pt x="13991" y="7442"/>
                      <a:pt x="14086" y="6894"/>
                    </a:cubicBezTo>
                    <a:lnTo>
                      <a:pt x="14098" y="6787"/>
                    </a:lnTo>
                    <a:lnTo>
                      <a:pt x="14003" y="6727"/>
                    </a:lnTo>
                    <a:cubicBezTo>
                      <a:pt x="13741" y="6579"/>
                      <a:pt x="13444" y="6518"/>
                      <a:pt x="13133" y="6518"/>
                    </a:cubicBezTo>
                    <a:cubicBezTo>
                      <a:pt x="12597" y="6518"/>
                      <a:pt x="12020" y="6699"/>
                      <a:pt x="11514" y="6918"/>
                    </a:cubicBezTo>
                    <a:cubicBezTo>
                      <a:pt x="14169" y="4239"/>
                      <a:pt x="13134" y="2084"/>
                      <a:pt x="12800" y="1548"/>
                    </a:cubicBezTo>
                    <a:lnTo>
                      <a:pt x="12824" y="1524"/>
                    </a:lnTo>
                    <a:lnTo>
                      <a:pt x="12705" y="1405"/>
                    </a:lnTo>
                    <a:lnTo>
                      <a:pt x="12622" y="1274"/>
                    </a:lnTo>
                    <a:lnTo>
                      <a:pt x="12574" y="1310"/>
                    </a:lnTo>
                    <a:cubicBezTo>
                      <a:pt x="12337" y="1159"/>
                      <a:pt x="11701" y="821"/>
                      <a:pt x="10798" y="821"/>
                    </a:cubicBezTo>
                    <a:cubicBezTo>
                      <a:pt x="9842" y="821"/>
                      <a:pt x="8588" y="1200"/>
                      <a:pt x="7192" y="2584"/>
                    </a:cubicBezTo>
                    <a:cubicBezTo>
                      <a:pt x="7538" y="1786"/>
                      <a:pt x="7776" y="810"/>
                      <a:pt x="7371" y="95"/>
                    </a:cubicBezTo>
                    <a:lnTo>
                      <a:pt x="73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6443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774" y="727"/>
                    </a:moveTo>
                    <a:cubicBezTo>
                      <a:pt x="1167" y="1811"/>
                      <a:pt x="2429" y="2239"/>
                      <a:pt x="3655" y="2632"/>
                    </a:cubicBezTo>
                    <a:cubicBezTo>
                      <a:pt x="4632" y="2966"/>
                      <a:pt x="5656" y="3299"/>
                      <a:pt x="6215" y="3978"/>
                    </a:cubicBezTo>
                    <a:cubicBezTo>
                      <a:pt x="6346" y="4132"/>
                      <a:pt x="6453" y="4299"/>
                      <a:pt x="6525" y="4478"/>
                    </a:cubicBezTo>
                    <a:cubicBezTo>
                      <a:pt x="6858" y="5287"/>
                      <a:pt x="6870" y="6156"/>
                      <a:pt x="6560" y="7097"/>
                    </a:cubicBezTo>
                    <a:cubicBezTo>
                      <a:pt x="6370" y="6871"/>
                      <a:pt x="6156" y="6692"/>
                      <a:pt x="5894" y="6561"/>
                    </a:cubicBezTo>
                    <a:cubicBezTo>
                      <a:pt x="5727" y="5704"/>
                      <a:pt x="4965" y="5156"/>
                      <a:pt x="4274" y="5002"/>
                    </a:cubicBezTo>
                    <a:cubicBezTo>
                      <a:pt x="4164" y="4976"/>
                      <a:pt x="4060" y="4964"/>
                      <a:pt x="3962" y="4964"/>
                    </a:cubicBezTo>
                    <a:cubicBezTo>
                      <a:pt x="3370" y="4964"/>
                      <a:pt x="2992" y="5387"/>
                      <a:pt x="2798" y="5775"/>
                    </a:cubicBezTo>
                    <a:cubicBezTo>
                      <a:pt x="2596" y="5156"/>
                      <a:pt x="3239" y="4442"/>
                      <a:pt x="3239" y="4430"/>
                    </a:cubicBezTo>
                    <a:lnTo>
                      <a:pt x="3763" y="3835"/>
                    </a:lnTo>
                    <a:lnTo>
                      <a:pt x="3036" y="4180"/>
                    </a:lnTo>
                    <a:cubicBezTo>
                      <a:pt x="2807" y="4285"/>
                      <a:pt x="2233" y="4497"/>
                      <a:pt x="1818" y="4497"/>
                    </a:cubicBezTo>
                    <a:cubicBezTo>
                      <a:pt x="1716" y="4497"/>
                      <a:pt x="1623" y="4485"/>
                      <a:pt x="1548" y="4454"/>
                    </a:cubicBezTo>
                    <a:cubicBezTo>
                      <a:pt x="1477" y="4430"/>
                      <a:pt x="1417" y="4371"/>
                      <a:pt x="1393" y="4311"/>
                    </a:cubicBezTo>
                    <a:cubicBezTo>
                      <a:pt x="1179" y="3751"/>
                      <a:pt x="1441" y="3549"/>
                      <a:pt x="1441" y="3549"/>
                    </a:cubicBezTo>
                    <a:lnTo>
                      <a:pt x="1667" y="3418"/>
                    </a:lnTo>
                    <a:lnTo>
                      <a:pt x="1441" y="3275"/>
                    </a:lnTo>
                    <a:cubicBezTo>
                      <a:pt x="834" y="2882"/>
                      <a:pt x="500" y="2418"/>
                      <a:pt x="441" y="1918"/>
                    </a:cubicBezTo>
                    <a:cubicBezTo>
                      <a:pt x="405" y="1501"/>
                      <a:pt x="524" y="1073"/>
                      <a:pt x="774" y="727"/>
                    </a:cubicBezTo>
                    <a:close/>
                    <a:moveTo>
                      <a:pt x="953" y="1"/>
                    </a:moveTo>
                    <a:lnTo>
                      <a:pt x="726" y="239"/>
                    </a:lnTo>
                    <a:cubicBezTo>
                      <a:pt x="703" y="275"/>
                      <a:pt x="0" y="1013"/>
                      <a:pt x="107" y="1954"/>
                    </a:cubicBezTo>
                    <a:cubicBezTo>
                      <a:pt x="167" y="2513"/>
                      <a:pt x="512" y="3013"/>
                      <a:pt x="1107" y="3442"/>
                    </a:cubicBezTo>
                    <a:cubicBezTo>
                      <a:pt x="988" y="3609"/>
                      <a:pt x="893" y="3918"/>
                      <a:pt x="1084" y="4418"/>
                    </a:cubicBezTo>
                    <a:cubicBezTo>
                      <a:pt x="1143" y="4573"/>
                      <a:pt x="1262" y="4704"/>
                      <a:pt x="1417" y="4763"/>
                    </a:cubicBezTo>
                    <a:cubicBezTo>
                      <a:pt x="1539" y="4812"/>
                      <a:pt x="1679" y="4832"/>
                      <a:pt x="1825" y="4832"/>
                    </a:cubicBezTo>
                    <a:cubicBezTo>
                      <a:pt x="2108" y="4832"/>
                      <a:pt x="2416" y="4759"/>
                      <a:pt x="2667" y="4680"/>
                    </a:cubicBezTo>
                    <a:lnTo>
                      <a:pt x="2667" y="4680"/>
                    </a:lnTo>
                    <a:cubicBezTo>
                      <a:pt x="2417" y="5144"/>
                      <a:pt x="2274" y="5764"/>
                      <a:pt x="2703" y="6276"/>
                    </a:cubicBezTo>
                    <a:lnTo>
                      <a:pt x="2917" y="6514"/>
                    </a:lnTo>
                    <a:lnTo>
                      <a:pt x="3001" y="6204"/>
                    </a:lnTo>
                    <a:cubicBezTo>
                      <a:pt x="3011" y="6172"/>
                      <a:pt x="3248" y="5306"/>
                      <a:pt x="3967" y="5306"/>
                    </a:cubicBezTo>
                    <a:cubicBezTo>
                      <a:pt x="4041" y="5306"/>
                      <a:pt x="4119" y="5315"/>
                      <a:pt x="4203" y="5335"/>
                    </a:cubicBezTo>
                    <a:cubicBezTo>
                      <a:pt x="4763" y="5454"/>
                      <a:pt x="5429" y="5918"/>
                      <a:pt x="5572" y="6633"/>
                    </a:cubicBezTo>
                    <a:lnTo>
                      <a:pt x="5596" y="6799"/>
                    </a:lnTo>
                    <a:lnTo>
                      <a:pt x="5691" y="6835"/>
                    </a:lnTo>
                    <a:cubicBezTo>
                      <a:pt x="6025" y="6954"/>
                      <a:pt x="6358" y="7359"/>
                      <a:pt x="6489" y="7514"/>
                    </a:cubicBezTo>
                    <a:lnTo>
                      <a:pt x="6668" y="7752"/>
                    </a:lnTo>
                    <a:lnTo>
                      <a:pt x="6775" y="7478"/>
                    </a:lnTo>
                    <a:cubicBezTo>
                      <a:pt x="7215" y="6371"/>
                      <a:pt x="7239" y="5311"/>
                      <a:pt x="6834" y="4347"/>
                    </a:cubicBezTo>
                    <a:cubicBezTo>
                      <a:pt x="6739" y="4132"/>
                      <a:pt x="6620" y="3930"/>
                      <a:pt x="6477" y="3751"/>
                    </a:cubicBezTo>
                    <a:cubicBezTo>
                      <a:pt x="5846" y="3001"/>
                      <a:pt x="4786" y="2656"/>
                      <a:pt x="3763" y="2311"/>
                    </a:cubicBezTo>
                    <a:cubicBezTo>
                      <a:pt x="2453" y="1882"/>
                      <a:pt x="1215" y="1477"/>
                      <a:pt x="1012" y="322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858075" y="2275675"/>
                <a:ext cx="189925" cy="17567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7" extrusionOk="0">
                    <a:moveTo>
                      <a:pt x="1785" y="325"/>
                    </a:moveTo>
                    <a:cubicBezTo>
                      <a:pt x="2242" y="325"/>
                      <a:pt x="2700" y="412"/>
                      <a:pt x="3132" y="585"/>
                    </a:cubicBezTo>
                    <a:cubicBezTo>
                      <a:pt x="3299" y="657"/>
                      <a:pt x="3466" y="764"/>
                      <a:pt x="3608" y="883"/>
                    </a:cubicBezTo>
                    <a:cubicBezTo>
                      <a:pt x="4299" y="1442"/>
                      <a:pt x="4644" y="2466"/>
                      <a:pt x="4966" y="3466"/>
                    </a:cubicBezTo>
                    <a:cubicBezTo>
                      <a:pt x="5371" y="4681"/>
                      <a:pt x="5787" y="5943"/>
                      <a:pt x="6871" y="6336"/>
                    </a:cubicBezTo>
                    <a:cubicBezTo>
                      <a:pt x="6554" y="6565"/>
                      <a:pt x="6178" y="6684"/>
                      <a:pt x="5787" y="6684"/>
                    </a:cubicBezTo>
                    <a:cubicBezTo>
                      <a:pt x="5752" y="6684"/>
                      <a:pt x="5716" y="6683"/>
                      <a:pt x="5680" y="6681"/>
                    </a:cubicBezTo>
                    <a:cubicBezTo>
                      <a:pt x="5180" y="6622"/>
                      <a:pt x="4728" y="6276"/>
                      <a:pt x="4335" y="5669"/>
                    </a:cubicBezTo>
                    <a:lnTo>
                      <a:pt x="4204" y="5467"/>
                    </a:lnTo>
                    <a:lnTo>
                      <a:pt x="4049" y="5657"/>
                    </a:lnTo>
                    <a:cubicBezTo>
                      <a:pt x="4041" y="5666"/>
                      <a:pt x="3950" y="5791"/>
                      <a:pt x="3703" y="5791"/>
                    </a:cubicBezTo>
                    <a:cubicBezTo>
                      <a:pt x="3598" y="5791"/>
                      <a:pt x="3466" y="5769"/>
                      <a:pt x="3299" y="5705"/>
                    </a:cubicBezTo>
                    <a:cubicBezTo>
                      <a:pt x="3227" y="5681"/>
                      <a:pt x="3168" y="5633"/>
                      <a:pt x="3144" y="5562"/>
                    </a:cubicBezTo>
                    <a:cubicBezTo>
                      <a:pt x="2977" y="5181"/>
                      <a:pt x="3299" y="4348"/>
                      <a:pt x="3430" y="4062"/>
                    </a:cubicBezTo>
                    <a:lnTo>
                      <a:pt x="3763" y="3336"/>
                    </a:lnTo>
                    <a:lnTo>
                      <a:pt x="3168" y="3871"/>
                    </a:lnTo>
                    <a:cubicBezTo>
                      <a:pt x="3168" y="3871"/>
                      <a:pt x="2629" y="4348"/>
                      <a:pt x="2073" y="4348"/>
                    </a:cubicBezTo>
                    <a:cubicBezTo>
                      <a:pt x="1989" y="4348"/>
                      <a:pt x="1905" y="4337"/>
                      <a:pt x="1822" y="4312"/>
                    </a:cubicBezTo>
                    <a:cubicBezTo>
                      <a:pt x="2287" y="4074"/>
                      <a:pt x="2775" y="3597"/>
                      <a:pt x="2596" y="2824"/>
                    </a:cubicBezTo>
                    <a:cubicBezTo>
                      <a:pt x="2454" y="2228"/>
                      <a:pt x="1989" y="1526"/>
                      <a:pt x="1263" y="1276"/>
                    </a:cubicBezTo>
                    <a:cubicBezTo>
                      <a:pt x="1203" y="978"/>
                      <a:pt x="965" y="704"/>
                      <a:pt x="715" y="490"/>
                    </a:cubicBezTo>
                    <a:cubicBezTo>
                      <a:pt x="1062" y="380"/>
                      <a:pt x="1423" y="325"/>
                      <a:pt x="1785" y="325"/>
                    </a:cubicBezTo>
                    <a:close/>
                    <a:moveTo>
                      <a:pt x="1823" y="0"/>
                    </a:moveTo>
                    <a:cubicBezTo>
                      <a:pt x="1332" y="0"/>
                      <a:pt x="824" y="93"/>
                      <a:pt x="298" y="276"/>
                    </a:cubicBezTo>
                    <a:lnTo>
                      <a:pt x="1" y="383"/>
                    </a:lnTo>
                    <a:lnTo>
                      <a:pt x="263" y="573"/>
                    </a:lnTo>
                    <a:cubicBezTo>
                      <a:pt x="691" y="871"/>
                      <a:pt x="941" y="1169"/>
                      <a:pt x="941" y="1407"/>
                    </a:cubicBezTo>
                    <a:lnTo>
                      <a:pt x="941" y="1538"/>
                    </a:lnTo>
                    <a:lnTo>
                      <a:pt x="1060" y="1573"/>
                    </a:lnTo>
                    <a:cubicBezTo>
                      <a:pt x="1727" y="1740"/>
                      <a:pt x="2144" y="2371"/>
                      <a:pt x="2275" y="2907"/>
                    </a:cubicBezTo>
                    <a:cubicBezTo>
                      <a:pt x="2477" y="3824"/>
                      <a:pt x="1441" y="4109"/>
                      <a:pt x="1394" y="4121"/>
                    </a:cubicBezTo>
                    <a:lnTo>
                      <a:pt x="1084" y="4205"/>
                    </a:lnTo>
                    <a:lnTo>
                      <a:pt x="1322" y="4407"/>
                    </a:lnTo>
                    <a:cubicBezTo>
                      <a:pt x="1559" y="4605"/>
                      <a:pt x="1820" y="4681"/>
                      <a:pt x="2079" y="4681"/>
                    </a:cubicBezTo>
                    <a:cubicBezTo>
                      <a:pt x="2381" y="4681"/>
                      <a:pt x="2680" y="4577"/>
                      <a:pt x="2930" y="4443"/>
                    </a:cubicBezTo>
                    <a:lnTo>
                      <a:pt x="2930" y="4443"/>
                    </a:lnTo>
                    <a:cubicBezTo>
                      <a:pt x="2799" y="4824"/>
                      <a:pt x="2692" y="5348"/>
                      <a:pt x="2835" y="5693"/>
                    </a:cubicBezTo>
                    <a:cubicBezTo>
                      <a:pt x="2894" y="5848"/>
                      <a:pt x="3025" y="5979"/>
                      <a:pt x="3180" y="6038"/>
                    </a:cubicBezTo>
                    <a:cubicBezTo>
                      <a:pt x="3382" y="6110"/>
                      <a:pt x="3553" y="6138"/>
                      <a:pt x="3696" y="6138"/>
                    </a:cubicBezTo>
                    <a:cubicBezTo>
                      <a:pt x="3907" y="6138"/>
                      <a:pt x="4057" y="6078"/>
                      <a:pt x="4156" y="6014"/>
                    </a:cubicBezTo>
                    <a:cubicBezTo>
                      <a:pt x="4597" y="6610"/>
                      <a:pt x="5097" y="6943"/>
                      <a:pt x="5644" y="7015"/>
                    </a:cubicBezTo>
                    <a:cubicBezTo>
                      <a:pt x="5716" y="7015"/>
                      <a:pt x="5775" y="7015"/>
                      <a:pt x="5847" y="7026"/>
                    </a:cubicBezTo>
                    <a:cubicBezTo>
                      <a:pt x="6692" y="7026"/>
                      <a:pt x="7335" y="6419"/>
                      <a:pt x="7359" y="6395"/>
                    </a:cubicBezTo>
                    <a:lnTo>
                      <a:pt x="7597" y="6169"/>
                    </a:lnTo>
                    <a:lnTo>
                      <a:pt x="7276" y="6110"/>
                    </a:lnTo>
                    <a:cubicBezTo>
                      <a:pt x="6121" y="5895"/>
                      <a:pt x="5716" y="4669"/>
                      <a:pt x="5287" y="3359"/>
                    </a:cubicBezTo>
                    <a:cubicBezTo>
                      <a:pt x="4942" y="2324"/>
                      <a:pt x="4585" y="1252"/>
                      <a:pt x="3823" y="621"/>
                    </a:cubicBezTo>
                    <a:cubicBezTo>
                      <a:pt x="3656" y="478"/>
                      <a:pt x="3466" y="371"/>
                      <a:pt x="3263" y="288"/>
                    </a:cubicBezTo>
                    <a:cubicBezTo>
                      <a:pt x="2801" y="96"/>
                      <a:pt x="2321" y="0"/>
                      <a:pt x="1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649125" y="2215725"/>
                <a:ext cx="251550" cy="2186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47" extrusionOk="0">
                    <a:moveTo>
                      <a:pt x="5345" y="1"/>
                    </a:moveTo>
                    <a:cubicBezTo>
                      <a:pt x="5287" y="1"/>
                      <a:pt x="5227" y="7"/>
                      <a:pt x="5168" y="19"/>
                    </a:cubicBezTo>
                    <a:cubicBezTo>
                      <a:pt x="4549" y="233"/>
                      <a:pt x="3787" y="1423"/>
                      <a:pt x="3787" y="1423"/>
                    </a:cubicBezTo>
                    <a:cubicBezTo>
                      <a:pt x="3787" y="1423"/>
                      <a:pt x="3011" y="449"/>
                      <a:pt x="2118" y="449"/>
                    </a:cubicBezTo>
                    <a:cubicBezTo>
                      <a:pt x="1814" y="449"/>
                      <a:pt x="1496" y="562"/>
                      <a:pt x="1191" y="864"/>
                    </a:cubicBezTo>
                    <a:cubicBezTo>
                      <a:pt x="1" y="2066"/>
                      <a:pt x="655" y="2436"/>
                      <a:pt x="1120" y="2531"/>
                    </a:cubicBezTo>
                    <a:cubicBezTo>
                      <a:pt x="1584" y="2626"/>
                      <a:pt x="1894" y="3019"/>
                      <a:pt x="1596" y="4067"/>
                    </a:cubicBezTo>
                    <a:cubicBezTo>
                      <a:pt x="1596" y="4067"/>
                      <a:pt x="429" y="6210"/>
                      <a:pt x="2132" y="7662"/>
                    </a:cubicBezTo>
                    <a:cubicBezTo>
                      <a:pt x="2718" y="8231"/>
                      <a:pt x="3360" y="8412"/>
                      <a:pt x="3939" y="8412"/>
                    </a:cubicBezTo>
                    <a:cubicBezTo>
                      <a:pt x="4947" y="8412"/>
                      <a:pt x="5763" y="7865"/>
                      <a:pt x="5763" y="7865"/>
                    </a:cubicBezTo>
                    <a:cubicBezTo>
                      <a:pt x="6113" y="7727"/>
                      <a:pt x="6391" y="7668"/>
                      <a:pt x="6612" y="7668"/>
                    </a:cubicBezTo>
                    <a:cubicBezTo>
                      <a:pt x="7038" y="7668"/>
                      <a:pt x="7249" y="7888"/>
                      <a:pt x="7335" y="8186"/>
                    </a:cubicBezTo>
                    <a:cubicBezTo>
                      <a:pt x="7414" y="8443"/>
                      <a:pt x="7580" y="8746"/>
                      <a:pt x="7895" y="8746"/>
                    </a:cubicBezTo>
                    <a:cubicBezTo>
                      <a:pt x="8151" y="8746"/>
                      <a:pt x="8505" y="8547"/>
                      <a:pt x="8990" y="7960"/>
                    </a:cubicBezTo>
                    <a:cubicBezTo>
                      <a:pt x="10061" y="6662"/>
                      <a:pt x="8192" y="5436"/>
                      <a:pt x="8192" y="5436"/>
                    </a:cubicBezTo>
                    <a:cubicBezTo>
                      <a:pt x="8192" y="5436"/>
                      <a:pt x="9311" y="4567"/>
                      <a:pt x="9454" y="3924"/>
                    </a:cubicBezTo>
                    <a:cubicBezTo>
                      <a:pt x="9466" y="3888"/>
                      <a:pt x="9466" y="3852"/>
                      <a:pt x="9466" y="3805"/>
                    </a:cubicBezTo>
                    <a:cubicBezTo>
                      <a:pt x="9454" y="3412"/>
                      <a:pt x="9026" y="3043"/>
                      <a:pt x="8716" y="2840"/>
                    </a:cubicBezTo>
                    <a:cubicBezTo>
                      <a:pt x="8549" y="2721"/>
                      <a:pt x="8406" y="2638"/>
                      <a:pt x="8406" y="2638"/>
                    </a:cubicBezTo>
                    <a:cubicBezTo>
                      <a:pt x="9228" y="1173"/>
                      <a:pt x="8609" y="661"/>
                      <a:pt x="8549" y="614"/>
                    </a:cubicBezTo>
                    <a:cubicBezTo>
                      <a:pt x="8516" y="587"/>
                      <a:pt x="8330" y="401"/>
                      <a:pt x="7936" y="401"/>
                    </a:cubicBezTo>
                    <a:cubicBezTo>
                      <a:pt x="7618" y="401"/>
                      <a:pt x="7166" y="522"/>
                      <a:pt x="6549" y="947"/>
                    </a:cubicBezTo>
                    <a:cubicBezTo>
                      <a:pt x="6549" y="947"/>
                      <a:pt x="6501" y="876"/>
                      <a:pt x="6430" y="781"/>
                    </a:cubicBezTo>
                    <a:cubicBezTo>
                      <a:pt x="6251" y="566"/>
                      <a:pt x="5918" y="173"/>
                      <a:pt x="5561" y="42"/>
                    </a:cubicBezTo>
                    <a:lnTo>
                      <a:pt x="5513" y="19"/>
                    </a:lnTo>
                    <a:cubicBezTo>
                      <a:pt x="5460" y="7"/>
                      <a:pt x="5403" y="1"/>
                      <a:pt x="5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2655675" y="2211125"/>
                <a:ext cx="2342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5" extrusionOk="0">
                    <a:moveTo>
                      <a:pt x="5239" y="214"/>
                    </a:moveTo>
                    <a:lnTo>
                      <a:pt x="5227" y="381"/>
                    </a:lnTo>
                    <a:cubicBezTo>
                      <a:pt x="5561" y="500"/>
                      <a:pt x="5894" y="905"/>
                      <a:pt x="6025" y="1060"/>
                    </a:cubicBezTo>
                    <a:cubicBezTo>
                      <a:pt x="6085" y="1155"/>
                      <a:pt x="6132" y="1215"/>
                      <a:pt x="6132" y="1215"/>
                    </a:cubicBezTo>
                    <a:lnTo>
                      <a:pt x="6228" y="1357"/>
                    </a:lnTo>
                    <a:lnTo>
                      <a:pt x="6370" y="1262"/>
                    </a:lnTo>
                    <a:cubicBezTo>
                      <a:pt x="6960" y="858"/>
                      <a:pt x="7379" y="745"/>
                      <a:pt x="7665" y="745"/>
                    </a:cubicBezTo>
                    <a:cubicBezTo>
                      <a:pt x="8003" y="745"/>
                      <a:pt x="8154" y="903"/>
                      <a:pt x="8180" y="929"/>
                    </a:cubicBezTo>
                    <a:cubicBezTo>
                      <a:pt x="8192" y="941"/>
                      <a:pt x="8740" y="1369"/>
                      <a:pt x="7990" y="2739"/>
                    </a:cubicBezTo>
                    <a:lnTo>
                      <a:pt x="7906" y="2881"/>
                    </a:lnTo>
                    <a:lnTo>
                      <a:pt x="8061" y="2965"/>
                    </a:lnTo>
                    <a:cubicBezTo>
                      <a:pt x="8061" y="2965"/>
                      <a:pt x="8192" y="3036"/>
                      <a:pt x="8359" y="3155"/>
                    </a:cubicBezTo>
                    <a:cubicBezTo>
                      <a:pt x="8775" y="3453"/>
                      <a:pt x="9026" y="3751"/>
                      <a:pt x="9026" y="3989"/>
                    </a:cubicBezTo>
                    <a:cubicBezTo>
                      <a:pt x="9026" y="4013"/>
                      <a:pt x="9026" y="4036"/>
                      <a:pt x="9026" y="4072"/>
                    </a:cubicBezTo>
                    <a:cubicBezTo>
                      <a:pt x="8918" y="4548"/>
                      <a:pt x="8121" y="5251"/>
                      <a:pt x="7823" y="5477"/>
                    </a:cubicBezTo>
                    <a:lnTo>
                      <a:pt x="7644" y="5620"/>
                    </a:lnTo>
                    <a:lnTo>
                      <a:pt x="7835" y="5751"/>
                    </a:lnTo>
                    <a:cubicBezTo>
                      <a:pt x="7847" y="5763"/>
                      <a:pt x="8764" y="6370"/>
                      <a:pt x="8883" y="7144"/>
                    </a:cubicBezTo>
                    <a:cubicBezTo>
                      <a:pt x="8918" y="7465"/>
                      <a:pt x="8811" y="7787"/>
                      <a:pt x="8597" y="8037"/>
                    </a:cubicBezTo>
                    <a:cubicBezTo>
                      <a:pt x="8086" y="8643"/>
                      <a:pt x="7785" y="8755"/>
                      <a:pt x="7624" y="8755"/>
                    </a:cubicBezTo>
                    <a:cubicBezTo>
                      <a:pt x="7605" y="8755"/>
                      <a:pt x="7588" y="8754"/>
                      <a:pt x="7573" y="8751"/>
                    </a:cubicBezTo>
                    <a:cubicBezTo>
                      <a:pt x="7371" y="8704"/>
                      <a:pt x="7275" y="8442"/>
                      <a:pt x="7240" y="8323"/>
                    </a:cubicBezTo>
                    <a:cubicBezTo>
                      <a:pt x="7180" y="8084"/>
                      <a:pt x="7013" y="7882"/>
                      <a:pt x="6799" y="7775"/>
                    </a:cubicBezTo>
                    <a:cubicBezTo>
                      <a:pt x="6656" y="7703"/>
                      <a:pt x="6501" y="7680"/>
                      <a:pt x="6335" y="7680"/>
                    </a:cubicBezTo>
                    <a:cubicBezTo>
                      <a:pt x="6025" y="7692"/>
                      <a:pt x="5716" y="7763"/>
                      <a:pt x="5430" y="7882"/>
                    </a:cubicBezTo>
                    <a:lnTo>
                      <a:pt x="5394" y="7906"/>
                    </a:lnTo>
                    <a:cubicBezTo>
                      <a:pt x="5342" y="7936"/>
                      <a:pt x="4593" y="8427"/>
                      <a:pt x="3672" y="8427"/>
                    </a:cubicBezTo>
                    <a:cubicBezTo>
                      <a:pt x="3128" y="8427"/>
                      <a:pt x="2522" y="8255"/>
                      <a:pt x="1965" y="7715"/>
                    </a:cubicBezTo>
                    <a:cubicBezTo>
                      <a:pt x="382" y="6370"/>
                      <a:pt x="1429" y="4417"/>
                      <a:pt x="1465" y="4334"/>
                    </a:cubicBezTo>
                    <a:lnTo>
                      <a:pt x="1489" y="4298"/>
                    </a:lnTo>
                    <a:cubicBezTo>
                      <a:pt x="1656" y="3679"/>
                      <a:pt x="1644" y="3239"/>
                      <a:pt x="1465" y="2929"/>
                    </a:cubicBezTo>
                    <a:cubicBezTo>
                      <a:pt x="1334" y="2727"/>
                      <a:pt x="1120" y="2584"/>
                      <a:pt x="882" y="2548"/>
                    </a:cubicBezTo>
                    <a:cubicBezTo>
                      <a:pt x="763" y="2524"/>
                      <a:pt x="477" y="2441"/>
                      <a:pt x="417" y="2250"/>
                    </a:cubicBezTo>
                    <a:cubicBezTo>
                      <a:pt x="382" y="2119"/>
                      <a:pt x="405" y="1798"/>
                      <a:pt x="1036" y="1167"/>
                    </a:cubicBezTo>
                    <a:cubicBezTo>
                      <a:pt x="1253" y="927"/>
                      <a:pt x="1546" y="797"/>
                      <a:pt x="1864" y="797"/>
                    </a:cubicBezTo>
                    <a:cubicBezTo>
                      <a:pt x="1878" y="797"/>
                      <a:pt x="1892" y="797"/>
                      <a:pt x="1906" y="798"/>
                    </a:cubicBezTo>
                    <a:cubicBezTo>
                      <a:pt x="2679" y="845"/>
                      <a:pt x="3370" y="1691"/>
                      <a:pt x="3382" y="1703"/>
                    </a:cubicBezTo>
                    <a:lnTo>
                      <a:pt x="3537" y="1881"/>
                    </a:lnTo>
                    <a:lnTo>
                      <a:pt x="3656" y="1691"/>
                    </a:lnTo>
                    <a:cubicBezTo>
                      <a:pt x="3858" y="1369"/>
                      <a:pt x="4477" y="512"/>
                      <a:pt x="4954" y="357"/>
                    </a:cubicBezTo>
                    <a:cubicBezTo>
                      <a:pt x="4983" y="352"/>
                      <a:pt x="5017" y="350"/>
                      <a:pt x="5051" y="350"/>
                    </a:cubicBezTo>
                    <a:cubicBezTo>
                      <a:pt x="5100" y="350"/>
                      <a:pt x="5150" y="355"/>
                      <a:pt x="5192" y="369"/>
                    </a:cubicBezTo>
                    <a:lnTo>
                      <a:pt x="5239" y="214"/>
                    </a:lnTo>
                    <a:close/>
                    <a:moveTo>
                      <a:pt x="5080" y="0"/>
                    </a:moveTo>
                    <a:cubicBezTo>
                      <a:pt x="5004" y="0"/>
                      <a:pt x="4930" y="12"/>
                      <a:pt x="4858" y="36"/>
                    </a:cubicBezTo>
                    <a:cubicBezTo>
                      <a:pt x="4334" y="214"/>
                      <a:pt x="3751" y="965"/>
                      <a:pt x="3513" y="1322"/>
                    </a:cubicBezTo>
                    <a:cubicBezTo>
                      <a:pt x="3239" y="1048"/>
                      <a:pt x="2632" y="500"/>
                      <a:pt x="1941" y="464"/>
                    </a:cubicBezTo>
                    <a:cubicBezTo>
                      <a:pt x="1914" y="463"/>
                      <a:pt x="1887" y="462"/>
                      <a:pt x="1861" y="462"/>
                    </a:cubicBezTo>
                    <a:cubicBezTo>
                      <a:pt x="1461" y="462"/>
                      <a:pt x="1078" y="628"/>
                      <a:pt x="810" y="929"/>
                    </a:cubicBezTo>
                    <a:cubicBezTo>
                      <a:pt x="227" y="1512"/>
                      <a:pt x="1" y="1977"/>
                      <a:pt x="120" y="2346"/>
                    </a:cubicBezTo>
                    <a:cubicBezTo>
                      <a:pt x="191" y="2608"/>
                      <a:pt x="441" y="2798"/>
                      <a:pt x="822" y="2870"/>
                    </a:cubicBezTo>
                    <a:cubicBezTo>
                      <a:pt x="977" y="2893"/>
                      <a:pt x="1108" y="2977"/>
                      <a:pt x="1191" y="3108"/>
                    </a:cubicBezTo>
                    <a:cubicBezTo>
                      <a:pt x="1322" y="3322"/>
                      <a:pt x="1310" y="3691"/>
                      <a:pt x="1179" y="4191"/>
                    </a:cubicBezTo>
                    <a:cubicBezTo>
                      <a:pt x="1060" y="4405"/>
                      <a:pt x="60" y="6513"/>
                      <a:pt x="1751" y="7953"/>
                    </a:cubicBezTo>
                    <a:cubicBezTo>
                      <a:pt x="2374" y="8558"/>
                      <a:pt x="3056" y="8749"/>
                      <a:pt x="3670" y="8749"/>
                    </a:cubicBezTo>
                    <a:cubicBezTo>
                      <a:pt x="4640" y="8749"/>
                      <a:pt x="5441" y="8272"/>
                      <a:pt x="5573" y="8192"/>
                    </a:cubicBezTo>
                    <a:cubicBezTo>
                      <a:pt x="5873" y="8071"/>
                      <a:pt x="6131" y="8013"/>
                      <a:pt x="6337" y="8013"/>
                    </a:cubicBezTo>
                    <a:cubicBezTo>
                      <a:pt x="6458" y="8013"/>
                      <a:pt x="6561" y="8033"/>
                      <a:pt x="6644" y="8073"/>
                    </a:cubicBezTo>
                    <a:cubicBezTo>
                      <a:pt x="6787" y="8144"/>
                      <a:pt x="6882" y="8275"/>
                      <a:pt x="6918" y="8418"/>
                    </a:cubicBezTo>
                    <a:cubicBezTo>
                      <a:pt x="7025" y="8787"/>
                      <a:pt x="7240" y="9025"/>
                      <a:pt x="7513" y="9073"/>
                    </a:cubicBezTo>
                    <a:cubicBezTo>
                      <a:pt x="7549" y="9085"/>
                      <a:pt x="7597" y="9085"/>
                      <a:pt x="7632" y="9085"/>
                    </a:cubicBezTo>
                    <a:cubicBezTo>
                      <a:pt x="7990" y="9085"/>
                      <a:pt x="8383" y="8811"/>
                      <a:pt x="8847" y="8239"/>
                    </a:cubicBezTo>
                    <a:cubicBezTo>
                      <a:pt x="9133" y="7918"/>
                      <a:pt x="9264" y="7489"/>
                      <a:pt x="9204" y="7072"/>
                    </a:cubicBezTo>
                    <a:cubicBezTo>
                      <a:pt x="9097" y="6382"/>
                      <a:pt x="8514" y="5822"/>
                      <a:pt x="8204" y="5584"/>
                    </a:cubicBezTo>
                    <a:cubicBezTo>
                      <a:pt x="8537" y="5310"/>
                      <a:pt x="9240" y="4667"/>
                      <a:pt x="9359" y="4120"/>
                    </a:cubicBezTo>
                    <a:cubicBezTo>
                      <a:pt x="9371" y="4072"/>
                      <a:pt x="9371" y="4024"/>
                      <a:pt x="9371" y="3977"/>
                    </a:cubicBezTo>
                    <a:cubicBezTo>
                      <a:pt x="9359" y="3524"/>
                      <a:pt x="8918" y="3120"/>
                      <a:pt x="8549" y="2870"/>
                    </a:cubicBezTo>
                    <a:lnTo>
                      <a:pt x="8371" y="2750"/>
                    </a:lnTo>
                    <a:cubicBezTo>
                      <a:pt x="9133" y="1262"/>
                      <a:pt x="8466" y="715"/>
                      <a:pt x="8418" y="667"/>
                    </a:cubicBezTo>
                    <a:cubicBezTo>
                      <a:pt x="8376" y="625"/>
                      <a:pt x="8150" y="399"/>
                      <a:pt x="7688" y="399"/>
                    </a:cubicBezTo>
                    <a:cubicBezTo>
                      <a:pt x="7361" y="399"/>
                      <a:pt x="6916" y="512"/>
                      <a:pt x="6335" y="881"/>
                    </a:cubicBezTo>
                    <a:lnTo>
                      <a:pt x="6299" y="845"/>
                    </a:lnTo>
                    <a:cubicBezTo>
                      <a:pt x="6120" y="619"/>
                      <a:pt x="5751" y="203"/>
                      <a:pt x="5358" y="60"/>
                    </a:cubicBezTo>
                    <a:cubicBezTo>
                      <a:pt x="5335" y="48"/>
                      <a:pt x="5323" y="48"/>
                      <a:pt x="5311" y="36"/>
                    </a:cubicBezTo>
                    <a:cubicBezTo>
                      <a:pt x="5233" y="12"/>
                      <a:pt x="5156" y="0"/>
                      <a:pt x="50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382725" y="2865075"/>
                <a:ext cx="2625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9966" extrusionOk="0">
                    <a:moveTo>
                      <a:pt x="1120" y="786"/>
                    </a:moveTo>
                    <a:cubicBezTo>
                      <a:pt x="1477" y="2465"/>
                      <a:pt x="2215" y="4620"/>
                      <a:pt x="3751" y="6072"/>
                    </a:cubicBezTo>
                    <a:cubicBezTo>
                      <a:pt x="4286" y="6579"/>
                      <a:pt x="4822" y="6832"/>
                      <a:pt x="5345" y="6832"/>
                    </a:cubicBezTo>
                    <a:cubicBezTo>
                      <a:pt x="5473" y="6832"/>
                      <a:pt x="5601" y="6817"/>
                      <a:pt x="5727" y="6787"/>
                    </a:cubicBezTo>
                    <a:lnTo>
                      <a:pt x="5882" y="6739"/>
                    </a:lnTo>
                    <a:lnTo>
                      <a:pt x="5847" y="6584"/>
                    </a:lnTo>
                    <a:cubicBezTo>
                      <a:pt x="5537" y="5370"/>
                      <a:pt x="6347" y="4155"/>
                      <a:pt x="7585" y="3965"/>
                    </a:cubicBezTo>
                    <a:cubicBezTo>
                      <a:pt x="7694" y="3948"/>
                      <a:pt x="7802" y="3940"/>
                      <a:pt x="7908" y="3940"/>
                    </a:cubicBezTo>
                    <a:cubicBezTo>
                      <a:pt x="9004" y="3940"/>
                      <a:pt x="9949" y="4802"/>
                      <a:pt x="10014" y="5941"/>
                    </a:cubicBezTo>
                    <a:lnTo>
                      <a:pt x="10038" y="6096"/>
                    </a:lnTo>
                    <a:cubicBezTo>
                      <a:pt x="10061" y="7084"/>
                      <a:pt x="9168" y="8608"/>
                      <a:pt x="7799" y="9275"/>
                    </a:cubicBezTo>
                    <a:cubicBezTo>
                      <a:pt x="7319" y="9513"/>
                      <a:pt x="6819" y="9631"/>
                      <a:pt x="6307" y="9631"/>
                    </a:cubicBezTo>
                    <a:cubicBezTo>
                      <a:pt x="5157" y="9631"/>
                      <a:pt x="3949" y="9036"/>
                      <a:pt x="2787" y="7882"/>
                    </a:cubicBezTo>
                    <a:cubicBezTo>
                      <a:pt x="1167" y="6263"/>
                      <a:pt x="346" y="4096"/>
                      <a:pt x="346" y="1453"/>
                    </a:cubicBezTo>
                    <a:cubicBezTo>
                      <a:pt x="632" y="1262"/>
                      <a:pt x="894" y="1036"/>
                      <a:pt x="1120" y="786"/>
                    </a:cubicBezTo>
                    <a:close/>
                    <a:moveTo>
                      <a:pt x="1310" y="0"/>
                    </a:moveTo>
                    <a:lnTo>
                      <a:pt x="1084" y="298"/>
                    </a:lnTo>
                    <a:cubicBezTo>
                      <a:pt x="810" y="667"/>
                      <a:pt x="477" y="976"/>
                      <a:pt x="96" y="1215"/>
                    </a:cubicBezTo>
                    <a:lnTo>
                      <a:pt x="12" y="1274"/>
                    </a:lnTo>
                    <a:lnTo>
                      <a:pt x="12" y="1369"/>
                    </a:lnTo>
                    <a:cubicBezTo>
                      <a:pt x="1" y="4143"/>
                      <a:pt x="846" y="6418"/>
                      <a:pt x="2560" y="8120"/>
                    </a:cubicBezTo>
                    <a:cubicBezTo>
                      <a:pt x="3989" y="9549"/>
                      <a:pt x="5287" y="9966"/>
                      <a:pt x="6299" y="9966"/>
                    </a:cubicBezTo>
                    <a:cubicBezTo>
                      <a:pt x="6870" y="9966"/>
                      <a:pt x="7442" y="9835"/>
                      <a:pt x="7954" y="9573"/>
                    </a:cubicBezTo>
                    <a:cubicBezTo>
                      <a:pt x="9549" y="8787"/>
                      <a:pt x="10502" y="7013"/>
                      <a:pt x="10359" y="5906"/>
                    </a:cubicBezTo>
                    <a:lnTo>
                      <a:pt x="10335" y="5822"/>
                    </a:lnTo>
                    <a:cubicBezTo>
                      <a:pt x="10215" y="4544"/>
                      <a:pt x="9142" y="3596"/>
                      <a:pt x="7899" y="3596"/>
                    </a:cubicBezTo>
                    <a:cubicBezTo>
                      <a:pt x="7787" y="3596"/>
                      <a:pt x="7675" y="3604"/>
                      <a:pt x="7561" y="3620"/>
                    </a:cubicBezTo>
                    <a:cubicBezTo>
                      <a:pt x="6180" y="3810"/>
                      <a:pt x="5239" y="5108"/>
                      <a:pt x="5477" y="6489"/>
                    </a:cubicBezTo>
                    <a:cubicBezTo>
                      <a:pt x="5434" y="6493"/>
                      <a:pt x="5391" y="6495"/>
                      <a:pt x="5347" y="6495"/>
                    </a:cubicBezTo>
                    <a:cubicBezTo>
                      <a:pt x="4910" y="6495"/>
                      <a:pt x="4454" y="6277"/>
                      <a:pt x="3977" y="5822"/>
                    </a:cubicBezTo>
                    <a:cubicBezTo>
                      <a:pt x="2394" y="4334"/>
                      <a:pt x="1691" y="2036"/>
                      <a:pt x="1382" y="369"/>
                    </a:cubicBezTo>
                    <a:lnTo>
                      <a:pt x="13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968975" y="2455125"/>
                <a:ext cx="262875" cy="25875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50" extrusionOk="0">
                    <a:moveTo>
                      <a:pt x="4430" y="337"/>
                    </a:moveTo>
                    <a:lnTo>
                      <a:pt x="4585" y="360"/>
                    </a:lnTo>
                    <a:cubicBezTo>
                      <a:pt x="5835" y="432"/>
                      <a:pt x="6752" y="1563"/>
                      <a:pt x="6561" y="2789"/>
                    </a:cubicBezTo>
                    <a:cubicBezTo>
                      <a:pt x="6398" y="3848"/>
                      <a:pt x="5486" y="4594"/>
                      <a:pt x="4466" y="4594"/>
                    </a:cubicBezTo>
                    <a:cubicBezTo>
                      <a:pt x="4293" y="4594"/>
                      <a:pt x="4118" y="4572"/>
                      <a:pt x="3942" y="4528"/>
                    </a:cubicBezTo>
                    <a:lnTo>
                      <a:pt x="3787" y="4492"/>
                    </a:lnTo>
                    <a:lnTo>
                      <a:pt x="3739" y="4647"/>
                    </a:lnTo>
                    <a:cubicBezTo>
                      <a:pt x="3573" y="5290"/>
                      <a:pt x="3811" y="5956"/>
                      <a:pt x="4454" y="6623"/>
                    </a:cubicBezTo>
                    <a:cubicBezTo>
                      <a:pt x="5906" y="8159"/>
                      <a:pt x="8061" y="8897"/>
                      <a:pt x="9740" y="9254"/>
                    </a:cubicBezTo>
                    <a:cubicBezTo>
                      <a:pt x="9478" y="9481"/>
                      <a:pt x="9252" y="9743"/>
                      <a:pt x="9062" y="10016"/>
                    </a:cubicBezTo>
                    <a:cubicBezTo>
                      <a:pt x="6430" y="10016"/>
                      <a:pt x="4263" y="9195"/>
                      <a:pt x="2644" y="7576"/>
                    </a:cubicBezTo>
                    <a:cubicBezTo>
                      <a:pt x="977" y="5909"/>
                      <a:pt x="477" y="4123"/>
                      <a:pt x="1251" y="2563"/>
                    </a:cubicBezTo>
                    <a:cubicBezTo>
                      <a:pt x="1906" y="1230"/>
                      <a:pt x="3370" y="337"/>
                      <a:pt x="4370" y="337"/>
                    </a:cubicBezTo>
                    <a:close/>
                    <a:moveTo>
                      <a:pt x="4380" y="1"/>
                    </a:moveTo>
                    <a:cubicBezTo>
                      <a:pt x="3279" y="1"/>
                      <a:pt x="1675" y="920"/>
                      <a:pt x="941" y="2420"/>
                    </a:cubicBezTo>
                    <a:cubicBezTo>
                      <a:pt x="453" y="3397"/>
                      <a:pt x="1" y="5409"/>
                      <a:pt x="2394" y="7814"/>
                    </a:cubicBezTo>
                    <a:cubicBezTo>
                      <a:pt x="4085" y="9504"/>
                      <a:pt x="6335" y="10350"/>
                      <a:pt x="9062" y="10350"/>
                    </a:cubicBezTo>
                    <a:lnTo>
                      <a:pt x="9252" y="10350"/>
                    </a:lnTo>
                    <a:lnTo>
                      <a:pt x="9300" y="10278"/>
                    </a:lnTo>
                    <a:cubicBezTo>
                      <a:pt x="9538" y="9897"/>
                      <a:pt x="9859" y="9564"/>
                      <a:pt x="10216" y="9290"/>
                    </a:cubicBezTo>
                    <a:lnTo>
                      <a:pt x="10514" y="9064"/>
                    </a:lnTo>
                    <a:lnTo>
                      <a:pt x="10145" y="8992"/>
                    </a:lnTo>
                    <a:cubicBezTo>
                      <a:pt x="8478" y="8671"/>
                      <a:pt x="6192" y="7969"/>
                      <a:pt x="4692" y="6397"/>
                    </a:cubicBezTo>
                    <a:cubicBezTo>
                      <a:pt x="4192" y="5873"/>
                      <a:pt x="3978" y="5361"/>
                      <a:pt x="4037" y="4885"/>
                    </a:cubicBezTo>
                    <a:lnTo>
                      <a:pt x="4037" y="4885"/>
                    </a:lnTo>
                    <a:cubicBezTo>
                      <a:pt x="4174" y="4908"/>
                      <a:pt x="4311" y="4919"/>
                      <a:pt x="4445" y="4919"/>
                    </a:cubicBezTo>
                    <a:cubicBezTo>
                      <a:pt x="5641" y="4919"/>
                      <a:pt x="6689" y="4045"/>
                      <a:pt x="6871" y="2825"/>
                    </a:cubicBezTo>
                    <a:cubicBezTo>
                      <a:pt x="7073" y="1468"/>
                      <a:pt x="6109" y="206"/>
                      <a:pt x="4751" y="39"/>
                    </a:cubicBezTo>
                    <a:lnTo>
                      <a:pt x="4609" y="15"/>
                    </a:lnTo>
                    <a:cubicBezTo>
                      <a:pt x="4535" y="6"/>
                      <a:pt x="4459" y="1"/>
                      <a:pt x="4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2490175" y="2699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cubicBezTo>
                      <a:pt x="1" y="24"/>
                      <a:pt x="13" y="48"/>
                      <a:pt x="13" y="72"/>
                    </a:cubicBez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2485425" y="2693925"/>
                <a:ext cx="11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74" extrusionOk="0">
                    <a:moveTo>
                      <a:pt x="0" y="0"/>
                    </a:moveTo>
                    <a:lnTo>
                      <a:pt x="36" y="274"/>
                    </a:lnTo>
                    <a:cubicBezTo>
                      <a:pt x="36" y="286"/>
                      <a:pt x="36" y="310"/>
                      <a:pt x="48" y="333"/>
                    </a:cubicBezTo>
                    <a:lnTo>
                      <a:pt x="155" y="774"/>
                    </a:lnTo>
                    <a:lnTo>
                      <a:pt x="357" y="357"/>
                    </a:lnTo>
                    <a:lnTo>
                      <a:pt x="441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165425" y="2569800"/>
                <a:ext cx="361975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29" extrusionOk="0">
                    <a:moveTo>
                      <a:pt x="2835" y="0"/>
                    </a:moveTo>
                    <a:cubicBezTo>
                      <a:pt x="1644" y="0"/>
                      <a:pt x="1525" y="1298"/>
                      <a:pt x="1525" y="1298"/>
                    </a:cubicBezTo>
                    <a:cubicBezTo>
                      <a:pt x="1573" y="3227"/>
                      <a:pt x="3156" y="3655"/>
                      <a:pt x="4382" y="3703"/>
                    </a:cubicBezTo>
                    <a:cubicBezTo>
                      <a:pt x="3609" y="3822"/>
                      <a:pt x="2882" y="4120"/>
                      <a:pt x="2263" y="4572"/>
                    </a:cubicBezTo>
                    <a:cubicBezTo>
                      <a:pt x="1882" y="4858"/>
                      <a:pt x="1561" y="5215"/>
                      <a:pt x="1299" y="5608"/>
                    </a:cubicBezTo>
                    <a:cubicBezTo>
                      <a:pt x="1013" y="6048"/>
                      <a:pt x="823" y="6537"/>
                      <a:pt x="739" y="7061"/>
                    </a:cubicBezTo>
                    <a:cubicBezTo>
                      <a:pt x="972" y="7193"/>
                      <a:pt x="1240" y="7247"/>
                      <a:pt x="1523" y="7247"/>
                    </a:cubicBezTo>
                    <a:cubicBezTo>
                      <a:pt x="2821" y="7247"/>
                      <a:pt x="4441" y="6108"/>
                      <a:pt x="4442" y="6108"/>
                    </a:cubicBezTo>
                    <a:lnTo>
                      <a:pt x="4442" y="6108"/>
                    </a:lnTo>
                    <a:cubicBezTo>
                      <a:pt x="1" y="9489"/>
                      <a:pt x="1918" y="12216"/>
                      <a:pt x="2061" y="12406"/>
                    </a:cubicBezTo>
                    <a:cubicBezTo>
                      <a:pt x="2157" y="12480"/>
                      <a:pt x="2819" y="12948"/>
                      <a:pt x="3847" y="12948"/>
                    </a:cubicBezTo>
                    <a:cubicBezTo>
                      <a:pt x="4990" y="12948"/>
                      <a:pt x="6585" y="12369"/>
                      <a:pt x="8359" y="10025"/>
                    </a:cubicBezTo>
                    <a:lnTo>
                      <a:pt x="8359" y="10025"/>
                    </a:lnTo>
                    <a:cubicBezTo>
                      <a:pt x="8359" y="10026"/>
                      <a:pt x="6669" y="12430"/>
                      <a:pt x="7419" y="13728"/>
                    </a:cubicBezTo>
                    <a:cubicBezTo>
                      <a:pt x="7931" y="13645"/>
                      <a:pt x="8431" y="13454"/>
                      <a:pt x="8859" y="13168"/>
                    </a:cubicBezTo>
                    <a:cubicBezTo>
                      <a:pt x="9264" y="12918"/>
                      <a:pt x="9621" y="12597"/>
                      <a:pt x="9907" y="12216"/>
                    </a:cubicBezTo>
                    <a:cubicBezTo>
                      <a:pt x="10359" y="11597"/>
                      <a:pt x="10669" y="10871"/>
                      <a:pt x="10776" y="10109"/>
                    </a:cubicBezTo>
                    <a:cubicBezTo>
                      <a:pt x="10824" y="11335"/>
                      <a:pt x="11264" y="12906"/>
                      <a:pt x="13181" y="12954"/>
                    </a:cubicBezTo>
                    <a:cubicBezTo>
                      <a:pt x="13181" y="12954"/>
                      <a:pt x="14479" y="12835"/>
                      <a:pt x="14479" y="11656"/>
                    </a:cubicBezTo>
                    <a:cubicBezTo>
                      <a:pt x="14479" y="10466"/>
                      <a:pt x="12669" y="10549"/>
                      <a:pt x="12514" y="9216"/>
                    </a:cubicBezTo>
                    <a:cubicBezTo>
                      <a:pt x="12479" y="8870"/>
                      <a:pt x="12407" y="8465"/>
                      <a:pt x="12395" y="8001"/>
                    </a:cubicBezTo>
                    <a:cubicBezTo>
                      <a:pt x="12253" y="7846"/>
                      <a:pt x="12145" y="7656"/>
                      <a:pt x="12062" y="7465"/>
                    </a:cubicBezTo>
                    <a:cubicBezTo>
                      <a:pt x="11598" y="6358"/>
                      <a:pt x="11800" y="5275"/>
                      <a:pt x="12122" y="4453"/>
                    </a:cubicBezTo>
                    <a:cubicBezTo>
                      <a:pt x="12050" y="4358"/>
                      <a:pt x="12002" y="4298"/>
                      <a:pt x="12002" y="4298"/>
                    </a:cubicBezTo>
                    <a:cubicBezTo>
                      <a:pt x="11386" y="4718"/>
                      <a:pt x="10931" y="4839"/>
                      <a:pt x="10612" y="4839"/>
                    </a:cubicBezTo>
                    <a:cubicBezTo>
                      <a:pt x="10216" y="4839"/>
                      <a:pt x="10029" y="4653"/>
                      <a:pt x="10002" y="4620"/>
                    </a:cubicBezTo>
                    <a:cubicBezTo>
                      <a:pt x="9943" y="4560"/>
                      <a:pt x="9324" y="4072"/>
                      <a:pt x="10145" y="2596"/>
                    </a:cubicBezTo>
                    <a:cubicBezTo>
                      <a:pt x="10038" y="2536"/>
                      <a:pt x="9931" y="2477"/>
                      <a:pt x="9836" y="2405"/>
                    </a:cubicBezTo>
                    <a:cubicBezTo>
                      <a:pt x="9398" y="2562"/>
                      <a:pt x="8896" y="2676"/>
                      <a:pt x="8363" y="2676"/>
                    </a:cubicBezTo>
                    <a:cubicBezTo>
                      <a:pt x="7924" y="2676"/>
                      <a:pt x="7464" y="2599"/>
                      <a:pt x="7002" y="2405"/>
                    </a:cubicBezTo>
                    <a:cubicBezTo>
                      <a:pt x="6811" y="2322"/>
                      <a:pt x="6645" y="2215"/>
                      <a:pt x="6478" y="2084"/>
                    </a:cubicBezTo>
                    <a:cubicBezTo>
                      <a:pt x="6014" y="2072"/>
                      <a:pt x="5609" y="2012"/>
                      <a:pt x="5275" y="1965"/>
                    </a:cubicBezTo>
                    <a:cubicBezTo>
                      <a:pt x="3930" y="1810"/>
                      <a:pt x="4013" y="0"/>
                      <a:pt x="28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173775" y="2565325"/>
                <a:ext cx="358100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4" h="14098" extrusionOk="0">
                    <a:moveTo>
                      <a:pt x="2489" y="322"/>
                    </a:moveTo>
                    <a:cubicBezTo>
                      <a:pt x="2989" y="322"/>
                      <a:pt x="3227" y="715"/>
                      <a:pt x="3501" y="1155"/>
                    </a:cubicBezTo>
                    <a:cubicBezTo>
                      <a:pt x="3810" y="1656"/>
                      <a:pt x="4156" y="2203"/>
                      <a:pt x="4918" y="2298"/>
                    </a:cubicBezTo>
                    <a:lnTo>
                      <a:pt x="5132" y="2322"/>
                    </a:lnTo>
                    <a:cubicBezTo>
                      <a:pt x="5418" y="2358"/>
                      <a:pt x="5727" y="2394"/>
                      <a:pt x="6084" y="2418"/>
                    </a:cubicBezTo>
                    <a:cubicBezTo>
                      <a:pt x="6239" y="2537"/>
                      <a:pt x="6418" y="2644"/>
                      <a:pt x="6608" y="2715"/>
                    </a:cubicBezTo>
                    <a:cubicBezTo>
                      <a:pt x="7064" y="2906"/>
                      <a:pt x="7541" y="3001"/>
                      <a:pt x="8037" y="3001"/>
                    </a:cubicBezTo>
                    <a:cubicBezTo>
                      <a:pt x="8502" y="3001"/>
                      <a:pt x="8983" y="2918"/>
                      <a:pt x="9478" y="2751"/>
                    </a:cubicBezTo>
                    <a:lnTo>
                      <a:pt x="9585" y="2822"/>
                    </a:lnTo>
                    <a:cubicBezTo>
                      <a:pt x="8835" y="4311"/>
                      <a:pt x="9490" y="4870"/>
                      <a:pt x="9549" y="4906"/>
                    </a:cubicBezTo>
                    <a:cubicBezTo>
                      <a:pt x="9585" y="4948"/>
                      <a:pt x="9809" y="5176"/>
                      <a:pt x="10273" y="5176"/>
                    </a:cubicBezTo>
                    <a:cubicBezTo>
                      <a:pt x="10590" y="5176"/>
                      <a:pt x="11018" y="5070"/>
                      <a:pt x="11573" y="4727"/>
                    </a:cubicBezTo>
                    <a:lnTo>
                      <a:pt x="11573" y="4727"/>
                    </a:lnTo>
                    <a:cubicBezTo>
                      <a:pt x="11192" y="5787"/>
                      <a:pt x="11192" y="6787"/>
                      <a:pt x="11573" y="7704"/>
                    </a:cubicBezTo>
                    <a:cubicBezTo>
                      <a:pt x="11657" y="7894"/>
                      <a:pt x="11764" y="8073"/>
                      <a:pt x="11895" y="8240"/>
                    </a:cubicBezTo>
                    <a:cubicBezTo>
                      <a:pt x="11907" y="8585"/>
                      <a:pt x="11954" y="8906"/>
                      <a:pt x="11990" y="9180"/>
                    </a:cubicBezTo>
                    <a:lnTo>
                      <a:pt x="12014" y="9406"/>
                    </a:lnTo>
                    <a:cubicBezTo>
                      <a:pt x="12097" y="10157"/>
                      <a:pt x="12657" y="10514"/>
                      <a:pt x="13157" y="10823"/>
                    </a:cubicBezTo>
                    <a:cubicBezTo>
                      <a:pt x="13597" y="11097"/>
                      <a:pt x="13978" y="11335"/>
                      <a:pt x="13978" y="11823"/>
                    </a:cubicBezTo>
                    <a:cubicBezTo>
                      <a:pt x="13978" y="12847"/>
                      <a:pt x="12883" y="12966"/>
                      <a:pt x="12847" y="12966"/>
                    </a:cubicBezTo>
                    <a:cubicBezTo>
                      <a:pt x="11085" y="12919"/>
                      <a:pt x="10656" y="11478"/>
                      <a:pt x="10609" y="10276"/>
                    </a:cubicBezTo>
                    <a:lnTo>
                      <a:pt x="10549" y="8656"/>
                    </a:lnTo>
                    <a:lnTo>
                      <a:pt x="10275" y="10252"/>
                    </a:lnTo>
                    <a:cubicBezTo>
                      <a:pt x="10168" y="10990"/>
                      <a:pt x="9883" y="11692"/>
                      <a:pt x="9442" y="12300"/>
                    </a:cubicBezTo>
                    <a:cubicBezTo>
                      <a:pt x="8882" y="13038"/>
                      <a:pt x="8085" y="13550"/>
                      <a:pt x="7192" y="13728"/>
                    </a:cubicBezTo>
                    <a:cubicBezTo>
                      <a:pt x="6632" y="12514"/>
                      <a:pt x="8156" y="10335"/>
                      <a:pt x="8180" y="10311"/>
                    </a:cubicBezTo>
                    <a:lnTo>
                      <a:pt x="7906" y="10109"/>
                    </a:lnTo>
                    <a:cubicBezTo>
                      <a:pt x="6165" y="12401"/>
                      <a:pt x="4627" y="12968"/>
                      <a:pt x="3533" y="12968"/>
                    </a:cubicBezTo>
                    <a:cubicBezTo>
                      <a:pt x="2615" y="12968"/>
                      <a:pt x="2010" y="12569"/>
                      <a:pt x="1858" y="12454"/>
                    </a:cubicBezTo>
                    <a:cubicBezTo>
                      <a:pt x="1608" y="12121"/>
                      <a:pt x="0" y="9609"/>
                      <a:pt x="4215" y="6406"/>
                    </a:cubicBezTo>
                    <a:lnTo>
                      <a:pt x="4013" y="6132"/>
                    </a:lnTo>
                    <a:cubicBezTo>
                      <a:pt x="3993" y="6152"/>
                      <a:pt x="2427" y="7240"/>
                      <a:pt x="1203" y="7240"/>
                    </a:cubicBezTo>
                    <a:cubicBezTo>
                      <a:pt x="982" y="7240"/>
                      <a:pt x="772" y="7204"/>
                      <a:pt x="584" y="7120"/>
                    </a:cubicBezTo>
                    <a:cubicBezTo>
                      <a:pt x="679" y="6680"/>
                      <a:pt x="858" y="6251"/>
                      <a:pt x="1108" y="5858"/>
                    </a:cubicBezTo>
                    <a:cubicBezTo>
                      <a:pt x="1346" y="5477"/>
                      <a:pt x="1667" y="5144"/>
                      <a:pt x="2024" y="4870"/>
                    </a:cubicBezTo>
                    <a:cubicBezTo>
                      <a:pt x="2632" y="4430"/>
                      <a:pt x="3334" y="4144"/>
                      <a:pt x="4072" y="4025"/>
                    </a:cubicBezTo>
                    <a:lnTo>
                      <a:pt x="5668" y="3763"/>
                    </a:lnTo>
                    <a:lnTo>
                      <a:pt x="4048" y="3703"/>
                    </a:lnTo>
                    <a:cubicBezTo>
                      <a:pt x="2846" y="3656"/>
                      <a:pt x="1405" y="3227"/>
                      <a:pt x="1358" y="1477"/>
                    </a:cubicBezTo>
                    <a:cubicBezTo>
                      <a:pt x="1358" y="1429"/>
                      <a:pt x="1477" y="322"/>
                      <a:pt x="2489" y="322"/>
                    </a:cubicBezTo>
                    <a:close/>
                    <a:moveTo>
                      <a:pt x="2501" y="1"/>
                    </a:moveTo>
                    <a:cubicBezTo>
                      <a:pt x="1441" y="1"/>
                      <a:pt x="1072" y="953"/>
                      <a:pt x="1024" y="1477"/>
                    </a:cubicBezTo>
                    <a:cubicBezTo>
                      <a:pt x="1060" y="2787"/>
                      <a:pt x="1798" y="3632"/>
                      <a:pt x="3132" y="3930"/>
                    </a:cubicBezTo>
                    <a:cubicBezTo>
                      <a:pt x="2667" y="4084"/>
                      <a:pt x="2227" y="4311"/>
                      <a:pt x="1822" y="4608"/>
                    </a:cubicBezTo>
                    <a:cubicBezTo>
                      <a:pt x="1429" y="4906"/>
                      <a:pt x="1096" y="5275"/>
                      <a:pt x="822" y="5692"/>
                    </a:cubicBezTo>
                    <a:cubicBezTo>
                      <a:pt x="524" y="6144"/>
                      <a:pt x="322" y="6668"/>
                      <a:pt x="227" y="7204"/>
                    </a:cubicBezTo>
                    <a:lnTo>
                      <a:pt x="215" y="7323"/>
                    </a:lnTo>
                    <a:lnTo>
                      <a:pt x="310" y="7370"/>
                    </a:lnTo>
                    <a:cubicBezTo>
                      <a:pt x="572" y="7521"/>
                      <a:pt x="873" y="7583"/>
                      <a:pt x="1190" y="7583"/>
                    </a:cubicBezTo>
                    <a:cubicBezTo>
                      <a:pt x="1723" y="7583"/>
                      <a:pt x="2298" y="7409"/>
                      <a:pt x="2798" y="7192"/>
                    </a:cubicBezTo>
                    <a:lnTo>
                      <a:pt x="2798" y="7192"/>
                    </a:lnTo>
                    <a:cubicBezTo>
                      <a:pt x="108" y="9907"/>
                      <a:pt x="1215" y="12085"/>
                      <a:pt x="1524" y="12574"/>
                    </a:cubicBezTo>
                    <a:lnTo>
                      <a:pt x="1512" y="12597"/>
                    </a:lnTo>
                    <a:lnTo>
                      <a:pt x="1608" y="12681"/>
                    </a:lnTo>
                    <a:lnTo>
                      <a:pt x="1703" y="12847"/>
                    </a:lnTo>
                    <a:lnTo>
                      <a:pt x="1762" y="12800"/>
                    </a:lnTo>
                    <a:cubicBezTo>
                      <a:pt x="2008" y="12954"/>
                      <a:pt x="2639" y="13279"/>
                      <a:pt x="3526" y="13279"/>
                    </a:cubicBezTo>
                    <a:cubicBezTo>
                      <a:pt x="4484" y="13279"/>
                      <a:pt x="5741" y="12899"/>
                      <a:pt x="7132" y="11514"/>
                    </a:cubicBezTo>
                    <a:lnTo>
                      <a:pt x="7132" y="11514"/>
                    </a:lnTo>
                    <a:cubicBezTo>
                      <a:pt x="6787" y="12312"/>
                      <a:pt x="6537" y="13300"/>
                      <a:pt x="6942" y="14002"/>
                    </a:cubicBezTo>
                    <a:lnTo>
                      <a:pt x="7001" y="14098"/>
                    </a:lnTo>
                    <a:lnTo>
                      <a:pt x="7108" y="14086"/>
                    </a:lnTo>
                    <a:cubicBezTo>
                      <a:pt x="7656" y="14002"/>
                      <a:pt x="8180" y="13800"/>
                      <a:pt x="8644" y="13502"/>
                    </a:cubicBezTo>
                    <a:cubicBezTo>
                      <a:pt x="9049" y="13228"/>
                      <a:pt x="9418" y="12895"/>
                      <a:pt x="9716" y="12502"/>
                    </a:cubicBezTo>
                    <a:cubicBezTo>
                      <a:pt x="10014" y="12109"/>
                      <a:pt x="10240" y="11669"/>
                      <a:pt x="10395" y="11192"/>
                    </a:cubicBezTo>
                    <a:cubicBezTo>
                      <a:pt x="10692" y="12526"/>
                      <a:pt x="11549" y="13264"/>
                      <a:pt x="12871" y="13300"/>
                    </a:cubicBezTo>
                    <a:cubicBezTo>
                      <a:pt x="13383" y="13252"/>
                      <a:pt x="14324" y="12883"/>
                      <a:pt x="14324" y="11835"/>
                    </a:cubicBezTo>
                    <a:cubicBezTo>
                      <a:pt x="14324" y="11157"/>
                      <a:pt x="13812" y="10835"/>
                      <a:pt x="13335" y="10538"/>
                    </a:cubicBezTo>
                    <a:cubicBezTo>
                      <a:pt x="12871" y="10240"/>
                      <a:pt x="12430" y="9966"/>
                      <a:pt x="12359" y="9371"/>
                    </a:cubicBezTo>
                    <a:lnTo>
                      <a:pt x="12323" y="9145"/>
                    </a:lnTo>
                    <a:cubicBezTo>
                      <a:pt x="12288" y="8859"/>
                      <a:pt x="12252" y="8537"/>
                      <a:pt x="12240" y="8180"/>
                    </a:cubicBezTo>
                    <a:lnTo>
                      <a:pt x="12240" y="8121"/>
                    </a:lnTo>
                    <a:lnTo>
                      <a:pt x="12204" y="8073"/>
                    </a:lnTo>
                    <a:cubicBezTo>
                      <a:pt x="12073" y="7930"/>
                      <a:pt x="11966" y="7751"/>
                      <a:pt x="11895" y="7573"/>
                    </a:cubicBezTo>
                    <a:cubicBezTo>
                      <a:pt x="11526" y="6692"/>
                      <a:pt x="11549" y="5727"/>
                      <a:pt x="11954" y="4692"/>
                    </a:cubicBezTo>
                    <a:lnTo>
                      <a:pt x="11990" y="4608"/>
                    </a:lnTo>
                    <a:lnTo>
                      <a:pt x="11930" y="4525"/>
                    </a:lnTo>
                    <a:cubicBezTo>
                      <a:pt x="11859" y="4442"/>
                      <a:pt x="11823" y="4382"/>
                      <a:pt x="11823" y="4382"/>
                    </a:cubicBezTo>
                    <a:lnTo>
                      <a:pt x="11728" y="4239"/>
                    </a:lnTo>
                    <a:lnTo>
                      <a:pt x="11585" y="4334"/>
                    </a:lnTo>
                    <a:cubicBezTo>
                      <a:pt x="10996" y="4738"/>
                      <a:pt x="10576" y="4852"/>
                      <a:pt x="10290" y="4852"/>
                    </a:cubicBezTo>
                    <a:cubicBezTo>
                      <a:pt x="9953" y="4852"/>
                      <a:pt x="9801" y="4694"/>
                      <a:pt x="9775" y="4668"/>
                    </a:cubicBezTo>
                    <a:cubicBezTo>
                      <a:pt x="9752" y="4656"/>
                      <a:pt x="9216" y="4215"/>
                      <a:pt x="9966" y="2858"/>
                    </a:cubicBezTo>
                    <a:lnTo>
                      <a:pt x="10049" y="2703"/>
                    </a:lnTo>
                    <a:lnTo>
                      <a:pt x="9894" y="2632"/>
                    </a:lnTo>
                    <a:cubicBezTo>
                      <a:pt x="9894" y="2632"/>
                      <a:pt x="9763" y="2560"/>
                      <a:pt x="9597" y="2441"/>
                    </a:cubicBezTo>
                    <a:lnTo>
                      <a:pt x="9525" y="2394"/>
                    </a:lnTo>
                    <a:lnTo>
                      <a:pt x="9454" y="2429"/>
                    </a:lnTo>
                    <a:cubicBezTo>
                      <a:pt x="8966" y="2602"/>
                      <a:pt x="8492" y="2688"/>
                      <a:pt x="8039" y="2688"/>
                    </a:cubicBezTo>
                    <a:cubicBezTo>
                      <a:pt x="7585" y="2688"/>
                      <a:pt x="7150" y="2602"/>
                      <a:pt x="6739" y="2429"/>
                    </a:cubicBezTo>
                    <a:cubicBezTo>
                      <a:pt x="6561" y="2346"/>
                      <a:pt x="6394" y="2251"/>
                      <a:pt x="6251" y="2132"/>
                    </a:cubicBezTo>
                    <a:lnTo>
                      <a:pt x="6215" y="2096"/>
                    </a:lnTo>
                    <a:lnTo>
                      <a:pt x="6156" y="2096"/>
                    </a:lnTo>
                    <a:cubicBezTo>
                      <a:pt x="5799" y="2072"/>
                      <a:pt x="5465" y="2037"/>
                      <a:pt x="5180" y="2001"/>
                    </a:cubicBezTo>
                    <a:lnTo>
                      <a:pt x="4965" y="1977"/>
                    </a:lnTo>
                    <a:cubicBezTo>
                      <a:pt x="4358" y="1906"/>
                      <a:pt x="4096" y="1477"/>
                      <a:pt x="3787" y="989"/>
                    </a:cubicBezTo>
                    <a:cubicBezTo>
                      <a:pt x="3489" y="501"/>
                      <a:pt x="3167" y="1"/>
                      <a:pt x="2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452975" y="2672775"/>
                <a:ext cx="181000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40" extrusionOk="0">
                    <a:moveTo>
                      <a:pt x="679" y="656"/>
                    </a:moveTo>
                    <a:lnTo>
                      <a:pt x="679" y="656"/>
                    </a:lnTo>
                    <a:cubicBezTo>
                      <a:pt x="870" y="882"/>
                      <a:pt x="1096" y="1060"/>
                      <a:pt x="1346" y="1191"/>
                    </a:cubicBezTo>
                    <a:cubicBezTo>
                      <a:pt x="1524" y="2049"/>
                      <a:pt x="2286" y="2596"/>
                      <a:pt x="2965" y="2751"/>
                    </a:cubicBezTo>
                    <a:cubicBezTo>
                      <a:pt x="3075" y="2776"/>
                      <a:pt x="3179" y="2788"/>
                      <a:pt x="3278" y="2788"/>
                    </a:cubicBezTo>
                    <a:cubicBezTo>
                      <a:pt x="3870" y="2788"/>
                      <a:pt x="4247" y="2365"/>
                      <a:pt x="4441" y="1977"/>
                    </a:cubicBezTo>
                    <a:lnTo>
                      <a:pt x="4441" y="1977"/>
                    </a:lnTo>
                    <a:cubicBezTo>
                      <a:pt x="4632" y="2596"/>
                      <a:pt x="4001" y="3311"/>
                      <a:pt x="4001" y="3323"/>
                    </a:cubicBezTo>
                    <a:lnTo>
                      <a:pt x="3465" y="3918"/>
                    </a:lnTo>
                    <a:lnTo>
                      <a:pt x="4203" y="3584"/>
                    </a:lnTo>
                    <a:cubicBezTo>
                      <a:pt x="4433" y="3470"/>
                      <a:pt x="5008" y="3255"/>
                      <a:pt x="5422" y="3255"/>
                    </a:cubicBezTo>
                    <a:cubicBezTo>
                      <a:pt x="5524" y="3255"/>
                      <a:pt x="5616" y="3268"/>
                      <a:pt x="5692" y="3299"/>
                    </a:cubicBezTo>
                    <a:cubicBezTo>
                      <a:pt x="5763" y="3323"/>
                      <a:pt x="5811" y="3382"/>
                      <a:pt x="5846" y="3442"/>
                    </a:cubicBezTo>
                    <a:cubicBezTo>
                      <a:pt x="6049" y="4001"/>
                      <a:pt x="5799" y="4192"/>
                      <a:pt x="5799" y="4192"/>
                    </a:cubicBezTo>
                    <a:lnTo>
                      <a:pt x="5573" y="4335"/>
                    </a:lnTo>
                    <a:lnTo>
                      <a:pt x="5799" y="4477"/>
                    </a:lnTo>
                    <a:cubicBezTo>
                      <a:pt x="6406" y="4870"/>
                      <a:pt x="6739" y="5335"/>
                      <a:pt x="6799" y="5835"/>
                    </a:cubicBezTo>
                    <a:cubicBezTo>
                      <a:pt x="6835" y="6251"/>
                      <a:pt x="6716" y="6680"/>
                      <a:pt x="6466" y="7025"/>
                    </a:cubicBezTo>
                    <a:cubicBezTo>
                      <a:pt x="6061" y="5942"/>
                      <a:pt x="4811" y="5525"/>
                      <a:pt x="3584" y="5120"/>
                    </a:cubicBezTo>
                    <a:cubicBezTo>
                      <a:pt x="2608" y="4787"/>
                      <a:pt x="1584" y="4454"/>
                      <a:pt x="1024" y="3775"/>
                    </a:cubicBezTo>
                    <a:cubicBezTo>
                      <a:pt x="893" y="3620"/>
                      <a:pt x="786" y="3453"/>
                      <a:pt x="715" y="3275"/>
                    </a:cubicBezTo>
                    <a:cubicBezTo>
                      <a:pt x="381" y="2465"/>
                      <a:pt x="370" y="1596"/>
                      <a:pt x="679" y="656"/>
                    </a:cubicBezTo>
                    <a:close/>
                    <a:moveTo>
                      <a:pt x="572" y="1"/>
                    </a:moveTo>
                    <a:lnTo>
                      <a:pt x="465" y="275"/>
                    </a:lnTo>
                    <a:cubicBezTo>
                      <a:pt x="24" y="1382"/>
                      <a:pt x="0" y="2430"/>
                      <a:pt x="405" y="3394"/>
                    </a:cubicBezTo>
                    <a:cubicBezTo>
                      <a:pt x="489" y="3608"/>
                      <a:pt x="620" y="3811"/>
                      <a:pt x="762" y="3989"/>
                    </a:cubicBezTo>
                    <a:cubicBezTo>
                      <a:pt x="1393" y="4739"/>
                      <a:pt x="2453" y="5097"/>
                      <a:pt x="3477" y="5430"/>
                    </a:cubicBezTo>
                    <a:cubicBezTo>
                      <a:pt x="4787" y="5859"/>
                      <a:pt x="6013" y="6275"/>
                      <a:pt x="6227" y="7418"/>
                    </a:cubicBezTo>
                    <a:lnTo>
                      <a:pt x="6287" y="7740"/>
                    </a:lnTo>
                    <a:lnTo>
                      <a:pt x="6513" y="7514"/>
                    </a:lnTo>
                    <a:cubicBezTo>
                      <a:pt x="6537" y="7478"/>
                      <a:pt x="7239" y="6740"/>
                      <a:pt x="7132" y="5799"/>
                    </a:cubicBezTo>
                    <a:cubicBezTo>
                      <a:pt x="7061" y="5239"/>
                      <a:pt x="6727" y="4739"/>
                      <a:pt x="6132" y="4311"/>
                    </a:cubicBezTo>
                    <a:cubicBezTo>
                      <a:pt x="6239" y="4132"/>
                      <a:pt x="6346" y="3823"/>
                      <a:pt x="6156" y="3334"/>
                    </a:cubicBezTo>
                    <a:cubicBezTo>
                      <a:pt x="6096" y="3168"/>
                      <a:pt x="5977" y="3049"/>
                      <a:pt x="5811" y="2989"/>
                    </a:cubicBezTo>
                    <a:cubicBezTo>
                      <a:pt x="5693" y="2940"/>
                      <a:pt x="5556" y="2921"/>
                      <a:pt x="5410" y="2921"/>
                    </a:cubicBezTo>
                    <a:cubicBezTo>
                      <a:pt x="5130" y="2921"/>
                      <a:pt x="4819" y="2994"/>
                      <a:pt x="4561" y="3072"/>
                    </a:cubicBezTo>
                    <a:cubicBezTo>
                      <a:pt x="4811" y="2608"/>
                      <a:pt x="4965" y="1977"/>
                      <a:pt x="4537" y="1477"/>
                    </a:cubicBezTo>
                    <a:lnTo>
                      <a:pt x="4322" y="1227"/>
                    </a:lnTo>
                    <a:lnTo>
                      <a:pt x="4239" y="1537"/>
                    </a:lnTo>
                    <a:cubicBezTo>
                      <a:pt x="4228" y="1580"/>
                      <a:pt x="3992" y="2447"/>
                      <a:pt x="3272" y="2447"/>
                    </a:cubicBezTo>
                    <a:cubicBezTo>
                      <a:pt x="3199" y="2447"/>
                      <a:pt x="3120" y="2437"/>
                      <a:pt x="3037" y="2418"/>
                    </a:cubicBezTo>
                    <a:cubicBezTo>
                      <a:pt x="2477" y="2287"/>
                      <a:pt x="1810" y="1822"/>
                      <a:pt x="1667" y="1108"/>
                    </a:cubicBezTo>
                    <a:lnTo>
                      <a:pt x="1643" y="953"/>
                    </a:lnTo>
                    <a:lnTo>
                      <a:pt x="1548" y="917"/>
                    </a:lnTo>
                    <a:cubicBezTo>
                      <a:pt x="1215" y="798"/>
                      <a:pt x="881" y="394"/>
                      <a:pt x="751" y="227"/>
                    </a:cubicBezTo>
                    <a:lnTo>
                      <a:pt x="5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23032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1759" y="351"/>
                    </a:moveTo>
                    <a:cubicBezTo>
                      <a:pt x="1808" y="351"/>
                      <a:pt x="1857" y="353"/>
                      <a:pt x="1906" y="357"/>
                    </a:cubicBezTo>
                    <a:cubicBezTo>
                      <a:pt x="2418" y="417"/>
                      <a:pt x="2870" y="750"/>
                      <a:pt x="3263" y="1357"/>
                    </a:cubicBezTo>
                    <a:lnTo>
                      <a:pt x="3394" y="1572"/>
                    </a:lnTo>
                    <a:lnTo>
                      <a:pt x="3549" y="1369"/>
                    </a:lnTo>
                    <a:cubicBezTo>
                      <a:pt x="3557" y="1361"/>
                      <a:pt x="3650" y="1226"/>
                      <a:pt x="3904" y="1226"/>
                    </a:cubicBezTo>
                    <a:cubicBezTo>
                      <a:pt x="4008" y="1226"/>
                      <a:pt x="4137" y="1248"/>
                      <a:pt x="4299" y="1310"/>
                    </a:cubicBezTo>
                    <a:cubicBezTo>
                      <a:pt x="4370" y="1334"/>
                      <a:pt x="4418" y="1393"/>
                      <a:pt x="4453" y="1465"/>
                    </a:cubicBezTo>
                    <a:cubicBezTo>
                      <a:pt x="4608" y="1846"/>
                      <a:pt x="4299" y="2667"/>
                      <a:pt x="4168" y="2953"/>
                    </a:cubicBezTo>
                    <a:lnTo>
                      <a:pt x="3834" y="3691"/>
                    </a:lnTo>
                    <a:lnTo>
                      <a:pt x="3834" y="3691"/>
                    </a:lnTo>
                    <a:lnTo>
                      <a:pt x="4430" y="3155"/>
                    </a:lnTo>
                    <a:cubicBezTo>
                      <a:pt x="4440" y="3145"/>
                      <a:pt x="4969" y="2678"/>
                      <a:pt x="5521" y="2678"/>
                    </a:cubicBezTo>
                    <a:cubicBezTo>
                      <a:pt x="5606" y="2678"/>
                      <a:pt x="5691" y="2689"/>
                      <a:pt x="5775" y="2715"/>
                    </a:cubicBezTo>
                    <a:cubicBezTo>
                      <a:pt x="5311" y="2941"/>
                      <a:pt x="4823" y="3417"/>
                      <a:pt x="5001" y="4191"/>
                    </a:cubicBezTo>
                    <a:cubicBezTo>
                      <a:pt x="5144" y="4798"/>
                      <a:pt x="5596" y="5501"/>
                      <a:pt x="6335" y="5751"/>
                    </a:cubicBezTo>
                    <a:cubicBezTo>
                      <a:pt x="6394" y="6049"/>
                      <a:pt x="6632" y="6322"/>
                      <a:pt x="6882" y="6537"/>
                    </a:cubicBezTo>
                    <a:cubicBezTo>
                      <a:pt x="6530" y="6647"/>
                      <a:pt x="6169" y="6702"/>
                      <a:pt x="5808" y="6702"/>
                    </a:cubicBezTo>
                    <a:cubicBezTo>
                      <a:pt x="5352" y="6702"/>
                      <a:pt x="4898" y="6614"/>
                      <a:pt x="4465" y="6441"/>
                    </a:cubicBezTo>
                    <a:cubicBezTo>
                      <a:pt x="4299" y="6358"/>
                      <a:pt x="4132" y="6263"/>
                      <a:pt x="3989" y="6144"/>
                    </a:cubicBezTo>
                    <a:cubicBezTo>
                      <a:pt x="3299" y="5584"/>
                      <a:pt x="2953" y="4548"/>
                      <a:pt x="2632" y="3560"/>
                    </a:cubicBezTo>
                    <a:cubicBezTo>
                      <a:pt x="2227" y="2334"/>
                      <a:pt x="1810" y="1084"/>
                      <a:pt x="727" y="679"/>
                    </a:cubicBezTo>
                    <a:cubicBezTo>
                      <a:pt x="1032" y="469"/>
                      <a:pt x="1392" y="351"/>
                      <a:pt x="1759" y="351"/>
                    </a:cubicBezTo>
                    <a:close/>
                    <a:moveTo>
                      <a:pt x="1756" y="1"/>
                    </a:moveTo>
                    <a:cubicBezTo>
                      <a:pt x="910" y="1"/>
                      <a:pt x="261" y="609"/>
                      <a:pt x="239" y="631"/>
                    </a:cubicBezTo>
                    <a:lnTo>
                      <a:pt x="1" y="857"/>
                    </a:lnTo>
                    <a:lnTo>
                      <a:pt x="322" y="917"/>
                    </a:lnTo>
                    <a:cubicBezTo>
                      <a:pt x="1465" y="1131"/>
                      <a:pt x="1882" y="2358"/>
                      <a:pt x="2310" y="3667"/>
                    </a:cubicBezTo>
                    <a:cubicBezTo>
                      <a:pt x="2656" y="4703"/>
                      <a:pt x="3013" y="5775"/>
                      <a:pt x="3775" y="6406"/>
                    </a:cubicBezTo>
                    <a:cubicBezTo>
                      <a:pt x="3942" y="6537"/>
                      <a:pt x="4132" y="6656"/>
                      <a:pt x="4334" y="6739"/>
                    </a:cubicBezTo>
                    <a:cubicBezTo>
                      <a:pt x="4787" y="6930"/>
                      <a:pt x="5275" y="7025"/>
                      <a:pt x="5775" y="7025"/>
                    </a:cubicBezTo>
                    <a:cubicBezTo>
                      <a:pt x="6287" y="7025"/>
                      <a:pt x="6811" y="6930"/>
                      <a:pt x="7299" y="6751"/>
                    </a:cubicBezTo>
                    <a:lnTo>
                      <a:pt x="7597" y="6632"/>
                    </a:lnTo>
                    <a:lnTo>
                      <a:pt x="7335" y="6453"/>
                    </a:lnTo>
                    <a:cubicBezTo>
                      <a:pt x="6906" y="6156"/>
                      <a:pt x="6656" y="5846"/>
                      <a:pt x="6656" y="5608"/>
                    </a:cubicBezTo>
                    <a:lnTo>
                      <a:pt x="6656" y="5489"/>
                    </a:lnTo>
                    <a:lnTo>
                      <a:pt x="6537" y="5453"/>
                    </a:lnTo>
                    <a:cubicBezTo>
                      <a:pt x="5870" y="5275"/>
                      <a:pt x="5454" y="4655"/>
                      <a:pt x="5323" y="4120"/>
                    </a:cubicBezTo>
                    <a:cubicBezTo>
                      <a:pt x="5120" y="3203"/>
                      <a:pt x="6156" y="2917"/>
                      <a:pt x="6204" y="2905"/>
                    </a:cubicBezTo>
                    <a:lnTo>
                      <a:pt x="6513" y="2822"/>
                    </a:lnTo>
                    <a:lnTo>
                      <a:pt x="6275" y="2608"/>
                    </a:lnTo>
                    <a:cubicBezTo>
                      <a:pt x="6043" y="2413"/>
                      <a:pt x="5786" y="2339"/>
                      <a:pt x="5532" y="2339"/>
                    </a:cubicBezTo>
                    <a:cubicBezTo>
                      <a:pt x="5225" y="2339"/>
                      <a:pt x="4922" y="2447"/>
                      <a:pt x="4668" y="2584"/>
                    </a:cubicBezTo>
                    <a:cubicBezTo>
                      <a:pt x="4799" y="2191"/>
                      <a:pt x="4906" y="1679"/>
                      <a:pt x="4763" y="1334"/>
                    </a:cubicBezTo>
                    <a:cubicBezTo>
                      <a:pt x="4704" y="1167"/>
                      <a:pt x="4573" y="1048"/>
                      <a:pt x="4418" y="988"/>
                    </a:cubicBezTo>
                    <a:cubicBezTo>
                      <a:pt x="4218" y="912"/>
                      <a:pt x="4048" y="884"/>
                      <a:pt x="3906" y="884"/>
                    </a:cubicBezTo>
                    <a:cubicBezTo>
                      <a:pt x="3693" y="884"/>
                      <a:pt x="3541" y="948"/>
                      <a:pt x="3441" y="1012"/>
                    </a:cubicBezTo>
                    <a:cubicBezTo>
                      <a:pt x="3001" y="417"/>
                      <a:pt x="2501" y="83"/>
                      <a:pt x="1953" y="12"/>
                    </a:cubicBezTo>
                    <a:cubicBezTo>
                      <a:pt x="1887" y="4"/>
                      <a:pt x="1821" y="1"/>
                      <a:pt x="17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377675" y="2482100"/>
                <a:ext cx="251525" cy="218525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41" extrusionOk="0">
                    <a:moveTo>
                      <a:pt x="2167" y="0"/>
                    </a:moveTo>
                    <a:cubicBezTo>
                      <a:pt x="1913" y="0"/>
                      <a:pt x="1558" y="199"/>
                      <a:pt x="1072" y="782"/>
                    </a:cubicBezTo>
                    <a:cubicBezTo>
                      <a:pt x="0" y="2079"/>
                      <a:pt x="1869" y="3306"/>
                      <a:pt x="1869" y="3306"/>
                    </a:cubicBezTo>
                    <a:cubicBezTo>
                      <a:pt x="1869" y="3306"/>
                      <a:pt x="750" y="4175"/>
                      <a:pt x="607" y="4818"/>
                    </a:cubicBezTo>
                    <a:cubicBezTo>
                      <a:pt x="595" y="4854"/>
                      <a:pt x="595" y="4889"/>
                      <a:pt x="595" y="4937"/>
                    </a:cubicBezTo>
                    <a:cubicBezTo>
                      <a:pt x="595" y="5318"/>
                      <a:pt x="1036" y="5687"/>
                      <a:pt x="1346" y="5913"/>
                    </a:cubicBezTo>
                    <a:cubicBezTo>
                      <a:pt x="1441" y="5973"/>
                      <a:pt x="1548" y="6044"/>
                      <a:pt x="1643" y="6104"/>
                    </a:cubicBezTo>
                    <a:cubicBezTo>
                      <a:pt x="834" y="7568"/>
                      <a:pt x="1441" y="8080"/>
                      <a:pt x="1512" y="8128"/>
                    </a:cubicBezTo>
                    <a:cubicBezTo>
                      <a:pt x="1545" y="8154"/>
                      <a:pt x="1731" y="8341"/>
                      <a:pt x="2125" y="8341"/>
                    </a:cubicBezTo>
                    <a:cubicBezTo>
                      <a:pt x="2443" y="8341"/>
                      <a:pt x="2896" y="8220"/>
                      <a:pt x="3512" y="7794"/>
                    </a:cubicBezTo>
                    <a:cubicBezTo>
                      <a:pt x="3512" y="7794"/>
                      <a:pt x="3560" y="7866"/>
                      <a:pt x="3632" y="7961"/>
                    </a:cubicBezTo>
                    <a:cubicBezTo>
                      <a:pt x="3798" y="8175"/>
                      <a:pt x="4144" y="8568"/>
                      <a:pt x="4501" y="8699"/>
                    </a:cubicBezTo>
                    <a:lnTo>
                      <a:pt x="4548" y="8723"/>
                    </a:lnTo>
                    <a:cubicBezTo>
                      <a:pt x="4602" y="8735"/>
                      <a:pt x="4658" y="8741"/>
                      <a:pt x="4715" y="8741"/>
                    </a:cubicBezTo>
                    <a:cubicBezTo>
                      <a:pt x="4772" y="8741"/>
                      <a:pt x="4828" y="8735"/>
                      <a:pt x="4882" y="8723"/>
                    </a:cubicBezTo>
                    <a:cubicBezTo>
                      <a:pt x="5513" y="8509"/>
                      <a:pt x="6275" y="7318"/>
                      <a:pt x="6275" y="7318"/>
                    </a:cubicBezTo>
                    <a:cubicBezTo>
                      <a:pt x="6275" y="7318"/>
                      <a:pt x="7050" y="8293"/>
                      <a:pt x="7939" y="8293"/>
                    </a:cubicBezTo>
                    <a:cubicBezTo>
                      <a:pt x="8241" y="8293"/>
                      <a:pt x="8556" y="8180"/>
                      <a:pt x="8858" y="7878"/>
                    </a:cubicBezTo>
                    <a:cubicBezTo>
                      <a:pt x="10061" y="6675"/>
                      <a:pt x="9406" y="6306"/>
                      <a:pt x="8942" y="6211"/>
                    </a:cubicBezTo>
                    <a:cubicBezTo>
                      <a:pt x="8465" y="6116"/>
                      <a:pt x="8168" y="5723"/>
                      <a:pt x="8465" y="4675"/>
                    </a:cubicBezTo>
                    <a:cubicBezTo>
                      <a:pt x="8465" y="4675"/>
                      <a:pt x="9632" y="2532"/>
                      <a:pt x="7918" y="1079"/>
                    </a:cubicBezTo>
                    <a:cubicBezTo>
                      <a:pt x="7331" y="510"/>
                      <a:pt x="6691" y="329"/>
                      <a:pt x="6114" y="329"/>
                    </a:cubicBezTo>
                    <a:cubicBezTo>
                      <a:pt x="5110" y="329"/>
                      <a:pt x="4298" y="877"/>
                      <a:pt x="4298" y="877"/>
                    </a:cubicBezTo>
                    <a:cubicBezTo>
                      <a:pt x="3949" y="1015"/>
                      <a:pt x="3670" y="1074"/>
                      <a:pt x="3449" y="1074"/>
                    </a:cubicBezTo>
                    <a:cubicBezTo>
                      <a:pt x="3022" y="1074"/>
                      <a:pt x="2809" y="853"/>
                      <a:pt x="2715" y="555"/>
                    </a:cubicBezTo>
                    <a:cubicBezTo>
                      <a:pt x="2643" y="300"/>
                      <a:pt x="2480" y="0"/>
                      <a:pt x="21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388375" y="2477750"/>
                <a:ext cx="234275" cy="22720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8" extrusionOk="0">
                    <a:moveTo>
                      <a:pt x="1735" y="340"/>
                    </a:moveTo>
                    <a:cubicBezTo>
                      <a:pt x="1760" y="340"/>
                      <a:pt x="1781" y="344"/>
                      <a:pt x="1799" y="348"/>
                    </a:cubicBezTo>
                    <a:cubicBezTo>
                      <a:pt x="2001" y="384"/>
                      <a:pt x="2108" y="658"/>
                      <a:pt x="2144" y="777"/>
                    </a:cubicBezTo>
                    <a:cubicBezTo>
                      <a:pt x="2203" y="1015"/>
                      <a:pt x="2358" y="1206"/>
                      <a:pt x="2573" y="1325"/>
                    </a:cubicBezTo>
                    <a:cubicBezTo>
                      <a:pt x="2703" y="1388"/>
                      <a:pt x="2855" y="1419"/>
                      <a:pt x="3030" y="1419"/>
                    </a:cubicBezTo>
                    <a:cubicBezTo>
                      <a:pt x="3285" y="1419"/>
                      <a:pt x="3588" y="1352"/>
                      <a:pt x="3942" y="1218"/>
                    </a:cubicBezTo>
                    <a:lnTo>
                      <a:pt x="3966" y="1194"/>
                    </a:lnTo>
                    <a:cubicBezTo>
                      <a:pt x="4018" y="1164"/>
                      <a:pt x="4771" y="673"/>
                      <a:pt x="5693" y="673"/>
                    </a:cubicBezTo>
                    <a:cubicBezTo>
                      <a:pt x="6238" y="673"/>
                      <a:pt x="6842" y="845"/>
                      <a:pt x="7395" y="1384"/>
                    </a:cubicBezTo>
                    <a:cubicBezTo>
                      <a:pt x="8978" y="2730"/>
                      <a:pt x="7942" y="4682"/>
                      <a:pt x="7895" y="4766"/>
                    </a:cubicBezTo>
                    <a:lnTo>
                      <a:pt x="7883" y="4801"/>
                    </a:lnTo>
                    <a:cubicBezTo>
                      <a:pt x="7704" y="5409"/>
                      <a:pt x="7716" y="5861"/>
                      <a:pt x="7907" y="6171"/>
                    </a:cubicBezTo>
                    <a:cubicBezTo>
                      <a:pt x="8026" y="6373"/>
                      <a:pt x="8240" y="6516"/>
                      <a:pt x="8478" y="6552"/>
                    </a:cubicBezTo>
                    <a:cubicBezTo>
                      <a:pt x="8597" y="6575"/>
                      <a:pt x="8883" y="6647"/>
                      <a:pt x="8942" y="6849"/>
                    </a:cubicBezTo>
                    <a:cubicBezTo>
                      <a:pt x="8978" y="6980"/>
                      <a:pt x="8954" y="7302"/>
                      <a:pt x="8323" y="7933"/>
                    </a:cubicBezTo>
                    <a:cubicBezTo>
                      <a:pt x="8113" y="8154"/>
                      <a:pt x="7832" y="8292"/>
                      <a:pt x="7526" y="8292"/>
                    </a:cubicBezTo>
                    <a:cubicBezTo>
                      <a:pt x="7502" y="8292"/>
                      <a:pt x="7478" y="8292"/>
                      <a:pt x="7454" y="8290"/>
                    </a:cubicBezTo>
                    <a:cubicBezTo>
                      <a:pt x="6680" y="8254"/>
                      <a:pt x="5978" y="7397"/>
                      <a:pt x="5978" y="7397"/>
                    </a:cubicBezTo>
                    <a:lnTo>
                      <a:pt x="5823" y="7206"/>
                    </a:lnTo>
                    <a:lnTo>
                      <a:pt x="5704" y="7409"/>
                    </a:lnTo>
                    <a:cubicBezTo>
                      <a:pt x="5501" y="7730"/>
                      <a:pt x="4870" y="8588"/>
                      <a:pt x="4406" y="8730"/>
                    </a:cubicBezTo>
                    <a:cubicBezTo>
                      <a:pt x="4364" y="8742"/>
                      <a:pt x="4323" y="8748"/>
                      <a:pt x="4283" y="8748"/>
                    </a:cubicBezTo>
                    <a:cubicBezTo>
                      <a:pt x="4242" y="8748"/>
                      <a:pt x="4204" y="8742"/>
                      <a:pt x="4168" y="8730"/>
                    </a:cubicBezTo>
                    <a:lnTo>
                      <a:pt x="4132" y="8718"/>
                    </a:lnTo>
                    <a:cubicBezTo>
                      <a:pt x="3799" y="8599"/>
                      <a:pt x="3465" y="8195"/>
                      <a:pt x="3335" y="8028"/>
                    </a:cubicBezTo>
                    <a:cubicBezTo>
                      <a:pt x="3263" y="7945"/>
                      <a:pt x="3227" y="7885"/>
                      <a:pt x="3227" y="7885"/>
                    </a:cubicBezTo>
                    <a:lnTo>
                      <a:pt x="3132" y="7742"/>
                    </a:lnTo>
                    <a:lnTo>
                      <a:pt x="3001" y="7837"/>
                    </a:lnTo>
                    <a:cubicBezTo>
                      <a:pt x="2416" y="8239"/>
                      <a:pt x="1998" y="8351"/>
                      <a:pt x="1712" y="8351"/>
                    </a:cubicBezTo>
                    <a:cubicBezTo>
                      <a:pt x="1370" y="8351"/>
                      <a:pt x="1217" y="8190"/>
                      <a:pt x="1191" y="8171"/>
                    </a:cubicBezTo>
                    <a:cubicBezTo>
                      <a:pt x="1168" y="8147"/>
                      <a:pt x="632" y="7718"/>
                      <a:pt x="1382" y="6361"/>
                    </a:cubicBezTo>
                    <a:lnTo>
                      <a:pt x="1465" y="6206"/>
                    </a:lnTo>
                    <a:lnTo>
                      <a:pt x="1310" y="6123"/>
                    </a:lnTo>
                    <a:cubicBezTo>
                      <a:pt x="1310" y="6123"/>
                      <a:pt x="1179" y="6051"/>
                      <a:pt x="1013" y="5944"/>
                    </a:cubicBezTo>
                    <a:cubicBezTo>
                      <a:pt x="596" y="5647"/>
                      <a:pt x="346" y="5337"/>
                      <a:pt x="346" y="5111"/>
                    </a:cubicBezTo>
                    <a:cubicBezTo>
                      <a:pt x="346" y="5075"/>
                      <a:pt x="346" y="5051"/>
                      <a:pt x="346" y="5028"/>
                    </a:cubicBezTo>
                    <a:cubicBezTo>
                      <a:pt x="453" y="4551"/>
                      <a:pt x="1251" y="3849"/>
                      <a:pt x="1549" y="3623"/>
                    </a:cubicBezTo>
                    <a:lnTo>
                      <a:pt x="1727" y="3468"/>
                    </a:lnTo>
                    <a:lnTo>
                      <a:pt x="1537" y="3337"/>
                    </a:lnTo>
                    <a:cubicBezTo>
                      <a:pt x="1525" y="3337"/>
                      <a:pt x="608" y="2718"/>
                      <a:pt x="501" y="1956"/>
                    </a:cubicBezTo>
                    <a:cubicBezTo>
                      <a:pt x="453" y="1622"/>
                      <a:pt x="560" y="1301"/>
                      <a:pt x="787" y="1063"/>
                    </a:cubicBezTo>
                    <a:cubicBezTo>
                      <a:pt x="1281" y="466"/>
                      <a:pt x="1579" y="340"/>
                      <a:pt x="1735" y="340"/>
                    </a:cubicBezTo>
                    <a:close/>
                    <a:moveTo>
                      <a:pt x="1726" y="0"/>
                    </a:moveTo>
                    <a:cubicBezTo>
                      <a:pt x="1385" y="0"/>
                      <a:pt x="987" y="279"/>
                      <a:pt x="525" y="837"/>
                    </a:cubicBezTo>
                    <a:cubicBezTo>
                      <a:pt x="239" y="1158"/>
                      <a:pt x="108" y="1587"/>
                      <a:pt x="167" y="2003"/>
                    </a:cubicBezTo>
                    <a:cubicBezTo>
                      <a:pt x="275" y="2694"/>
                      <a:pt x="858" y="3254"/>
                      <a:pt x="1168" y="3492"/>
                    </a:cubicBezTo>
                    <a:cubicBezTo>
                      <a:pt x="834" y="3765"/>
                      <a:pt x="144" y="4420"/>
                      <a:pt x="13" y="4956"/>
                    </a:cubicBezTo>
                    <a:cubicBezTo>
                      <a:pt x="1" y="5004"/>
                      <a:pt x="1" y="5051"/>
                      <a:pt x="1" y="5099"/>
                    </a:cubicBezTo>
                    <a:cubicBezTo>
                      <a:pt x="13" y="5551"/>
                      <a:pt x="453" y="5956"/>
                      <a:pt x="822" y="6206"/>
                    </a:cubicBezTo>
                    <a:cubicBezTo>
                      <a:pt x="894" y="6254"/>
                      <a:pt x="953" y="6302"/>
                      <a:pt x="1001" y="6325"/>
                    </a:cubicBezTo>
                    <a:cubicBezTo>
                      <a:pt x="251" y="7814"/>
                      <a:pt x="906" y="8373"/>
                      <a:pt x="965" y="8409"/>
                    </a:cubicBezTo>
                    <a:cubicBezTo>
                      <a:pt x="1000" y="8458"/>
                      <a:pt x="1225" y="8680"/>
                      <a:pt x="1685" y="8680"/>
                    </a:cubicBezTo>
                    <a:cubicBezTo>
                      <a:pt x="2014" y="8680"/>
                      <a:pt x="2463" y="8567"/>
                      <a:pt x="3049" y="8195"/>
                    </a:cubicBezTo>
                    <a:cubicBezTo>
                      <a:pt x="3049" y="8207"/>
                      <a:pt x="3061" y="8218"/>
                      <a:pt x="3073" y="8230"/>
                    </a:cubicBezTo>
                    <a:cubicBezTo>
                      <a:pt x="3251" y="8468"/>
                      <a:pt x="3620" y="8885"/>
                      <a:pt x="4025" y="9028"/>
                    </a:cubicBezTo>
                    <a:lnTo>
                      <a:pt x="4073" y="9040"/>
                    </a:lnTo>
                    <a:cubicBezTo>
                      <a:pt x="4144" y="9064"/>
                      <a:pt x="4227" y="9076"/>
                      <a:pt x="4311" y="9088"/>
                    </a:cubicBezTo>
                    <a:cubicBezTo>
                      <a:pt x="4370" y="9076"/>
                      <a:pt x="4442" y="9064"/>
                      <a:pt x="4513" y="9040"/>
                    </a:cubicBezTo>
                    <a:cubicBezTo>
                      <a:pt x="5037" y="8873"/>
                      <a:pt x="5621" y="8111"/>
                      <a:pt x="5859" y="7766"/>
                    </a:cubicBezTo>
                    <a:cubicBezTo>
                      <a:pt x="6132" y="8040"/>
                      <a:pt x="6740" y="8588"/>
                      <a:pt x="7430" y="8623"/>
                    </a:cubicBezTo>
                    <a:cubicBezTo>
                      <a:pt x="7445" y="8624"/>
                      <a:pt x="7459" y="8624"/>
                      <a:pt x="7473" y="8624"/>
                    </a:cubicBezTo>
                    <a:cubicBezTo>
                      <a:pt x="7886" y="8624"/>
                      <a:pt x="8274" y="8458"/>
                      <a:pt x="8561" y="8159"/>
                    </a:cubicBezTo>
                    <a:cubicBezTo>
                      <a:pt x="9145" y="7575"/>
                      <a:pt x="9371" y="7111"/>
                      <a:pt x="9264" y="6742"/>
                    </a:cubicBezTo>
                    <a:cubicBezTo>
                      <a:pt x="9180" y="6480"/>
                      <a:pt x="8930" y="6290"/>
                      <a:pt x="8549" y="6218"/>
                    </a:cubicBezTo>
                    <a:cubicBezTo>
                      <a:pt x="8395" y="6194"/>
                      <a:pt x="8264" y="6111"/>
                      <a:pt x="8180" y="5980"/>
                    </a:cubicBezTo>
                    <a:cubicBezTo>
                      <a:pt x="8037" y="5766"/>
                      <a:pt x="8049" y="5397"/>
                      <a:pt x="8192" y="4897"/>
                    </a:cubicBezTo>
                    <a:cubicBezTo>
                      <a:pt x="8299" y="4682"/>
                      <a:pt x="9311" y="2575"/>
                      <a:pt x="7609" y="1134"/>
                    </a:cubicBezTo>
                    <a:cubicBezTo>
                      <a:pt x="6991" y="526"/>
                      <a:pt x="6313" y="333"/>
                      <a:pt x="5701" y="333"/>
                    </a:cubicBezTo>
                    <a:cubicBezTo>
                      <a:pt x="4732" y="333"/>
                      <a:pt x="3930" y="816"/>
                      <a:pt x="3799" y="896"/>
                    </a:cubicBezTo>
                    <a:cubicBezTo>
                      <a:pt x="3491" y="1016"/>
                      <a:pt x="3230" y="1075"/>
                      <a:pt x="3023" y="1075"/>
                    </a:cubicBezTo>
                    <a:cubicBezTo>
                      <a:pt x="2902" y="1075"/>
                      <a:pt x="2799" y="1055"/>
                      <a:pt x="2715" y="1015"/>
                    </a:cubicBezTo>
                    <a:cubicBezTo>
                      <a:pt x="2584" y="944"/>
                      <a:pt x="2489" y="813"/>
                      <a:pt x="2453" y="670"/>
                    </a:cubicBezTo>
                    <a:cubicBezTo>
                      <a:pt x="2334" y="301"/>
                      <a:pt x="2132" y="63"/>
                      <a:pt x="1858" y="15"/>
                    </a:cubicBezTo>
                    <a:cubicBezTo>
                      <a:pt x="1815" y="5"/>
                      <a:pt x="177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633050" y="2865075"/>
                <a:ext cx="2628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66" extrusionOk="0">
                    <a:moveTo>
                      <a:pt x="9383" y="798"/>
                    </a:moveTo>
                    <a:cubicBezTo>
                      <a:pt x="9609" y="1048"/>
                      <a:pt x="9871" y="1274"/>
                      <a:pt x="10157" y="1465"/>
                    </a:cubicBezTo>
                    <a:cubicBezTo>
                      <a:pt x="10157" y="4108"/>
                      <a:pt x="9335" y="6263"/>
                      <a:pt x="7704" y="7894"/>
                    </a:cubicBezTo>
                    <a:cubicBezTo>
                      <a:pt x="6550" y="9048"/>
                      <a:pt x="5344" y="9637"/>
                      <a:pt x="4194" y="9637"/>
                    </a:cubicBezTo>
                    <a:cubicBezTo>
                      <a:pt x="3683" y="9637"/>
                      <a:pt x="3183" y="9521"/>
                      <a:pt x="2703" y="9287"/>
                    </a:cubicBezTo>
                    <a:cubicBezTo>
                      <a:pt x="1334" y="8608"/>
                      <a:pt x="429" y="7096"/>
                      <a:pt x="465" y="6096"/>
                    </a:cubicBezTo>
                    <a:lnTo>
                      <a:pt x="489" y="5953"/>
                    </a:lnTo>
                    <a:cubicBezTo>
                      <a:pt x="554" y="4813"/>
                      <a:pt x="1501" y="3940"/>
                      <a:pt x="2606" y="3940"/>
                    </a:cubicBezTo>
                    <a:cubicBezTo>
                      <a:pt x="2713" y="3940"/>
                      <a:pt x="2821" y="3948"/>
                      <a:pt x="2930" y="3965"/>
                    </a:cubicBezTo>
                    <a:cubicBezTo>
                      <a:pt x="4168" y="4155"/>
                      <a:pt x="4966" y="5370"/>
                      <a:pt x="4656" y="6584"/>
                    </a:cubicBezTo>
                    <a:lnTo>
                      <a:pt x="4620" y="6751"/>
                    </a:lnTo>
                    <a:lnTo>
                      <a:pt x="4787" y="6787"/>
                    </a:lnTo>
                    <a:cubicBezTo>
                      <a:pt x="4917" y="6821"/>
                      <a:pt x="5050" y="6838"/>
                      <a:pt x="5184" y="6838"/>
                    </a:cubicBezTo>
                    <a:cubicBezTo>
                      <a:pt x="5698" y="6838"/>
                      <a:pt x="6234" y="6585"/>
                      <a:pt x="6763" y="6084"/>
                    </a:cubicBezTo>
                    <a:cubicBezTo>
                      <a:pt x="8287" y="4620"/>
                      <a:pt x="9026" y="2465"/>
                      <a:pt x="9383" y="798"/>
                    </a:cubicBezTo>
                    <a:close/>
                    <a:moveTo>
                      <a:pt x="9192" y="0"/>
                    </a:moveTo>
                    <a:lnTo>
                      <a:pt x="9133" y="381"/>
                    </a:lnTo>
                    <a:cubicBezTo>
                      <a:pt x="8811" y="2036"/>
                      <a:pt x="8097" y="4334"/>
                      <a:pt x="6525" y="5834"/>
                    </a:cubicBezTo>
                    <a:cubicBezTo>
                      <a:pt x="6056" y="6271"/>
                      <a:pt x="5606" y="6498"/>
                      <a:pt x="5167" y="6498"/>
                    </a:cubicBezTo>
                    <a:cubicBezTo>
                      <a:pt x="5115" y="6498"/>
                      <a:pt x="5064" y="6495"/>
                      <a:pt x="5013" y="6489"/>
                    </a:cubicBezTo>
                    <a:cubicBezTo>
                      <a:pt x="5251" y="5132"/>
                      <a:pt x="4323" y="3846"/>
                      <a:pt x="2953" y="3643"/>
                    </a:cubicBezTo>
                    <a:cubicBezTo>
                      <a:pt x="2837" y="3627"/>
                      <a:pt x="2722" y="3619"/>
                      <a:pt x="2607" y="3619"/>
                    </a:cubicBezTo>
                    <a:cubicBezTo>
                      <a:pt x="1388" y="3619"/>
                      <a:pt x="320" y="4523"/>
                      <a:pt x="167" y="5775"/>
                    </a:cubicBezTo>
                    <a:lnTo>
                      <a:pt x="144" y="5906"/>
                    </a:lnTo>
                    <a:cubicBezTo>
                      <a:pt x="1" y="7013"/>
                      <a:pt x="953" y="8787"/>
                      <a:pt x="2549" y="9585"/>
                    </a:cubicBezTo>
                    <a:cubicBezTo>
                      <a:pt x="3061" y="9835"/>
                      <a:pt x="3632" y="9966"/>
                      <a:pt x="4204" y="9966"/>
                    </a:cubicBezTo>
                    <a:cubicBezTo>
                      <a:pt x="5216" y="9966"/>
                      <a:pt x="6513" y="9549"/>
                      <a:pt x="7942" y="8120"/>
                    </a:cubicBezTo>
                    <a:cubicBezTo>
                      <a:pt x="9657" y="6406"/>
                      <a:pt x="10514" y="4132"/>
                      <a:pt x="10490" y="1357"/>
                    </a:cubicBezTo>
                    <a:lnTo>
                      <a:pt x="10490" y="1274"/>
                    </a:lnTo>
                    <a:lnTo>
                      <a:pt x="10419" y="1226"/>
                    </a:lnTo>
                    <a:cubicBezTo>
                      <a:pt x="10026" y="976"/>
                      <a:pt x="9692" y="667"/>
                      <a:pt x="9430" y="298"/>
                    </a:cubicBezTo>
                    <a:lnTo>
                      <a:pt x="91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3046500" y="2455150"/>
                <a:ext cx="262850" cy="258725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49" extrusionOk="0">
                    <a:moveTo>
                      <a:pt x="6144" y="324"/>
                    </a:moveTo>
                    <a:cubicBezTo>
                      <a:pt x="7132" y="324"/>
                      <a:pt x="8609" y="1217"/>
                      <a:pt x="9275" y="2562"/>
                    </a:cubicBezTo>
                    <a:cubicBezTo>
                      <a:pt x="10037" y="4122"/>
                      <a:pt x="9549" y="5908"/>
                      <a:pt x="7871" y="7575"/>
                    </a:cubicBezTo>
                    <a:cubicBezTo>
                      <a:pt x="6251" y="9194"/>
                      <a:pt x="4096" y="10015"/>
                      <a:pt x="1453" y="10015"/>
                    </a:cubicBezTo>
                    <a:cubicBezTo>
                      <a:pt x="1263" y="9730"/>
                      <a:pt x="1036" y="9468"/>
                      <a:pt x="786" y="9241"/>
                    </a:cubicBezTo>
                    <a:cubicBezTo>
                      <a:pt x="2465" y="8884"/>
                      <a:pt x="4620" y="8146"/>
                      <a:pt x="6073" y="6622"/>
                    </a:cubicBezTo>
                    <a:cubicBezTo>
                      <a:pt x="6704" y="5955"/>
                      <a:pt x="6942" y="5289"/>
                      <a:pt x="6787" y="4646"/>
                    </a:cubicBezTo>
                    <a:lnTo>
                      <a:pt x="6739" y="4479"/>
                    </a:lnTo>
                    <a:lnTo>
                      <a:pt x="6585" y="4515"/>
                    </a:lnTo>
                    <a:cubicBezTo>
                      <a:pt x="6407" y="4560"/>
                      <a:pt x="6229" y="4582"/>
                      <a:pt x="6055" y="4582"/>
                    </a:cubicBezTo>
                    <a:cubicBezTo>
                      <a:pt x="5037" y="4582"/>
                      <a:pt x="4128" y="3845"/>
                      <a:pt x="3965" y="2788"/>
                    </a:cubicBezTo>
                    <a:cubicBezTo>
                      <a:pt x="3775" y="1550"/>
                      <a:pt x="4692" y="419"/>
                      <a:pt x="5942" y="348"/>
                    </a:cubicBezTo>
                    <a:lnTo>
                      <a:pt x="6096" y="348"/>
                    </a:lnTo>
                    <a:lnTo>
                      <a:pt x="6096" y="324"/>
                    </a:lnTo>
                    <a:close/>
                    <a:moveTo>
                      <a:pt x="6122" y="0"/>
                    </a:moveTo>
                    <a:cubicBezTo>
                      <a:pt x="6043" y="0"/>
                      <a:pt x="5967" y="5"/>
                      <a:pt x="5894" y="14"/>
                    </a:cubicBezTo>
                    <a:lnTo>
                      <a:pt x="5811" y="26"/>
                    </a:lnTo>
                    <a:cubicBezTo>
                      <a:pt x="3751" y="240"/>
                      <a:pt x="2858" y="2741"/>
                      <a:pt x="4322" y="4205"/>
                    </a:cubicBezTo>
                    <a:cubicBezTo>
                      <a:pt x="4779" y="4671"/>
                      <a:pt x="5401" y="4923"/>
                      <a:pt x="6041" y="4923"/>
                    </a:cubicBezTo>
                    <a:cubicBezTo>
                      <a:pt x="6186" y="4923"/>
                      <a:pt x="6332" y="4910"/>
                      <a:pt x="6477" y="4884"/>
                    </a:cubicBezTo>
                    <a:lnTo>
                      <a:pt x="6477" y="4884"/>
                    </a:lnTo>
                    <a:cubicBezTo>
                      <a:pt x="6537" y="5360"/>
                      <a:pt x="6323" y="5872"/>
                      <a:pt x="5823" y="6396"/>
                    </a:cubicBezTo>
                    <a:cubicBezTo>
                      <a:pt x="4334" y="7968"/>
                      <a:pt x="2036" y="8670"/>
                      <a:pt x="370" y="8991"/>
                    </a:cubicBezTo>
                    <a:lnTo>
                      <a:pt x="0" y="9063"/>
                    </a:lnTo>
                    <a:lnTo>
                      <a:pt x="298" y="9289"/>
                    </a:lnTo>
                    <a:cubicBezTo>
                      <a:pt x="667" y="9563"/>
                      <a:pt x="977" y="9896"/>
                      <a:pt x="1215" y="10277"/>
                    </a:cubicBezTo>
                    <a:lnTo>
                      <a:pt x="1263" y="10349"/>
                    </a:lnTo>
                    <a:lnTo>
                      <a:pt x="1453" y="10349"/>
                    </a:lnTo>
                    <a:cubicBezTo>
                      <a:pt x="4180" y="10349"/>
                      <a:pt x="6430" y="9492"/>
                      <a:pt x="8109" y="7813"/>
                    </a:cubicBezTo>
                    <a:cubicBezTo>
                      <a:pt x="10514" y="5408"/>
                      <a:pt x="10049" y="3396"/>
                      <a:pt x="9573" y="2419"/>
                    </a:cubicBezTo>
                    <a:cubicBezTo>
                      <a:pt x="8839" y="929"/>
                      <a:pt x="7233" y="0"/>
                      <a:pt x="6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86950" y="2699575"/>
                <a:ext cx="12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8" h="72" extrusionOk="0">
                    <a:moveTo>
                      <a:pt x="48" y="0"/>
                    </a:moveTo>
                    <a:lnTo>
                      <a:pt x="0" y="12"/>
                    </a:lnTo>
                    <a:cubicBezTo>
                      <a:pt x="12" y="36"/>
                      <a:pt x="24" y="48"/>
                      <a:pt x="36" y="72"/>
                    </a:cubicBezTo>
                    <a:cubicBezTo>
                      <a:pt x="36" y="48"/>
                      <a:pt x="36" y="24"/>
                      <a:pt x="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81000" y="2693025"/>
                <a:ext cx="1222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846" extrusionOk="0">
                    <a:moveTo>
                      <a:pt x="488" y="0"/>
                    </a:moveTo>
                    <a:lnTo>
                      <a:pt x="226" y="107"/>
                    </a:lnTo>
                    <a:lnTo>
                      <a:pt x="0" y="167"/>
                    </a:lnTo>
                    <a:lnTo>
                      <a:pt x="345" y="846"/>
                    </a:lnTo>
                    <a:lnTo>
                      <a:pt x="441" y="369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750925" y="2569500"/>
                <a:ext cx="361975" cy="343800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52" extrusionOk="0">
                    <a:moveTo>
                      <a:pt x="11657" y="0"/>
                    </a:moveTo>
                    <a:cubicBezTo>
                      <a:pt x="10466" y="0"/>
                      <a:pt x="10550" y="1810"/>
                      <a:pt x="9204" y="1977"/>
                    </a:cubicBezTo>
                    <a:cubicBezTo>
                      <a:pt x="8871" y="2012"/>
                      <a:pt x="8466" y="2072"/>
                      <a:pt x="8002" y="2096"/>
                    </a:cubicBezTo>
                    <a:cubicBezTo>
                      <a:pt x="7847" y="2227"/>
                      <a:pt x="7668" y="2322"/>
                      <a:pt x="7478" y="2405"/>
                    </a:cubicBezTo>
                    <a:cubicBezTo>
                      <a:pt x="7015" y="2599"/>
                      <a:pt x="6556" y="2676"/>
                      <a:pt x="6118" y="2676"/>
                    </a:cubicBezTo>
                    <a:cubicBezTo>
                      <a:pt x="5586" y="2676"/>
                      <a:pt x="5087" y="2562"/>
                      <a:pt x="4656" y="2405"/>
                    </a:cubicBezTo>
                    <a:cubicBezTo>
                      <a:pt x="4549" y="2477"/>
                      <a:pt x="4454" y="2536"/>
                      <a:pt x="4346" y="2596"/>
                    </a:cubicBezTo>
                    <a:cubicBezTo>
                      <a:pt x="5156" y="4072"/>
                      <a:pt x="4549" y="4584"/>
                      <a:pt x="4489" y="4632"/>
                    </a:cubicBezTo>
                    <a:cubicBezTo>
                      <a:pt x="4450" y="4652"/>
                      <a:pt x="4263" y="4836"/>
                      <a:pt x="3868" y="4836"/>
                    </a:cubicBezTo>
                    <a:cubicBezTo>
                      <a:pt x="3550" y="4836"/>
                      <a:pt x="3097" y="4717"/>
                      <a:pt x="2477" y="4298"/>
                    </a:cubicBezTo>
                    <a:cubicBezTo>
                      <a:pt x="2477" y="4298"/>
                      <a:pt x="2441" y="4358"/>
                      <a:pt x="2358" y="4453"/>
                    </a:cubicBezTo>
                    <a:cubicBezTo>
                      <a:pt x="2691" y="5275"/>
                      <a:pt x="2882" y="6358"/>
                      <a:pt x="2429" y="7465"/>
                    </a:cubicBezTo>
                    <a:cubicBezTo>
                      <a:pt x="2346" y="7668"/>
                      <a:pt x="2227" y="7846"/>
                      <a:pt x="2084" y="8013"/>
                    </a:cubicBezTo>
                    <a:cubicBezTo>
                      <a:pt x="2072" y="8477"/>
                      <a:pt x="2013" y="8870"/>
                      <a:pt x="1965" y="9216"/>
                    </a:cubicBezTo>
                    <a:cubicBezTo>
                      <a:pt x="1810" y="10549"/>
                      <a:pt x="1" y="10478"/>
                      <a:pt x="1" y="11656"/>
                    </a:cubicBezTo>
                    <a:cubicBezTo>
                      <a:pt x="1" y="12835"/>
                      <a:pt x="1298" y="12954"/>
                      <a:pt x="1298" y="12954"/>
                    </a:cubicBezTo>
                    <a:cubicBezTo>
                      <a:pt x="3227" y="12907"/>
                      <a:pt x="3656" y="11335"/>
                      <a:pt x="3703" y="10109"/>
                    </a:cubicBezTo>
                    <a:cubicBezTo>
                      <a:pt x="3822" y="10871"/>
                      <a:pt x="4120" y="11597"/>
                      <a:pt x="4573" y="12228"/>
                    </a:cubicBezTo>
                    <a:cubicBezTo>
                      <a:pt x="4858" y="12609"/>
                      <a:pt x="5216" y="12930"/>
                      <a:pt x="5608" y="13180"/>
                    </a:cubicBezTo>
                    <a:cubicBezTo>
                      <a:pt x="6049" y="13466"/>
                      <a:pt x="6537" y="13657"/>
                      <a:pt x="7061" y="13752"/>
                    </a:cubicBezTo>
                    <a:cubicBezTo>
                      <a:pt x="7799" y="12442"/>
                      <a:pt x="6109" y="10038"/>
                      <a:pt x="6108" y="10037"/>
                    </a:cubicBezTo>
                    <a:lnTo>
                      <a:pt x="6108" y="10037"/>
                    </a:lnTo>
                    <a:cubicBezTo>
                      <a:pt x="7891" y="12379"/>
                      <a:pt x="9492" y="12956"/>
                      <a:pt x="10635" y="12956"/>
                    </a:cubicBezTo>
                    <a:cubicBezTo>
                      <a:pt x="11660" y="12956"/>
                      <a:pt x="12317" y="12492"/>
                      <a:pt x="12407" y="12418"/>
                    </a:cubicBezTo>
                    <a:cubicBezTo>
                      <a:pt x="12562" y="12228"/>
                      <a:pt x="14479" y="9501"/>
                      <a:pt x="10026" y="6132"/>
                    </a:cubicBezTo>
                    <a:lnTo>
                      <a:pt x="10026" y="6132"/>
                    </a:lnTo>
                    <a:cubicBezTo>
                      <a:pt x="10026" y="6132"/>
                      <a:pt x="11637" y="7264"/>
                      <a:pt x="12933" y="7264"/>
                    </a:cubicBezTo>
                    <a:cubicBezTo>
                      <a:pt x="13221" y="7264"/>
                      <a:pt x="13493" y="7209"/>
                      <a:pt x="13728" y="7073"/>
                    </a:cubicBezTo>
                    <a:cubicBezTo>
                      <a:pt x="13645" y="6561"/>
                      <a:pt x="13455" y="6060"/>
                      <a:pt x="13169" y="5620"/>
                    </a:cubicBezTo>
                    <a:cubicBezTo>
                      <a:pt x="12919" y="5227"/>
                      <a:pt x="12597" y="4870"/>
                      <a:pt x="12228" y="4584"/>
                    </a:cubicBezTo>
                    <a:cubicBezTo>
                      <a:pt x="11597" y="4120"/>
                      <a:pt x="10871" y="3822"/>
                      <a:pt x="10109" y="3703"/>
                    </a:cubicBezTo>
                    <a:cubicBezTo>
                      <a:pt x="11335" y="3655"/>
                      <a:pt x="12907" y="3227"/>
                      <a:pt x="12955" y="1298"/>
                    </a:cubicBezTo>
                    <a:cubicBezTo>
                      <a:pt x="12955" y="1298"/>
                      <a:pt x="12836" y="0"/>
                      <a:pt x="116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2746450" y="2565325"/>
                <a:ext cx="358125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098" extrusionOk="0">
                    <a:moveTo>
                      <a:pt x="11836" y="334"/>
                    </a:moveTo>
                    <a:cubicBezTo>
                      <a:pt x="12848" y="334"/>
                      <a:pt x="12967" y="1441"/>
                      <a:pt x="12967" y="1465"/>
                    </a:cubicBezTo>
                    <a:cubicBezTo>
                      <a:pt x="12931" y="3239"/>
                      <a:pt x="11479" y="3656"/>
                      <a:pt x="10276" y="3703"/>
                    </a:cubicBezTo>
                    <a:lnTo>
                      <a:pt x="8669" y="3775"/>
                    </a:lnTo>
                    <a:lnTo>
                      <a:pt x="10252" y="4037"/>
                    </a:lnTo>
                    <a:cubicBezTo>
                      <a:pt x="10990" y="4156"/>
                      <a:pt x="11693" y="4442"/>
                      <a:pt x="12300" y="4882"/>
                    </a:cubicBezTo>
                    <a:cubicBezTo>
                      <a:pt x="12669" y="5156"/>
                      <a:pt x="12979" y="5489"/>
                      <a:pt x="13217" y="5870"/>
                    </a:cubicBezTo>
                    <a:cubicBezTo>
                      <a:pt x="13467" y="6251"/>
                      <a:pt x="13646" y="6680"/>
                      <a:pt x="13741" y="7132"/>
                    </a:cubicBezTo>
                    <a:cubicBezTo>
                      <a:pt x="13556" y="7216"/>
                      <a:pt x="13348" y="7251"/>
                      <a:pt x="13129" y="7251"/>
                    </a:cubicBezTo>
                    <a:cubicBezTo>
                      <a:pt x="11910" y="7251"/>
                      <a:pt x="10332" y="6154"/>
                      <a:pt x="10312" y="6144"/>
                    </a:cubicBezTo>
                    <a:lnTo>
                      <a:pt x="10121" y="6418"/>
                    </a:lnTo>
                    <a:cubicBezTo>
                      <a:pt x="14324" y="9621"/>
                      <a:pt x="12717" y="12121"/>
                      <a:pt x="12479" y="12466"/>
                    </a:cubicBezTo>
                    <a:cubicBezTo>
                      <a:pt x="12327" y="12575"/>
                      <a:pt x="11723" y="12970"/>
                      <a:pt x="10808" y="12970"/>
                    </a:cubicBezTo>
                    <a:cubicBezTo>
                      <a:pt x="9712" y="12970"/>
                      <a:pt x="8169" y="12405"/>
                      <a:pt x="6418" y="10109"/>
                    </a:cubicBezTo>
                    <a:lnTo>
                      <a:pt x="6157" y="10311"/>
                    </a:lnTo>
                    <a:cubicBezTo>
                      <a:pt x="6168" y="10335"/>
                      <a:pt x="7692" y="12514"/>
                      <a:pt x="7145" y="13728"/>
                    </a:cubicBezTo>
                    <a:cubicBezTo>
                      <a:pt x="6240" y="13550"/>
                      <a:pt x="5442" y="13038"/>
                      <a:pt x="4894" y="12300"/>
                    </a:cubicBezTo>
                    <a:cubicBezTo>
                      <a:pt x="4442" y="11692"/>
                      <a:pt x="4156" y="10990"/>
                      <a:pt x="4049" y="10252"/>
                    </a:cubicBezTo>
                    <a:lnTo>
                      <a:pt x="3775" y="8656"/>
                    </a:lnTo>
                    <a:lnTo>
                      <a:pt x="3716" y="10276"/>
                    </a:lnTo>
                    <a:cubicBezTo>
                      <a:pt x="3668" y="11478"/>
                      <a:pt x="3239" y="12919"/>
                      <a:pt x="1489" y="12966"/>
                    </a:cubicBezTo>
                    <a:cubicBezTo>
                      <a:pt x="1442" y="12966"/>
                      <a:pt x="346" y="12847"/>
                      <a:pt x="346" y="11835"/>
                    </a:cubicBezTo>
                    <a:cubicBezTo>
                      <a:pt x="346" y="11347"/>
                      <a:pt x="727" y="11097"/>
                      <a:pt x="1168" y="10823"/>
                    </a:cubicBezTo>
                    <a:cubicBezTo>
                      <a:pt x="1668" y="10514"/>
                      <a:pt x="2227" y="10168"/>
                      <a:pt x="2311" y="9406"/>
                    </a:cubicBezTo>
                    <a:lnTo>
                      <a:pt x="2335" y="9192"/>
                    </a:lnTo>
                    <a:cubicBezTo>
                      <a:pt x="2370" y="8906"/>
                      <a:pt x="2418" y="8597"/>
                      <a:pt x="2430" y="8252"/>
                    </a:cubicBezTo>
                    <a:cubicBezTo>
                      <a:pt x="2561" y="8085"/>
                      <a:pt x="2668" y="7906"/>
                      <a:pt x="2751" y="7704"/>
                    </a:cubicBezTo>
                    <a:cubicBezTo>
                      <a:pt x="3132" y="6787"/>
                      <a:pt x="3132" y="5799"/>
                      <a:pt x="2751" y="4739"/>
                    </a:cubicBezTo>
                    <a:lnTo>
                      <a:pt x="2751" y="4739"/>
                    </a:lnTo>
                    <a:cubicBezTo>
                      <a:pt x="3311" y="5085"/>
                      <a:pt x="3741" y="5190"/>
                      <a:pt x="4058" y="5190"/>
                    </a:cubicBezTo>
                    <a:cubicBezTo>
                      <a:pt x="4516" y="5190"/>
                      <a:pt x="4735" y="4970"/>
                      <a:pt x="4763" y="4942"/>
                    </a:cubicBezTo>
                    <a:cubicBezTo>
                      <a:pt x="4835" y="4882"/>
                      <a:pt x="5502" y="4323"/>
                      <a:pt x="4740" y="2846"/>
                    </a:cubicBezTo>
                    <a:lnTo>
                      <a:pt x="4847" y="2763"/>
                    </a:lnTo>
                    <a:cubicBezTo>
                      <a:pt x="5342" y="2930"/>
                      <a:pt x="5823" y="3013"/>
                      <a:pt x="6288" y="3013"/>
                    </a:cubicBezTo>
                    <a:cubicBezTo>
                      <a:pt x="6786" y="3013"/>
                      <a:pt x="7267" y="2918"/>
                      <a:pt x="7728" y="2727"/>
                    </a:cubicBezTo>
                    <a:cubicBezTo>
                      <a:pt x="7907" y="2656"/>
                      <a:pt x="8085" y="2548"/>
                      <a:pt x="8240" y="2418"/>
                    </a:cubicBezTo>
                    <a:cubicBezTo>
                      <a:pt x="8597" y="2406"/>
                      <a:pt x="8919" y="2370"/>
                      <a:pt x="9193" y="2334"/>
                    </a:cubicBezTo>
                    <a:lnTo>
                      <a:pt x="9407" y="2310"/>
                    </a:lnTo>
                    <a:cubicBezTo>
                      <a:pt x="10169" y="2215"/>
                      <a:pt x="10514" y="1656"/>
                      <a:pt x="10824" y="1167"/>
                    </a:cubicBezTo>
                    <a:cubicBezTo>
                      <a:pt x="11098" y="715"/>
                      <a:pt x="11348" y="334"/>
                      <a:pt x="11836" y="334"/>
                    </a:cubicBezTo>
                    <a:close/>
                    <a:moveTo>
                      <a:pt x="11836" y="1"/>
                    </a:moveTo>
                    <a:cubicBezTo>
                      <a:pt x="11157" y="1"/>
                      <a:pt x="10836" y="513"/>
                      <a:pt x="10550" y="989"/>
                    </a:cubicBezTo>
                    <a:cubicBezTo>
                      <a:pt x="10252" y="1453"/>
                      <a:pt x="9967" y="1906"/>
                      <a:pt x="9371" y="1965"/>
                    </a:cubicBezTo>
                    <a:lnTo>
                      <a:pt x="9157" y="2001"/>
                    </a:lnTo>
                    <a:cubicBezTo>
                      <a:pt x="8871" y="2037"/>
                      <a:pt x="8538" y="2072"/>
                      <a:pt x="8181" y="2084"/>
                    </a:cubicBezTo>
                    <a:lnTo>
                      <a:pt x="8121" y="2084"/>
                    </a:lnTo>
                    <a:lnTo>
                      <a:pt x="8085" y="2120"/>
                    </a:lnTo>
                    <a:cubicBezTo>
                      <a:pt x="7931" y="2251"/>
                      <a:pt x="7776" y="2346"/>
                      <a:pt x="7597" y="2418"/>
                    </a:cubicBezTo>
                    <a:cubicBezTo>
                      <a:pt x="7180" y="2590"/>
                      <a:pt x="6746" y="2676"/>
                      <a:pt x="6293" y="2676"/>
                    </a:cubicBezTo>
                    <a:cubicBezTo>
                      <a:pt x="5841" y="2676"/>
                      <a:pt x="5371" y="2590"/>
                      <a:pt x="4883" y="2418"/>
                    </a:cubicBezTo>
                    <a:lnTo>
                      <a:pt x="4799" y="2394"/>
                    </a:lnTo>
                    <a:lnTo>
                      <a:pt x="4740" y="2441"/>
                    </a:lnTo>
                    <a:cubicBezTo>
                      <a:pt x="4561" y="2548"/>
                      <a:pt x="4442" y="2620"/>
                      <a:pt x="4442" y="2620"/>
                    </a:cubicBezTo>
                    <a:lnTo>
                      <a:pt x="4287" y="2703"/>
                    </a:lnTo>
                    <a:lnTo>
                      <a:pt x="4371" y="2858"/>
                    </a:lnTo>
                    <a:cubicBezTo>
                      <a:pt x="5133" y="4215"/>
                      <a:pt x="4573" y="4644"/>
                      <a:pt x="4537" y="4692"/>
                    </a:cubicBezTo>
                    <a:cubicBezTo>
                      <a:pt x="4524" y="4704"/>
                      <a:pt x="4381" y="4854"/>
                      <a:pt x="4053" y="4854"/>
                    </a:cubicBezTo>
                    <a:cubicBezTo>
                      <a:pt x="3769" y="4854"/>
                      <a:pt x="3347" y="4743"/>
                      <a:pt x="2751" y="4334"/>
                    </a:cubicBezTo>
                    <a:lnTo>
                      <a:pt x="2608" y="4239"/>
                    </a:lnTo>
                    <a:lnTo>
                      <a:pt x="2513" y="4382"/>
                    </a:lnTo>
                    <a:cubicBezTo>
                      <a:pt x="2513" y="4382"/>
                      <a:pt x="2466" y="4442"/>
                      <a:pt x="2406" y="4525"/>
                    </a:cubicBezTo>
                    <a:lnTo>
                      <a:pt x="2347" y="4596"/>
                    </a:lnTo>
                    <a:lnTo>
                      <a:pt x="2382" y="4692"/>
                    </a:lnTo>
                    <a:cubicBezTo>
                      <a:pt x="2787" y="5716"/>
                      <a:pt x="2811" y="6692"/>
                      <a:pt x="2442" y="7573"/>
                    </a:cubicBezTo>
                    <a:cubicBezTo>
                      <a:pt x="2358" y="7751"/>
                      <a:pt x="2263" y="7918"/>
                      <a:pt x="2132" y="8073"/>
                    </a:cubicBezTo>
                    <a:lnTo>
                      <a:pt x="2096" y="8121"/>
                    </a:lnTo>
                    <a:lnTo>
                      <a:pt x="2096" y="8180"/>
                    </a:lnTo>
                    <a:cubicBezTo>
                      <a:pt x="2085" y="8525"/>
                      <a:pt x="2037" y="8859"/>
                      <a:pt x="2001" y="9145"/>
                    </a:cubicBezTo>
                    <a:lnTo>
                      <a:pt x="1977" y="9359"/>
                    </a:lnTo>
                    <a:cubicBezTo>
                      <a:pt x="1906" y="9966"/>
                      <a:pt x="1477" y="10228"/>
                      <a:pt x="989" y="10538"/>
                    </a:cubicBezTo>
                    <a:cubicBezTo>
                      <a:pt x="501" y="10835"/>
                      <a:pt x="1" y="11157"/>
                      <a:pt x="1" y="11823"/>
                    </a:cubicBezTo>
                    <a:cubicBezTo>
                      <a:pt x="1" y="12883"/>
                      <a:pt x="953" y="13252"/>
                      <a:pt x="1477" y="13300"/>
                    </a:cubicBezTo>
                    <a:cubicBezTo>
                      <a:pt x="2787" y="13264"/>
                      <a:pt x="3632" y="12526"/>
                      <a:pt x="3930" y="11192"/>
                    </a:cubicBezTo>
                    <a:cubicBezTo>
                      <a:pt x="4085" y="11657"/>
                      <a:pt x="4323" y="12097"/>
                      <a:pt x="4621" y="12502"/>
                    </a:cubicBezTo>
                    <a:cubicBezTo>
                      <a:pt x="4918" y="12895"/>
                      <a:pt x="5275" y="13228"/>
                      <a:pt x="5692" y="13502"/>
                    </a:cubicBezTo>
                    <a:cubicBezTo>
                      <a:pt x="6157" y="13800"/>
                      <a:pt x="6668" y="14002"/>
                      <a:pt x="7216" y="14086"/>
                    </a:cubicBezTo>
                    <a:lnTo>
                      <a:pt x="7323" y="14098"/>
                    </a:lnTo>
                    <a:lnTo>
                      <a:pt x="7383" y="13990"/>
                    </a:lnTo>
                    <a:cubicBezTo>
                      <a:pt x="7800" y="13288"/>
                      <a:pt x="7550" y="12312"/>
                      <a:pt x="7204" y="11502"/>
                    </a:cubicBezTo>
                    <a:lnTo>
                      <a:pt x="7204" y="11502"/>
                    </a:lnTo>
                    <a:cubicBezTo>
                      <a:pt x="8599" y="12891"/>
                      <a:pt x="9853" y="13271"/>
                      <a:pt x="10809" y="13271"/>
                    </a:cubicBezTo>
                    <a:cubicBezTo>
                      <a:pt x="11697" y="13271"/>
                      <a:pt x="12327" y="12943"/>
                      <a:pt x="12574" y="12788"/>
                    </a:cubicBezTo>
                    <a:lnTo>
                      <a:pt x="12634" y="12835"/>
                    </a:lnTo>
                    <a:lnTo>
                      <a:pt x="12729" y="12681"/>
                    </a:lnTo>
                    <a:lnTo>
                      <a:pt x="12836" y="12562"/>
                    </a:lnTo>
                    <a:lnTo>
                      <a:pt x="12812" y="12550"/>
                    </a:lnTo>
                    <a:cubicBezTo>
                      <a:pt x="13145" y="12026"/>
                      <a:pt x="14181" y="9871"/>
                      <a:pt x="11526" y="7192"/>
                    </a:cubicBezTo>
                    <a:lnTo>
                      <a:pt x="11526" y="7192"/>
                    </a:lnTo>
                    <a:cubicBezTo>
                      <a:pt x="12027" y="7409"/>
                      <a:pt x="12597" y="7583"/>
                      <a:pt x="13130" y="7583"/>
                    </a:cubicBezTo>
                    <a:cubicBezTo>
                      <a:pt x="13446" y="7583"/>
                      <a:pt x="13748" y="7521"/>
                      <a:pt x="14015" y="7370"/>
                    </a:cubicBezTo>
                    <a:lnTo>
                      <a:pt x="14110" y="7311"/>
                    </a:lnTo>
                    <a:lnTo>
                      <a:pt x="14098" y="7204"/>
                    </a:lnTo>
                    <a:cubicBezTo>
                      <a:pt x="14003" y="6668"/>
                      <a:pt x="13812" y="6144"/>
                      <a:pt x="13515" y="5680"/>
                    </a:cubicBezTo>
                    <a:cubicBezTo>
                      <a:pt x="13241" y="5275"/>
                      <a:pt x="12907" y="4906"/>
                      <a:pt x="12514" y="4608"/>
                    </a:cubicBezTo>
                    <a:cubicBezTo>
                      <a:pt x="12110" y="4311"/>
                      <a:pt x="11669" y="4084"/>
                      <a:pt x="11205" y="3930"/>
                    </a:cubicBezTo>
                    <a:cubicBezTo>
                      <a:pt x="12538" y="3632"/>
                      <a:pt x="13276" y="2775"/>
                      <a:pt x="13312" y="1453"/>
                    </a:cubicBezTo>
                    <a:cubicBezTo>
                      <a:pt x="13265" y="953"/>
                      <a:pt x="12895" y="1"/>
                      <a:pt x="118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644375" y="26724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572" y="668"/>
                    </a:moveTo>
                    <a:cubicBezTo>
                      <a:pt x="6882" y="1608"/>
                      <a:pt x="6870" y="2477"/>
                      <a:pt x="6537" y="3287"/>
                    </a:cubicBezTo>
                    <a:cubicBezTo>
                      <a:pt x="6453" y="3465"/>
                      <a:pt x="6346" y="3632"/>
                      <a:pt x="6227" y="3787"/>
                    </a:cubicBezTo>
                    <a:cubicBezTo>
                      <a:pt x="5656" y="4466"/>
                      <a:pt x="4644" y="4799"/>
                      <a:pt x="3655" y="5120"/>
                    </a:cubicBezTo>
                    <a:cubicBezTo>
                      <a:pt x="2441" y="5525"/>
                      <a:pt x="1179" y="5942"/>
                      <a:pt x="786" y="7037"/>
                    </a:cubicBezTo>
                    <a:cubicBezTo>
                      <a:pt x="536" y="6692"/>
                      <a:pt x="417" y="6263"/>
                      <a:pt x="441" y="5847"/>
                    </a:cubicBezTo>
                    <a:cubicBezTo>
                      <a:pt x="500" y="5347"/>
                      <a:pt x="845" y="4882"/>
                      <a:pt x="1453" y="4489"/>
                    </a:cubicBezTo>
                    <a:lnTo>
                      <a:pt x="1655" y="4358"/>
                    </a:lnTo>
                    <a:lnTo>
                      <a:pt x="1453" y="4204"/>
                    </a:lnTo>
                    <a:cubicBezTo>
                      <a:pt x="1441" y="4192"/>
                      <a:pt x="1191" y="4013"/>
                      <a:pt x="1405" y="3454"/>
                    </a:cubicBezTo>
                    <a:cubicBezTo>
                      <a:pt x="1429" y="3382"/>
                      <a:pt x="1477" y="3335"/>
                      <a:pt x="1548" y="3299"/>
                    </a:cubicBezTo>
                    <a:cubicBezTo>
                      <a:pt x="1631" y="3275"/>
                      <a:pt x="1727" y="3263"/>
                      <a:pt x="1822" y="3263"/>
                    </a:cubicBezTo>
                    <a:cubicBezTo>
                      <a:pt x="2239" y="3263"/>
                      <a:pt x="2810" y="3477"/>
                      <a:pt x="3048" y="3585"/>
                    </a:cubicBezTo>
                    <a:lnTo>
                      <a:pt x="3786" y="3918"/>
                    </a:lnTo>
                    <a:lnTo>
                      <a:pt x="3786" y="3918"/>
                    </a:lnTo>
                    <a:lnTo>
                      <a:pt x="3251" y="3323"/>
                    </a:lnTo>
                    <a:cubicBezTo>
                      <a:pt x="3239" y="3311"/>
                      <a:pt x="2620" y="2596"/>
                      <a:pt x="2810" y="1977"/>
                    </a:cubicBezTo>
                    <a:lnTo>
                      <a:pt x="2810" y="1977"/>
                    </a:lnTo>
                    <a:cubicBezTo>
                      <a:pt x="3003" y="2374"/>
                      <a:pt x="3380" y="2789"/>
                      <a:pt x="3969" y="2789"/>
                    </a:cubicBezTo>
                    <a:cubicBezTo>
                      <a:pt x="4069" y="2789"/>
                      <a:pt x="4174" y="2777"/>
                      <a:pt x="4286" y="2751"/>
                    </a:cubicBezTo>
                    <a:cubicBezTo>
                      <a:pt x="4965" y="2596"/>
                      <a:pt x="5727" y="2061"/>
                      <a:pt x="5906" y="1203"/>
                    </a:cubicBezTo>
                    <a:cubicBezTo>
                      <a:pt x="6156" y="1072"/>
                      <a:pt x="6382" y="894"/>
                      <a:pt x="6572" y="668"/>
                    </a:cubicBezTo>
                    <a:close/>
                    <a:moveTo>
                      <a:pt x="6668" y="1"/>
                    </a:moveTo>
                    <a:lnTo>
                      <a:pt x="6489" y="239"/>
                    </a:lnTo>
                    <a:cubicBezTo>
                      <a:pt x="6358" y="406"/>
                      <a:pt x="6025" y="799"/>
                      <a:pt x="5691" y="918"/>
                    </a:cubicBezTo>
                    <a:lnTo>
                      <a:pt x="5596" y="977"/>
                    </a:lnTo>
                    <a:lnTo>
                      <a:pt x="5572" y="1120"/>
                    </a:lnTo>
                    <a:cubicBezTo>
                      <a:pt x="5429" y="1834"/>
                      <a:pt x="4763" y="2299"/>
                      <a:pt x="4203" y="2430"/>
                    </a:cubicBezTo>
                    <a:cubicBezTo>
                      <a:pt x="4123" y="2448"/>
                      <a:pt x="4047" y="2456"/>
                      <a:pt x="3976" y="2456"/>
                    </a:cubicBezTo>
                    <a:cubicBezTo>
                      <a:pt x="3250" y="2456"/>
                      <a:pt x="3011" y="1592"/>
                      <a:pt x="3001" y="1549"/>
                    </a:cubicBezTo>
                    <a:lnTo>
                      <a:pt x="2917" y="1239"/>
                    </a:lnTo>
                    <a:lnTo>
                      <a:pt x="2703" y="1477"/>
                    </a:lnTo>
                    <a:cubicBezTo>
                      <a:pt x="2274" y="1989"/>
                      <a:pt x="2417" y="2620"/>
                      <a:pt x="2667" y="3084"/>
                    </a:cubicBezTo>
                    <a:cubicBezTo>
                      <a:pt x="2415" y="2998"/>
                      <a:pt x="2104" y="2921"/>
                      <a:pt x="1820" y="2921"/>
                    </a:cubicBezTo>
                    <a:cubicBezTo>
                      <a:pt x="1675" y="2921"/>
                      <a:pt x="1537" y="2941"/>
                      <a:pt x="1417" y="2989"/>
                    </a:cubicBezTo>
                    <a:cubicBezTo>
                      <a:pt x="1262" y="3049"/>
                      <a:pt x="1143" y="3180"/>
                      <a:pt x="1084" y="3335"/>
                    </a:cubicBezTo>
                    <a:cubicBezTo>
                      <a:pt x="893" y="3835"/>
                      <a:pt x="988" y="4144"/>
                      <a:pt x="1107" y="4323"/>
                    </a:cubicBezTo>
                    <a:cubicBezTo>
                      <a:pt x="500" y="4751"/>
                      <a:pt x="167" y="5251"/>
                      <a:pt x="107" y="5811"/>
                    </a:cubicBezTo>
                    <a:cubicBezTo>
                      <a:pt x="0" y="6740"/>
                      <a:pt x="703" y="7490"/>
                      <a:pt x="726" y="7514"/>
                    </a:cubicBezTo>
                    <a:lnTo>
                      <a:pt x="953" y="7752"/>
                    </a:lnTo>
                    <a:lnTo>
                      <a:pt x="1012" y="7430"/>
                    </a:lnTo>
                    <a:cubicBezTo>
                      <a:pt x="1226" y="6275"/>
                      <a:pt x="2453" y="5871"/>
                      <a:pt x="3763" y="5442"/>
                    </a:cubicBezTo>
                    <a:cubicBezTo>
                      <a:pt x="4786" y="5097"/>
                      <a:pt x="5846" y="4739"/>
                      <a:pt x="6477" y="4001"/>
                    </a:cubicBezTo>
                    <a:cubicBezTo>
                      <a:pt x="6620" y="3823"/>
                      <a:pt x="6739" y="3620"/>
                      <a:pt x="6834" y="3406"/>
                    </a:cubicBezTo>
                    <a:cubicBezTo>
                      <a:pt x="7239" y="2453"/>
                      <a:pt x="7215" y="1394"/>
                      <a:pt x="6775" y="275"/>
                    </a:cubicBezTo>
                    <a:lnTo>
                      <a:pt x="66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85807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5841" y="339"/>
                    </a:moveTo>
                    <a:cubicBezTo>
                      <a:pt x="6217" y="339"/>
                      <a:pt x="6578" y="458"/>
                      <a:pt x="6883" y="679"/>
                    </a:cubicBezTo>
                    <a:cubicBezTo>
                      <a:pt x="5799" y="1072"/>
                      <a:pt x="5382" y="2334"/>
                      <a:pt x="4978" y="3560"/>
                    </a:cubicBezTo>
                    <a:cubicBezTo>
                      <a:pt x="4644" y="4548"/>
                      <a:pt x="4311" y="5572"/>
                      <a:pt x="3620" y="6132"/>
                    </a:cubicBezTo>
                    <a:cubicBezTo>
                      <a:pt x="3477" y="6263"/>
                      <a:pt x="3311" y="6358"/>
                      <a:pt x="3132" y="6430"/>
                    </a:cubicBezTo>
                    <a:cubicBezTo>
                      <a:pt x="2707" y="6602"/>
                      <a:pt x="2251" y="6690"/>
                      <a:pt x="1795" y="6690"/>
                    </a:cubicBezTo>
                    <a:cubicBezTo>
                      <a:pt x="1435" y="6690"/>
                      <a:pt x="1074" y="6635"/>
                      <a:pt x="727" y="6525"/>
                    </a:cubicBezTo>
                    <a:cubicBezTo>
                      <a:pt x="965" y="6310"/>
                      <a:pt x="1203" y="6049"/>
                      <a:pt x="1275" y="5739"/>
                    </a:cubicBezTo>
                    <a:cubicBezTo>
                      <a:pt x="2013" y="5489"/>
                      <a:pt x="2477" y="4786"/>
                      <a:pt x="2608" y="4179"/>
                    </a:cubicBezTo>
                    <a:cubicBezTo>
                      <a:pt x="2787" y="3405"/>
                      <a:pt x="2299" y="2929"/>
                      <a:pt x="1834" y="2703"/>
                    </a:cubicBezTo>
                    <a:cubicBezTo>
                      <a:pt x="1921" y="2675"/>
                      <a:pt x="2010" y="2663"/>
                      <a:pt x="2098" y="2663"/>
                    </a:cubicBezTo>
                    <a:cubicBezTo>
                      <a:pt x="2649" y="2663"/>
                      <a:pt x="3180" y="3133"/>
                      <a:pt x="3180" y="3143"/>
                    </a:cubicBezTo>
                    <a:lnTo>
                      <a:pt x="3775" y="3667"/>
                    </a:lnTo>
                    <a:lnTo>
                      <a:pt x="3775" y="3667"/>
                    </a:lnTo>
                    <a:lnTo>
                      <a:pt x="3442" y="2941"/>
                    </a:lnTo>
                    <a:cubicBezTo>
                      <a:pt x="3311" y="2655"/>
                      <a:pt x="3001" y="1822"/>
                      <a:pt x="3156" y="1441"/>
                    </a:cubicBezTo>
                    <a:cubicBezTo>
                      <a:pt x="3180" y="1381"/>
                      <a:pt x="3239" y="1322"/>
                      <a:pt x="3311" y="1298"/>
                    </a:cubicBezTo>
                    <a:cubicBezTo>
                      <a:pt x="3473" y="1236"/>
                      <a:pt x="3605" y="1214"/>
                      <a:pt x="3709" y="1214"/>
                    </a:cubicBezTo>
                    <a:cubicBezTo>
                      <a:pt x="3965" y="1214"/>
                      <a:pt x="4061" y="1346"/>
                      <a:pt x="4061" y="1346"/>
                    </a:cubicBezTo>
                    <a:lnTo>
                      <a:pt x="4204" y="1560"/>
                    </a:lnTo>
                    <a:lnTo>
                      <a:pt x="4347" y="1346"/>
                    </a:lnTo>
                    <a:cubicBezTo>
                      <a:pt x="4740" y="738"/>
                      <a:pt x="5192" y="405"/>
                      <a:pt x="5692" y="345"/>
                    </a:cubicBezTo>
                    <a:cubicBezTo>
                      <a:pt x="5742" y="341"/>
                      <a:pt x="5792" y="339"/>
                      <a:pt x="5841" y="339"/>
                    </a:cubicBezTo>
                    <a:close/>
                    <a:moveTo>
                      <a:pt x="5841" y="1"/>
                    </a:moveTo>
                    <a:cubicBezTo>
                      <a:pt x="5776" y="1"/>
                      <a:pt x="5711" y="4"/>
                      <a:pt x="5644" y="12"/>
                    </a:cubicBezTo>
                    <a:cubicBezTo>
                      <a:pt x="5085" y="83"/>
                      <a:pt x="4585" y="417"/>
                      <a:pt x="4156" y="1012"/>
                    </a:cubicBezTo>
                    <a:cubicBezTo>
                      <a:pt x="4057" y="948"/>
                      <a:pt x="3907" y="889"/>
                      <a:pt x="3696" y="889"/>
                    </a:cubicBezTo>
                    <a:cubicBezTo>
                      <a:pt x="3553" y="889"/>
                      <a:pt x="3382" y="916"/>
                      <a:pt x="3180" y="988"/>
                    </a:cubicBezTo>
                    <a:cubicBezTo>
                      <a:pt x="3025" y="1048"/>
                      <a:pt x="2894" y="1179"/>
                      <a:pt x="2835" y="1334"/>
                    </a:cubicBezTo>
                    <a:cubicBezTo>
                      <a:pt x="2692" y="1679"/>
                      <a:pt x="2799" y="2191"/>
                      <a:pt x="2930" y="2584"/>
                    </a:cubicBezTo>
                    <a:cubicBezTo>
                      <a:pt x="2680" y="2449"/>
                      <a:pt x="2381" y="2346"/>
                      <a:pt x="2079" y="2346"/>
                    </a:cubicBezTo>
                    <a:cubicBezTo>
                      <a:pt x="1820" y="2346"/>
                      <a:pt x="1559" y="2422"/>
                      <a:pt x="1322" y="2620"/>
                    </a:cubicBezTo>
                    <a:lnTo>
                      <a:pt x="1084" y="2822"/>
                    </a:lnTo>
                    <a:lnTo>
                      <a:pt x="1394" y="2905"/>
                    </a:lnTo>
                    <a:cubicBezTo>
                      <a:pt x="1430" y="2917"/>
                      <a:pt x="2477" y="3203"/>
                      <a:pt x="2275" y="4120"/>
                    </a:cubicBezTo>
                    <a:cubicBezTo>
                      <a:pt x="2144" y="4655"/>
                      <a:pt x="1727" y="5275"/>
                      <a:pt x="1060" y="5453"/>
                    </a:cubicBezTo>
                    <a:lnTo>
                      <a:pt x="941" y="5489"/>
                    </a:lnTo>
                    <a:lnTo>
                      <a:pt x="941" y="5620"/>
                    </a:lnTo>
                    <a:cubicBezTo>
                      <a:pt x="941" y="5846"/>
                      <a:pt x="691" y="6156"/>
                      <a:pt x="263" y="6453"/>
                    </a:cubicBezTo>
                    <a:lnTo>
                      <a:pt x="1" y="6644"/>
                    </a:lnTo>
                    <a:lnTo>
                      <a:pt x="298" y="6751"/>
                    </a:lnTo>
                    <a:cubicBezTo>
                      <a:pt x="787" y="6930"/>
                      <a:pt x="1299" y="7025"/>
                      <a:pt x="1822" y="7025"/>
                    </a:cubicBezTo>
                    <a:cubicBezTo>
                      <a:pt x="2311" y="7025"/>
                      <a:pt x="2799" y="6930"/>
                      <a:pt x="3251" y="6739"/>
                    </a:cubicBezTo>
                    <a:cubicBezTo>
                      <a:pt x="3466" y="6656"/>
                      <a:pt x="3656" y="6549"/>
                      <a:pt x="3823" y="6406"/>
                    </a:cubicBezTo>
                    <a:cubicBezTo>
                      <a:pt x="4585" y="5775"/>
                      <a:pt x="4942" y="4715"/>
                      <a:pt x="5287" y="3667"/>
                    </a:cubicBezTo>
                    <a:cubicBezTo>
                      <a:pt x="5716" y="2358"/>
                      <a:pt x="6121" y="1131"/>
                      <a:pt x="7276" y="929"/>
                    </a:cubicBezTo>
                    <a:lnTo>
                      <a:pt x="7597" y="869"/>
                    </a:lnTo>
                    <a:lnTo>
                      <a:pt x="7359" y="643"/>
                    </a:lnTo>
                    <a:cubicBezTo>
                      <a:pt x="7326" y="610"/>
                      <a:pt x="6686" y="1"/>
                      <a:pt x="5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648825" y="2482075"/>
                <a:ext cx="251550" cy="2184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39" extrusionOk="0">
                    <a:moveTo>
                      <a:pt x="7897" y="0"/>
                    </a:moveTo>
                    <a:cubicBezTo>
                      <a:pt x="7584" y="0"/>
                      <a:pt x="7419" y="296"/>
                      <a:pt x="7347" y="544"/>
                    </a:cubicBezTo>
                    <a:cubicBezTo>
                      <a:pt x="7253" y="851"/>
                      <a:pt x="7039" y="1069"/>
                      <a:pt x="6610" y="1069"/>
                    </a:cubicBezTo>
                    <a:cubicBezTo>
                      <a:pt x="6389" y="1069"/>
                      <a:pt x="6111" y="1011"/>
                      <a:pt x="5763" y="878"/>
                    </a:cubicBezTo>
                    <a:cubicBezTo>
                      <a:pt x="5763" y="878"/>
                      <a:pt x="4952" y="330"/>
                      <a:pt x="3948" y="330"/>
                    </a:cubicBezTo>
                    <a:cubicBezTo>
                      <a:pt x="3371" y="330"/>
                      <a:pt x="2730" y="511"/>
                      <a:pt x="2144" y="1080"/>
                    </a:cubicBezTo>
                    <a:cubicBezTo>
                      <a:pt x="429" y="2533"/>
                      <a:pt x="1608" y="4676"/>
                      <a:pt x="1608" y="4676"/>
                    </a:cubicBezTo>
                    <a:cubicBezTo>
                      <a:pt x="1906" y="5724"/>
                      <a:pt x="1596" y="6117"/>
                      <a:pt x="1132" y="6212"/>
                    </a:cubicBezTo>
                    <a:cubicBezTo>
                      <a:pt x="656" y="6307"/>
                      <a:pt x="1" y="6676"/>
                      <a:pt x="1203" y="7867"/>
                    </a:cubicBezTo>
                    <a:cubicBezTo>
                      <a:pt x="1508" y="8174"/>
                      <a:pt x="1826" y="8289"/>
                      <a:pt x="2132" y="8289"/>
                    </a:cubicBezTo>
                    <a:cubicBezTo>
                      <a:pt x="3020" y="8289"/>
                      <a:pt x="3799" y="7319"/>
                      <a:pt x="3799" y="7319"/>
                    </a:cubicBezTo>
                    <a:cubicBezTo>
                      <a:pt x="3799" y="7319"/>
                      <a:pt x="4549" y="8510"/>
                      <a:pt x="5180" y="8712"/>
                    </a:cubicBezTo>
                    <a:cubicBezTo>
                      <a:pt x="5234" y="8730"/>
                      <a:pt x="5290" y="8739"/>
                      <a:pt x="5348" y="8739"/>
                    </a:cubicBezTo>
                    <a:cubicBezTo>
                      <a:pt x="5406" y="8739"/>
                      <a:pt x="5466" y="8730"/>
                      <a:pt x="5525" y="8712"/>
                    </a:cubicBezTo>
                    <a:lnTo>
                      <a:pt x="5561" y="8700"/>
                    </a:lnTo>
                    <a:cubicBezTo>
                      <a:pt x="5930" y="8569"/>
                      <a:pt x="6263" y="8176"/>
                      <a:pt x="6442" y="7962"/>
                    </a:cubicBezTo>
                    <a:cubicBezTo>
                      <a:pt x="6513" y="7867"/>
                      <a:pt x="6561" y="7795"/>
                      <a:pt x="6561" y="7795"/>
                    </a:cubicBezTo>
                    <a:cubicBezTo>
                      <a:pt x="7184" y="8220"/>
                      <a:pt x="7642" y="8341"/>
                      <a:pt x="7962" y="8341"/>
                    </a:cubicBezTo>
                    <a:cubicBezTo>
                      <a:pt x="8351" y="8341"/>
                      <a:pt x="8535" y="8161"/>
                      <a:pt x="8561" y="8129"/>
                    </a:cubicBezTo>
                    <a:cubicBezTo>
                      <a:pt x="8609" y="8069"/>
                      <a:pt x="9240" y="7569"/>
                      <a:pt x="8418" y="6105"/>
                    </a:cubicBezTo>
                    <a:cubicBezTo>
                      <a:pt x="8526" y="6045"/>
                      <a:pt x="8633" y="5974"/>
                      <a:pt x="8728" y="5902"/>
                    </a:cubicBezTo>
                    <a:cubicBezTo>
                      <a:pt x="9038" y="5688"/>
                      <a:pt x="9478" y="5319"/>
                      <a:pt x="9478" y="4938"/>
                    </a:cubicBezTo>
                    <a:cubicBezTo>
                      <a:pt x="9478" y="4890"/>
                      <a:pt x="9466" y="4855"/>
                      <a:pt x="9454" y="4819"/>
                    </a:cubicBezTo>
                    <a:cubicBezTo>
                      <a:pt x="9311" y="4176"/>
                      <a:pt x="8204" y="3307"/>
                      <a:pt x="8204" y="3307"/>
                    </a:cubicBezTo>
                    <a:cubicBezTo>
                      <a:pt x="8204" y="3307"/>
                      <a:pt x="10062" y="2080"/>
                      <a:pt x="8990" y="783"/>
                    </a:cubicBezTo>
                    <a:cubicBezTo>
                      <a:pt x="8508" y="198"/>
                      <a:pt x="8153" y="0"/>
                      <a:pt x="78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655675" y="2477825"/>
                <a:ext cx="2345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9085" extrusionOk="0">
                    <a:moveTo>
                      <a:pt x="7652" y="337"/>
                    </a:moveTo>
                    <a:cubicBezTo>
                      <a:pt x="7817" y="337"/>
                      <a:pt x="8115" y="463"/>
                      <a:pt x="8609" y="1060"/>
                    </a:cubicBezTo>
                    <a:cubicBezTo>
                      <a:pt x="8823" y="1298"/>
                      <a:pt x="8930" y="1631"/>
                      <a:pt x="8895" y="1953"/>
                    </a:cubicBezTo>
                    <a:cubicBezTo>
                      <a:pt x="8775" y="2715"/>
                      <a:pt x="7859" y="3334"/>
                      <a:pt x="7847" y="3334"/>
                    </a:cubicBezTo>
                    <a:lnTo>
                      <a:pt x="7656" y="3465"/>
                    </a:lnTo>
                    <a:lnTo>
                      <a:pt x="7835" y="3620"/>
                    </a:lnTo>
                    <a:cubicBezTo>
                      <a:pt x="8133" y="3846"/>
                      <a:pt x="8930" y="4548"/>
                      <a:pt x="9037" y="5025"/>
                    </a:cubicBezTo>
                    <a:cubicBezTo>
                      <a:pt x="9037" y="5048"/>
                      <a:pt x="9037" y="5084"/>
                      <a:pt x="9049" y="5108"/>
                    </a:cubicBezTo>
                    <a:cubicBezTo>
                      <a:pt x="9037" y="5346"/>
                      <a:pt x="8799" y="5644"/>
                      <a:pt x="8371" y="5941"/>
                    </a:cubicBezTo>
                    <a:cubicBezTo>
                      <a:pt x="8204" y="6060"/>
                      <a:pt x="8073" y="6132"/>
                      <a:pt x="8073" y="6132"/>
                    </a:cubicBezTo>
                    <a:lnTo>
                      <a:pt x="7918" y="6203"/>
                    </a:lnTo>
                    <a:lnTo>
                      <a:pt x="8002" y="6358"/>
                    </a:lnTo>
                    <a:cubicBezTo>
                      <a:pt x="8764" y="7715"/>
                      <a:pt x="8216" y="8156"/>
                      <a:pt x="8168" y="8192"/>
                    </a:cubicBezTo>
                    <a:cubicBezTo>
                      <a:pt x="8155" y="8204"/>
                      <a:pt x="8012" y="8354"/>
                      <a:pt x="7684" y="8354"/>
                    </a:cubicBezTo>
                    <a:cubicBezTo>
                      <a:pt x="7400" y="8354"/>
                      <a:pt x="6978" y="8243"/>
                      <a:pt x="6382" y="7834"/>
                    </a:cubicBezTo>
                    <a:lnTo>
                      <a:pt x="6239" y="7739"/>
                    </a:lnTo>
                    <a:lnTo>
                      <a:pt x="6144" y="7882"/>
                    </a:lnTo>
                    <a:cubicBezTo>
                      <a:pt x="6144" y="7882"/>
                      <a:pt x="6108" y="7942"/>
                      <a:pt x="6037" y="8025"/>
                    </a:cubicBezTo>
                    <a:cubicBezTo>
                      <a:pt x="5906" y="8192"/>
                      <a:pt x="5573" y="8596"/>
                      <a:pt x="5239" y="8715"/>
                    </a:cubicBezTo>
                    <a:lnTo>
                      <a:pt x="5204" y="8727"/>
                    </a:lnTo>
                    <a:cubicBezTo>
                      <a:pt x="5168" y="8739"/>
                      <a:pt x="5126" y="8745"/>
                      <a:pt x="5085" y="8745"/>
                    </a:cubicBezTo>
                    <a:cubicBezTo>
                      <a:pt x="5043" y="8745"/>
                      <a:pt x="5001" y="8739"/>
                      <a:pt x="4965" y="8727"/>
                    </a:cubicBezTo>
                    <a:cubicBezTo>
                      <a:pt x="4489" y="8573"/>
                      <a:pt x="3870" y="7715"/>
                      <a:pt x="3668" y="7406"/>
                    </a:cubicBezTo>
                    <a:lnTo>
                      <a:pt x="3549" y="7203"/>
                    </a:lnTo>
                    <a:lnTo>
                      <a:pt x="3406" y="7394"/>
                    </a:lnTo>
                    <a:cubicBezTo>
                      <a:pt x="3406" y="7406"/>
                      <a:pt x="2703" y="8251"/>
                      <a:pt x="1929" y="8299"/>
                    </a:cubicBezTo>
                    <a:cubicBezTo>
                      <a:pt x="1916" y="8299"/>
                      <a:pt x="1904" y="8299"/>
                      <a:pt x="1891" y="8299"/>
                    </a:cubicBezTo>
                    <a:cubicBezTo>
                      <a:pt x="1572" y="8299"/>
                      <a:pt x="1278" y="8159"/>
                      <a:pt x="1060" y="7930"/>
                    </a:cubicBezTo>
                    <a:cubicBezTo>
                      <a:pt x="429" y="7299"/>
                      <a:pt x="405" y="6977"/>
                      <a:pt x="441" y="6846"/>
                    </a:cubicBezTo>
                    <a:cubicBezTo>
                      <a:pt x="501" y="6644"/>
                      <a:pt x="786" y="6572"/>
                      <a:pt x="905" y="6549"/>
                    </a:cubicBezTo>
                    <a:cubicBezTo>
                      <a:pt x="1144" y="6513"/>
                      <a:pt x="1358" y="6370"/>
                      <a:pt x="1489" y="6168"/>
                    </a:cubicBezTo>
                    <a:cubicBezTo>
                      <a:pt x="1679" y="5858"/>
                      <a:pt x="1679" y="5417"/>
                      <a:pt x="1513" y="4798"/>
                    </a:cubicBezTo>
                    <a:lnTo>
                      <a:pt x="1501" y="4763"/>
                    </a:lnTo>
                    <a:cubicBezTo>
                      <a:pt x="1489" y="4739"/>
                      <a:pt x="405" y="2739"/>
                      <a:pt x="2001" y="1381"/>
                    </a:cubicBezTo>
                    <a:cubicBezTo>
                      <a:pt x="2554" y="842"/>
                      <a:pt x="3156" y="670"/>
                      <a:pt x="3699" y="670"/>
                    </a:cubicBezTo>
                    <a:cubicBezTo>
                      <a:pt x="4617" y="670"/>
                      <a:pt x="5366" y="1161"/>
                      <a:pt x="5418" y="1191"/>
                    </a:cubicBezTo>
                    <a:lnTo>
                      <a:pt x="5454" y="1215"/>
                    </a:lnTo>
                    <a:cubicBezTo>
                      <a:pt x="5807" y="1349"/>
                      <a:pt x="6106" y="1416"/>
                      <a:pt x="6358" y="1416"/>
                    </a:cubicBezTo>
                    <a:cubicBezTo>
                      <a:pt x="6530" y="1416"/>
                      <a:pt x="6680" y="1385"/>
                      <a:pt x="6811" y="1322"/>
                    </a:cubicBezTo>
                    <a:cubicBezTo>
                      <a:pt x="7025" y="1203"/>
                      <a:pt x="7192" y="1012"/>
                      <a:pt x="7251" y="774"/>
                    </a:cubicBezTo>
                    <a:cubicBezTo>
                      <a:pt x="7287" y="655"/>
                      <a:pt x="7382" y="381"/>
                      <a:pt x="7585" y="345"/>
                    </a:cubicBezTo>
                    <a:cubicBezTo>
                      <a:pt x="7604" y="341"/>
                      <a:pt x="7627" y="337"/>
                      <a:pt x="7652" y="337"/>
                    </a:cubicBezTo>
                    <a:close/>
                    <a:moveTo>
                      <a:pt x="7637" y="1"/>
                    </a:moveTo>
                    <a:cubicBezTo>
                      <a:pt x="7595" y="1"/>
                      <a:pt x="7554" y="4"/>
                      <a:pt x="7513" y="12"/>
                    </a:cubicBezTo>
                    <a:cubicBezTo>
                      <a:pt x="7240" y="72"/>
                      <a:pt x="7037" y="298"/>
                      <a:pt x="6918" y="667"/>
                    </a:cubicBezTo>
                    <a:cubicBezTo>
                      <a:pt x="6894" y="822"/>
                      <a:pt x="6787" y="941"/>
                      <a:pt x="6656" y="1012"/>
                    </a:cubicBezTo>
                    <a:cubicBezTo>
                      <a:pt x="6572" y="1056"/>
                      <a:pt x="6468" y="1078"/>
                      <a:pt x="6346" y="1078"/>
                    </a:cubicBezTo>
                    <a:cubicBezTo>
                      <a:pt x="6141" y="1078"/>
                      <a:pt x="5884" y="1017"/>
                      <a:pt x="5585" y="905"/>
                    </a:cubicBezTo>
                    <a:cubicBezTo>
                      <a:pt x="5453" y="824"/>
                      <a:pt x="4647" y="339"/>
                      <a:pt x="3674" y="339"/>
                    </a:cubicBezTo>
                    <a:cubicBezTo>
                      <a:pt x="3065" y="339"/>
                      <a:pt x="2389" y="530"/>
                      <a:pt x="1775" y="1131"/>
                    </a:cubicBezTo>
                    <a:cubicBezTo>
                      <a:pt x="60" y="2572"/>
                      <a:pt x="1072" y="4679"/>
                      <a:pt x="1179" y="4905"/>
                    </a:cubicBezTo>
                    <a:cubicBezTo>
                      <a:pt x="1322" y="5394"/>
                      <a:pt x="1322" y="5775"/>
                      <a:pt x="1191" y="5989"/>
                    </a:cubicBezTo>
                    <a:cubicBezTo>
                      <a:pt x="1108" y="6120"/>
                      <a:pt x="977" y="6203"/>
                      <a:pt x="822" y="6215"/>
                    </a:cubicBezTo>
                    <a:cubicBezTo>
                      <a:pt x="441" y="6299"/>
                      <a:pt x="191" y="6489"/>
                      <a:pt x="120" y="6751"/>
                    </a:cubicBezTo>
                    <a:cubicBezTo>
                      <a:pt x="1" y="7120"/>
                      <a:pt x="227" y="7584"/>
                      <a:pt x="810" y="8156"/>
                    </a:cubicBezTo>
                    <a:cubicBezTo>
                      <a:pt x="1089" y="8457"/>
                      <a:pt x="1462" y="8622"/>
                      <a:pt x="1861" y="8622"/>
                    </a:cubicBezTo>
                    <a:cubicBezTo>
                      <a:pt x="1887" y="8622"/>
                      <a:pt x="1914" y="8622"/>
                      <a:pt x="1941" y="8620"/>
                    </a:cubicBezTo>
                    <a:cubicBezTo>
                      <a:pt x="2632" y="8585"/>
                      <a:pt x="3239" y="8049"/>
                      <a:pt x="3513" y="7763"/>
                    </a:cubicBezTo>
                    <a:cubicBezTo>
                      <a:pt x="3751" y="8120"/>
                      <a:pt x="4334" y="8882"/>
                      <a:pt x="4858" y="9049"/>
                    </a:cubicBezTo>
                    <a:cubicBezTo>
                      <a:pt x="4930" y="9073"/>
                      <a:pt x="4989" y="9085"/>
                      <a:pt x="5061" y="9085"/>
                    </a:cubicBezTo>
                    <a:cubicBezTo>
                      <a:pt x="5144" y="9085"/>
                      <a:pt x="5227" y="9073"/>
                      <a:pt x="5311" y="9049"/>
                    </a:cubicBezTo>
                    <a:lnTo>
                      <a:pt x="5358" y="9025"/>
                    </a:lnTo>
                    <a:cubicBezTo>
                      <a:pt x="5763" y="8882"/>
                      <a:pt x="6120" y="8465"/>
                      <a:pt x="6299" y="8239"/>
                    </a:cubicBezTo>
                    <a:cubicBezTo>
                      <a:pt x="6311" y="8227"/>
                      <a:pt x="6323" y="8215"/>
                      <a:pt x="6335" y="8204"/>
                    </a:cubicBezTo>
                    <a:cubicBezTo>
                      <a:pt x="6921" y="8576"/>
                      <a:pt x="7368" y="8687"/>
                      <a:pt x="7693" y="8687"/>
                    </a:cubicBezTo>
                    <a:cubicBezTo>
                      <a:pt x="8149" y="8687"/>
                      <a:pt x="8367" y="8469"/>
                      <a:pt x="8394" y="8442"/>
                    </a:cubicBezTo>
                    <a:cubicBezTo>
                      <a:pt x="8478" y="8370"/>
                      <a:pt x="9133" y="7811"/>
                      <a:pt x="8383" y="6334"/>
                    </a:cubicBezTo>
                    <a:cubicBezTo>
                      <a:pt x="8430" y="6310"/>
                      <a:pt x="8490" y="6263"/>
                      <a:pt x="8561" y="6215"/>
                    </a:cubicBezTo>
                    <a:cubicBezTo>
                      <a:pt x="8930" y="5965"/>
                      <a:pt x="9371" y="5560"/>
                      <a:pt x="9383" y="5120"/>
                    </a:cubicBezTo>
                    <a:cubicBezTo>
                      <a:pt x="9383" y="5060"/>
                      <a:pt x="9371" y="5013"/>
                      <a:pt x="9359" y="4953"/>
                    </a:cubicBezTo>
                    <a:cubicBezTo>
                      <a:pt x="9240" y="4417"/>
                      <a:pt x="8537" y="3774"/>
                      <a:pt x="8216" y="3489"/>
                    </a:cubicBezTo>
                    <a:cubicBezTo>
                      <a:pt x="8514" y="3251"/>
                      <a:pt x="9109" y="2691"/>
                      <a:pt x="9216" y="2000"/>
                    </a:cubicBezTo>
                    <a:cubicBezTo>
                      <a:pt x="9276" y="1584"/>
                      <a:pt x="9145" y="1155"/>
                      <a:pt x="8859" y="845"/>
                    </a:cubicBezTo>
                    <a:cubicBezTo>
                      <a:pt x="8391" y="271"/>
                      <a:pt x="7989" y="1"/>
                      <a:pt x="76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3027150" y="1831000"/>
                <a:ext cx="2401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9360" extrusionOk="0">
                    <a:moveTo>
                      <a:pt x="4421" y="0"/>
                    </a:moveTo>
                    <a:cubicBezTo>
                      <a:pt x="4253" y="0"/>
                      <a:pt x="4072" y="30"/>
                      <a:pt x="3882" y="96"/>
                    </a:cubicBezTo>
                    <a:cubicBezTo>
                      <a:pt x="2727" y="501"/>
                      <a:pt x="3703" y="1632"/>
                      <a:pt x="3763" y="2335"/>
                    </a:cubicBezTo>
                    <a:cubicBezTo>
                      <a:pt x="3809" y="2784"/>
                      <a:pt x="3402" y="3249"/>
                      <a:pt x="2825" y="3249"/>
                    </a:cubicBezTo>
                    <a:cubicBezTo>
                      <a:pt x="2517" y="3249"/>
                      <a:pt x="2160" y="3116"/>
                      <a:pt x="1798" y="2775"/>
                    </a:cubicBezTo>
                    <a:cubicBezTo>
                      <a:pt x="1382" y="2394"/>
                      <a:pt x="1120" y="1739"/>
                      <a:pt x="953" y="1072"/>
                    </a:cubicBezTo>
                    <a:cubicBezTo>
                      <a:pt x="644" y="1144"/>
                      <a:pt x="322" y="1180"/>
                      <a:pt x="1" y="1180"/>
                    </a:cubicBezTo>
                    <a:cubicBezTo>
                      <a:pt x="403" y="4208"/>
                      <a:pt x="2030" y="4820"/>
                      <a:pt x="3280" y="4820"/>
                    </a:cubicBezTo>
                    <a:cubicBezTo>
                      <a:pt x="4026" y="4820"/>
                      <a:pt x="4637" y="4602"/>
                      <a:pt x="4775" y="4549"/>
                    </a:cubicBezTo>
                    <a:lnTo>
                      <a:pt x="4775" y="4549"/>
                    </a:lnTo>
                    <a:cubicBezTo>
                      <a:pt x="4632" y="4930"/>
                      <a:pt x="3287" y="8800"/>
                      <a:pt x="8371" y="9359"/>
                    </a:cubicBezTo>
                    <a:cubicBezTo>
                      <a:pt x="8383" y="9050"/>
                      <a:pt x="8430" y="8740"/>
                      <a:pt x="8502" y="8430"/>
                    </a:cubicBezTo>
                    <a:cubicBezTo>
                      <a:pt x="7775" y="8288"/>
                      <a:pt x="7001" y="8002"/>
                      <a:pt x="6561" y="7549"/>
                    </a:cubicBezTo>
                    <a:cubicBezTo>
                      <a:pt x="5613" y="6532"/>
                      <a:pt x="6270" y="5570"/>
                      <a:pt x="6953" y="5570"/>
                    </a:cubicBezTo>
                    <a:cubicBezTo>
                      <a:pt x="6973" y="5570"/>
                      <a:pt x="6993" y="5571"/>
                      <a:pt x="7013" y="5573"/>
                    </a:cubicBezTo>
                    <a:cubicBezTo>
                      <a:pt x="7452" y="5611"/>
                      <a:pt x="8068" y="6018"/>
                      <a:pt x="8563" y="6018"/>
                    </a:cubicBezTo>
                    <a:cubicBezTo>
                      <a:pt x="8847" y="6018"/>
                      <a:pt x="9092" y="5883"/>
                      <a:pt x="9240" y="5466"/>
                    </a:cubicBezTo>
                    <a:cubicBezTo>
                      <a:pt x="9605" y="4423"/>
                      <a:pt x="8855" y="3652"/>
                      <a:pt x="8311" y="3652"/>
                    </a:cubicBezTo>
                    <a:cubicBezTo>
                      <a:pt x="8253" y="3652"/>
                      <a:pt x="8197" y="3661"/>
                      <a:pt x="8144" y="3680"/>
                    </a:cubicBezTo>
                    <a:cubicBezTo>
                      <a:pt x="8144" y="3680"/>
                      <a:pt x="8954" y="2489"/>
                      <a:pt x="8633" y="715"/>
                    </a:cubicBezTo>
                    <a:lnTo>
                      <a:pt x="8621" y="703"/>
                    </a:lnTo>
                    <a:cubicBezTo>
                      <a:pt x="8334" y="653"/>
                      <a:pt x="8063" y="632"/>
                      <a:pt x="7810" y="632"/>
                    </a:cubicBezTo>
                    <a:cubicBezTo>
                      <a:pt x="6503" y="632"/>
                      <a:pt x="5668" y="1192"/>
                      <a:pt x="5668" y="1192"/>
                    </a:cubicBezTo>
                    <a:cubicBezTo>
                      <a:pt x="5817" y="754"/>
                      <a:pt x="5277" y="0"/>
                      <a:pt x="4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3023875" y="1827975"/>
                <a:ext cx="242925" cy="240600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4" extrusionOk="0">
                    <a:moveTo>
                      <a:pt x="4555" y="240"/>
                    </a:moveTo>
                    <a:cubicBezTo>
                      <a:pt x="4880" y="240"/>
                      <a:pt x="5197" y="362"/>
                      <a:pt x="5442" y="598"/>
                    </a:cubicBezTo>
                    <a:cubicBezTo>
                      <a:pt x="5656" y="812"/>
                      <a:pt x="5763" y="1086"/>
                      <a:pt x="5692" y="1277"/>
                    </a:cubicBezTo>
                    <a:lnTo>
                      <a:pt x="5585" y="1598"/>
                    </a:lnTo>
                    <a:lnTo>
                      <a:pt x="5870" y="1408"/>
                    </a:lnTo>
                    <a:cubicBezTo>
                      <a:pt x="6502" y="1052"/>
                      <a:pt x="7221" y="869"/>
                      <a:pt x="7947" y="869"/>
                    </a:cubicBezTo>
                    <a:cubicBezTo>
                      <a:pt x="8191" y="869"/>
                      <a:pt x="8437" y="889"/>
                      <a:pt x="8680" y="932"/>
                    </a:cubicBezTo>
                    <a:cubicBezTo>
                      <a:pt x="8847" y="1896"/>
                      <a:pt x="8668" y="2884"/>
                      <a:pt x="8192" y="3729"/>
                    </a:cubicBezTo>
                    <a:lnTo>
                      <a:pt x="8002" y="4027"/>
                    </a:lnTo>
                    <a:lnTo>
                      <a:pt x="8323" y="3908"/>
                    </a:lnTo>
                    <a:cubicBezTo>
                      <a:pt x="8360" y="3896"/>
                      <a:pt x="8401" y="3891"/>
                      <a:pt x="8443" y="3891"/>
                    </a:cubicBezTo>
                    <a:cubicBezTo>
                      <a:pt x="8618" y="3891"/>
                      <a:pt x="8829" y="3988"/>
                      <a:pt x="9002" y="4170"/>
                    </a:cubicBezTo>
                    <a:cubicBezTo>
                      <a:pt x="9359" y="4539"/>
                      <a:pt x="9466" y="5075"/>
                      <a:pt x="9276" y="5551"/>
                    </a:cubicBezTo>
                    <a:cubicBezTo>
                      <a:pt x="9228" y="5730"/>
                      <a:pt x="9109" y="5885"/>
                      <a:pt x="8942" y="5980"/>
                    </a:cubicBezTo>
                    <a:cubicBezTo>
                      <a:pt x="8874" y="6009"/>
                      <a:pt x="8798" y="6022"/>
                      <a:pt x="8716" y="6022"/>
                    </a:cubicBezTo>
                    <a:cubicBezTo>
                      <a:pt x="8469" y="6022"/>
                      <a:pt x="8169" y="5906"/>
                      <a:pt x="7883" y="5789"/>
                    </a:cubicBezTo>
                    <a:cubicBezTo>
                      <a:pt x="7644" y="5694"/>
                      <a:pt x="7406" y="5611"/>
                      <a:pt x="7168" y="5575"/>
                    </a:cubicBezTo>
                    <a:cubicBezTo>
                      <a:pt x="7149" y="5574"/>
                      <a:pt x="7129" y="5573"/>
                      <a:pt x="7110" y="5573"/>
                    </a:cubicBezTo>
                    <a:cubicBezTo>
                      <a:pt x="6728" y="5573"/>
                      <a:pt x="6386" y="5795"/>
                      <a:pt x="6228" y="6146"/>
                    </a:cubicBezTo>
                    <a:cubicBezTo>
                      <a:pt x="5989" y="6635"/>
                      <a:pt x="6132" y="7230"/>
                      <a:pt x="6620" y="7742"/>
                    </a:cubicBezTo>
                    <a:cubicBezTo>
                      <a:pt x="6990" y="8135"/>
                      <a:pt x="7621" y="8444"/>
                      <a:pt x="8514" y="8659"/>
                    </a:cubicBezTo>
                    <a:cubicBezTo>
                      <a:pt x="8454" y="8885"/>
                      <a:pt x="8418" y="9123"/>
                      <a:pt x="8406" y="9361"/>
                    </a:cubicBezTo>
                    <a:cubicBezTo>
                      <a:pt x="6811" y="9159"/>
                      <a:pt x="5728" y="8611"/>
                      <a:pt x="5180" y="7718"/>
                    </a:cubicBezTo>
                    <a:cubicBezTo>
                      <a:pt x="4406" y="6456"/>
                      <a:pt x="4966" y="4896"/>
                      <a:pt x="5025" y="4730"/>
                    </a:cubicBezTo>
                    <a:lnTo>
                      <a:pt x="5120" y="4480"/>
                    </a:lnTo>
                    <a:lnTo>
                      <a:pt x="5120" y="4480"/>
                    </a:lnTo>
                    <a:lnTo>
                      <a:pt x="4870" y="4575"/>
                    </a:lnTo>
                    <a:cubicBezTo>
                      <a:pt x="4762" y="4618"/>
                      <a:pt x="4153" y="4837"/>
                      <a:pt x="3411" y="4837"/>
                    </a:cubicBezTo>
                    <a:cubicBezTo>
                      <a:pt x="2932" y="4837"/>
                      <a:pt x="2397" y="4746"/>
                      <a:pt x="1906" y="4456"/>
                    </a:cubicBezTo>
                    <a:cubicBezTo>
                      <a:pt x="1036" y="3944"/>
                      <a:pt x="489" y="2920"/>
                      <a:pt x="263" y="1432"/>
                    </a:cubicBezTo>
                    <a:cubicBezTo>
                      <a:pt x="513" y="1420"/>
                      <a:pt x="763" y="1396"/>
                      <a:pt x="1013" y="1348"/>
                    </a:cubicBezTo>
                    <a:cubicBezTo>
                      <a:pt x="1215" y="2098"/>
                      <a:pt x="1501" y="2658"/>
                      <a:pt x="1858" y="2991"/>
                    </a:cubicBezTo>
                    <a:cubicBezTo>
                      <a:pt x="2208" y="3325"/>
                      <a:pt x="2596" y="3497"/>
                      <a:pt x="2963" y="3497"/>
                    </a:cubicBezTo>
                    <a:cubicBezTo>
                      <a:pt x="3133" y="3497"/>
                      <a:pt x="3299" y="3460"/>
                      <a:pt x="3453" y="3384"/>
                    </a:cubicBezTo>
                    <a:cubicBezTo>
                      <a:pt x="3823" y="3218"/>
                      <a:pt x="4049" y="2848"/>
                      <a:pt x="4025" y="2456"/>
                    </a:cubicBezTo>
                    <a:cubicBezTo>
                      <a:pt x="3989" y="2205"/>
                      <a:pt x="3918" y="1967"/>
                      <a:pt x="3811" y="1741"/>
                    </a:cubicBezTo>
                    <a:cubicBezTo>
                      <a:pt x="3656" y="1348"/>
                      <a:pt x="3501" y="955"/>
                      <a:pt x="3620" y="670"/>
                    </a:cubicBezTo>
                    <a:cubicBezTo>
                      <a:pt x="3715" y="503"/>
                      <a:pt x="3870" y="384"/>
                      <a:pt x="4061" y="336"/>
                    </a:cubicBezTo>
                    <a:cubicBezTo>
                      <a:pt x="4222" y="272"/>
                      <a:pt x="4389" y="240"/>
                      <a:pt x="4555" y="240"/>
                    </a:cubicBezTo>
                    <a:close/>
                    <a:moveTo>
                      <a:pt x="4552" y="0"/>
                    </a:moveTo>
                    <a:cubicBezTo>
                      <a:pt x="4363" y="0"/>
                      <a:pt x="4172" y="36"/>
                      <a:pt x="3989" y="110"/>
                    </a:cubicBezTo>
                    <a:cubicBezTo>
                      <a:pt x="3739" y="181"/>
                      <a:pt x="3537" y="348"/>
                      <a:pt x="3418" y="574"/>
                    </a:cubicBezTo>
                    <a:cubicBezTo>
                      <a:pt x="3251" y="943"/>
                      <a:pt x="3430" y="1384"/>
                      <a:pt x="3596" y="1813"/>
                    </a:cubicBezTo>
                    <a:cubicBezTo>
                      <a:pt x="3692" y="2027"/>
                      <a:pt x="3763" y="2241"/>
                      <a:pt x="3799" y="2467"/>
                    </a:cubicBezTo>
                    <a:cubicBezTo>
                      <a:pt x="3811" y="2777"/>
                      <a:pt x="3632" y="3051"/>
                      <a:pt x="3358" y="3182"/>
                    </a:cubicBezTo>
                    <a:cubicBezTo>
                      <a:pt x="3279" y="3217"/>
                      <a:pt x="3143" y="3264"/>
                      <a:pt x="2966" y="3264"/>
                    </a:cubicBezTo>
                    <a:cubicBezTo>
                      <a:pt x="2718" y="3264"/>
                      <a:pt x="2388" y="3172"/>
                      <a:pt x="2013" y="2825"/>
                    </a:cubicBezTo>
                    <a:cubicBezTo>
                      <a:pt x="1679" y="2503"/>
                      <a:pt x="1406" y="1955"/>
                      <a:pt x="1203" y="1182"/>
                    </a:cubicBezTo>
                    <a:lnTo>
                      <a:pt x="1179" y="1074"/>
                    </a:lnTo>
                    <a:lnTo>
                      <a:pt x="1072" y="1098"/>
                    </a:lnTo>
                    <a:cubicBezTo>
                      <a:pt x="763" y="1158"/>
                      <a:pt x="453" y="1193"/>
                      <a:pt x="143" y="1193"/>
                    </a:cubicBezTo>
                    <a:lnTo>
                      <a:pt x="1" y="1193"/>
                    </a:lnTo>
                    <a:lnTo>
                      <a:pt x="24" y="1324"/>
                    </a:lnTo>
                    <a:cubicBezTo>
                      <a:pt x="239" y="2967"/>
                      <a:pt x="834" y="4087"/>
                      <a:pt x="1798" y="4646"/>
                    </a:cubicBezTo>
                    <a:cubicBezTo>
                      <a:pt x="2337" y="4970"/>
                      <a:pt x="2914" y="5072"/>
                      <a:pt x="3428" y="5072"/>
                    </a:cubicBezTo>
                    <a:cubicBezTo>
                      <a:pt x="3972" y="5072"/>
                      <a:pt x="4446" y="4958"/>
                      <a:pt x="4727" y="4872"/>
                    </a:cubicBezTo>
                    <a:lnTo>
                      <a:pt x="4727" y="4872"/>
                    </a:lnTo>
                    <a:cubicBezTo>
                      <a:pt x="4561" y="5420"/>
                      <a:pt x="4287" y="6718"/>
                      <a:pt x="4977" y="7837"/>
                    </a:cubicBezTo>
                    <a:cubicBezTo>
                      <a:pt x="5573" y="8813"/>
                      <a:pt x="6751" y="9409"/>
                      <a:pt x="8502" y="9599"/>
                    </a:cubicBezTo>
                    <a:lnTo>
                      <a:pt x="8621" y="9623"/>
                    </a:lnTo>
                    <a:lnTo>
                      <a:pt x="8633" y="9492"/>
                    </a:lnTo>
                    <a:cubicBezTo>
                      <a:pt x="8645" y="9194"/>
                      <a:pt x="8692" y="8897"/>
                      <a:pt x="8764" y="8599"/>
                    </a:cubicBezTo>
                    <a:lnTo>
                      <a:pt x="8787" y="8492"/>
                    </a:lnTo>
                    <a:lnTo>
                      <a:pt x="8680" y="8456"/>
                    </a:lnTo>
                    <a:cubicBezTo>
                      <a:pt x="7775" y="8254"/>
                      <a:pt x="7144" y="7968"/>
                      <a:pt x="6787" y="7599"/>
                    </a:cubicBezTo>
                    <a:cubicBezTo>
                      <a:pt x="6192" y="6956"/>
                      <a:pt x="6347" y="6444"/>
                      <a:pt x="6430" y="6254"/>
                    </a:cubicBezTo>
                    <a:cubicBezTo>
                      <a:pt x="6557" y="5977"/>
                      <a:pt x="6817" y="5812"/>
                      <a:pt x="7113" y="5812"/>
                    </a:cubicBezTo>
                    <a:cubicBezTo>
                      <a:pt x="7124" y="5812"/>
                      <a:pt x="7134" y="5813"/>
                      <a:pt x="7144" y="5813"/>
                    </a:cubicBezTo>
                    <a:cubicBezTo>
                      <a:pt x="7371" y="5849"/>
                      <a:pt x="7585" y="5920"/>
                      <a:pt x="7787" y="6015"/>
                    </a:cubicBezTo>
                    <a:cubicBezTo>
                      <a:pt x="8095" y="6135"/>
                      <a:pt x="8414" y="6261"/>
                      <a:pt x="8707" y="6261"/>
                    </a:cubicBezTo>
                    <a:cubicBezTo>
                      <a:pt x="8822" y="6261"/>
                      <a:pt x="8933" y="6241"/>
                      <a:pt x="9037" y="6194"/>
                    </a:cubicBezTo>
                    <a:cubicBezTo>
                      <a:pt x="9264" y="6075"/>
                      <a:pt x="9430" y="5861"/>
                      <a:pt x="9502" y="5623"/>
                    </a:cubicBezTo>
                    <a:cubicBezTo>
                      <a:pt x="9716" y="5063"/>
                      <a:pt x="9597" y="4432"/>
                      <a:pt x="9180" y="4003"/>
                    </a:cubicBezTo>
                    <a:cubicBezTo>
                      <a:pt x="9002" y="3813"/>
                      <a:pt x="8764" y="3682"/>
                      <a:pt x="8514" y="3658"/>
                    </a:cubicBezTo>
                    <a:cubicBezTo>
                      <a:pt x="8942" y="2777"/>
                      <a:pt x="9073" y="1777"/>
                      <a:pt x="8895" y="812"/>
                    </a:cubicBezTo>
                    <a:lnTo>
                      <a:pt x="8883" y="777"/>
                    </a:lnTo>
                    <a:lnTo>
                      <a:pt x="8823" y="717"/>
                    </a:lnTo>
                    <a:lnTo>
                      <a:pt x="8787" y="717"/>
                    </a:lnTo>
                    <a:cubicBezTo>
                      <a:pt x="8506" y="662"/>
                      <a:pt x="8223" y="634"/>
                      <a:pt x="7940" y="634"/>
                    </a:cubicBezTo>
                    <a:cubicBezTo>
                      <a:pt x="7255" y="634"/>
                      <a:pt x="6578" y="795"/>
                      <a:pt x="5954" y="1098"/>
                    </a:cubicBezTo>
                    <a:cubicBezTo>
                      <a:pt x="5918" y="836"/>
                      <a:pt x="5799" y="598"/>
                      <a:pt x="5608" y="431"/>
                    </a:cubicBezTo>
                    <a:cubicBezTo>
                      <a:pt x="5320" y="151"/>
                      <a:pt x="4940" y="0"/>
                      <a:pt x="45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924925" y="1759875"/>
                <a:ext cx="1428475" cy="1396325"/>
              </a:xfrm>
              <a:custGeom>
                <a:avLst/>
                <a:gdLst/>
                <a:ahLst/>
                <a:cxnLst/>
                <a:rect l="l" t="t" r="r" b="b"/>
                <a:pathLst>
                  <a:path w="57139" h="55853" extrusionOk="0">
                    <a:moveTo>
                      <a:pt x="32517" y="346"/>
                    </a:moveTo>
                    <a:cubicBezTo>
                      <a:pt x="34136" y="346"/>
                      <a:pt x="35719" y="1096"/>
                      <a:pt x="37196" y="2584"/>
                    </a:cubicBezTo>
                    <a:cubicBezTo>
                      <a:pt x="38660" y="4048"/>
                      <a:pt x="39589" y="5894"/>
                      <a:pt x="39958" y="8061"/>
                    </a:cubicBezTo>
                    <a:lnTo>
                      <a:pt x="39994" y="8216"/>
                    </a:lnTo>
                    <a:lnTo>
                      <a:pt x="40887" y="8120"/>
                    </a:lnTo>
                    <a:lnTo>
                      <a:pt x="40934" y="8180"/>
                    </a:lnTo>
                    <a:lnTo>
                      <a:pt x="41387" y="8978"/>
                    </a:lnTo>
                    <a:cubicBezTo>
                      <a:pt x="41446" y="9073"/>
                      <a:pt x="41494" y="9180"/>
                      <a:pt x="41542" y="9287"/>
                    </a:cubicBezTo>
                    <a:lnTo>
                      <a:pt x="41601" y="9442"/>
                    </a:lnTo>
                    <a:lnTo>
                      <a:pt x="41756" y="9382"/>
                    </a:lnTo>
                    <a:cubicBezTo>
                      <a:pt x="42350" y="9141"/>
                      <a:pt x="42984" y="9021"/>
                      <a:pt x="43618" y="9021"/>
                    </a:cubicBezTo>
                    <a:cubicBezTo>
                      <a:pt x="44140" y="9021"/>
                      <a:pt x="44661" y="9102"/>
                      <a:pt x="45161" y="9263"/>
                    </a:cubicBezTo>
                    <a:cubicBezTo>
                      <a:pt x="45506" y="9418"/>
                      <a:pt x="46423" y="9894"/>
                      <a:pt x="46649" y="10156"/>
                    </a:cubicBezTo>
                    <a:cubicBezTo>
                      <a:pt x="46852" y="10371"/>
                      <a:pt x="47173" y="11204"/>
                      <a:pt x="47280" y="11502"/>
                    </a:cubicBezTo>
                    <a:cubicBezTo>
                      <a:pt x="47602" y="12573"/>
                      <a:pt x="47542" y="13716"/>
                      <a:pt x="47126" y="14752"/>
                    </a:cubicBezTo>
                    <a:lnTo>
                      <a:pt x="47066" y="14907"/>
                    </a:lnTo>
                    <a:lnTo>
                      <a:pt x="47221" y="14966"/>
                    </a:lnTo>
                    <a:cubicBezTo>
                      <a:pt x="47328" y="15014"/>
                      <a:pt x="47423" y="15062"/>
                      <a:pt x="47530" y="15121"/>
                    </a:cubicBezTo>
                    <a:lnTo>
                      <a:pt x="48388" y="15609"/>
                    </a:lnTo>
                    <a:lnTo>
                      <a:pt x="48281" y="16514"/>
                    </a:lnTo>
                    <a:lnTo>
                      <a:pt x="48423" y="16538"/>
                    </a:lnTo>
                    <a:cubicBezTo>
                      <a:pt x="50602" y="16907"/>
                      <a:pt x="52448" y="17836"/>
                      <a:pt x="53900" y="19300"/>
                    </a:cubicBezTo>
                    <a:cubicBezTo>
                      <a:pt x="56734" y="22122"/>
                      <a:pt x="56282" y="24658"/>
                      <a:pt x="55758" y="25920"/>
                    </a:cubicBezTo>
                    <a:cubicBezTo>
                      <a:pt x="55460" y="26635"/>
                      <a:pt x="55008" y="27277"/>
                      <a:pt x="54448" y="27813"/>
                    </a:cubicBezTo>
                    <a:lnTo>
                      <a:pt x="54329" y="27932"/>
                    </a:lnTo>
                    <a:lnTo>
                      <a:pt x="54448" y="28051"/>
                    </a:lnTo>
                    <a:cubicBezTo>
                      <a:pt x="55008" y="28587"/>
                      <a:pt x="55460" y="29230"/>
                      <a:pt x="55758" y="29956"/>
                    </a:cubicBezTo>
                    <a:cubicBezTo>
                      <a:pt x="56282" y="31207"/>
                      <a:pt x="56734" y="33743"/>
                      <a:pt x="53900" y="36576"/>
                    </a:cubicBezTo>
                    <a:cubicBezTo>
                      <a:pt x="52448" y="38029"/>
                      <a:pt x="50602" y="38957"/>
                      <a:pt x="48423" y="39338"/>
                    </a:cubicBezTo>
                    <a:lnTo>
                      <a:pt x="48281" y="39362"/>
                    </a:lnTo>
                    <a:lnTo>
                      <a:pt x="48388" y="40267"/>
                    </a:lnTo>
                    <a:lnTo>
                      <a:pt x="47530" y="40755"/>
                    </a:lnTo>
                    <a:cubicBezTo>
                      <a:pt x="47435" y="40815"/>
                      <a:pt x="47328" y="40862"/>
                      <a:pt x="47233" y="40910"/>
                    </a:cubicBezTo>
                    <a:lnTo>
                      <a:pt x="47078" y="40970"/>
                    </a:lnTo>
                    <a:lnTo>
                      <a:pt x="47138" y="41112"/>
                    </a:lnTo>
                    <a:cubicBezTo>
                      <a:pt x="47554" y="42148"/>
                      <a:pt x="47602" y="43291"/>
                      <a:pt x="47280" y="44363"/>
                    </a:cubicBezTo>
                    <a:cubicBezTo>
                      <a:pt x="47185" y="44661"/>
                      <a:pt x="46864" y="45494"/>
                      <a:pt x="46673" y="45708"/>
                    </a:cubicBezTo>
                    <a:cubicBezTo>
                      <a:pt x="46435" y="45970"/>
                      <a:pt x="45471" y="46458"/>
                      <a:pt x="45137" y="46613"/>
                    </a:cubicBezTo>
                    <a:cubicBezTo>
                      <a:pt x="44648" y="46766"/>
                      <a:pt x="44141" y="46842"/>
                      <a:pt x="43636" y="46842"/>
                    </a:cubicBezTo>
                    <a:cubicBezTo>
                      <a:pt x="43000" y="46842"/>
                      <a:pt x="42365" y="46721"/>
                      <a:pt x="41768" y="46482"/>
                    </a:cubicBezTo>
                    <a:lnTo>
                      <a:pt x="41613" y="46423"/>
                    </a:lnTo>
                    <a:lnTo>
                      <a:pt x="41554" y="46577"/>
                    </a:lnTo>
                    <a:cubicBezTo>
                      <a:pt x="41506" y="46685"/>
                      <a:pt x="41458" y="46780"/>
                      <a:pt x="41399" y="46887"/>
                    </a:cubicBezTo>
                    <a:lnTo>
                      <a:pt x="40946" y="47685"/>
                    </a:lnTo>
                    <a:lnTo>
                      <a:pt x="40923" y="47709"/>
                    </a:lnTo>
                    <a:lnTo>
                      <a:pt x="40899" y="47744"/>
                    </a:lnTo>
                    <a:lnTo>
                      <a:pt x="40006" y="47637"/>
                    </a:lnTo>
                    <a:lnTo>
                      <a:pt x="39970" y="47804"/>
                    </a:lnTo>
                    <a:cubicBezTo>
                      <a:pt x="39601" y="49971"/>
                      <a:pt x="38672" y="51816"/>
                      <a:pt x="37208" y="53269"/>
                    </a:cubicBezTo>
                    <a:cubicBezTo>
                      <a:pt x="35719" y="54757"/>
                      <a:pt x="34148" y="55519"/>
                      <a:pt x="32529" y="55519"/>
                    </a:cubicBezTo>
                    <a:cubicBezTo>
                      <a:pt x="31112" y="55519"/>
                      <a:pt x="29754" y="54912"/>
                      <a:pt x="28695" y="53805"/>
                    </a:cubicBezTo>
                    <a:lnTo>
                      <a:pt x="28564" y="53685"/>
                    </a:lnTo>
                    <a:lnTo>
                      <a:pt x="28445" y="53805"/>
                    </a:lnTo>
                    <a:cubicBezTo>
                      <a:pt x="27385" y="54912"/>
                      <a:pt x="26028" y="55519"/>
                      <a:pt x="24611" y="55519"/>
                    </a:cubicBezTo>
                    <a:cubicBezTo>
                      <a:pt x="22992" y="55519"/>
                      <a:pt x="21408" y="54757"/>
                      <a:pt x="19920" y="53269"/>
                    </a:cubicBezTo>
                    <a:cubicBezTo>
                      <a:pt x="18467" y="51816"/>
                      <a:pt x="17539" y="49971"/>
                      <a:pt x="17170" y="47804"/>
                    </a:cubicBezTo>
                    <a:lnTo>
                      <a:pt x="17134" y="47637"/>
                    </a:lnTo>
                    <a:lnTo>
                      <a:pt x="16229" y="47744"/>
                    </a:lnTo>
                    <a:lnTo>
                      <a:pt x="15741" y="46887"/>
                    </a:lnTo>
                    <a:cubicBezTo>
                      <a:pt x="15681" y="46792"/>
                      <a:pt x="15634" y="46685"/>
                      <a:pt x="15598" y="46577"/>
                    </a:cubicBezTo>
                    <a:lnTo>
                      <a:pt x="15526" y="46423"/>
                    </a:lnTo>
                    <a:lnTo>
                      <a:pt x="15384" y="46482"/>
                    </a:lnTo>
                    <a:cubicBezTo>
                      <a:pt x="14782" y="46725"/>
                      <a:pt x="14150" y="46846"/>
                      <a:pt x="13516" y="46846"/>
                    </a:cubicBezTo>
                    <a:cubicBezTo>
                      <a:pt x="13032" y="46846"/>
                      <a:pt x="12547" y="46776"/>
                      <a:pt x="12074" y="46637"/>
                    </a:cubicBezTo>
                    <a:cubicBezTo>
                      <a:pt x="11728" y="46482"/>
                      <a:pt x="10752" y="46006"/>
                      <a:pt x="10502" y="45744"/>
                    </a:cubicBezTo>
                    <a:cubicBezTo>
                      <a:pt x="10300" y="45530"/>
                      <a:pt x="9966" y="44672"/>
                      <a:pt x="9859" y="44375"/>
                    </a:cubicBezTo>
                    <a:cubicBezTo>
                      <a:pt x="9550" y="43303"/>
                      <a:pt x="9597" y="42160"/>
                      <a:pt x="10014" y="41112"/>
                    </a:cubicBezTo>
                    <a:lnTo>
                      <a:pt x="10073" y="40970"/>
                    </a:lnTo>
                    <a:lnTo>
                      <a:pt x="9919" y="40910"/>
                    </a:lnTo>
                    <a:cubicBezTo>
                      <a:pt x="9811" y="40862"/>
                      <a:pt x="9716" y="40815"/>
                      <a:pt x="9609" y="40755"/>
                    </a:cubicBezTo>
                    <a:lnTo>
                      <a:pt x="8823" y="40315"/>
                    </a:lnTo>
                    <a:lnTo>
                      <a:pt x="8776" y="40279"/>
                    </a:lnTo>
                    <a:lnTo>
                      <a:pt x="8752" y="40267"/>
                    </a:lnTo>
                    <a:lnTo>
                      <a:pt x="8859" y="39362"/>
                    </a:lnTo>
                    <a:lnTo>
                      <a:pt x="8716" y="39338"/>
                    </a:lnTo>
                    <a:cubicBezTo>
                      <a:pt x="6537" y="38969"/>
                      <a:pt x="4692" y="38041"/>
                      <a:pt x="3239" y="36576"/>
                    </a:cubicBezTo>
                    <a:cubicBezTo>
                      <a:pt x="406" y="33754"/>
                      <a:pt x="858" y="31218"/>
                      <a:pt x="1382" y="29956"/>
                    </a:cubicBezTo>
                    <a:cubicBezTo>
                      <a:pt x="1680" y="29242"/>
                      <a:pt x="2132" y="28599"/>
                      <a:pt x="2692" y="28063"/>
                    </a:cubicBezTo>
                    <a:lnTo>
                      <a:pt x="2811" y="27944"/>
                    </a:lnTo>
                    <a:lnTo>
                      <a:pt x="2692" y="27825"/>
                    </a:lnTo>
                    <a:cubicBezTo>
                      <a:pt x="2132" y="27289"/>
                      <a:pt x="1680" y="26635"/>
                      <a:pt x="1382" y="25920"/>
                    </a:cubicBezTo>
                    <a:cubicBezTo>
                      <a:pt x="846" y="24658"/>
                      <a:pt x="394" y="22122"/>
                      <a:pt x="3227" y="19288"/>
                    </a:cubicBezTo>
                    <a:cubicBezTo>
                      <a:pt x="4680" y="17836"/>
                      <a:pt x="6525" y="16907"/>
                      <a:pt x="8692" y="16538"/>
                    </a:cubicBezTo>
                    <a:lnTo>
                      <a:pt x="8847" y="16502"/>
                    </a:lnTo>
                    <a:lnTo>
                      <a:pt x="8740" y="15597"/>
                    </a:lnTo>
                    <a:lnTo>
                      <a:pt x="9597" y="15109"/>
                    </a:lnTo>
                    <a:cubicBezTo>
                      <a:pt x="9704" y="15050"/>
                      <a:pt x="9800" y="15002"/>
                      <a:pt x="9907" y="14966"/>
                    </a:cubicBezTo>
                    <a:lnTo>
                      <a:pt x="10050" y="14895"/>
                    </a:lnTo>
                    <a:lnTo>
                      <a:pt x="10002" y="14752"/>
                    </a:lnTo>
                    <a:cubicBezTo>
                      <a:pt x="9585" y="13716"/>
                      <a:pt x="9538" y="12573"/>
                      <a:pt x="9847" y="11502"/>
                    </a:cubicBezTo>
                    <a:cubicBezTo>
                      <a:pt x="9966" y="11192"/>
                      <a:pt x="10300" y="10323"/>
                      <a:pt x="10502" y="10109"/>
                    </a:cubicBezTo>
                    <a:cubicBezTo>
                      <a:pt x="10740" y="9859"/>
                      <a:pt x="11669" y="9394"/>
                      <a:pt x="11990" y="9251"/>
                    </a:cubicBezTo>
                    <a:cubicBezTo>
                      <a:pt x="12482" y="9093"/>
                      <a:pt x="12990" y="9014"/>
                      <a:pt x="13498" y="9014"/>
                    </a:cubicBezTo>
                    <a:cubicBezTo>
                      <a:pt x="14134" y="9014"/>
                      <a:pt x="14769" y="9138"/>
                      <a:pt x="15372" y="9382"/>
                    </a:cubicBezTo>
                    <a:lnTo>
                      <a:pt x="15515" y="9442"/>
                    </a:lnTo>
                    <a:lnTo>
                      <a:pt x="15586" y="9287"/>
                    </a:lnTo>
                    <a:cubicBezTo>
                      <a:pt x="15622" y="9180"/>
                      <a:pt x="15669" y="9073"/>
                      <a:pt x="15729" y="8978"/>
                    </a:cubicBezTo>
                    <a:lnTo>
                      <a:pt x="16217" y="8120"/>
                    </a:lnTo>
                    <a:lnTo>
                      <a:pt x="17122" y="8216"/>
                    </a:lnTo>
                    <a:lnTo>
                      <a:pt x="17158" y="8061"/>
                    </a:lnTo>
                    <a:cubicBezTo>
                      <a:pt x="17527" y="5894"/>
                      <a:pt x="18455" y="4048"/>
                      <a:pt x="19908" y="2584"/>
                    </a:cubicBezTo>
                    <a:cubicBezTo>
                      <a:pt x="21396" y="1096"/>
                      <a:pt x="22980" y="346"/>
                      <a:pt x="24599" y="346"/>
                    </a:cubicBezTo>
                    <a:cubicBezTo>
                      <a:pt x="26016" y="346"/>
                      <a:pt x="27373" y="953"/>
                      <a:pt x="28433" y="2060"/>
                    </a:cubicBezTo>
                    <a:lnTo>
                      <a:pt x="28552" y="2179"/>
                    </a:lnTo>
                    <a:lnTo>
                      <a:pt x="28683" y="2060"/>
                    </a:lnTo>
                    <a:cubicBezTo>
                      <a:pt x="29743" y="953"/>
                      <a:pt x="31100" y="346"/>
                      <a:pt x="32517" y="346"/>
                    </a:cubicBezTo>
                    <a:close/>
                    <a:moveTo>
                      <a:pt x="24611" y="0"/>
                    </a:moveTo>
                    <a:cubicBezTo>
                      <a:pt x="22896" y="0"/>
                      <a:pt x="21241" y="786"/>
                      <a:pt x="19682" y="2346"/>
                    </a:cubicBezTo>
                    <a:cubicBezTo>
                      <a:pt x="18205" y="3822"/>
                      <a:pt x="17265" y="5668"/>
                      <a:pt x="16860" y="7847"/>
                    </a:cubicBezTo>
                    <a:lnTo>
                      <a:pt x="16134" y="7763"/>
                    </a:lnTo>
                    <a:lnTo>
                      <a:pt x="16050" y="7751"/>
                    </a:lnTo>
                    <a:lnTo>
                      <a:pt x="15812" y="8180"/>
                    </a:lnTo>
                    <a:lnTo>
                      <a:pt x="15455" y="8799"/>
                    </a:lnTo>
                    <a:cubicBezTo>
                      <a:pt x="15407" y="8870"/>
                      <a:pt x="15372" y="8942"/>
                      <a:pt x="15336" y="9001"/>
                    </a:cubicBezTo>
                    <a:cubicBezTo>
                      <a:pt x="14749" y="8780"/>
                      <a:pt x="14128" y="8670"/>
                      <a:pt x="13504" y="8670"/>
                    </a:cubicBezTo>
                    <a:cubicBezTo>
                      <a:pt x="12951" y="8670"/>
                      <a:pt x="12396" y="8757"/>
                      <a:pt x="11859" y="8930"/>
                    </a:cubicBezTo>
                    <a:cubicBezTo>
                      <a:pt x="11728" y="8990"/>
                      <a:pt x="10573" y="9525"/>
                      <a:pt x="10264" y="9871"/>
                    </a:cubicBezTo>
                    <a:cubicBezTo>
                      <a:pt x="9978" y="10180"/>
                      <a:pt x="9573" y="11264"/>
                      <a:pt x="9526" y="11395"/>
                    </a:cubicBezTo>
                    <a:cubicBezTo>
                      <a:pt x="9216" y="12478"/>
                      <a:pt x="9252" y="13645"/>
                      <a:pt x="9633" y="14716"/>
                    </a:cubicBezTo>
                    <a:cubicBezTo>
                      <a:pt x="9561" y="14752"/>
                      <a:pt x="9502" y="14776"/>
                      <a:pt x="9430" y="14824"/>
                    </a:cubicBezTo>
                    <a:lnTo>
                      <a:pt x="8811" y="15169"/>
                    </a:lnTo>
                    <a:lnTo>
                      <a:pt x="8383" y="15419"/>
                    </a:lnTo>
                    <a:lnTo>
                      <a:pt x="8395" y="15526"/>
                    </a:lnTo>
                    <a:lnTo>
                      <a:pt x="8478" y="16228"/>
                    </a:lnTo>
                    <a:cubicBezTo>
                      <a:pt x="6299" y="16633"/>
                      <a:pt x="4466" y="17574"/>
                      <a:pt x="2977" y="19062"/>
                    </a:cubicBezTo>
                    <a:cubicBezTo>
                      <a:pt x="1" y="22027"/>
                      <a:pt x="489" y="24718"/>
                      <a:pt x="1048" y="26039"/>
                    </a:cubicBezTo>
                    <a:cubicBezTo>
                      <a:pt x="1346" y="26742"/>
                      <a:pt x="1775" y="27385"/>
                      <a:pt x="2311" y="27932"/>
                    </a:cubicBezTo>
                    <a:cubicBezTo>
                      <a:pt x="1775" y="28468"/>
                      <a:pt x="1346" y="29111"/>
                      <a:pt x="1048" y="29813"/>
                    </a:cubicBezTo>
                    <a:cubicBezTo>
                      <a:pt x="489" y="31159"/>
                      <a:pt x="1" y="33838"/>
                      <a:pt x="2977" y="36802"/>
                    </a:cubicBezTo>
                    <a:cubicBezTo>
                      <a:pt x="4454" y="38279"/>
                      <a:pt x="6299" y="39231"/>
                      <a:pt x="8478" y="39636"/>
                    </a:cubicBezTo>
                    <a:lnTo>
                      <a:pt x="8407" y="40243"/>
                    </a:lnTo>
                    <a:lnTo>
                      <a:pt x="8383" y="40434"/>
                    </a:lnTo>
                    <a:lnTo>
                      <a:pt x="8811" y="40684"/>
                    </a:lnTo>
                    <a:lnTo>
                      <a:pt x="9430" y="41041"/>
                    </a:lnTo>
                    <a:cubicBezTo>
                      <a:pt x="9502" y="41077"/>
                      <a:pt x="9561" y="41112"/>
                      <a:pt x="9633" y="41148"/>
                    </a:cubicBezTo>
                    <a:cubicBezTo>
                      <a:pt x="9240" y="42220"/>
                      <a:pt x="9216" y="43387"/>
                      <a:pt x="9538" y="44482"/>
                    </a:cubicBezTo>
                    <a:cubicBezTo>
                      <a:pt x="9573" y="44601"/>
                      <a:pt x="9966" y="45673"/>
                      <a:pt x="10252" y="45970"/>
                    </a:cubicBezTo>
                    <a:cubicBezTo>
                      <a:pt x="10585" y="46339"/>
                      <a:pt x="11788" y="46887"/>
                      <a:pt x="11943" y="46958"/>
                    </a:cubicBezTo>
                    <a:cubicBezTo>
                      <a:pt x="12448" y="47109"/>
                      <a:pt x="12968" y="47184"/>
                      <a:pt x="13486" y="47184"/>
                    </a:cubicBezTo>
                    <a:cubicBezTo>
                      <a:pt x="14115" y="47184"/>
                      <a:pt x="14742" y="47073"/>
                      <a:pt x="15336" y="46851"/>
                    </a:cubicBezTo>
                    <a:cubicBezTo>
                      <a:pt x="15372" y="46923"/>
                      <a:pt x="15407" y="46994"/>
                      <a:pt x="15455" y="47054"/>
                    </a:cubicBezTo>
                    <a:lnTo>
                      <a:pt x="15812" y="47685"/>
                    </a:lnTo>
                    <a:lnTo>
                      <a:pt x="16050" y="48101"/>
                    </a:lnTo>
                    <a:lnTo>
                      <a:pt x="16110" y="48101"/>
                    </a:lnTo>
                    <a:lnTo>
                      <a:pt x="16860" y="48018"/>
                    </a:lnTo>
                    <a:cubicBezTo>
                      <a:pt x="17265" y="50185"/>
                      <a:pt x="18205" y="52031"/>
                      <a:pt x="19694" y="53519"/>
                    </a:cubicBezTo>
                    <a:cubicBezTo>
                      <a:pt x="21241" y="55067"/>
                      <a:pt x="22896" y="55852"/>
                      <a:pt x="24611" y="55852"/>
                    </a:cubicBezTo>
                    <a:cubicBezTo>
                      <a:pt x="26099" y="55840"/>
                      <a:pt x="27528" y="55233"/>
                      <a:pt x="28564" y="54162"/>
                    </a:cubicBezTo>
                    <a:cubicBezTo>
                      <a:pt x="29612" y="55233"/>
                      <a:pt x="31040" y="55840"/>
                      <a:pt x="32529" y="55852"/>
                    </a:cubicBezTo>
                    <a:cubicBezTo>
                      <a:pt x="34243" y="55852"/>
                      <a:pt x="35898" y="55067"/>
                      <a:pt x="37446" y="53519"/>
                    </a:cubicBezTo>
                    <a:cubicBezTo>
                      <a:pt x="38922" y="52042"/>
                      <a:pt x="39875" y="50185"/>
                      <a:pt x="40280" y="48006"/>
                    </a:cubicBezTo>
                    <a:lnTo>
                      <a:pt x="40887" y="48078"/>
                    </a:lnTo>
                    <a:lnTo>
                      <a:pt x="41089" y="48101"/>
                    </a:lnTo>
                    <a:lnTo>
                      <a:pt x="41327" y="47673"/>
                    </a:lnTo>
                    <a:lnTo>
                      <a:pt x="41685" y="47054"/>
                    </a:lnTo>
                    <a:cubicBezTo>
                      <a:pt x="41720" y="46982"/>
                      <a:pt x="41756" y="46911"/>
                      <a:pt x="41792" y="46851"/>
                    </a:cubicBezTo>
                    <a:cubicBezTo>
                      <a:pt x="42385" y="47072"/>
                      <a:pt x="43005" y="47183"/>
                      <a:pt x="43628" y="47183"/>
                    </a:cubicBezTo>
                    <a:cubicBezTo>
                      <a:pt x="44179" y="47183"/>
                      <a:pt x="44731" y="47096"/>
                      <a:pt x="45268" y="46923"/>
                    </a:cubicBezTo>
                    <a:cubicBezTo>
                      <a:pt x="45399" y="46863"/>
                      <a:pt x="46602" y="46292"/>
                      <a:pt x="46923" y="45923"/>
                    </a:cubicBezTo>
                    <a:cubicBezTo>
                      <a:pt x="47197" y="45625"/>
                      <a:pt x="47566" y="44589"/>
                      <a:pt x="47602" y="44458"/>
                    </a:cubicBezTo>
                    <a:cubicBezTo>
                      <a:pt x="47923" y="43375"/>
                      <a:pt x="47888" y="42208"/>
                      <a:pt x="47507" y="41136"/>
                    </a:cubicBezTo>
                    <a:cubicBezTo>
                      <a:pt x="47578" y="41101"/>
                      <a:pt x="47638" y="41077"/>
                      <a:pt x="47697" y="41029"/>
                    </a:cubicBezTo>
                    <a:lnTo>
                      <a:pt x="48316" y="40684"/>
                    </a:lnTo>
                    <a:lnTo>
                      <a:pt x="48745" y="40434"/>
                    </a:lnTo>
                    <a:lnTo>
                      <a:pt x="48733" y="40267"/>
                    </a:lnTo>
                    <a:lnTo>
                      <a:pt x="48662" y="39624"/>
                    </a:lnTo>
                    <a:cubicBezTo>
                      <a:pt x="50829" y="39219"/>
                      <a:pt x="52674" y="38279"/>
                      <a:pt x="54162" y="36791"/>
                    </a:cubicBezTo>
                    <a:cubicBezTo>
                      <a:pt x="57127" y="33826"/>
                      <a:pt x="56651" y="31135"/>
                      <a:pt x="56103" y="29813"/>
                    </a:cubicBezTo>
                    <a:cubicBezTo>
                      <a:pt x="55805" y="29111"/>
                      <a:pt x="55377" y="28468"/>
                      <a:pt x="54829" y="27920"/>
                    </a:cubicBezTo>
                    <a:cubicBezTo>
                      <a:pt x="55377" y="27385"/>
                      <a:pt x="55805" y="26742"/>
                      <a:pt x="56103" y="26039"/>
                    </a:cubicBezTo>
                    <a:cubicBezTo>
                      <a:pt x="56651" y="24694"/>
                      <a:pt x="57139" y="22015"/>
                      <a:pt x="54162" y="19050"/>
                    </a:cubicBezTo>
                    <a:cubicBezTo>
                      <a:pt x="52686" y="17574"/>
                      <a:pt x="50840" y="16621"/>
                      <a:pt x="48662" y="16217"/>
                    </a:cubicBezTo>
                    <a:lnTo>
                      <a:pt x="48745" y="15490"/>
                    </a:lnTo>
                    <a:lnTo>
                      <a:pt x="48745" y="15419"/>
                    </a:lnTo>
                    <a:lnTo>
                      <a:pt x="48316" y="15169"/>
                    </a:lnTo>
                    <a:lnTo>
                      <a:pt x="47697" y="14824"/>
                    </a:lnTo>
                    <a:cubicBezTo>
                      <a:pt x="47638" y="14776"/>
                      <a:pt x="47578" y="14752"/>
                      <a:pt x="47507" y="14716"/>
                    </a:cubicBezTo>
                    <a:cubicBezTo>
                      <a:pt x="47888" y="13645"/>
                      <a:pt x="47923" y="12478"/>
                      <a:pt x="47602" y="11383"/>
                    </a:cubicBezTo>
                    <a:cubicBezTo>
                      <a:pt x="47566" y="11264"/>
                      <a:pt x="47185" y="10216"/>
                      <a:pt x="46911" y="9918"/>
                    </a:cubicBezTo>
                    <a:cubicBezTo>
                      <a:pt x="46602" y="9573"/>
                      <a:pt x="45459" y="9013"/>
                      <a:pt x="45304" y="8942"/>
                    </a:cubicBezTo>
                    <a:cubicBezTo>
                      <a:pt x="44762" y="8761"/>
                      <a:pt x="44199" y="8672"/>
                      <a:pt x="43636" y="8672"/>
                    </a:cubicBezTo>
                    <a:cubicBezTo>
                      <a:pt x="43011" y="8672"/>
                      <a:pt x="42387" y="8782"/>
                      <a:pt x="41792" y="9001"/>
                    </a:cubicBezTo>
                    <a:cubicBezTo>
                      <a:pt x="41756" y="8942"/>
                      <a:pt x="41720" y="8870"/>
                      <a:pt x="41685" y="8799"/>
                    </a:cubicBezTo>
                    <a:lnTo>
                      <a:pt x="41327" y="8180"/>
                    </a:lnTo>
                    <a:lnTo>
                      <a:pt x="41089" y="7751"/>
                    </a:lnTo>
                    <a:lnTo>
                      <a:pt x="40863" y="7775"/>
                    </a:lnTo>
                    <a:lnTo>
                      <a:pt x="40280" y="7847"/>
                    </a:lnTo>
                    <a:cubicBezTo>
                      <a:pt x="39875" y="5680"/>
                      <a:pt x="38922" y="3834"/>
                      <a:pt x="37446" y="2346"/>
                    </a:cubicBezTo>
                    <a:cubicBezTo>
                      <a:pt x="35898" y="786"/>
                      <a:pt x="34243" y="0"/>
                      <a:pt x="32529" y="0"/>
                    </a:cubicBezTo>
                    <a:cubicBezTo>
                      <a:pt x="31040" y="12"/>
                      <a:pt x="29612" y="619"/>
                      <a:pt x="28564" y="1691"/>
                    </a:cubicBezTo>
                    <a:cubicBezTo>
                      <a:pt x="27528" y="619"/>
                      <a:pt x="26099" y="12"/>
                      <a:pt x="24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066750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1393" y="607"/>
                    </a:moveTo>
                    <a:cubicBezTo>
                      <a:pt x="1512" y="917"/>
                      <a:pt x="1667" y="1214"/>
                      <a:pt x="1857" y="1488"/>
                    </a:cubicBezTo>
                    <a:cubicBezTo>
                      <a:pt x="1667" y="1762"/>
                      <a:pt x="1512" y="2048"/>
                      <a:pt x="1393" y="2369"/>
                    </a:cubicBezTo>
                    <a:lnTo>
                      <a:pt x="476" y="1488"/>
                    </a:lnTo>
                    <a:lnTo>
                      <a:pt x="1393" y="607"/>
                    </a:lnTo>
                    <a:close/>
                    <a:moveTo>
                      <a:pt x="1548" y="0"/>
                    </a:moveTo>
                    <a:lnTo>
                      <a:pt x="0" y="1488"/>
                    </a:lnTo>
                    <a:lnTo>
                      <a:pt x="1548" y="2977"/>
                    </a:lnTo>
                    <a:lnTo>
                      <a:pt x="1631" y="2715"/>
                    </a:lnTo>
                    <a:cubicBezTo>
                      <a:pt x="1750" y="2310"/>
                      <a:pt x="1941" y="1929"/>
                      <a:pt x="2203" y="1584"/>
                    </a:cubicBezTo>
                    <a:lnTo>
                      <a:pt x="2274" y="1488"/>
                    </a:lnTo>
                    <a:lnTo>
                      <a:pt x="2203" y="1381"/>
                    </a:lnTo>
                    <a:cubicBezTo>
                      <a:pt x="1941" y="1048"/>
                      <a:pt x="1750" y="667"/>
                      <a:pt x="1631" y="262"/>
                    </a:cubicBezTo>
                    <a:lnTo>
                      <a:pt x="15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601200" y="2884425"/>
                <a:ext cx="75925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4" extrusionOk="0">
                    <a:moveTo>
                      <a:pt x="1513" y="476"/>
                    </a:moveTo>
                    <a:lnTo>
                      <a:pt x="2430" y="1429"/>
                    </a:lnTo>
                    <a:cubicBezTo>
                      <a:pt x="2108" y="1548"/>
                      <a:pt x="1799" y="1715"/>
                      <a:pt x="1513" y="1905"/>
                    </a:cubicBezTo>
                    <a:cubicBezTo>
                      <a:pt x="1239" y="1715"/>
                      <a:pt x="929" y="1548"/>
                      <a:pt x="608" y="1429"/>
                    </a:cubicBezTo>
                    <a:lnTo>
                      <a:pt x="1513" y="476"/>
                    </a:lnTo>
                    <a:close/>
                    <a:moveTo>
                      <a:pt x="1513" y="0"/>
                    </a:moveTo>
                    <a:lnTo>
                      <a:pt x="1" y="1584"/>
                    </a:lnTo>
                    <a:lnTo>
                      <a:pt x="263" y="1655"/>
                    </a:lnTo>
                    <a:cubicBezTo>
                      <a:pt x="679" y="1786"/>
                      <a:pt x="1072" y="1988"/>
                      <a:pt x="1418" y="2250"/>
                    </a:cubicBezTo>
                    <a:lnTo>
                      <a:pt x="1513" y="2334"/>
                    </a:lnTo>
                    <a:lnTo>
                      <a:pt x="1620" y="2250"/>
                    </a:lnTo>
                    <a:cubicBezTo>
                      <a:pt x="1965" y="1988"/>
                      <a:pt x="2358" y="1786"/>
                      <a:pt x="2775" y="1655"/>
                    </a:cubicBezTo>
                    <a:lnTo>
                      <a:pt x="3037" y="1584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612525" y="2690350"/>
                <a:ext cx="53300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91" extrusionOk="0">
                    <a:moveTo>
                      <a:pt x="1072" y="524"/>
                    </a:moveTo>
                    <a:cubicBezTo>
                      <a:pt x="1167" y="643"/>
                      <a:pt x="1262" y="750"/>
                      <a:pt x="1369" y="846"/>
                    </a:cubicBezTo>
                    <a:cubicBezTo>
                      <a:pt x="1429" y="905"/>
                      <a:pt x="1488" y="965"/>
                      <a:pt x="1560" y="1024"/>
                    </a:cubicBezTo>
                    <a:cubicBezTo>
                      <a:pt x="1369" y="1167"/>
                      <a:pt x="1203" y="1334"/>
                      <a:pt x="1072" y="1524"/>
                    </a:cubicBezTo>
                    <a:cubicBezTo>
                      <a:pt x="941" y="1334"/>
                      <a:pt x="774" y="1167"/>
                      <a:pt x="584" y="1024"/>
                    </a:cubicBezTo>
                    <a:cubicBezTo>
                      <a:pt x="643" y="965"/>
                      <a:pt x="703" y="905"/>
                      <a:pt x="774" y="846"/>
                    </a:cubicBezTo>
                    <a:cubicBezTo>
                      <a:pt x="869" y="750"/>
                      <a:pt x="965" y="643"/>
                      <a:pt x="1072" y="524"/>
                    </a:cubicBezTo>
                    <a:close/>
                    <a:moveTo>
                      <a:pt x="1072" y="0"/>
                    </a:moveTo>
                    <a:lnTo>
                      <a:pt x="941" y="155"/>
                    </a:lnTo>
                    <a:cubicBezTo>
                      <a:pt x="810" y="310"/>
                      <a:pt x="679" y="465"/>
                      <a:pt x="536" y="607"/>
                    </a:cubicBezTo>
                    <a:cubicBezTo>
                      <a:pt x="429" y="715"/>
                      <a:pt x="322" y="810"/>
                      <a:pt x="203" y="905"/>
                    </a:cubicBezTo>
                    <a:lnTo>
                      <a:pt x="0" y="1048"/>
                    </a:lnTo>
                    <a:lnTo>
                      <a:pt x="214" y="1179"/>
                    </a:lnTo>
                    <a:cubicBezTo>
                      <a:pt x="512" y="1357"/>
                      <a:pt x="750" y="1619"/>
                      <a:pt x="917" y="1929"/>
                    </a:cubicBezTo>
                    <a:lnTo>
                      <a:pt x="1072" y="2191"/>
                    </a:lnTo>
                    <a:lnTo>
                      <a:pt x="1215" y="1929"/>
                    </a:lnTo>
                    <a:cubicBezTo>
                      <a:pt x="1381" y="1619"/>
                      <a:pt x="1619" y="1357"/>
                      <a:pt x="1917" y="1179"/>
                    </a:cubicBezTo>
                    <a:lnTo>
                      <a:pt x="2131" y="1048"/>
                    </a:lnTo>
                    <a:lnTo>
                      <a:pt x="1941" y="905"/>
                    </a:lnTo>
                    <a:cubicBezTo>
                      <a:pt x="1810" y="810"/>
                      <a:pt x="1703" y="715"/>
                      <a:pt x="1596" y="607"/>
                    </a:cubicBezTo>
                    <a:cubicBezTo>
                      <a:pt x="1453" y="465"/>
                      <a:pt x="1322" y="310"/>
                      <a:pt x="1203" y="155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564300" y="2350725"/>
                <a:ext cx="149750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8597" extrusionOk="0">
                    <a:moveTo>
                      <a:pt x="2989" y="1703"/>
                    </a:moveTo>
                    <a:cubicBezTo>
                      <a:pt x="3239" y="2441"/>
                      <a:pt x="3691" y="3108"/>
                      <a:pt x="4287" y="3608"/>
                    </a:cubicBezTo>
                    <a:cubicBezTo>
                      <a:pt x="4560" y="3882"/>
                      <a:pt x="4882" y="4108"/>
                      <a:pt x="5215" y="4298"/>
                    </a:cubicBezTo>
                    <a:cubicBezTo>
                      <a:pt x="4882" y="4477"/>
                      <a:pt x="4572" y="4715"/>
                      <a:pt x="4299" y="4977"/>
                    </a:cubicBezTo>
                    <a:cubicBezTo>
                      <a:pt x="3691" y="5477"/>
                      <a:pt x="3251" y="6144"/>
                      <a:pt x="2989" y="6882"/>
                    </a:cubicBezTo>
                    <a:cubicBezTo>
                      <a:pt x="2739" y="6144"/>
                      <a:pt x="2298" y="5489"/>
                      <a:pt x="1703" y="4977"/>
                    </a:cubicBezTo>
                    <a:cubicBezTo>
                      <a:pt x="1417" y="4715"/>
                      <a:pt x="1108" y="4477"/>
                      <a:pt x="774" y="4298"/>
                    </a:cubicBezTo>
                    <a:cubicBezTo>
                      <a:pt x="1108" y="4108"/>
                      <a:pt x="1417" y="3882"/>
                      <a:pt x="1691" y="3620"/>
                    </a:cubicBezTo>
                    <a:cubicBezTo>
                      <a:pt x="2286" y="3108"/>
                      <a:pt x="2739" y="2453"/>
                      <a:pt x="2989" y="1703"/>
                    </a:cubicBezTo>
                    <a:close/>
                    <a:moveTo>
                      <a:pt x="2989" y="0"/>
                    </a:moveTo>
                    <a:lnTo>
                      <a:pt x="2834" y="988"/>
                    </a:lnTo>
                    <a:cubicBezTo>
                      <a:pt x="2679" y="1917"/>
                      <a:pt x="2191" y="2762"/>
                      <a:pt x="1465" y="3370"/>
                    </a:cubicBezTo>
                    <a:cubicBezTo>
                      <a:pt x="1131" y="3691"/>
                      <a:pt x="750" y="3953"/>
                      <a:pt x="334" y="4144"/>
                    </a:cubicBezTo>
                    <a:lnTo>
                      <a:pt x="0" y="4298"/>
                    </a:lnTo>
                    <a:lnTo>
                      <a:pt x="334" y="4441"/>
                    </a:lnTo>
                    <a:cubicBezTo>
                      <a:pt x="750" y="4632"/>
                      <a:pt x="1143" y="4906"/>
                      <a:pt x="1477" y="5227"/>
                    </a:cubicBezTo>
                    <a:cubicBezTo>
                      <a:pt x="2191" y="5822"/>
                      <a:pt x="2679" y="6668"/>
                      <a:pt x="2834" y="7608"/>
                    </a:cubicBezTo>
                    <a:lnTo>
                      <a:pt x="2989" y="8596"/>
                    </a:lnTo>
                    <a:lnTo>
                      <a:pt x="3156" y="7608"/>
                    </a:lnTo>
                    <a:cubicBezTo>
                      <a:pt x="3310" y="6668"/>
                      <a:pt x="3798" y="5834"/>
                      <a:pt x="4513" y="5227"/>
                    </a:cubicBezTo>
                    <a:cubicBezTo>
                      <a:pt x="4858" y="4906"/>
                      <a:pt x="5239" y="4644"/>
                      <a:pt x="5656" y="4453"/>
                    </a:cubicBezTo>
                    <a:lnTo>
                      <a:pt x="5989" y="4298"/>
                    </a:lnTo>
                    <a:lnTo>
                      <a:pt x="5656" y="4155"/>
                    </a:lnTo>
                    <a:cubicBezTo>
                      <a:pt x="5239" y="3953"/>
                      <a:pt x="4846" y="3691"/>
                      <a:pt x="4513" y="3370"/>
                    </a:cubicBezTo>
                    <a:cubicBezTo>
                      <a:pt x="3787" y="2762"/>
                      <a:pt x="3310" y="1917"/>
                      <a:pt x="3156" y="988"/>
                    </a:cubicBezTo>
                    <a:lnTo>
                      <a:pt x="29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601200" y="1973575"/>
                <a:ext cx="7592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5" extrusionOk="0">
                    <a:moveTo>
                      <a:pt x="1513" y="418"/>
                    </a:moveTo>
                    <a:cubicBezTo>
                      <a:pt x="1799" y="620"/>
                      <a:pt x="2108" y="787"/>
                      <a:pt x="2430" y="906"/>
                    </a:cubicBezTo>
                    <a:lnTo>
                      <a:pt x="1513" y="1846"/>
                    </a:lnTo>
                    <a:lnTo>
                      <a:pt x="608" y="906"/>
                    </a:lnTo>
                    <a:cubicBezTo>
                      <a:pt x="929" y="787"/>
                      <a:pt x="1239" y="620"/>
                      <a:pt x="1513" y="418"/>
                    </a:cubicBezTo>
                    <a:close/>
                    <a:moveTo>
                      <a:pt x="1513" y="1"/>
                    </a:moveTo>
                    <a:lnTo>
                      <a:pt x="1418" y="72"/>
                    </a:lnTo>
                    <a:cubicBezTo>
                      <a:pt x="1072" y="334"/>
                      <a:pt x="679" y="537"/>
                      <a:pt x="263" y="668"/>
                    </a:cubicBezTo>
                    <a:lnTo>
                      <a:pt x="1" y="751"/>
                    </a:lnTo>
                    <a:lnTo>
                      <a:pt x="1513" y="2335"/>
                    </a:lnTo>
                    <a:lnTo>
                      <a:pt x="3037" y="751"/>
                    </a:lnTo>
                    <a:lnTo>
                      <a:pt x="2775" y="668"/>
                    </a:lnTo>
                    <a:cubicBezTo>
                      <a:pt x="2358" y="537"/>
                      <a:pt x="1965" y="334"/>
                      <a:pt x="1620" y="72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12525" y="2170925"/>
                <a:ext cx="533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204" extrusionOk="0">
                    <a:moveTo>
                      <a:pt x="1060" y="679"/>
                    </a:moveTo>
                    <a:cubicBezTo>
                      <a:pt x="1203" y="858"/>
                      <a:pt x="1357" y="1037"/>
                      <a:pt x="1548" y="1180"/>
                    </a:cubicBezTo>
                    <a:cubicBezTo>
                      <a:pt x="1488" y="1227"/>
                      <a:pt x="1417" y="1287"/>
                      <a:pt x="1357" y="1358"/>
                    </a:cubicBezTo>
                    <a:cubicBezTo>
                      <a:pt x="1262" y="1453"/>
                      <a:pt x="1167" y="1561"/>
                      <a:pt x="1060" y="1668"/>
                    </a:cubicBezTo>
                    <a:cubicBezTo>
                      <a:pt x="965" y="1561"/>
                      <a:pt x="869" y="1453"/>
                      <a:pt x="762" y="1358"/>
                    </a:cubicBezTo>
                    <a:cubicBezTo>
                      <a:pt x="703" y="1287"/>
                      <a:pt x="643" y="1227"/>
                      <a:pt x="584" y="1180"/>
                    </a:cubicBezTo>
                    <a:cubicBezTo>
                      <a:pt x="762" y="1037"/>
                      <a:pt x="929" y="870"/>
                      <a:pt x="1060" y="679"/>
                    </a:cubicBezTo>
                    <a:close/>
                    <a:moveTo>
                      <a:pt x="1060" y="1"/>
                    </a:moveTo>
                    <a:lnTo>
                      <a:pt x="917" y="275"/>
                    </a:lnTo>
                    <a:cubicBezTo>
                      <a:pt x="750" y="572"/>
                      <a:pt x="500" y="834"/>
                      <a:pt x="214" y="1013"/>
                    </a:cubicBezTo>
                    <a:lnTo>
                      <a:pt x="0" y="1144"/>
                    </a:lnTo>
                    <a:lnTo>
                      <a:pt x="191" y="1299"/>
                    </a:lnTo>
                    <a:cubicBezTo>
                      <a:pt x="310" y="1382"/>
                      <a:pt x="429" y="1489"/>
                      <a:pt x="536" y="1596"/>
                    </a:cubicBezTo>
                    <a:cubicBezTo>
                      <a:pt x="667" y="1727"/>
                      <a:pt x="810" y="1882"/>
                      <a:pt x="929" y="2037"/>
                    </a:cubicBezTo>
                    <a:lnTo>
                      <a:pt x="1060" y="2203"/>
                    </a:lnTo>
                    <a:lnTo>
                      <a:pt x="1191" y="2037"/>
                    </a:lnTo>
                    <a:cubicBezTo>
                      <a:pt x="1322" y="1882"/>
                      <a:pt x="1453" y="1727"/>
                      <a:pt x="1596" y="1596"/>
                    </a:cubicBezTo>
                    <a:cubicBezTo>
                      <a:pt x="1703" y="1489"/>
                      <a:pt x="1810" y="1382"/>
                      <a:pt x="1929" y="1299"/>
                    </a:cubicBezTo>
                    <a:lnTo>
                      <a:pt x="2131" y="1144"/>
                    </a:lnTo>
                    <a:lnTo>
                      <a:pt x="1917" y="1013"/>
                    </a:lnTo>
                    <a:cubicBezTo>
                      <a:pt x="1619" y="834"/>
                      <a:pt x="1381" y="572"/>
                      <a:pt x="1215" y="275"/>
                    </a:cubicBezTo>
                    <a:lnTo>
                      <a:pt x="10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83375" y="2448650"/>
                <a:ext cx="289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751" extrusionOk="0">
                    <a:moveTo>
                      <a:pt x="846" y="0"/>
                    </a:moveTo>
                    <a:lnTo>
                      <a:pt x="727" y="60"/>
                    </a:lnTo>
                    <a:cubicBezTo>
                      <a:pt x="631" y="119"/>
                      <a:pt x="512" y="167"/>
                      <a:pt x="393" y="215"/>
                    </a:cubicBezTo>
                    <a:lnTo>
                      <a:pt x="0" y="357"/>
                    </a:lnTo>
                    <a:lnTo>
                      <a:pt x="393" y="512"/>
                    </a:lnTo>
                    <a:cubicBezTo>
                      <a:pt x="512" y="560"/>
                      <a:pt x="631" y="608"/>
                      <a:pt x="727" y="655"/>
                    </a:cubicBezTo>
                    <a:lnTo>
                      <a:pt x="846" y="750"/>
                    </a:lnTo>
                    <a:lnTo>
                      <a:pt x="929" y="631"/>
                    </a:lnTo>
                    <a:cubicBezTo>
                      <a:pt x="977" y="584"/>
                      <a:pt x="1012" y="536"/>
                      <a:pt x="1048" y="488"/>
                    </a:cubicBezTo>
                    <a:lnTo>
                      <a:pt x="1155" y="369"/>
                    </a:lnTo>
                    <a:lnTo>
                      <a:pt x="1048" y="262"/>
                    </a:lnTo>
                    <a:cubicBezTo>
                      <a:pt x="1012" y="215"/>
                      <a:pt x="977" y="167"/>
                      <a:pt x="929" y="119"/>
                    </a:cubicBezTo>
                    <a:lnTo>
                      <a:pt x="8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466075" y="2448950"/>
                <a:ext cx="28600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739" extrusionOk="0">
                    <a:moveTo>
                      <a:pt x="310" y="0"/>
                    </a:moveTo>
                    <a:lnTo>
                      <a:pt x="227" y="107"/>
                    </a:lnTo>
                    <a:cubicBezTo>
                      <a:pt x="179" y="167"/>
                      <a:pt x="143" y="215"/>
                      <a:pt x="96" y="262"/>
                    </a:cubicBezTo>
                    <a:lnTo>
                      <a:pt x="0" y="369"/>
                    </a:lnTo>
                    <a:lnTo>
                      <a:pt x="96" y="488"/>
                    </a:lnTo>
                    <a:cubicBezTo>
                      <a:pt x="143" y="524"/>
                      <a:pt x="179" y="572"/>
                      <a:pt x="227" y="631"/>
                    </a:cubicBezTo>
                    <a:lnTo>
                      <a:pt x="310" y="738"/>
                    </a:lnTo>
                    <a:lnTo>
                      <a:pt x="429" y="679"/>
                    </a:lnTo>
                    <a:cubicBezTo>
                      <a:pt x="524" y="631"/>
                      <a:pt x="643" y="584"/>
                      <a:pt x="762" y="536"/>
                    </a:cubicBezTo>
                    <a:lnTo>
                      <a:pt x="1143" y="381"/>
                    </a:lnTo>
                    <a:lnTo>
                      <a:pt x="762" y="238"/>
                    </a:lnTo>
                    <a:cubicBezTo>
                      <a:pt x="643" y="179"/>
                      <a:pt x="524" y="131"/>
                      <a:pt x="429" y="84"/>
                    </a:cubicBez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2154725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881" y="619"/>
                    </a:moveTo>
                    <a:lnTo>
                      <a:pt x="1786" y="1488"/>
                    </a:lnTo>
                    <a:lnTo>
                      <a:pt x="881" y="2369"/>
                    </a:lnTo>
                    <a:cubicBezTo>
                      <a:pt x="750" y="2060"/>
                      <a:pt x="596" y="1762"/>
                      <a:pt x="405" y="1488"/>
                    </a:cubicBezTo>
                    <a:cubicBezTo>
                      <a:pt x="596" y="1214"/>
                      <a:pt x="762" y="917"/>
                      <a:pt x="881" y="619"/>
                    </a:cubicBezTo>
                    <a:close/>
                    <a:moveTo>
                      <a:pt x="727" y="0"/>
                    </a:moveTo>
                    <a:lnTo>
                      <a:pt x="643" y="262"/>
                    </a:lnTo>
                    <a:cubicBezTo>
                      <a:pt x="524" y="667"/>
                      <a:pt x="322" y="1048"/>
                      <a:pt x="72" y="1381"/>
                    </a:cubicBezTo>
                    <a:lnTo>
                      <a:pt x="0" y="1488"/>
                    </a:lnTo>
                    <a:lnTo>
                      <a:pt x="72" y="1584"/>
                    </a:lnTo>
                    <a:cubicBezTo>
                      <a:pt x="322" y="1929"/>
                      <a:pt x="524" y="2310"/>
                      <a:pt x="643" y="2715"/>
                    </a:cubicBezTo>
                    <a:lnTo>
                      <a:pt x="727" y="2977"/>
                    </a:lnTo>
                    <a:lnTo>
                      <a:pt x="2274" y="1488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2352950" y="24394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930" y="500"/>
                    </a:moveTo>
                    <a:cubicBezTo>
                      <a:pt x="1001" y="584"/>
                      <a:pt x="1072" y="655"/>
                      <a:pt x="1168" y="750"/>
                    </a:cubicBezTo>
                    <a:cubicBezTo>
                      <a:pt x="1084" y="834"/>
                      <a:pt x="1001" y="917"/>
                      <a:pt x="930" y="988"/>
                    </a:cubicBezTo>
                    <a:cubicBezTo>
                      <a:pt x="846" y="905"/>
                      <a:pt x="751" y="822"/>
                      <a:pt x="644" y="750"/>
                    </a:cubicBezTo>
                    <a:cubicBezTo>
                      <a:pt x="751" y="679"/>
                      <a:pt x="846" y="596"/>
                      <a:pt x="930" y="500"/>
                    </a:cubicBezTo>
                    <a:close/>
                    <a:moveTo>
                      <a:pt x="918" y="0"/>
                    </a:moveTo>
                    <a:lnTo>
                      <a:pt x="799" y="143"/>
                    </a:lnTo>
                    <a:cubicBezTo>
                      <a:pt x="644" y="322"/>
                      <a:pt x="465" y="476"/>
                      <a:pt x="263" y="596"/>
                    </a:cubicBezTo>
                    <a:lnTo>
                      <a:pt x="1" y="738"/>
                    </a:lnTo>
                    <a:lnTo>
                      <a:pt x="263" y="893"/>
                    </a:lnTo>
                    <a:cubicBezTo>
                      <a:pt x="465" y="1000"/>
                      <a:pt x="644" y="1155"/>
                      <a:pt x="799" y="1334"/>
                    </a:cubicBezTo>
                    <a:lnTo>
                      <a:pt x="918" y="1488"/>
                    </a:lnTo>
                    <a:lnTo>
                      <a:pt x="1049" y="1334"/>
                    </a:lnTo>
                    <a:cubicBezTo>
                      <a:pt x="1203" y="1167"/>
                      <a:pt x="1358" y="1024"/>
                      <a:pt x="1537" y="881"/>
                    </a:cubicBezTo>
                    <a:lnTo>
                      <a:pt x="1680" y="750"/>
                    </a:lnTo>
                    <a:lnTo>
                      <a:pt x="1537" y="631"/>
                    </a:lnTo>
                    <a:cubicBezTo>
                      <a:pt x="1358" y="476"/>
                      <a:pt x="1203" y="322"/>
                      <a:pt x="1049" y="143"/>
                    </a:cubicBez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2883375" y="24397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751" y="488"/>
                    </a:moveTo>
                    <a:cubicBezTo>
                      <a:pt x="834" y="584"/>
                      <a:pt x="930" y="667"/>
                      <a:pt x="1025" y="738"/>
                    </a:cubicBezTo>
                    <a:cubicBezTo>
                      <a:pt x="930" y="810"/>
                      <a:pt x="834" y="893"/>
                      <a:pt x="751" y="976"/>
                    </a:cubicBezTo>
                    <a:cubicBezTo>
                      <a:pt x="680" y="905"/>
                      <a:pt x="608" y="822"/>
                      <a:pt x="501" y="738"/>
                    </a:cubicBezTo>
                    <a:cubicBezTo>
                      <a:pt x="608" y="655"/>
                      <a:pt x="680" y="572"/>
                      <a:pt x="751" y="488"/>
                    </a:cubicBezTo>
                    <a:close/>
                    <a:moveTo>
                      <a:pt x="751" y="0"/>
                    </a:moveTo>
                    <a:lnTo>
                      <a:pt x="632" y="143"/>
                    </a:lnTo>
                    <a:cubicBezTo>
                      <a:pt x="477" y="322"/>
                      <a:pt x="322" y="476"/>
                      <a:pt x="144" y="619"/>
                    </a:cubicBezTo>
                    <a:lnTo>
                      <a:pt x="1" y="750"/>
                    </a:lnTo>
                    <a:lnTo>
                      <a:pt x="144" y="881"/>
                    </a:lnTo>
                    <a:cubicBezTo>
                      <a:pt x="310" y="1024"/>
                      <a:pt x="477" y="1179"/>
                      <a:pt x="632" y="1334"/>
                    </a:cubicBezTo>
                    <a:lnTo>
                      <a:pt x="751" y="1488"/>
                    </a:lnTo>
                    <a:lnTo>
                      <a:pt x="882" y="1334"/>
                    </a:lnTo>
                    <a:cubicBezTo>
                      <a:pt x="1037" y="1155"/>
                      <a:pt x="1215" y="1000"/>
                      <a:pt x="1418" y="893"/>
                    </a:cubicBezTo>
                    <a:lnTo>
                      <a:pt x="1680" y="738"/>
                    </a:lnTo>
                    <a:lnTo>
                      <a:pt x="1418" y="595"/>
                    </a:lnTo>
                    <a:cubicBezTo>
                      <a:pt x="1215" y="476"/>
                      <a:pt x="1037" y="333"/>
                      <a:pt x="882" y="143"/>
                    </a:cubicBez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010100" y="1831275"/>
                <a:ext cx="240200" cy="234300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72" extrusionOk="0">
                    <a:moveTo>
                      <a:pt x="5187" y="0"/>
                    </a:moveTo>
                    <a:cubicBezTo>
                      <a:pt x="4338" y="0"/>
                      <a:pt x="3791" y="746"/>
                      <a:pt x="3940" y="1192"/>
                    </a:cubicBezTo>
                    <a:cubicBezTo>
                      <a:pt x="3940" y="1192"/>
                      <a:pt x="3105" y="633"/>
                      <a:pt x="1798" y="633"/>
                    </a:cubicBezTo>
                    <a:cubicBezTo>
                      <a:pt x="1545" y="633"/>
                      <a:pt x="1273" y="654"/>
                      <a:pt x="987" y="704"/>
                    </a:cubicBezTo>
                    <a:lnTo>
                      <a:pt x="975" y="716"/>
                    </a:lnTo>
                    <a:cubicBezTo>
                      <a:pt x="666" y="2478"/>
                      <a:pt x="1463" y="3669"/>
                      <a:pt x="1463" y="3669"/>
                    </a:cubicBezTo>
                    <a:cubicBezTo>
                      <a:pt x="1413" y="3652"/>
                      <a:pt x="1360" y="3644"/>
                      <a:pt x="1304" y="3644"/>
                    </a:cubicBezTo>
                    <a:cubicBezTo>
                      <a:pt x="760" y="3644"/>
                      <a:pt x="1" y="4408"/>
                      <a:pt x="368" y="5455"/>
                    </a:cubicBezTo>
                    <a:cubicBezTo>
                      <a:pt x="517" y="5883"/>
                      <a:pt x="763" y="6021"/>
                      <a:pt x="1050" y="6021"/>
                    </a:cubicBezTo>
                    <a:cubicBezTo>
                      <a:pt x="1544" y="6021"/>
                      <a:pt x="2157" y="5612"/>
                      <a:pt x="2594" y="5574"/>
                    </a:cubicBezTo>
                    <a:cubicBezTo>
                      <a:pt x="2615" y="5572"/>
                      <a:pt x="2635" y="5571"/>
                      <a:pt x="2655" y="5571"/>
                    </a:cubicBezTo>
                    <a:cubicBezTo>
                      <a:pt x="3337" y="5571"/>
                      <a:pt x="3995" y="6533"/>
                      <a:pt x="3047" y="7550"/>
                    </a:cubicBezTo>
                    <a:cubicBezTo>
                      <a:pt x="2606" y="8003"/>
                      <a:pt x="1832" y="8277"/>
                      <a:pt x="1094" y="8443"/>
                    </a:cubicBezTo>
                    <a:cubicBezTo>
                      <a:pt x="1178" y="8753"/>
                      <a:pt x="1213" y="9051"/>
                      <a:pt x="1237" y="9372"/>
                    </a:cubicBezTo>
                    <a:cubicBezTo>
                      <a:pt x="6321" y="8800"/>
                      <a:pt x="4964" y="4931"/>
                      <a:pt x="4821" y="4562"/>
                    </a:cubicBezTo>
                    <a:lnTo>
                      <a:pt x="4821" y="4562"/>
                    </a:lnTo>
                    <a:cubicBezTo>
                      <a:pt x="4959" y="4615"/>
                      <a:pt x="5570" y="4833"/>
                      <a:pt x="6316" y="4833"/>
                    </a:cubicBezTo>
                    <a:cubicBezTo>
                      <a:pt x="7567" y="4833"/>
                      <a:pt x="9197" y="4221"/>
                      <a:pt x="9607" y="1192"/>
                    </a:cubicBezTo>
                    <a:cubicBezTo>
                      <a:pt x="9286" y="1192"/>
                      <a:pt x="8964" y="1157"/>
                      <a:pt x="8643" y="1085"/>
                    </a:cubicBezTo>
                    <a:cubicBezTo>
                      <a:pt x="8488" y="1728"/>
                      <a:pt x="8226" y="2395"/>
                      <a:pt x="7821" y="2776"/>
                    </a:cubicBezTo>
                    <a:cubicBezTo>
                      <a:pt x="7457" y="3116"/>
                      <a:pt x="7097" y="3249"/>
                      <a:pt x="6787" y="3249"/>
                    </a:cubicBezTo>
                    <a:cubicBezTo>
                      <a:pt x="6207" y="3249"/>
                      <a:pt x="5798" y="2781"/>
                      <a:pt x="5845" y="2324"/>
                    </a:cubicBezTo>
                    <a:cubicBezTo>
                      <a:pt x="5904" y="1633"/>
                      <a:pt x="6881" y="502"/>
                      <a:pt x="5726" y="97"/>
                    </a:cubicBezTo>
                    <a:cubicBezTo>
                      <a:pt x="5536" y="30"/>
                      <a:pt x="5355" y="0"/>
                      <a:pt x="5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2010950" y="1827950"/>
                <a:ext cx="2429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5" extrusionOk="0">
                    <a:moveTo>
                      <a:pt x="5165" y="232"/>
                    </a:moveTo>
                    <a:cubicBezTo>
                      <a:pt x="5328" y="232"/>
                      <a:pt x="5491" y="262"/>
                      <a:pt x="5644" y="325"/>
                    </a:cubicBezTo>
                    <a:cubicBezTo>
                      <a:pt x="5835" y="373"/>
                      <a:pt x="5989" y="504"/>
                      <a:pt x="6085" y="671"/>
                    </a:cubicBezTo>
                    <a:cubicBezTo>
                      <a:pt x="6216" y="944"/>
                      <a:pt x="6049" y="1349"/>
                      <a:pt x="5894" y="1730"/>
                    </a:cubicBezTo>
                    <a:cubicBezTo>
                      <a:pt x="5799" y="1956"/>
                      <a:pt x="5728" y="2206"/>
                      <a:pt x="5680" y="2445"/>
                    </a:cubicBezTo>
                    <a:cubicBezTo>
                      <a:pt x="5656" y="2849"/>
                      <a:pt x="5882" y="3219"/>
                      <a:pt x="6251" y="3385"/>
                    </a:cubicBezTo>
                    <a:cubicBezTo>
                      <a:pt x="6406" y="3461"/>
                      <a:pt x="6572" y="3498"/>
                      <a:pt x="6742" y="3498"/>
                    </a:cubicBezTo>
                    <a:cubicBezTo>
                      <a:pt x="7109" y="3498"/>
                      <a:pt x="7497" y="3326"/>
                      <a:pt x="7847" y="2992"/>
                    </a:cubicBezTo>
                    <a:cubicBezTo>
                      <a:pt x="8204" y="2659"/>
                      <a:pt x="8490" y="2099"/>
                      <a:pt x="8692" y="1337"/>
                    </a:cubicBezTo>
                    <a:cubicBezTo>
                      <a:pt x="8942" y="1385"/>
                      <a:pt x="9192" y="1421"/>
                      <a:pt x="9442" y="1433"/>
                    </a:cubicBezTo>
                    <a:cubicBezTo>
                      <a:pt x="9228" y="2921"/>
                      <a:pt x="8668" y="3933"/>
                      <a:pt x="7799" y="4457"/>
                    </a:cubicBezTo>
                    <a:cubicBezTo>
                      <a:pt x="7308" y="4747"/>
                      <a:pt x="6773" y="4838"/>
                      <a:pt x="6294" y="4838"/>
                    </a:cubicBezTo>
                    <a:cubicBezTo>
                      <a:pt x="5552" y="4838"/>
                      <a:pt x="4943" y="4619"/>
                      <a:pt x="4835" y="4576"/>
                    </a:cubicBezTo>
                    <a:lnTo>
                      <a:pt x="4596" y="4481"/>
                    </a:lnTo>
                    <a:lnTo>
                      <a:pt x="4692" y="4731"/>
                    </a:lnTo>
                    <a:cubicBezTo>
                      <a:pt x="4751" y="4897"/>
                      <a:pt x="5311" y="6457"/>
                      <a:pt x="4549" y="7719"/>
                    </a:cubicBezTo>
                    <a:cubicBezTo>
                      <a:pt x="4001" y="8612"/>
                      <a:pt x="2918" y="9160"/>
                      <a:pt x="1322" y="9362"/>
                    </a:cubicBezTo>
                    <a:cubicBezTo>
                      <a:pt x="1298" y="9124"/>
                      <a:pt x="1263" y="8886"/>
                      <a:pt x="1215" y="8660"/>
                    </a:cubicBezTo>
                    <a:cubicBezTo>
                      <a:pt x="2108" y="8445"/>
                      <a:pt x="2739" y="8136"/>
                      <a:pt x="3108" y="7755"/>
                    </a:cubicBezTo>
                    <a:cubicBezTo>
                      <a:pt x="3596" y="7231"/>
                      <a:pt x="3739" y="6636"/>
                      <a:pt x="3501" y="6147"/>
                    </a:cubicBezTo>
                    <a:cubicBezTo>
                      <a:pt x="3339" y="5799"/>
                      <a:pt x="2984" y="5575"/>
                      <a:pt x="2591" y="5575"/>
                    </a:cubicBezTo>
                    <a:cubicBezTo>
                      <a:pt x="2581" y="5575"/>
                      <a:pt x="2571" y="5576"/>
                      <a:pt x="2560" y="5576"/>
                    </a:cubicBezTo>
                    <a:cubicBezTo>
                      <a:pt x="2310" y="5624"/>
                      <a:pt x="2072" y="5695"/>
                      <a:pt x="1846" y="5802"/>
                    </a:cubicBezTo>
                    <a:cubicBezTo>
                      <a:pt x="1566" y="5916"/>
                      <a:pt x="1272" y="6030"/>
                      <a:pt x="1028" y="6030"/>
                    </a:cubicBezTo>
                    <a:cubicBezTo>
                      <a:pt x="940" y="6030"/>
                      <a:pt x="859" y="6015"/>
                      <a:pt x="786" y="5981"/>
                    </a:cubicBezTo>
                    <a:cubicBezTo>
                      <a:pt x="620" y="5886"/>
                      <a:pt x="489" y="5731"/>
                      <a:pt x="441" y="5552"/>
                    </a:cubicBezTo>
                    <a:cubicBezTo>
                      <a:pt x="251" y="5076"/>
                      <a:pt x="358" y="4540"/>
                      <a:pt x="703" y="4171"/>
                    </a:cubicBezTo>
                    <a:cubicBezTo>
                      <a:pt x="885" y="3989"/>
                      <a:pt x="1098" y="3892"/>
                      <a:pt x="1274" y="3892"/>
                    </a:cubicBezTo>
                    <a:cubicBezTo>
                      <a:pt x="1316" y="3892"/>
                      <a:pt x="1356" y="3897"/>
                      <a:pt x="1394" y="3909"/>
                    </a:cubicBezTo>
                    <a:lnTo>
                      <a:pt x="1715" y="4028"/>
                    </a:lnTo>
                    <a:lnTo>
                      <a:pt x="1525" y="3730"/>
                    </a:lnTo>
                    <a:cubicBezTo>
                      <a:pt x="1036" y="2885"/>
                      <a:pt x="870" y="1897"/>
                      <a:pt x="1048" y="933"/>
                    </a:cubicBezTo>
                    <a:cubicBezTo>
                      <a:pt x="1289" y="890"/>
                      <a:pt x="1531" y="870"/>
                      <a:pt x="1773" y="870"/>
                    </a:cubicBezTo>
                    <a:cubicBezTo>
                      <a:pt x="2490" y="870"/>
                      <a:pt x="3202" y="1053"/>
                      <a:pt x="3834" y="1409"/>
                    </a:cubicBezTo>
                    <a:lnTo>
                      <a:pt x="4120" y="1599"/>
                    </a:lnTo>
                    <a:lnTo>
                      <a:pt x="4013" y="1278"/>
                    </a:lnTo>
                    <a:cubicBezTo>
                      <a:pt x="3942" y="1087"/>
                      <a:pt x="4049" y="813"/>
                      <a:pt x="4263" y="587"/>
                    </a:cubicBezTo>
                    <a:cubicBezTo>
                      <a:pt x="4510" y="356"/>
                      <a:pt x="4837" y="232"/>
                      <a:pt x="5165" y="232"/>
                    </a:cubicBezTo>
                    <a:close/>
                    <a:moveTo>
                      <a:pt x="5170" y="1"/>
                    </a:moveTo>
                    <a:cubicBezTo>
                      <a:pt x="4780" y="1"/>
                      <a:pt x="4396" y="149"/>
                      <a:pt x="4108" y="421"/>
                    </a:cubicBezTo>
                    <a:cubicBezTo>
                      <a:pt x="3918" y="599"/>
                      <a:pt x="3799" y="837"/>
                      <a:pt x="3763" y="1099"/>
                    </a:cubicBezTo>
                    <a:cubicBezTo>
                      <a:pt x="3147" y="796"/>
                      <a:pt x="2466" y="635"/>
                      <a:pt x="1779" y="635"/>
                    </a:cubicBezTo>
                    <a:cubicBezTo>
                      <a:pt x="1495" y="635"/>
                      <a:pt x="1211" y="663"/>
                      <a:pt x="929" y="718"/>
                    </a:cubicBezTo>
                    <a:lnTo>
                      <a:pt x="882" y="730"/>
                    </a:lnTo>
                    <a:lnTo>
                      <a:pt x="834" y="790"/>
                    </a:lnTo>
                    <a:lnTo>
                      <a:pt x="834" y="813"/>
                    </a:lnTo>
                    <a:cubicBezTo>
                      <a:pt x="644" y="1778"/>
                      <a:pt x="786" y="2778"/>
                      <a:pt x="1215" y="3659"/>
                    </a:cubicBezTo>
                    <a:cubicBezTo>
                      <a:pt x="953" y="3683"/>
                      <a:pt x="715" y="3814"/>
                      <a:pt x="548" y="4004"/>
                    </a:cubicBezTo>
                    <a:cubicBezTo>
                      <a:pt x="132" y="4433"/>
                      <a:pt x="1" y="5064"/>
                      <a:pt x="227" y="5624"/>
                    </a:cubicBezTo>
                    <a:cubicBezTo>
                      <a:pt x="298" y="5862"/>
                      <a:pt x="465" y="6076"/>
                      <a:pt x="691" y="6195"/>
                    </a:cubicBezTo>
                    <a:cubicBezTo>
                      <a:pt x="795" y="6242"/>
                      <a:pt x="905" y="6261"/>
                      <a:pt x="1019" y="6261"/>
                    </a:cubicBezTo>
                    <a:cubicBezTo>
                      <a:pt x="1313" y="6261"/>
                      <a:pt x="1633" y="6133"/>
                      <a:pt x="1941" y="6005"/>
                    </a:cubicBezTo>
                    <a:cubicBezTo>
                      <a:pt x="2144" y="5909"/>
                      <a:pt x="2358" y="5850"/>
                      <a:pt x="2584" y="5802"/>
                    </a:cubicBezTo>
                    <a:cubicBezTo>
                      <a:pt x="2594" y="5802"/>
                      <a:pt x="2604" y="5802"/>
                      <a:pt x="2613" y="5802"/>
                    </a:cubicBezTo>
                    <a:cubicBezTo>
                      <a:pt x="2911" y="5802"/>
                      <a:pt x="3172" y="5978"/>
                      <a:pt x="3299" y="6255"/>
                    </a:cubicBezTo>
                    <a:cubicBezTo>
                      <a:pt x="3394" y="6445"/>
                      <a:pt x="3537" y="6957"/>
                      <a:pt x="2941" y="7588"/>
                    </a:cubicBezTo>
                    <a:cubicBezTo>
                      <a:pt x="2596" y="7969"/>
                      <a:pt x="1953" y="8255"/>
                      <a:pt x="1060" y="8457"/>
                    </a:cubicBezTo>
                    <a:lnTo>
                      <a:pt x="941" y="8493"/>
                    </a:lnTo>
                    <a:lnTo>
                      <a:pt x="965" y="8600"/>
                    </a:lnTo>
                    <a:cubicBezTo>
                      <a:pt x="1036" y="8898"/>
                      <a:pt x="1084" y="9195"/>
                      <a:pt x="1096" y="9493"/>
                    </a:cubicBezTo>
                    <a:lnTo>
                      <a:pt x="1096" y="9624"/>
                    </a:lnTo>
                    <a:lnTo>
                      <a:pt x="1227" y="9600"/>
                    </a:lnTo>
                    <a:cubicBezTo>
                      <a:pt x="2965" y="9410"/>
                      <a:pt x="4156" y="8814"/>
                      <a:pt x="4751" y="7838"/>
                    </a:cubicBezTo>
                    <a:cubicBezTo>
                      <a:pt x="5442" y="6719"/>
                      <a:pt x="5168" y="5421"/>
                      <a:pt x="4989" y="4873"/>
                    </a:cubicBezTo>
                    <a:lnTo>
                      <a:pt x="4989" y="4873"/>
                    </a:lnTo>
                    <a:cubicBezTo>
                      <a:pt x="5277" y="4959"/>
                      <a:pt x="5750" y="5073"/>
                      <a:pt x="6294" y="5073"/>
                    </a:cubicBezTo>
                    <a:cubicBezTo>
                      <a:pt x="6809" y="5073"/>
                      <a:pt x="7386" y="4971"/>
                      <a:pt x="7930" y="4647"/>
                    </a:cubicBezTo>
                    <a:cubicBezTo>
                      <a:pt x="8883" y="4088"/>
                      <a:pt x="9478" y="2968"/>
                      <a:pt x="9704" y="1325"/>
                    </a:cubicBezTo>
                    <a:lnTo>
                      <a:pt x="9716" y="1194"/>
                    </a:lnTo>
                    <a:lnTo>
                      <a:pt x="9585" y="1194"/>
                    </a:lnTo>
                    <a:cubicBezTo>
                      <a:pt x="9276" y="1194"/>
                      <a:pt x="8966" y="1159"/>
                      <a:pt x="8656" y="1099"/>
                    </a:cubicBezTo>
                    <a:lnTo>
                      <a:pt x="8549" y="1063"/>
                    </a:lnTo>
                    <a:lnTo>
                      <a:pt x="8514" y="1183"/>
                    </a:lnTo>
                    <a:cubicBezTo>
                      <a:pt x="8323" y="1956"/>
                      <a:pt x="8049" y="2504"/>
                      <a:pt x="7704" y="2826"/>
                    </a:cubicBezTo>
                    <a:cubicBezTo>
                      <a:pt x="7336" y="3173"/>
                      <a:pt x="7009" y="3265"/>
                      <a:pt x="6762" y="3265"/>
                    </a:cubicBezTo>
                    <a:cubicBezTo>
                      <a:pt x="6585" y="3265"/>
                      <a:pt x="6450" y="3218"/>
                      <a:pt x="6370" y="3183"/>
                    </a:cubicBezTo>
                    <a:cubicBezTo>
                      <a:pt x="6085" y="3052"/>
                      <a:pt x="5906" y="2778"/>
                      <a:pt x="5918" y="2468"/>
                    </a:cubicBezTo>
                    <a:cubicBezTo>
                      <a:pt x="5966" y="2242"/>
                      <a:pt x="6025" y="2028"/>
                      <a:pt x="6120" y="1814"/>
                    </a:cubicBezTo>
                    <a:cubicBezTo>
                      <a:pt x="6299" y="1385"/>
                      <a:pt x="6478" y="944"/>
                      <a:pt x="6299" y="575"/>
                    </a:cubicBezTo>
                    <a:cubicBezTo>
                      <a:pt x="6180" y="349"/>
                      <a:pt x="5978" y="182"/>
                      <a:pt x="5739" y="111"/>
                    </a:cubicBezTo>
                    <a:cubicBezTo>
                      <a:pt x="5555" y="36"/>
                      <a:pt x="5362" y="1"/>
                      <a:pt x="51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027450" y="2851075"/>
                <a:ext cx="2404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9360" extrusionOk="0">
                    <a:moveTo>
                      <a:pt x="8371" y="1"/>
                    </a:moveTo>
                    <a:cubicBezTo>
                      <a:pt x="3287" y="572"/>
                      <a:pt x="4644" y="4442"/>
                      <a:pt x="4787" y="4811"/>
                    </a:cubicBezTo>
                    <a:cubicBezTo>
                      <a:pt x="4649" y="4753"/>
                      <a:pt x="4038" y="4534"/>
                      <a:pt x="3293" y="4534"/>
                    </a:cubicBezTo>
                    <a:cubicBezTo>
                      <a:pt x="2042" y="4534"/>
                      <a:pt x="411" y="5151"/>
                      <a:pt x="0" y="8180"/>
                    </a:cubicBezTo>
                    <a:cubicBezTo>
                      <a:pt x="322" y="8180"/>
                      <a:pt x="643" y="8216"/>
                      <a:pt x="965" y="8287"/>
                    </a:cubicBezTo>
                    <a:cubicBezTo>
                      <a:pt x="1120" y="7632"/>
                      <a:pt x="1394" y="6966"/>
                      <a:pt x="1798" y="6585"/>
                    </a:cubicBezTo>
                    <a:cubicBezTo>
                      <a:pt x="2160" y="6244"/>
                      <a:pt x="2517" y="6111"/>
                      <a:pt x="2825" y="6111"/>
                    </a:cubicBezTo>
                    <a:cubicBezTo>
                      <a:pt x="3402" y="6111"/>
                      <a:pt x="3809" y="6576"/>
                      <a:pt x="3763" y="7025"/>
                    </a:cubicBezTo>
                    <a:cubicBezTo>
                      <a:pt x="3703" y="7728"/>
                      <a:pt x="2727" y="8859"/>
                      <a:pt x="3882" y="9264"/>
                    </a:cubicBezTo>
                    <a:cubicBezTo>
                      <a:pt x="4072" y="9330"/>
                      <a:pt x="4253" y="9359"/>
                      <a:pt x="4421" y="9359"/>
                    </a:cubicBezTo>
                    <a:cubicBezTo>
                      <a:pt x="5276" y="9359"/>
                      <a:pt x="5817" y="8606"/>
                      <a:pt x="5668" y="8168"/>
                    </a:cubicBezTo>
                    <a:lnTo>
                      <a:pt x="5668" y="8168"/>
                    </a:lnTo>
                    <a:cubicBezTo>
                      <a:pt x="5668" y="8168"/>
                      <a:pt x="6493" y="8721"/>
                      <a:pt x="7785" y="8721"/>
                    </a:cubicBezTo>
                    <a:cubicBezTo>
                      <a:pt x="8046" y="8721"/>
                      <a:pt x="8325" y="8698"/>
                      <a:pt x="8621" y="8644"/>
                    </a:cubicBezTo>
                    <a:lnTo>
                      <a:pt x="8633" y="8644"/>
                    </a:lnTo>
                    <a:cubicBezTo>
                      <a:pt x="8942" y="6894"/>
                      <a:pt x="8144" y="5704"/>
                      <a:pt x="8144" y="5704"/>
                    </a:cubicBezTo>
                    <a:lnTo>
                      <a:pt x="8144" y="5704"/>
                    </a:lnTo>
                    <a:cubicBezTo>
                      <a:pt x="8193" y="5720"/>
                      <a:pt x="8246" y="5728"/>
                      <a:pt x="8301" y="5728"/>
                    </a:cubicBezTo>
                    <a:cubicBezTo>
                      <a:pt x="8840" y="5728"/>
                      <a:pt x="9618" y="4965"/>
                      <a:pt x="9240" y="3918"/>
                    </a:cubicBezTo>
                    <a:cubicBezTo>
                      <a:pt x="9091" y="3489"/>
                      <a:pt x="8845" y="3351"/>
                      <a:pt x="8558" y="3351"/>
                    </a:cubicBezTo>
                    <a:cubicBezTo>
                      <a:pt x="8064" y="3351"/>
                      <a:pt x="7450" y="3761"/>
                      <a:pt x="7013" y="3799"/>
                    </a:cubicBezTo>
                    <a:cubicBezTo>
                      <a:pt x="6993" y="3800"/>
                      <a:pt x="6973" y="3801"/>
                      <a:pt x="6953" y="3801"/>
                    </a:cubicBezTo>
                    <a:cubicBezTo>
                      <a:pt x="6270" y="3801"/>
                      <a:pt x="5613" y="2840"/>
                      <a:pt x="6561" y="1822"/>
                    </a:cubicBezTo>
                    <a:cubicBezTo>
                      <a:pt x="7001" y="1370"/>
                      <a:pt x="7775" y="1084"/>
                      <a:pt x="8513" y="929"/>
                    </a:cubicBezTo>
                    <a:cubicBezTo>
                      <a:pt x="8430" y="620"/>
                      <a:pt x="8382" y="310"/>
                      <a:pt x="8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023875" y="2847500"/>
                <a:ext cx="242625" cy="2405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22" extrusionOk="0">
                    <a:moveTo>
                      <a:pt x="8406" y="274"/>
                    </a:moveTo>
                    <a:cubicBezTo>
                      <a:pt x="8418" y="513"/>
                      <a:pt x="8454" y="739"/>
                      <a:pt x="8502" y="977"/>
                    </a:cubicBezTo>
                    <a:cubicBezTo>
                      <a:pt x="7621" y="1191"/>
                      <a:pt x="6978" y="1489"/>
                      <a:pt x="6609" y="1882"/>
                    </a:cubicBezTo>
                    <a:cubicBezTo>
                      <a:pt x="6132" y="2394"/>
                      <a:pt x="5978" y="3001"/>
                      <a:pt x="6216" y="3477"/>
                    </a:cubicBezTo>
                    <a:cubicBezTo>
                      <a:pt x="6374" y="3829"/>
                      <a:pt x="6716" y="4050"/>
                      <a:pt x="7098" y="4050"/>
                    </a:cubicBezTo>
                    <a:cubicBezTo>
                      <a:pt x="7117" y="4050"/>
                      <a:pt x="7137" y="4050"/>
                      <a:pt x="7156" y="4049"/>
                    </a:cubicBezTo>
                    <a:cubicBezTo>
                      <a:pt x="7406" y="4013"/>
                      <a:pt x="7644" y="3942"/>
                      <a:pt x="7871" y="3834"/>
                    </a:cubicBezTo>
                    <a:cubicBezTo>
                      <a:pt x="8160" y="3721"/>
                      <a:pt x="8449" y="3607"/>
                      <a:pt x="8695" y="3607"/>
                    </a:cubicBezTo>
                    <a:cubicBezTo>
                      <a:pt x="8784" y="3607"/>
                      <a:pt x="8867" y="3621"/>
                      <a:pt x="8942" y="3656"/>
                    </a:cubicBezTo>
                    <a:cubicBezTo>
                      <a:pt x="9109" y="3739"/>
                      <a:pt x="9228" y="3906"/>
                      <a:pt x="9276" y="4084"/>
                    </a:cubicBezTo>
                    <a:cubicBezTo>
                      <a:pt x="9466" y="4561"/>
                      <a:pt x="9359" y="5097"/>
                      <a:pt x="9014" y="5466"/>
                    </a:cubicBezTo>
                    <a:cubicBezTo>
                      <a:pt x="8841" y="5648"/>
                      <a:pt x="8630" y="5745"/>
                      <a:pt x="8455" y="5745"/>
                    </a:cubicBezTo>
                    <a:cubicBezTo>
                      <a:pt x="8413" y="5745"/>
                      <a:pt x="8372" y="5739"/>
                      <a:pt x="8335" y="5728"/>
                    </a:cubicBezTo>
                    <a:lnTo>
                      <a:pt x="8002" y="5608"/>
                    </a:lnTo>
                    <a:lnTo>
                      <a:pt x="8002" y="5608"/>
                    </a:lnTo>
                    <a:lnTo>
                      <a:pt x="8192" y="5894"/>
                    </a:lnTo>
                    <a:cubicBezTo>
                      <a:pt x="8680" y="6751"/>
                      <a:pt x="8847" y="7740"/>
                      <a:pt x="8680" y="8704"/>
                    </a:cubicBezTo>
                    <a:cubicBezTo>
                      <a:pt x="8437" y="8746"/>
                      <a:pt x="8191" y="8767"/>
                      <a:pt x="7947" y="8767"/>
                    </a:cubicBezTo>
                    <a:cubicBezTo>
                      <a:pt x="7221" y="8767"/>
                      <a:pt x="6502" y="8584"/>
                      <a:pt x="5870" y="8228"/>
                    </a:cubicBezTo>
                    <a:lnTo>
                      <a:pt x="5585" y="8037"/>
                    </a:lnTo>
                    <a:lnTo>
                      <a:pt x="5585" y="8037"/>
                    </a:lnTo>
                    <a:lnTo>
                      <a:pt x="5692" y="8359"/>
                    </a:lnTo>
                    <a:cubicBezTo>
                      <a:pt x="5763" y="8549"/>
                      <a:pt x="5656" y="8823"/>
                      <a:pt x="5442" y="9037"/>
                    </a:cubicBezTo>
                    <a:cubicBezTo>
                      <a:pt x="5194" y="9277"/>
                      <a:pt x="4866" y="9404"/>
                      <a:pt x="4536" y="9404"/>
                    </a:cubicBezTo>
                    <a:cubicBezTo>
                      <a:pt x="4375" y="9404"/>
                      <a:pt x="4213" y="9374"/>
                      <a:pt x="4061" y="9311"/>
                    </a:cubicBezTo>
                    <a:cubicBezTo>
                      <a:pt x="3870" y="9264"/>
                      <a:pt x="3715" y="9133"/>
                      <a:pt x="3620" y="8966"/>
                    </a:cubicBezTo>
                    <a:cubicBezTo>
                      <a:pt x="3501" y="8680"/>
                      <a:pt x="3656" y="8287"/>
                      <a:pt x="3811" y="7906"/>
                    </a:cubicBezTo>
                    <a:cubicBezTo>
                      <a:pt x="3918" y="7680"/>
                      <a:pt x="3989" y="7430"/>
                      <a:pt x="4025" y="7192"/>
                    </a:cubicBezTo>
                    <a:cubicBezTo>
                      <a:pt x="4049" y="6787"/>
                      <a:pt x="3823" y="6418"/>
                      <a:pt x="3453" y="6251"/>
                    </a:cubicBezTo>
                    <a:cubicBezTo>
                      <a:pt x="3315" y="6187"/>
                      <a:pt x="3166" y="6142"/>
                      <a:pt x="3017" y="6142"/>
                    </a:cubicBezTo>
                    <a:cubicBezTo>
                      <a:pt x="3000" y="6142"/>
                      <a:pt x="2982" y="6143"/>
                      <a:pt x="2965" y="6144"/>
                    </a:cubicBezTo>
                    <a:cubicBezTo>
                      <a:pt x="2549" y="6156"/>
                      <a:pt x="2156" y="6335"/>
                      <a:pt x="1858" y="6644"/>
                    </a:cubicBezTo>
                    <a:cubicBezTo>
                      <a:pt x="1513" y="6978"/>
                      <a:pt x="1227" y="7525"/>
                      <a:pt x="1013" y="8287"/>
                    </a:cubicBezTo>
                    <a:cubicBezTo>
                      <a:pt x="775" y="8240"/>
                      <a:pt x="524" y="8216"/>
                      <a:pt x="274" y="8204"/>
                    </a:cubicBezTo>
                    <a:cubicBezTo>
                      <a:pt x="489" y="6716"/>
                      <a:pt x="1036" y="5692"/>
                      <a:pt x="1906" y="5180"/>
                    </a:cubicBezTo>
                    <a:cubicBezTo>
                      <a:pt x="2400" y="4886"/>
                      <a:pt x="2936" y="4793"/>
                      <a:pt x="3416" y="4793"/>
                    </a:cubicBezTo>
                    <a:cubicBezTo>
                      <a:pt x="4161" y="4793"/>
                      <a:pt x="4769" y="5017"/>
                      <a:pt x="4870" y="5061"/>
                    </a:cubicBezTo>
                    <a:lnTo>
                      <a:pt x="5120" y="5144"/>
                    </a:lnTo>
                    <a:lnTo>
                      <a:pt x="5025" y="4906"/>
                    </a:lnTo>
                    <a:cubicBezTo>
                      <a:pt x="4966" y="4727"/>
                      <a:pt x="4406" y="3180"/>
                      <a:pt x="5168" y="1918"/>
                    </a:cubicBezTo>
                    <a:cubicBezTo>
                      <a:pt x="5728" y="1013"/>
                      <a:pt x="6799" y="465"/>
                      <a:pt x="8406" y="274"/>
                    </a:cubicBezTo>
                    <a:close/>
                    <a:moveTo>
                      <a:pt x="8609" y="1"/>
                    </a:moveTo>
                    <a:lnTo>
                      <a:pt x="8490" y="24"/>
                    </a:lnTo>
                    <a:cubicBezTo>
                      <a:pt x="6751" y="215"/>
                      <a:pt x="5561" y="810"/>
                      <a:pt x="4966" y="1787"/>
                    </a:cubicBezTo>
                    <a:cubicBezTo>
                      <a:pt x="4275" y="2906"/>
                      <a:pt x="4549" y="4192"/>
                      <a:pt x="4727" y="4751"/>
                    </a:cubicBezTo>
                    <a:cubicBezTo>
                      <a:pt x="4440" y="4666"/>
                      <a:pt x="3966" y="4552"/>
                      <a:pt x="3422" y="4552"/>
                    </a:cubicBezTo>
                    <a:cubicBezTo>
                      <a:pt x="2908" y="4552"/>
                      <a:pt x="2330" y="4653"/>
                      <a:pt x="1787" y="4977"/>
                    </a:cubicBezTo>
                    <a:cubicBezTo>
                      <a:pt x="834" y="5537"/>
                      <a:pt x="239" y="6656"/>
                      <a:pt x="13" y="8287"/>
                    </a:cubicBezTo>
                    <a:lnTo>
                      <a:pt x="1" y="8418"/>
                    </a:lnTo>
                    <a:lnTo>
                      <a:pt x="132" y="8418"/>
                    </a:lnTo>
                    <a:cubicBezTo>
                      <a:pt x="441" y="8430"/>
                      <a:pt x="751" y="8466"/>
                      <a:pt x="1060" y="8526"/>
                    </a:cubicBezTo>
                    <a:lnTo>
                      <a:pt x="1167" y="8549"/>
                    </a:lnTo>
                    <a:lnTo>
                      <a:pt x="1203" y="8442"/>
                    </a:lnTo>
                    <a:cubicBezTo>
                      <a:pt x="1394" y="7680"/>
                      <a:pt x="1667" y="7121"/>
                      <a:pt x="2013" y="6811"/>
                    </a:cubicBezTo>
                    <a:cubicBezTo>
                      <a:pt x="2378" y="6459"/>
                      <a:pt x="2704" y="6363"/>
                      <a:pt x="2950" y="6363"/>
                    </a:cubicBezTo>
                    <a:cubicBezTo>
                      <a:pt x="3129" y="6363"/>
                      <a:pt x="3266" y="6414"/>
                      <a:pt x="3346" y="6454"/>
                    </a:cubicBezTo>
                    <a:cubicBezTo>
                      <a:pt x="3632" y="6573"/>
                      <a:pt x="3811" y="6859"/>
                      <a:pt x="3799" y="7156"/>
                    </a:cubicBezTo>
                    <a:cubicBezTo>
                      <a:pt x="3751" y="7383"/>
                      <a:pt x="3692" y="7609"/>
                      <a:pt x="3596" y="7811"/>
                    </a:cubicBezTo>
                    <a:cubicBezTo>
                      <a:pt x="3418" y="8240"/>
                      <a:pt x="3239" y="8692"/>
                      <a:pt x="3418" y="9061"/>
                    </a:cubicBezTo>
                    <a:cubicBezTo>
                      <a:pt x="3525" y="9288"/>
                      <a:pt x="3739" y="9454"/>
                      <a:pt x="3977" y="9514"/>
                    </a:cubicBezTo>
                    <a:cubicBezTo>
                      <a:pt x="4168" y="9585"/>
                      <a:pt x="4370" y="9621"/>
                      <a:pt x="4573" y="9621"/>
                    </a:cubicBezTo>
                    <a:cubicBezTo>
                      <a:pt x="4586" y="9621"/>
                      <a:pt x="4600" y="9622"/>
                      <a:pt x="4614" y="9622"/>
                    </a:cubicBezTo>
                    <a:cubicBezTo>
                      <a:pt x="4981" y="9622"/>
                      <a:pt x="5344" y="9468"/>
                      <a:pt x="5608" y="9204"/>
                    </a:cubicBezTo>
                    <a:cubicBezTo>
                      <a:pt x="5799" y="9037"/>
                      <a:pt x="5918" y="8799"/>
                      <a:pt x="5954" y="8537"/>
                    </a:cubicBezTo>
                    <a:cubicBezTo>
                      <a:pt x="6578" y="8841"/>
                      <a:pt x="7255" y="9001"/>
                      <a:pt x="7940" y="9001"/>
                    </a:cubicBezTo>
                    <a:cubicBezTo>
                      <a:pt x="8223" y="9001"/>
                      <a:pt x="8506" y="8974"/>
                      <a:pt x="8787" y="8918"/>
                    </a:cubicBezTo>
                    <a:lnTo>
                      <a:pt x="8835" y="8907"/>
                    </a:lnTo>
                    <a:lnTo>
                      <a:pt x="8895" y="8859"/>
                    </a:lnTo>
                    <a:lnTo>
                      <a:pt x="8895" y="8823"/>
                    </a:lnTo>
                    <a:cubicBezTo>
                      <a:pt x="9073" y="7847"/>
                      <a:pt x="8930" y="6847"/>
                      <a:pt x="8490" y="5966"/>
                    </a:cubicBezTo>
                    <a:cubicBezTo>
                      <a:pt x="8752" y="5942"/>
                      <a:pt x="8990" y="5811"/>
                      <a:pt x="9168" y="5620"/>
                    </a:cubicBezTo>
                    <a:cubicBezTo>
                      <a:pt x="9573" y="5192"/>
                      <a:pt x="9704" y="4561"/>
                      <a:pt x="9478" y="4001"/>
                    </a:cubicBezTo>
                    <a:cubicBezTo>
                      <a:pt x="9407" y="3763"/>
                      <a:pt x="9240" y="3549"/>
                      <a:pt x="9014" y="3430"/>
                    </a:cubicBezTo>
                    <a:cubicBezTo>
                      <a:pt x="8910" y="3383"/>
                      <a:pt x="8801" y="3363"/>
                      <a:pt x="8688" y="3363"/>
                    </a:cubicBezTo>
                    <a:cubicBezTo>
                      <a:pt x="8398" y="3363"/>
                      <a:pt x="8084" y="3492"/>
                      <a:pt x="7775" y="3620"/>
                    </a:cubicBezTo>
                    <a:cubicBezTo>
                      <a:pt x="7561" y="3715"/>
                      <a:pt x="7347" y="3775"/>
                      <a:pt x="7121" y="3823"/>
                    </a:cubicBezTo>
                    <a:cubicBezTo>
                      <a:pt x="6811" y="3823"/>
                      <a:pt x="6537" y="3656"/>
                      <a:pt x="6418" y="3370"/>
                    </a:cubicBezTo>
                    <a:cubicBezTo>
                      <a:pt x="6323" y="3180"/>
                      <a:pt x="6168" y="2668"/>
                      <a:pt x="6763" y="2037"/>
                    </a:cubicBezTo>
                    <a:cubicBezTo>
                      <a:pt x="7121" y="1656"/>
                      <a:pt x="7752" y="1370"/>
                      <a:pt x="8656" y="1167"/>
                    </a:cubicBezTo>
                    <a:lnTo>
                      <a:pt x="8776" y="1132"/>
                    </a:lnTo>
                    <a:lnTo>
                      <a:pt x="8740" y="1025"/>
                    </a:lnTo>
                    <a:cubicBezTo>
                      <a:pt x="8668" y="727"/>
                      <a:pt x="8621" y="429"/>
                      <a:pt x="8609" y="132"/>
                    </a:cubicBezTo>
                    <a:lnTo>
                      <a:pt x="86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010400" y="2851375"/>
                <a:ext cx="240200" cy="234125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65" extrusionOk="0">
                    <a:moveTo>
                      <a:pt x="1237" y="0"/>
                    </a:moveTo>
                    <a:cubicBezTo>
                      <a:pt x="1225" y="310"/>
                      <a:pt x="1178" y="620"/>
                      <a:pt x="1106" y="929"/>
                    </a:cubicBezTo>
                    <a:cubicBezTo>
                      <a:pt x="1832" y="1072"/>
                      <a:pt x="2606" y="1346"/>
                      <a:pt x="3047" y="1822"/>
                    </a:cubicBezTo>
                    <a:cubicBezTo>
                      <a:pt x="3990" y="2823"/>
                      <a:pt x="3344" y="3790"/>
                      <a:pt x="2666" y="3790"/>
                    </a:cubicBezTo>
                    <a:cubicBezTo>
                      <a:pt x="2642" y="3790"/>
                      <a:pt x="2618" y="3789"/>
                      <a:pt x="2594" y="3787"/>
                    </a:cubicBezTo>
                    <a:cubicBezTo>
                      <a:pt x="2158" y="3749"/>
                      <a:pt x="1545" y="3345"/>
                      <a:pt x="1051" y="3345"/>
                    </a:cubicBezTo>
                    <a:cubicBezTo>
                      <a:pt x="764" y="3345"/>
                      <a:pt x="517" y="3481"/>
                      <a:pt x="368" y="3906"/>
                    </a:cubicBezTo>
                    <a:cubicBezTo>
                      <a:pt x="1" y="4953"/>
                      <a:pt x="760" y="5716"/>
                      <a:pt x="1304" y="5716"/>
                    </a:cubicBezTo>
                    <a:cubicBezTo>
                      <a:pt x="1360" y="5716"/>
                      <a:pt x="1413" y="5708"/>
                      <a:pt x="1463" y="5692"/>
                    </a:cubicBezTo>
                    <a:lnTo>
                      <a:pt x="1463" y="5692"/>
                    </a:lnTo>
                    <a:cubicBezTo>
                      <a:pt x="1463" y="5692"/>
                      <a:pt x="666" y="6882"/>
                      <a:pt x="975" y="8644"/>
                    </a:cubicBezTo>
                    <a:lnTo>
                      <a:pt x="987" y="8656"/>
                    </a:lnTo>
                    <a:cubicBezTo>
                      <a:pt x="1273" y="8707"/>
                      <a:pt x="1545" y="8728"/>
                      <a:pt x="1798" y="8728"/>
                    </a:cubicBezTo>
                    <a:cubicBezTo>
                      <a:pt x="3105" y="8728"/>
                      <a:pt x="3940" y="8168"/>
                      <a:pt x="3940" y="8168"/>
                    </a:cubicBezTo>
                    <a:lnTo>
                      <a:pt x="3940" y="8168"/>
                    </a:lnTo>
                    <a:cubicBezTo>
                      <a:pt x="3791" y="8614"/>
                      <a:pt x="4326" y="9364"/>
                      <a:pt x="5175" y="9364"/>
                    </a:cubicBezTo>
                    <a:cubicBezTo>
                      <a:pt x="5347" y="9364"/>
                      <a:pt x="5531" y="9334"/>
                      <a:pt x="5726" y="9263"/>
                    </a:cubicBezTo>
                    <a:cubicBezTo>
                      <a:pt x="6881" y="8859"/>
                      <a:pt x="5904" y="7728"/>
                      <a:pt x="5845" y="7037"/>
                    </a:cubicBezTo>
                    <a:cubicBezTo>
                      <a:pt x="5798" y="6579"/>
                      <a:pt x="6207" y="6111"/>
                      <a:pt x="6784" y="6111"/>
                    </a:cubicBezTo>
                    <a:cubicBezTo>
                      <a:pt x="7092" y="6111"/>
                      <a:pt x="7449" y="6245"/>
                      <a:pt x="7809" y="6585"/>
                    </a:cubicBezTo>
                    <a:cubicBezTo>
                      <a:pt x="8226" y="6977"/>
                      <a:pt x="8488" y="7632"/>
                      <a:pt x="8655" y="8287"/>
                    </a:cubicBezTo>
                    <a:cubicBezTo>
                      <a:pt x="8964" y="8216"/>
                      <a:pt x="9286" y="8180"/>
                      <a:pt x="9607" y="8180"/>
                    </a:cubicBezTo>
                    <a:cubicBezTo>
                      <a:pt x="9204" y="5152"/>
                      <a:pt x="7578" y="4539"/>
                      <a:pt x="6328" y="4539"/>
                    </a:cubicBezTo>
                    <a:cubicBezTo>
                      <a:pt x="5582" y="4539"/>
                      <a:pt x="4971" y="4757"/>
                      <a:pt x="4833" y="4811"/>
                    </a:cubicBezTo>
                    <a:cubicBezTo>
                      <a:pt x="4976" y="4441"/>
                      <a:pt x="6321" y="572"/>
                      <a:pt x="1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010950" y="2847800"/>
                <a:ext cx="242625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10" extrusionOk="0">
                    <a:moveTo>
                      <a:pt x="1334" y="262"/>
                    </a:moveTo>
                    <a:cubicBezTo>
                      <a:pt x="2918" y="453"/>
                      <a:pt x="4013" y="1013"/>
                      <a:pt x="4561" y="1906"/>
                    </a:cubicBezTo>
                    <a:cubicBezTo>
                      <a:pt x="5323" y="3168"/>
                      <a:pt x="4763" y="4715"/>
                      <a:pt x="4704" y="4894"/>
                    </a:cubicBezTo>
                    <a:lnTo>
                      <a:pt x="4608" y="5132"/>
                    </a:lnTo>
                    <a:lnTo>
                      <a:pt x="4608" y="5132"/>
                    </a:lnTo>
                    <a:lnTo>
                      <a:pt x="4846" y="5049"/>
                    </a:lnTo>
                    <a:cubicBezTo>
                      <a:pt x="4955" y="5005"/>
                      <a:pt x="5564" y="4786"/>
                      <a:pt x="6306" y="4786"/>
                    </a:cubicBezTo>
                    <a:cubicBezTo>
                      <a:pt x="6785" y="4786"/>
                      <a:pt x="7320" y="4878"/>
                      <a:pt x="7811" y="5168"/>
                    </a:cubicBezTo>
                    <a:cubicBezTo>
                      <a:pt x="8680" y="5680"/>
                      <a:pt x="9228" y="6704"/>
                      <a:pt x="9454" y="8192"/>
                    </a:cubicBezTo>
                    <a:cubicBezTo>
                      <a:pt x="9204" y="8204"/>
                      <a:pt x="8954" y="8228"/>
                      <a:pt x="8704" y="8275"/>
                    </a:cubicBezTo>
                    <a:cubicBezTo>
                      <a:pt x="8502" y="7525"/>
                      <a:pt x="8216" y="6966"/>
                      <a:pt x="7859" y="6632"/>
                    </a:cubicBezTo>
                    <a:cubicBezTo>
                      <a:pt x="7509" y="6299"/>
                      <a:pt x="7121" y="6127"/>
                      <a:pt x="6754" y="6127"/>
                    </a:cubicBezTo>
                    <a:cubicBezTo>
                      <a:pt x="6584" y="6127"/>
                      <a:pt x="6418" y="6164"/>
                      <a:pt x="6263" y="6239"/>
                    </a:cubicBezTo>
                    <a:cubicBezTo>
                      <a:pt x="5894" y="6394"/>
                      <a:pt x="5668" y="6775"/>
                      <a:pt x="5692" y="7168"/>
                    </a:cubicBezTo>
                    <a:cubicBezTo>
                      <a:pt x="5728" y="7418"/>
                      <a:pt x="5811" y="7656"/>
                      <a:pt x="5906" y="7882"/>
                    </a:cubicBezTo>
                    <a:cubicBezTo>
                      <a:pt x="6061" y="8275"/>
                      <a:pt x="6228" y="8668"/>
                      <a:pt x="6097" y="8954"/>
                    </a:cubicBezTo>
                    <a:cubicBezTo>
                      <a:pt x="6001" y="9121"/>
                      <a:pt x="5847" y="9240"/>
                      <a:pt x="5656" y="9287"/>
                    </a:cubicBezTo>
                    <a:cubicBezTo>
                      <a:pt x="5499" y="9352"/>
                      <a:pt x="5333" y="9384"/>
                      <a:pt x="5167" y="9384"/>
                    </a:cubicBezTo>
                    <a:cubicBezTo>
                      <a:pt x="4842" y="9384"/>
                      <a:pt x="4519" y="9262"/>
                      <a:pt x="4275" y="9025"/>
                    </a:cubicBezTo>
                    <a:cubicBezTo>
                      <a:pt x="4061" y="8811"/>
                      <a:pt x="3954" y="8537"/>
                      <a:pt x="4025" y="8347"/>
                    </a:cubicBezTo>
                    <a:lnTo>
                      <a:pt x="4132" y="8013"/>
                    </a:lnTo>
                    <a:lnTo>
                      <a:pt x="3846" y="8216"/>
                    </a:lnTo>
                    <a:cubicBezTo>
                      <a:pt x="3214" y="8572"/>
                      <a:pt x="2502" y="8755"/>
                      <a:pt x="1785" y="8755"/>
                    </a:cubicBezTo>
                    <a:cubicBezTo>
                      <a:pt x="1543" y="8755"/>
                      <a:pt x="1301" y="8734"/>
                      <a:pt x="1060" y="8692"/>
                    </a:cubicBezTo>
                    <a:cubicBezTo>
                      <a:pt x="882" y="7728"/>
                      <a:pt x="1060" y="6739"/>
                      <a:pt x="1537" y="5882"/>
                    </a:cubicBezTo>
                    <a:lnTo>
                      <a:pt x="1727" y="5596"/>
                    </a:lnTo>
                    <a:lnTo>
                      <a:pt x="1406" y="5716"/>
                    </a:lnTo>
                    <a:cubicBezTo>
                      <a:pt x="1368" y="5727"/>
                      <a:pt x="1328" y="5733"/>
                      <a:pt x="1285" y="5733"/>
                    </a:cubicBezTo>
                    <a:cubicBezTo>
                      <a:pt x="1110" y="5733"/>
                      <a:pt x="897" y="5636"/>
                      <a:pt x="715" y="5454"/>
                    </a:cubicBezTo>
                    <a:cubicBezTo>
                      <a:pt x="370" y="5085"/>
                      <a:pt x="263" y="4549"/>
                      <a:pt x="453" y="4072"/>
                    </a:cubicBezTo>
                    <a:cubicBezTo>
                      <a:pt x="501" y="3894"/>
                      <a:pt x="620" y="3727"/>
                      <a:pt x="786" y="3644"/>
                    </a:cubicBezTo>
                    <a:cubicBezTo>
                      <a:pt x="859" y="3610"/>
                      <a:pt x="940" y="3596"/>
                      <a:pt x="1026" y="3596"/>
                    </a:cubicBezTo>
                    <a:cubicBezTo>
                      <a:pt x="1277" y="3596"/>
                      <a:pt x="1574" y="3716"/>
                      <a:pt x="1858" y="3822"/>
                    </a:cubicBezTo>
                    <a:cubicBezTo>
                      <a:pt x="2084" y="3930"/>
                      <a:pt x="2322" y="4001"/>
                      <a:pt x="2572" y="4037"/>
                    </a:cubicBezTo>
                    <a:cubicBezTo>
                      <a:pt x="2592" y="4038"/>
                      <a:pt x="2611" y="4038"/>
                      <a:pt x="2631" y="4038"/>
                    </a:cubicBezTo>
                    <a:cubicBezTo>
                      <a:pt x="3012" y="4038"/>
                      <a:pt x="3354" y="3817"/>
                      <a:pt x="3513" y="3465"/>
                    </a:cubicBezTo>
                    <a:cubicBezTo>
                      <a:pt x="3751" y="2989"/>
                      <a:pt x="3596" y="2382"/>
                      <a:pt x="3120" y="1870"/>
                    </a:cubicBezTo>
                    <a:cubicBezTo>
                      <a:pt x="2751" y="1477"/>
                      <a:pt x="2120" y="1179"/>
                      <a:pt x="1227" y="965"/>
                    </a:cubicBezTo>
                    <a:cubicBezTo>
                      <a:pt x="1275" y="727"/>
                      <a:pt x="1310" y="501"/>
                      <a:pt x="1334" y="262"/>
                    </a:cubicBezTo>
                    <a:close/>
                    <a:moveTo>
                      <a:pt x="1096" y="1"/>
                    </a:moveTo>
                    <a:lnTo>
                      <a:pt x="1096" y="120"/>
                    </a:lnTo>
                    <a:cubicBezTo>
                      <a:pt x="1084" y="429"/>
                      <a:pt x="1036" y="727"/>
                      <a:pt x="965" y="1013"/>
                    </a:cubicBezTo>
                    <a:lnTo>
                      <a:pt x="941" y="1132"/>
                    </a:lnTo>
                    <a:lnTo>
                      <a:pt x="1048" y="1155"/>
                    </a:lnTo>
                    <a:cubicBezTo>
                      <a:pt x="1953" y="1358"/>
                      <a:pt x="2584" y="1656"/>
                      <a:pt x="2941" y="2025"/>
                    </a:cubicBezTo>
                    <a:cubicBezTo>
                      <a:pt x="3537" y="2668"/>
                      <a:pt x="3382" y="3180"/>
                      <a:pt x="3299" y="3370"/>
                    </a:cubicBezTo>
                    <a:cubicBezTo>
                      <a:pt x="3172" y="3635"/>
                      <a:pt x="2911" y="3811"/>
                      <a:pt x="2613" y="3811"/>
                    </a:cubicBezTo>
                    <a:cubicBezTo>
                      <a:pt x="2604" y="3811"/>
                      <a:pt x="2594" y="3811"/>
                      <a:pt x="2584" y="3811"/>
                    </a:cubicBezTo>
                    <a:cubicBezTo>
                      <a:pt x="2358" y="3775"/>
                      <a:pt x="2144" y="3703"/>
                      <a:pt x="1929" y="3608"/>
                    </a:cubicBezTo>
                    <a:cubicBezTo>
                      <a:pt x="1622" y="3489"/>
                      <a:pt x="1308" y="3363"/>
                      <a:pt x="1019" y="3363"/>
                    </a:cubicBezTo>
                    <a:cubicBezTo>
                      <a:pt x="906" y="3363"/>
                      <a:pt x="796" y="3382"/>
                      <a:pt x="691" y="3430"/>
                    </a:cubicBezTo>
                    <a:cubicBezTo>
                      <a:pt x="465" y="3549"/>
                      <a:pt x="298" y="3751"/>
                      <a:pt x="227" y="4001"/>
                    </a:cubicBezTo>
                    <a:cubicBezTo>
                      <a:pt x="1" y="4549"/>
                      <a:pt x="120" y="5192"/>
                      <a:pt x="536" y="5632"/>
                    </a:cubicBezTo>
                    <a:cubicBezTo>
                      <a:pt x="715" y="5811"/>
                      <a:pt x="953" y="5942"/>
                      <a:pt x="1215" y="5966"/>
                    </a:cubicBezTo>
                    <a:cubicBezTo>
                      <a:pt x="775" y="6847"/>
                      <a:pt x="644" y="7847"/>
                      <a:pt x="822" y="8811"/>
                    </a:cubicBezTo>
                    <a:lnTo>
                      <a:pt x="846" y="8859"/>
                    </a:lnTo>
                    <a:lnTo>
                      <a:pt x="894" y="8906"/>
                    </a:lnTo>
                    <a:lnTo>
                      <a:pt x="929" y="8906"/>
                    </a:lnTo>
                    <a:cubicBezTo>
                      <a:pt x="1208" y="8958"/>
                      <a:pt x="1488" y="8984"/>
                      <a:pt x="1767" y="8984"/>
                    </a:cubicBezTo>
                    <a:cubicBezTo>
                      <a:pt x="2455" y="8984"/>
                      <a:pt x="3136" y="8827"/>
                      <a:pt x="3763" y="8514"/>
                    </a:cubicBezTo>
                    <a:cubicBezTo>
                      <a:pt x="3799" y="8775"/>
                      <a:pt x="3918" y="9014"/>
                      <a:pt x="4108" y="9192"/>
                    </a:cubicBezTo>
                    <a:cubicBezTo>
                      <a:pt x="4372" y="9456"/>
                      <a:pt x="4736" y="9610"/>
                      <a:pt x="5114" y="9610"/>
                    </a:cubicBezTo>
                    <a:cubicBezTo>
                      <a:pt x="5128" y="9610"/>
                      <a:pt x="5142" y="9609"/>
                      <a:pt x="5156" y="9609"/>
                    </a:cubicBezTo>
                    <a:cubicBezTo>
                      <a:pt x="5347" y="9609"/>
                      <a:pt x="5537" y="9573"/>
                      <a:pt x="5728" y="9514"/>
                    </a:cubicBezTo>
                    <a:cubicBezTo>
                      <a:pt x="5966" y="9442"/>
                      <a:pt x="6180" y="9276"/>
                      <a:pt x="6299" y="9049"/>
                    </a:cubicBezTo>
                    <a:cubicBezTo>
                      <a:pt x="6466" y="8680"/>
                      <a:pt x="6287" y="8240"/>
                      <a:pt x="6109" y="7811"/>
                    </a:cubicBezTo>
                    <a:cubicBezTo>
                      <a:pt x="6025" y="7597"/>
                      <a:pt x="5954" y="7382"/>
                      <a:pt x="5918" y="7156"/>
                    </a:cubicBezTo>
                    <a:cubicBezTo>
                      <a:pt x="5906" y="6847"/>
                      <a:pt x="6085" y="6573"/>
                      <a:pt x="6359" y="6454"/>
                    </a:cubicBezTo>
                    <a:cubicBezTo>
                      <a:pt x="6439" y="6413"/>
                      <a:pt x="6578" y="6362"/>
                      <a:pt x="6760" y="6362"/>
                    </a:cubicBezTo>
                    <a:cubicBezTo>
                      <a:pt x="7007" y="6362"/>
                      <a:pt x="7334" y="6456"/>
                      <a:pt x="7704" y="6799"/>
                    </a:cubicBezTo>
                    <a:cubicBezTo>
                      <a:pt x="8037" y="7109"/>
                      <a:pt x="8311" y="7668"/>
                      <a:pt x="8514" y="8442"/>
                    </a:cubicBezTo>
                    <a:lnTo>
                      <a:pt x="8537" y="8549"/>
                    </a:lnTo>
                    <a:lnTo>
                      <a:pt x="8645" y="8525"/>
                    </a:lnTo>
                    <a:cubicBezTo>
                      <a:pt x="8954" y="8454"/>
                      <a:pt x="9264" y="8418"/>
                      <a:pt x="9573" y="8418"/>
                    </a:cubicBezTo>
                    <a:lnTo>
                      <a:pt x="9704" y="8418"/>
                    </a:lnTo>
                    <a:lnTo>
                      <a:pt x="9692" y="8287"/>
                    </a:lnTo>
                    <a:cubicBezTo>
                      <a:pt x="9478" y="6656"/>
                      <a:pt x="8871" y="5537"/>
                      <a:pt x="7918" y="4965"/>
                    </a:cubicBezTo>
                    <a:cubicBezTo>
                      <a:pt x="7384" y="4644"/>
                      <a:pt x="6810" y="4541"/>
                      <a:pt x="6297" y="4541"/>
                    </a:cubicBezTo>
                    <a:cubicBezTo>
                      <a:pt x="5747" y="4541"/>
                      <a:pt x="5267" y="4659"/>
                      <a:pt x="4977" y="4751"/>
                    </a:cubicBezTo>
                    <a:cubicBezTo>
                      <a:pt x="5156" y="4192"/>
                      <a:pt x="5430" y="2906"/>
                      <a:pt x="4739" y="1786"/>
                    </a:cubicBezTo>
                    <a:cubicBezTo>
                      <a:pt x="4144" y="798"/>
                      <a:pt x="2953" y="203"/>
                      <a:pt x="1215" y="12"/>
                    </a:cubicBezTo>
                    <a:lnTo>
                      <a:pt x="10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" name="Google Shape;123;p2"/>
          <p:cNvGrpSpPr/>
          <p:nvPr/>
        </p:nvGrpSpPr>
        <p:grpSpPr>
          <a:xfrm>
            <a:off x="1032144" y="3081603"/>
            <a:ext cx="1034556" cy="1034717"/>
            <a:chOff x="1039691" y="3075765"/>
            <a:chExt cx="1032594" cy="1032755"/>
          </a:xfrm>
        </p:grpSpPr>
        <p:sp>
          <p:nvSpPr>
            <p:cNvPr id="124" name="Google Shape;124;p2"/>
            <p:cNvSpPr/>
            <p:nvPr/>
          </p:nvSpPr>
          <p:spPr>
            <a:xfrm>
              <a:off x="1039691" y="3075765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2"/>
            <p:cNvGrpSpPr/>
            <p:nvPr/>
          </p:nvGrpSpPr>
          <p:grpSpPr>
            <a:xfrm>
              <a:off x="1057833" y="3098776"/>
              <a:ext cx="995527" cy="986474"/>
              <a:chOff x="7113848" y="3109112"/>
              <a:chExt cx="989786" cy="980590"/>
            </a:xfrm>
          </p:grpSpPr>
          <p:sp>
            <p:nvSpPr>
              <p:cNvPr id="126" name="Google Shape;126;p2"/>
              <p:cNvSpPr/>
              <p:nvPr/>
            </p:nvSpPr>
            <p:spPr>
              <a:xfrm>
                <a:off x="7643357" y="3142003"/>
                <a:ext cx="18217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2794" extrusionOk="0">
                    <a:moveTo>
                      <a:pt x="3406" y="1"/>
                    </a:moveTo>
                    <a:cubicBezTo>
                      <a:pt x="1120" y="1"/>
                      <a:pt x="1" y="2465"/>
                      <a:pt x="1" y="2465"/>
                    </a:cubicBezTo>
                    <a:cubicBezTo>
                      <a:pt x="1" y="2465"/>
                      <a:pt x="1505" y="869"/>
                      <a:pt x="3110" y="869"/>
                    </a:cubicBezTo>
                    <a:cubicBezTo>
                      <a:pt x="3133" y="869"/>
                      <a:pt x="3157" y="869"/>
                      <a:pt x="3180" y="870"/>
                    </a:cubicBezTo>
                    <a:cubicBezTo>
                      <a:pt x="3561" y="882"/>
                      <a:pt x="3751" y="1025"/>
                      <a:pt x="3847" y="1180"/>
                    </a:cubicBezTo>
                    <a:cubicBezTo>
                      <a:pt x="3406" y="1442"/>
                      <a:pt x="3287" y="2025"/>
                      <a:pt x="3597" y="2442"/>
                    </a:cubicBezTo>
                    <a:cubicBezTo>
                      <a:pt x="3765" y="2671"/>
                      <a:pt x="4030" y="2794"/>
                      <a:pt x="4297" y="2794"/>
                    </a:cubicBezTo>
                    <a:cubicBezTo>
                      <a:pt x="4500" y="2794"/>
                      <a:pt x="4706" y="2722"/>
                      <a:pt x="4871" y="2573"/>
                    </a:cubicBezTo>
                    <a:cubicBezTo>
                      <a:pt x="5466" y="2120"/>
                      <a:pt x="5704" y="1"/>
                      <a:pt x="3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7392812" y="3142003"/>
                <a:ext cx="181760" cy="8906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789" extrusionOk="0">
                    <a:moveTo>
                      <a:pt x="2287" y="1"/>
                    </a:moveTo>
                    <a:cubicBezTo>
                      <a:pt x="1" y="1"/>
                      <a:pt x="227" y="2120"/>
                      <a:pt x="822" y="2573"/>
                    </a:cubicBezTo>
                    <a:cubicBezTo>
                      <a:pt x="988" y="2718"/>
                      <a:pt x="1193" y="2789"/>
                      <a:pt x="1396" y="2789"/>
                    </a:cubicBezTo>
                    <a:cubicBezTo>
                      <a:pt x="1660" y="2789"/>
                      <a:pt x="1922" y="2670"/>
                      <a:pt x="2096" y="2442"/>
                    </a:cubicBezTo>
                    <a:cubicBezTo>
                      <a:pt x="2394" y="2025"/>
                      <a:pt x="2275" y="1442"/>
                      <a:pt x="1846" y="1180"/>
                    </a:cubicBezTo>
                    <a:cubicBezTo>
                      <a:pt x="1941" y="1025"/>
                      <a:pt x="2132" y="882"/>
                      <a:pt x="2513" y="870"/>
                    </a:cubicBezTo>
                    <a:cubicBezTo>
                      <a:pt x="2536" y="869"/>
                      <a:pt x="2560" y="869"/>
                      <a:pt x="2583" y="869"/>
                    </a:cubicBezTo>
                    <a:cubicBezTo>
                      <a:pt x="4188" y="869"/>
                      <a:pt x="5692" y="2465"/>
                      <a:pt x="5692" y="2465"/>
                    </a:cubicBezTo>
                    <a:cubicBezTo>
                      <a:pt x="5692" y="2465"/>
                      <a:pt x="4573" y="1"/>
                      <a:pt x="2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7498893" y="3126037"/>
                <a:ext cx="220941" cy="204208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6395" extrusionOk="0">
                    <a:moveTo>
                      <a:pt x="3453" y="1"/>
                    </a:moveTo>
                    <a:cubicBezTo>
                      <a:pt x="3358" y="13"/>
                      <a:pt x="2108" y="227"/>
                      <a:pt x="2394" y="2323"/>
                    </a:cubicBezTo>
                    <a:cubicBezTo>
                      <a:pt x="2394" y="2323"/>
                      <a:pt x="2203" y="1227"/>
                      <a:pt x="1656" y="1072"/>
                    </a:cubicBezTo>
                    <a:lnTo>
                      <a:pt x="1656" y="1072"/>
                    </a:lnTo>
                    <a:cubicBezTo>
                      <a:pt x="1656" y="1072"/>
                      <a:pt x="989" y="1906"/>
                      <a:pt x="1727" y="2954"/>
                    </a:cubicBezTo>
                    <a:cubicBezTo>
                      <a:pt x="1514" y="2762"/>
                      <a:pt x="1227" y="2571"/>
                      <a:pt x="913" y="2571"/>
                    </a:cubicBezTo>
                    <a:cubicBezTo>
                      <a:pt x="719" y="2571"/>
                      <a:pt x="515" y="2644"/>
                      <a:pt x="310" y="2835"/>
                    </a:cubicBezTo>
                    <a:cubicBezTo>
                      <a:pt x="310" y="2835"/>
                      <a:pt x="1" y="3216"/>
                      <a:pt x="310" y="3537"/>
                    </a:cubicBezTo>
                    <a:cubicBezTo>
                      <a:pt x="394" y="3621"/>
                      <a:pt x="487" y="3648"/>
                      <a:pt x="586" y="3648"/>
                    </a:cubicBezTo>
                    <a:cubicBezTo>
                      <a:pt x="772" y="3648"/>
                      <a:pt x="980" y="3552"/>
                      <a:pt x="1186" y="3552"/>
                    </a:cubicBezTo>
                    <a:cubicBezTo>
                      <a:pt x="1292" y="3552"/>
                      <a:pt x="1398" y="3578"/>
                      <a:pt x="1501" y="3656"/>
                    </a:cubicBezTo>
                    <a:cubicBezTo>
                      <a:pt x="1918" y="3978"/>
                      <a:pt x="2691" y="4716"/>
                      <a:pt x="2549" y="6394"/>
                    </a:cubicBezTo>
                    <a:lnTo>
                      <a:pt x="4358" y="6394"/>
                    </a:lnTo>
                    <a:cubicBezTo>
                      <a:pt x="4215" y="4716"/>
                      <a:pt x="5001" y="3978"/>
                      <a:pt x="5406" y="3656"/>
                    </a:cubicBezTo>
                    <a:cubicBezTo>
                      <a:pt x="5510" y="3576"/>
                      <a:pt x="5618" y="3550"/>
                      <a:pt x="5727" y="3550"/>
                    </a:cubicBezTo>
                    <a:cubicBezTo>
                      <a:pt x="5932" y="3550"/>
                      <a:pt x="6138" y="3643"/>
                      <a:pt x="6323" y="3643"/>
                    </a:cubicBezTo>
                    <a:cubicBezTo>
                      <a:pt x="6422" y="3643"/>
                      <a:pt x="6514" y="3617"/>
                      <a:pt x="6597" y="3537"/>
                    </a:cubicBezTo>
                    <a:cubicBezTo>
                      <a:pt x="6918" y="3216"/>
                      <a:pt x="6585" y="2835"/>
                      <a:pt x="6585" y="2835"/>
                    </a:cubicBezTo>
                    <a:cubicBezTo>
                      <a:pt x="6380" y="2644"/>
                      <a:pt x="6176" y="2571"/>
                      <a:pt x="5982" y="2571"/>
                    </a:cubicBezTo>
                    <a:cubicBezTo>
                      <a:pt x="5668" y="2571"/>
                      <a:pt x="5381" y="2762"/>
                      <a:pt x="5168" y="2954"/>
                    </a:cubicBezTo>
                    <a:cubicBezTo>
                      <a:pt x="5918" y="1918"/>
                      <a:pt x="5239" y="1072"/>
                      <a:pt x="5239" y="1072"/>
                    </a:cubicBezTo>
                    <a:lnTo>
                      <a:pt x="5239" y="1072"/>
                    </a:lnTo>
                    <a:cubicBezTo>
                      <a:pt x="4692" y="1227"/>
                      <a:pt x="4501" y="2323"/>
                      <a:pt x="4501" y="2323"/>
                    </a:cubicBezTo>
                    <a:cubicBezTo>
                      <a:pt x="4787" y="227"/>
                      <a:pt x="3537" y="13"/>
                      <a:pt x="3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7544525" y="3350747"/>
                <a:ext cx="128912" cy="241442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7561" extrusionOk="0">
                    <a:moveTo>
                      <a:pt x="2024" y="0"/>
                    </a:moveTo>
                    <a:cubicBezTo>
                      <a:pt x="2024" y="0"/>
                      <a:pt x="477" y="548"/>
                      <a:pt x="1453" y="2834"/>
                    </a:cubicBezTo>
                    <a:cubicBezTo>
                      <a:pt x="1453" y="2834"/>
                      <a:pt x="1012" y="2108"/>
                      <a:pt x="417" y="2013"/>
                    </a:cubicBezTo>
                    <a:lnTo>
                      <a:pt x="417" y="2013"/>
                    </a:lnTo>
                    <a:cubicBezTo>
                      <a:pt x="417" y="2013"/>
                      <a:pt x="0" y="5120"/>
                      <a:pt x="2013" y="7561"/>
                    </a:cubicBezTo>
                    <a:cubicBezTo>
                      <a:pt x="4037" y="5120"/>
                      <a:pt x="3620" y="2013"/>
                      <a:pt x="3620" y="2013"/>
                    </a:cubicBezTo>
                    <a:lnTo>
                      <a:pt x="3620" y="2013"/>
                    </a:lnTo>
                    <a:cubicBezTo>
                      <a:pt x="3025" y="2108"/>
                      <a:pt x="2584" y="2834"/>
                      <a:pt x="2584" y="2834"/>
                    </a:cubicBezTo>
                    <a:cubicBezTo>
                      <a:pt x="3560" y="548"/>
                      <a:pt x="2024" y="0"/>
                      <a:pt x="2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7473411" y="3256706"/>
                <a:ext cx="135777" cy="343849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10768" extrusionOk="0">
                    <a:moveTo>
                      <a:pt x="1404" y="0"/>
                    </a:moveTo>
                    <a:cubicBezTo>
                      <a:pt x="1150" y="0"/>
                      <a:pt x="907" y="59"/>
                      <a:pt x="703" y="171"/>
                    </a:cubicBezTo>
                    <a:cubicBezTo>
                      <a:pt x="156" y="421"/>
                      <a:pt x="1" y="1124"/>
                      <a:pt x="382" y="1588"/>
                    </a:cubicBezTo>
                    <a:cubicBezTo>
                      <a:pt x="563" y="1822"/>
                      <a:pt x="830" y="1938"/>
                      <a:pt x="1097" y="1938"/>
                    </a:cubicBezTo>
                    <a:cubicBezTo>
                      <a:pt x="1375" y="1938"/>
                      <a:pt x="1653" y="1813"/>
                      <a:pt x="1834" y="1564"/>
                    </a:cubicBezTo>
                    <a:cubicBezTo>
                      <a:pt x="1882" y="1588"/>
                      <a:pt x="1930" y="1636"/>
                      <a:pt x="1965" y="1671"/>
                    </a:cubicBezTo>
                    <a:cubicBezTo>
                      <a:pt x="2323" y="2124"/>
                      <a:pt x="2370" y="4029"/>
                      <a:pt x="620" y="4684"/>
                    </a:cubicBezTo>
                    <a:cubicBezTo>
                      <a:pt x="620" y="4684"/>
                      <a:pt x="263" y="8434"/>
                      <a:pt x="4240" y="10768"/>
                    </a:cubicBezTo>
                    <a:cubicBezTo>
                      <a:pt x="4251" y="10768"/>
                      <a:pt x="1870" y="8803"/>
                      <a:pt x="1763" y="5112"/>
                    </a:cubicBezTo>
                    <a:cubicBezTo>
                      <a:pt x="1763" y="5112"/>
                      <a:pt x="3323" y="4279"/>
                      <a:pt x="3227" y="2124"/>
                    </a:cubicBezTo>
                    <a:cubicBezTo>
                      <a:pt x="3164" y="630"/>
                      <a:pt x="2229" y="0"/>
                      <a:pt x="1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7609157" y="3256706"/>
                <a:ext cx="135394" cy="343849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10768" extrusionOk="0">
                    <a:moveTo>
                      <a:pt x="2836" y="0"/>
                    </a:moveTo>
                    <a:cubicBezTo>
                      <a:pt x="2011" y="0"/>
                      <a:pt x="1076" y="630"/>
                      <a:pt x="1012" y="2124"/>
                    </a:cubicBezTo>
                    <a:cubicBezTo>
                      <a:pt x="917" y="4279"/>
                      <a:pt x="2489" y="5112"/>
                      <a:pt x="2489" y="5112"/>
                    </a:cubicBezTo>
                    <a:cubicBezTo>
                      <a:pt x="2370" y="8803"/>
                      <a:pt x="0" y="10768"/>
                      <a:pt x="0" y="10768"/>
                    </a:cubicBezTo>
                    <a:cubicBezTo>
                      <a:pt x="3977" y="8434"/>
                      <a:pt x="3620" y="4684"/>
                      <a:pt x="3620" y="4684"/>
                    </a:cubicBezTo>
                    <a:cubicBezTo>
                      <a:pt x="1870" y="4029"/>
                      <a:pt x="1917" y="2124"/>
                      <a:pt x="2275" y="1671"/>
                    </a:cubicBezTo>
                    <a:cubicBezTo>
                      <a:pt x="2310" y="1636"/>
                      <a:pt x="2358" y="1600"/>
                      <a:pt x="2405" y="1564"/>
                    </a:cubicBezTo>
                    <a:cubicBezTo>
                      <a:pt x="2587" y="1813"/>
                      <a:pt x="2865" y="1938"/>
                      <a:pt x="3142" y="1938"/>
                    </a:cubicBezTo>
                    <a:cubicBezTo>
                      <a:pt x="3410" y="1938"/>
                      <a:pt x="3677" y="1822"/>
                      <a:pt x="3858" y="1588"/>
                    </a:cubicBezTo>
                    <a:cubicBezTo>
                      <a:pt x="4239" y="1124"/>
                      <a:pt x="4084" y="421"/>
                      <a:pt x="3537" y="171"/>
                    </a:cubicBezTo>
                    <a:cubicBezTo>
                      <a:pt x="3332" y="59"/>
                      <a:pt x="3090" y="0"/>
                      <a:pt x="2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7404212" y="3394080"/>
                <a:ext cx="83855" cy="83695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2621" extrusionOk="0">
                    <a:moveTo>
                      <a:pt x="2227" y="1"/>
                    </a:moveTo>
                    <a:cubicBezTo>
                      <a:pt x="1275" y="179"/>
                      <a:pt x="1513" y="989"/>
                      <a:pt x="1513" y="989"/>
                    </a:cubicBezTo>
                    <a:cubicBezTo>
                      <a:pt x="1278" y="439"/>
                      <a:pt x="936" y="323"/>
                      <a:pt x="687" y="323"/>
                    </a:cubicBezTo>
                    <a:cubicBezTo>
                      <a:pt x="532" y="323"/>
                      <a:pt x="414" y="368"/>
                      <a:pt x="382" y="382"/>
                    </a:cubicBezTo>
                    <a:cubicBezTo>
                      <a:pt x="346" y="465"/>
                      <a:pt x="96" y="1132"/>
                      <a:pt x="989" y="1513"/>
                    </a:cubicBezTo>
                    <a:cubicBezTo>
                      <a:pt x="989" y="1513"/>
                      <a:pt x="899" y="1486"/>
                      <a:pt x="773" y="1486"/>
                    </a:cubicBezTo>
                    <a:cubicBezTo>
                      <a:pt x="520" y="1486"/>
                      <a:pt x="120" y="1592"/>
                      <a:pt x="1" y="2227"/>
                    </a:cubicBezTo>
                    <a:cubicBezTo>
                      <a:pt x="1" y="2227"/>
                      <a:pt x="284" y="2132"/>
                      <a:pt x="751" y="2132"/>
                    </a:cubicBezTo>
                    <a:cubicBezTo>
                      <a:pt x="1218" y="2132"/>
                      <a:pt x="1870" y="2227"/>
                      <a:pt x="2608" y="2608"/>
                    </a:cubicBezTo>
                    <a:cubicBezTo>
                      <a:pt x="2608" y="2608"/>
                      <a:pt x="2615" y="2611"/>
                      <a:pt x="2620" y="2615"/>
                    </a:cubicBezTo>
                    <a:lnTo>
                      <a:pt x="2620" y="2615"/>
                    </a:lnTo>
                    <a:cubicBezTo>
                      <a:pt x="2617" y="2605"/>
                      <a:pt x="2608" y="2596"/>
                      <a:pt x="2608" y="2596"/>
                    </a:cubicBezTo>
                    <a:cubicBezTo>
                      <a:pt x="1835" y="1132"/>
                      <a:pt x="2227" y="1"/>
                      <a:pt x="2227" y="1"/>
                    </a:cubicBezTo>
                    <a:close/>
                    <a:moveTo>
                      <a:pt x="2620" y="2615"/>
                    </a:moveTo>
                    <a:cubicBezTo>
                      <a:pt x="2620" y="2616"/>
                      <a:pt x="2620" y="2618"/>
                      <a:pt x="2620" y="2620"/>
                    </a:cubicBezTo>
                    <a:cubicBezTo>
                      <a:pt x="2626" y="2620"/>
                      <a:pt x="2624" y="2617"/>
                      <a:pt x="2620" y="26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7401945" y="3719156"/>
                <a:ext cx="83663" cy="8366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620" extrusionOk="0">
                    <a:moveTo>
                      <a:pt x="2620" y="1"/>
                    </a:moveTo>
                    <a:lnTo>
                      <a:pt x="2596" y="12"/>
                    </a:lnTo>
                    <a:cubicBezTo>
                      <a:pt x="1869" y="396"/>
                      <a:pt x="1225" y="493"/>
                      <a:pt x="760" y="493"/>
                    </a:cubicBezTo>
                    <a:cubicBezTo>
                      <a:pt x="288" y="493"/>
                      <a:pt x="1" y="393"/>
                      <a:pt x="1" y="393"/>
                    </a:cubicBezTo>
                    <a:lnTo>
                      <a:pt x="1" y="393"/>
                    </a:lnTo>
                    <a:cubicBezTo>
                      <a:pt x="118" y="1029"/>
                      <a:pt x="509" y="1137"/>
                      <a:pt x="763" y="1137"/>
                    </a:cubicBezTo>
                    <a:cubicBezTo>
                      <a:pt x="894" y="1137"/>
                      <a:pt x="989" y="1108"/>
                      <a:pt x="989" y="1108"/>
                    </a:cubicBezTo>
                    <a:lnTo>
                      <a:pt x="989" y="1108"/>
                    </a:lnTo>
                    <a:cubicBezTo>
                      <a:pt x="96" y="1489"/>
                      <a:pt x="346" y="2167"/>
                      <a:pt x="382" y="2251"/>
                    </a:cubicBezTo>
                    <a:cubicBezTo>
                      <a:pt x="413" y="2264"/>
                      <a:pt x="526" y="2306"/>
                      <a:pt x="676" y="2306"/>
                    </a:cubicBezTo>
                    <a:cubicBezTo>
                      <a:pt x="925" y="2306"/>
                      <a:pt x="1274" y="2190"/>
                      <a:pt x="1513" y="1632"/>
                    </a:cubicBezTo>
                    <a:lnTo>
                      <a:pt x="1513" y="1632"/>
                    </a:lnTo>
                    <a:cubicBezTo>
                      <a:pt x="1513" y="1632"/>
                      <a:pt x="1263" y="2441"/>
                      <a:pt x="2227" y="2620"/>
                    </a:cubicBezTo>
                    <a:cubicBezTo>
                      <a:pt x="2227" y="2620"/>
                      <a:pt x="1834" y="1489"/>
                      <a:pt x="2608" y="24"/>
                    </a:cubicBezTo>
                    <a:cubicBezTo>
                      <a:pt x="2608" y="24"/>
                      <a:pt x="2620" y="1"/>
                      <a:pt x="2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7727020" y="3721806"/>
                <a:ext cx="83663" cy="8369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621" extrusionOk="0">
                    <a:moveTo>
                      <a:pt x="0" y="1"/>
                    </a:moveTo>
                    <a:cubicBezTo>
                      <a:pt x="0" y="13"/>
                      <a:pt x="12" y="25"/>
                      <a:pt x="12" y="25"/>
                    </a:cubicBezTo>
                    <a:cubicBezTo>
                      <a:pt x="786" y="1477"/>
                      <a:pt x="405" y="2620"/>
                      <a:pt x="405" y="2620"/>
                    </a:cubicBezTo>
                    <a:cubicBezTo>
                      <a:pt x="1357" y="2442"/>
                      <a:pt x="1108" y="1632"/>
                      <a:pt x="1108" y="1632"/>
                    </a:cubicBezTo>
                    <a:lnTo>
                      <a:pt x="1108" y="1632"/>
                    </a:lnTo>
                    <a:cubicBezTo>
                      <a:pt x="1342" y="2182"/>
                      <a:pt x="1690" y="2298"/>
                      <a:pt x="1941" y="2298"/>
                    </a:cubicBezTo>
                    <a:cubicBezTo>
                      <a:pt x="2099" y="2298"/>
                      <a:pt x="2219" y="2253"/>
                      <a:pt x="2251" y="2239"/>
                    </a:cubicBezTo>
                    <a:cubicBezTo>
                      <a:pt x="2286" y="2156"/>
                      <a:pt x="2524" y="1489"/>
                      <a:pt x="1643" y="1108"/>
                    </a:cubicBezTo>
                    <a:lnTo>
                      <a:pt x="1643" y="1108"/>
                    </a:lnTo>
                    <a:cubicBezTo>
                      <a:pt x="1643" y="1108"/>
                      <a:pt x="1736" y="1137"/>
                      <a:pt x="1866" y="1137"/>
                    </a:cubicBezTo>
                    <a:cubicBezTo>
                      <a:pt x="2116" y="1137"/>
                      <a:pt x="2502" y="1029"/>
                      <a:pt x="2620" y="394"/>
                    </a:cubicBezTo>
                    <a:lnTo>
                      <a:pt x="2620" y="394"/>
                    </a:lnTo>
                    <a:cubicBezTo>
                      <a:pt x="2620" y="394"/>
                      <a:pt x="2333" y="494"/>
                      <a:pt x="1860" y="494"/>
                    </a:cubicBezTo>
                    <a:cubicBezTo>
                      <a:pt x="1395" y="494"/>
                      <a:pt x="751" y="397"/>
                      <a:pt x="24" y="13"/>
                    </a:cubicBezTo>
                    <a:cubicBezTo>
                      <a:pt x="24" y="1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7729288" y="3396379"/>
                <a:ext cx="83695" cy="84046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632" extrusionOk="0">
                    <a:moveTo>
                      <a:pt x="394" y="0"/>
                    </a:moveTo>
                    <a:lnTo>
                      <a:pt x="394" y="0"/>
                    </a:lnTo>
                    <a:cubicBezTo>
                      <a:pt x="394" y="0"/>
                      <a:pt x="787" y="1131"/>
                      <a:pt x="13" y="2608"/>
                    </a:cubicBezTo>
                    <a:cubicBezTo>
                      <a:pt x="13" y="2608"/>
                      <a:pt x="1" y="2631"/>
                      <a:pt x="13" y="2631"/>
                    </a:cubicBezTo>
                    <a:cubicBezTo>
                      <a:pt x="13" y="2620"/>
                      <a:pt x="25" y="2620"/>
                      <a:pt x="25" y="2620"/>
                    </a:cubicBezTo>
                    <a:cubicBezTo>
                      <a:pt x="763" y="2230"/>
                      <a:pt x="1416" y="2133"/>
                      <a:pt x="1882" y="2133"/>
                    </a:cubicBezTo>
                    <a:cubicBezTo>
                      <a:pt x="2342" y="2133"/>
                      <a:pt x="2620" y="2227"/>
                      <a:pt x="2620" y="2227"/>
                    </a:cubicBezTo>
                    <a:cubicBezTo>
                      <a:pt x="2503" y="1602"/>
                      <a:pt x="2115" y="1495"/>
                      <a:pt x="1861" y="1495"/>
                    </a:cubicBezTo>
                    <a:cubicBezTo>
                      <a:pt x="1728" y="1495"/>
                      <a:pt x="1632" y="1524"/>
                      <a:pt x="1632" y="1524"/>
                    </a:cubicBezTo>
                    <a:cubicBezTo>
                      <a:pt x="2525" y="1143"/>
                      <a:pt x="2287" y="464"/>
                      <a:pt x="2251" y="381"/>
                    </a:cubicBezTo>
                    <a:cubicBezTo>
                      <a:pt x="2214" y="367"/>
                      <a:pt x="2093" y="322"/>
                      <a:pt x="1937" y="322"/>
                    </a:cubicBezTo>
                    <a:cubicBezTo>
                      <a:pt x="1686" y="322"/>
                      <a:pt x="1343" y="439"/>
                      <a:pt x="1108" y="988"/>
                    </a:cubicBezTo>
                    <a:cubicBezTo>
                      <a:pt x="1108" y="988"/>
                      <a:pt x="1358" y="179"/>
                      <a:pt x="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7173818" y="3176874"/>
                <a:ext cx="239941" cy="226880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7105" extrusionOk="0">
                    <a:moveTo>
                      <a:pt x="6167" y="0"/>
                    </a:moveTo>
                    <a:cubicBezTo>
                      <a:pt x="5708" y="0"/>
                      <a:pt x="5061" y="163"/>
                      <a:pt x="4573" y="933"/>
                    </a:cubicBezTo>
                    <a:cubicBezTo>
                      <a:pt x="4394" y="695"/>
                      <a:pt x="4347" y="397"/>
                      <a:pt x="4442" y="111"/>
                    </a:cubicBezTo>
                    <a:lnTo>
                      <a:pt x="4442" y="111"/>
                    </a:lnTo>
                    <a:cubicBezTo>
                      <a:pt x="3799" y="183"/>
                      <a:pt x="3251" y="611"/>
                      <a:pt x="3049" y="1231"/>
                    </a:cubicBezTo>
                    <a:cubicBezTo>
                      <a:pt x="3049" y="1231"/>
                      <a:pt x="2485" y="568"/>
                      <a:pt x="1339" y="568"/>
                    </a:cubicBezTo>
                    <a:cubicBezTo>
                      <a:pt x="1228" y="568"/>
                      <a:pt x="1111" y="574"/>
                      <a:pt x="989" y="588"/>
                    </a:cubicBezTo>
                    <a:cubicBezTo>
                      <a:pt x="834" y="1969"/>
                      <a:pt x="1632" y="2647"/>
                      <a:pt x="1632" y="2647"/>
                    </a:cubicBezTo>
                    <a:cubicBezTo>
                      <a:pt x="1013" y="2850"/>
                      <a:pt x="584" y="3398"/>
                      <a:pt x="513" y="4040"/>
                    </a:cubicBezTo>
                    <a:cubicBezTo>
                      <a:pt x="609" y="4008"/>
                      <a:pt x="707" y="3992"/>
                      <a:pt x="804" y="3992"/>
                    </a:cubicBezTo>
                    <a:cubicBezTo>
                      <a:pt x="993" y="3992"/>
                      <a:pt x="1177" y="4053"/>
                      <a:pt x="1334" y="4171"/>
                    </a:cubicBezTo>
                    <a:cubicBezTo>
                      <a:pt x="1" y="5005"/>
                      <a:pt x="501" y="6326"/>
                      <a:pt x="501" y="6326"/>
                    </a:cubicBezTo>
                    <a:cubicBezTo>
                      <a:pt x="501" y="6326"/>
                      <a:pt x="598" y="5707"/>
                      <a:pt x="1096" y="5707"/>
                    </a:cubicBezTo>
                    <a:cubicBezTo>
                      <a:pt x="1151" y="5707"/>
                      <a:pt x="1210" y="5715"/>
                      <a:pt x="1275" y="5731"/>
                    </a:cubicBezTo>
                    <a:cubicBezTo>
                      <a:pt x="1741" y="5848"/>
                      <a:pt x="2412" y="5865"/>
                      <a:pt x="2773" y="5865"/>
                    </a:cubicBezTo>
                    <a:cubicBezTo>
                      <a:pt x="2927" y="5865"/>
                      <a:pt x="3025" y="5862"/>
                      <a:pt x="3025" y="5862"/>
                    </a:cubicBezTo>
                    <a:lnTo>
                      <a:pt x="3025" y="5862"/>
                    </a:lnTo>
                    <a:cubicBezTo>
                      <a:pt x="2834" y="6803"/>
                      <a:pt x="3882" y="6922"/>
                      <a:pt x="3882" y="6922"/>
                    </a:cubicBezTo>
                    <a:cubicBezTo>
                      <a:pt x="3882" y="6922"/>
                      <a:pt x="3608" y="6565"/>
                      <a:pt x="4466" y="6243"/>
                    </a:cubicBezTo>
                    <a:cubicBezTo>
                      <a:pt x="4604" y="6193"/>
                      <a:pt x="4741" y="6171"/>
                      <a:pt x="4874" y="6171"/>
                    </a:cubicBezTo>
                    <a:cubicBezTo>
                      <a:pt x="5566" y="6171"/>
                      <a:pt x="6176" y="6754"/>
                      <a:pt x="6585" y="6993"/>
                    </a:cubicBezTo>
                    <a:cubicBezTo>
                      <a:pt x="6656" y="7041"/>
                      <a:pt x="6752" y="7077"/>
                      <a:pt x="6835" y="7100"/>
                    </a:cubicBezTo>
                    <a:lnTo>
                      <a:pt x="6871" y="7100"/>
                    </a:lnTo>
                    <a:cubicBezTo>
                      <a:pt x="6894" y="7103"/>
                      <a:pt x="6918" y="7105"/>
                      <a:pt x="6942" y="7105"/>
                    </a:cubicBezTo>
                    <a:cubicBezTo>
                      <a:pt x="7013" y="7105"/>
                      <a:pt x="7082" y="7091"/>
                      <a:pt x="7145" y="7065"/>
                    </a:cubicBezTo>
                    <a:cubicBezTo>
                      <a:pt x="7216" y="7029"/>
                      <a:pt x="7287" y="6981"/>
                      <a:pt x="7335" y="6934"/>
                    </a:cubicBezTo>
                    <a:cubicBezTo>
                      <a:pt x="7395" y="6874"/>
                      <a:pt x="7442" y="6815"/>
                      <a:pt x="7466" y="6743"/>
                    </a:cubicBezTo>
                    <a:cubicBezTo>
                      <a:pt x="7502" y="6648"/>
                      <a:pt x="7514" y="6565"/>
                      <a:pt x="7502" y="6469"/>
                    </a:cubicBezTo>
                    <a:lnTo>
                      <a:pt x="7502" y="6434"/>
                    </a:lnTo>
                    <a:cubicBezTo>
                      <a:pt x="7490" y="6338"/>
                      <a:pt x="7454" y="6255"/>
                      <a:pt x="7406" y="6172"/>
                    </a:cubicBezTo>
                    <a:cubicBezTo>
                      <a:pt x="7121" y="5695"/>
                      <a:pt x="6335" y="4922"/>
                      <a:pt x="6656" y="4052"/>
                    </a:cubicBezTo>
                    <a:cubicBezTo>
                      <a:pt x="6852" y="3529"/>
                      <a:pt x="7062" y="3427"/>
                      <a:pt x="7195" y="3427"/>
                    </a:cubicBezTo>
                    <a:cubicBezTo>
                      <a:pt x="7281" y="3427"/>
                      <a:pt x="7335" y="3469"/>
                      <a:pt x="7335" y="3469"/>
                    </a:cubicBezTo>
                    <a:cubicBezTo>
                      <a:pt x="7335" y="3469"/>
                      <a:pt x="7224" y="2591"/>
                      <a:pt x="6482" y="2591"/>
                    </a:cubicBezTo>
                    <a:cubicBezTo>
                      <a:pt x="6418" y="2591"/>
                      <a:pt x="6349" y="2598"/>
                      <a:pt x="6275" y="2612"/>
                    </a:cubicBezTo>
                    <a:cubicBezTo>
                      <a:pt x="6275" y="2612"/>
                      <a:pt x="6311" y="1528"/>
                      <a:pt x="6144" y="873"/>
                    </a:cubicBezTo>
                    <a:cubicBezTo>
                      <a:pt x="5978" y="207"/>
                      <a:pt x="6740" y="88"/>
                      <a:pt x="6740" y="88"/>
                    </a:cubicBezTo>
                    <a:cubicBezTo>
                      <a:pt x="6740" y="88"/>
                      <a:pt x="6504" y="0"/>
                      <a:pt x="61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7171934" y="3793910"/>
                <a:ext cx="239941" cy="227040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7110" extrusionOk="0">
                    <a:moveTo>
                      <a:pt x="6936" y="1"/>
                    </a:moveTo>
                    <a:cubicBezTo>
                      <a:pt x="6914" y="1"/>
                      <a:pt x="6893" y="2"/>
                      <a:pt x="6870" y="5"/>
                    </a:cubicBezTo>
                    <a:lnTo>
                      <a:pt x="6834" y="5"/>
                    </a:lnTo>
                    <a:cubicBezTo>
                      <a:pt x="6739" y="29"/>
                      <a:pt x="6656" y="65"/>
                      <a:pt x="6572" y="112"/>
                    </a:cubicBezTo>
                    <a:cubicBezTo>
                      <a:pt x="6175" y="351"/>
                      <a:pt x="5561" y="938"/>
                      <a:pt x="4870" y="938"/>
                    </a:cubicBezTo>
                    <a:cubicBezTo>
                      <a:pt x="4734" y="938"/>
                      <a:pt x="4595" y="915"/>
                      <a:pt x="4453" y="862"/>
                    </a:cubicBezTo>
                    <a:cubicBezTo>
                      <a:pt x="3596" y="541"/>
                      <a:pt x="3870" y="184"/>
                      <a:pt x="3870" y="184"/>
                    </a:cubicBezTo>
                    <a:lnTo>
                      <a:pt x="3870" y="184"/>
                    </a:lnTo>
                    <a:cubicBezTo>
                      <a:pt x="3870" y="184"/>
                      <a:pt x="2834" y="303"/>
                      <a:pt x="3013" y="1243"/>
                    </a:cubicBezTo>
                    <a:cubicBezTo>
                      <a:pt x="3013" y="1243"/>
                      <a:pt x="2915" y="1240"/>
                      <a:pt x="2761" y="1240"/>
                    </a:cubicBezTo>
                    <a:cubicBezTo>
                      <a:pt x="2401" y="1240"/>
                      <a:pt x="1733" y="1258"/>
                      <a:pt x="1274" y="1374"/>
                    </a:cubicBezTo>
                    <a:cubicBezTo>
                      <a:pt x="1208" y="1391"/>
                      <a:pt x="1148" y="1398"/>
                      <a:pt x="1093" y="1398"/>
                    </a:cubicBezTo>
                    <a:cubicBezTo>
                      <a:pt x="585" y="1398"/>
                      <a:pt x="488" y="779"/>
                      <a:pt x="488" y="779"/>
                    </a:cubicBezTo>
                    <a:lnTo>
                      <a:pt x="488" y="779"/>
                    </a:lnTo>
                    <a:cubicBezTo>
                      <a:pt x="488" y="779"/>
                      <a:pt x="0" y="2101"/>
                      <a:pt x="1334" y="2934"/>
                    </a:cubicBezTo>
                    <a:cubicBezTo>
                      <a:pt x="1171" y="3056"/>
                      <a:pt x="981" y="3117"/>
                      <a:pt x="786" y="3117"/>
                    </a:cubicBezTo>
                    <a:cubicBezTo>
                      <a:pt x="695" y="3117"/>
                      <a:pt x="603" y="3103"/>
                      <a:pt x="512" y="3077"/>
                    </a:cubicBezTo>
                    <a:lnTo>
                      <a:pt x="512" y="3077"/>
                    </a:lnTo>
                    <a:cubicBezTo>
                      <a:pt x="584" y="3720"/>
                      <a:pt x="1012" y="4267"/>
                      <a:pt x="1631" y="4470"/>
                    </a:cubicBezTo>
                    <a:cubicBezTo>
                      <a:pt x="1631" y="4470"/>
                      <a:pt x="834" y="5137"/>
                      <a:pt x="988" y="6530"/>
                    </a:cubicBezTo>
                    <a:cubicBezTo>
                      <a:pt x="1109" y="6543"/>
                      <a:pt x="1224" y="6549"/>
                      <a:pt x="1334" y="6549"/>
                    </a:cubicBezTo>
                    <a:cubicBezTo>
                      <a:pt x="2483" y="6549"/>
                      <a:pt x="3048" y="5875"/>
                      <a:pt x="3048" y="5875"/>
                    </a:cubicBezTo>
                    <a:cubicBezTo>
                      <a:pt x="3251" y="6494"/>
                      <a:pt x="3798" y="6934"/>
                      <a:pt x="4441" y="6994"/>
                    </a:cubicBezTo>
                    <a:cubicBezTo>
                      <a:pt x="4346" y="6720"/>
                      <a:pt x="4406" y="6411"/>
                      <a:pt x="4572" y="6184"/>
                    </a:cubicBezTo>
                    <a:cubicBezTo>
                      <a:pt x="5055" y="6946"/>
                      <a:pt x="5690" y="7110"/>
                      <a:pt x="6145" y="7110"/>
                    </a:cubicBezTo>
                    <a:cubicBezTo>
                      <a:pt x="6487" y="7110"/>
                      <a:pt x="6727" y="7018"/>
                      <a:pt x="6727" y="7018"/>
                    </a:cubicBezTo>
                    <a:cubicBezTo>
                      <a:pt x="6727" y="7018"/>
                      <a:pt x="5965" y="6899"/>
                      <a:pt x="6132" y="6232"/>
                    </a:cubicBezTo>
                    <a:cubicBezTo>
                      <a:pt x="6299" y="5577"/>
                      <a:pt x="6263" y="4494"/>
                      <a:pt x="6263" y="4494"/>
                    </a:cubicBezTo>
                    <a:lnTo>
                      <a:pt x="6263" y="4494"/>
                    </a:lnTo>
                    <a:cubicBezTo>
                      <a:pt x="6341" y="4510"/>
                      <a:pt x="6414" y="4517"/>
                      <a:pt x="6481" y="4517"/>
                    </a:cubicBezTo>
                    <a:cubicBezTo>
                      <a:pt x="7222" y="4517"/>
                      <a:pt x="7323" y="3637"/>
                      <a:pt x="7323" y="3636"/>
                    </a:cubicBezTo>
                    <a:lnTo>
                      <a:pt x="7323" y="3636"/>
                    </a:lnTo>
                    <a:cubicBezTo>
                      <a:pt x="7323" y="3636"/>
                      <a:pt x="7268" y="3678"/>
                      <a:pt x="7183" y="3678"/>
                    </a:cubicBezTo>
                    <a:cubicBezTo>
                      <a:pt x="7050" y="3678"/>
                      <a:pt x="6840" y="3576"/>
                      <a:pt x="6644" y="3053"/>
                    </a:cubicBezTo>
                    <a:cubicBezTo>
                      <a:pt x="6334" y="2184"/>
                      <a:pt x="7108" y="1410"/>
                      <a:pt x="7394" y="934"/>
                    </a:cubicBezTo>
                    <a:cubicBezTo>
                      <a:pt x="7442" y="850"/>
                      <a:pt x="7477" y="767"/>
                      <a:pt x="7501" y="672"/>
                    </a:cubicBezTo>
                    <a:lnTo>
                      <a:pt x="7501" y="636"/>
                    </a:lnTo>
                    <a:cubicBezTo>
                      <a:pt x="7513" y="553"/>
                      <a:pt x="7501" y="458"/>
                      <a:pt x="7454" y="362"/>
                    </a:cubicBezTo>
                    <a:cubicBezTo>
                      <a:pt x="7430" y="291"/>
                      <a:pt x="7382" y="231"/>
                      <a:pt x="7334" y="172"/>
                    </a:cubicBezTo>
                    <a:cubicBezTo>
                      <a:pt x="7275" y="124"/>
                      <a:pt x="7215" y="77"/>
                      <a:pt x="7144" y="53"/>
                    </a:cubicBezTo>
                    <a:cubicBezTo>
                      <a:pt x="7071" y="16"/>
                      <a:pt x="7005" y="1"/>
                      <a:pt x="69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7801519" y="3796209"/>
                <a:ext cx="240324" cy="226657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7098" extrusionOk="0">
                    <a:moveTo>
                      <a:pt x="573" y="0"/>
                    </a:moveTo>
                    <a:cubicBezTo>
                      <a:pt x="502" y="0"/>
                      <a:pt x="433" y="13"/>
                      <a:pt x="370" y="40"/>
                    </a:cubicBezTo>
                    <a:cubicBezTo>
                      <a:pt x="227" y="100"/>
                      <a:pt x="108" y="219"/>
                      <a:pt x="49" y="362"/>
                    </a:cubicBezTo>
                    <a:cubicBezTo>
                      <a:pt x="13" y="445"/>
                      <a:pt x="1" y="540"/>
                      <a:pt x="13" y="636"/>
                    </a:cubicBezTo>
                    <a:cubicBezTo>
                      <a:pt x="13" y="647"/>
                      <a:pt x="13" y="659"/>
                      <a:pt x="13" y="671"/>
                    </a:cubicBezTo>
                    <a:cubicBezTo>
                      <a:pt x="37" y="767"/>
                      <a:pt x="72" y="850"/>
                      <a:pt x="120" y="933"/>
                    </a:cubicBezTo>
                    <a:cubicBezTo>
                      <a:pt x="406" y="1409"/>
                      <a:pt x="1180" y="2183"/>
                      <a:pt x="858" y="3052"/>
                    </a:cubicBezTo>
                    <a:cubicBezTo>
                      <a:pt x="669" y="3576"/>
                      <a:pt x="463" y="3678"/>
                      <a:pt x="330" y="3678"/>
                    </a:cubicBezTo>
                    <a:cubicBezTo>
                      <a:pt x="246" y="3678"/>
                      <a:pt x="192" y="3636"/>
                      <a:pt x="191" y="3636"/>
                    </a:cubicBezTo>
                    <a:lnTo>
                      <a:pt x="191" y="3636"/>
                    </a:lnTo>
                    <a:cubicBezTo>
                      <a:pt x="191" y="3636"/>
                      <a:pt x="292" y="4514"/>
                      <a:pt x="1042" y="4514"/>
                    </a:cubicBezTo>
                    <a:cubicBezTo>
                      <a:pt x="1107" y="4514"/>
                      <a:pt x="1176" y="4507"/>
                      <a:pt x="1251" y="4493"/>
                    </a:cubicBezTo>
                    <a:lnTo>
                      <a:pt x="1251" y="4493"/>
                    </a:lnTo>
                    <a:cubicBezTo>
                      <a:pt x="1251" y="4493"/>
                      <a:pt x="1215" y="5577"/>
                      <a:pt x="1382" y="6231"/>
                    </a:cubicBezTo>
                    <a:cubicBezTo>
                      <a:pt x="1549" y="6898"/>
                      <a:pt x="787" y="7005"/>
                      <a:pt x="787" y="7005"/>
                    </a:cubicBezTo>
                    <a:cubicBezTo>
                      <a:pt x="787" y="7005"/>
                      <a:pt x="1030" y="7097"/>
                      <a:pt x="1373" y="7097"/>
                    </a:cubicBezTo>
                    <a:cubicBezTo>
                      <a:pt x="1830" y="7097"/>
                      <a:pt x="2466" y="6934"/>
                      <a:pt x="2942" y="6172"/>
                    </a:cubicBezTo>
                    <a:cubicBezTo>
                      <a:pt x="3120" y="6398"/>
                      <a:pt x="3168" y="6708"/>
                      <a:pt x="3073" y="6982"/>
                    </a:cubicBezTo>
                    <a:cubicBezTo>
                      <a:pt x="3728" y="6922"/>
                      <a:pt x="4275" y="6481"/>
                      <a:pt x="4478" y="5862"/>
                    </a:cubicBezTo>
                    <a:cubicBezTo>
                      <a:pt x="4478" y="5862"/>
                      <a:pt x="5033" y="6537"/>
                      <a:pt x="6189" y="6537"/>
                    </a:cubicBezTo>
                    <a:cubicBezTo>
                      <a:pt x="6300" y="6537"/>
                      <a:pt x="6416" y="6531"/>
                      <a:pt x="6538" y="6517"/>
                    </a:cubicBezTo>
                    <a:cubicBezTo>
                      <a:pt x="6680" y="5124"/>
                      <a:pt x="5883" y="4457"/>
                      <a:pt x="5883" y="4457"/>
                    </a:cubicBezTo>
                    <a:cubicBezTo>
                      <a:pt x="6502" y="4255"/>
                      <a:pt x="6942" y="3707"/>
                      <a:pt x="7002" y="3064"/>
                    </a:cubicBezTo>
                    <a:lnTo>
                      <a:pt x="7002" y="3064"/>
                    </a:lnTo>
                    <a:cubicBezTo>
                      <a:pt x="6915" y="3091"/>
                      <a:pt x="6824" y="3104"/>
                      <a:pt x="6733" y="3104"/>
                    </a:cubicBezTo>
                    <a:cubicBezTo>
                      <a:pt x="6538" y="3104"/>
                      <a:pt x="6343" y="3043"/>
                      <a:pt x="6180" y="2922"/>
                    </a:cubicBezTo>
                    <a:cubicBezTo>
                      <a:pt x="7526" y="2088"/>
                      <a:pt x="7014" y="779"/>
                      <a:pt x="7014" y="778"/>
                    </a:cubicBezTo>
                    <a:lnTo>
                      <a:pt x="7014" y="778"/>
                    </a:lnTo>
                    <a:cubicBezTo>
                      <a:pt x="7014" y="779"/>
                      <a:pt x="6927" y="1398"/>
                      <a:pt x="6421" y="1398"/>
                    </a:cubicBezTo>
                    <a:cubicBezTo>
                      <a:pt x="6366" y="1398"/>
                      <a:pt x="6306" y="1390"/>
                      <a:pt x="6240" y="1374"/>
                    </a:cubicBezTo>
                    <a:cubicBezTo>
                      <a:pt x="5813" y="1257"/>
                      <a:pt x="5203" y="1237"/>
                      <a:pt x="4831" y="1237"/>
                    </a:cubicBezTo>
                    <a:cubicBezTo>
                      <a:pt x="4633" y="1237"/>
                      <a:pt x="4502" y="1243"/>
                      <a:pt x="4502" y="1243"/>
                    </a:cubicBezTo>
                    <a:cubicBezTo>
                      <a:pt x="4680" y="302"/>
                      <a:pt x="3644" y="183"/>
                      <a:pt x="3644" y="183"/>
                    </a:cubicBezTo>
                    <a:lnTo>
                      <a:pt x="3644" y="183"/>
                    </a:lnTo>
                    <a:cubicBezTo>
                      <a:pt x="3644" y="183"/>
                      <a:pt x="3918" y="528"/>
                      <a:pt x="3061" y="850"/>
                    </a:cubicBezTo>
                    <a:cubicBezTo>
                      <a:pt x="2916" y="903"/>
                      <a:pt x="2773" y="927"/>
                      <a:pt x="2635" y="927"/>
                    </a:cubicBezTo>
                    <a:cubicBezTo>
                      <a:pt x="1942" y="927"/>
                      <a:pt x="1338" y="350"/>
                      <a:pt x="942" y="112"/>
                    </a:cubicBezTo>
                    <a:cubicBezTo>
                      <a:pt x="858" y="64"/>
                      <a:pt x="775" y="28"/>
                      <a:pt x="680" y="5"/>
                    </a:cubicBezTo>
                    <a:lnTo>
                      <a:pt x="644" y="5"/>
                    </a:lnTo>
                    <a:cubicBezTo>
                      <a:pt x="620" y="2"/>
                      <a:pt x="596" y="0"/>
                      <a:pt x="5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7803819" y="3179013"/>
                <a:ext cx="240324" cy="226817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7103" extrusionOk="0">
                    <a:moveTo>
                      <a:pt x="1372" y="0"/>
                    </a:moveTo>
                    <a:cubicBezTo>
                      <a:pt x="1029" y="0"/>
                      <a:pt x="786" y="92"/>
                      <a:pt x="786" y="92"/>
                    </a:cubicBezTo>
                    <a:cubicBezTo>
                      <a:pt x="786" y="92"/>
                      <a:pt x="1548" y="211"/>
                      <a:pt x="1382" y="866"/>
                    </a:cubicBezTo>
                    <a:cubicBezTo>
                      <a:pt x="1203" y="1533"/>
                      <a:pt x="1251" y="2616"/>
                      <a:pt x="1251" y="2616"/>
                    </a:cubicBezTo>
                    <a:cubicBezTo>
                      <a:pt x="1172" y="2600"/>
                      <a:pt x="1100" y="2593"/>
                      <a:pt x="1032" y="2593"/>
                    </a:cubicBezTo>
                    <a:cubicBezTo>
                      <a:pt x="291" y="2593"/>
                      <a:pt x="191" y="3473"/>
                      <a:pt x="191" y="3473"/>
                    </a:cubicBezTo>
                    <a:cubicBezTo>
                      <a:pt x="191" y="3473"/>
                      <a:pt x="245" y="3432"/>
                      <a:pt x="330" y="3432"/>
                    </a:cubicBezTo>
                    <a:cubicBezTo>
                      <a:pt x="464" y="3432"/>
                      <a:pt x="673" y="3534"/>
                      <a:pt x="870" y="4057"/>
                    </a:cubicBezTo>
                    <a:cubicBezTo>
                      <a:pt x="1179" y="4914"/>
                      <a:pt x="405" y="5700"/>
                      <a:pt x="119" y="6176"/>
                    </a:cubicBezTo>
                    <a:cubicBezTo>
                      <a:pt x="72" y="6259"/>
                      <a:pt x="36" y="6343"/>
                      <a:pt x="12" y="6438"/>
                    </a:cubicBezTo>
                    <a:lnTo>
                      <a:pt x="12" y="6474"/>
                    </a:lnTo>
                    <a:cubicBezTo>
                      <a:pt x="0" y="6557"/>
                      <a:pt x="12" y="6652"/>
                      <a:pt x="48" y="6736"/>
                    </a:cubicBezTo>
                    <a:cubicBezTo>
                      <a:pt x="108" y="6890"/>
                      <a:pt x="227" y="6998"/>
                      <a:pt x="370" y="7057"/>
                    </a:cubicBezTo>
                    <a:cubicBezTo>
                      <a:pt x="430" y="7083"/>
                      <a:pt x="496" y="7102"/>
                      <a:pt x="564" y="7102"/>
                    </a:cubicBezTo>
                    <a:cubicBezTo>
                      <a:pt x="590" y="7102"/>
                      <a:pt x="617" y="7100"/>
                      <a:pt x="643" y="7093"/>
                    </a:cubicBezTo>
                    <a:lnTo>
                      <a:pt x="679" y="7093"/>
                    </a:lnTo>
                    <a:cubicBezTo>
                      <a:pt x="774" y="7081"/>
                      <a:pt x="858" y="7045"/>
                      <a:pt x="941" y="6998"/>
                    </a:cubicBezTo>
                    <a:cubicBezTo>
                      <a:pt x="1339" y="6759"/>
                      <a:pt x="1944" y="6172"/>
                      <a:pt x="2639" y="6172"/>
                    </a:cubicBezTo>
                    <a:cubicBezTo>
                      <a:pt x="2776" y="6172"/>
                      <a:pt x="2917" y="6195"/>
                      <a:pt x="3060" y="6248"/>
                    </a:cubicBezTo>
                    <a:cubicBezTo>
                      <a:pt x="3918" y="6569"/>
                      <a:pt x="3644" y="6926"/>
                      <a:pt x="3644" y="6926"/>
                    </a:cubicBezTo>
                    <a:cubicBezTo>
                      <a:pt x="3644" y="6926"/>
                      <a:pt x="4680" y="6807"/>
                      <a:pt x="4501" y="5867"/>
                    </a:cubicBezTo>
                    <a:lnTo>
                      <a:pt x="4501" y="5867"/>
                    </a:lnTo>
                    <a:cubicBezTo>
                      <a:pt x="4501" y="5867"/>
                      <a:pt x="4599" y="5870"/>
                      <a:pt x="4753" y="5870"/>
                    </a:cubicBezTo>
                    <a:cubicBezTo>
                      <a:pt x="5112" y="5870"/>
                      <a:pt x="5781" y="5852"/>
                      <a:pt x="6239" y="5736"/>
                    </a:cubicBezTo>
                    <a:cubicBezTo>
                      <a:pt x="6305" y="5719"/>
                      <a:pt x="6365" y="5712"/>
                      <a:pt x="6421" y="5712"/>
                    </a:cubicBezTo>
                    <a:cubicBezTo>
                      <a:pt x="6928" y="5712"/>
                      <a:pt x="7025" y="6331"/>
                      <a:pt x="7025" y="6331"/>
                    </a:cubicBezTo>
                    <a:cubicBezTo>
                      <a:pt x="7025" y="6331"/>
                      <a:pt x="7525" y="5009"/>
                      <a:pt x="6180" y="4176"/>
                    </a:cubicBezTo>
                    <a:cubicBezTo>
                      <a:pt x="6342" y="4054"/>
                      <a:pt x="6531" y="3988"/>
                      <a:pt x="6726" y="3988"/>
                    </a:cubicBezTo>
                    <a:cubicBezTo>
                      <a:pt x="6817" y="3988"/>
                      <a:pt x="6910" y="4003"/>
                      <a:pt x="7001" y="4033"/>
                    </a:cubicBezTo>
                    <a:cubicBezTo>
                      <a:pt x="6930" y="3390"/>
                      <a:pt x="6501" y="2842"/>
                      <a:pt x="5882" y="2640"/>
                    </a:cubicBezTo>
                    <a:cubicBezTo>
                      <a:pt x="5882" y="2640"/>
                      <a:pt x="6692" y="1961"/>
                      <a:pt x="6537" y="580"/>
                    </a:cubicBezTo>
                    <a:cubicBezTo>
                      <a:pt x="6415" y="567"/>
                      <a:pt x="6299" y="561"/>
                      <a:pt x="6189" y="561"/>
                    </a:cubicBezTo>
                    <a:cubicBezTo>
                      <a:pt x="5031" y="561"/>
                      <a:pt x="4465" y="1235"/>
                      <a:pt x="4465" y="1235"/>
                    </a:cubicBezTo>
                    <a:cubicBezTo>
                      <a:pt x="4263" y="616"/>
                      <a:pt x="3715" y="175"/>
                      <a:pt x="3072" y="104"/>
                    </a:cubicBezTo>
                    <a:lnTo>
                      <a:pt x="3072" y="104"/>
                    </a:lnTo>
                    <a:cubicBezTo>
                      <a:pt x="3167" y="390"/>
                      <a:pt x="3120" y="687"/>
                      <a:pt x="2941" y="925"/>
                    </a:cubicBezTo>
                    <a:cubicBezTo>
                      <a:pt x="2465" y="163"/>
                      <a:pt x="1829" y="0"/>
                      <a:pt x="1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7149868" y="3395358"/>
                <a:ext cx="92796" cy="168316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5271" extrusionOk="0">
                    <a:moveTo>
                      <a:pt x="1534" y="0"/>
                    </a:moveTo>
                    <a:cubicBezTo>
                      <a:pt x="809" y="0"/>
                      <a:pt x="1" y="454"/>
                      <a:pt x="1" y="1866"/>
                    </a:cubicBezTo>
                    <a:cubicBezTo>
                      <a:pt x="1" y="4152"/>
                      <a:pt x="2453" y="5271"/>
                      <a:pt x="2453" y="5271"/>
                    </a:cubicBezTo>
                    <a:cubicBezTo>
                      <a:pt x="2453" y="5271"/>
                      <a:pt x="822" y="3735"/>
                      <a:pt x="870" y="2104"/>
                    </a:cubicBezTo>
                    <a:cubicBezTo>
                      <a:pt x="882" y="1723"/>
                      <a:pt x="1025" y="1520"/>
                      <a:pt x="1179" y="1425"/>
                    </a:cubicBezTo>
                    <a:cubicBezTo>
                      <a:pt x="1344" y="1701"/>
                      <a:pt x="1634" y="1851"/>
                      <a:pt x="1931" y="1851"/>
                    </a:cubicBezTo>
                    <a:cubicBezTo>
                      <a:pt x="2107" y="1851"/>
                      <a:pt x="2286" y="1798"/>
                      <a:pt x="2441" y="1687"/>
                    </a:cubicBezTo>
                    <a:cubicBezTo>
                      <a:pt x="2846" y="1378"/>
                      <a:pt x="2906" y="782"/>
                      <a:pt x="2572" y="401"/>
                    </a:cubicBezTo>
                    <a:cubicBezTo>
                      <a:pt x="2399" y="174"/>
                      <a:pt x="1983" y="0"/>
                      <a:pt x="1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7149868" y="3632458"/>
                <a:ext cx="93179" cy="168572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5279" extrusionOk="0">
                    <a:moveTo>
                      <a:pt x="2453" y="1"/>
                    </a:moveTo>
                    <a:cubicBezTo>
                      <a:pt x="2453" y="1"/>
                      <a:pt x="1" y="1132"/>
                      <a:pt x="1" y="3418"/>
                    </a:cubicBezTo>
                    <a:cubicBezTo>
                      <a:pt x="1" y="4829"/>
                      <a:pt x="808" y="5278"/>
                      <a:pt x="1533" y="5278"/>
                    </a:cubicBezTo>
                    <a:cubicBezTo>
                      <a:pt x="1982" y="5278"/>
                      <a:pt x="2399" y="5106"/>
                      <a:pt x="2572" y="4882"/>
                    </a:cubicBezTo>
                    <a:cubicBezTo>
                      <a:pt x="2918" y="4490"/>
                      <a:pt x="2858" y="3906"/>
                      <a:pt x="2441" y="3597"/>
                    </a:cubicBezTo>
                    <a:cubicBezTo>
                      <a:pt x="2286" y="3481"/>
                      <a:pt x="2108" y="3427"/>
                      <a:pt x="1932" y="3427"/>
                    </a:cubicBezTo>
                    <a:cubicBezTo>
                      <a:pt x="1635" y="3427"/>
                      <a:pt x="1344" y="3582"/>
                      <a:pt x="1179" y="3859"/>
                    </a:cubicBezTo>
                    <a:cubicBezTo>
                      <a:pt x="1025" y="3763"/>
                      <a:pt x="882" y="3573"/>
                      <a:pt x="870" y="3192"/>
                    </a:cubicBezTo>
                    <a:cubicBezTo>
                      <a:pt x="822" y="1549"/>
                      <a:pt x="2453" y="1"/>
                      <a:pt x="2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7133519" y="3493423"/>
                <a:ext cx="204592" cy="209413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6558" extrusionOk="0">
                    <a:moveTo>
                      <a:pt x="3231" y="0"/>
                    </a:moveTo>
                    <a:cubicBezTo>
                      <a:pt x="3020" y="0"/>
                      <a:pt x="2846" y="152"/>
                      <a:pt x="2846" y="152"/>
                    </a:cubicBezTo>
                    <a:cubicBezTo>
                      <a:pt x="2346" y="676"/>
                      <a:pt x="2644" y="1224"/>
                      <a:pt x="2965" y="1557"/>
                    </a:cubicBezTo>
                    <a:cubicBezTo>
                      <a:pt x="2592" y="1294"/>
                      <a:pt x="2246" y="1209"/>
                      <a:pt x="1955" y="1209"/>
                    </a:cubicBezTo>
                    <a:cubicBezTo>
                      <a:pt x="1429" y="1209"/>
                      <a:pt x="1084" y="1486"/>
                      <a:pt x="1084" y="1486"/>
                    </a:cubicBezTo>
                    <a:cubicBezTo>
                      <a:pt x="1239" y="2033"/>
                      <a:pt x="2334" y="2224"/>
                      <a:pt x="2334" y="2224"/>
                    </a:cubicBezTo>
                    <a:cubicBezTo>
                      <a:pt x="2120" y="2195"/>
                      <a:pt x="1926" y="2181"/>
                      <a:pt x="1749" y="2181"/>
                    </a:cubicBezTo>
                    <a:cubicBezTo>
                      <a:pt x="197" y="2181"/>
                      <a:pt x="22" y="3198"/>
                      <a:pt x="1" y="3283"/>
                    </a:cubicBezTo>
                    <a:cubicBezTo>
                      <a:pt x="22" y="3369"/>
                      <a:pt x="197" y="4374"/>
                      <a:pt x="1745" y="4374"/>
                    </a:cubicBezTo>
                    <a:cubicBezTo>
                      <a:pt x="1922" y="4374"/>
                      <a:pt x="2118" y="4361"/>
                      <a:pt x="2334" y="4331"/>
                    </a:cubicBezTo>
                    <a:lnTo>
                      <a:pt x="2334" y="4331"/>
                    </a:lnTo>
                    <a:cubicBezTo>
                      <a:pt x="2334" y="4331"/>
                      <a:pt x="1239" y="4522"/>
                      <a:pt x="1084" y="5081"/>
                    </a:cubicBezTo>
                    <a:cubicBezTo>
                      <a:pt x="1084" y="5081"/>
                      <a:pt x="1426" y="5354"/>
                      <a:pt x="1946" y="5354"/>
                    </a:cubicBezTo>
                    <a:cubicBezTo>
                      <a:pt x="2239" y="5354"/>
                      <a:pt x="2588" y="5268"/>
                      <a:pt x="2965" y="4998"/>
                    </a:cubicBezTo>
                    <a:lnTo>
                      <a:pt x="2965" y="4998"/>
                    </a:lnTo>
                    <a:cubicBezTo>
                      <a:pt x="2644" y="5343"/>
                      <a:pt x="2346" y="5891"/>
                      <a:pt x="2846" y="6415"/>
                    </a:cubicBezTo>
                    <a:cubicBezTo>
                      <a:pt x="2846" y="6415"/>
                      <a:pt x="3016" y="6558"/>
                      <a:pt x="3224" y="6558"/>
                    </a:cubicBezTo>
                    <a:cubicBezTo>
                      <a:pt x="3328" y="6558"/>
                      <a:pt x="3442" y="6522"/>
                      <a:pt x="3549" y="6415"/>
                    </a:cubicBezTo>
                    <a:cubicBezTo>
                      <a:pt x="3858" y="6093"/>
                      <a:pt x="3346" y="5629"/>
                      <a:pt x="3668" y="5224"/>
                    </a:cubicBezTo>
                    <a:cubicBezTo>
                      <a:pt x="3961" y="4855"/>
                      <a:pt x="4601" y="4168"/>
                      <a:pt x="5986" y="4168"/>
                    </a:cubicBezTo>
                    <a:cubicBezTo>
                      <a:pt x="6119" y="4168"/>
                      <a:pt x="6259" y="4175"/>
                      <a:pt x="6406" y="4188"/>
                    </a:cubicBezTo>
                    <a:lnTo>
                      <a:pt x="6406" y="2367"/>
                    </a:lnTo>
                    <a:cubicBezTo>
                      <a:pt x="6259" y="2380"/>
                      <a:pt x="6119" y="2386"/>
                      <a:pt x="5986" y="2386"/>
                    </a:cubicBezTo>
                    <a:cubicBezTo>
                      <a:pt x="4601" y="2386"/>
                      <a:pt x="3961" y="1700"/>
                      <a:pt x="3668" y="1331"/>
                    </a:cubicBezTo>
                    <a:cubicBezTo>
                      <a:pt x="3358" y="914"/>
                      <a:pt x="3858" y="462"/>
                      <a:pt x="3549" y="140"/>
                    </a:cubicBezTo>
                    <a:cubicBezTo>
                      <a:pt x="3444" y="36"/>
                      <a:pt x="3333" y="0"/>
                      <a:pt x="3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7358612" y="3545857"/>
                <a:ext cx="241058" cy="104834"/>
              </a:xfrm>
              <a:custGeom>
                <a:avLst/>
                <a:gdLst/>
                <a:ahLst/>
                <a:cxnLst/>
                <a:rect l="l" t="t" r="r" b="b"/>
                <a:pathLst>
                  <a:path w="7549" h="3283" extrusionOk="0">
                    <a:moveTo>
                      <a:pt x="2688" y="1"/>
                    </a:moveTo>
                    <a:cubicBezTo>
                      <a:pt x="2267" y="1"/>
                      <a:pt x="2012" y="34"/>
                      <a:pt x="2012" y="34"/>
                    </a:cubicBezTo>
                    <a:cubicBezTo>
                      <a:pt x="2108" y="617"/>
                      <a:pt x="2834" y="1082"/>
                      <a:pt x="2834" y="1082"/>
                    </a:cubicBezTo>
                    <a:cubicBezTo>
                      <a:pt x="2283" y="846"/>
                      <a:pt x="1832" y="757"/>
                      <a:pt x="1467" y="757"/>
                    </a:cubicBezTo>
                    <a:cubicBezTo>
                      <a:pt x="316" y="757"/>
                      <a:pt x="0" y="1641"/>
                      <a:pt x="0" y="1641"/>
                    </a:cubicBezTo>
                    <a:cubicBezTo>
                      <a:pt x="0" y="1641"/>
                      <a:pt x="317" y="2531"/>
                      <a:pt x="1477" y="2531"/>
                    </a:cubicBezTo>
                    <a:cubicBezTo>
                      <a:pt x="1841" y="2531"/>
                      <a:pt x="2288" y="2443"/>
                      <a:pt x="2834" y="2213"/>
                    </a:cubicBezTo>
                    <a:lnTo>
                      <a:pt x="2834" y="2213"/>
                    </a:lnTo>
                    <a:cubicBezTo>
                      <a:pt x="2834" y="2213"/>
                      <a:pt x="2108" y="2653"/>
                      <a:pt x="2012" y="3249"/>
                    </a:cubicBezTo>
                    <a:cubicBezTo>
                      <a:pt x="2012" y="3249"/>
                      <a:pt x="2267" y="3282"/>
                      <a:pt x="2688" y="3282"/>
                    </a:cubicBezTo>
                    <a:cubicBezTo>
                      <a:pt x="3735" y="3282"/>
                      <a:pt x="5808" y="3076"/>
                      <a:pt x="7549" y="1641"/>
                    </a:cubicBezTo>
                    <a:cubicBezTo>
                      <a:pt x="5808" y="207"/>
                      <a:pt x="3735" y="1"/>
                      <a:pt x="26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254799" y="3598258"/>
                <a:ext cx="353621" cy="130189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4077" extrusionOk="0">
                    <a:moveTo>
                      <a:pt x="11074" y="0"/>
                    </a:moveTo>
                    <a:cubicBezTo>
                      <a:pt x="11073" y="1"/>
                      <a:pt x="9097" y="2370"/>
                      <a:pt x="5418" y="2489"/>
                    </a:cubicBezTo>
                    <a:cubicBezTo>
                      <a:pt x="5418" y="2489"/>
                      <a:pt x="4616" y="1009"/>
                      <a:pt x="2594" y="1009"/>
                    </a:cubicBezTo>
                    <a:cubicBezTo>
                      <a:pt x="2540" y="1009"/>
                      <a:pt x="2485" y="1010"/>
                      <a:pt x="2430" y="1012"/>
                    </a:cubicBezTo>
                    <a:cubicBezTo>
                      <a:pt x="477" y="1096"/>
                      <a:pt x="1" y="2667"/>
                      <a:pt x="465" y="3537"/>
                    </a:cubicBezTo>
                    <a:cubicBezTo>
                      <a:pt x="631" y="3882"/>
                      <a:pt x="972" y="4076"/>
                      <a:pt x="1318" y="4076"/>
                    </a:cubicBezTo>
                    <a:cubicBezTo>
                      <a:pt x="1519" y="4076"/>
                      <a:pt x="1723" y="4010"/>
                      <a:pt x="1894" y="3870"/>
                    </a:cubicBezTo>
                    <a:cubicBezTo>
                      <a:pt x="2358" y="3489"/>
                      <a:pt x="2346" y="2775"/>
                      <a:pt x="1870" y="2405"/>
                    </a:cubicBezTo>
                    <a:cubicBezTo>
                      <a:pt x="1894" y="2358"/>
                      <a:pt x="1930" y="2322"/>
                      <a:pt x="1977" y="2286"/>
                    </a:cubicBezTo>
                    <a:cubicBezTo>
                      <a:pt x="2122" y="2165"/>
                      <a:pt x="2423" y="2079"/>
                      <a:pt x="2786" y="2079"/>
                    </a:cubicBezTo>
                    <a:cubicBezTo>
                      <a:pt x="3532" y="2079"/>
                      <a:pt x="4537" y="2443"/>
                      <a:pt x="4978" y="3620"/>
                    </a:cubicBezTo>
                    <a:cubicBezTo>
                      <a:pt x="4978" y="3620"/>
                      <a:pt x="5069" y="3629"/>
                      <a:pt x="5233" y="3629"/>
                    </a:cubicBezTo>
                    <a:cubicBezTo>
                      <a:pt x="6118" y="3629"/>
                      <a:pt x="9104" y="3366"/>
                      <a:pt x="110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7254799" y="3468100"/>
                <a:ext cx="353621" cy="130189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4077" extrusionOk="0">
                    <a:moveTo>
                      <a:pt x="1318" y="0"/>
                    </a:moveTo>
                    <a:cubicBezTo>
                      <a:pt x="972" y="0"/>
                      <a:pt x="631" y="194"/>
                      <a:pt x="465" y="540"/>
                    </a:cubicBezTo>
                    <a:cubicBezTo>
                      <a:pt x="1" y="1397"/>
                      <a:pt x="477" y="2981"/>
                      <a:pt x="2430" y="3052"/>
                    </a:cubicBezTo>
                    <a:cubicBezTo>
                      <a:pt x="2493" y="3055"/>
                      <a:pt x="2556" y="3057"/>
                      <a:pt x="2617" y="3057"/>
                    </a:cubicBezTo>
                    <a:cubicBezTo>
                      <a:pt x="4622" y="3057"/>
                      <a:pt x="5418" y="1588"/>
                      <a:pt x="5418" y="1588"/>
                    </a:cubicBezTo>
                    <a:cubicBezTo>
                      <a:pt x="9097" y="1695"/>
                      <a:pt x="11074" y="4076"/>
                      <a:pt x="11074" y="4076"/>
                    </a:cubicBezTo>
                    <a:cubicBezTo>
                      <a:pt x="9104" y="711"/>
                      <a:pt x="6118" y="448"/>
                      <a:pt x="5233" y="448"/>
                    </a:cubicBezTo>
                    <a:cubicBezTo>
                      <a:pt x="5069" y="448"/>
                      <a:pt x="4978" y="457"/>
                      <a:pt x="4978" y="457"/>
                    </a:cubicBezTo>
                    <a:cubicBezTo>
                      <a:pt x="4536" y="1630"/>
                      <a:pt x="3524" y="1990"/>
                      <a:pt x="2778" y="1990"/>
                    </a:cubicBezTo>
                    <a:cubicBezTo>
                      <a:pt x="2418" y="1990"/>
                      <a:pt x="2120" y="1906"/>
                      <a:pt x="1977" y="1790"/>
                    </a:cubicBezTo>
                    <a:cubicBezTo>
                      <a:pt x="1930" y="1755"/>
                      <a:pt x="1894" y="1719"/>
                      <a:pt x="1870" y="1671"/>
                    </a:cubicBezTo>
                    <a:cubicBezTo>
                      <a:pt x="2346" y="1302"/>
                      <a:pt x="2358" y="588"/>
                      <a:pt x="1894" y="207"/>
                    </a:cubicBezTo>
                    <a:cubicBezTo>
                      <a:pt x="1723" y="66"/>
                      <a:pt x="1519" y="0"/>
                      <a:pt x="1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7389779" y="3968295"/>
                <a:ext cx="181760" cy="89283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796" extrusionOk="0">
                    <a:moveTo>
                      <a:pt x="1389" y="0"/>
                    </a:moveTo>
                    <a:cubicBezTo>
                      <a:pt x="1187" y="0"/>
                      <a:pt x="985" y="69"/>
                      <a:pt x="822" y="211"/>
                    </a:cubicBezTo>
                    <a:cubicBezTo>
                      <a:pt x="227" y="664"/>
                      <a:pt x="1" y="2795"/>
                      <a:pt x="2287" y="2795"/>
                    </a:cubicBezTo>
                    <a:cubicBezTo>
                      <a:pt x="4572" y="2795"/>
                      <a:pt x="5692" y="331"/>
                      <a:pt x="5692" y="330"/>
                    </a:cubicBezTo>
                    <a:lnTo>
                      <a:pt x="5692" y="330"/>
                    </a:lnTo>
                    <a:cubicBezTo>
                      <a:pt x="5692" y="331"/>
                      <a:pt x="4188" y="1927"/>
                      <a:pt x="2583" y="1927"/>
                    </a:cubicBezTo>
                    <a:cubicBezTo>
                      <a:pt x="2559" y="1927"/>
                      <a:pt x="2536" y="1927"/>
                      <a:pt x="2513" y="1926"/>
                    </a:cubicBezTo>
                    <a:cubicBezTo>
                      <a:pt x="2132" y="1914"/>
                      <a:pt x="1941" y="1771"/>
                      <a:pt x="1846" y="1616"/>
                    </a:cubicBezTo>
                    <a:cubicBezTo>
                      <a:pt x="2287" y="1343"/>
                      <a:pt x="2394" y="771"/>
                      <a:pt x="2096" y="354"/>
                    </a:cubicBezTo>
                    <a:cubicBezTo>
                      <a:pt x="1926" y="123"/>
                      <a:pt x="1658" y="0"/>
                      <a:pt x="13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7640323" y="3968167"/>
                <a:ext cx="182143" cy="89411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2800" extrusionOk="0">
                    <a:moveTo>
                      <a:pt x="4297" y="0"/>
                    </a:moveTo>
                    <a:cubicBezTo>
                      <a:pt x="4030" y="0"/>
                      <a:pt x="3765" y="122"/>
                      <a:pt x="3596" y="358"/>
                    </a:cubicBezTo>
                    <a:cubicBezTo>
                      <a:pt x="3299" y="763"/>
                      <a:pt x="3406" y="1347"/>
                      <a:pt x="3846" y="1620"/>
                    </a:cubicBezTo>
                    <a:cubicBezTo>
                      <a:pt x="3751" y="1775"/>
                      <a:pt x="3561" y="1918"/>
                      <a:pt x="3180" y="1930"/>
                    </a:cubicBezTo>
                    <a:cubicBezTo>
                      <a:pt x="3156" y="1931"/>
                      <a:pt x="3133" y="1931"/>
                      <a:pt x="3110" y="1931"/>
                    </a:cubicBezTo>
                    <a:cubicBezTo>
                      <a:pt x="1505" y="1931"/>
                      <a:pt x="1" y="335"/>
                      <a:pt x="1" y="334"/>
                    </a:cubicBezTo>
                    <a:lnTo>
                      <a:pt x="1" y="334"/>
                    </a:lnTo>
                    <a:cubicBezTo>
                      <a:pt x="1" y="335"/>
                      <a:pt x="1120" y="2799"/>
                      <a:pt x="3418" y="2799"/>
                    </a:cubicBezTo>
                    <a:cubicBezTo>
                      <a:pt x="5704" y="2799"/>
                      <a:pt x="5466" y="668"/>
                      <a:pt x="4870" y="215"/>
                    </a:cubicBezTo>
                    <a:cubicBezTo>
                      <a:pt x="4705" y="71"/>
                      <a:pt x="4500" y="0"/>
                      <a:pt x="42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7495093" y="3869335"/>
                <a:ext cx="220941" cy="204208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6395" extrusionOk="0">
                    <a:moveTo>
                      <a:pt x="2560" y="0"/>
                    </a:moveTo>
                    <a:cubicBezTo>
                      <a:pt x="2703" y="1667"/>
                      <a:pt x="1917" y="2417"/>
                      <a:pt x="1513" y="2727"/>
                    </a:cubicBezTo>
                    <a:cubicBezTo>
                      <a:pt x="1407" y="2811"/>
                      <a:pt x="1297" y="2838"/>
                      <a:pt x="1187" y="2838"/>
                    </a:cubicBezTo>
                    <a:cubicBezTo>
                      <a:pt x="985" y="2838"/>
                      <a:pt x="782" y="2747"/>
                      <a:pt x="599" y="2747"/>
                    </a:cubicBezTo>
                    <a:cubicBezTo>
                      <a:pt x="500" y="2747"/>
                      <a:pt x="406" y="2774"/>
                      <a:pt x="322" y="2858"/>
                    </a:cubicBezTo>
                    <a:cubicBezTo>
                      <a:pt x="1" y="3179"/>
                      <a:pt x="334" y="3560"/>
                      <a:pt x="334" y="3560"/>
                    </a:cubicBezTo>
                    <a:cubicBezTo>
                      <a:pt x="538" y="3751"/>
                      <a:pt x="743" y="3824"/>
                      <a:pt x="937" y="3824"/>
                    </a:cubicBezTo>
                    <a:cubicBezTo>
                      <a:pt x="1251" y="3824"/>
                      <a:pt x="1537" y="3633"/>
                      <a:pt x="1751" y="3441"/>
                    </a:cubicBezTo>
                    <a:lnTo>
                      <a:pt x="1751" y="3441"/>
                    </a:lnTo>
                    <a:cubicBezTo>
                      <a:pt x="1013" y="4477"/>
                      <a:pt x="1679" y="5311"/>
                      <a:pt x="1679" y="5311"/>
                    </a:cubicBezTo>
                    <a:cubicBezTo>
                      <a:pt x="2227" y="5168"/>
                      <a:pt x="2417" y="4061"/>
                      <a:pt x="2418" y="4061"/>
                    </a:cubicBezTo>
                    <a:lnTo>
                      <a:pt x="2418" y="4061"/>
                    </a:lnTo>
                    <a:cubicBezTo>
                      <a:pt x="2132" y="6168"/>
                      <a:pt x="3382" y="6382"/>
                      <a:pt x="3477" y="6394"/>
                    </a:cubicBezTo>
                    <a:cubicBezTo>
                      <a:pt x="3561" y="6382"/>
                      <a:pt x="4811" y="6168"/>
                      <a:pt x="4525" y="4061"/>
                    </a:cubicBezTo>
                    <a:lnTo>
                      <a:pt x="4525" y="4061"/>
                    </a:lnTo>
                    <a:cubicBezTo>
                      <a:pt x="4525" y="4061"/>
                      <a:pt x="4716" y="5168"/>
                      <a:pt x="5275" y="5311"/>
                    </a:cubicBezTo>
                    <a:cubicBezTo>
                      <a:pt x="5275" y="5311"/>
                      <a:pt x="5930" y="4477"/>
                      <a:pt x="5192" y="3441"/>
                    </a:cubicBezTo>
                    <a:lnTo>
                      <a:pt x="5192" y="3441"/>
                    </a:lnTo>
                    <a:cubicBezTo>
                      <a:pt x="5405" y="3633"/>
                      <a:pt x="5692" y="3824"/>
                      <a:pt x="6006" y="3824"/>
                    </a:cubicBezTo>
                    <a:cubicBezTo>
                      <a:pt x="6200" y="3824"/>
                      <a:pt x="6404" y="3751"/>
                      <a:pt x="6609" y="3560"/>
                    </a:cubicBezTo>
                    <a:cubicBezTo>
                      <a:pt x="6609" y="3560"/>
                      <a:pt x="6918" y="3179"/>
                      <a:pt x="6609" y="2858"/>
                    </a:cubicBezTo>
                    <a:cubicBezTo>
                      <a:pt x="6525" y="2774"/>
                      <a:pt x="6431" y="2747"/>
                      <a:pt x="6331" y="2747"/>
                    </a:cubicBezTo>
                    <a:cubicBezTo>
                      <a:pt x="6148" y="2747"/>
                      <a:pt x="5945" y="2838"/>
                      <a:pt x="5743" y="2838"/>
                    </a:cubicBezTo>
                    <a:cubicBezTo>
                      <a:pt x="5633" y="2838"/>
                      <a:pt x="5524" y="2811"/>
                      <a:pt x="5418" y="2727"/>
                    </a:cubicBezTo>
                    <a:cubicBezTo>
                      <a:pt x="5001" y="2417"/>
                      <a:pt x="4227" y="1667"/>
                      <a:pt x="4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7541874" y="3607391"/>
                <a:ext cx="128528" cy="241058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7549" extrusionOk="0">
                    <a:moveTo>
                      <a:pt x="2012" y="0"/>
                    </a:moveTo>
                    <a:cubicBezTo>
                      <a:pt x="0" y="2441"/>
                      <a:pt x="405" y="5537"/>
                      <a:pt x="405" y="5537"/>
                    </a:cubicBezTo>
                    <a:cubicBezTo>
                      <a:pt x="1000" y="5453"/>
                      <a:pt x="1441" y="4727"/>
                      <a:pt x="1441" y="4727"/>
                    </a:cubicBezTo>
                    <a:lnTo>
                      <a:pt x="1441" y="4727"/>
                    </a:lnTo>
                    <a:cubicBezTo>
                      <a:pt x="476" y="7013"/>
                      <a:pt x="2012" y="7549"/>
                      <a:pt x="2012" y="7549"/>
                    </a:cubicBezTo>
                    <a:cubicBezTo>
                      <a:pt x="2012" y="7549"/>
                      <a:pt x="3548" y="7013"/>
                      <a:pt x="2572" y="4727"/>
                    </a:cubicBezTo>
                    <a:lnTo>
                      <a:pt x="2572" y="4727"/>
                    </a:lnTo>
                    <a:cubicBezTo>
                      <a:pt x="2572" y="4727"/>
                      <a:pt x="3024" y="5453"/>
                      <a:pt x="3620" y="5537"/>
                    </a:cubicBezTo>
                    <a:cubicBezTo>
                      <a:pt x="3620" y="5537"/>
                      <a:pt x="4024" y="2441"/>
                      <a:pt x="2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7606123" y="3599025"/>
                <a:ext cx="135362" cy="343817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10767" extrusionOk="0">
                    <a:moveTo>
                      <a:pt x="0" y="0"/>
                    </a:moveTo>
                    <a:cubicBezTo>
                      <a:pt x="0" y="0"/>
                      <a:pt x="2370" y="1965"/>
                      <a:pt x="2489" y="5656"/>
                    </a:cubicBezTo>
                    <a:cubicBezTo>
                      <a:pt x="2489" y="5656"/>
                      <a:pt x="929" y="6489"/>
                      <a:pt x="1012" y="8632"/>
                    </a:cubicBezTo>
                    <a:cubicBezTo>
                      <a:pt x="1076" y="10130"/>
                      <a:pt x="2016" y="10766"/>
                      <a:pt x="2843" y="10766"/>
                    </a:cubicBezTo>
                    <a:cubicBezTo>
                      <a:pt x="3093" y="10766"/>
                      <a:pt x="3334" y="10708"/>
                      <a:pt x="3536" y="10597"/>
                    </a:cubicBezTo>
                    <a:cubicBezTo>
                      <a:pt x="4084" y="10347"/>
                      <a:pt x="4239" y="9644"/>
                      <a:pt x="3858" y="9168"/>
                    </a:cubicBezTo>
                    <a:cubicBezTo>
                      <a:pt x="3677" y="8940"/>
                      <a:pt x="3410" y="8827"/>
                      <a:pt x="3143" y="8827"/>
                    </a:cubicBezTo>
                    <a:cubicBezTo>
                      <a:pt x="2865" y="8827"/>
                      <a:pt x="2587" y="8949"/>
                      <a:pt x="2405" y="9192"/>
                    </a:cubicBezTo>
                    <a:cubicBezTo>
                      <a:pt x="2358" y="9168"/>
                      <a:pt x="2310" y="9132"/>
                      <a:pt x="2274" y="9085"/>
                    </a:cubicBezTo>
                    <a:cubicBezTo>
                      <a:pt x="1917" y="8644"/>
                      <a:pt x="1869" y="6739"/>
                      <a:pt x="3620" y="6084"/>
                    </a:cubicBezTo>
                    <a:cubicBezTo>
                      <a:pt x="3620" y="6084"/>
                      <a:pt x="3977" y="2322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7470377" y="3599025"/>
                <a:ext cx="135777" cy="343817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10767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63" y="2322"/>
                      <a:pt x="620" y="6084"/>
                      <a:pt x="620" y="6084"/>
                    </a:cubicBezTo>
                    <a:cubicBezTo>
                      <a:pt x="2370" y="6739"/>
                      <a:pt x="2322" y="8644"/>
                      <a:pt x="1965" y="9085"/>
                    </a:cubicBezTo>
                    <a:cubicBezTo>
                      <a:pt x="1929" y="9132"/>
                      <a:pt x="1882" y="9168"/>
                      <a:pt x="1834" y="9192"/>
                    </a:cubicBezTo>
                    <a:cubicBezTo>
                      <a:pt x="1652" y="8949"/>
                      <a:pt x="1374" y="8827"/>
                      <a:pt x="1097" y="8827"/>
                    </a:cubicBezTo>
                    <a:cubicBezTo>
                      <a:pt x="830" y="8827"/>
                      <a:pt x="563" y="8940"/>
                      <a:pt x="382" y="9168"/>
                    </a:cubicBezTo>
                    <a:cubicBezTo>
                      <a:pt x="1" y="9644"/>
                      <a:pt x="155" y="10347"/>
                      <a:pt x="703" y="10597"/>
                    </a:cubicBezTo>
                    <a:cubicBezTo>
                      <a:pt x="905" y="10708"/>
                      <a:pt x="1146" y="10766"/>
                      <a:pt x="1397" y="10766"/>
                    </a:cubicBezTo>
                    <a:cubicBezTo>
                      <a:pt x="2223" y="10766"/>
                      <a:pt x="3163" y="10130"/>
                      <a:pt x="3227" y="8632"/>
                    </a:cubicBezTo>
                    <a:cubicBezTo>
                      <a:pt x="3322" y="6489"/>
                      <a:pt x="1763" y="5656"/>
                      <a:pt x="1763" y="5656"/>
                    </a:cubicBezTo>
                    <a:cubicBezTo>
                      <a:pt x="1870" y="1965"/>
                      <a:pt x="4251" y="0"/>
                      <a:pt x="42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7972232" y="3635524"/>
                <a:ext cx="92796" cy="168636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5281" extrusionOk="0">
                    <a:moveTo>
                      <a:pt x="453" y="0"/>
                    </a:moveTo>
                    <a:cubicBezTo>
                      <a:pt x="453" y="0"/>
                      <a:pt x="2084" y="1548"/>
                      <a:pt x="2037" y="3179"/>
                    </a:cubicBezTo>
                    <a:cubicBezTo>
                      <a:pt x="2025" y="3560"/>
                      <a:pt x="1894" y="3751"/>
                      <a:pt x="1727" y="3846"/>
                    </a:cubicBezTo>
                    <a:cubicBezTo>
                      <a:pt x="1565" y="3573"/>
                      <a:pt x="1279" y="3428"/>
                      <a:pt x="989" y="3428"/>
                    </a:cubicBezTo>
                    <a:cubicBezTo>
                      <a:pt x="811" y="3428"/>
                      <a:pt x="631" y="3483"/>
                      <a:pt x="477" y="3596"/>
                    </a:cubicBezTo>
                    <a:cubicBezTo>
                      <a:pt x="60" y="3894"/>
                      <a:pt x="1" y="4489"/>
                      <a:pt x="334" y="4870"/>
                    </a:cubicBezTo>
                    <a:cubicBezTo>
                      <a:pt x="508" y="5103"/>
                      <a:pt x="928" y="5280"/>
                      <a:pt x="1379" y="5280"/>
                    </a:cubicBezTo>
                    <a:cubicBezTo>
                      <a:pt x="2102" y="5280"/>
                      <a:pt x="2906" y="4825"/>
                      <a:pt x="2906" y="3417"/>
                    </a:cubicBezTo>
                    <a:cubicBezTo>
                      <a:pt x="2906" y="1131"/>
                      <a:pt x="454" y="0"/>
                      <a:pt x="4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7972232" y="3398391"/>
                <a:ext cx="92796" cy="168348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5272" extrusionOk="0">
                    <a:moveTo>
                      <a:pt x="1372" y="0"/>
                    </a:moveTo>
                    <a:cubicBezTo>
                      <a:pt x="924" y="0"/>
                      <a:pt x="507" y="174"/>
                      <a:pt x="334" y="401"/>
                    </a:cubicBezTo>
                    <a:cubicBezTo>
                      <a:pt x="1" y="782"/>
                      <a:pt x="60" y="1378"/>
                      <a:pt x="477" y="1675"/>
                    </a:cubicBezTo>
                    <a:cubicBezTo>
                      <a:pt x="631" y="1789"/>
                      <a:pt x="811" y="1843"/>
                      <a:pt x="989" y="1843"/>
                    </a:cubicBezTo>
                    <a:cubicBezTo>
                      <a:pt x="1279" y="1843"/>
                      <a:pt x="1565" y="1698"/>
                      <a:pt x="1727" y="1425"/>
                    </a:cubicBezTo>
                    <a:cubicBezTo>
                      <a:pt x="1894" y="1521"/>
                      <a:pt x="2025" y="1711"/>
                      <a:pt x="2037" y="2092"/>
                    </a:cubicBezTo>
                    <a:cubicBezTo>
                      <a:pt x="2084" y="3723"/>
                      <a:pt x="453" y="5271"/>
                      <a:pt x="453" y="5271"/>
                    </a:cubicBezTo>
                    <a:cubicBezTo>
                      <a:pt x="453" y="5271"/>
                      <a:pt x="2906" y="4152"/>
                      <a:pt x="2906" y="1866"/>
                    </a:cubicBezTo>
                    <a:cubicBezTo>
                      <a:pt x="2906" y="454"/>
                      <a:pt x="2097" y="0"/>
                      <a:pt x="1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7876817" y="3496744"/>
                <a:ext cx="204560" cy="209413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6558" extrusionOk="0">
                    <a:moveTo>
                      <a:pt x="3186" y="0"/>
                    </a:moveTo>
                    <a:cubicBezTo>
                      <a:pt x="3084" y="0"/>
                      <a:pt x="2973" y="36"/>
                      <a:pt x="2870" y="143"/>
                    </a:cubicBezTo>
                    <a:cubicBezTo>
                      <a:pt x="2548" y="453"/>
                      <a:pt x="3060" y="917"/>
                      <a:pt x="2739" y="1334"/>
                    </a:cubicBezTo>
                    <a:cubicBezTo>
                      <a:pt x="2446" y="1703"/>
                      <a:pt x="1805" y="2390"/>
                      <a:pt x="421" y="2390"/>
                    </a:cubicBezTo>
                    <a:cubicBezTo>
                      <a:pt x="288" y="2390"/>
                      <a:pt x="148" y="2383"/>
                      <a:pt x="0" y="2370"/>
                    </a:cubicBezTo>
                    <a:lnTo>
                      <a:pt x="0" y="4191"/>
                    </a:lnTo>
                    <a:cubicBezTo>
                      <a:pt x="148" y="4178"/>
                      <a:pt x="288" y="4171"/>
                      <a:pt x="421" y="4171"/>
                    </a:cubicBezTo>
                    <a:cubicBezTo>
                      <a:pt x="1805" y="4171"/>
                      <a:pt x="2446" y="4858"/>
                      <a:pt x="2739" y="5227"/>
                    </a:cubicBezTo>
                    <a:cubicBezTo>
                      <a:pt x="3048" y="5632"/>
                      <a:pt x="2548" y="6096"/>
                      <a:pt x="2870" y="6418"/>
                    </a:cubicBezTo>
                    <a:cubicBezTo>
                      <a:pt x="2971" y="6522"/>
                      <a:pt x="3079" y="6558"/>
                      <a:pt x="3179" y="6558"/>
                    </a:cubicBezTo>
                    <a:cubicBezTo>
                      <a:pt x="3387" y="6558"/>
                      <a:pt x="3560" y="6406"/>
                      <a:pt x="3560" y="6406"/>
                    </a:cubicBezTo>
                    <a:cubicBezTo>
                      <a:pt x="4072" y="5870"/>
                      <a:pt x="3763" y="5334"/>
                      <a:pt x="3441" y="4989"/>
                    </a:cubicBezTo>
                    <a:lnTo>
                      <a:pt x="3441" y="4989"/>
                    </a:lnTo>
                    <a:cubicBezTo>
                      <a:pt x="3819" y="5259"/>
                      <a:pt x="4168" y="5346"/>
                      <a:pt x="4461" y="5346"/>
                    </a:cubicBezTo>
                    <a:cubicBezTo>
                      <a:pt x="4981" y="5346"/>
                      <a:pt x="5323" y="5072"/>
                      <a:pt x="5323" y="5072"/>
                    </a:cubicBezTo>
                    <a:cubicBezTo>
                      <a:pt x="5180" y="4525"/>
                      <a:pt x="4073" y="4322"/>
                      <a:pt x="4072" y="4322"/>
                    </a:cubicBezTo>
                    <a:lnTo>
                      <a:pt x="4072" y="4322"/>
                    </a:lnTo>
                    <a:cubicBezTo>
                      <a:pt x="4289" y="4352"/>
                      <a:pt x="4487" y="4365"/>
                      <a:pt x="4665" y="4365"/>
                    </a:cubicBezTo>
                    <a:cubicBezTo>
                      <a:pt x="6222" y="4365"/>
                      <a:pt x="6395" y="3360"/>
                      <a:pt x="6406" y="3275"/>
                    </a:cubicBezTo>
                    <a:cubicBezTo>
                      <a:pt x="6395" y="3189"/>
                      <a:pt x="6221" y="2173"/>
                      <a:pt x="4661" y="2173"/>
                    </a:cubicBezTo>
                    <a:cubicBezTo>
                      <a:pt x="4483" y="2173"/>
                      <a:pt x="4288" y="2186"/>
                      <a:pt x="4072" y="2215"/>
                    </a:cubicBezTo>
                    <a:cubicBezTo>
                      <a:pt x="4072" y="2215"/>
                      <a:pt x="5180" y="2024"/>
                      <a:pt x="5323" y="1477"/>
                    </a:cubicBezTo>
                    <a:cubicBezTo>
                      <a:pt x="5323" y="1477"/>
                      <a:pt x="4977" y="1201"/>
                      <a:pt x="4452" y="1201"/>
                    </a:cubicBezTo>
                    <a:cubicBezTo>
                      <a:pt x="4161" y="1201"/>
                      <a:pt x="3815" y="1285"/>
                      <a:pt x="3441" y="1548"/>
                    </a:cubicBezTo>
                    <a:cubicBezTo>
                      <a:pt x="3763" y="1215"/>
                      <a:pt x="4072" y="667"/>
                      <a:pt x="3560" y="143"/>
                    </a:cubicBezTo>
                    <a:cubicBezTo>
                      <a:pt x="3560" y="143"/>
                      <a:pt x="3391" y="0"/>
                      <a:pt x="31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7615224" y="3548826"/>
                <a:ext cx="241090" cy="104898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285" extrusionOk="0">
                    <a:moveTo>
                      <a:pt x="4840" y="1"/>
                    </a:moveTo>
                    <a:cubicBezTo>
                      <a:pt x="3787" y="1"/>
                      <a:pt x="1730" y="210"/>
                      <a:pt x="1" y="1644"/>
                    </a:cubicBezTo>
                    <a:cubicBezTo>
                      <a:pt x="1741" y="3078"/>
                      <a:pt x="3815" y="3284"/>
                      <a:pt x="4861" y="3284"/>
                    </a:cubicBezTo>
                    <a:cubicBezTo>
                      <a:pt x="5282" y="3284"/>
                      <a:pt x="5537" y="3251"/>
                      <a:pt x="5537" y="3251"/>
                    </a:cubicBezTo>
                    <a:cubicBezTo>
                      <a:pt x="5442" y="2656"/>
                      <a:pt x="4728" y="2203"/>
                      <a:pt x="4728" y="2203"/>
                    </a:cubicBezTo>
                    <a:lnTo>
                      <a:pt x="4728" y="2203"/>
                    </a:lnTo>
                    <a:cubicBezTo>
                      <a:pt x="5279" y="2439"/>
                      <a:pt x="5729" y="2528"/>
                      <a:pt x="6093" y="2528"/>
                    </a:cubicBezTo>
                    <a:cubicBezTo>
                      <a:pt x="7241" y="2528"/>
                      <a:pt x="7549" y="1644"/>
                      <a:pt x="7549" y="1644"/>
                    </a:cubicBezTo>
                    <a:cubicBezTo>
                      <a:pt x="7549" y="1644"/>
                      <a:pt x="7239" y="754"/>
                      <a:pt x="6083" y="754"/>
                    </a:cubicBezTo>
                    <a:cubicBezTo>
                      <a:pt x="5720" y="754"/>
                      <a:pt x="5274" y="842"/>
                      <a:pt x="4728" y="1072"/>
                    </a:cubicBezTo>
                    <a:cubicBezTo>
                      <a:pt x="4728" y="1072"/>
                      <a:pt x="5442" y="632"/>
                      <a:pt x="5537" y="36"/>
                    </a:cubicBezTo>
                    <a:cubicBezTo>
                      <a:pt x="5537" y="36"/>
                      <a:pt x="5274" y="1"/>
                      <a:pt x="48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7606857" y="3471134"/>
                <a:ext cx="353237" cy="129806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4065" extrusionOk="0">
                    <a:moveTo>
                      <a:pt x="9753" y="1"/>
                    </a:moveTo>
                    <a:cubicBezTo>
                      <a:pt x="9550" y="1"/>
                      <a:pt x="9344" y="67"/>
                      <a:pt x="9169" y="207"/>
                    </a:cubicBezTo>
                    <a:cubicBezTo>
                      <a:pt x="8704" y="588"/>
                      <a:pt x="8716" y="1302"/>
                      <a:pt x="9193" y="1672"/>
                    </a:cubicBezTo>
                    <a:cubicBezTo>
                      <a:pt x="9169" y="1707"/>
                      <a:pt x="9133" y="1755"/>
                      <a:pt x="9085" y="1791"/>
                    </a:cubicBezTo>
                    <a:cubicBezTo>
                      <a:pt x="8943" y="1906"/>
                      <a:pt x="8646" y="1990"/>
                      <a:pt x="8288" y="1990"/>
                    </a:cubicBezTo>
                    <a:cubicBezTo>
                      <a:pt x="7541" y="1990"/>
                      <a:pt x="6528" y="1628"/>
                      <a:pt x="6085" y="445"/>
                    </a:cubicBezTo>
                    <a:cubicBezTo>
                      <a:pt x="6085" y="445"/>
                      <a:pt x="5998" y="437"/>
                      <a:pt x="5842" y="437"/>
                    </a:cubicBezTo>
                    <a:cubicBezTo>
                      <a:pt x="4973" y="437"/>
                      <a:pt x="1969" y="694"/>
                      <a:pt x="1" y="4065"/>
                    </a:cubicBezTo>
                    <a:cubicBezTo>
                      <a:pt x="1" y="4065"/>
                      <a:pt x="1" y="4065"/>
                      <a:pt x="1" y="4065"/>
                    </a:cubicBezTo>
                    <a:cubicBezTo>
                      <a:pt x="11" y="4065"/>
                      <a:pt x="1975" y="1695"/>
                      <a:pt x="5656" y="1588"/>
                    </a:cubicBezTo>
                    <a:cubicBezTo>
                      <a:pt x="5656" y="1588"/>
                      <a:pt x="6441" y="3057"/>
                      <a:pt x="8446" y="3057"/>
                    </a:cubicBezTo>
                    <a:cubicBezTo>
                      <a:pt x="8507" y="3057"/>
                      <a:pt x="8570" y="3055"/>
                      <a:pt x="8633" y="3053"/>
                    </a:cubicBezTo>
                    <a:cubicBezTo>
                      <a:pt x="10586" y="2969"/>
                      <a:pt x="11062" y="1398"/>
                      <a:pt x="10598" y="540"/>
                    </a:cubicBezTo>
                    <a:cubicBezTo>
                      <a:pt x="10440" y="195"/>
                      <a:pt x="10101" y="1"/>
                      <a:pt x="97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7606857" y="3601292"/>
                <a:ext cx="353237" cy="130189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40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969" y="3372"/>
                      <a:pt x="4973" y="3628"/>
                      <a:pt x="5842" y="3628"/>
                    </a:cubicBezTo>
                    <a:cubicBezTo>
                      <a:pt x="5998" y="3628"/>
                      <a:pt x="6085" y="3620"/>
                      <a:pt x="6085" y="3620"/>
                    </a:cubicBezTo>
                    <a:cubicBezTo>
                      <a:pt x="6525" y="2443"/>
                      <a:pt x="7531" y="2079"/>
                      <a:pt x="8276" y="2079"/>
                    </a:cubicBezTo>
                    <a:cubicBezTo>
                      <a:pt x="8640" y="2079"/>
                      <a:pt x="8941" y="2166"/>
                      <a:pt x="9085" y="2287"/>
                    </a:cubicBezTo>
                    <a:cubicBezTo>
                      <a:pt x="9133" y="2322"/>
                      <a:pt x="9169" y="2358"/>
                      <a:pt x="9193" y="2406"/>
                    </a:cubicBezTo>
                    <a:cubicBezTo>
                      <a:pt x="8716" y="2763"/>
                      <a:pt x="8704" y="3489"/>
                      <a:pt x="9169" y="3870"/>
                    </a:cubicBezTo>
                    <a:cubicBezTo>
                      <a:pt x="9344" y="4011"/>
                      <a:pt x="9550" y="4077"/>
                      <a:pt x="9753" y="4077"/>
                    </a:cubicBezTo>
                    <a:cubicBezTo>
                      <a:pt x="10101" y="4077"/>
                      <a:pt x="10440" y="3883"/>
                      <a:pt x="10598" y="3537"/>
                    </a:cubicBezTo>
                    <a:cubicBezTo>
                      <a:pt x="11062" y="2668"/>
                      <a:pt x="10586" y="1096"/>
                      <a:pt x="8633" y="1013"/>
                    </a:cubicBezTo>
                    <a:cubicBezTo>
                      <a:pt x="8577" y="1010"/>
                      <a:pt x="8522" y="1009"/>
                      <a:pt x="8468" y="1009"/>
                    </a:cubicBezTo>
                    <a:cubicBezTo>
                      <a:pt x="6447" y="1009"/>
                      <a:pt x="5656" y="2489"/>
                      <a:pt x="5656" y="2489"/>
                    </a:cubicBezTo>
                    <a:cubicBezTo>
                      <a:pt x="1966" y="238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7160885" y="3109112"/>
                <a:ext cx="124377" cy="66388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2079" extrusionOk="0">
                    <a:moveTo>
                      <a:pt x="2674" y="0"/>
                    </a:moveTo>
                    <a:cubicBezTo>
                      <a:pt x="2096" y="0"/>
                      <a:pt x="1816" y="879"/>
                      <a:pt x="2454" y="1162"/>
                    </a:cubicBezTo>
                    <a:cubicBezTo>
                      <a:pt x="2418" y="1281"/>
                      <a:pt x="2311" y="1412"/>
                      <a:pt x="2061" y="1471"/>
                    </a:cubicBezTo>
                    <a:cubicBezTo>
                      <a:pt x="1901" y="1514"/>
                      <a:pt x="1737" y="1532"/>
                      <a:pt x="1575" y="1532"/>
                    </a:cubicBezTo>
                    <a:cubicBezTo>
                      <a:pt x="1010" y="1532"/>
                      <a:pt x="454" y="1314"/>
                      <a:pt x="84" y="1138"/>
                    </a:cubicBezTo>
                    <a:cubicBezTo>
                      <a:pt x="60" y="1174"/>
                      <a:pt x="25" y="1221"/>
                      <a:pt x="1" y="1257"/>
                    </a:cubicBezTo>
                    <a:cubicBezTo>
                      <a:pt x="369" y="1605"/>
                      <a:pt x="1037" y="2078"/>
                      <a:pt x="1851" y="2078"/>
                    </a:cubicBezTo>
                    <a:cubicBezTo>
                      <a:pt x="2011" y="2078"/>
                      <a:pt x="2176" y="2060"/>
                      <a:pt x="2346" y="2019"/>
                    </a:cubicBezTo>
                    <a:cubicBezTo>
                      <a:pt x="3894" y="1662"/>
                      <a:pt x="3394" y="269"/>
                      <a:pt x="2930" y="55"/>
                    </a:cubicBezTo>
                    <a:cubicBezTo>
                      <a:pt x="2840" y="17"/>
                      <a:pt x="2754" y="0"/>
                      <a:pt x="2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7932316" y="3109368"/>
                <a:ext cx="126261" cy="6642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080" extrusionOk="0">
                    <a:moveTo>
                      <a:pt x="1227" y="1"/>
                    </a:moveTo>
                    <a:cubicBezTo>
                      <a:pt x="1145" y="1"/>
                      <a:pt x="1057" y="18"/>
                      <a:pt x="965" y="58"/>
                    </a:cubicBezTo>
                    <a:cubicBezTo>
                      <a:pt x="501" y="273"/>
                      <a:pt x="1" y="1666"/>
                      <a:pt x="1549" y="2023"/>
                    </a:cubicBezTo>
                    <a:cubicBezTo>
                      <a:pt x="1717" y="2062"/>
                      <a:pt x="1880" y="2079"/>
                      <a:pt x="2037" y="2079"/>
                    </a:cubicBezTo>
                    <a:cubicBezTo>
                      <a:pt x="2895" y="2079"/>
                      <a:pt x="3581" y="1565"/>
                      <a:pt x="3954" y="1213"/>
                    </a:cubicBezTo>
                    <a:lnTo>
                      <a:pt x="3858" y="1118"/>
                    </a:lnTo>
                    <a:cubicBezTo>
                      <a:pt x="3493" y="1296"/>
                      <a:pt x="2906" y="1533"/>
                      <a:pt x="2319" y="1533"/>
                    </a:cubicBezTo>
                    <a:cubicBezTo>
                      <a:pt x="2160" y="1533"/>
                      <a:pt x="2001" y="1516"/>
                      <a:pt x="1846" y="1475"/>
                    </a:cubicBezTo>
                    <a:cubicBezTo>
                      <a:pt x="1584" y="1404"/>
                      <a:pt x="1477" y="1285"/>
                      <a:pt x="1441" y="1154"/>
                    </a:cubicBezTo>
                    <a:cubicBezTo>
                      <a:pt x="2088" y="883"/>
                      <a:pt x="1803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7154818" y="4022996"/>
                <a:ext cx="130444" cy="66707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89" extrusionOk="0">
                    <a:moveTo>
                      <a:pt x="2053" y="0"/>
                    </a:moveTo>
                    <a:cubicBezTo>
                      <a:pt x="1075" y="0"/>
                      <a:pt x="318" y="671"/>
                      <a:pt x="0" y="999"/>
                    </a:cubicBezTo>
                    <a:lnTo>
                      <a:pt x="60" y="1058"/>
                    </a:lnTo>
                    <a:cubicBezTo>
                      <a:pt x="386" y="876"/>
                      <a:pt x="1067" y="555"/>
                      <a:pt x="1755" y="555"/>
                    </a:cubicBezTo>
                    <a:cubicBezTo>
                      <a:pt x="1922" y="555"/>
                      <a:pt x="2088" y="574"/>
                      <a:pt x="2251" y="618"/>
                    </a:cubicBezTo>
                    <a:cubicBezTo>
                      <a:pt x="2501" y="677"/>
                      <a:pt x="2608" y="808"/>
                      <a:pt x="2656" y="927"/>
                    </a:cubicBezTo>
                    <a:cubicBezTo>
                      <a:pt x="2006" y="1200"/>
                      <a:pt x="2287" y="2089"/>
                      <a:pt x="2866" y="2089"/>
                    </a:cubicBezTo>
                    <a:cubicBezTo>
                      <a:pt x="2946" y="2089"/>
                      <a:pt x="3031" y="2072"/>
                      <a:pt x="3120" y="2035"/>
                    </a:cubicBezTo>
                    <a:cubicBezTo>
                      <a:pt x="3584" y="1820"/>
                      <a:pt x="4084" y="427"/>
                      <a:pt x="2548" y="58"/>
                    </a:cubicBezTo>
                    <a:cubicBezTo>
                      <a:pt x="2378" y="18"/>
                      <a:pt x="2213" y="0"/>
                      <a:pt x="20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7932316" y="4023060"/>
                <a:ext cx="129678" cy="66643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2087" extrusionOk="0">
                    <a:moveTo>
                      <a:pt x="2034" y="0"/>
                    </a:moveTo>
                    <a:cubicBezTo>
                      <a:pt x="1878" y="0"/>
                      <a:pt x="1715" y="17"/>
                      <a:pt x="1549" y="56"/>
                    </a:cubicBezTo>
                    <a:cubicBezTo>
                      <a:pt x="1" y="413"/>
                      <a:pt x="489" y="1818"/>
                      <a:pt x="965" y="2033"/>
                    </a:cubicBezTo>
                    <a:cubicBezTo>
                      <a:pt x="1054" y="2070"/>
                      <a:pt x="1139" y="2087"/>
                      <a:pt x="1219" y="2087"/>
                    </a:cubicBezTo>
                    <a:cubicBezTo>
                      <a:pt x="1798" y="2087"/>
                      <a:pt x="2080" y="1198"/>
                      <a:pt x="1441" y="925"/>
                    </a:cubicBezTo>
                    <a:cubicBezTo>
                      <a:pt x="1501" y="759"/>
                      <a:pt x="1656" y="628"/>
                      <a:pt x="1846" y="604"/>
                    </a:cubicBezTo>
                    <a:cubicBezTo>
                      <a:pt x="2001" y="565"/>
                      <a:pt x="2159" y="548"/>
                      <a:pt x="2318" y="548"/>
                    </a:cubicBezTo>
                    <a:cubicBezTo>
                      <a:pt x="2974" y="548"/>
                      <a:pt x="3622" y="838"/>
                      <a:pt x="3977" y="1021"/>
                    </a:cubicBezTo>
                    <a:lnTo>
                      <a:pt x="4061" y="973"/>
                    </a:lnTo>
                    <a:cubicBezTo>
                      <a:pt x="3723" y="636"/>
                      <a:pt x="2983" y="0"/>
                      <a:pt x="20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8026230" y="3149635"/>
                <a:ext cx="73796" cy="11023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3452" extrusionOk="0">
                    <a:moveTo>
                      <a:pt x="1060" y="0"/>
                    </a:moveTo>
                    <a:cubicBezTo>
                      <a:pt x="644" y="441"/>
                      <a:pt x="1" y="1322"/>
                      <a:pt x="251" y="2405"/>
                    </a:cubicBezTo>
                    <a:cubicBezTo>
                      <a:pt x="439" y="3195"/>
                      <a:pt x="894" y="3452"/>
                      <a:pt x="1323" y="3452"/>
                    </a:cubicBezTo>
                    <a:cubicBezTo>
                      <a:pt x="1735" y="3452"/>
                      <a:pt x="2122" y="3216"/>
                      <a:pt x="2227" y="2988"/>
                    </a:cubicBezTo>
                    <a:cubicBezTo>
                      <a:pt x="2298" y="2858"/>
                      <a:pt x="2310" y="2703"/>
                      <a:pt x="2275" y="2560"/>
                    </a:cubicBezTo>
                    <a:cubicBezTo>
                      <a:pt x="2219" y="2234"/>
                      <a:pt x="1957" y="2067"/>
                      <a:pt x="1694" y="2067"/>
                    </a:cubicBezTo>
                    <a:cubicBezTo>
                      <a:pt x="1448" y="2067"/>
                      <a:pt x="1200" y="2213"/>
                      <a:pt x="1120" y="2512"/>
                    </a:cubicBezTo>
                    <a:cubicBezTo>
                      <a:pt x="953" y="2441"/>
                      <a:pt x="834" y="2286"/>
                      <a:pt x="810" y="2107"/>
                    </a:cubicBezTo>
                    <a:cubicBezTo>
                      <a:pt x="620" y="1393"/>
                      <a:pt x="917" y="583"/>
                      <a:pt x="1155" y="107"/>
                    </a:cubicBezTo>
                    <a:cubicBezTo>
                      <a:pt x="1120" y="71"/>
                      <a:pt x="1096" y="36"/>
                      <a:pt x="10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8025464" y="3938949"/>
                <a:ext cx="78171" cy="11368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3560" extrusionOk="0">
                    <a:moveTo>
                      <a:pt x="1347" y="1"/>
                    </a:moveTo>
                    <a:cubicBezTo>
                      <a:pt x="918" y="1"/>
                      <a:pt x="463" y="257"/>
                      <a:pt x="275" y="1047"/>
                    </a:cubicBezTo>
                    <a:cubicBezTo>
                      <a:pt x="1" y="2238"/>
                      <a:pt x="810" y="3190"/>
                      <a:pt x="1191" y="3559"/>
                    </a:cubicBezTo>
                    <a:lnTo>
                      <a:pt x="1263" y="3512"/>
                    </a:lnTo>
                    <a:cubicBezTo>
                      <a:pt x="1037" y="3095"/>
                      <a:pt x="608" y="2154"/>
                      <a:pt x="822" y="1345"/>
                    </a:cubicBezTo>
                    <a:cubicBezTo>
                      <a:pt x="894" y="1083"/>
                      <a:pt x="1013" y="976"/>
                      <a:pt x="1144" y="940"/>
                    </a:cubicBezTo>
                    <a:cubicBezTo>
                      <a:pt x="1253" y="1200"/>
                      <a:pt x="1461" y="1310"/>
                      <a:pt x="1671" y="1310"/>
                    </a:cubicBezTo>
                    <a:cubicBezTo>
                      <a:pt x="2057" y="1310"/>
                      <a:pt x="2447" y="942"/>
                      <a:pt x="2239" y="464"/>
                    </a:cubicBezTo>
                    <a:lnTo>
                      <a:pt x="2251" y="464"/>
                    </a:lnTo>
                    <a:cubicBezTo>
                      <a:pt x="2146" y="236"/>
                      <a:pt x="1759" y="1"/>
                      <a:pt x="1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7113848" y="3151136"/>
                <a:ext cx="77117" cy="108539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3399" extrusionOk="0">
                    <a:moveTo>
                      <a:pt x="1414" y="1"/>
                    </a:moveTo>
                    <a:cubicBezTo>
                      <a:pt x="1379" y="48"/>
                      <a:pt x="1343" y="84"/>
                      <a:pt x="1307" y="120"/>
                    </a:cubicBezTo>
                    <a:cubicBezTo>
                      <a:pt x="1533" y="596"/>
                      <a:pt x="1807" y="1370"/>
                      <a:pt x="1629" y="2060"/>
                    </a:cubicBezTo>
                    <a:cubicBezTo>
                      <a:pt x="1605" y="2239"/>
                      <a:pt x="1474" y="2394"/>
                      <a:pt x="1307" y="2465"/>
                    </a:cubicBezTo>
                    <a:cubicBezTo>
                      <a:pt x="1197" y="2203"/>
                      <a:pt x="986" y="2092"/>
                      <a:pt x="774" y="2092"/>
                    </a:cubicBezTo>
                    <a:cubicBezTo>
                      <a:pt x="389" y="2092"/>
                      <a:pt x="1" y="2454"/>
                      <a:pt x="200" y="2930"/>
                    </a:cubicBezTo>
                    <a:cubicBezTo>
                      <a:pt x="305" y="3163"/>
                      <a:pt x="692" y="3399"/>
                      <a:pt x="1104" y="3399"/>
                    </a:cubicBezTo>
                    <a:cubicBezTo>
                      <a:pt x="1533" y="3399"/>
                      <a:pt x="1988" y="3142"/>
                      <a:pt x="2176" y="2358"/>
                    </a:cubicBezTo>
                    <a:cubicBezTo>
                      <a:pt x="2415" y="1310"/>
                      <a:pt x="1831" y="453"/>
                      <a:pt x="14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7117552" y="3938789"/>
                <a:ext cx="74946" cy="114606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3589" extrusionOk="0">
                    <a:moveTo>
                      <a:pt x="995" y="1"/>
                    </a:moveTo>
                    <a:cubicBezTo>
                      <a:pt x="586" y="1"/>
                      <a:pt x="200" y="236"/>
                      <a:pt x="96" y="469"/>
                    </a:cubicBezTo>
                    <a:cubicBezTo>
                      <a:pt x="24" y="600"/>
                      <a:pt x="1" y="754"/>
                      <a:pt x="36" y="897"/>
                    </a:cubicBezTo>
                    <a:cubicBezTo>
                      <a:pt x="98" y="1217"/>
                      <a:pt x="360" y="1382"/>
                      <a:pt x="622" y="1382"/>
                    </a:cubicBezTo>
                    <a:cubicBezTo>
                      <a:pt x="866" y="1382"/>
                      <a:pt x="1111" y="1238"/>
                      <a:pt x="1191" y="945"/>
                    </a:cubicBezTo>
                    <a:cubicBezTo>
                      <a:pt x="1322" y="981"/>
                      <a:pt x="1441" y="1088"/>
                      <a:pt x="1513" y="1350"/>
                    </a:cubicBezTo>
                    <a:cubicBezTo>
                      <a:pt x="1727" y="2183"/>
                      <a:pt x="1287" y="3136"/>
                      <a:pt x="1060" y="3540"/>
                    </a:cubicBezTo>
                    <a:lnTo>
                      <a:pt x="1120" y="3588"/>
                    </a:lnTo>
                    <a:cubicBezTo>
                      <a:pt x="1501" y="3231"/>
                      <a:pt x="2346" y="2267"/>
                      <a:pt x="2060" y="1052"/>
                    </a:cubicBezTo>
                    <a:cubicBezTo>
                      <a:pt x="1878" y="260"/>
                      <a:pt x="1423" y="1"/>
                      <a:pt x="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7528558" y="3321848"/>
                <a:ext cx="160844" cy="18649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584" extrusionOk="0">
                    <a:moveTo>
                      <a:pt x="298" y="1"/>
                    </a:moveTo>
                    <a:cubicBezTo>
                      <a:pt x="143" y="1"/>
                      <a:pt x="12" y="132"/>
                      <a:pt x="0" y="286"/>
                    </a:cubicBezTo>
                    <a:cubicBezTo>
                      <a:pt x="0" y="453"/>
                      <a:pt x="131" y="584"/>
                      <a:pt x="298" y="584"/>
                    </a:cubicBezTo>
                    <a:lnTo>
                      <a:pt x="4727" y="584"/>
                    </a:lnTo>
                    <a:cubicBezTo>
                      <a:pt x="4894" y="584"/>
                      <a:pt x="5025" y="453"/>
                      <a:pt x="5025" y="286"/>
                    </a:cubicBezTo>
                    <a:lnTo>
                      <a:pt x="5037" y="286"/>
                    </a:lnTo>
                    <a:cubicBezTo>
                      <a:pt x="5037" y="132"/>
                      <a:pt x="4906" y="1"/>
                      <a:pt x="4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7329713" y="3517660"/>
                <a:ext cx="18265" cy="161227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049" extrusionOk="0">
                    <a:moveTo>
                      <a:pt x="286" y="0"/>
                    </a:moveTo>
                    <a:cubicBezTo>
                      <a:pt x="119" y="12"/>
                      <a:pt x="0" y="143"/>
                      <a:pt x="0" y="298"/>
                    </a:cubicBezTo>
                    <a:lnTo>
                      <a:pt x="0" y="4751"/>
                    </a:lnTo>
                    <a:cubicBezTo>
                      <a:pt x="0" y="4906"/>
                      <a:pt x="119" y="5048"/>
                      <a:pt x="286" y="5048"/>
                    </a:cubicBezTo>
                    <a:cubicBezTo>
                      <a:pt x="453" y="5048"/>
                      <a:pt x="572" y="4906"/>
                      <a:pt x="572" y="4751"/>
                    </a:cubicBezTo>
                    <a:lnTo>
                      <a:pt x="572" y="310"/>
                    </a:lnTo>
                    <a:cubicBezTo>
                      <a:pt x="572" y="143"/>
                      <a:pt x="453" y="12"/>
                      <a:pt x="286" y="12"/>
                    </a:cubicBez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7525876" y="3858702"/>
                <a:ext cx="160876" cy="19032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596" extrusionOk="0">
                    <a:moveTo>
                      <a:pt x="287" y="0"/>
                    </a:moveTo>
                    <a:cubicBezTo>
                      <a:pt x="132" y="12"/>
                      <a:pt x="1" y="143"/>
                      <a:pt x="1" y="298"/>
                    </a:cubicBezTo>
                    <a:cubicBezTo>
                      <a:pt x="1" y="464"/>
                      <a:pt x="132" y="584"/>
                      <a:pt x="287" y="595"/>
                    </a:cubicBezTo>
                    <a:lnTo>
                      <a:pt x="4740" y="595"/>
                    </a:lnTo>
                    <a:cubicBezTo>
                      <a:pt x="4894" y="595"/>
                      <a:pt x="5025" y="464"/>
                      <a:pt x="5037" y="298"/>
                    </a:cubicBezTo>
                    <a:cubicBezTo>
                      <a:pt x="5037" y="143"/>
                      <a:pt x="4894" y="0"/>
                      <a:pt x="47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7866534" y="3520694"/>
                <a:ext cx="19064" cy="160844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037" extrusionOk="0">
                    <a:moveTo>
                      <a:pt x="299" y="0"/>
                    </a:moveTo>
                    <a:cubicBezTo>
                      <a:pt x="132" y="0"/>
                      <a:pt x="1" y="131"/>
                      <a:pt x="1" y="298"/>
                    </a:cubicBezTo>
                    <a:lnTo>
                      <a:pt x="1" y="4739"/>
                    </a:lnTo>
                    <a:cubicBezTo>
                      <a:pt x="1" y="4906"/>
                      <a:pt x="144" y="5037"/>
                      <a:pt x="299" y="5037"/>
                    </a:cubicBezTo>
                    <a:cubicBezTo>
                      <a:pt x="453" y="5025"/>
                      <a:pt x="584" y="4906"/>
                      <a:pt x="596" y="4739"/>
                    </a:cubicBezTo>
                    <a:lnTo>
                      <a:pt x="596" y="298"/>
                    </a:lnTo>
                    <a:cubicBezTo>
                      <a:pt x="596" y="143"/>
                      <a:pt x="465" y="0"/>
                      <a:pt x="2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7571125" y="3572010"/>
                <a:ext cx="66579" cy="57063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787" extrusionOk="0">
                    <a:moveTo>
                      <a:pt x="1185" y="0"/>
                    </a:moveTo>
                    <a:cubicBezTo>
                      <a:pt x="965" y="0"/>
                      <a:pt x="742" y="82"/>
                      <a:pt x="560" y="263"/>
                    </a:cubicBezTo>
                    <a:cubicBezTo>
                      <a:pt x="1" y="822"/>
                      <a:pt x="394" y="1787"/>
                      <a:pt x="1191" y="1787"/>
                    </a:cubicBezTo>
                    <a:cubicBezTo>
                      <a:pt x="1680" y="1787"/>
                      <a:pt x="2084" y="1382"/>
                      <a:pt x="2084" y="894"/>
                    </a:cubicBezTo>
                    <a:cubicBezTo>
                      <a:pt x="2084" y="354"/>
                      <a:pt x="1644" y="0"/>
                      <a:pt x="11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7183334" y="3173840"/>
                <a:ext cx="233842" cy="230329"/>
              </a:xfrm>
              <a:custGeom>
                <a:avLst/>
                <a:gdLst/>
                <a:ahLst/>
                <a:cxnLst/>
                <a:rect l="l" t="t" r="r" b="b"/>
                <a:pathLst>
                  <a:path w="7323" h="7213" extrusionOk="0">
                    <a:moveTo>
                      <a:pt x="5749" y="1"/>
                    </a:moveTo>
                    <a:cubicBezTo>
                      <a:pt x="5523" y="1"/>
                      <a:pt x="5298" y="57"/>
                      <a:pt x="5096" y="171"/>
                    </a:cubicBezTo>
                    <a:cubicBezTo>
                      <a:pt x="4882" y="266"/>
                      <a:pt x="4691" y="397"/>
                      <a:pt x="4525" y="564"/>
                    </a:cubicBezTo>
                    <a:cubicBezTo>
                      <a:pt x="4418" y="683"/>
                      <a:pt x="4334" y="826"/>
                      <a:pt x="4287" y="980"/>
                    </a:cubicBezTo>
                    <a:cubicBezTo>
                      <a:pt x="4203" y="873"/>
                      <a:pt x="4156" y="742"/>
                      <a:pt x="4156" y="611"/>
                    </a:cubicBezTo>
                    <a:cubicBezTo>
                      <a:pt x="4156" y="552"/>
                      <a:pt x="4132" y="480"/>
                      <a:pt x="4132" y="421"/>
                    </a:cubicBezTo>
                    <a:cubicBezTo>
                      <a:pt x="4132" y="349"/>
                      <a:pt x="4144" y="290"/>
                      <a:pt x="4156" y="218"/>
                    </a:cubicBezTo>
                    <a:cubicBezTo>
                      <a:pt x="4149" y="184"/>
                      <a:pt x="4122" y="165"/>
                      <a:pt x="4095" y="165"/>
                    </a:cubicBezTo>
                    <a:cubicBezTo>
                      <a:pt x="4077" y="165"/>
                      <a:pt x="4058" y="175"/>
                      <a:pt x="4049" y="195"/>
                    </a:cubicBezTo>
                    <a:cubicBezTo>
                      <a:pt x="3799" y="195"/>
                      <a:pt x="3465" y="409"/>
                      <a:pt x="3275" y="564"/>
                    </a:cubicBezTo>
                    <a:cubicBezTo>
                      <a:pt x="3096" y="706"/>
                      <a:pt x="2929" y="885"/>
                      <a:pt x="2810" y="1087"/>
                    </a:cubicBezTo>
                    <a:cubicBezTo>
                      <a:pt x="2775" y="1135"/>
                      <a:pt x="2739" y="1183"/>
                      <a:pt x="2727" y="1230"/>
                    </a:cubicBezTo>
                    <a:cubicBezTo>
                      <a:pt x="2644" y="1171"/>
                      <a:pt x="2560" y="1111"/>
                      <a:pt x="2465" y="1064"/>
                    </a:cubicBezTo>
                    <a:cubicBezTo>
                      <a:pt x="2334" y="968"/>
                      <a:pt x="2203" y="897"/>
                      <a:pt x="2060" y="837"/>
                    </a:cubicBezTo>
                    <a:cubicBezTo>
                      <a:pt x="1837" y="760"/>
                      <a:pt x="1559" y="667"/>
                      <a:pt x="1310" y="667"/>
                    </a:cubicBezTo>
                    <a:cubicBezTo>
                      <a:pt x="1252" y="667"/>
                      <a:pt x="1197" y="672"/>
                      <a:pt x="1143" y="683"/>
                    </a:cubicBezTo>
                    <a:cubicBezTo>
                      <a:pt x="1417" y="718"/>
                      <a:pt x="1691" y="790"/>
                      <a:pt x="1953" y="885"/>
                    </a:cubicBezTo>
                    <a:cubicBezTo>
                      <a:pt x="2048" y="921"/>
                      <a:pt x="2132" y="1004"/>
                      <a:pt x="2227" y="1052"/>
                    </a:cubicBezTo>
                    <a:cubicBezTo>
                      <a:pt x="2382" y="1135"/>
                      <a:pt x="2536" y="1242"/>
                      <a:pt x="2667" y="1385"/>
                    </a:cubicBezTo>
                    <a:cubicBezTo>
                      <a:pt x="2667" y="1385"/>
                      <a:pt x="2667" y="1397"/>
                      <a:pt x="2667" y="1409"/>
                    </a:cubicBezTo>
                    <a:cubicBezTo>
                      <a:pt x="2596" y="1635"/>
                      <a:pt x="2584" y="1873"/>
                      <a:pt x="2632" y="2100"/>
                    </a:cubicBezTo>
                    <a:cubicBezTo>
                      <a:pt x="2639" y="2120"/>
                      <a:pt x="2658" y="2133"/>
                      <a:pt x="2675" y="2133"/>
                    </a:cubicBezTo>
                    <a:cubicBezTo>
                      <a:pt x="2687" y="2133"/>
                      <a:pt x="2698" y="2126"/>
                      <a:pt x="2703" y="2111"/>
                    </a:cubicBezTo>
                    <a:cubicBezTo>
                      <a:pt x="2775" y="1957"/>
                      <a:pt x="2751" y="1790"/>
                      <a:pt x="2775" y="1611"/>
                    </a:cubicBezTo>
                    <a:cubicBezTo>
                      <a:pt x="2786" y="1528"/>
                      <a:pt x="2798" y="1445"/>
                      <a:pt x="2822" y="1373"/>
                    </a:cubicBezTo>
                    <a:cubicBezTo>
                      <a:pt x="2929" y="1135"/>
                      <a:pt x="3084" y="933"/>
                      <a:pt x="3275" y="766"/>
                    </a:cubicBezTo>
                    <a:cubicBezTo>
                      <a:pt x="3441" y="611"/>
                      <a:pt x="3751" y="385"/>
                      <a:pt x="4001" y="361"/>
                    </a:cubicBezTo>
                    <a:lnTo>
                      <a:pt x="4001" y="361"/>
                    </a:lnTo>
                    <a:cubicBezTo>
                      <a:pt x="3977" y="635"/>
                      <a:pt x="4049" y="909"/>
                      <a:pt x="4203" y="1123"/>
                    </a:cubicBezTo>
                    <a:lnTo>
                      <a:pt x="4215" y="1123"/>
                    </a:lnTo>
                    <a:cubicBezTo>
                      <a:pt x="4206" y="1152"/>
                      <a:pt x="4227" y="1189"/>
                      <a:pt x="4255" y="1189"/>
                    </a:cubicBezTo>
                    <a:cubicBezTo>
                      <a:pt x="4261" y="1189"/>
                      <a:pt x="4268" y="1187"/>
                      <a:pt x="4275" y="1183"/>
                    </a:cubicBezTo>
                    <a:cubicBezTo>
                      <a:pt x="4370" y="1099"/>
                      <a:pt x="4441" y="992"/>
                      <a:pt x="4489" y="885"/>
                    </a:cubicBezTo>
                    <a:cubicBezTo>
                      <a:pt x="4620" y="647"/>
                      <a:pt x="4834" y="468"/>
                      <a:pt x="5072" y="349"/>
                    </a:cubicBezTo>
                    <a:cubicBezTo>
                      <a:pt x="5287" y="254"/>
                      <a:pt x="5525" y="195"/>
                      <a:pt x="5763" y="171"/>
                    </a:cubicBezTo>
                    <a:cubicBezTo>
                      <a:pt x="5783" y="169"/>
                      <a:pt x="5804" y="168"/>
                      <a:pt x="5824" y="168"/>
                    </a:cubicBezTo>
                    <a:cubicBezTo>
                      <a:pt x="5923" y="168"/>
                      <a:pt x="6020" y="191"/>
                      <a:pt x="6108" y="230"/>
                    </a:cubicBezTo>
                    <a:cubicBezTo>
                      <a:pt x="6061" y="266"/>
                      <a:pt x="6001" y="302"/>
                      <a:pt x="5965" y="349"/>
                    </a:cubicBezTo>
                    <a:cubicBezTo>
                      <a:pt x="5751" y="528"/>
                      <a:pt x="5739" y="718"/>
                      <a:pt x="5799" y="980"/>
                    </a:cubicBezTo>
                    <a:cubicBezTo>
                      <a:pt x="5882" y="1349"/>
                      <a:pt x="5930" y="1730"/>
                      <a:pt x="5930" y="2111"/>
                    </a:cubicBezTo>
                    <a:cubicBezTo>
                      <a:pt x="5930" y="2302"/>
                      <a:pt x="5918" y="2469"/>
                      <a:pt x="5882" y="2647"/>
                    </a:cubicBezTo>
                    <a:cubicBezTo>
                      <a:pt x="5632" y="2719"/>
                      <a:pt x="5370" y="3040"/>
                      <a:pt x="5275" y="3195"/>
                    </a:cubicBezTo>
                    <a:cubicBezTo>
                      <a:pt x="5096" y="3493"/>
                      <a:pt x="5037" y="4052"/>
                      <a:pt x="5227" y="4350"/>
                    </a:cubicBezTo>
                    <a:cubicBezTo>
                      <a:pt x="5227" y="4364"/>
                      <a:pt x="5235" y="4370"/>
                      <a:pt x="5245" y="4370"/>
                    </a:cubicBezTo>
                    <a:cubicBezTo>
                      <a:pt x="5251" y="4370"/>
                      <a:pt x="5258" y="4367"/>
                      <a:pt x="5263" y="4362"/>
                    </a:cubicBezTo>
                    <a:cubicBezTo>
                      <a:pt x="5263" y="4368"/>
                      <a:pt x="5263" y="4371"/>
                      <a:pt x="5264" y="4371"/>
                    </a:cubicBezTo>
                    <a:cubicBezTo>
                      <a:pt x="5266" y="4371"/>
                      <a:pt x="5269" y="4368"/>
                      <a:pt x="5275" y="4362"/>
                    </a:cubicBezTo>
                    <a:lnTo>
                      <a:pt x="5287" y="4362"/>
                    </a:lnTo>
                    <a:cubicBezTo>
                      <a:pt x="5299" y="4362"/>
                      <a:pt x="5299" y="4338"/>
                      <a:pt x="5287" y="4326"/>
                    </a:cubicBezTo>
                    <a:cubicBezTo>
                      <a:pt x="5275" y="4243"/>
                      <a:pt x="5263" y="4159"/>
                      <a:pt x="5275" y="4076"/>
                    </a:cubicBezTo>
                    <a:cubicBezTo>
                      <a:pt x="5251" y="3862"/>
                      <a:pt x="5275" y="3635"/>
                      <a:pt x="5358" y="3433"/>
                    </a:cubicBezTo>
                    <a:cubicBezTo>
                      <a:pt x="5465" y="3171"/>
                      <a:pt x="5680" y="2957"/>
                      <a:pt x="5942" y="2838"/>
                    </a:cubicBezTo>
                    <a:lnTo>
                      <a:pt x="5977" y="2826"/>
                    </a:lnTo>
                    <a:cubicBezTo>
                      <a:pt x="6076" y="2806"/>
                      <a:pt x="6168" y="2779"/>
                      <a:pt x="6260" y="2779"/>
                    </a:cubicBezTo>
                    <a:cubicBezTo>
                      <a:pt x="6335" y="2779"/>
                      <a:pt x="6410" y="2796"/>
                      <a:pt x="6489" y="2850"/>
                    </a:cubicBezTo>
                    <a:cubicBezTo>
                      <a:pt x="6716" y="2992"/>
                      <a:pt x="6870" y="3231"/>
                      <a:pt x="6918" y="3504"/>
                    </a:cubicBezTo>
                    <a:cubicBezTo>
                      <a:pt x="6913" y="3504"/>
                      <a:pt x="6908" y="3504"/>
                      <a:pt x="6904" y="3504"/>
                    </a:cubicBezTo>
                    <a:cubicBezTo>
                      <a:pt x="6739" y="3504"/>
                      <a:pt x="6535" y="3698"/>
                      <a:pt x="6454" y="3790"/>
                    </a:cubicBezTo>
                    <a:cubicBezTo>
                      <a:pt x="6251" y="4028"/>
                      <a:pt x="6204" y="4457"/>
                      <a:pt x="6192" y="4767"/>
                    </a:cubicBezTo>
                    <a:cubicBezTo>
                      <a:pt x="6192" y="5064"/>
                      <a:pt x="6430" y="5409"/>
                      <a:pt x="6596" y="5659"/>
                    </a:cubicBezTo>
                    <a:cubicBezTo>
                      <a:pt x="6704" y="5802"/>
                      <a:pt x="6763" y="5957"/>
                      <a:pt x="6858" y="6100"/>
                    </a:cubicBezTo>
                    <a:cubicBezTo>
                      <a:pt x="6977" y="6267"/>
                      <a:pt x="7073" y="6445"/>
                      <a:pt x="7132" y="6648"/>
                    </a:cubicBezTo>
                    <a:cubicBezTo>
                      <a:pt x="7078" y="6908"/>
                      <a:pt x="6849" y="7073"/>
                      <a:pt x="6607" y="7073"/>
                    </a:cubicBezTo>
                    <a:cubicBezTo>
                      <a:pt x="6528" y="7073"/>
                      <a:pt x="6447" y="7055"/>
                      <a:pt x="6370" y="7017"/>
                    </a:cubicBezTo>
                    <a:cubicBezTo>
                      <a:pt x="6156" y="6886"/>
                      <a:pt x="5942" y="6755"/>
                      <a:pt x="5739" y="6612"/>
                    </a:cubicBezTo>
                    <a:cubicBezTo>
                      <a:pt x="5358" y="6362"/>
                      <a:pt x="4918" y="6231"/>
                      <a:pt x="4465" y="6207"/>
                    </a:cubicBezTo>
                    <a:cubicBezTo>
                      <a:pt x="4108" y="6219"/>
                      <a:pt x="3775" y="6386"/>
                      <a:pt x="3548" y="6648"/>
                    </a:cubicBezTo>
                    <a:cubicBezTo>
                      <a:pt x="3489" y="6731"/>
                      <a:pt x="3465" y="6814"/>
                      <a:pt x="3477" y="6898"/>
                    </a:cubicBezTo>
                    <a:cubicBezTo>
                      <a:pt x="3441" y="6898"/>
                      <a:pt x="3406" y="6898"/>
                      <a:pt x="3370" y="6886"/>
                    </a:cubicBezTo>
                    <a:cubicBezTo>
                      <a:pt x="3203" y="6838"/>
                      <a:pt x="3060" y="6731"/>
                      <a:pt x="2953" y="6588"/>
                    </a:cubicBezTo>
                    <a:cubicBezTo>
                      <a:pt x="2870" y="6481"/>
                      <a:pt x="2810" y="6338"/>
                      <a:pt x="2810" y="6195"/>
                    </a:cubicBezTo>
                    <a:cubicBezTo>
                      <a:pt x="2810" y="6136"/>
                      <a:pt x="2810" y="6076"/>
                      <a:pt x="2822" y="6029"/>
                    </a:cubicBezTo>
                    <a:cubicBezTo>
                      <a:pt x="2822" y="5992"/>
                      <a:pt x="2822" y="5977"/>
                      <a:pt x="2817" y="5977"/>
                    </a:cubicBezTo>
                    <a:cubicBezTo>
                      <a:pt x="2815" y="5977"/>
                      <a:pt x="2813" y="5978"/>
                      <a:pt x="2810" y="5981"/>
                    </a:cubicBezTo>
                    <a:cubicBezTo>
                      <a:pt x="2822" y="5969"/>
                      <a:pt x="2822" y="5945"/>
                      <a:pt x="2810" y="5921"/>
                    </a:cubicBezTo>
                    <a:cubicBezTo>
                      <a:pt x="2906" y="5648"/>
                      <a:pt x="3084" y="5409"/>
                      <a:pt x="3322" y="5243"/>
                    </a:cubicBezTo>
                    <a:cubicBezTo>
                      <a:pt x="3656" y="5017"/>
                      <a:pt x="3953" y="5017"/>
                      <a:pt x="4322" y="5017"/>
                    </a:cubicBezTo>
                    <a:cubicBezTo>
                      <a:pt x="4370" y="5017"/>
                      <a:pt x="4382" y="4969"/>
                      <a:pt x="4346" y="4945"/>
                    </a:cubicBezTo>
                    <a:cubicBezTo>
                      <a:pt x="4225" y="4879"/>
                      <a:pt x="4100" y="4851"/>
                      <a:pt x="3974" y="4851"/>
                    </a:cubicBezTo>
                    <a:cubicBezTo>
                      <a:pt x="3692" y="4851"/>
                      <a:pt x="3410" y="4991"/>
                      <a:pt x="3179" y="5148"/>
                    </a:cubicBezTo>
                    <a:cubicBezTo>
                      <a:pt x="2917" y="5326"/>
                      <a:pt x="2727" y="5588"/>
                      <a:pt x="2656" y="5886"/>
                    </a:cubicBezTo>
                    <a:cubicBezTo>
                      <a:pt x="2656" y="5898"/>
                      <a:pt x="2644" y="5898"/>
                      <a:pt x="2644" y="5898"/>
                    </a:cubicBezTo>
                    <a:cubicBezTo>
                      <a:pt x="2653" y="5880"/>
                      <a:pt x="2655" y="5874"/>
                      <a:pt x="2648" y="5874"/>
                    </a:cubicBezTo>
                    <a:cubicBezTo>
                      <a:pt x="2636" y="5874"/>
                      <a:pt x="2599" y="5890"/>
                      <a:pt x="2525" y="5898"/>
                    </a:cubicBezTo>
                    <a:cubicBezTo>
                      <a:pt x="2483" y="5904"/>
                      <a:pt x="2438" y="5907"/>
                      <a:pt x="2394" y="5907"/>
                    </a:cubicBezTo>
                    <a:cubicBezTo>
                      <a:pt x="2349" y="5907"/>
                      <a:pt x="2304" y="5904"/>
                      <a:pt x="2263" y="5898"/>
                    </a:cubicBezTo>
                    <a:cubicBezTo>
                      <a:pt x="2218" y="5901"/>
                      <a:pt x="2173" y="5902"/>
                      <a:pt x="2129" y="5902"/>
                    </a:cubicBezTo>
                    <a:cubicBezTo>
                      <a:pt x="1995" y="5902"/>
                      <a:pt x="1861" y="5889"/>
                      <a:pt x="1727" y="5862"/>
                    </a:cubicBezTo>
                    <a:cubicBezTo>
                      <a:pt x="1453" y="5814"/>
                      <a:pt x="1167" y="5755"/>
                      <a:pt x="893" y="5719"/>
                    </a:cubicBezTo>
                    <a:cubicBezTo>
                      <a:pt x="856" y="5713"/>
                      <a:pt x="819" y="5709"/>
                      <a:pt x="782" y="5709"/>
                    </a:cubicBezTo>
                    <a:cubicBezTo>
                      <a:pt x="551" y="5709"/>
                      <a:pt x="343" y="5836"/>
                      <a:pt x="250" y="6052"/>
                    </a:cubicBezTo>
                    <a:cubicBezTo>
                      <a:pt x="227" y="6100"/>
                      <a:pt x="215" y="6160"/>
                      <a:pt x="203" y="6207"/>
                    </a:cubicBezTo>
                    <a:cubicBezTo>
                      <a:pt x="203" y="6195"/>
                      <a:pt x="191" y="6171"/>
                      <a:pt x="179" y="6160"/>
                    </a:cubicBezTo>
                    <a:cubicBezTo>
                      <a:pt x="96" y="5910"/>
                      <a:pt x="179" y="5564"/>
                      <a:pt x="274" y="5326"/>
                    </a:cubicBezTo>
                    <a:cubicBezTo>
                      <a:pt x="370" y="5040"/>
                      <a:pt x="536" y="4790"/>
                      <a:pt x="762" y="4588"/>
                    </a:cubicBezTo>
                    <a:cubicBezTo>
                      <a:pt x="834" y="4516"/>
                      <a:pt x="917" y="4457"/>
                      <a:pt x="1012" y="4409"/>
                    </a:cubicBezTo>
                    <a:cubicBezTo>
                      <a:pt x="1002" y="4409"/>
                      <a:pt x="1121" y="4349"/>
                      <a:pt x="1085" y="4348"/>
                    </a:cubicBezTo>
                    <a:lnTo>
                      <a:pt x="1085" y="4348"/>
                    </a:lnTo>
                    <a:cubicBezTo>
                      <a:pt x="1124" y="4340"/>
                      <a:pt x="1142" y="4297"/>
                      <a:pt x="1132" y="4255"/>
                    </a:cubicBezTo>
                    <a:cubicBezTo>
                      <a:pt x="1155" y="4219"/>
                      <a:pt x="1143" y="4183"/>
                      <a:pt x="1108" y="4159"/>
                    </a:cubicBezTo>
                    <a:cubicBezTo>
                      <a:pt x="941" y="4076"/>
                      <a:pt x="762" y="4040"/>
                      <a:pt x="572" y="4028"/>
                    </a:cubicBezTo>
                    <a:cubicBezTo>
                      <a:pt x="553" y="4026"/>
                      <a:pt x="534" y="4025"/>
                      <a:pt x="516" y="4025"/>
                    </a:cubicBezTo>
                    <a:cubicBezTo>
                      <a:pt x="431" y="4025"/>
                      <a:pt x="353" y="4047"/>
                      <a:pt x="274" y="4076"/>
                    </a:cubicBezTo>
                    <a:cubicBezTo>
                      <a:pt x="346" y="3778"/>
                      <a:pt x="477" y="3493"/>
                      <a:pt x="679" y="3254"/>
                    </a:cubicBezTo>
                    <a:cubicBezTo>
                      <a:pt x="858" y="3040"/>
                      <a:pt x="1108" y="2945"/>
                      <a:pt x="1334" y="2826"/>
                    </a:cubicBezTo>
                    <a:cubicBezTo>
                      <a:pt x="1382" y="2814"/>
                      <a:pt x="1441" y="2802"/>
                      <a:pt x="1489" y="2802"/>
                    </a:cubicBezTo>
                    <a:cubicBezTo>
                      <a:pt x="1560" y="2790"/>
                      <a:pt x="1632" y="2778"/>
                      <a:pt x="1703" y="2742"/>
                    </a:cubicBezTo>
                    <a:cubicBezTo>
                      <a:pt x="1810" y="2719"/>
                      <a:pt x="1917" y="2731"/>
                      <a:pt x="2024" y="2695"/>
                    </a:cubicBezTo>
                    <a:cubicBezTo>
                      <a:pt x="2060" y="2695"/>
                      <a:pt x="2060" y="2635"/>
                      <a:pt x="2036" y="2623"/>
                    </a:cubicBezTo>
                    <a:cubicBezTo>
                      <a:pt x="1977" y="2588"/>
                      <a:pt x="1911" y="2574"/>
                      <a:pt x="1842" y="2574"/>
                    </a:cubicBezTo>
                    <a:cubicBezTo>
                      <a:pt x="1704" y="2574"/>
                      <a:pt x="1556" y="2627"/>
                      <a:pt x="1429" y="2659"/>
                    </a:cubicBezTo>
                    <a:cubicBezTo>
                      <a:pt x="1262" y="2516"/>
                      <a:pt x="1120" y="2350"/>
                      <a:pt x="1001" y="2171"/>
                    </a:cubicBezTo>
                    <a:cubicBezTo>
                      <a:pt x="893" y="1992"/>
                      <a:pt x="798" y="1802"/>
                      <a:pt x="739" y="1611"/>
                    </a:cubicBezTo>
                    <a:cubicBezTo>
                      <a:pt x="739" y="1605"/>
                      <a:pt x="736" y="1602"/>
                      <a:pt x="733" y="1602"/>
                    </a:cubicBezTo>
                    <a:cubicBezTo>
                      <a:pt x="730" y="1602"/>
                      <a:pt x="727" y="1605"/>
                      <a:pt x="727" y="1611"/>
                    </a:cubicBezTo>
                    <a:cubicBezTo>
                      <a:pt x="774" y="1838"/>
                      <a:pt x="846" y="2064"/>
                      <a:pt x="953" y="2278"/>
                    </a:cubicBezTo>
                    <a:cubicBezTo>
                      <a:pt x="1036" y="2433"/>
                      <a:pt x="1143" y="2564"/>
                      <a:pt x="1262" y="2683"/>
                    </a:cubicBezTo>
                    <a:cubicBezTo>
                      <a:pt x="977" y="2802"/>
                      <a:pt x="727" y="2981"/>
                      <a:pt x="524" y="3207"/>
                    </a:cubicBezTo>
                    <a:cubicBezTo>
                      <a:pt x="334" y="3445"/>
                      <a:pt x="143" y="3790"/>
                      <a:pt x="167" y="4100"/>
                    </a:cubicBezTo>
                    <a:cubicBezTo>
                      <a:pt x="167" y="4124"/>
                      <a:pt x="179" y="4135"/>
                      <a:pt x="191" y="4135"/>
                    </a:cubicBezTo>
                    <a:cubicBezTo>
                      <a:pt x="162" y="4174"/>
                      <a:pt x="196" y="4213"/>
                      <a:pt x="236" y="4213"/>
                    </a:cubicBezTo>
                    <a:cubicBezTo>
                      <a:pt x="244" y="4213"/>
                      <a:pt x="254" y="4211"/>
                      <a:pt x="262" y="4207"/>
                    </a:cubicBezTo>
                    <a:cubicBezTo>
                      <a:pt x="330" y="4162"/>
                      <a:pt x="412" y="4144"/>
                      <a:pt x="498" y="4144"/>
                    </a:cubicBezTo>
                    <a:cubicBezTo>
                      <a:pt x="639" y="4144"/>
                      <a:pt x="792" y="4191"/>
                      <a:pt x="917" y="4243"/>
                    </a:cubicBezTo>
                    <a:cubicBezTo>
                      <a:pt x="810" y="4314"/>
                      <a:pt x="703" y="4421"/>
                      <a:pt x="643" y="4469"/>
                    </a:cubicBezTo>
                    <a:cubicBezTo>
                      <a:pt x="441" y="4636"/>
                      <a:pt x="286" y="4862"/>
                      <a:pt x="191" y="5112"/>
                    </a:cubicBezTo>
                    <a:cubicBezTo>
                      <a:pt x="60" y="5374"/>
                      <a:pt x="0" y="5648"/>
                      <a:pt x="12" y="5945"/>
                    </a:cubicBezTo>
                    <a:cubicBezTo>
                      <a:pt x="12" y="6052"/>
                      <a:pt x="36" y="6171"/>
                      <a:pt x="84" y="6291"/>
                    </a:cubicBezTo>
                    <a:cubicBezTo>
                      <a:pt x="96" y="6338"/>
                      <a:pt x="155" y="6398"/>
                      <a:pt x="179" y="6445"/>
                    </a:cubicBezTo>
                    <a:cubicBezTo>
                      <a:pt x="185" y="6463"/>
                      <a:pt x="197" y="6472"/>
                      <a:pt x="210" y="6472"/>
                    </a:cubicBezTo>
                    <a:cubicBezTo>
                      <a:pt x="224" y="6472"/>
                      <a:pt x="239" y="6463"/>
                      <a:pt x="250" y="6445"/>
                    </a:cubicBezTo>
                    <a:cubicBezTo>
                      <a:pt x="250" y="6449"/>
                      <a:pt x="251" y="6451"/>
                      <a:pt x="252" y="6451"/>
                    </a:cubicBezTo>
                    <a:cubicBezTo>
                      <a:pt x="258" y="6451"/>
                      <a:pt x="274" y="6408"/>
                      <a:pt x="274" y="6398"/>
                    </a:cubicBezTo>
                    <a:cubicBezTo>
                      <a:pt x="310" y="6279"/>
                      <a:pt x="358" y="6171"/>
                      <a:pt x="405" y="6064"/>
                    </a:cubicBezTo>
                    <a:cubicBezTo>
                      <a:pt x="485" y="5916"/>
                      <a:pt x="620" y="5874"/>
                      <a:pt x="764" y="5874"/>
                    </a:cubicBezTo>
                    <a:cubicBezTo>
                      <a:pt x="898" y="5874"/>
                      <a:pt x="1041" y="5910"/>
                      <a:pt x="1155" y="5933"/>
                    </a:cubicBezTo>
                    <a:cubicBezTo>
                      <a:pt x="1274" y="5969"/>
                      <a:pt x="1405" y="5981"/>
                      <a:pt x="1524" y="6005"/>
                    </a:cubicBezTo>
                    <a:cubicBezTo>
                      <a:pt x="1798" y="6052"/>
                      <a:pt x="2084" y="6076"/>
                      <a:pt x="2358" y="6076"/>
                    </a:cubicBezTo>
                    <a:cubicBezTo>
                      <a:pt x="2453" y="6076"/>
                      <a:pt x="2560" y="6064"/>
                      <a:pt x="2656" y="6052"/>
                    </a:cubicBezTo>
                    <a:cubicBezTo>
                      <a:pt x="2656" y="6076"/>
                      <a:pt x="2667" y="6100"/>
                      <a:pt x="2679" y="6112"/>
                    </a:cubicBezTo>
                    <a:lnTo>
                      <a:pt x="2679" y="6136"/>
                    </a:lnTo>
                    <a:cubicBezTo>
                      <a:pt x="2656" y="6302"/>
                      <a:pt x="2703" y="6481"/>
                      <a:pt x="2798" y="6624"/>
                    </a:cubicBezTo>
                    <a:cubicBezTo>
                      <a:pt x="2914" y="6813"/>
                      <a:pt x="3196" y="7067"/>
                      <a:pt x="3449" y="7067"/>
                    </a:cubicBezTo>
                    <a:cubicBezTo>
                      <a:pt x="3483" y="7067"/>
                      <a:pt x="3516" y="7062"/>
                      <a:pt x="3548" y="7052"/>
                    </a:cubicBezTo>
                    <a:cubicBezTo>
                      <a:pt x="3572" y="7041"/>
                      <a:pt x="3584" y="7029"/>
                      <a:pt x="3584" y="7017"/>
                    </a:cubicBezTo>
                    <a:cubicBezTo>
                      <a:pt x="3608" y="7005"/>
                      <a:pt x="3608" y="6981"/>
                      <a:pt x="3596" y="6957"/>
                    </a:cubicBezTo>
                    <a:cubicBezTo>
                      <a:pt x="3453" y="6672"/>
                      <a:pt x="4132" y="6398"/>
                      <a:pt x="4310" y="6362"/>
                    </a:cubicBezTo>
                    <a:cubicBezTo>
                      <a:pt x="4375" y="6350"/>
                      <a:pt x="4441" y="6344"/>
                      <a:pt x="4508" y="6344"/>
                    </a:cubicBezTo>
                    <a:cubicBezTo>
                      <a:pt x="4965" y="6344"/>
                      <a:pt x="5447" y="6608"/>
                      <a:pt x="5811" y="6826"/>
                    </a:cubicBezTo>
                    <a:cubicBezTo>
                      <a:pt x="6097" y="7008"/>
                      <a:pt x="6315" y="7212"/>
                      <a:pt x="6623" y="7212"/>
                    </a:cubicBezTo>
                    <a:cubicBezTo>
                      <a:pt x="6699" y="7212"/>
                      <a:pt x="6781" y="7200"/>
                      <a:pt x="6870" y="7172"/>
                    </a:cubicBezTo>
                    <a:cubicBezTo>
                      <a:pt x="7204" y="7064"/>
                      <a:pt x="7323" y="6802"/>
                      <a:pt x="7239" y="6469"/>
                    </a:cubicBezTo>
                    <a:cubicBezTo>
                      <a:pt x="7239" y="6457"/>
                      <a:pt x="7228" y="6445"/>
                      <a:pt x="7216" y="6445"/>
                    </a:cubicBezTo>
                    <a:cubicBezTo>
                      <a:pt x="7180" y="6338"/>
                      <a:pt x="7132" y="6243"/>
                      <a:pt x="7073" y="6160"/>
                    </a:cubicBezTo>
                    <a:cubicBezTo>
                      <a:pt x="6918" y="5933"/>
                      <a:pt x="6799" y="5695"/>
                      <a:pt x="6656" y="5469"/>
                    </a:cubicBezTo>
                    <a:cubicBezTo>
                      <a:pt x="6466" y="5171"/>
                      <a:pt x="6299" y="4886"/>
                      <a:pt x="6358" y="4516"/>
                    </a:cubicBezTo>
                    <a:cubicBezTo>
                      <a:pt x="6382" y="4374"/>
                      <a:pt x="6406" y="4231"/>
                      <a:pt x="6454" y="4100"/>
                    </a:cubicBezTo>
                    <a:cubicBezTo>
                      <a:pt x="6488" y="3963"/>
                      <a:pt x="6717" y="3621"/>
                      <a:pt x="6914" y="3621"/>
                    </a:cubicBezTo>
                    <a:cubicBezTo>
                      <a:pt x="6923" y="3621"/>
                      <a:pt x="6932" y="3622"/>
                      <a:pt x="6942" y="3624"/>
                    </a:cubicBezTo>
                    <a:cubicBezTo>
                      <a:pt x="6953" y="3639"/>
                      <a:pt x="6971" y="3646"/>
                      <a:pt x="6989" y="3646"/>
                    </a:cubicBezTo>
                    <a:cubicBezTo>
                      <a:pt x="7028" y="3646"/>
                      <a:pt x="7069" y="3616"/>
                      <a:pt x="7061" y="3576"/>
                    </a:cubicBezTo>
                    <a:cubicBezTo>
                      <a:pt x="7071" y="3138"/>
                      <a:pt x="6680" y="2627"/>
                      <a:pt x="6246" y="2627"/>
                    </a:cubicBezTo>
                    <a:cubicBezTo>
                      <a:pt x="6185" y="2627"/>
                      <a:pt x="6123" y="2637"/>
                      <a:pt x="6061" y="2659"/>
                    </a:cubicBezTo>
                    <a:lnTo>
                      <a:pt x="6049" y="2659"/>
                    </a:lnTo>
                    <a:cubicBezTo>
                      <a:pt x="6096" y="2445"/>
                      <a:pt x="6120" y="2230"/>
                      <a:pt x="6096" y="2016"/>
                    </a:cubicBezTo>
                    <a:cubicBezTo>
                      <a:pt x="6085" y="1695"/>
                      <a:pt x="6037" y="1373"/>
                      <a:pt x="5977" y="1064"/>
                    </a:cubicBezTo>
                    <a:cubicBezTo>
                      <a:pt x="5954" y="826"/>
                      <a:pt x="5882" y="599"/>
                      <a:pt x="6108" y="421"/>
                    </a:cubicBezTo>
                    <a:cubicBezTo>
                      <a:pt x="6168" y="373"/>
                      <a:pt x="6227" y="337"/>
                      <a:pt x="6287" y="302"/>
                    </a:cubicBezTo>
                    <a:cubicBezTo>
                      <a:pt x="6323" y="302"/>
                      <a:pt x="6358" y="290"/>
                      <a:pt x="6382" y="254"/>
                    </a:cubicBezTo>
                    <a:lnTo>
                      <a:pt x="6406" y="242"/>
                    </a:lnTo>
                    <a:cubicBezTo>
                      <a:pt x="6430" y="242"/>
                      <a:pt x="6430" y="195"/>
                      <a:pt x="6406" y="183"/>
                    </a:cubicBezTo>
                    <a:lnTo>
                      <a:pt x="6382" y="183"/>
                    </a:lnTo>
                    <a:cubicBezTo>
                      <a:pt x="6370" y="159"/>
                      <a:pt x="6358" y="147"/>
                      <a:pt x="6335" y="135"/>
                    </a:cubicBezTo>
                    <a:cubicBezTo>
                      <a:pt x="6150" y="45"/>
                      <a:pt x="5949" y="1"/>
                      <a:pt x="57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7799252" y="3176618"/>
                <a:ext cx="233107" cy="230169"/>
              </a:xfrm>
              <a:custGeom>
                <a:avLst/>
                <a:gdLst/>
                <a:ahLst/>
                <a:cxnLst/>
                <a:rect l="l" t="t" r="r" b="b"/>
                <a:pathLst>
                  <a:path w="7300" h="7208" extrusionOk="0">
                    <a:moveTo>
                      <a:pt x="1536" y="0"/>
                    </a:moveTo>
                    <a:cubicBezTo>
                      <a:pt x="1346" y="24"/>
                      <a:pt x="1167" y="60"/>
                      <a:pt x="989" y="131"/>
                    </a:cubicBezTo>
                    <a:cubicBezTo>
                      <a:pt x="965" y="143"/>
                      <a:pt x="941" y="155"/>
                      <a:pt x="929" y="179"/>
                    </a:cubicBezTo>
                    <a:lnTo>
                      <a:pt x="917" y="179"/>
                    </a:lnTo>
                    <a:cubicBezTo>
                      <a:pt x="882" y="191"/>
                      <a:pt x="882" y="238"/>
                      <a:pt x="917" y="250"/>
                    </a:cubicBezTo>
                    <a:lnTo>
                      <a:pt x="941" y="250"/>
                    </a:lnTo>
                    <a:cubicBezTo>
                      <a:pt x="951" y="280"/>
                      <a:pt x="977" y="301"/>
                      <a:pt x="1006" y="301"/>
                    </a:cubicBezTo>
                    <a:cubicBezTo>
                      <a:pt x="1012" y="301"/>
                      <a:pt x="1018" y="300"/>
                      <a:pt x="1024" y="298"/>
                    </a:cubicBezTo>
                    <a:cubicBezTo>
                      <a:pt x="1096" y="334"/>
                      <a:pt x="1155" y="369"/>
                      <a:pt x="1203" y="417"/>
                    </a:cubicBezTo>
                    <a:cubicBezTo>
                      <a:pt x="1441" y="596"/>
                      <a:pt x="1370" y="822"/>
                      <a:pt x="1334" y="1060"/>
                    </a:cubicBezTo>
                    <a:cubicBezTo>
                      <a:pt x="1275" y="1370"/>
                      <a:pt x="1239" y="1691"/>
                      <a:pt x="1215" y="2013"/>
                    </a:cubicBezTo>
                    <a:cubicBezTo>
                      <a:pt x="1203" y="2227"/>
                      <a:pt x="1215" y="2441"/>
                      <a:pt x="1275" y="2655"/>
                    </a:cubicBezTo>
                    <a:lnTo>
                      <a:pt x="1263" y="2655"/>
                    </a:lnTo>
                    <a:cubicBezTo>
                      <a:pt x="1201" y="2633"/>
                      <a:pt x="1138" y="2623"/>
                      <a:pt x="1077" y="2623"/>
                    </a:cubicBezTo>
                    <a:cubicBezTo>
                      <a:pt x="641" y="2623"/>
                      <a:pt x="240" y="3134"/>
                      <a:pt x="251" y="3572"/>
                    </a:cubicBezTo>
                    <a:cubicBezTo>
                      <a:pt x="251" y="3618"/>
                      <a:pt x="285" y="3645"/>
                      <a:pt x="323" y="3645"/>
                    </a:cubicBezTo>
                    <a:cubicBezTo>
                      <a:pt x="343" y="3645"/>
                      <a:pt x="365" y="3637"/>
                      <a:pt x="382" y="3620"/>
                    </a:cubicBezTo>
                    <a:cubicBezTo>
                      <a:pt x="391" y="3618"/>
                      <a:pt x="400" y="3617"/>
                      <a:pt x="409" y="3617"/>
                    </a:cubicBezTo>
                    <a:cubicBezTo>
                      <a:pt x="605" y="3617"/>
                      <a:pt x="824" y="3971"/>
                      <a:pt x="870" y="4096"/>
                    </a:cubicBezTo>
                    <a:cubicBezTo>
                      <a:pt x="905" y="4227"/>
                      <a:pt x="941" y="4370"/>
                      <a:pt x="953" y="4513"/>
                    </a:cubicBezTo>
                    <a:cubicBezTo>
                      <a:pt x="1013" y="4894"/>
                      <a:pt x="846" y="5168"/>
                      <a:pt x="655" y="5465"/>
                    </a:cubicBezTo>
                    <a:cubicBezTo>
                      <a:pt x="524" y="5692"/>
                      <a:pt x="393" y="5930"/>
                      <a:pt x="251" y="6156"/>
                    </a:cubicBezTo>
                    <a:cubicBezTo>
                      <a:pt x="191" y="6239"/>
                      <a:pt x="132" y="6334"/>
                      <a:pt x="96" y="6442"/>
                    </a:cubicBezTo>
                    <a:cubicBezTo>
                      <a:pt x="84" y="6442"/>
                      <a:pt x="84" y="6454"/>
                      <a:pt x="84" y="6465"/>
                    </a:cubicBezTo>
                    <a:cubicBezTo>
                      <a:pt x="1" y="6799"/>
                      <a:pt x="120" y="7061"/>
                      <a:pt x="453" y="7168"/>
                    </a:cubicBezTo>
                    <a:cubicBezTo>
                      <a:pt x="538" y="7195"/>
                      <a:pt x="616" y="7207"/>
                      <a:pt x="690" y="7207"/>
                    </a:cubicBezTo>
                    <a:cubicBezTo>
                      <a:pt x="998" y="7207"/>
                      <a:pt x="1224" y="6996"/>
                      <a:pt x="1513" y="6823"/>
                    </a:cubicBezTo>
                    <a:cubicBezTo>
                      <a:pt x="1866" y="6604"/>
                      <a:pt x="2347" y="6341"/>
                      <a:pt x="2804" y="6341"/>
                    </a:cubicBezTo>
                    <a:cubicBezTo>
                      <a:pt x="2870" y="6341"/>
                      <a:pt x="2936" y="6346"/>
                      <a:pt x="3001" y="6358"/>
                    </a:cubicBezTo>
                    <a:cubicBezTo>
                      <a:pt x="3180" y="6394"/>
                      <a:pt x="3858" y="6668"/>
                      <a:pt x="3715" y="6954"/>
                    </a:cubicBezTo>
                    <a:cubicBezTo>
                      <a:pt x="3703" y="6977"/>
                      <a:pt x="3703" y="7001"/>
                      <a:pt x="3727" y="7013"/>
                    </a:cubicBezTo>
                    <a:cubicBezTo>
                      <a:pt x="3727" y="7025"/>
                      <a:pt x="3739" y="7037"/>
                      <a:pt x="3763" y="7049"/>
                    </a:cubicBezTo>
                    <a:cubicBezTo>
                      <a:pt x="3795" y="7059"/>
                      <a:pt x="3828" y="7063"/>
                      <a:pt x="3862" y="7063"/>
                    </a:cubicBezTo>
                    <a:cubicBezTo>
                      <a:pt x="4115" y="7063"/>
                      <a:pt x="4397" y="6809"/>
                      <a:pt x="4513" y="6620"/>
                    </a:cubicBezTo>
                    <a:cubicBezTo>
                      <a:pt x="4608" y="6477"/>
                      <a:pt x="4656" y="6299"/>
                      <a:pt x="4632" y="6132"/>
                    </a:cubicBezTo>
                    <a:cubicBezTo>
                      <a:pt x="4632" y="6120"/>
                      <a:pt x="4632" y="6120"/>
                      <a:pt x="4632" y="6108"/>
                    </a:cubicBezTo>
                    <a:cubicBezTo>
                      <a:pt x="4644" y="6096"/>
                      <a:pt x="4656" y="6073"/>
                      <a:pt x="4656" y="6049"/>
                    </a:cubicBezTo>
                    <a:cubicBezTo>
                      <a:pt x="4751" y="6061"/>
                      <a:pt x="4846" y="6073"/>
                      <a:pt x="4942" y="6073"/>
                    </a:cubicBezTo>
                    <a:cubicBezTo>
                      <a:pt x="5227" y="6073"/>
                      <a:pt x="5501" y="6049"/>
                      <a:pt x="5775" y="6001"/>
                    </a:cubicBezTo>
                    <a:cubicBezTo>
                      <a:pt x="5906" y="5977"/>
                      <a:pt x="6025" y="5965"/>
                      <a:pt x="6156" y="5930"/>
                    </a:cubicBezTo>
                    <a:cubicBezTo>
                      <a:pt x="6273" y="5906"/>
                      <a:pt x="6418" y="5869"/>
                      <a:pt x="6553" y="5869"/>
                    </a:cubicBezTo>
                    <a:cubicBezTo>
                      <a:pt x="6693" y="5869"/>
                      <a:pt x="6821" y="5909"/>
                      <a:pt x="6894" y="6049"/>
                    </a:cubicBezTo>
                    <a:cubicBezTo>
                      <a:pt x="6954" y="6168"/>
                      <a:pt x="7001" y="6275"/>
                      <a:pt x="7025" y="6394"/>
                    </a:cubicBezTo>
                    <a:cubicBezTo>
                      <a:pt x="7035" y="6404"/>
                      <a:pt x="7053" y="6447"/>
                      <a:pt x="7059" y="6447"/>
                    </a:cubicBezTo>
                    <a:cubicBezTo>
                      <a:pt x="7060" y="6447"/>
                      <a:pt x="7061" y="6446"/>
                      <a:pt x="7061" y="6442"/>
                    </a:cubicBezTo>
                    <a:cubicBezTo>
                      <a:pt x="7067" y="6454"/>
                      <a:pt x="7082" y="6459"/>
                      <a:pt x="7097" y="6459"/>
                    </a:cubicBezTo>
                    <a:cubicBezTo>
                      <a:pt x="7112" y="6459"/>
                      <a:pt x="7126" y="6454"/>
                      <a:pt x="7132" y="6442"/>
                    </a:cubicBezTo>
                    <a:cubicBezTo>
                      <a:pt x="7144" y="6394"/>
                      <a:pt x="7204" y="6334"/>
                      <a:pt x="7228" y="6287"/>
                    </a:cubicBezTo>
                    <a:cubicBezTo>
                      <a:pt x="7263" y="6168"/>
                      <a:pt x="7287" y="6049"/>
                      <a:pt x="7299" y="5930"/>
                    </a:cubicBezTo>
                    <a:cubicBezTo>
                      <a:pt x="7299" y="5656"/>
                      <a:pt x="7240" y="5370"/>
                      <a:pt x="7120" y="5120"/>
                    </a:cubicBezTo>
                    <a:cubicBezTo>
                      <a:pt x="7025" y="4870"/>
                      <a:pt x="6870" y="4644"/>
                      <a:pt x="6668" y="4477"/>
                    </a:cubicBezTo>
                    <a:cubicBezTo>
                      <a:pt x="6609" y="4429"/>
                      <a:pt x="6501" y="4322"/>
                      <a:pt x="6394" y="4251"/>
                    </a:cubicBezTo>
                    <a:cubicBezTo>
                      <a:pt x="6520" y="4199"/>
                      <a:pt x="6672" y="4152"/>
                      <a:pt x="6813" y="4152"/>
                    </a:cubicBezTo>
                    <a:cubicBezTo>
                      <a:pt x="6899" y="4152"/>
                      <a:pt x="6981" y="4170"/>
                      <a:pt x="7049" y="4215"/>
                    </a:cubicBezTo>
                    <a:cubicBezTo>
                      <a:pt x="7058" y="4220"/>
                      <a:pt x="7067" y="4221"/>
                      <a:pt x="7076" y="4221"/>
                    </a:cubicBezTo>
                    <a:cubicBezTo>
                      <a:pt x="7115" y="4221"/>
                      <a:pt x="7150" y="4183"/>
                      <a:pt x="7120" y="4144"/>
                    </a:cubicBezTo>
                    <a:cubicBezTo>
                      <a:pt x="7132" y="4144"/>
                      <a:pt x="7144" y="4132"/>
                      <a:pt x="7144" y="4108"/>
                    </a:cubicBezTo>
                    <a:cubicBezTo>
                      <a:pt x="7168" y="3798"/>
                      <a:pt x="6990" y="3465"/>
                      <a:pt x="6787" y="3215"/>
                    </a:cubicBezTo>
                    <a:cubicBezTo>
                      <a:pt x="6585" y="2989"/>
                      <a:pt x="6335" y="2810"/>
                      <a:pt x="6049" y="2691"/>
                    </a:cubicBezTo>
                    <a:cubicBezTo>
                      <a:pt x="6168" y="2572"/>
                      <a:pt x="6275" y="2441"/>
                      <a:pt x="6358" y="2286"/>
                    </a:cubicBezTo>
                    <a:cubicBezTo>
                      <a:pt x="6466" y="2072"/>
                      <a:pt x="6549" y="1846"/>
                      <a:pt x="6597" y="1620"/>
                    </a:cubicBezTo>
                    <a:cubicBezTo>
                      <a:pt x="6591" y="1614"/>
                      <a:pt x="6585" y="1611"/>
                      <a:pt x="6580" y="1611"/>
                    </a:cubicBezTo>
                    <a:cubicBezTo>
                      <a:pt x="6576" y="1611"/>
                      <a:pt x="6573" y="1614"/>
                      <a:pt x="6573" y="1620"/>
                    </a:cubicBezTo>
                    <a:cubicBezTo>
                      <a:pt x="6454" y="2024"/>
                      <a:pt x="6216" y="2394"/>
                      <a:pt x="5882" y="2655"/>
                    </a:cubicBezTo>
                    <a:cubicBezTo>
                      <a:pt x="5763" y="2624"/>
                      <a:pt x="5618" y="2576"/>
                      <a:pt x="5481" y="2576"/>
                    </a:cubicBezTo>
                    <a:cubicBezTo>
                      <a:pt x="5413" y="2576"/>
                      <a:pt x="5346" y="2588"/>
                      <a:pt x="5287" y="2620"/>
                    </a:cubicBezTo>
                    <a:cubicBezTo>
                      <a:pt x="5251" y="2644"/>
                      <a:pt x="5263" y="2691"/>
                      <a:pt x="5299" y="2703"/>
                    </a:cubicBezTo>
                    <a:cubicBezTo>
                      <a:pt x="5406" y="2739"/>
                      <a:pt x="5513" y="2727"/>
                      <a:pt x="5620" y="2751"/>
                    </a:cubicBezTo>
                    <a:cubicBezTo>
                      <a:pt x="5692" y="2775"/>
                      <a:pt x="5763" y="2798"/>
                      <a:pt x="5835" y="2810"/>
                    </a:cubicBezTo>
                    <a:cubicBezTo>
                      <a:pt x="5882" y="2810"/>
                      <a:pt x="5930" y="2810"/>
                      <a:pt x="5977" y="2822"/>
                    </a:cubicBezTo>
                    <a:cubicBezTo>
                      <a:pt x="6216" y="2953"/>
                      <a:pt x="6466" y="3036"/>
                      <a:pt x="6644" y="3263"/>
                    </a:cubicBezTo>
                    <a:cubicBezTo>
                      <a:pt x="6835" y="3501"/>
                      <a:pt x="6978" y="3775"/>
                      <a:pt x="7049" y="4084"/>
                    </a:cubicBezTo>
                    <a:cubicBezTo>
                      <a:pt x="6976" y="4048"/>
                      <a:pt x="6897" y="4032"/>
                      <a:pt x="6821" y="4032"/>
                    </a:cubicBezTo>
                    <a:cubicBezTo>
                      <a:pt x="6797" y="4032"/>
                      <a:pt x="6774" y="4034"/>
                      <a:pt x="6751" y="4037"/>
                    </a:cubicBezTo>
                    <a:cubicBezTo>
                      <a:pt x="6561" y="4037"/>
                      <a:pt x="6382" y="4084"/>
                      <a:pt x="6216" y="4168"/>
                    </a:cubicBezTo>
                    <a:cubicBezTo>
                      <a:pt x="6180" y="4179"/>
                      <a:pt x="6168" y="4227"/>
                      <a:pt x="6192" y="4251"/>
                    </a:cubicBezTo>
                    <a:cubicBezTo>
                      <a:pt x="6168" y="4299"/>
                      <a:pt x="6204" y="4346"/>
                      <a:pt x="6251" y="4358"/>
                    </a:cubicBezTo>
                    <a:cubicBezTo>
                      <a:pt x="6246" y="4357"/>
                      <a:pt x="6242" y="4357"/>
                      <a:pt x="6238" y="4357"/>
                    </a:cubicBezTo>
                    <a:cubicBezTo>
                      <a:pt x="6201" y="4357"/>
                      <a:pt x="6322" y="4418"/>
                      <a:pt x="6311" y="4418"/>
                    </a:cubicBezTo>
                    <a:cubicBezTo>
                      <a:pt x="6394" y="4465"/>
                      <a:pt x="6478" y="4525"/>
                      <a:pt x="6561" y="4584"/>
                    </a:cubicBezTo>
                    <a:cubicBezTo>
                      <a:pt x="6787" y="4787"/>
                      <a:pt x="6954" y="5049"/>
                      <a:pt x="7049" y="5334"/>
                    </a:cubicBezTo>
                    <a:cubicBezTo>
                      <a:pt x="7144" y="5572"/>
                      <a:pt x="7228" y="5906"/>
                      <a:pt x="7144" y="6168"/>
                    </a:cubicBezTo>
                    <a:cubicBezTo>
                      <a:pt x="7132" y="6180"/>
                      <a:pt x="7120" y="6192"/>
                      <a:pt x="7120" y="6204"/>
                    </a:cubicBezTo>
                    <a:cubicBezTo>
                      <a:pt x="7109" y="6156"/>
                      <a:pt x="7097" y="6108"/>
                      <a:pt x="7073" y="6061"/>
                    </a:cubicBezTo>
                    <a:cubicBezTo>
                      <a:pt x="6979" y="5843"/>
                      <a:pt x="6769" y="5706"/>
                      <a:pt x="6535" y="5706"/>
                    </a:cubicBezTo>
                    <a:cubicBezTo>
                      <a:pt x="6500" y="5706"/>
                      <a:pt x="6465" y="5709"/>
                      <a:pt x="6430" y="5715"/>
                    </a:cubicBezTo>
                    <a:cubicBezTo>
                      <a:pt x="6156" y="5763"/>
                      <a:pt x="5870" y="5823"/>
                      <a:pt x="5596" y="5870"/>
                    </a:cubicBezTo>
                    <a:cubicBezTo>
                      <a:pt x="5418" y="5894"/>
                      <a:pt x="5239" y="5906"/>
                      <a:pt x="5061" y="5906"/>
                    </a:cubicBezTo>
                    <a:cubicBezTo>
                      <a:pt x="4977" y="5906"/>
                      <a:pt x="4882" y="5906"/>
                      <a:pt x="4799" y="5894"/>
                    </a:cubicBezTo>
                    <a:cubicBezTo>
                      <a:pt x="4725" y="5887"/>
                      <a:pt x="4687" y="5870"/>
                      <a:pt x="4676" y="5870"/>
                    </a:cubicBezTo>
                    <a:cubicBezTo>
                      <a:pt x="4669" y="5870"/>
                      <a:pt x="4671" y="5876"/>
                      <a:pt x="4680" y="5894"/>
                    </a:cubicBezTo>
                    <a:cubicBezTo>
                      <a:pt x="4680" y="5894"/>
                      <a:pt x="4668" y="5894"/>
                      <a:pt x="4668" y="5882"/>
                    </a:cubicBezTo>
                    <a:cubicBezTo>
                      <a:pt x="4584" y="5584"/>
                      <a:pt x="4406" y="5322"/>
                      <a:pt x="4144" y="5144"/>
                    </a:cubicBezTo>
                    <a:cubicBezTo>
                      <a:pt x="3913" y="4987"/>
                      <a:pt x="3631" y="4848"/>
                      <a:pt x="3349" y="4848"/>
                    </a:cubicBezTo>
                    <a:cubicBezTo>
                      <a:pt x="3224" y="4848"/>
                      <a:pt x="3098" y="4875"/>
                      <a:pt x="2977" y="4941"/>
                    </a:cubicBezTo>
                    <a:cubicBezTo>
                      <a:pt x="2941" y="4965"/>
                      <a:pt x="2953" y="5013"/>
                      <a:pt x="3001" y="5013"/>
                    </a:cubicBezTo>
                    <a:cubicBezTo>
                      <a:pt x="3370" y="5013"/>
                      <a:pt x="3668" y="5013"/>
                      <a:pt x="4001" y="5239"/>
                    </a:cubicBezTo>
                    <a:cubicBezTo>
                      <a:pt x="4239" y="5406"/>
                      <a:pt x="4418" y="5644"/>
                      <a:pt x="4513" y="5930"/>
                    </a:cubicBezTo>
                    <a:cubicBezTo>
                      <a:pt x="4501" y="5942"/>
                      <a:pt x="4501" y="5965"/>
                      <a:pt x="4513" y="5989"/>
                    </a:cubicBezTo>
                    <a:cubicBezTo>
                      <a:pt x="4509" y="5981"/>
                      <a:pt x="4506" y="5977"/>
                      <a:pt x="4505" y="5977"/>
                    </a:cubicBezTo>
                    <a:cubicBezTo>
                      <a:pt x="4501" y="5977"/>
                      <a:pt x="4501" y="5993"/>
                      <a:pt x="4501" y="6025"/>
                    </a:cubicBezTo>
                    <a:cubicBezTo>
                      <a:pt x="4513" y="6084"/>
                      <a:pt x="4513" y="6132"/>
                      <a:pt x="4501" y="6192"/>
                    </a:cubicBezTo>
                    <a:cubicBezTo>
                      <a:pt x="4501" y="6334"/>
                      <a:pt x="4453" y="6477"/>
                      <a:pt x="4358" y="6585"/>
                    </a:cubicBezTo>
                    <a:cubicBezTo>
                      <a:pt x="4263" y="6727"/>
                      <a:pt x="4120" y="6835"/>
                      <a:pt x="3953" y="6882"/>
                    </a:cubicBezTo>
                    <a:cubicBezTo>
                      <a:pt x="3918" y="6894"/>
                      <a:pt x="3882" y="6906"/>
                      <a:pt x="3846" y="6906"/>
                    </a:cubicBezTo>
                    <a:cubicBezTo>
                      <a:pt x="3846" y="6811"/>
                      <a:pt x="3822" y="6727"/>
                      <a:pt x="3775" y="6656"/>
                    </a:cubicBezTo>
                    <a:cubicBezTo>
                      <a:pt x="3549" y="6382"/>
                      <a:pt x="3215" y="6215"/>
                      <a:pt x="2858" y="6204"/>
                    </a:cubicBezTo>
                    <a:cubicBezTo>
                      <a:pt x="2406" y="6227"/>
                      <a:pt x="1965" y="6358"/>
                      <a:pt x="1584" y="6608"/>
                    </a:cubicBezTo>
                    <a:cubicBezTo>
                      <a:pt x="1382" y="6751"/>
                      <a:pt x="1167" y="6882"/>
                      <a:pt x="953" y="7013"/>
                    </a:cubicBezTo>
                    <a:cubicBezTo>
                      <a:pt x="873" y="7051"/>
                      <a:pt x="791" y="7069"/>
                      <a:pt x="711" y="7069"/>
                    </a:cubicBezTo>
                    <a:cubicBezTo>
                      <a:pt x="467" y="7069"/>
                      <a:pt x="245" y="6904"/>
                      <a:pt x="191" y="6644"/>
                    </a:cubicBezTo>
                    <a:cubicBezTo>
                      <a:pt x="251" y="6454"/>
                      <a:pt x="334" y="6263"/>
                      <a:pt x="465" y="6096"/>
                    </a:cubicBezTo>
                    <a:cubicBezTo>
                      <a:pt x="560" y="5953"/>
                      <a:pt x="620" y="5799"/>
                      <a:pt x="727" y="5656"/>
                    </a:cubicBezTo>
                    <a:cubicBezTo>
                      <a:pt x="894" y="5406"/>
                      <a:pt x="1120" y="5061"/>
                      <a:pt x="1120" y="4763"/>
                    </a:cubicBezTo>
                    <a:cubicBezTo>
                      <a:pt x="1120" y="4453"/>
                      <a:pt x="1072" y="4025"/>
                      <a:pt x="870" y="3787"/>
                    </a:cubicBezTo>
                    <a:cubicBezTo>
                      <a:pt x="777" y="3694"/>
                      <a:pt x="583" y="3500"/>
                      <a:pt x="420" y="3500"/>
                    </a:cubicBezTo>
                    <a:cubicBezTo>
                      <a:pt x="415" y="3500"/>
                      <a:pt x="410" y="3500"/>
                      <a:pt x="405" y="3501"/>
                    </a:cubicBezTo>
                    <a:cubicBezTo>
                      <a:pt x="453" y="3227"/>
                      <a:pt x="608" y="2989"/>
                      <a:pt x="834" y="2846"/>
                    </a:cubicBezTo>
                    <a:cubicBezTo>
                      <a:pt x="914" y="2793"/>
                      <a:pt x="989" y="2775"/>
                      <a:pt x="1063" y="2775"/>
                    </a:cubicBezTo>
                    <a:cubicBezTo>
                      <a:pt x="1155" y="2775"/>
                      <a:pt x="1247" y="2802"/>
                      <a:pt x="1346" y="2822"/>
                    </a:cubicBezTo>
                    <a:lnTo>
                      <a:pt x="1382" y="2846"/>
                    </a:lnTo>
                    <a:cubicBezTo>
                      <a:pt x="1644" y="2953"/>
                      <a:pt x="1858" y="3167"/>
                      <a:pt x="1965" y="3441"/>
                    </a:cubicBezTo>
                    <a:cubicBezTo>
                      <a:pt x="2048" y="3632"/>
                      <a:pt x="2072" y="3858"/>
                      <a:pt x="2048" y="4072"/>
                    </a:cubicBezTo>
                    <a:cubicBezTo>
                      <a:pt x="2048" y="4156"/>
                      <a:pt x="2048" y="4239"/>
                      <a:pt x="2037" y="4322"/>
                    </a:cubicBezTo>
                    <a:cubicBezTo>
                      <a:pt x="2025" y="4334"/>
                      <a:pt x="2025" y="4358"/>
                      <a:pt x="2037" y="4370"/>
                    </a:cubicBezTo>
                    <a:lnTo>
                      <a:pt x="2060" y="4370"/>
                    </a:lnTo>
                    <a:cubicBezTo>
                      <a:pt x="2072" y="4370"/>
                      <a:pt x="2084" y="4370"/>
                      <a:pt x="2096" y="4358"/>
                    </a:cubicBezTo>
                    <a:cubicBezTo>
                      <a:pt x="2287" y="4048"/>
                      <a:pt x="2215" y="3489"/>
                      <a:pt x="2048" y="3191"/>
                    </a:cubicBezTo>
                    <a:cubicBezTo>
                      <a:pt x="1953" y="3036"/>
                      <a:pt x="1679" y="2715"/>
                      <a:pt x="1441" y="2644"/>
                    </a:cubicBezTo>
                    <a:cubicBezTo>
                      <a:pt x="1405" y="2477"/>
                      <a:pt x="1382" y="2298"/>
                      <a:pt x="1382" y="2120"/>
                    </a:cubicBezTo>
                    <a:cubicBezTo>
                      <a:pt x="1382" y="1727"/>
                      <a:pt x="1429" y="1346"/>
                      <a:pt x="1513" y="977"/>
                    </a:cubicBezTo>
                    <a:cubicBezTo>
                      <a:pt x="1572" y="715"/>
                      <a:pt x="1560" y="524"/>
                      <a:pt x="1358" y="346"/>
                    </a:cubicBezTo>
                    <a:cubicBezTo>
                      <a:pt x="1310" y="298"/>
                      <a:pt x="1263" y="262"/>
                      <a:pt x="1215" y="227"/>
                    </a:cubicBezTo>
                    <a:cubicBezTo>
                      <a:pt x="1304" y="187"/>
                      <a:pt x="1401" y="164"/>
                      <a:pt x="1499" y="164"/>
                    </a:cubicBezTo>
                    <a:cubicBezTo>
                      <a:pt x="1519" y="164"/>
                      <a:pt x="1540" y="165"/>
                      <a:pt x="1560" y="167"/>
                    </a:cubicBezTo>
                    <a:cubicBezTo>
                      <a:pt x="1798" y="191"/>
                      <a:pt x="2037" y="250"/>
                      <a:pt x="2251" y="346"/>
                    </a:cubicBezTo>
                    <a:cubicBezTo>
                      <a:pt x="2489" y="465"/>
                      <a:pt x="2703" y="655"/>
                      <a:pt x="2834" y="881"/>
                    </a:cubicBezTo>
                    <a:cubicBezTo>
                      <a:pt x="2894" y="989"/>
                      <a:pt x="2965" y="1096"/>
                      <a:pt x="3049" y="1179"/>
                    </a:cubicBezTo>
                    <a:cubicBezTo>
                      <a:pt x="3056" y="1184"/>
                      <a:pt x="3064" y="1187"/>
                      <a:pt x="3072" y="1187"/>
                    </a:cubicBezTo>
                    <a:cubicBezTo>
                      <a:pt x="3098" y="1187"/>
                      <a:pt x="3117" y="1157"/>
                      <a:pt x="3108" y="1120"/>
                    </a:cubicBezTo>
                    <a:cubicBezTo>
                      <a:pt x="3275" y="905"/>
                      <a:pt x="3346" y="631"/>
                      <a:pt x="3310" y="358"/>
                    </a:cubicBezTo>
                    <a:lnTo>
                      <a:pt x="3310" y="358"/>
                    </a:lnTo>
                    <a:cubicBezTo>
                      <a:pt x="3561" y="393"/>
                      <a:pt x="3870" y="619"/>
                      <a:pt x="4049" y="762"/>
                    </a:cubicBezTo>
                    <a:cubicBezTo>
                      <a:pt x="4227" y="929"/>
                      <a:pt x="4382" y="1143"/>
                      <a:pt x="4489" y="1370"/>
                    </a:cubicBezTo>
                    <a:cubicBezTo>
                      <a:pt x="4513" y="1453"/>
                      <a:pt x="4537" y="1536"/>
                      <a:pt x="4549" y="1620"/>
                    </a:cubicBezTo>
                    <a:cubicBezTo>
                      <a:pt x="4573" y="1786"/>
                      <a:pt x="4537" y="1953"/>
                      <a:pt x="4620" y="2108"/>
                    </a:cubicBezTo>
                    <a:cubicBezTo>
                      <a:pt x="4626" y="2124"/>
                      <a:pt x="4638" y="2130"/>
                      <a:pt x="4652" y="2130"/>
                    </a:cubicBezTo>
                    <a:cubicBezTo>
                      <a:pt x="4668" y="2130"/>
                      <a:pt x="4685" y="2121"/>
                      <a:pt x="4692" y="2108"/>
                    </a:cubicBezTo>
                    <a:cubicBezTo>
                      <a:pt x="4727" y="1870"/>
                      <a:pt x="4715" y="1632"/>
                      <a:pt x="4656" y="1405"/>
                    </a:cubicBezTo>
                    <a:cubicBezTo>
                      <a:pt x="4656" y="1393"/>
                      <a:pt x="4656" y="1381"/>
                      <a:pt x="4644" y="1381"/>
                    </a:cubicBezTo>
                    <a:cubicBezTo>
                      <a:pt x="4775" y="1251"/>
                      <a:pt x="4930" y="1131"/>
                      <a:pt x="5096" y="1048"/>
                    </a:cubicBezTo>
                    <a:cubicBezTo>
                      <a:pt x="5192" y="1000"/>
                      <a:pt x="5275" y="917"/>
                      <a:pt x="5370" y="881"/>
                    </a:cubicBezTo>
                    <a:cubicBezTo>
                      <a:pt x="5632" y="786"/>
                      <a:pt x="5906" y="715"/>
                      <a:pt x="6180" y="679"/>
                    </a:cubicBezTo>
                    <a:cubicBezTo>
                      <a:pt x="6124" y="668"/>
                      <a:pt x="6067" y="663"/>
                      <a:pt x="6008" y="663"/>
                    </a:cubicBezTo>
                    <a:cubicBezTo>
                      <a:pt x="5752" y="663"/>
                      <a:pt x="5474" y="756"/>
                      <a:pt x="5251" y="834"/>
                    </a:cubicBezTo>
                    <a:cubicBezTo>
                      <a:pt x="5108" y="893"/>
                      <a:pt x="4977" y="977"/>
                      <a:pt x="4846" y="1060"/>
                    </a:cubicBezTo>
                    <a:cubicBezTo>
                      <a:pt x="4763" y="1120"/>
                      <a:pt x="4680" y="1167"/>
                      <a:pt x="4596" y="1227"/>
                    </a:cubicBezTo>
                    <a:cubicBezTo>
                      <a:pt x="4573" y="1179"/>
                      <a:pt x="4537" y="1131"/>
                      <a:pt x="4501" y="1084"/>
                    </a:cubicBezTo>
                    <a:cubicBezTo>
                      <a:pt x="4382" y="881"/>
                      <a:pt x="4227" y="703"/>
                      <a:pt x="4037" y="560"/>
                    </a:cubicBezTo>
                    <a:cubicBezTo>
                      <a:pt x="3858" y="405"/>
                      <a:pt x="3525" y="203"/>
                      <a:pt x="3275" y="191"/>
                    </a:cubicBezTo>
                    <a:cubicBezTo>
                      <a:pt x="3265" y="171"/>
                      <a:pt x="3245" y="161"/>
                      <a:pt x="3224" y="161"/>
                    </a:cubicBezTo>
                    <a:cubicBezTo>
                      <a:pt x="3196" y="161"/>
                      <a:pt x="3168" y="180"/>
                      <a:pt x="3168" y="215"/>
                    </a:cubicBezTo>
                    <a:cubicBezTo>
                      <a:pt x="3180" y="286"/>
                      <a:pt x="3191" y="346"/>
                      <a:pt x="3191" y="417"/>
                    </a:cubicBezTo>
                    <a:cubicBezTo>
                      <a:pt x="3180" y="477"/>
                      <a:pt x="3168" y="548"/>
                      <a:pt x="3168" y="608"/>
                    </a:cubicBezTo>
                    <a:cubicBezTo>
                      <a:pt x="3156" y="739"/>
                      <a:pt x="3108" y="870"/>
                      <a:pt x="3037" y="977"/>
                    </a:cubicBezTo>
                    <a:cubicBezTo>
                      <a:pt x="2977" y="822"/>
                      <a:pt x="2894" y="679"/>
                      <a:pt x="2799" y="560"/>
                    </a:cubicBezTo>
                    <a:cubicBezTo>
                      <a:pt x="2632" y="393"/>
                      <a:pt x="2441" y="262"/>
                      <a:pt x="2227" y="167"/>
                    </a:cubicBezTo>
                    <a:cubicBezTo>
                      <a:pt x="2001" y="72"/>
                      <a:pt x="1775" y="12"/>
                      <a:pt x="15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7180300" y="3794645"/>
                <a:ext cx="23422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7198" extrusionOk="0">
                    <a:moveTo>
                      <a:pt x="6615" y="1"/>
                    </a:moveTo>
                    <a:cubicBezTo>
                      <a:pt x="6310" y="1"/>
                      <a:pt x="6085" y="203"/>
                      <a:pt x="5799" y="375"/>
                    </a:cubicBezTo>
                    <a:cubicBezTo>
                      <a:pt x="5435" y="604"/>
                      <a:pt x="4962" y="869"/>
                      <a:pt x="4507" y="869"/>
                    </a:cubicBezTo>
                    <a:cubicBezTo>
                      <a:pt x="4441" y="869"/>
                      <a:pt x="4375" y="863"/>
                      <a:pt x="4310" y="851"/>
                    </a:cubicBezTo>
                    <a:cubicBezTo>
                      <a:pt x="4132" y="804"/>
                      <a:pt x="3441" y="530"/>
                      <a:pt x="3596" y="256"/>
                    </a:cubicBezTo>
                    <a:cubicBezTo>
                      <a:pt x="3608" y="232"/>
                      <a:pt x="3596" y="208"/>
                      <a:pt x="3584" y="184"/>
                    </a:cubicBezTo>
                    <a:cubicBezTo>
                      <a:pt x="3572" y="173"/>
                      <a:pt x="3560" y="161"/>
                      <a:pt x="3548" y="161"/>
                    </a:cubicBezTo>
                    <a:cubicBezTo>
                      <a:pt x="3516" y="151"/>
                      <a:pt x="3483" y="146"/>
                      <a:pt x="3448" y="146"/>
                    </a:cubicBezTo>
                    <a:cubicBezTo>
                      <a:pt x="3193" y="146"/>
                      <a:pt x="2902" y="400"/>
                      <a:pt x="2786" y="589"/>
                    </a:cubicBezTo>
                    <a:cubicBezTo>
                      <a:pt x="2691" y="732"/>
                      <a:pt x="2655" y="899"/>
                      <a:pt x="2667" y="1066"/>
                    </a:cubicBezTo>
                    <a:cubicBezTo>
                      <a:pt x="2667" y="1077"/>
                      <a:pt x="2667" y="1089"/>
                      <a:pt x="2667" y="1089"/>
                    </a:cubicBezTo>
                    <a:cubicBezTo>
                      <a:pt x="2667" y="1113"/>
                      <a:pt x="2655" y="1137"/>
                      <a:pt x="2655" y="1149"/>
                    </a:cubicBezTo>
                    <a:cubicBezTo>
                      <a:pt x="2560" y="1137"/>
                      <a:pt x="2453" y="1137"/>
                      <a:pt x="2358" y="1137"/>
                    </a:cubicBezTo>
                    <a:cubicBezTo>
                      <a:pt x="2084" y="1137"/>
                      <a:pt x="1798" y="1161"/>
                      <a:pt x="1524" y="1208"/>
                    </a:cubicBezTo>
                    <a:cubicBezTo>
                      <a:pt x="1405" y="1232"/>
                      <a:pt x="1274" y="1244"/>
                      <a:pt x="1155" y="1268"/>
                    </a:cubicBezTo>
                    <a:cubicBezTo>
                      <a:pt x="1038" y="1297"/>
                      <a:pt x="892" y="1338"/>
                      <a:pt x="756" y="1338"/>
                    </a:cubicBezTo>
                    <a:cubicBezTo>
                      <a:pt x="615" y="1338"/>
                      <a:pt x="484" y="1294"/>
                      <a:pt x="405" y="1149"/>
                    </a:cubicBezTo>
                    <a:cubicBezTo>
                      <a:pt x="357" y="1042"/>
                      <a:pt x="310" y="923"/>
                      <a:pt x="274" y="816"/>
                    </a:cubicBezTo>
                    <a:cubicBezTo>
                      <a:pt x="274" y="796"/>
                      <a:pt x="258" y="761"/>
                      <a:pt x="252" y="761"/>
                    </a:cubicBezTo>
                    <a:cubicBezTo>
                      <a:pt x="251" y="761"/>
                      <a:pt x="250" y="763"/>
                      <a:pt x="250" y="768"/>
                    </a:cubicBezTo>
                    <a:cubicBezTo>
                      <a:pt x="244" y="750"/>
                      <a:pt x="229" y="741"/>
                      <a:pt x="214" y="741"/>
                    </a:cubicBezTo>
                    <a:cubicBezTo>
                      <a:pt x="200" y="741"/>
                      <a:pt x="185" y="750"/>
                      <a:pt x="179" y="768"/>
                    </a:cubicBezTo>
                    <a:cubicBezTo>
                      <a:pt x="167" y="804"/>
                      <a:pt x="95" y="875"/>
                      <a:pt x="84" y="923"/>
                    </a:cubicBezTo>
                    <a:cubicBezTo>
                      <a:pt x="36" y="1030"/>
                      <a:pt x="12" y="1149"/>
                      <a:pt x="12" y="1268"/>
                    </a:cubicBezTo>
                    <a:cubicBezTo>
                      <a:pt x="0" y="1554"/>
                      <a:pt x="60" y="1828"/>
                      <a:pt x="179" y="2089"/>
                    </a:cubicBezTo>
                    <a:cubicBezTo>
                      <a:pt x="274" y="2339"/>
                      <a:pt x="429" y="2554"/>
                      <a:pt x="643" y="2732"/>
                    </a:cubicBezTo>
                    <a:cubicBezTo>
                      <a:pt x="691" y="2768"/>
                      <a:pt x="810" y="2887"/>
                      <a:pt x="917" y="2947"/>
                    </a:cubicBezTo>
                    <a:cubicBezTo>
                      <a:pt x="792" y="2998"/>
                      <a:pt x="634" y="3045"/>
                      <a:pt x="490" y="3045"/>
                    </a:cubicBezTo>
                    <a:cubicBezTo>
                      <a:pt x="402" y="3045"/>
                      <a:pt x="318" y="3028"/>
                      <a:pt x="250" y="2982"/>
                    </a:cubicBezTo>
                    <a:cubicBezTo>
                      <a:pt x="245" y="2979"/>
                      <a:pt x="238" y="2977"/>
                      <a:pt x="232" y="2977"/>
                    </a:cubicBezTo>
                    <a:cubicBezTo>
                      <a:pt x="198" y="2977"/>
                      <a:pt x="159" y="3024"/>
                      <a:pt x="179" y="3054"/>
                    </a:cubicBezTo>
                    <a:cubicBezTo>
                      <a:pt x="167" y="3066"/>
                      <a:pt x="167" y="3078"/>
                      <a:pt x="167" y="3090"/>
                    </a:cubicBezTo>
                    <a:cubicBezTo>
                      <a:pt x="143" y="3399"/>
                      <a:pt x="322" y="3744"/>
                      <a:pt x="512" y="3983"/>
                    </a:cubicBezTo>
                    <a:cubicBezTo>
                      <a:pt x="726" y="4209"/>
                      <a:pt x="976" y="4399"/>
                      <a:pt x="1262" y="4506"/>
                    </a:cubicBezTo>
                    <a:cubicBezTo>
                      <a:pt x="1131" y="4625"/>
                      <a:pt x="1024" y="4768"/>
                      <a:pt x="941" y="4911"/>
                    </a:cubicBezTo>
                    <a:cubicBezTo>
                      <a:pt x="834" y="5126"/>
                      <a:pt x="762" y="5352"/>
                      <a:pt x="715" y="5590"/>
                    </a:cubicBezTo>
                    <a:cubicBezTo>
                      <a:pt x="715" y="5590"/>
                      <a:pt x="725" y="5595"/>
                      <a:pt x="732" y="5595"/>
                    </a:cubicBezTo>
                    <a:cubicBezTo>
                      <a:pt x="736" y="5595"/>
                      <a:pt x="738" y="5594"/>
                      <a:pt x="738" y="5590"/>
                    </a:cubicBezTo>
                    <a:cubicBezTo>
                      <a:pt x="798" y="5387"/>
                      <a:pt x="881" y="5197"/>
                      <a:pt x="988" y="5018"/>
                    </a:cubicBezTo>
                    <a:cubicBezTo>
                      <a:pt x="1119" y="4840"/>
                      <a:pt x="1262" y="4685"/>
                      <a:pt x="1429" y="4542"/>
                    </a:cubicBezTo>
                    <a:cubicBezTo>
                      <a:pt x="1548" y="4574"/>
                      <a:pt x="1693" y="4622"/>
                      <a:pt x="1830" y="4622"/>
                    </a:cubicBezTo>
                    <a:cubicBezTo>
                      <a:pt x="1899" y="4622"/>
                      <a:pt x="1965" y="4610"/>
                      <a:pt x="2024" y="4578"/>
                    </a:cubicBezTo>
                    <a:cubicBezTo>
                      <a:pt x="2060" y="4554"/>
                      <a:pt x="2048" y="4506"/>
                      <a:pt x="2012" y="4495"/>
                    </a:cubicBezTo>
                    <a:cubicBezTo>
                      <a:pt x="1905" y="4471"/>
                      <a:pt x="1798" y="4459"/>
                      <a:pt x="1691" y="4447"/>
                    </a:cubicBezTo>
                    <a:cubicBezTo>
                      <a:pt x="1619" y="4423"/>
                      <a:pt x="1548" y="4399"/>
                      <a:pt x="1477" y="4387"/>
                    </a:cubicBezTo>
                    <a:cubicBezTo>
                      <a:pt x="1429" y="4387"/>
                      <a:pt x="1381" y="4387"/>
                      <a:pt x="1334" y="4375"/>
                    </a:cubicBezTo>
                    <a:cubicBezTo>
                      <a:pt x="1096" y="4244"/>
                      <a:pt x="857" y="4161"/>
                      <a:pt x="679" y="3935"/>
                    </a:cubicBezTo>
                    <a:cubicBezTo>
                      <a:pt x="476" y="3697"/>
                      <a:pt x="334" y="3423"/>
                      <a:pt x="262" y="3113"/>
                    </a:cubicBezTo>
                    <a:lnTo>
                      <a:pt x="262" y="3113"/>
                    </a:lnTo>
                    <a:cubicBezTo>
                      <a:pt x="335" y="3150"/>
                      <a:pt x="415" y="3165"/>
                      <a:pt x="491" y="3165"/>
                    </a:cubicBezTo>
                    <a:cubicBezTo>
                      <a:pt x="514" y="3165"/>
                      <a:pt x="537" y="3164"/>
                      <a:pt x="560" y="3161"/>
                    </a:cubicBezTo>
                    <a:cubicBezTo>
                      <a:pt x="750" y="3161"/>
                      <a:pt x="929" y="3113"/>
                      <a:pt x="1096" y="3030"/>
                    </a:cubicBezTo>
                    <a:cubicBezTo>
                      <a:pt x="1131" y="3018"/>
                      <a:pt x="1143" y="2971"/>
                      <a:pt x="1131" y="2947"/>
                    </a:cubicBezTo>
                    <a:cubicBezTo>
                      <a:pt x="1143" y="2899"/>
                      <a:pt x="1107" y="2851"/>
                      <a:pt x="1060" y="2851"/>
                    </a:cubicBezTo>
                    <a:cubicBezTo>
                      <a:pt x="1131" y="2851"/>
                      <a:pt x="988" y="2780"/>
                      <a:pt x="1000" y="2780"/>
                    </a:cubicBezTo>
                    <a:cubicBezTo>
                      <a:pt x="917" y="2732"/>
                      <a:pt x="834" y="2673"/>
                      <a:pt x="750" y="2613"/>
                    </a:cubicBezTo>
                    <a:cubicBezTo>
                      <a:pt x="536" y="2411"/>
                      <a:pt x="357" y="2149"/>
                      <a:pt x="262" y="1863"/>
                    </a:cubicBezTo>
                    <a:cubicBezTo>
                      <a:pt x="143" y="1601"/>
                      <a:pt x="107" y="1316"/>
                      <a:pt x="179" y="1030"/>
                    </a:cubicBezTo>
                    <a:lnTo>
                      <a:pt x="191" y="994"/>
                    </a:lnTo>
                    <a:cubicBezTo>
                      <a:pt x="203" y="1042"/>
                      <a:pt x="226" y="1089"/>
                      <a:pt x="250" y="1137"/>
                    </a:cubicBezTo>
                    <a:cubicBezTo>
                      <a:pt x="333" y="1355"/>
                      <a:pt x="552" y="1491"/>
                      <a:pt x="780" y="1491"/>
                    </a:cubicBezTo>
                    <a:cubicBezTo>
                      <a:pt x="814" y="1491"/>
                      <a:pt x="848" y="1488"/>
                      <a:pt x="881" y="1482"/>
                    </a:cubicBezTo>
                    <a:cubicBezTo>
                      <a:pt x="1167" y="1435"/>
                      <a:pt x="1441" y="1375"/>
                      <a:pt x="1727" y="1327"/>
                    </a:cubicBezTo>
                    <a:cubicBezTo>
                      <a:pt x="1893" y="1304"/>
                      <a:pt x="2072" y="1292"/>
                      <a:pt x="2250" y="1292"/>
                    </a:cubicBezTo>
                    <a:cubicBezTo>
                      <a:pt x="2346" y="1292"/>
                      <a:pt x="2429" y="1292"/>
                      <a:pt x="2512" y="1304"/>
                    </a:cubicBezTo>
                    <a:cubicBezTo>
                      <a:pt x="2590" y="1318"/>
                      <a:pt x="2630" y="1336"/>
                      <a:pt x="2645" y="1336"/>
                    </a:cubicBezTo>
                    <a:cubicBezTo>
                      <a:pt x="2647" y="1336"/>
                      <a:pt x="2648" y="1336"/>
                      <a:pt x="2649" y="1335"/>
                    </a:cubicBezTo>
                    <a:lnTo>
                      <a:pt x="2649" y="1335"/>
                    </a:lnTo>
                    <a:cubicBezTo>
                      <a:pt x="2735" y="1625"/>
                      <a:pt x="2911" y="1879"/>
                      <a:pt x="3167" y="2054"/>
                    </a:cubicBezTo>
                    <a:cubicBezTo>
                      <a:pt x="3406" y="2210"/>
                      <a:pt x="3690" y="2355"/>
                      <a:pt x="3972" y="2355"/>
                    </a:cubicBezTo>
                    <a:cubicBezTo>
                      <a:pt x="4099" y="2355"/>
                      <a:pt x="4225" y="2326"/>
                      <a:pt x="4346" y="2256"/>
                    </a:cubicBezTo>
                    <a:cubicBezTo>
                      <a:pt x="4370" y="2232"/>
                      <a:pt x="4358" y="2185"/>
                      <a:pt x="4322" y="2185"/>
                    </a:cubicBezTo>
                    <a:cubicBezTo>
                      <a:pt x="3941" y="2185"/>
                      <a:pt x="3655" y="2185"/>
                      <a:pt x="3322" y="1970"/>
                    </a:cubicBezTo>
                    <a:cubicBezTo>
                      <a:pt x="3072" y="1792"/>
                      <a:pt x="2893" y="1554"/>
                      <a:pt x="2798" y="1280"/>
                    </a:cubicBezTo>
                    <a:cubicBezTo>
                      <a:pt x="2810" y="1256"/>
                      <a:pt x="2810" y="1232"/>
                      <a:pt x="2798" y="1220"/>
                    </a:cubicBezTo>
                    <a:lnTo>
                      <a:pt x="2798" y="1220"/>
                    </a:lnTo>
                    <a:cubicBezTo>
                      <a:pt x="2805" y="1224"/>
                      <a:pt x="2809" y="1227"/>
                      <a:pt x="2811" y="1227"/>
                    </a:cubicBezTo>
                    <a:cubicBezTo>
                      <a:pt x="2816" y="1227"/>
                      <a:pt x="2810" y="1214"/>
                      <a:pt x="2810" y="1173"/>
                    </a:cubicBezTo>
                    <a:cubicBezTo>
                      <a:pt x="2810" y="1125"/>
                      <a:pt x="2810" y="1066"/>
                      <a:pt x="2810" y="1018"/>
                    </a:cubicBezTo>
                    <a:cubicBezTo>
                      <a:pt x="2810" y="863"/>
                      <a:pt x="2858" y="720"/>
                      <a:pt x="2953" y="613"/>
                    </a:cubicBezTo>
                    <a:cubicBezTo>
                      <a:pt x="3060" y="470"/>
                      <a:pt x="3203" y="363"/>
                      <a:pt x="3370" y="315"/>
                    </a:cubicBezTo>
                    <a:cubicBezTo>
                      <a:pt x="3405" y="304"/>
                      <a:pt x="3441" y="304"/>
                      <a:pt x="3477" y="304"/>
                    </a:cubicBezTo>
                    <a:cubicBezTo>
                      <a:pt x="3465" y="387"/>
                      <a:pt x="3489" y="482"/>
                      <a:pt x="3536" y="554"/>
                    </a:cubicBezTo>
                    <a:cubicBezTo>
                      <a:pt x="3774" y="816"/>
                      <a:pt x="4108" y="982"/>
                      <a:pt x="4453" y="994"/>
                    </a:cubicBezTo>
                    <a:cubicBezTo>
                      <a:pt x="4906" y="970"/>
                      <a:pt x="5346" y="839"/>
                      <a:pt x="5739" y="589"/>
                    </a:cubicBezTo>
                    <a:cubicBezTo>
                      <a:pt x="5941" y="446"/>
                      <a:pt x="6144" y="315"/>
                      <a:pt x="6370" y="184"/>
                    </a:cubicBezTo>
                    <a:cubicBezTo>
                      <a:pt x="6447" y="146"/>
                      <a:pt x="6527" y="128"/>
                      <a:pt x="6606" y="128"/>
                    </a:cubicBezTo>
                    <a:cubicBezTo>
                      <a:pt x="6845" y="128"/>
                      <a:pt x="7069" y="294"/>
                      <a:pt x="7132" y="554"/>
                    </a:cubicBezTo>
                    <a:cubicBezTo>
                      <a:pt x="7072" y="756"/>
                      <a:pt x="6977" y="935"/>
                      <a:pt x="6858" y="1101"/>
                    </a:cubicBezTo>
                    <a:cubicBezTo>
                      <a:pt x="6763" y="1256"/>
                      <a:pt x="6691" y="1399"/>
                      <a:pt x="6596" y="1554"/>
                    </a:cubicBezTo>
                    <a:cubicBezTo>
                      <a:pt x="6418" y="1792"/>
                      <a:pt x="6191" y="2137"/>
                      <a:pt x="6191" y="2447"/>
                    </a:cubicBezTo>
                    <a:cubicBezTo>
                      <a:pt x="6191" y="2744"/>
                      <a:pt x="6251" y="3173"/>
                      <a:pt x="6453" y="3411"/>
                    </a:cubicBezTo>
                    <a:cubicBezTo>
                      <a:pt x="6534" y="3515"/>
                      <a:pt x="6727" y="3697"/>
                      <a:pt x="6891" y="3697"/>
                    </a:cubicBezTo>
                    <a:cubicBezTo>
                      <a:pt x="6896" y="3697"/>
                      <a:pt x="6901" y="3697"/>
                      <a:pt x="6906" y="3697"/>
                    </a:cubicBezTo>
                    <a:lnTo>
                      <a:pt x="6906" y="3697"/>
                    </a:lnTo>
                    <a:cubicBezTo>
                      <a:pt x="6870" y="3971"/>
                      <a:pt x="6715" y="4209"/>
                      <a:pt x="6477" y="4352"/>
                    </a:cubicBezTo>
                    <a:cubicBezTo>
                      <a:pt x="6397" y="4405"/>
                      <a:pt x="6323" y="4422"/>
                      <a:pt x="6248" y="4422"/>
                    </a:cubicBezTo>
                    <a:cubicBezTo>
                      <a:pt x="6156" y="4422"/>
                      <a:pt x="6064" y="4395"/>
                      <a:pt x="5965" y="4375"/>
                    </a:cubicBezTo>
                    <a:lnTo>
                      <a:pt x="5941" y="4364"/>
                    </a:lnTo>
                    <a:cubicBezTo>
                      <a:pt x="5668" y="4244"/>
                      <a:pt x="5453" y="4030"/>
                      <a:pt x="5358" y="3768"/>
                    </a:cubicBezTo>
                    <a:cubicBezTo>
                      <a:pt x="5275" y="3566"/>
                      <a:pt x="5239" y="3352"/>
                      <a:pt x="5263" y="3137"/>
                    </a:cubicBezTo>
                    <a:cubicBezTo>
                      <a:pt x="5263" y="3042"/>
                      <a:pt x="5263" y="2959"/>
                      <a:pt x="5275" y="2875"/>
                    </a:cubicBezTo>
                    <a:cubicBezTo>
                      <a:pt x="5287" y="2863"/>
                      <a:pt x="5287" y="2840"/>
                      <a:pt x="5275" y="2840"/>
                    </a:cubicBezTo>
                    <a:lnTo>
                      <a:pt x="5263" y="2840"/>
                    </a:lnTo>
                    <a:cubicBezTo>
                      <a:pt x="5258" y="2835"/>
                      <a:pt x="5253" y="2832"/>
                      <a:pt x="5248" y="2832"/>
                    </a:cubicBezTo>
                    <a:cubicBezTo>
                      <a:pt x="5241" y="2832"/>
                      <a:pt x="5234" y="2838"/>
                      <a:pt x="5227" y="2851"/>
                    </a:cubicBezTo>
                    <a:cubicBezTo>
                      <a:pt x="5037" y="3161"/>
                      <a:pt x="5108" y="3709"/>
                      <a:pt x="5275" y="4006"/>
                    </a:cubicBezTo>
                    <a:cubicBezTo>
                      <a:pt x="5370" y="4161"/>
                      <a:pt x="5644" y="4483"/>
                      <a:pt x="5882" y="4554"/>
                    </a:cubicBezTo>
                    <a:cubicBezTo>
                      <a:pt x="5918" y="4733"/>
                      <a:pt x="5929" y="4911"/>
                      <a:pt x="5941" y="5090"/>
                    </a:cubicBezTo>
                    <a:cubicBezTo>
                      <a:pt x="5929" y="5471"/>
                      <a:pt x="5894" y="5852"/>
                      <a:pt x="5810" y="6233"/>
                    </a:cubicBezTo>
                    <a:cubicBezTo>
                      <a:pt x="5751" y="6495"/>
                      <a:pt x="5763" y="6673"/>
                      <a:pt x="5965" y="6864"/>
                    </a:cubicBezTo>
                    <a:cubicBezTo>
                      <a:pt x="6013" y="6900"/>
                      <a:pt x="6060" y="6935"/>
                      <a:pt x="6120" y="6971"/>
                    </a:cubicBezTo>
                    <a:cubicBezTo>
                      <a:pt x="6001" y="7019"/>
                      <a:pt x="5882" y="7042"/>
                      <a:pt x="5763" y="7042"/>
                    </a:cubicBezTo>
                    <a:cubicBezTo>
                      <a:pt x="5525" y="7019"/>
                      <a:pt x="5287" y="6947"/>
                      <a:pt x="5072" y="6852"/>
                    </a:cubicBezTo>
                    <a:cubicBezTo>
                      <a:pt x="4834" y="6733"/>
                      <a:pt x="4632" y="6542"/>
                      <a:pt x="4489" y="6316"/>
                    </a:cubicBezTo>
                    <a:cubicBezTo>
                      <a:pt x="4441" y="6209"/>
                      <a:pt x="4370" y="6102"/>
                      <a:pt x="4275" y="6019"/>
                    </a:cubicBezTo>
                    <a:cubicBezTo>
                      <a:pt x="4268" y="6014"/>
                      <a:pt x="4261" y="6012"/>
                      <a:pt x="4255" y="6012"/>
                    </a:cubicBezTo>
                    <a:cubicBezTo>
                      <a:pt x="4227" y="6012"/>
                      <a:pt x="4205" y="6049"/>
                      <a:pt x="4215" y="6078"/>
                    </a:cubicBezTo>
                    <a:cubicBezTo>
                      <a:pt x="4060" y="6304"/>
                      <a:pt x="3989" y="6578"/>
                      <a:pt x="4013" y="6852"/>
                    </a:cubicBezTo>
                    <a:cubicBezTo>
                      <a:pt x="3763" y="6816"/>
                      <a:pt x="3453" y="6590"/>
                      <a:pt x="3286" y="6447"/>
                    </a:cubicBezTo>
                    <a:cubicBezTo>
                      <a:pt x="3096" y="6269"/>
                      <a:pt x="2941" y="6066"/>
                      <a:pt x="2834" y="5840"/>
                    </a:cubicBezTo>
                    <a:cubicBezTo>
                      <a:pt x="2810" y="5757"/>
                      <a:pt x="2798" y="5673"/>
                      <a:pt x="2786" y="5590"/>
                    </a:cubicBezTo>
                    <a:cubicBezTo>
                      <a:pt x="2751" y="5423"/>
                      <a:pt x="2786" y="5257"/>
                      <a:pt x="2715" y="5090"/>
                    </a:cubicBezTo>
                    <a:cubicBezTo>
                      <a:pt x="2704" y="5079"/>
                      <a:pt x="2689" y="5073"/>
                      <a:pt x="2675" y="5073"/>
                    </a:cubicBezTo>
                    <a:cubicBezTo>
                      <a:pt x="2658" y="5073"/>
                      <a:pt x="2643" y="5082"/>
                      <a:pt x="2643" y="5102"/>
                    </a:cubicBezTo>
                    <a:cubicBezTo>
                      <a:pt x="2596" y="5328"/>
                      <a:pt x="2608" y="5566"/>
                      <a:pt x="2679" y="5792"/>
                    </a:cubicBezTo>
                    <a:cubicBezTo>
                      <a:pt x="2679" y="5804"/>
                      <a:pt x="2679" y="5816"/>
                      <a:pt x="2679" y="5828"/>
                    </a:cubicBezTo>
                    <a:cubicBezTo>
                      <a:pt x="2548" y="5959"/>
                      <a:pt x="2405" y="6066"/>
                      <a:pt x="2239" y="6161"/>
                    </a:cubicBezTo>
                    <a:cubicBezTo>
                      <a:pt x="2143" y="6209"/>
                      <a:pt x="2060" y="6280"/>
                      <a:pt x="1965" y="6328"/>
                    </a:cubicBezTo>
                    <a:cubicBezTo>
                      <a:pt x="1703" y="6423"/>
                      <a:pt x="1429" y="6483"/>
                      <a:pt x="1155" y="6519"/>
                    </a:cubicBezTo>
                    <a:cubicBezTo>
                      <a:pt x="1209" y="6530"/>
                      <a:pt x="1265" y="6535"/>
                      <a:pt x="1323" y="6535"/>
                    </a:cubicBezTo>
                    <a:cubicBezTo>
                      <a:pt x="1572" y="6535"/>
                      <a:pt x="1849" y="6443"/>
                      <a:pt x="2072" y="6376"/>
                    </a:cubicBezTo>
                    <a:cubicBezTo>
                      <a:pt x="2215" y="6316"/>
                      <a:pt x="2358" y="6233"/>
                      <a:pt x="2477" y="6138"/>
                    </a:cubicBezTo>
                    <a:cubicBezTo>
                      <a:pt x="2572" y="6090"/>
                      <a:pt x="2655" y="6030"/>
                      <a:pt x="2739" y="5971"/>
                    </a:cubicBezTo>
                    <a:cubicBezTo>
                      <a:pt x="2762" y="6019"/>
                      <a:pt x="2786" y="6078"/>
                      <a:pt x="2822" y="6114"/>
                    </a:cubicBezTo>
                    <a:cubicBezTo>
                      <a:pt x="2953" y="6316"/>
                      <a:pt x="3108" y="6495"/>
                      <a:pt x="3286" y="6638"/>
                    </a:cubicBezTo>
                    <a:cubicBezTo>
                      <a:pt x="3477" y="6792"/>
                      <a:pt x="3810" y="6995"/>
                      <a:pt x="4060" y="7007"/>
                    </a:cubicBezTo>
                    <a:cubicBezTo>
                      <a:pt x="4070" y="7027"/>
                      <a:pt x="4088" y="7036"/>
                      <a:pt x="4107" y="7036"/>
                    </a:cubicBezTo>
                    <a:cubicBezTo>
                      <a:pt x="4133" y="7036"/>
                      <a:pt x="4160" y="7018"/>
                      <a:pt x="4167" y="6983"/>
                    </a:cubicBezTo>
                    <a:cubicBezTo>
                      <a:pt x="4155" y="6923"/>
                      <a:pt x="4144" y="6852"/>
                      <a:pt x="4144" y="6781"/>
                    </a:cubicBezTo>
                    <a:cubicBezTo>
                      <a:pt x="4144" y="6721"/>
                      <a:pt x="4167" y="6661"/>
                      <a:pt x="4167" y="6590"/>
                    </a:cubicBezTo>
                    <a:cubicBezTo>
                      <a:pt x="4167" y="6459"/>
                      <a:pt x="4215" y="6328"/>
                      <a:pt x="4298" y="6221"/>
                    </a:cubicBezTo>
                    <a:cubicBezTo>
                      <a:pt x="4346" y="6376"/>
                      <a:pt x="4429" y="6519"/>
                      <a:pt x="4536" y="6638"/>
                    </a:cubicBezTo>
                    <a:cubicBezTo>
                      <a:pt x="4703" y="6804"/>
                      <a:pt x="4894" y="6935"/>
                      <a:pt x="5108" y="7031"/>
                    </a:cubicBezTo>
                    <a:cubicBezTo>
                      <a:pt x="5322" y="7126"/>
                      <a:pt x="5560" y="7185"/>
                      <a:pt x="5799" y="7197"/>
                    </a:cubicBezTo>
                    <a:cubicBezTo>
                      <a:pt x="5977" y="7185"/>
                      <a:pt x="6168" y="7138"/>
                      <a:pt x="6346" y="7066"/>
                    </a:cubicBezTo>
                    <a:cubicBezTo>
                      <a:pt x="6370" y="7066"/>
                      <a:pt x="6382" y="7042"/>
                      <a:pt x="6394" y="7019"/>
                    </a:cubicBezTo>
                    <a:lnTo>
                      <a:pt x="6418" y="7019"/>
                    </a:lnTo>
                    <a:cubicBezTo>
                      <a:pt x="6441" y="7007"/>
                      <a:pt x="6441" y="6971"/>
                      <a:pt x="6418" y="6959"/>
                    </a:cubicBezTo>
                    <a:lnTo>
                      <a:pt x="6394" y="6947"/>
                    </a:lnTo>
                    <a:cubicBezTo>
                      <a:pt x="6370" y="6911"/>
                      <a:pt x="6334" y="6900"/>
                      <a:pt x="6299" y="6900"/>
                    </a:cubicBezTo>
                    <a:cubicBezTo>
                      <a:pt x="6239" y="6864"/>
                      <a:pt x="6180" y="6828"/>
                      <a:pt x="6120" y="6781"/>
                    </a:cubicBezTo>
                    <a:cubicBezTo>
                      <a:pt x="5894" y="6614"/>
                      <a:pt x="5965" y="6376"/>
                      <a:pt x="5989" y="6149"/>
                    </a:cubicBezTo>
                    <a:cubicBezTo>
                      <a:pt x="6049" y="5828"/>
                      <a:pt x="6096" y="5507"/>
                      <a:pt x="6108" y="5185"/>
                    </a:cubicBezTo>
                    <a:cubicBezTo>
                      <a:pt x="6132" y="4971"/>
                      <a:pt x="6108" y="4756"/>
                      <a:pt x="6060" y="4542"/>
                    </a:cubicBezTo>
                    <a:lnTo>
                      <a:pt x="6072" y="4542"/>
                    </a:lnTo>
                    <a:cubicBezTo>
                      <a:pt x="6134" y="4564"/>
                      <a:pt x="6197" y="4575"/>
                      <a:pt x="6258" y="4575"/>
                    </a:cubicBezTo>
                    <a:cubicBezTo>
                      <a:pt x="6691" y="4575"/>
                      <a:pt x="7083" y="4063"/>
                      <a:pt x="7072" y="3625"/>
                    </a:cubicBezTo>
                    <a:cubicBezTo>
                      <a:pt x="7072" y="3585"/>
                      <a:pt x="7034" y="3556"/>
                      <a:pt x="6999" y="3556"/>
                    </a:cubicBezTo>
                    <a:cubicBezTo>
                      <a:pt x="6981" y="3556"/>
                      <a:pt x="6965" y="3562"/>
                      <a:pt x="6953" y="3578"/>
                    </a:cubicBezTo>
                    <a:cubicBezTo>
                      <a:pt x="6944" y="3579"/>
                      <a:pt x="6935" y="3580"/>
                      <a:pt x="6925" y="3580"/>
                    </a:cubicBezTo>
                    <a:cubicBezTo>
                      <a:pt x="6729" y="3580"/>
                      <a:pt x="6499" y="3238"/>
                      <a:pt x="6465" y="3113"/>
                    </a:cubicBezTo>
                    <a:cubicBezTo>
                      <a:pt x="6418" y="2971"/>
                      <a:pt x="6394" y="2828"/>
                      <a:pt x="6370" y="2685"/>
                    </a:cubicBezTo>
                    <a:cubicBezTo>
                      <a:pt x="6310" y="2316"/>
                      <a:pt x="6477" y="2030"/>
                      <a:pt x="6668" y="1732"/>
                    </a:cubicBezTo>
                    <a:cubicBezTo>
                      <a:pt x="6811" y="1506"/>
                      <a:pt x="6930" y="1268"/>
                      <a:pt x="7084" y="1042"/>
                    </a:cubicBezTo>
                    <a:cubicBezTo>
                      <a:pt x="7144" y="958"/>
                      <a:pt x="7192" y="863"/>
                      <a:pt x="7227" y="756"/>
                    </a:cubicBezTo>
                    <a:cubicBezTo>
                      <a:pt x="7239" y="756"/>
                      <a:pt x="7251" y="744"/>
                      <a:pt x="7251" y="732"/>
                    </a:cubicBezTo>
                    <a:cubicBezTo>
                      <a:pt x="7334" y="399"/>
                      <a:pt x="7215" y="137"/>
                      <a:pt x="6858" y="42"/>
                    </a:cubicBezTo>
                    <a:cubicBezTo>
                      <a:pt x="6771" y="13"/>
                      <a:pt x="6690" y="1"/>
                      <a:pt x="6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7798103" y="3795028"/>
                <a:ext cx="233490" cy="230233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7210" extrusionOk="0">
                    <a:moveTo>
                      <a:pt x="697" y="1"/>
                    </a:moveTo>
                    <a:cubicBezTo>
                      <a:pt x="621" y="1"/>
                      <a:pt x="541" y="13"/>
                      <a:pt x="453" y="42"/>
                    </a:cubicBezTo>
                    <a:cubicBezTo>
                      <a:pt x="120" y="149"/>
                      <a:pt x="1" y="411"/>
                      <a:pt x="84" y="744"/>
                    </a:cubicBezTo>
                    <a:cubicBezTo>
                      <a:pt x="84" y="756"/>
                      <a:pt x="84" y="768"/>
                      <a:pt x="96" y="768"/>
                    </a:cubicBezTo>
                    <a:cubicBezTo>
                      <a:pt x="132" y="875"/>
                      <a:pt x="191" y="970"/>
                      <a:pt x="251" y="1054"/>
                    </a:cubicBezTo>
                    <a:cubicBezTo>
                      <a:pt x="394" y="1280"/>
                      <a:pt x="525" y="1518"/>
                      <a:pt x="668" y="1744"/>
                    </a:cubicBezTo>
                    <a:cubicBezTo>
                      <a:pt x="846" y="2042"/>
                      <a:pt x="1013" y="2316"/>
                      <a:pt x="965" y="2685"/>
                    </a:cubicBezTo>
                    <a:cubicBezTo>
                      <a:pt x="941" y="2828"/>
                      <a:pt x="906" y="2970"/>
                      <a:pt x="870" y="3113"/>
                    </a:cubicBezTo>
                    <a:cubicBezTo>
                      <a:pt x="824" y="3238"/>
                      <a:pt x="605" y="3592"/>
                      <a:pt x="409" y="3592"/>
                    </a:cubicBezTo>
                    <a:cubicBezTo>
                      <a:pt x="400" y="3592"/>
                      <a:pt x="391" y="3591"/>
                      <a:pt x="382" y="3590"/>
                    </a:cubicBezTo>
                    <a:cubicBezTo>
                      <a:pt x="365" y="3573"/>
                      <a:pt x="344" y="3565"/>
                      <a:pt x="323" y="3565"/>
                    </a:cubicBezTo>
                    <a:cubicBezTo>
                      <a:pt x="286" y="3565"/>
                      <a:pt x="251" y="3591"/>
                      <a:pt x="251" y="3637"/>
                    </a:cubicBezTo>
                    <a:cubicBezTo>
                      <a:pt x="240" y="4075"/>
                      <a:pt x="641" y="4586"/>
                      <a:pt x="1077" y="4586"/>
                    </a:cubicBezTo>
                    <a:cubicBezTo>
                      <a:pt x="1138" y="4586"/>
                      <a:pt x="1201" y="4576"/>
                      <a:pt x="1263" y="4554"/>
                    </a:cubicBezTo>
                    <a:lnTo>
                      <a:pt x="1275" y="4554"/>
                    </a:lnTo>
                    <a:cubicBezTo>
                      <a:pt x="1215" y="4768"/>
                      <a:pt x="1203" y="4983"/>
                      <a:pt x="1215" y="5197"/>
                    </a:cubicBezTo>
                    <a:cubicBezTo>
                      <a:pt x="1239" y="5518"/>
                      <a:pt x="1275" y="5840"/>
                      <a:pt x="1346" y="6149"/>
                    </a:cubicBezTo>
                    <a:cubicBezTo>
                      <a:pt x="1370" y="6388"/>
                      <a:pt x="1441" y="6614"/>
                      <a:pt x="1215" y="6792"/>
                    </a:cubicBezTo>
                    <a:cubicBezTo>
                      <a:pt x="1156" y="6840"/>
                      <a:pt x="1096" y="6876"/>
                      <a:pt x="1037" y="6911"/>
                    </a:cubicBezTo>
                    <a:cubicBezTo>
                      <a:pt x="1030" y="6909"/>
                      <a:pt x="1023" y="6908"/>
                      <a:pt x="1016" y="6908"/>
                    </a:cubicBezTo>
                    <a:cubicBezTo>
                      <a:pt x="985" y="6908"/>
                      <a:pt x="951" y="6928"/>
                      <a:pt x="941" y="6947"/>
                    </a:cubicBezTo>
                    <a:cubicBezTo>
                      <a:pt x="930" y="6959"/>
                      <a:pt x="930" y="6959"/>
                      <a:pt x="918" y="6959"/>
                    </a:cubicBezTo>
                    <a:cubicBezTo>
                      <a:pt x="882" y="6971"/>
                      <a:pt x="882" y="7019"/>
                      <a:pt x="918" y="7030"/>
                    </a:cubicBezTo>
                    <a:lnTo>
                      <a:pt x="930" y="7030"/>
                    </a:lnTo>
                    <a:cubicBezTo>
                      <a:pt x="941" y="7054"/>
                      <a:pt x="965" y="7066"/>
                      <a:pt x="989" y="7078"/>
                    </a:cubicBezTo>
                    <a:cubicBezTo>
                      <a:pt x="1168" y="7150"/>
                      <a:pt x="1346" y="7185"/>
                      <a:pt x="1537" y="7209"/>
                    </a:cubicBezTo>
                    <a:cubicBezTo>
                      <a:pt x="1775" y="7197"/>
                      <a:pt x="2013" y="7138"/>
                      <a:pt x="2227" y="7042"/>
                    </a:cubicBezTo>
                    <a:cubicBezTo>
                      <a:pt x="2442" y="6947"/>
                      <a:pt x="2632" y="6816"/>
                      <a:pt x="2799" y="6649"/>
                    </a:cubicBezTo>
                    <a:cubicBezTo>
                      <a:pt x="2906" y="6530"/>
                      <a:pt x="2977" y="6388"/>
                      <a:pt x="3037" y="6233"/>
                    </a:cubicBezTo>
                    <a:cubicBezTo>
                      <a:pt x="3108" y="6340"/>
                      <a:pt x="3156" y="6459"/>
                      <a:pt x="3168" y="6590"/>
                    </a:cubicBezTo>
                    <a:cubicBezTo>
                      <a:pt x="3168" y="6661"/>
                      <a:pt x="3180" y="6721"/>
                      <a:pt x="3192" y="6792"/>
                    </a:cubicBezTo>
                    <a:cubicBezTo>
                      <a:pt x="3192" y="6864"/>
                      <a:pt x="3180" y="6923"/>
                      <a:pt x="3168" y="6995"/>
                    </a:cubicBezTo>
                    <a:cubicBezTo>
                      <a:pt x="3168" y="7029"/>
                      <a:pt x="3196" y="7048"/>
                      <a:pt x="3224" y="7048"/>
                    </a:cubicBezTo>
                    <a:cubicBezTo>
                      <a:pt x="3245" y="7048"/>
                      <a:pt x="3265" y="7038"/>
                      <a:pt x="3275" y="7019"/>
                    </a:cubicBezTo>
                    <a:cubicBezTo>
                      <a:pt x="3525" y="7007"/>
                      <a:pt x="3858" y="6804"/>
                      <a:pt x="4037" y="6649"/>
                    </a:cubicBezTo>
                    <a:cubicBezTo>
                      <a:pt x="4228" y="6507"/>
                      <a:pt x="4382" y="6328"/>
                      <a:pt x="4513" y="6126"/>
                    </a:cubicBezTo>
                    <a:cubicBezTo>
                      <a:pt x="4549" y="6078"/>
                      <a:pt x="4573" y="6030"/>
                      <a:pt x="4597" y="5971"/>
                    </a:cubicBezTo>
                    <a:cubicBezTo>
                      <a:pt x="4680" y="6042"/>
                      <a:pt x="4763" y="6090"/>
                      <a:pt x="4859" y="6137"/>
                    </a:cubicBezTo>
                    <a:cubicBezTo>
                      <a:pt x="4978" y="6233"/>
                      <a:pt x="5121" y="6316"/>
                      <a:pt x="5263" y="6376"/>
                    </a:cubicBezTo>
                    <a:cubicBezTo>
                      <a:pt x="5481" y="6455"/>
                      <a:pt x="5773" y="6542"/>
                      <a:pt x="6029" y="6542"/>
                    </a:cubicBezTo>
                    <a:cubicBezTo>
                      <a:pt x="6081" y="6542"/>
                      <a:pt x="6132" y="6538"/>
                      <a:pt x="6180" y="6530"/>
                    </a:cubicBezTo>
                    <a:cubicBezTo>
                      <a:pt x="5906" y="6495"/>
                      <a:pt x="5632" y="6423"/>
                      <a:pt x="5371" y="6328"/>
                    </a:cubicBezTo>
                    <a:cubicBezTo>
                      <a:pt x="5275" y="6292"/>
                      <a:pt x="5192" y="6209"/>
                      <a:pt x="5097" y="6161"/>
                    </a:cubicBezTo>
                    <a:cubicBezTo>
                      <a:pt x="4930" y="6078"/>
                      <a:pt x="4787" y="5959"/>
                      <a:pt x="4644" y="5828"/>
                    </a:cubicBezTo>
                    <a:cubicBezTo>
                      <a:pt x="4656" y="5828"/>
                      <a:pt x="4656" y="5816"/>
                      <a:pt x="4644" y="5804"/>
                    </a:cubicBezTo>
                    <a:cubicBezTo>
                      <a:pt x="4716" y="5578"/>
                      <a:pt x="4728" y="5340"/>
                      <a:pt x="4680" y="5102"/>
                    </a:cubicBezTo>
                    <a:cubicBezTo>
                      <a:pt x="4673" y="5087"/>
                      <a:pt x="4652" y="5077"/>
                      <a:pt x="4634" y="5077"/>
                    </a:cubicBezTo>
                    <a:cubicBezTo>
                      <a:pt x="4623" y="5077"/>
                      <a:pt x="4613" y="5081"/>
                      <a:pt x="4609" y="5090"/>
                    </a:cubicBezTo>
                    <a:cubicBezTo>
                      <a:pt x="4537" y="5256"/>
                      <a:pt x="4561" y="5423"/>
                      <a:pt x="4537" y="5590"/>
                    </a:cubicBezTo>
                    <a:cubicBezTo>
                      <a:pt x="4525" y="5673"/>
                      <a:pt x="4513" y="5756"/>
                      <a:pt x="4489" y="5840"/>
                    </a:cubicBezTo>
                    <a:cubicBezTo>
                      <a:pt x="4382" y="6066"/>
                      <a:pt x="4228" y="6280"/>
                      <a:pt x="4037" y="6447"/>
                    </a:cubicBezTo>
                    <a:cubicBezTo>
                      <a:pt x="3870" y="6590"/>
                      <a:pt x="3561" y="6816"/>
                      <a:pt x="3311" y="6852"/>
                    </a:cubicBezTo>
                    <a:cubicBezTo>
                      <a:pt x="3335" y="6578"/>
                      <a:pt x="3263" y="6304"/>
                      <a:pt x="3108" y="6078"/>
                    </a:cubicBezTo>
                    <a:cubicBezTo>
                      <a:pt x="3118" y="6049"/>
                      <a:pt x="3088" y="6012"/>
                      <a:pt x="3058" y="6012"/>
                    </a:cubicBezTo>
                    <a:cubicBezTo>
                      <a:pt x="3051" y="6012"/>
                      <a:pt x="3044" y="6014"/>
                      <a:pt x="3037" y="6018"/>
                    </a:cubicBezTo>
                    <a:cubicBezTo>
                      <a:pt x="2954" y="6114"/>
                      <a:pt x="2882" y="6209"/>
                      <a:pt x="2835" y="6316"/>
                    </a:cubicBezTo>
                    <a:cubicBezTo>
                      <a:pt x="2692" y="6554"/>
                      <a:pt x="2489" y="6733"/>
                      <a:pt x="2251" y="6852"/>
                    </a:cubicBezTo>
                    <a:cubicBezTo>
                      <a:pt x="2025" y="6947"/>
                      <a:pt x="1799" y="7007"/>
                      <a:pt x="1561" y="7030"/>
                    </a:cubicBezTo>
                    <a:cubicBezTo>
                      <a:pt x="1540" y="7033"/>
                      <a:pt x="1520" y="7033"/>
                      <a:pt x="1499" y="7033"/>
                    </a:cubicBezTo>
                    <a:cubicBezTo>
                      <a:pt x="1401" y="7033"/>
                      <a:pt x="1302" y="7010"/>
                      <a:pt x="1203" y="6971"/>
                    </a:cubicBezTo>
                    <a:cubicBezTo>
                      <a:pt x="1263" y="6935"/>
                      <a:pt x="1311" y="6899"/>
                      <a:pt x="1358" y="6852"/>
                    </a:cubicBezTo>
                    <a:cubicBezTo>
                      <a:pt x="1561" y="6673"/>
                      <a:pt x="1572" y="6483"/>
                      <a:pt x="1513" y="6221"/>
                    </a:cubicBezTo>
                    <a:cubicBezTo>
                      <a:pt x="1430" y="5852"/>
                      <a:pt x="1394" y="5471"/>
                      <a:pt x="1382" y="5090"/>
                    </a:cubicBezTo>
                    <a:cubicBezTo>
                      <a:pt x="1394" y="4911"/>
                      <a:pt x="1406" y="4733"/>
                      <a:pt x="1430" y="4554"/>
                    </a:cubicBezTo>
                    <a:cubicBezTo>
                      <a:pt x="1680" y="4483"/>
                      <a:pt x="1953" y="4161"/>
                      <a:pt x="2049" y="4006"/>
                    </a:cubicBezTo>
                    <a:cubicBezTo>
                      <a:pt x="2215" y="3709"/>
                      <a:pt x="2287" y="3161"/>
                      <a:pt x="2096" y="2851"/>
                    </a:cubicBezTo>
                    <a:cubicBezTo>
                      <a:pt x="2089" y="2837"/>
                      <a:pt x="2082" y="2832"/>
                      <a:pt x="2075" y="2832"/>
                    </a:cubicBezTo>
                    <a:cubicBezTo>
                      <a:pt x="2070" y="2832"/>
                      <a:pt x="2066" y="2835"/>
                      <a:pt x="2061" y="2839"/>
                    </a:cubicBezTo>
                    <a:cubicBezTo>
                      <a:pt x="2055" y="2834"/>
                      <a:pt x="2052" y="2831"/>
                      <a:pt x="2050" y="2831"/>
                    </a:cubicBezTo>
                    <a:cubicBezTo>
                      <a:pt x="2049" y="2831"/>
                      <a:pt x="2049" y="2834"/>
                      <a:pt x="2049" y="2839"/>
                    </a:cubicBezTo>
                    <a:lnTo>
                      <a:pt x="2037" y="2839"/>
                    </a:lnTo>
                    <a:cubicBezTo>
                      <a:pt x="2025" y="2839"/>
                      <a:pt x="2025" y="2863"/>
                      <a:pt x="2037" y="2875"/>
                    </a:cubicBezTo>
                    <a:cubicBezTo>
                      <a:pt x="2049" y="2959"/>
                      <a:pt x="2049" y="3042"/>
                      <a:pt x="2049" y="3137"/>
                    </a:cubicBezTo>
                    <a:cubicBezTo>
                      <a:pt x="2073" y="3351"/>
                      <a:pt x="2037" y="3566"/>
                      <a:pt x="1953" y="3768"/>
                    </a:cubicBezTo>
                    <a:cubicBezTo>
                      <a:pt x="1858" y="4030"/>
                      <a:pt x="1644" y="4244"/>
                      <a:pt x="1382" y="4363"/>
                    </a:cubicBezTo>
                    <a:lnTo>
                      <a:pt x="1346" y="4375"/>
                    </a:lnTo>
                    <a:cubicBezTo>
                      <a:pt x="1247" y="4395"/>
                      <a:pt x="1156" y="4422"/>
                      <a:pt x="1063" y="4422"/>
                    </a:cubicBezTo>
                    <a:cubicBezTo>
                      <a:pt x="989" y="4422"/>
                      <a:pt x="914" y="4405"/>
                      <a:pt x="834" y="4352"/>
                    </a:cubicBezTo>
                    <a:cubicBezTo>
                      <a:pt x="608" y="4209"/>
                      <a:pt x="441" y="3971"/>
                      <a:pt x="406" y="3697"/>
                    </a:cubicBezTo>
                    <a:lnTo>
                      <a:pt x="406" y="3697"/>
                    </a:lnTo>
                    <a:cubicBezTo>
                      <a:pt x="411" y="3697"/>
                      <a:pt x="416" y="3697"/>
                      <a:pt x="421" y="3697"/>
                    </a:cubicBezTo>
                    <a:cubicBezTo>
                      <a:pt x="584" y="3697"/>
                      <a:pt x="778" y="3515"/>
                      <a:pt x="870" y="3411"/>
                    </a:cubicBezTo>
                    <a:cubicBezTo>
                      <a:pt x="1060" y="3173"/>
                      <a:pt x="1120" y="2744"/>
                      <a:pt x="1120" y="2447"/>
                    </a:cubicBezTo>
                    <a:cubicBezTo>
                      <a:pt x="1120" y="2137"/>
                      <a:pt x="894" y="1792"/>
                      <a:pt x="715" y="1554"/>
                    </a:cubicBezTo>
                    <a:cubicBezTo>
                      <a:pt x="620" y="1399"/>
                      <a:pt x="549" y="1256"/>
                      <a:pt x="465" y="1101"/>
                    </a:cubicBezTo>
                    <a:cubicBezTo>
                      <a:pt x="334" y="934"/>
                      <a:pt x="239" y="756"/>
                      <a:pt x="191" y="553"/>
                    </a:cubicBezTo>
                    <a:cubicBezTo>
                      <a:pt x="246" y="301"/>
                      <a:pt x="471" y="130"/>
                      <a:pt x="717" y="130"/>
                    </a:cubicBezTo>
                    <a:cubicBezTo>
                      <a:pt x="795" y="130"/>
                      <a:pt x="876" y="147"/>
                      <a:pt x="953" y="184"/>
                    </a:cubicBezTo>
                    <a:cubicBezTo>
                      <a:pt x="1168" y="280"/>
                      <a:pt x="1370" y="470"/>
                      <a:pt x="1572" y="601"/>
                    </a:cubicBezTo>
                    <a:cubicBezTo>
                      <a:pt x="1965" y="839"/>
                      <a:pt x="2406" y="982"/>
                      <a:pt x="2858" y="994"/>
                    </a:cubicBezTo>
                    <a:cubicBezTo>
                      <a:pt x="3216" y="982"/>
                      <a:pt x="3537" y="815"/>
                      <a:pt x="3775" y="553"/>
                    </a:cubicBezTo>
                    <a:cubicBezTo>
                      <a:pt x="3823" y="482"/>
                      <a:pt x="3847" y="387"/>
                      <a:pt x="3847" y="303"/>
                    </a:cubicBezTo>
                    <a:cubicBezTo>
                      <a:pt x="3870" y="303"/>
                      <a:pt x="3906" y="303"/>
                      <a:pt x="3942" y="315"/>
                    </a:cubicBezTo>
                    <a:cubicBezTo>
                      <a:pt x="4108" y="363"/>
                      <a:pt x="4263" y="470"/>
                      <a:pt x="4359" y="613"/>
                    </a:cubicBezTo>
                    <a:cubicBezTo>
                      <a:pt x="4454" y="732"/>
                      <a:pt x="4501" y="863"/>
                      <a:pt x="4501" y="1018"/>
                    </a:cubicBezTo>
                    <a:cubicBezTo>
                      <a:pt x="4501" y="1065"/>
                      <a:pt x="4501" y="1125"/>
                      <a:pt x="4501" y="1173"/>
                    </a:cubicBezTo>
                    <a:cubicBezTo>
                      <a:pt x="4501" y="1214"/>
                      <a:pt x="4496" y="1226"/>
                      <a:pt x="4500" y="1226"/>
                    </a:cubicBezTo>
                    <a:cubicBezTo>
                      <a:pt x="4502" y="1226"/>
                      <a:pt x="4506" y="1224"/>
                      <a:pt x="4513" y="1220"/>
                    </a:cubicBezTo>
                    <a:lnTo>
                      <a:pt x="4513" y="1220"/>
                    </a:lnTo>
                    <a:cubicBezTo>
                      <a:pt x="4501" y="1232"/>
                      <a:pt x="4501" y="1256"/>
                      <a:pt x="4513" y="1280"/>
                    </a:cubicBezTo>
                    <a:cubicBezTo>
                      <a:pt x="4418" y="1554"/>
                      <a:pt x="4239" y="1804"/>
                      <a:pt x="3989" y="1970"/>
                    </a:cubicBezTo>
                    <a:cubicBezTo>
                      <a:pt x="3668" y="2185"/>
                      <a:pt x="3370" y="2185"/>
                      <a:pt x="2989" y="2185"/>
                    </a:cubicBezTo>
                    <a:cubicBezTo>
                      <a:pt x="2954" y="2185"/>
                      <a:pt x="2942" y="2232"/>
                      <a:pt x="2977" y="2256"/>
                    </a:cubicBezTo>
                    <a:cubicBezTo>
                      <a:pt x="3095" y="2326"/>
                      <a:pt x="3218" y="2355"/>
                      <a:pt x="3343" y="2355"/>
                    </a:cubicBezTo>
                    <a:cubicBezTo>
                      <a:pt x="3622" y="2355"/>
                      <a:pt x="3906" y="2210"/>
                      <a:pt x="4144" y="2054"/>
                    </a:cubicBezTo>
                    <a:cubicBezTo>
                      <a:pt x="4406" y="1875"/>
                      <a:pt x="4585" y="1613"/>
                      <a:pt x="4668" y="1315"/>
                    </a:cubicBezTo>
                    <a:cubicBezTo>
                      <a:pt x="4668" y="1304"/>
                      <a:pt x="4668" y="1304"/>
                      <a:pt x="4680" y="1304"/>
                    </a:cubicBezTo>
                    <a:cubicBezTo>
                      <a:pt x="4666" y="1328"/>
                      <a:pt x="4663" y="1336"/>
                      <a:pt x="4672" y="1336"/>
                    </a:cubicBezTo>
                    <a:cubicBezTo>
                      <a:pt x="4687" y="1336"/>
                      <a:pt x="4728" y="1318"/>
                      <a:pt x="4799" y="1304"/>
                    </a:cubicBezTo>
                    <a:cubicBezTo>
                      <a:pt x="4882" y="1292"/>
                      <a:pt x="4966" y="1292"/>
                      <a:pt x="5061" y="1292"/>
                    </a:cubicBezTo>
                    <a:cubicBezTo>
                      <a:pt x="5240" y="1292"/>
                      <a:pt x="5418" y="1304"/>
                      <a:pt x="5597" y="1327"/>
                    </a:cubicBezTo>
                    <a:cubicBezTo>
                      <a:pt x="5871" y="1375"/>
                      <a:pt x="6156" y="1435"/>
                      <a:pt x="6430" y="1482"/>
                    </a:cubicBezTo>
                    <a:cubicBezTo>
                      <a:pt x="6464" y="1488"/>
                      <a:pt x="6498" y="1491"/>
                      <a:pt x="6531" y="1491"/>
                    </a:cubicBezTo>
                    <a:cubicBezTo>
                      <a:pt x="6760" y="1491"/>
                      <a:pt x="6980" y="1355"/>
                      <a:pt x="7073" y="1137"/>
                    </a:cubicBezTo>
                    <a:cubicBezTo>
                      <a:pt x="7085" y="1089"/>
                      <a:pt x="7109" y="1042"/>
                      <a:pt x="7121" y="994"/>
                    </a:cubicBezTo>
                    <a:cubicBezTo>
                      <a:pt x="7133" y="1006"/>
                      <a:pt x="7133" y="1018"/>
                      <a:pt x="7133" y="1030"/>
                    </a:cubicBezTo>
                    <a:cubicBezTo>
                      <a:pt x="7204" y="1315"/>
                      <a:pt x="7168" y="1601"/>
                      <a:pt x="7049" y="1863"/>
                    </a:cubicBezTo>
                    <a:cubicBezTo>
                      <a:pt x="6954" y="2149"/>
                      <a:pt x="6787" y="2411"/>
                      <a:pt x="6561" y="2613"/>
                    </a:cubicBezTo>
                    <a:cubicBezTo>
                      <a:pt x="6478" y="2673"/>
                      <a:pt x="6394" y="2732"/>
                      <a:pt x="6311" y="2792"/>
                    </a:cubicBezTo>
                    <a:cubicBezTo>
                      <a:pt x="6323" y="2792"/>
                      <a:pt x="6180" y="2851"/>
                      <a:pt x="6252" y="2851"/>
                    </a:cubicBezTo>
                    <a:cubicBezTo>
                      <a:pt x="6204" y="2851"/>
                      <a:pt x="6168" y="2899"/>
                      <a:pt x="6180" y="2947"/>
                    </a:cubicBezTo>
                    <a:cubicBezTo>
                      <a:pt x="6168" y="2970"/>
                      <a:pt x="6180" y="3018"/>
                      <a:pt x="6216" y="3030"/>
                    </a:cubicBezTo>
                    <a:cubicBezTo>
                      <a:pt x="6383" y="3113"/>
                      <a:pt x="6561" y="3161"/>
                      <a:pt x="6752" y="3173"/>
                    </a:cubicBezTo>
                    <a:cubicBezTo>
                      <a:pt x="6847" y="3173"/>
                      <a:pt x="6954" y="3161"/>
                      <a:pt x="7049" y="3125"/>
                    </a:cubicBezTo>
                    <a:lnTo>
                      <a:pt x="7049" y="3125"/>
                    </a:lnTo>
                    <a:cubicBezTo>
                      <a:pt x="6978" y="3423"/>
                      <a:pt x="6835" y="3709"/>
                      <a:pt x="6645" y="3947"/>
                    </a:cubicBezTo>
                    <a:cubicBezTo>
                      <a:pt x="6466" y="4161"/>
                      <a:pt x="6216" y="4244"/>
                      <a:pt x="5978" y="4375"/>
                    </a:cubicBezTo>
                    <a:cubicBezTo>
                      <a:pt x="5930" y="4387"/>
                      <a:pt x="5883" y="4387"/>
                      <a:pt x="5835" y="4387"/>
                    </a:cubicBezTo>
                    <a:cubicBezTo>
                      <a:pt x="5763" y="4399"/>
                      <a:pt x="5692" y="4423"/>
                      <a:pt x="5621" y="4447"/>
                    </a:cubicBezTo>
                    <a:cubicBezTo>
                      <a:pt x="5513" y="4471"/>
                      <a:pt x="5406" y="4459"/>
                      <a:pt x="5299" y="4494"/>
                    </a:cubicBezTo>
                    <a:cubicBezTo>
                      <a:pt x="5263" y="4506"/>
                      <a:pt x="5251" y="4554"/>
                      <a:pt x="5287" y="4578"/>
                    </a:cubicBezTo>
                    <a:cubicBezTo>
                      <a:pt x="5347" y="4610"/>
                      <a:pt x="5413" y="4621"/>
                      <a:pt x="5481" y="4621"/>
                    </a:cubicBezTo>
                    <a:cubicBezTo>
                      <a:pt x="5618" y="4621"/>
                      <a:pt x="5763" y="4574"/>
                      <a:pt x="5883" y="4542"/>
                    </a:cubicBezTo>
                    <a:cubicBezTo>
                      <a:pt x="6049" y="4685"/>
                      <a:pt x="6192" y="4840"/>
                      <a:pt x="6323" y="5018"/>
                    </a:cubicBezTo>
                    <a:cubicBezTo>
                      <a:pt x="6430" y="5197"/>
                      <a:pt x="6514" y="5387"/>
                      <a:pt x="6573" y="5590"/>
                    </a:cubicBezTo>
                    <a:cubicBezTo>
                      <a:pt x="6573" y="5594"/>
                      <a:pt x="6576" y="5595"/>
                      <a:pt x="6579" y="5595"/>
                    </a:cubicBezTo>
                    <a:cubicBezTo>
                      <a:pt x="6586" y="5595"/>
                      <a:pt x="6597" y="5590"/>
                      <a:pt x="6597" y="5590"/>
                    </a:cubicBezTo>
                    <a:cubicBezTo>
                      <a:pt x="6549" y="5352"/>
                      <a:pt x="6466" y="5125"/>
                      <a:pt x="6359" y="4923"/>
                    </a:cubicBezTo>
                    <a:cubicBezTo>
                      <a:pt x="6275" y="4768"/>
                      <a:pt x="6168" y="4637"/>
                      <a:pt x="6049" y="4518"/>
                    </a:cubicBezTo>
                    <a:cubicBezTo>
                      <a:pt x="6335" y="4399"/>
                      <a:pt x="6585" y="4221"/>
                      <a:pt x="6787" y="3982"/>
                    </a:cubicBezTo>
                    <a:cubicBezTo>
                      <a:pt x="6990" y="3744"/>
                      <a:pt x="7168" y="3411"/>
                      <a:pt x="7145" y="3089"/>
                    </a:cubicBezTo>
                    <a:cubicBezTo>
                      <a:pt x="7145" y="3078"/>
                      <a:pt x="7133" y="3066"/>
                      <a:pt x="7133" y="3054"/>
                    </a:cubicBezTo>
                    <a:cubicBezTo>
                      <a:pt x="7151" y="3026"/>
                      <a:pt x="7119" y="2983"/>
                      <a:pt x="7087" y="2983"/>
                    </a:cubicBezTo>
                    <a:cubicBezTo>
                      <a:pt x="7078" y="2983"/>
                      <a:pt x="7069" y="2987"/>
                      <a:pt x="7061" y="2994"/>
                    </a:cubicBezTo>
                    <a:cubicBezTo>
                      <a:pt x="6991" y="3034"/>
                      <a:pt x="6910" y="3049"/>
                      <a:pt x="6825" y="3049"/>
                    </a:cubicBezTo>
                    <a:cubicBezTo>
                      <a:pt x="6679" y="3049"/>
                      <a:pt x="6522" y="3004"/>
                      <a:pt x="6394" y="2959"/>
                    </a:cubicBezTo>
                    <a:cubicBezTo>
                      <a:pt x="6490" y="2887"/>
                      <a:pt x="6585" y="2816"/>
                      <a:pt x="6668" y="2732"/>
                    </a:cubicBezTo>
                    <a:cubicBezTo>
                      <a:pt x="6871" y="2566"/>
                      <a:pt x="7037" y="2339"/>
                      <a:pt x="7133" y="2089"/>
                    </a:cubicBezTo>
                    <a:cubicBezTo>
                      <a:pt x="7252" y="1827"/>
                      <a:pt x="7311" y="1554"/>
                      <a:pt x="7299" y="1268"/>
                    </a:cubicBezTo>
                    <a:cubicBezTo>
                      <a:pt x="7299" y="1149"/>
                      <a:pt x="7276" y="1042"/>
                      <a:pt x="7228" y="923"/>
                    </a:cubicBezTo>
                    <a:cubicBezTo>
                      <a:pt x="7216" y="875"/>
                      <a:pt x="7145" y="815"/>
                      <a:pt x="7133" y="768"/>
                    </a:cubicBezTo>
                    <a:cubicBezTo>
                      <a:pt x="7127" y="750"/>
                      <a:pt x="7112" y="741"/>
                      <a:pt x="7097" y="741"/>
                    </a:cubicBezTo>
                    <a:cubicBezTo>
                      <a:pt x="7082" y="741"/>
                      <a:pt x="7067" y="750"/>
                      <a:pt x="7061" y="768"/>
                    </a:cubicBezTo>
                    <a:cubicBezTo>
                      <a:pt x="7061" y="764"/>
                      <a:pt x="7061" y="762"/>
                      <a:pt x="7060" y="762"/>
                    </a:cubicBezTo>
                    <a:cubicBezTo>
                      <a:pt x="7054" y="762"/>
                      <a:pt x="7037" y="805"/>
                      <a:pt x="7037" y="815"/>
                    </a:cubicBezTo>
                    <a:cubicBezTo>
                      <a:pt x="7002" y="934"/>
                      <a:pt x="6954" y="1042"/>
                      <a:pt x="6906" y="1149"/>
                    </a:cubicBezTo>
                    <a:cubicBezTo>
                      <a:pt x="6828" y="1294"/>
                      <a:pt x="6697" y="1338"/>
                      <a:pt x="6555" y="1338"/>
                    </a:cubicBezTo>
                    <a:cubicBezTo>
                      <a:pt x="6419" y="1338"/>
                      <a:pt x="6273" y="1297"/>
                      <a:pt x="6156" y="1268"/>
                    </a:cubicBezTo>
                    <a:cubicBezTo>
                      <a:pt x="6037" y="1244"/>
                      <a:pt x="5906" y="1232"/>
                      <a:pt x="5787" y="1208"/>
                    </a:cubicBezTo>
                    <a:cubicBezTo>
                      <a:pt x="5502" y="1161"/>
                      <a:pt x="5228" y="1137"/>
                      <a:pt x="4954" y="1137"/>
                    </a:cubicBezTo>
                    <a:cubicBezTo>
                      <a:pt x="4847" y="1137"/>
                      <a:pt x="4751" y="1149"/>
                      <a:pt x="4656" y="1161"/>
                    </a:cubicBezTo>
                    <a:cubicBezTo>
                      <a:pt x="4644" y="1137"/>
                      <a:pt x="4644" y="1113"/>
                      <a:pt x="4632" y="1089"/>
                    </a:cubicBezTo>
                    <a:cubicBezTo>
                      <a:pt x="4632" y="1089"/>
                      <a:pt x="4632" y="1077"/>
                      <a:pt x="4632" y="1077"/>
                    </a:cubicBezTo>
                    <a:cubicBezTo>
                      <a:pt x="4644" y="899"/>
                      <a:pt x="4609" y="732"/>
                      <a:pt x="4513" y="589"/>
                    </a:cubicBezTo>
                    <a:cubicBezTo>
                      <a:pt x="4398" y="400"/>
                      <a:pt x="4106" y="146"/>
                      <a:pt x="3851" y="146"/>
                    </a:cubicBezTo>
                    <a:cubicBezTo>
                      <a:pt x="3817" y="146"/>
                      <a:pt x="3784" y="151"/>
                      <a:pt x="3751" y="161"/>
                    </a:cubicBezTo>
                    <a:cubicBezTo>
                      <a:pt x="3739" y="172"/>
                      <a:pt x="3727" y="172"/>
                      <a:pt x="3727" y="196"/>
                    </a:cubicBezTo>
                    <a:cubicBezTo>
                      <a:pt x="3704" y="208"/>
                      <a:pt x="3692" y="232"/>
                      <a:pt x="3716" y="256"/>
                    </a:cubicBezTo>
                    <a:cubicBezTo>
                      <a:pt x="3870" y="542"/>
                      <a:pt x="3168" y="815"/>
                      <a:pt x="2989" y="851"/>
                    </a:cubicBezTo>
                    <a:cubicBezTo>
                      <a:pt x="2926" y="863"/>
                      <a:pt x="2862" y="869"/>
                      <a:pt x="2796" y="869"/>
                    </a:cubicBezTo>
                    <a:cubicBezTo>
                      <a:pt x="2347" y="869"/>
                      <a:pt x="1865" y="604"/>
                      <a:pt x="1501" y="375"/>
                    </a:cubicBezTo>
                    <a:cubicBezTo>
                      <a:pt x="1224" y="203"/>
                      <a:pt x="1001" y="1"/>
                      <a:pt x="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7143418" y="3392196"/>
                <a:ext cx="101929" cy="129422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4053" extrusionOk="0">
                    <a:moveTo>
                      <a:pt x="1759" y="0"/>
                    </a:moveTo>
                    <a:cubicBezTo>
                      <a:pt x="1731" y="0"/>
                      <a:pt x="1705" y="0"/>
                      <a:pt x="1679" y="0"/>
                    </a:cubicBezTo>
                    <a:cubicBezTo>
                      <a:pt x="1358" y="12"/>
                      <a:pt x="1048" y="131"/>
                      <a:pt x="798" y="345"/>
                    </a:cubicBezTo>
                    <a:cubicBezTo>
                      <a:pt x="441" y="691"/>
                      <a:pt x="334" y="1084"/>
                      <a:pt x="191" y="1536"/>
                    </a:cubicBezTo>
                    <a:cubicBezTo>
                      <a:pt x="155" y="1715"/>
                      <a:pt x="143" y="1893"/>
                      <a:pt x="143" y="2072"/>
                    </a:cubicBezTo>
                    <a:cubicBezTo>
                      <a:pt x="131" y="2310"/>
                      <a:pt x="167" y="2548"/>
                      <a:pt x="226" y="2774"/>
                    </a:cubicBezTo>
                    <a:cubicBezTo>
                      <a:pt x="322" y="3132"/>
                      <a:pt x="524" y="3596"/>
                      <a:pt x="798" y="3834"/>
                    </a:cubicBezTo>
                    <a:cubicBezTo>
                      <a:pt x="801" y="3837"/>
                      <a:pt x="806" y="3839"/>
                      <a:pt x="810" y="3839"/>
                    </a:cubicBezTo>
                    <a:cubicBezTo>
                      <a:pt x="821" y="3839"/>
                      <a:pt x="830" y="3831"/>
                      <a:pt x="822" y="3822"/>
                    </a:cubicBezTo>
                    <a:cubicBezTo>
                      <a:pt x="24" y="2905"/>
                      <a:pt x="0" y="703"/>
                      <a:pt x="1322" y="238"/>
                    </a:cubicBezTo>
                    <a:cubicBezTo>
                      <a:pt x="1474" y="185"/>
                      <a:pt x="1632" y="158"/>
                      <a:pt x="1787" y="158"/>
                    </a:cubicBezTo>
                    <a:cubicBezTo>
                      <a:pt x="1839" y="158"/>
                      <a:pt x="1890" y="161"/>
                      <a:pt x="1941" y="167"/>
                    </a:cubicBezTo>
                    <a:cubicBezTo>
                      <a:pt x="2286" y="191"/>
                      <a:pt x="2584" y="381"/>
                      <a:pt x="2763" y="667"/>
                    </a:cubicBezTo>
                    <a:cubicBezTo>
                      <a:pt x="3096" y="1143"/>
                      <a:pt x="2822" y="1667"/>
                      <a:pt x="2322" y="1858"/>
                    </a:cubicBezTo>
                    <a:cubicBezTo>
                      <a:pt x="2249" y="1888"/>
                      <a:pt x="2180" y="1901"/>
                      <a:pt x="2113" y="1901"/>
                    </a:cubicBezTo>
                    <a:cubicBezTo>
                      <a:pt x="1842" y="1901"/>
                      <a:pt x="1623" y="1680"/>
                      <a:pt x="1441" y="1488"/>
                    </a:cubicBezTo>
                    <a:cubicBezTo>
                      <a:pt x="1432" y="1471"/>
                      <a:pt x="1417" y="1460"/>
                      <a:pt x="1400" y="1460"/>
                    </a:cubicBezTo>
                    <a:cubicBezTo>
                      <a:pt x="1394" y="1460"/>
                      <a:pt x="1388" y="1461"/>
                      <a:pt x="1381" y="1465"/>
                    </a:cubicBezTo>
                    <a:cubicBezTo>
                      <a:pt x="965" y="1560"/>
                      <a:pt x="1000" y="2310"/>
                      <a:pt x="1024" y="2620"/>
                    </a:cubicBezTo>
                    <a:cubicBezTo>
                      <a:pt x="1060" y="3096"/>
                      <a:pt x="1239" y="3679"/>
                      <a:pt x="1560" y="4048"/>
                    </a:cubicBezTo>
                    <a:cubicBezTo>
                      <a:pt x="1563" y="4051"/>
                      <a:pt x="1567" y="4053"/>
                      <a:pt x="1571" y="4053"/>
                    </a:cubicBezTo>
                    <a:cubicBezTo>
                      <a:pt x="1583" y="4053"/>
                      <a:pt x="1596" y="4042"/>
                      <a:pt x="1596" y="4024"/>
                    </a:cubicBezTo>
                    <a:cubicBezTo>
                      <a:pt x="1417" y="3620"/>
                      <a:pt x="1274" y="3215"/>
                      <a:pt x="1191" y="2786"/>
                    </a:cubicBezTo>
                    <a:cubicBezTo>
                      <a:pt x="1131" y="2500"/>
                      <a:pt x="1084" y="1846"/>
                      <a:pt x="1369" y="1619"/>
                    </a:cubicBezTo>
                    <a:cubicBezTo>
                      <a:pt x="1584" y="1881"/>
                      <a:pt x="1810" y="2060"/>
                      <a:pt x="2179" y="2072"/>
                    </a:cubicBezTo>
                    <a:cubicBezTo>
                      <a:pt x="2596" y="2072"/>
                      <a:pt x="2941" y="1691"/>
                      <a:pt x="3048" y="1346"/>
                    </a:cubicBezTo>
                    <a:cubicBezTo>
                      <a:pt x="3191" y="917"/>
                      <a:pt x="2905" y="536"/>
                      <a:pt x="2643" y="250"/>
                    </a:cubicBezTo>
                    <a:cubicBezTo>
                      <a:pt x="2436" y="10"/>
                      <a:pt x="2059" y="0"/>
                      <a:pt x="1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7143418" y="3675504"/>
                <a:ext cx="101929" cy="129231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4047" extrusionOk="0">
                    <a:moveTo>
                      <a:pt x="1573" y="0"/>
                    </a:moveTo>
                    <a:cubicBezTo>
                      <a:pt x="1568" y="0"/>
                      <a:pt x="1563" y="3"/>
                      <a:pt x="1560" y="10"/>
                    </a:cubicBezTo>
                    <a:cubicBezTo>
                      <a:pt x="1239" y="367"/>
                      <a:pt x="1060" y="951"/>
                      <a:pt x="1024" y="1439"/>
                    </a:cubicBezTo>
                    <a:cubicBezTo>
                      <a:pt x="1000" y="1749"/>
                      <a:pt x="965" y="2487"/>
                      <a:pt x="1381" y="2582"/>
                    </a:cubicBezTo>
                    <a:cubicBezTo>
                      <a:pt x="1388" y="2585"/>
                      <a:pt x="1395" y="2587"/>
                      <a:pt x="1402" y="2587"/>
                    </a:cubicBezTo>
                    <a:cubicBezTo>
                      <a:pt x="1418" y="2587"/>
                      <a:pt x="1432" y="2578"/>
                      <a:pt x="1441" y="2570"/>
                    </a:cubicBezTo>
                    <a:cubicBezTo>
                      <a:pt x="1624" y="2368"/>
                      <a:pt x="1846" y="2150"/>
                      <a:pt x="2120" y="2150"/>
                    </a:cubicBezTo>
                    <a:cubicBezTo>
                      <a:pt x="2184" y="2150"/>
                      <a:pt x="2252" y="2162"/>
                      <a:pt x="2322" y="2189"/>
                    </a:cubicBezTo>
                    <a:cubicBezTo>
                      <a:pt x="2822" y="2380"/>
                      <a:pt x="3096" y="2903"/>
                      <a:pt x="2763" y="3380"/>
                    </a:cubicBezTo>
                    <a:cubicBezTo>
                      <a:pt x="2584" y="3665"/>
                      <a:pt x="2286" y="3856"/>
                      <a:pt x="1941" y="3880"/>
                    </a:cubicBezTo>
                    <a:cubicBezTo>
                      <a:pt x="1890" y="3886"/>
                      <a:pt x="1839" y="3889"/>
                      <a:pt x="1787" y="3889"/>
                    </a:cubicBezTo>
                    <a:cubicBezTo>
                      <a:pt x="1632" y="3889"/>
                      <a:pt x="1474" y="3862"/>
                      <a:pt x="1322" y="3808"/>
                    </a:cubicBezTo>
                    <a:cubicBezTo>
                      <a:pt x="0" y="3344"/>
                      <a:pt x="24" y="1141"/>
                      <a:pt x="822" y="236"/>
                    </a:cubicBezTo>
                    <a:cubicBezTo>
                      <a:pt x="831" y="227"/>
                      <a:pt x="818" y="209"/>
                      <a:pt x="806" y="209"/>
                    </a:cubicBezTo>
                    <a:cubicBezTo>
                      <a:pt x="803" y="209"/>
                      <a:pt x="800" y="210"/>
                      <a:pt x="798" y="213"/>
                    </a:cubicBezTo>
                    <a:cubicBezTo>
                      <a:pt x="524" y="463"/>
                      <a:pt x="322" y="915"/>
                      <a:pt x="226" y="1272"/>
                    </a:cubicBezTo>
                    <a:cubicBezTo>
                      <a:pt x="167" y="1499"/>
                      <a:pt x="131" y="1749"/>
                      <a:pt x="143" y="1987"/>
                    </a:cubicBezTo>
                    <a:cubicBezTo>
                      <a:pt x="143" y="2165"/>
                      <a:pt x="155" y="2332"/>
                      <a:pt x="191" y="2511"/>
                    </a:cubicBezTo>
                    <a:cubicBezTo>
                      <a:pt x="334" y="2975"/>
                      <a:pt x="441" y="3356"/>
                      <a:pt x="798" y="3701"/>
                    </a:cubicBezTo>
                    <a:cubicBezTo>
                      <a:pt x="1048" y="3915"/>
                      <a:pt x="1358" y="4035"/>
                      <a:pt x="1679" y="4046"/>
                    </a:cubicBezTo>
                    <a:cubicBezTo>
                      <a:pt x="1727" y="4046"/>
                      <a:pt x="1777" y="4047"/>
                      <a:pt x="1829" y="4047"/>
                    </a:cubicBezTo>
                    <a:cubicBezTo>
                      <a:pt x="2116" y="4047"/>
                      <a:pt x="2452" y="4030"/>
                      <a:pt x="2643" y="3808"/>
                    </a:cubicBezTo>
                    <a:cubicBezTo>
                      <a:pt x="2905" y="3511"/>
                      <a:pt x="3191" y="3130"/>
                      <a:pt x="3048" y="2713"/>
                    </a:cubicBezTo>
                    <a:cubicBezTo>
                      <a:pt x="2941" y="2356"/>
                      <a:pt x="2596" y="1987"/>
                      <a:pt x="2179" y="1987"/>
                    </a:cubicBezTo>
                    <a:cubicBezTo>
                      <a:pt x="1810" y="1999"/>
                      <a:pt x="1584" y="2177"/>
                      <a:pt x="1369" y="2427"/>
                    </a:cubicBezTo>
                    <a:cubicBezTo>
                      <a:pt x="1084" y="2213"/>
                      <a:pt x="1131" y="1546"/>
                      <a:pt x="1191" y="1260"/>
                    </a:cubicBezTo>
                    <a:cubicBezTo>
                      <a:pt x="1274" y="844"/>
                      <a:pt x="1417" y="427"/>
                      <a:pt x="1596" y="34"/>
                    </a:cubicBezTo>
                    <a:cubicBezTo>
                      <a:pt x="1596" y="17"/>
                      <a:pt x="1584" y="0"/>
                      <a:pt x="15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7968815" y="3394463"/>
                <a:ext cx="101929" cy="129071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4042" extrusionOk="0">
                    <a:moveTo>
                      <a:pt x="1363" y="0"/>
                    </a:moveTo>
                    <a:cubicBezTo>
                      <a:pt x="1076" y="0"/>
                      <a:pt x="740" y="17"/>
                      <a:pt x="548" y="239"/>
                    </a:cubicBezTo>
                    <a:cubicBezTo>
                      <a:pt x="286" y="536"/>
                      <a:pt x="1" y="905"/>
                      <a:pt x="144" y="1334"/>
                    </a:cubicBezTo>
                    <a:cubicBezTo>
                      <a:pt x="251" y="1679"/>
                      <a:pt x="596" y="2060"/>
                      <a:pt x="1013" y="2060"/>
                    </a:cubicBezTo>
                    <a:cubicBezTo>
                      <a:pt x="1382" y="2048"/>
                      <a:pt x="1608" y="1870"/>
                      <a:pt x="1822" y="1608"/>
                    </a:cubicBezTo>
                    <a:cubicBezTo>
                      <a:pt x="2108" y="1834"/>
                      <a:pt x="2061" y="2501"/>
                      <a:pt x="2001" y="2775"/>
                    </a:cubicBezTo>
                    <a:cubicBezTo>
                      <a:pt x="1918" y="3203"/>
                      <a:pt x="1775" y="3620"/>
                      <a:pt x="1608" y="4013"/>
                    </a:cubicBezTo>
                    <a:cubicBezTo>
                      <a:pt x="1599" y="4030"/>
                      <a:pt x="1610" y="4042"/>
                      <a:pt x="1621" y="4042"/>
                    </a:cubicBezTo>
                    <a:cubicBezTo>
                      <a:pt x="1625" y="4042"/>
                      <a:pt x="1629" y="4040"/>
                      <a:pt x="1632" y="4037"/>
                    </a:cubicBezTo>
                    <a:cubicBezTo>
                      <a:pt x="1965" y="3668"/>
                      <a:pt x="2132" y="3084"/>
                      <a:pt x="2168" y="2608"/>
                    </a:cubicBezTo>
                    <a:cubicBezTo>
                      <a:pt x="2203" y="2299"/>
                      <a:pt x="2239" y="1548"/>
                      <a:pt x="1810" y="1453"/>
                    </a:cubicBezTo>
                    <a:cubicBezTo>
                      <a:pt x="1787" y="1453"/>
                      <a:pt x="1763" y="1453"/>
                      <a:pt x="1739" y="1477"/>
                    </a:cubicBezTo>
                    <a:cubicBezTo>
                      <a:pt x="1567" y="1668"/>
                      <a:pt x="1349" y="1890"/>
                      <a:pt x="1079" y="1890"/>
                    </a:cubicBezTo>
                    <a:cubicBezTo>
                      <a:pt x="1012" y="1890"/>
                      <a:pt x="943" y="1877"/>
                      <a:pt x="870" y="1846"/>
                    </a:cubicBezTo>
                    <a:cubicBezTo>
                      <a:pt x="370" y="1667"/>
                      <a:pt x="96" y="1144"/>
                      <a:pt x="429" y="655"/>
                    </a:cubicBezTo>
                    <a:cubicBezTo>
                      <a:pt x="608" y="370"/>
                      <a:pt x="906" y="191"/>
                      <a:pt x="1251" y="155"/>
                    </a:cubicBezTo>
                    <a:cubicBezTo>
                      <a:pt x="1285" y="153"/>
                      <a:pt x="1319" y="152"/>
                      <a:pt x="1353" y="152"/>
                    </a:cubicBezTo>
                    <a:cubicBezTo>
                      <a:pt x="1524" y="152"/>
                      <a:pt x="1701" y="177"/>
                      <a:pt x="1870" y="227"/>
                    </a:cubicBezTo>
                    <a:cubicBezTo>
                      <a:pt x="3192" y="703"/>
                      <a:pt x="3168" y="2906"/>
                      <a:pt x="2370" y="3811"/>
                    </a:cubicBezTo>
                    <a:cubicBezTo>
                      <a:pt x="2370" y="3823"/>
                      <a:pt x="2382" y="3834"/>
                      <a:pt x="2394" y="3834"/>
                    </a:cubicBezTo>
                    <a:cubicBezTo>
                      <a:pt x="2668" y="3584"/>
                      <a:pt x="2870" y="3120"/>
                      <a:pt x="2965" y="2775"/>
                    </a:cubicBezTo>
                    <a:cubicBezTo>
                      <a:pt x="3025" y="2537"/>
                      <a:pt x="3061" y="2299"/>
                      <a:pt x="3049" y="2060"/>
                    </a:cubicBezTo>
                    <a:cubicBezTo>
                      <a:pt x="3049" y="1882"/>
                      <a:pt x="3025" y="1703"/>
                      <a:pt x="3001" y="1537"/>
                    </a:cubicBezTo>
                    <a:cubicBezTo>
                      <a:pt x="2858" y="1072"/>
                      <a:pt x="2751" y="691"/>
                      <a:pt x="2394" y="346"/>
                    </a:cubicBezTo>
                    <a:cubicBezTo>
                      <a:pt x="2144" y="132"/>
                      <a:pt x="1834" y="1"/>
                      <a:pt x="1513" y="1"/>
                    </a:cubicBezTo>
                    <a:cubicBezTo>
                      <a:pt x="1465" y="1"/>
                      <a:pt x="1415" y="0"/>
                      <a:pt x="13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7968815" y="3677579"/>
                <a:ext cx="101929" cy="129422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4053" extrusionOk="0">
                    <a:moveTo>
                      <a:pt x="1621" y="0"/>
                    </a:moveTo>
                    <a:cubicBezTo>
                      <a:pt x="1610" y="0"/>
                      <a:pt x="1599" y="11"/>
                      <a:pt x="1608" y="29"/>
                    </a:cubicBezTo>
                    <a:cubicBezTo>
                      <a:pt x="1775" y="421"/>
                      <a:pt x="1918" y="838"/>
                      <a:pt x="2001" y="1267"/>
                    </a:cubicBezTo>
                    <a:cubicBezTo>
                      <a:pt x="2061" y="1541"/>
                      <a:pt x="2108" y="2207"/>
                      <a:pt x="1822" y="2434"/>
                    </a:cubicBezTo>
                    <a:cubicBezTo>
                      <a:pt x="1608" y="2172"/>
                      <a:pt x="1382" y="1993"/>
                      <a:pt x="1013" y="1981"/>
                    </a:cubicBezTo>
                    <a:cubicBezTo>
                      <a:pt x="596" y="1981"/>
                      <a:pt x="251" y="2350"/>
                      <a:pt x="144" y="2707"/>
                    </a:cubicBezTo>
                    <a:cubicBezTo>
                      <a:pt x="1" y="3136"/>
                      <a:pt x="286" y="3505"/>
                      <a:pt x="548" y="3803"/>
                    </a:cubicBezTo>
                    <a:cubicBezTo>
                      <a:pt x="756" y="4043"/>
                      <a:pt x="1133" y="4053"/>
                      <a:pt x="1433" y="4053"/>
                    </a:cubicBezTo>
                    <a:cubicBezTo>
                      <a:pt x="1460" y="4053"/>
                      <a:pt x="1487" y="4053"/>
                      <a:pt x="1513" y="4053"/>
                    </a:cubicBezTo>
                    <a:cubicBezTo>
                      <a:pt x="1834" y="4041"/>
                      <a:pt x="2144" y="3910"/>
                      <a:pt x="2394" y="3696"/>
                    </a:cubicBezTo>
                    <a:cubicBezTo>
                      <a:pt x="2751" y="3362"/>
                      <a:pt x="2858" y="2969"/>
                      <a:pt x="3001" y="2505"/>
                    </a:cubicBezTo>
                    <a:cubicBezTo>
                      <a:pt x="3025" y="2338"/>
                      <a:pt x="3049" y="2160"/>
                      <a:pt x="3049" y="1981"/>
                    </a:cubicBezTo>
                    <a:cubicBezTo>
                      <a:pt x="3061" y="1743"/>
                      <a:pt x="3025" y="1505"/>
                      <a:pt x="2965" y="1267"/>
                    </a:cubicBezTo>
                    <a:cubicBezTo>
                      <a:pt x="2870" y="922"/>
                      <a:pt x="2668" y="457"/>
                      <a:pt x="2394" y="207"/>
                    </a:cubicBezTo>
                    <a:cubicBezTo>
                      <a:pt x="2382" y="207"/>
                      <a:pt x="2370" y="219"/>
                      <a:pt x="2370" y="231"/>
                    </a:cubicBezTo>
                    <a:cubicBezTo>
                      <a:pt x="3168" y="1136"/>
                      <a:pt x="3192" y="3339"/>
                      <a:pt x="1870" y="3815"/>
                    </a:cubicBezTo>
                    <a:cubicBezTo>
                      <a:pt x="1701" y="3864"/>
                      <a:pt x="1524" y="3889"/>
                      <a:pt x="1353" y="3889"/>
                    </a:cubicBezTo>
                    <a:cubicBezTo>
                      <a:pt x="1319" y="3889"/>
                      <a:pt x="1285" y="3888"/>
                      <a:pt x="1251" y="3886"/>
                    </a:cubicBezTo>
                    <a:cubicBezTo>
                      <a:pt x="906" y="3850"/>
                      <a:pt x="608" y="3672"/>
                      <a:pt x="429" y="3386"/>
                    </a:cubicBezTo>
                    <a:cubicBezTo>
                      <a:pt x="96" y="2898"/>
                      <a:pt x="370" y="2386"/>
                      <a:pt x="870" y="2196"/>
                    </a:cubicBezTo>
                    <a:cubicBezTo>
                      <a:pt x="943" y="2165"/>
                      <a:pt x="1012" y="2152"/>
                      <a:pt x="1079" y="2152"/>
                    </a:cubicBezTo>
                    <a:cubicBezTo>
                      <a:pt x="1349" y="2152"/>
                      <a:pt x="1567" y="2373"/>
                      <a:pt x="1739" y="2565"/>
                    </a:cubicBezTo>
                    <a:cubicBezTo>
                      <a:pt x="1763" y="2588"/>
                      <a:pt x="1787" y="2588"/>
                      <a:pt x="1810" y="2588"/>
                    </a:cubicBezTo>
                    <a:cubicBezTo>
                      <a:pt x="2239" y="2493"/>
                      <a:pt x="2203" y="1743"/>
                      <a:pt x="2168" y="1434"/>
                    </a:cubicBezTo>
                    <a:cubicBezTo>
                      <a:pt x="2132" y="957"/>
                      <a:pt x="1965" y="374"/>
                      <a:pt x="1632" y="5"/>
                    </a:cubicBezTo>
                    <a:cubicBezTo>
                      <a:pt x="1629" y="2"/>
                      <a:pt x="1625" y="0"/>
                      <a:pt x="1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7684901" y="3140406"/>
                <a:ext cx="129965" cy="94105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2947" extrusionOk="0">
                    <a:moveTo>
                      <a:pt x="1870" y="0"/>
                    </a:moveTo>
                    <a:cubicBezTo>
                      <a:pt x="1671" y="0"/>
                      <a:pt x="1471" y="27"/>
                      <a:pt x="1272" y="87"/>
                    </a:cubicBezTo>
                    <a:cubicBezTo>
                      <a:pt x="926" y="182"/>
                      <a:pt x="462" y="384"/>
                      <a:pt x="212" y="658"/>
                    </a:cubicBezTo>
                    <a:cubicBezTo>
                      <a:pt x="212" y="668"/>
                      <a:pt x="220" y="685"/>
                      <a:pt x="229" y="685"/>
                    </a:cubicBezTo>
                    <a:cubicBezTo>
                      <a:pt x="231" y="685"/>
                      <a:pt x="234" y="684"/>
                      <a:pt x="236" y="682"/>
                    </a:cubicBezTo>
                    <a:cubicBezTo>
                      <a:pt x="637" y="329"/>
                      <a:pt x="1292" y="127"/>
                      <a:pt x="1939" y="127"/>
                    </a:cubicBezTo>
                    <a:cubicBezTo>
                      <a:pt x="2753" y="127"/>
                      <a:pt x="3554" y="446"/>
                      <a:pt x="3820" y="1182"/>
                    </a:cubicBezTo>
                    <a:cubicBezTo>
                      <a:pt x="3879" y="1384"/>
                      <a:pt x="3903" y="1599"/>
                      <a:pt x="3891" y="1801"/>
                    </a:cubicBezTo>
                    <a:cubicBezTo>
                      <a:pt x="3855" y="2146"/>
                      <a:pt x="3677" y="2444"/>
                      <a:pt x="3391" y="2623"/>
                    </a:cubicBezTo>
                    <a:cubicBezTo>
                      <a:pt x="3245" y="2722"/>
                      <a:pt x="3097" y="2767"/>
                      <a:pt x="2955" y="2767"/>
                    </a:cubicBezTo>
                    <a:cubicBezTo>
                      <a:pt x="2625" y="2767"/>
                      <a:pt x="2334" y="2524"/>
                      <a:pt x="2200" y="2182"/>
                    </a:cubicBezTo>
                    <a:cubicBezTo>
                      <a:pt x="2046" y="1801"/>
                      <a:pt x="2331" y="1527"/>
                      <a:pt x="2570" y="1301"/>
                    </a:cubicBezTo>
                    <a:cubicBezTo>
                      <a:pt x="2593" y="1289"/>
                      <a:pt x="2593" y="1265"/>
                      <a:pt x="2593" y="1242"/>
                    </a:cubicBezTo>
                    <a:cubicBezTo>
                      <a:pt x="2522" y="920"/>
                      <a:pt x="2082" y="860"/>
                      <a:pt x="1736" y="860"/>
                    </a:cubicBezTo>
                    <a:cubicBezTo>
                      <a:pt x="1621" y="860"/>
                      <a:pt x="1516" y="866"/>
                      <a:pt x="1438" y="872"/>
                    </a:cubicBezTo>
                    <a:cubicBezTo>
                      <a:pt x="962" y="920"/>
                      <a:pt x="379" y="1087"/>
                      <a:pt x="10" y="1420"/>
                    </a:cubicBezTo>
                    <a:cubicBezTo>
                      <a:pt x="0" y="1430"/>
                      <a:pt x="6" y="1447"/>
                      <a:pt x="21" y="1447"/>
                    </a:cubicBezTo>
                    <a:cubicBezTo>
                      <a:pt x="25" y="1447"/>
                      <a:pt x="29" y="1446"/>
                      <a:pt x="33" y="1444"/>
                    </a:cubicBezTo>
                    <a:cubicBezTo>
                      <a:pt x="426" y="1265"/>
                      <a:pt x="843" y="1134"/>
                      <a:pt x="1272" y="1051"/>
                    </a:cubicBezTo>
                    <a:cubicBezTo>
                      <a:pt x="1380" y="1028"/>
                      <a:pt x="1549" y="1006"/>
                      <a:pt x="1729" y="1006"/>
                    </a:cubicBezTo>
                    <a:cubicBezTo>
                      <a:pt x="2003" y="1006"/>
                      <a:pt x="2302" y="1057"/>
                      <a:pt x="2439" y="1230"/>
                    </a:cubicBezTo>
                    <a:cubicBezTo>
                      <a:pt x="2177" y="1444"/>
                      <a:pt x="1998" y="1670"/>
                      <a:pt x="1986" y="2039"/>
                    </a:cubicBezTo>
                    <a:cubicBezTo>
                      <a:pt x="1986" y="2456"/>
                      <a:pt x="2355" y="2789"/>
                      <a:pt x="2712" y="2908"/>
                    </a:cubicBezTo>
                    <a:cubicBezTo>
                      <a:pt x="2792" y="2935"/>
                      <a:pt x="2869" y="2947"/>
                      <a:pt x="2945" y="2947"/>
                    </a:cubicBezTo>
                    <a:cubicBezTo>
                      <a:pt x="3278" y="2947"/>
                      <a:pt x="3575" y="2717"/>
                      <a:pt x="3808" y="2504"/>
                    </a:cubicBezTo>
                    <a:cubicBezTo>
                      <a:pt x="4070" y="2277"/>
                      <a:pt x="4058" y="1849"/>
                      <a:pt x="4046" y="1539"/>
                    </a:cubicBezTo>
                    <a:cubicBezTo>
                      <a:pt x="4046" y="1218"/>
                      <a:pt x="3915" y="908"/>
                      <a:pt x="3701" y="658"/>
                    </a:cubicBezTo>
                    <a:cubicBezTo>
                      <a:pt x="3367" y="289"/>
                      <a:pt x="2974" y="194"/>
                      <a:pt x="2510" y="51"/>
                    </a:cubicBezTo>
                    <a:cubicBezTo>
                      <a:pt x="2343" y="15"/>
                      <a:pt x="2165" y="3"/>
                      <a:pt x="1986" y="3"/>
                    </a:cubicBezTo>
                    <a:cubicBezTo>
                      <a:pt x="1947" y="1"/>
                      <a:pt x="1909" y="0"/>
                      <a:pt x="18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7401179" y="3140406"/>
                <a:ext cx="129997" cy="9410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947" extrusionOk="0">
                    <a:moveTo>
                      <a:pt x="2200" y="0"/>
                    </a:moveTo>
                    <a:cubicBezTo>
                      <a:pt x="2162" y="0"/>
                      <a:pt x="2123" y="1"/>
                      <a:pt x="2084" y="3"/>
                    </a:cubicBezTo>
                    <a:cubicBezTo>
                      <a:pt x="1906" y="3"/>
                      <a:pt x="1727" y="15"/>
                      <a:pt x="1560" y="51"/>
                    </a:cubicBezTo>
                    <a:cubicBezTo>
                      <a:pt x="1096" y="194"/>
                      <a:pt x="715" y="289"/>
                      <a:pt x="370" y="658"/>
                    </a:cubicBezTo>
                    <a:cubicBezTo>
                      <a:pt x="155" y="908"/>
                      <a:pt x="25" y="1218"/>
                      <a:pt x="25" y="1539"/>
                    </a:cubicBezTo>
                    <a:cubicBezTo>
                      <a:pt x="25" y="1849"/>
                      <a:pt x="1" y="2277"/>
                      <a:pt x="263" y="2504"/>
                    </a:cubicBezTo>
                    <a:cubicBezTo>
                      <a:pt x="505" y="2717"/>
                      <a:pt x="795" y="2947"/>
                      <a:pt x="1127" y="2947"/>
                    </a:cubicBezTo>
                    <a:cubicBezTo>
                      <a:pt x="1202" y="2947"/>
                      <a:pt x="1279" y="2935"/>
                      <a:pt x="1358" y="2908"/>
                    </a:cubicBezTo>
                    <a:cubicBezTo>
                      <a:pt x="1715" y="2789"/>
                      <a:pt x="2084" y="2456"/>
                      <a:pt x="2084" y="2039"/>
                    </a:cubicBezTo>
                    <a:cubicBezTo>
                      <a:pt x="2072" y="1670"/>
                      <a:pt x="1894" y="1444"/>
                      <a:pt x="1632" y="1230"/>
                    </a:cubicBezTo>
                    <a:cubicBezTo>
                      <a:pt x="1769" y="1057"/>
                      <a:pt x="2067" y="1006"/>
                      <a:pt x="2344" y="1006"/>
                    </a:cubicBezTo>
                    <a:cubicBezTo>
                      <a:pt x="2525" y="1006"/>
                      <a:pt x="2698" y="1028"/>
                      <a:pt x="2811" y="1051"/>
                    </a:cubicBezTo>
                    <a:cubicBezTo>
                      <a:pt x="3227" y="1134"/>
                      <a:pt x="3644" y="1265"/>
                      <a:pt x="4037" y="1444"/>
                    </a:cubicBezTo>
                    <a:cubicBezTo>
                      <a:pt x="4041" y="1446"/>
                      <a:pt x="4046" y="1447"/>
                      <a:pt x="4049" y="1447"/>
                    </a:cubicBezTo>
                    <a:cubicBezTo>
                      <a:pt x="4064" y="1447"/>
                      <a:pt x="4070" y="1430"/>
                      <a:pt x="4061" y="1420"/>
                    </a:cubicBezTo>
                    <a:cubicBezTo>
                      <a:pt x="3704" y="1087"/>
                      <a:pt x="3108" y="920"/>
                      <a:pt x="2632" y="872"/>
                    </a:cubicBezTo>
                    <a:cubicBezTo>
                      <a:pt x="2555" y="866"/>
                      <a:pt x="2450" y="860"/>
                      <a:pt x="2334" y="860"/>
                    </a:cubicBezTo>
                    <a:cubicBezTo>
                      <a:pt x="1988" y="860"/>
                      <a:pt x="1549" y="920"/>
                      <a:pt x="1477" y="1242"/>
                    </a:cubicBezTo>
                    <a:cubicBezTo>
                      <a:pt x="1477" y="1265"/>
                      <a:pt x="1477" y="1289"/>
                      <a:pt x="1501" y="1301"/>
                    </a:cubicBezTo>
                    <a:cubicBezTo>
                      <a:pt x="1739" y="1527"/>
                      <a:pt x="2025" y="1801"/>
                      <a:pt x="1870" y="2182"/>
                    </a:cubicBezTo>
                    <a:cubicBezTo>
                      <a:pt x="1745" y="2524"/>
                      <a:pt x="1450" y="2767"/>
                      <a:pt x="1117" y="2767"/>
                    </a:cubicBezTo>
                    <a:cubicBezTo>
                      <a:pt x="975" y="2767"/>
                      <a:pt x="826" y="2722"/>
                      <a:pt x="679" y="2623"/>
                    </a:cubicBezTo>
                    <a:cubicBezTo>
                      <a:pt x="394" y="2444"/>
                      <a:pt x="215" y="2134"/>
                      <a:pt x="179" y="1801"/>
                    </a:cubicBezTo>
                    <a:cubicBezTo>
                      <a:pt x="167" y="1599"/>
                      <a:pt x="191" y="1384"/>
                      <a:pt x="251" y="1182"/>
                    </a:cubicBezTo>
                    <a:cubicBezTo>
                      <a:pt x="516" y="446"/>
                      <a:pt x="1317" y="127"/>
                      <a:pt x="2131" y="127"/>
                    </a:cubicBezTo>
                    <a:cubicBezTo>
                      <a:pt x="2778" y="127"/>
                      <a:pt x="3434" y="329"/>
                      <a:pt x="3835" y="682"/>
                    </a:cubicBezTo>
                    <a:cubicBezTo>
                      <a:pt x="3846" y="682"/>
                      <a:pt x="3858" y="670"/>
                      <a:pt x="3858" y="658"/>
                    </a:cubicBezTo>
                    <a:cubicBezTo>
                      <a:pt x="3608" y="384"/>
                      <a:pt x="3144" y="182"/>
                      <a:pt x="2799" y="87"/>
                    </a:cubicBezTo>
                    <a:cubicBezTo>
                      <a:pt x="2599" y="27"/>
                      <a:pt x="2400" y="0"/>
                      <a:pt x="2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7682985" y="3964687"/>
                <a:ext cx="129997" cy="9410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947" extrusionOk="0">
                    <a:moveTo>
                      <a:pt x="2944" y="1"/>
                    </a:moveTo>
                    <a:cubicBezTo>
                      <a:pt x="2869" y="1"/>
                      <a:pt x="2792" y="12"/>
                      <a:pt x="2713" y="39"/>
                    </a:cubicBezTo>
                    <a:cubicBezTo>
                      <a:pt x="2356" y="158"/>
                      <a:pt x="1987" y="503"/>
                      <a:pt x="1987" y="908"/>
                    </a:cubicBezTo>
                    <a:cubicBezTo>
                      <a:pt x="1998" y="1277"/>
                      <a:pt x="2177" y="1503"/>
                      <a:pt x="2439" y="1729"/>
                    </a:cubicBezTo>
                    <a:cubicBezTo>
                      <a:pt x="2303" y="1901"/>
                      <a:pt x="2009" y="1948"/>
                      <a:pt x="1733" y="1948"/>
                    </a:cubicBezTo>
                    <a:cubicBezTo>
                      <a:pt x="1550" y="1948"/>
                      <a:pt x="1375" y="1927"/>
                      <a:pt x="1260" y="1908"/>
                    </a:cubicBezTo>
                    <a:cubicBezTo>
                      <a:pt x="844" y="1813"/>
                      <a:pt x="427" y="1682"/>
                      <a:pt x="34" y="1503"/>
                    </a:cubicBezTo>
                    <a:cubicBezTo>
                      <a:pt x="30" y="1501"/>
                      <a:pt x="26" y="1500"/>
                      <a:pt x="22" y="1500"/>
                    </a:cubicBezTo>
                    <a:cubicBezTo>
                      <a:pt x="7" y="1500"/>
                      <a:pt x="0" y="1519"/>
                      <a:pt x="10" y="1539"/>
                    </a:cubicBezTo>
                    <a:cubicBezTo>
                      <a:pt x="367" y="1860"/>
                      <a:pt x="963" y="2039"/>
                      <a:pt x="1439" y="2075"/>
                    </a:cubicBezTo>
                    <a:cubicBezTo>
                      <a:pt x="1517" y="2081"/>
                      <a:pt x="1624" y="2087"/>
                      <a:pt x="1741" y="2087"/>
                    </a:cubicBezTo>
                    <a:cubicBezTo>
                      <a:pt x="2087" y="2087"/>
                      <a:pt x="2523" y="2029"/>
                      <a:pt x="2594" y="1717"/>
                    </a:cubicBezTo>
                    <a:cubicBezTo>
                      <a:pt x="2594" y="1682"/>
                      <a:pt x="2582" y="1658"/>
                      <a:pt x="2570" y="1646"/>
                    </a:cubicBezTo>
                    <a:cubicBezTo>
                      <a:pt x="2332" y="1432"/>
                      <a:pt x="2046" y="1146"/>
                      <a:pt x="2189" y="765"/>
                    </a:cubicBezTo>
                    <a:cubicBezTo>
                      <a:pt x="2321" y="425"/>
                      <a:pt x="2615" y="190"/>
                      <a:pt x="2942" y="190"/>
                    </a:cubicBezTo>
                    <a:cubicBezTo>
                      <a:pt x="3085" y="190"/>
                      <a:pt x="3235" y="235"/>
                      <a:pt x="3380" y="336"/>
                    </a:cubicBezTo>
                    <a:cubicBezTo>
                      <a:pt x="3665" y="503"/>
                      <a:pt x="3856" y="813"/>
                      <a:pt x="3880" y="1146"/>
                    </a:cubicBezTo>
                    <a:cubicBezTo>
                      <a:pt x="3903" y="1360"/>
                      <a:pt x="3880" y="1563"/>
                      <a:pt x="3820" y="1765"/>
                    </a:cubicBezTo>
                    <a:cubicBezTo>
                      <a:pt x="3554" y="2509"/>
                      <a:pt x="2751" y="2831"/>
                      <a:pt x="1935" y="2831"/>
                    </a:cubicBezTo>
                    <a:cubicBezTo>
                      <a:pt x="1289" y="2831"/>
                      <a:pt x="636" y="2629"/>
                      <a:pt x="236" y="2277"/>
                    </a:cubicBezTo>
                    <a:cubicBezTo>
                      <a:pt x="233" y="2274"/>
                      <a:pt x="228" y="2272"/>
                      <a:pt x="224" y="2272"/>
                    </a:cubicBezTo>
                    <a:cubicBezTo>
                      <a:pt x="214" y="2272"/>
                      <a:pt x="204" y="2281"/>
                      <a:pt x="213" y="2289"/>
                    </a:cubicBezTo>
                    <a:cubicBezTo>
                      <a:pt x="463" y="2563"/>
                      <a:pt x="927" y="2765"/>
                      <a:pt x="1272" y="2860"/>
                    </a:cubicBezTo>
                    <a:cubicBezTo>
                      <a:pt x="1462" y="2920"/>
                      <a:pt x="1668" y="2947"/>
                      <a:pt x="1870" y="2947"/>
                    </a:cubicBezTo>
                    <a:cubicBezTo>
                      <a:pt x="1909" y="2947"/>
                      <a:pt x="1948" y="2946"/>
                      <a:pt x="1987" y="2944"/>
                    </a:cubicBezTo>
                    <a:cubicBezTo>
                      <a:pt x="2165" y="2944"/>
                      <a:pt x="2344" y="2932"/>
                      <a:pt x="2510" y="2896"/>
                    </a:cubicBezTo>
                    <a:cubicBezTo>
                      <a:pt x="2975" y="2753"/>
                      <a:pt x="3356" y="2658"/>
                      <a:pt x="3701" y="2301"/>
                    </a:cubicBezTo>
                    <a:cubicBezTo>
                      <a:pt x="3915" y="2051"/>
                      <a:pt x="4046" y="1729"/>
                      <a:pt x="4046" y="1408"/>
                    </a:cubicBezTo>
                    <a:cubicBezTo>
                      <a:pt x="4046" y="1098"/>
                      <a:pt x="4070" y="670"/>
                      <a:pt x="3808" y="443"/>
                    </a:cubicBezTo>
                    <a:cubicBezTo>
                      <a:pt x="3566" y="230"/>
                      <a:pt x="3275" y="1"/>
                      <a:pt x="29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7399295" y="3964687"/>
                <a:ext cx="129965" cy="94105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2947" extrusionOk="0">
                    <a:moveTo>
                      <a:pt x="1125" y="1"/>
                    </a:moveTo>
                    <a:cubicBezTo>
                      <a:pt x="791" y="1"/>
                      <a:pt x="495" y="230"/>
                      <a:pt x="262" y="443"/>
                    </a:cubicBezTo>
                    <a:cubicBezTo>
                      <a:pt x="0" y="670"/>
                      <a:pt x="12" y="1098"/>
                      <a:pt x="12" y="1408"/>
                    </a:cubicBezTo>
                    <a:cubicBezTo>
                      <a:pt x="24" y="1729"/>
                      <a:pt x="143" y="2051"/>
                      <a:pt x="357" y="2301"/>
                    </a:cubicBezTo>
                    <a:cubicBezTo>
                      <a:pt x="703" y="2658"/>
                      <a:pt x="1096" y="2753"/>
                      <a:pt x="1548" y="2896"/>
                    </a:cubicBezTo>
                    <a:cubicBezTo>
                      <a:pt x="1727" y="2932"/>
                      <a:pt x="1905" y="2944"/>
                      <a:pt x="2084" y="2944"/>
                    </a:cubicBezTo>
                    <a:cubicBezTo>
                      <a:pt x="2122" y="2946"/>
                      <a:pt x="2161" y="2947"/>
                      <a:pt x="2200" y="2947"/>
                    </a:cubicBezTo>
                    <a:cubicBezTo>
                      <a:pt x="2399" y="2947"/>
                      <a:pt x="2597" y="2920"/>
                      <a:pt x="2786" y="2860"/>
                    </a:cubicBezTo>
                    <a:cubicBezTo>
                      <a:pt x="3143" y="2765"/>
                      <a:pt x="3608" y="2563"/>
                      <a:pt x="3846" y="2289"/>
                    </a:cubicBezTo>
                    <a:cubicBezTo>
                      <a:pt x="3854" y="2281"/>
                      <a:pt x="3851" y="2272"/>
                      <a:pt x="3844" y="2272"/>
                    </a:cubicBezTo>
                    <a:cubicBezTo>
                      <a:pt x="3841" y="2272"/>
                      <a:pt x="3837" y="2274"/>
                      <a:pt x="3834" y="2277"/>
                    </a:cubicBezTo>
                    <a:cubicBezTo>
                      <a:pt x="3429" y="2629"/>
                      <a:pt x="2773" y="2831"/>
                      <a:pt x="2127" y="2831"/>
                    </a:cubicBezTo>
                    <a:cubicBezTo>
                      <a:pt x="1310" y="2831"/>
                      <a:pt x="509" y="2509"/>
                      <a:pt x="250" y="1765"/>
                    </a:cubicBezTo>
                    <a:cubicBezTo>
                      <a:pt x="179" y="1563"/>
                      <a:pt x="155" y="1360"/>
                      <a:pt x="179" y="1146"/>
                    </a:cubicBezTo>
                    <a:cubicBezTo>
                      <a:pt x="203" y="813"/>
                      <a:pt x="393" y="503"/>
                      <a:pt x="679" y="336"/>
                    </a:cubicBezTo>
                    <a:cubicBezTo>
                      <a:pt x="827" y="235"/>
                      <a:pt x="978" y="190"/>
                      <a:pt x="1122" y="190"/>
                    </a:cubicBezTo>
                    <a:cubicBezTo>
                      <a:pt x="1449" y="190"/>
                      <a:pt x="1737" y="425"/>
                      <a:pt x="1869" y="765"/>
                    </a:cubicBezTo>
                    <a:cubicBezTo>
                      <a:pt x="2024" y="1146"/>
                      <a:pt x="1738" y="1432"/>
                      <a:pt x="1500" y="1646"/>
                    </a:cubicBezTo>
                    <a:cubicBezTo>
                      <a:pt x="1477" y="1658"/>
                      <a:pt x="1465" y="1682"/>
                      <a:pt x="1477" y="1717"/>
                    </a:cubicBezTo>
                    <a:cubicBezTo>
                      <a:pt x="1548" y="2029"/>
                      <a:pt x="1984" y="2087"/>
                      <a:pt x="2329" y="2087"/>
                    </a:cubicBezTo>
                    <a:cubicBezTo>
                      <a:pt x="2446" y="2087"/>
                      <a:pt x="2553" y="2081"/>
                      <a:pt x="2631" y="2075"/>
                    </a:cubicBezTo>
                    <a:cubicBezTo>
                      <a:pt x="3108" y="2039"/>
                      <a:pt x="3691" y="1860"/>
                      <a:pt x="4060" y="1539"/>
                    </a:cubicBezTo>
                    <a:cubicBezTo>
                      <a:pt x="4070" y="1519"/>
                      <a:pt x="4064" y="1500"/>
                      <a:pt x="4048" y="1500"/>
                    </a:cubicBezTo>
                    <a:cubicBezTo>
                      <a:pt x="4045" y="1500"/>
                      <a:pt x="4041" y="1501"/>
                      <a:pt x="4036" y="1503"/>
                    </a:cubicBezTo>
                    <a:cubicBezTo>
                      <a:pt x="3632" y="1682"/>
                      <a:pt x="3227" y="1813"/>
                      <a:pt x="2798" y="1908"/>
                    </a:cubicBezTo>
                    <a:cubicBezTo>
                      <a:pt x="2684" y="1927"/>
                      <a:pt x="2510" y="1948"/>
                      <a:pt x="2329" y="1948"/>
                    </a:cubicBezTo>
                    <a:cubicBezTo>
                      <a:pt x="2057" y="1948"/>
                      <a:pt x="1767" y="1901"/>
                      <a:pt x="1631" y="1729"/>
                    </a:cubicBezTo>
                    <a:cubicBezTo>
                      <a:pt x="1893" y="1503"/>
                      <a:pt x="2072" y="1277"/>
                      <a:pt x="2084" y="908"/>
                    </a:cubicBezTo>
                    <a:cubicBezTo>
                      <a:pt x="2084" y="503"/>
                      <a:pt x="1703" y="158"/>
                      <a:pt x="1357" y="39"/>
                    </a:cubicBezTo>
                    <a:cubicBezTo>
                      <a:pt x="1278" y="12"/>
                      <a:pt x="1201" y="1"/>
                      <a:pt x="11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" name="Google Shape;183;p2"/>
          <p:cNvGrpSpPr/>
          <p:nvPr/>
        </p:nvGrpSpPr>
        <p:grpSpPr>
          <a:xfrm>
            <a:off x="-2831" y="1030663"/>
            <a:ext cx="2069847" cy="1034643"/>
            <a:chOff x="-1055125" y="995825"/>
            <a:chExt cx="2073787" cy="1036612"/>
          </a:xfrm>
        </p:grpSpPr>
        <p:sp>
          <p:nvSpPr>
            <p:cNvPr id="184" name="Google Shape;184;p2"/>
            <p:cNvSpPr/>
            <p:nvPr/>
          </p:nvSpPr>
          <p:spPr>
            <a:xfrm>
              <a:off x="-1055125" y="995825"/>
              <a:ext cx="2073787" cy="1036612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-711360" y="1117902"/>
              <a:ext cx="1484155" cy="776464"/>
            </a:xfrm>
            <a:custGeom>
              <a:avLst/>
              <a:gdLst/>
              <a:ahLst/>
              <a:cxnLst/>
              <a:rect l="l" t="t" r="r" b="b"/>
              <a:pathLst>
                <a:path w="46031" h="24082" extrusionOk="0">
                  <a:moveTo>
                    <a:pt x="2239" y="10728"/>
                  </a:moveTo>
                  <a:lnTo>
                    <a:pt x="2025" y="10990"/>
                  </a:lnTo>
                  <a:cubicBezTo>
                    <a:pt x="2025" y="10990"/>
                    <a:pt x="2049" y="11145"/>
                    <a:pt x="1918" y="11168"/>
                  </a:cubicBezTo>
                  <a:cubicBezTo>
                    <a:pt x="1903" y="11173"/>
                    <a:pt x="1889" y="11175"/>
                    <a:pt x="1874" y="11175"/>
                  </a:cubicBezTo>
                  <a:cubicBezTo>
                    <a:pt x="1803" y="11175"/>
                    <a:pt x="1733" y="11128"/>
                    <a:pt x="1703" y="11049"/>
                  </a:cubicBezTo>
                  <a:cubicBezTo>
                    <a:pt x="1644" y="11061"/>
                    <a:pt x="1584" y="11085"/>
                    <a:pt x="1537" y="11109"/>
                  </a:cubicBezTo>
                  <a:cubicBezTo>
                    <a:pt x="1453" y="11145"/>
                    <a:pt x="1394" y="11204"/>
                    <a:pt x="1346" y="11276"/>
                  </a:cubicBezTo>
                  <a:cubicBezTo>
                    <a:pt x="1418" y="11097"/>
                    <a:pt x="1596" y="10954"/>
                    <a:pt x="1787" y="10930"/>
                  </a:cubicBezTo>
                  <a:cubicBezTo>
                    <a:pt x="1953" y="10918"/>
                    <a:pt x="2120" y="10847"/>
                    <a:pt x="2239" y="10728"/>
                  </a:cubicBezTo>
                  <a:close/>
                  <a:moveTo>
                    <a:pt x="13788" y="11847"/>
                  </a:moveTo>
                  <a:cubicBezTo>
                    <a:pt x="13788" y="11871"/>
                    <a:pt x="13800" y="11895"/>
                    <a:pt x="13812" y="11919"/>
                  </a:cubicBezTo>
                  <a:lnTo>
                    <a:pt x="13788" y="11895"/>
                  </a:lnTo>
                  <a:lnTo>
                    <a:pt x="13788" y="11847"/>
                  </a:lnTo>
                  <a:close/>
                  <a:moveTo>
                    <a:pt x="28242" y="23099"/>
                  </a:moveTo>
                  <a:lnTo>
                    <a:pt x="28278" y="23110"/>
                  </a:lnTo>
                  <a:lnTo>
                    <a:pt x="28278" y="23134"/>
                  </a:lnTo>
                  <a:lnTo>
                    <a:pt x="28242" y="23099"/>
                  </a:lnTo>
                  <a:close/>
                  <a:moveTo>
                    <a:pt x="15419" y="0"/>
                  </a:moveTo>
                  <a:lnTo>
                    <a:pt x="15419" y="0"/>
                  </a:lnTo>
                  <a:cubicBezTo>
                    <a:pt x="16693" y="893"/>
                    <a:pt x="16884" y="2679"/>
                    <a:pt x="16955" y="4227"/>
                  </a:cubicBezTo>
                  <a:cubicBezTo>
                    <a:pt x="17098" y="7251"/>
                    <a:pt x="17217" y="10430"/>
                    <a:pt x="15836" y="13121"/>
                  </a:cubicBezTo>
                  <a:cubicBezTo>
                    <a:pt x="15324" y="11085"/>
                    <a:pt x="15015" y="9013"/>
                    <a:pt x="14895" y="6930"/>
                  </a:cubicBezTo>
                  <a:cubicBezTo>
                    <a:pt x="14860" y="6513"/>
                    <a:pt x="14967" y="6096"/>
                    <a:pt x="15169" y="5727"/>
                  </a:cubicBezTo>
                  <a:cubicBezTo>
                    <a:pt x="15431" y="5275"/>
                    <a:pt x="15622" y="5180"/>
                    <a:pt x="16467" y="5168"/>
                  </a:cubicBezTo>
                  <a:cubicBezTo>
                    <a:pt x="15753" y="4918"/>
                    <a:pt x="15098" y="4715"/>
                    <a:pt x="14776" y="4025"/>
                  </a:cubicBezTo>
                  <a:cubicBezTo>
                    <a:pt x="14482" y="3380"/>
                    <a:pt x="14844" y="2638"/>
                    <a:pt x="15679" y="2638"/>
                  </a:cubicBezTo>
                  <a:cubicBezTo>
                    <a:pt x="15722" y="2638"/>
                    <a:pt x="15766" y="2640"/>
                    <a:pt x="15812" y="2644"/>
                  </a:cubicBezTo>
                  <a:cubicBezTo>
                    <a:pt x="12678" y="1584"/>
                    <a:pt x="10454" y="1026"/>
                    <a:pt x="7301" y="1026"/>
                  </a:cubicBezTo>
                  <a:cubicBezTo>
                    <a:pt x="7052" y="1026"/>
                    <a:pt x="6798" y="1029"/>
                    <a:pt x="6537" y="1036"/>
                  </a:cubicBezTo>
                  <a:cubicBezTo>
                    <a:pt x="5156" y="1072"/>
                    <a:pt x="4870" y="1572"/>
                    <a:pt x="4870" y="1572"/>
                  </a:cubicBezTo>
                  <a:cubicBezTo>
                    <a:pt x="4870" y="1572"/>
                    <a:pt x="4773" y="1568"/>
                    <a:pt x="4622" y="1568"/>
                  </a:cubicBezTo>
                  <a:cubicBezTo>
                    <a:pt x="4105" y="1568"/>
                    <a:pt x="2956" y="1611"/>
                    <a:pt x="2882" y="1989"/>
                  </a:cubicBezTo>
                  <a:cubicBezTo>
                    <a:pt x="3038" y="1972"/>
                    <a:pt x="3195" y="1964"/>
                    <a:pt x="3353" y="1964"/>
                  </a:cubicBezTo>
                  <a:cubicBezTo>
                    <a:pt x="4917" y="1964"/>
                    <a:pt x="6537" y="2747"/>
                    <a:pt x="7597" y="3894"/>
                  </a:cubicBezTo>
                  <a:cubicBezTo>
                    <a:pt x="8764" y="5156"/>
                    <a:pt x="9788" y="6549"/>
                    <a:pt x="10633" y="8049"/>
                  </a:cubicBezTo>
                  <a:cubicBezTo>
                    <a:pt x="10538" y="7478"/>
                    <a:pt x="10407" y="7085"/>
                    <a:pt x="10347" y="6585"/>
                  </a:cubicBezTo>
                  <a:cubicBezTo>
                    <a:pt x="10335" y="6394"/>
                    <a:pt x="10347" y="6192"/>
                    <a:pt x="10609" y="6096"/>
                  </a:cubicBezTo>
                  <a:cubicBezTo>
                    <a:pt x="10652" y="6082"/>
                    <a:pt x="10697" y="6075"/>
                    <a:pt x="10741" y="6075"/>
                  </a:cubicBezTo>
                  <a:cubicBezTo>
                    <a:pt x="11066" y="6075"/>
                    <a:pt x="11411" y="6423"/>
                    <a:pt x="11526" y="6632"/>
                  </a:cubicBezTo>
                  <a:cubicBezTo>
                    <a:pt x="12324" y="8025"/>
                    <a:pt x="13002" y="9502"/>
                    <a:pt x="13526" y="11026"/>
                  </a:cubicBezTo>
                  <a:lnTo>
                    <a:pt x="12943" y="11026"/>
                  </a:lnTo>
                  <a:cubicBezTo>
                    <a:pt x="12800" y="11026"/>
                    <a:pt x="12669" y="11038"/>
                    <a:pt x="12538" y="11061"/>
                  </a:cubicBezTo>
                  <a:lnTo>
                    <a:pt x="12324" y="10918"/>
                  </a:lnTo>
                  <a:cubicBezTo>
                    <a:pt x="12336" y="10835"/>
                    <a:pt x="12348" y="10740"/>
                    <a:pt x="12348" y="10645"/>
                  </a:cubicBezTo>
                  <a:cubicBezTo>
                    <a:pt x="12348" y="10490"/>
                    <a:pt x="12324" y="10192"/>
                    <a:pt x="12324" y="10192"/>
                  </a:cubicBezTo>
                  <a:cubicBezTo>
                    <a:pt x="12098" y="10121"/>
                    <a:pt x="11859" y="10061"/>
                    <a:pt x="11621" y="10037"/>
                  </a:cubicBezTo>
                  <a:cubicBezTo>
                    <a:pt x="11509" y="10027"/>
                    <a:pt x="11396" y="10021"/>
                    <a:pt x="11285" y="10021"/>
                  </a:cubicBezTo>
                  <a:cubicBezTo>
                    <a:pt x="11149" y="10021"/>
                    <a:pt x="11014" y="10030"/>
                    <a:pt x="10883" y="10049"/>
                  </a:cubicBezTo>
                  <a:cubicBezTo>
                    <a:pt x="10740" y="9978"/>
                    <a:pt x="10609" y="9906"/>
                    <a:pt x="10478" y="9835"/>
                  </a:cubicBezTo>
                  <a:cubicBezTo>
                    <a:pt x="10478" y="9740"/>
                    <a:pt x="10478" y="9644"/>
                    <a:pt x="10466" y="9537"/>
                  </a:cubicBezTo>
                  <a:cubicBezTo>
                    <a:pt x="10431" y="9359"/>
                    <a:pt x="10395" y="9133"/>
                    <a:pt x="10395" y="9133"/>
                  </a:cubicBezTo>
                  <a:cubicBezTo>
                    <a:pt x="10193" y="9133"/>
                    <a:pt x="9990" y="9144"/>
                    <a:pt x="9788" y="9180"/>
                  </a:cubicBezTo>
                  <a:cubicBezTo>
                    <a:pt x="9573" y="9216"/>
                    <a:pt x="9359" y="9252"/>
                    <a:pt x="9240" y="9275"/>
                  </a:cubicBezTo>
                  <a:cubicBezTo>
                    <a:pt x="9085" y="9228"/>
                    <a:pt x="8942" y="9168"/>
                    <a:pt x="8799" y="9121"/>
                  </a:cubicBezTo>
                  <a:cubicBezTo>
                    <a:pt x="8764" y="9002"/>
                    <a:pt x="8740" y="8894"/>
                    <a:pt x="8716" y="8775"/>
                  </a:cubicBezTo>
                  <a:cubicBezTo>
                    <a:pt x="8680" y="8561"/>
                    <a:pt x="8657" y="8442"/>
                    <a:pt x="8657" y="8442"/>
                  </a:cubicBezTo>
                  <a:cubicBezTo>
                    <a:pt x="8454" y="8466"/>
                    <a:pt x="8264" y="8513"/>
                    <a:pt x="8061" y="8573"/>
                  </a:cubicBezTo>
                  <a:cubicBezTo>
                    <a:pt x="7835" y="8644"/>
                    <a:pt x="7621" y="8716"/>
                    <a:pt x="7514" y="8775"/>
                  </a:cubicBezTo>
                  <a:cubicBezTo>
                    <a:pt x="7430" y="8752"/>
                    <a:pt x="7347" y="8740"/>
                    <a:pt x="7275" y="8728"/>
                  </a:cubicBezTo>
                  <a:cubicBezTo>
                    <a:pt x="7240" y="8644"/>
                    <a:pt x="7204" y="8561"/>
                    <a:pt x="7180" y="8478"/>
                  </a:cubicBezTo>
                  <a:cubicBezTo>
                    <a:pt x="7121" y="8287"/>
                    <a:pt x="7085" y="8180"/>
                    <a:pt x="7085" y="8180"/>
                  </a:cubicBezTo>
                  <a:cubicBezTo>
                    <a:pt x="6906" y="8228"/>
                    <a:pt x="6740" y="8287"/>
                    <a:pt x="6573" y="8371"/>
                  </a:cubicBezTo>
                  <a:cubicBezTo>
                    <a:pt x="6383" y="8466"/>
                    <a:pt x="6204" y="8561"/>
                    <a:pt x="6109" y="8609"/>
                  </a:cubicBezTo>
                  <a:lnTo>
                    <a:pt x="5871" y="8609"/>
                  </a:lnTo>
                  <a:cubicBezTo>
                    <a:pt x="5823" y="8537"/>
                    <a:pt x="5775" y="8454"/>
                    <a:pt x="5728" y="8382"/>
                  </a:cubicBezTo>
                  <a:lnTo>
                    <a:pt x="5597" y="8132"/>
                  </a:lnTo>
                  <a:cubicBezTo>
                    <a:pt x="5454" y="8204"/>
                    <a:pt x="5323" y="8287"/>
                    <a:pt x="5204" y="8394"/>
                  </a:cubicBezTo>
                  <a:cubicBezTo>
                    <a:pt x="5013" y="8537"/>
                    <a:pt x="4823" y="8692"/>
                    <a:pt x="4787" y="8716"/>
                  </a:cubicBezTo>
                  <a:lnTo>
                    <a:pt x="4716" y="8728"/>
                  </a:lnTo>
                  <a:cubicBezTo>
                    <a:pt x="4692" y="8680"/>
                    <a:pt x="4668" y="8644"/>
                    <a:pt x="4632" y="8609"/>
                  </a:cubicBezTo>
                  <a:cubicBezTo>
                    <a:pt x="4585" y="8537"/>
                    <a:pt x="4478" y="8418"/>
                    <a:pt x="4478" y="8418"/>
                  </a:cubicBezTo>
                  <a:cubicBezTo>
                    <a:pt x="4382" y="8478"/>
                    <a:pt x="4299" y="8537"/>
                    <a:pt x="4216" y="8609"/>
                  </a:cubicBezTo>
                  <a:cubicBezTo>
                    <a:pt x="4120" y="8704"/>
                    <a:pt x="4049" y="8799"/>
                    <a:pt x="3977" y="8906"/>
                  </a:cubicBezTo>
                  <a:lnTo>
                    <a:pt x="3835" y="8954"/>
                  </a:lnTo>
                  <a:cubicBezTo>
                    <a:pt x="3811" y="8918"/>
                    <a:pt x="3775" y="8882"/>
                    <a:pt x="3739" y="8847"/>
                  </a:cubicBezTo>
                  <a:cubicBezTo>
                    <a:pt x="3680" y="8799"/>
                    <a:pt x="3561" y="8704"/>
                    <a:pt x="3561" y="8704"/>
                  </a:cubicBezTo>
                  <a:cubicBezTo>
                    <a:pt x="3477" y="8763"/>
                    <a:pt x="3394" y="8847"/>
                    <a:pt x="3323" y="8930"/>
                  </a:cubicBezTo>
                  <a:cubicBezTo>
                    <a:pt x="3239" y="9025"/>
                    <a:pt x="3156" y="9144"/>
                    <a:pt x="3096" y="9263"/>
                  </a:cubicBezTo>
                  <a:cubicBezTo>
                    <a:pt x="3025" y="9299"/>
                    <a:pt x="2965" y="9335"/>
                    <a:pt x="2894" y="9383"/>
                  </a:cubicBezTo>
                  <a:cubicBezTo>
                    <a:pt x="2894" y="8311"/>
                    <a:pt x="3406" y="7382"/>
                    <a:pt x="4239" y="6442"/>
                  </a:cubicBezTo>
                  <a:lnTo>
                    <a:pt x="4239" y="6442"/>
                  </a:lnTo>
                  <a:cubicBezTo>
                    <a:pt x="3287" y="7085"/>
                    <a:pt x="2596" y="8073"/>
                    <a:pt x="2334" y="9192"/>
                  </a:cubicBezTo>
                  <a:cubicBezTo>
                    <a:pt x="2311" y="9002"/>
                    <a:pt x="2084" y="8752"/>
                    <a:pt x="2061" y="8561"/>
                  </a:cubicBezTo>
                  <a:cubicBezTo>
                    <a:pt x="1989" y="8811"/>
                    <a:pt x="1894" y="9061"/>
                    <a:pt x="1763" y="9287"/>
                  </a:cubicBezTo>
                  <a:cubicBezTo>
                    <a:pt x="1822" y="8240"/>
                    <a:pt x="2049" y="7216"/>
                    <a:pt x="2430" y="6239"/>
                  </a:cubicBezTo>
                  <a:lnTo>
                    <a:pt x="2430" y="6239"/>
                  </a:lnTo>
                  <a:cubicBezTo>
                    <a:pt x="1549" y="7144"/>
                    <a:pt x="1215" y="8787"/>
                    <a:pt x="1191" y="10025"/>
                  </a:cubicBezTo>
                  <a:lnTo>
                    <a:pt x="1191" y="10073"/>
                  </a:lnTo>
                  <a:cubicBezTo>
                    <a:pt x="596" y="10823"/>
                    <a:pt x="703" y="11168"/>
                    <a:pt x="394" y="11692"/>
                  </a:cubicBezTo>
                  <a:cubicBezTo>
                    <a:pt x="227" y="11942"/>
                    <a:pt x="96" y="12228"/>
                    <a:pt x="25" y="12514"/>
                  </a:cubicBezTo>
                  <a:cubicBezTo>
                    <a:pt x="1" y="12621"/>
                    <a:pt x="1" y="12728"/>
                    <a:pt x="13" y="12835"/>
                  </a:cubicBezTo>
                  <a:cubicBezTo>
                    <a:pt x="48" y="13252"/>
                    <a:pt x="894" y="13657"/>
                    <a:pt x="894" y="13657"/>
                  </a:cubicBezTo>
                  <a:cubicBezTo>
                    <a:pt x="894" y="13657"/>
                    <a:pt x="763" y="13097"/>
                    <a:pt x="1370" y="12407"/>
                  </a:cubicBezTo>
                  <a:cubicBezTo>
                    <a:pt x="1941" y="11740"/>
                    <a:pt x="3013" y="11657"/>
                    <a:pt x="3644" y="11061"/>
                  </a:cubicBezTo>
                  <a:cubicBezTo>
                    <a:pt x="3977" y="10752"/>
                    <a:pt x="4168" y="10276"/>
                    <a:pt x="4573" y="10061"/>
                  </a:cubicBezTo>
                  <a:cubicBezTo>
                    <a:pt x="4781" y="9962"/>
                    <a:pt x="5006" y="9912"/>
                    <a:pt x="5234" y="9912"/>
                  </a:cubicBezTo>
                  <a:cubicBezTo>
                    <a:pt x="5279" y="9912"/>
                    <a:pt x="5325" y="9914"/>
                    <a:pt x="5370" y="9918"/>
                  </a:cubicBezTo>
                  <a:cubicBezTo>
                    <a:pt x="7025" y="10014"/>
                    <a:pt x="8395" y="11264"/>
                    <a:pt x="9288" y="12645"/>
                  </a:cubicBezTo>
                  <a:cubicBezTo>
                    <a:pt x="10181" y="14038"/>
                    <a:pt x="10752" y="15621"/>
                    <a:pt x="11681" y="16979"/>
                  </a:cubicBezTo>
                  <a:cubicBezTo>
                    <a:pt x="11305" y="17199"/>
                    <a:pt x="10866" y="17237"/>
                    <a:pt x="10416" y="17237"/>
                  </a:cubicBezTo>
                  <a:cubicBezTo>
                    <a:pt x="10176" y="17237"/>
                    <a:pt x="9933" y="17226"/>
                    <a:pt x="9695" y="17226"/>
                  </a:cubicBezTo>
                  <a:cubicBezTo>
                    <a:pt x="9631" y="17226"/>
                    <a:pt x="9566" y="17227"/>
                    <a:pt x="9502" y="17229"/>
                  </a:cubicBezTo>
                  <a:cubicBezTo>
                    <a:pt x="8764" y="17241"/>
                    <a:pt x="7883" y="17622"/>
                    <a:pt x="7835" y="18360"/>
                  </a:cubicBezTo>
                  <a:cubicBezTo>
                    <a:pt x="7883" y="18193"/>
                    <a:pt x="8097" y="18134"/>
                    <a:pt x="8371" y="17967"/>
                  </a:cubicBezTo>
                  <a:lnTo>
                    <a:pt x="8371" y="17967"/>
                  </a:lnTo>
                  <a:cubicBezTo>
                    <a:pt x="8252" y="18217"/>
                    <a:pt x="8430" y="18550"/>
                    <a:pt x="8466" y="18693"/>
                  </a:cubicBezTo>
                  <a:lnTo>
                    <a:pt x="8692" y="18205"/>
                  </a:lnTo>
                  <a:lnTo>
                    <a:pt x="8692" y="18205"/>
                  </a:lnTo>
                  <a:cubicBezTo>
                    <a:pt x="8682" y="18450"/>
                    <a:pt x="8899" y="18730"/>
                    <a:pt x="9142" y="18730"/>
                  </a:cubicBezTo>
                  <a:cubicBezTo>
                    <a:pt x="9182" y="18730"/>
                    <a:pt x="9223" y="18722"/>
                    <a:pt x="9264" y="18705"/>
                  </a:cubicBezTo>
                  <a:cubicBezTo>
                    <a:pt x="8907" y="18622"/>
                    <a:pt x="8930" y="18038"/>
                    <a:pt x="9228" y="17836"/>
                  </a:cubicBezTo>
                  <a:cubicBezTo>
                    <a:pt x="9401" y="17717"/>
                    <a:pt x="9603" y="17678"/>
                    <a:pt x="9810" y="17678"/>
                  </a:cubicBezTo>
                  <a:cubicBezTo>
                    <a:pt x="9974" y="17678"/>
                    <a:pt x="10142" y="17702"/>
                    <a:pt x="10300" y="17729"/>
                  </a:cubicBezTo>
                  <a:cubicBezTo>
                    <a:pt x="11062" y="17860"/>
                    <a:pt x="11824" y="17991"/>
                    <a:pt x="12574" y="18122"/>
                  </a:cubicBezTo>
                  <a:cubicBezTo>
                    <a:pt x="12252" y="18943"/>
                    <a:pt x="11931" y="19800"/>
                    <a:pt x="12026" y="20670"/>
                  </a:cubicBezTo>
                  <a:cubicBezTo>
                    <a:pt x="12109" y="21551"/>
                    <a:pt x="12740" y="22432"/>
                    <a:pt x="13610" y="22503"/>
                  </a:cubicBezTo>
                  <a:cubicBezTo>
                    <a:pt x="13110" y="22277"/>
                    <a:pt x="12729" y="21848"/>
                    <a:pt x="12562" y="21324"/>
                  </a:cubicBezTo>
                  <a:lnTo>
                    <a:pt x="12562" y="21324"/>
                  </a:lnTo>
                  <a:cubicBezTo>
                    <a:pt x="12765" y="21679"/>
                    <a:pt x="13131" y="21876"/>
                    <a:pt x="13505" y="21876"/>
                  </a:cubicBezTo>
                  <a:cubicBezTo>
                    <a:pt x="13722" y="21876"/>
                    <a:pt x="13941" y="21810"/>
                    <a:pt x="14133" y="21670"/>
                  </a:cubicBezTo>
                  <a:lnTo>
                    <a:pt x="14133" y="21670"/>
                  </a:lnTo>
                  <a:cubicBezTo>
                    <a:pt x="14024" y="21700"/>
                    <a:pt x="13912" y="21716"/>
                    <a:pt x="13801" y="21716"/>
                  </a:cubicBezTo>
                  <a:cubicBezTo>
                    <a:pt x="13523" y="21716"/>
                    <a:pt x="13247" y="21622"/>
                    <a:pt x="13026" y="21444"/>
                  </a:cubicBezTo>
                  <a:lnTo>
                    <a:pt x="13026" y="21444"/>
                  </a:lnTo>
                  <a:cubicBezTo>
                    <a:pt x="13048" y="21445"/>
                    <a:pt x="13071" y="21446"/>
                    <a:pt x="13093" y="21446"/>
                  </a:cubicBezTo>
                  <a:cubicBezTo>
                    <a:pt x="13354" y="21446"/>
                    <a:pt x="13598" y="21318"/>
                    <a:pt x="13741" y="21098"/>
                  </a:cubicBezTo>
                  <a:lnTo>
                    <a:pt x="13741" y="21098"/>
                  </a:lnTo>
                  <a:cubicBezTo>
                    <a:pt x="13599" y="21148"/>
                    <a:pt x="13450" y="21173"/>
                    <a:pt x="13302" y="21173"/>
                  </a:cubicBezTo>
                  <a:cubicBezTo>
                    <a:pt x="13026" y="21173"/>
                    <a:pt x="12751" y="21086"/>
                    <a:pt x="12526" y="20908"/>
                  </a:cubicBezTo>
                  <a:cubicBezTo>
                    <a:pt x="12657" y="20217"/>
                    <a:pt x="12895" y="19562"/>
                    <a:pt x="13252" y="18955"/>
                  </a:cubicBezTo>
                  <a:cubicBezTo>
                    <a:pt x="14584" y="19477"/>
                    <a:pt x="15990" y="19740"/>
                    <a:pt x="17405" y="19740"/>
                  </a:cubicBezTo>
                  <a:cubicBezTo>
                    <a:pt x="17862" y="19740"/>
                    <a:pt x="18320" y="19713"/>
                    <a:pt x="18777" y="19658"/>
                  </a:cubicBezTo>
                  <a:lnTo>
                    <a:pt x="18777" y="19658"/>
                  </a:lnTo>
                  <a:cubicBezTo>
                    <a:pt x="18717" y="20610"/>
                    <a:pt x="19527" y="21432"/>
                    <a:pt x="20420" y="21741"/>
                  </a:cubicBezTo>
                  <a:cubicBezTo>
                    <a:pt x="21072" y="21976"/>
                    <a:pt x="21768" y="22007"/>
                    <a:pt x="22462" y="22007"/>
                  </a:cubicBezTo>
                  <a:cubicBezTo>
                    <a:pt x="22719" y="22007"/>
                    <a:pt x="22976" y="22003"/>
                    <a:pt x="23230" y="22003"/>
                  </a:cubicBezTo>
                  <a:cubicBezTo>
                    <a:pt x="24921" y="22003"/>
                    <a:pt x="26742" y="22265"/>
                    <a:pt x="27992" y="23408"/>
                  </a:cubicBezTo>
                  <a:cubicBezTo>
                    <a:pt x="28266" y="23646"/>
                    <a:pt x="28516" y="23944"/>
                    <a:pt x="28862" y="24051"/>
                  </a:cubicBezTo>
                  <a:cubicBezTo>
                    <a:pt x="28926" y="24072"/>
                    <a:pt x="28997" y="24082"/>
                    <a:pt x="29068" y="24082"/>
                  </a:cubicBezTo>
                  <a:cubicBezTo>
                    <a:pt x="29363" y="24082"/>
                    <a:pt x="29676" y="23910"/>
                    <a:pt x="29695" y="23622"/>
                  </a:cubicBezTo>
                  <a:lnTo>
                    <a:pt x="29695" y="23622"/>
                  </a:lnTo>
                  <a:cubicBezTo>
                    <a:pt x="29564" y="23673"/>
                    <a:pt x="29426" y="23698"/>
                    <a:pt x="29289" y="23698"/>
                  </a:cubicBezTo>
                  <a:cubicBezTo>
                    <a:pt x="29103" y="23698"/>
                    <a:pt x="28919" y="23652"/>
                    <a:pt x="28754" y="23563"/>
                  </a:cubicBezTo>
                  <a:lnTo>
                    <a:pt x="28754" y="23563"/>
                  </a:lnTo>
                  <a:cubicBezTo>
                    <a:pt x="28794" y="23573"/>
                    <a:pt x="28833" y="23578"/>
                    <a:pt x="28871" y="23578"/>
                  </a:cubicBezTo>
                  <a:cubicBezTo>
                    <a:pt x="29276" y="23578"/>
                    <a:pt x="29614" y="23042"/>
                    <a:pt x="29385" y="22694"/>
                  </a:cubicBezTo>
                  <a:lnTo>
                    <a:pt x="29385" y="22694"/>
                  </a:lnTo>
                  <a:lnTo>
                    <a:pt x="28909" y="23134"/>
                  </a:lnTo>
                  <a:lnTo>
                    <a:pt x="25313" y="21205"/>
                  </a:lnTo>
                  <a:cubicBezTo>
                    <a:pt x="24562" y="20806"/>
                    <a:pt x="23764" y="20396"/>
                    <a:pt x="22909" y="20396"/>
                  </a:cubicBezTo>
                  <a:cubicBezTo>
                    <a:pt x="22897" y="20396"/>
                    <a:pt x="22885" y="20396"/>
                    <a:pt x="22873" y="20396"/>
                  </a:cubicBezTo>
                  <a:cubicBezTo>
                    <a:pt x="22504" y="20396"/>
                    <a:pt x="21980" y="20384"/>
                    <a:pt x="21920" y="20015"/>
                  </a:cubicBezTo>
                  <a:cubicBezTo>
                    <a:pt x="22312" y="19935"/>
                    <a:pt x="22708" y="19902"/>
                    <a:pt x="23105" y="19902"/>
                  </a:cubicBezTo>
                  <a:cubicBezTo>
                    <a:pt x="24132" y="19902"/>
                    <a:pt x="25169" y="20125"/>
                    <a:pt x="26183" y="20348"/>
                  </a:cubicBezTo>
                  <a:lnTo>
                    <a:pt x="30362" y="21289"/>
                  </a:lnTo>
                  <a:cubicBezTo>
                    <a:pt x="30631" y="21350"/>
                    <a:pt x="30906" y="21407"/>
                    <a:pt x="31173" y="21407"/>
                  </a:cubicBezTo>
                  <a:cubicBezTo>
                    <a:pt x="31318" y="21407"/>
                    <a:pt x="31461" y="21390"/>
                    <a:pt x="31600" y="21348"/>
                  </a:cubicBezTo>
                  <a:cubicBezTo>
                    <a:pt x="32005" y="21217"/>
                    <a:pt x="32338" y="20789"/>
                    <a:pt x="32195" y="20396"/>
                  </a:cubicBezTo>
                  <a:lnTo>
                    <a:pt x="32195" y="20396"/>
                  </a:lnTo>
                  <a:cubicBezTo>
                    <a:pt x="32005" y="20801"/>
                    <a:pt x="31612" y="21074"/>
                    <a:pt x="31159" y="21134"/>
                  </a:cubicBezTo>
                  <a:cubicBezTo>
                    <a:pt x="31612" y="20908"/>
                    <a:pt x="31779" y="20348"/>
                    <a:pt x="31540" y="19908"/>
                  </a:cubicBezTo>
                  <a:lnTo>
                    <a:pt x="31540" y="19908"/>
                  </a:lnTo>
                  <a:cubicBezTo>
                    <a:pt x="31540" y="20420"/>
                    <a:pt x="31112" y="20836"/>
                    <a:pt x="30600" y="20836"/>
                  </a:cubicBezTo>
                  <a:cubicBezTo>
                    <a:pt x="30957" y="20634"/>
                    <a:pt x="31100" y="20181"/>
                    <a:pt x="30897" y="19824"/>
                  </a:cubicBezTo>
                  <a:lnTo>
                    <a:pt x="30897" y="19824"/>
                  </a:lnTo>
                  <a:cubicBezTo>
                    <a:pt x="30945" y="20205"/>
                    <a:pt x="30564" y="20539"/>
                    <a:pt x="30183" y="20586"/>
                  </a:cubicBezTo>
                  <a:cubicBezTo>
                    <a:pt x="30118" y="20596"/>
                    <a:pt x="30053" y="20601"/>
                    <a:pt x="29989" y="20601"/>
                  </a:cubicBezTo>
                  <a:cubicBezTo>
                    <a:pt x="29676" y="20601"/>
                    <a:pt x="29370" y="20492"/>
                    <a:pt x="29064" y="20384"/>
                  </a:cubicBezTo>
                  <a:lnTo>
                    <a:pt x="25433" y="19027"/>
                  </a:lnTo>
                  <a:cubicBezTo>
                    <a:pt x="28552" y="17753"/>
                    <a:pt x="31088" y="15395"/>
                    <a:pt x="33791" y="13383"/>
                  </a:cubicBezTo>
                  <a:cubicBezTo>
                    <a:pt x="36330" y="11503"/>
                    <a:pt x="39122" y="9645"/>
                    <a:pt x="42246" y="9645"/>
                  </a:cubicBezTo>
                  <a:cubicBezTo>
                    <a:pt x="42446" y="9645"/>
                    <a:pt x="42648" y="9652"/>
                    <a:pt x="42851" y="9668"/>
                  </a:cubicBezTo>
                  <a:cubicBezTo>
                    <a:pt x="43470" y="9716"/>
                    <a:pt x="43982" y="9775"/>
                    <a:pt x="44375" y="9811"/>
                  </a:cubicBezTo>
                  <a:lnTo>
                    <a:pt x="44078" y="10025"/>
                  </a:lnTo>
                  <a:cubicBezTo>
                    <a:pt x="44078" y="10025"/>
                    <a:pt x="44649" y="10133"/>
                    <a:pt x="45125" y="10180"/>
                  </a:cubicBezTo>
                  <a:cubicBezTo>
                    <a:pt x="45530" y="10216"/>
                    <a:pt x="46030" y="10228"/>
                    <a:pt x="46030" y="10228"/>
                  </a:cubicBezTo>
                  <a:cubicBezTo>
                    <a:pt x="45804" y="10025"/>
                    <a:pt x="45566" y="9835"/>
                    <a:pt x="45304" y="9680"/>
                  </a:cubicBezTo>
                  <a:cubicBezTo>
                    <a:pt x="45054" y="9537"/>
                    <a:pt x="44792" y="9430"/>
                    <a:pt x="44518" y="9347"/>
                  </a:cubicBezTo>
                  <a:lnTo>
                    <a:pt x="44471" y="9633"/>
                  </a:lnTo>
                  <a:cubicBezTo>
                    <a:pt x="44078" y="9514"/>
                    <a:pt x="43685" y="9418"/>
                    <a:pt x="43292" y="9347"/>
                  </a:cubicBezTo>
                  <a:lnTo>
                    <a:pt x="43113" y="8835"/>
                  </a:lnTo>
                  <a:cubicBezTo>
                    <a:pt x="43080" y="8833"/>
                    <a:pt x="43047" y="8832"/>
                    <a:pt x="43014" y="8832"/>
                  </a:cubicBezTo>
                  <a:cubicBezTo>
                    <a:pt x="42619" y="8832"/>
                    <a:pt x="42230" y="8962"/>
                    <a:pt x="41923" y="9204"/>
                  </a:cubicBezTo>
                  <a:cubicBezTo>
                    <a:pt x="41804" y="9204"/>
                    <a:pt x="41696" y="9192"/>
                    <a:pt x="41589" y="9192"/>
                  </a:cubicBezTo>
                  <a:lnTo>
                    <a:pt x="41458" y="9192"/>
                  </a:lnTo>
                  <a:cubicBezTo>
                    <a:pt x="41411" y="9121"/>
                    <a:pt x="41351" y="9013"/>
                    <a:pt x="41339" y="9002"/>
                  </a:cubicBezTo>
                  <a:cubicBezTo>
                    <a:pt x="41327" y="8990"/>
                    <a:pt x="41137" y="8704"/>
                    <a:pt x="41137" y="8704"/>
                  </a:cubicBezTo>
                  <a:cubicBezTo>
                    <a:pt x="40934" y="8752"/>
                    <a:pt x="40732" y="8835"/>
                    <a:pt x="40542" y="8930"/>
                  </a:cubicBezTo>
                  <a:cubicBezTo>
                    <a:pt x="40387" y="9025"/>
                    <a:pt x="40244" y="9144"/>
                    <a:pt x="40125" y="9287"/>
                  </a:cubicBezTo>
                  <a:cubicBezTo>
                    <a:pt x="39970" y="9299"/>
                    <a:pt x="39827" y="9323"/>
                    <a:pt x="39684" y="9359"/>
                  </a:cubicBezTo>
                  <a:cubicBezTo>
                    <a:pt x="39649" y="9299"/>
                    <a:pt x="39589" y="9240"/>
                    <a:pt x="39541" y="9192"/>
                  </a:cubicBezTo>
                  <a:cubicBezTo>
                    <a:pt x="39494" y="9156"/>
                    <a:pt x="39268" y="8918"/>
                    <a:pt x="39268" y="8918"/>
                  </a:cubicBezTo>
                  <a:cubicBezTo>
                    <a:pt x="39077" y="9013"/>
                    <a:pt x="38887" y="9133"/>
                    <a:pt x="38720" y="9263"/>
                  </a:cubicBezTo>
                  <a:cubicBezTo>
                    <a:pt x="38577" y="9394"/>
                    <a:pt x="38446" y="9549"/>
                    <a:pt x="38339" y="9716"/>
                  </a:cubicBezTo>
                  <a:cubicBezTo>
                    <a:pt x="38196" y="9764"/>
                    <a:pt x="38065" y="9811"/>
                    <a:pt x="37934" y="9859"/>
                  </a:cubicBezTo>
                  <a:cubicBezTo>
                    <a:pt x="37886" y="9811"/>
                    <a:pt x="37839" y="9775"/>
                    <a:pt x="37791" y="9740"/>
                  </a:cubicBezTo>
                  <a:cubicBezTo>
                    <a:pt x="37720" y="9692"/>
                    <a:pt x="37470" y="9502"/>
                    <a:pt x="37470" y="9502"/>
                  </a:cubicBezTo>
                  <a:cubicBezTo>
                    <a:pt x="37279" y="9609"/>
                    <a:pt x="37113" y="9752"/>
                    <a:pt x="36958" y="9906"/>
                  </a:cubicBezTo>
                  <a:cubicBezTo>
                    <a:pt x="36815" y="10073"/>
                    <a:pt x="36696" y="10240"/>
                    <a:pt x="36601" y="10430"/>
                  </a:cubicBezTo>
                  <a:cubicBezTo>
                    <a:pt x="36482" y="10490"/>
                    <a:pt x="36374" y="10549"/>
                    <a:pt x="36255" y="10609"/>
                  </a:cubicBezTo>
                  <a:cubicBezTo>
                    <a:pt x="36220" y="10573"/>
                    <a:pt x="36184" y="10549"/>
                    <a:pt x="36148" y="10526"/>
                  </a:cubicBezTo>
                  <a:cubicBezTo>
                    <a:pt x="36077" y="10490"/>
                    <a:pt x="35815" y="10311"/>
                    <a:pt x="35815" y="10311"/>
                  </a:cubicBezTo>
                  <a:cubicBezTo>
                    <a:pt x="35636" y="10442"/>
                    <a:pt x="35481" y="10597"/>
                    <a:pt x="35339" y="10776"/>
                  </a:cubicBezTo>
                  <a:cubicBezTo>
                    <a:pt x="35208" y="10942"/>
                    <a:pt x="35100" y="11121"/>
                    <a:pt x="35017" y="11311"/>
                  </a:cubicBezTo>
                  <a:lnTo>
                    <a:pt x="34815" y="11442"/>
                  </a:lnTo>
                  <a:cubicBezTo>
                    <a:pt x="34767" y="11407"/>
                    <a:pt x="34719" y="11371"/>
                    <a:pt x="34660" y="11347"/>
                  </a:cubicBezTo>
                  <a:cubicBezTo>
                    <a:pt x="34588" y="11311"/>
                    <a:pt x="34315" y="11157"/>
                    <a:pt x="34315" y="11157"/>
                  </a:cubicBezTo>
                  <a:cubicBezTo>
                    <a:pt x="34148" y="11311"/>
                    <a:pt x="33993" y="11478"/>
                    <a:pt x="33874" y="11657"/>
                  </a:cubicBezTo>
                  <a:cubicBezTo>
                    <a:pt x="33755" y="11835"/>
                    <a:pt x="33660" y="12026"/>
                    <a:pt x="33600" y="12228"/>
                  </a:cubicBezTo>
                  <a:lnTo>
                    <a:pt x="33386" y="12383"/>
                  </a:lnTo>
                  <a:cubicBezTo>
                    <a:pt x="33303" y="12323"/>
                    <a:pt x="33231" y="12264"/>
                    <a:pt x="33136" y="12228"/>
                  </a:cubicBezTo>
                  <a:cubicBezTo>
                    <a:pt x="33041" y="12192"/>
                    <a:pt x="32755" y="12061"/>
                    <a:pt x="32755" y="12061"/>
                  </a:cubicBezTo>
                  <a:cubicBezTo>
                    <a:pt x="32600" y="12216"/>
                    <a:pt x="32457" y="12395"/>
                    <a:pt x="32338" y="12585"/>
                  </a:cubicBezTo>
                  <a:cubicBezTo>
                    <a:pt x="32207" y="12812"/>
                    <a:pt x="32112" y="13038"/>
                    <a:pt x="32040" y="13288"/>
                  </a:cubicBezTo>
                  <a:lnTo>
                    <a:pt x="31850" y="13407"/>
                  </a:lnTo>
                  <a:cubicBezTo>
                    <a:pt x="31779" y="13347"/>
                    <a:pt x="31695" y="13288"/>
                    <a:pt x="31600" y="13240"/>
                  </a:cubicBezTo>
                  <a:cubicBezTo>
                    <a:pt x="31469" y="13181"/>
                    <a:pt x="31183" y="13050"/>
                    <a:pt x="31183" y="13050"/>
                  </a:cubicBezTo>
                  <a:cubicBezTo>
                    <a:pt x="31017" y="13216"/>
                    <a:pt x="30862" y="13407"/>
                    <a:pt x="30719" y="13609"/>
                  </a:cubicBezTo>
                  <a:cubicBezTo>
                    <a:pt x="30576" y="13847"/>
                    <a:pt x="30457" y="14097"/>
                    <a:pt x="30374" y="14359"/>
                  </a:cubicBezTo>
                  <a:cubicBezTo>
                    <a:pt x="30326" y="14383"/>
                    <a:pt x="30278" y="14419"/>
                    <a:pt x="30231" y="14443"/>
                  </a:cubicBezTo>
                  <a:cubicBezTo>
                    <a:pt x="30183" y="14407"/>
                    <a:pt x="30135" y="14371"/>
                    <a:pt x="30076" y="14336"/>
                  </a:cubicBezTo>
                  <a:cubicBezTo>
                    <a:pt x="29957" y="14276"/>
                    <a:pt x="29695" y="14121"/>
                    <a:pt x="29695" y="14121"/>
                  </a:cubicBezTo>
                  <a:cubicBezTo>
                    <a:pt x="29516" y="14264"/>
                    <a:pt x="29350" y="14431"/>
                    <a:pt x="29207" y="14621"/>
                  </a:cubicBezTo>
                  <a:cubicBezTo>
                    <a:pt x="29076" y="14788"/>
                    <a:pt x="28957" y="14978"/>
                    <a:pt x="28862" y="15181"/>
                  </a:cubicBezTo>
                  <a:lnTo>
                    <a:pt x="28623" y="15288"/>
                  </a:lnTo>
                  <a:cubicBezTo>
                    <a:pt x="28564" y="15228"/>
                    <a:pt x="28504" y="15169"/>
                    <a:pt x="28433" y="15109"/>
                  </a:cubicBezTo>
                  <a:cubicBezTo>
                    <a:pt x="28302" y="15014"/>
                    <a:pt x="28052" y="14847"/>
                    <a:pt x="28052" y="14847"/>
                  </a:cubicBezTo>
                  <a:cubicBezTo>
                    <a:pt x="27861" y="14990"/>
                    <a:pt x="27683" y="15145"/>
                    <a:pt x="27516" y="15324"/>
                  </a:cubicBezTo>
                  <a:cubicBezTo>
                    <a:pt x="27361" y="15502"/>
                    <a:pt x="27218" y="15681"/>
                    <a:pt x="27099" y="15883"/>
                  </a:cubicBezTo>
                  <a:cubicBezTo>
                    <a:pt x="26980" y="15931"/>
                    <a:pt x="26861" y="15967"/>
                    <a:pt x="26742" y="15990"/>
                  </a:cubicBezTo>
                  <a:cubicBezTo>
                    <a:pt x="26695" y="15919"/>
                    <a:pt x="26635" y="15836"/>
                    <a:pt x="26576" y="15764"/>
                  </a:cubicBezTo>
                  <a:cubicBezTo>
                    <a:pt x="26445" y="15633"/>
                    <a:pt x="26218" y="15443"/>
                    <a:pt x="26218" y="15443"/>
                  </a:cubicBezTo>
                  <a:cubicBezTo>
                    <a:pt x="25992" y="15562"/>
                    <a:pt x="25790" y="15693"/>
                    <a:pt x="25599" y="15848"/>
                  </a:cubicBezTo>
                  <a:cubicBezTo>
                    <a:pt x="25421" y="15979"/>
                    <a:pt x="25266" y="16133"/>
                    <a:pt x="25123" y="16288"/>
                  </a:cubicBezTo>
                  <a:cubicBezTo>
                    <a:pt x="25040" y="16300"/>
                    <a:pt x="24956" y="16312"/>
                    <a:pt x="24873" y="16312"/>
                  </a:cubicBezTo>
                  <a:cubicBezTo>
                    <a:pt x="24837" y="16229"/>
                    <a:pt x="24801" y="16145"/>
                    <a:pt x="24754" y="16062"/>
                  </a:cubicBezTo>
                  <a:cubicBezTo>
                    <a:pt x="24659" y="15919"/>
                    <a:pt x="24563" y="15788"/>
                    <a:pt x="24456" y="15657"/>
                  </a:cubicBezTo>
                  <a:cubicBezTo>
                    <a:pt x="24218" y="15729"/>
                    <a:pt x="23980" y="15824"/>
                    <a:pt x="23742" y="15943"/>
                  </a:cubicBezTo>
                  <a:cubicBezTo>
                    <a:pt x="23539" y="16038"/>
                    <a:pt x="23349" y="16157"/>
                    <a:pt x="23158" y="16300"/>
                  </a:cubicBezTo>
                  <a:lnTo>
                    <a:pt x="22944" y="16276"/>
                  </a:lnTo>
                  <a:cubicBezTo>
                    <a:pt x="22920" y="16181"/>
                    <a:pt x="22908" y="16086"/>
                    <a:pt x="22873" y="16002"/>
                  </a:cubicBezTo>
                  <a:cubicBezTo>
                    <a:pt x="22813" y="15836"/>
                    <a:pt x="22730" y="15669"/>
                    <a:pt x="22646" y="15514"/>
                  </a:cubicBezTo>
                  <a:cubicBezTo>
                    <a:pt x="22385" y="15550"/>
                    <a:pt x="22123" y="15598"/>
                    <a:pt x="21873" y="15669"/>
                  </a:cubicBezTo>
                  <a:cubicBezTo>
                    <a:pt x="21623" y="15740"/>
                    <a:pt x="21372" y="15836"/>
                    <a:pt x="21134" y="15955"/>
                  </a:cubicBezTo>
                  <a:cubicBezTo>
                    <a:pt x="21099" y="15931"/>
                    <a:pt x="21087" y="15919"/>
                    <a:pt x="21051" y="15895"/>
                  </a:cubicBezTo>
                  <a:cubicBezTo>
                    <a:pt x="21051" y="15800"/>
                    <a:pt x="21039" y="15705"/>
                    <a:pt x="21027" y="15598"/>
                  </a:cubicBezTo>
                  <a:cubicBezTo>
                    <a:pt x="20991" y="15419"/>
                    <a:pt x="20932" y="15240"/>
                    <a:pt x="20861" y="15074"/>
                  </a:cubicBezTo>
                  <a:cubicBezTo>
                    <a:pt x="20861" y="15074"/>
                    <a:pt x="20515" y="15074"/>
                    <a:pt x="20051" y="15133"/>
                  </a:cubicBezTo>
                  <a:cubicBezTo>
                    <a:pt x="19801" y="15157"/>
                    <a:pt x="19551" y="15217"/>
                    <a:pt x="19301" y="15300"/>
                  </a:cubicBezTo>
                  <a:lnTo>
                    <a:pt x="19134" y="15217"/>
                  </a:lnTo>
                  <a:cubicBezTo>
                    <a:pt x="19146" y="15098"/>
                    <a:pt x="19158" y="14967"/>
                    <a:pt x="19158" y="14836"/>
                  </a:cubicBezTo>
                  <a:cubicBezTo>
                    <a:pt x="19146" y="14645"/>
                    <a:pt x="19110" y="14455"/>
                    <a:pt x="19051" y="14276"/>
                  </a:cubicBezTo>
                  <a:cubicBezTo>
                    <a:pt x="19051" y="14276"/>
                    <a:pt x="18694" y="14240"/>
                    <a:pt x="18217" y="14228"/>
                  </a:cubicBezTo>
                  <a:cubicBezTo>
                    <a:pt x="18074" y="14228"/>
                    <a:pt x="17932" y="14240"/>
                    <a:pt x="17789" y="14252"/>
                  </a:cubicBezTo>
                  <a:cubicBezTo>
                    <a:pt x="18086" y="13752"/>
                    <a:pt x="18194" y="13133"/>
                    <a:pt x="18455" y="12585"/>
                  </a:cubicBezTo>
                  <a:cubicBezTo>
                    <a:pt x="18683" y="12101"/>
                    <a:pt x="19146" y="11738"/>
                    <a:pt x="19645" y="11738"/>
                  </a:cubicBezTo>
                  <a:cubicBezTo>
                    <a:pt x="19771" y="11738"/>
                    <a:pt x="19900" y="11761"/>
                    <a:pt x="20027" y="11811"/>
                  </a:cubicBezTo>
                  <a:cubicBezTo>
                    <a:pt x="20420" y="11966"/>
                    <a:pt x="20706" y="12478"/>
                    <a:pt x="20884" y="12931"/>
                  </a:cubicBezTo>
                  <a:cubicBezTo>
                    <a:pt x="20753" y="11883"/>
                    <a:pt x="21480" y="10561"/>
                    <a:pt x="22539" y="10347"/>
                  </a:cubicBezTo>
                  <a:cubicBezTo>
                    <a:pt x="22701" y="10313"/>
                    <a:pt x="22863" y="10297"/>
                    <a:pt x="23025" y="10297"/>
                  </a:cubicBezTo>
                  <a:cubicBezTo>
                    <a:pt x="24054" y="10297"/>
                    <a:pt x="25052" y="10953"/>
                    <a:pt x="25587" y="11859"/>
                  </a:cubicBezTo>
                  <a:cubicBezTo>
                    <a:pt x="25718" y="10859"/>
                    <a:pt x="24516" y="9906"/>
                    <a:pt x="25230" y="8978"/>
                  </a:cubicBezTo>
                  <a:cubicBezTo>
                    <a:pt x="25409" y="8752"/>
                    <a:pt x="25659" y="8585"/>
                    <a:pt x="25944" y="8513"/>
                  </a:cubicBezTo>
                  <a:cubicBezTo>
                    <a:pt x="26526" y="8354"/>
                    <a:pt x="27120" y="8275"/>
                    <a:pt x="27711" y="8275"/>
                  </a:cubicBezTo>
                  <a:cubicBezTo>
                    <a:pt x="29189" y="8275"/>
                    <a:pt x="30647" y="8765"/>
                    <a:pt x="31838" y="9692"/>
                  </a:cubicBezTo>
                  <a:cubicBezTo>
                    <a:pt x="31659" y="9025"/>
                    <a:pt x="30945" y="8609"/>
                    <a:pt x="30731" y="7954"/>
                  </a:cubicBezTo>
                  <a:cubicBezTo>
                    <a:pt x="30540" y="7370"/>
                    <a:pt x="30778" y="6716"/>
                    <a:pt x="31207" y="6275"/>
                  </a:cubicBezTo>
                  <a:cubicBezTo>
                    <a:pt x="31636" y="5846"/>
                    <a:pt x="32219" y="5596"/>
                    <a:pt x="32802" y="5418"/>
                  </a:cubicBezTo>
                  <a:cubicBezTo>
                    <a:pt x="33680" y="5146"/>
                    <a:pt x="34593" y="5010"/>
                    <a:pt x="35509" y="5010"/>
                  </a:cubicBezTo>
                  <a:cubicBezTo>
                    <a:pt x="36197" y="5010"/>
                    <a:pt x="36886" y="5086"/>
                    <a:pt x="37565" y="5239"/>
                  </a:cubicBezTo>
                  <a:cubicBezTo>
                    <a:pt x="34993" y="2739"/>
                    <a:pt x="31314" y="1798"/>
                    <a:pt x="27766" y="1227"/>
                  </a:cubicBezTo>
                  <a:cubicBezTo>
                    <a:pt x="26233" y="979"/>
                    <a:pt x="24653" y="784"/>
                    <a:pt x="23095" y="784"/>
                  </a:cubicBezTo>
                  <a:cubicBezTo>
                    <a:pt x="21290" y="784"/>
                    <a:pt x="19514" y="1045"/>
                    <a:pt x="17872" y="1786"/>
                  </a:cubicBezTo>
                  <a:cubicBezTo>
                    <a:pt x="17170" y="1084"/>
                    <a:pt x="16396" y="155"/>
                    <a:pt x="15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"/>
          <p:cNvGrpSpPr/>
          <p:nvPr/>
        </p:nvGrpSpPr>
        <p:grpSpPr>
          <a:xfrm>
            <a:off x="-1930" y="2061427"/>
            <a:ext cx="1034556" cy="1034717"/>
            <a:chOff x="7579" y="2057522"/>
            <a:chExt cx="1032594" cy="1032755"/>
          </a:xfrm>
        </p:grpSpPr>
        <p:sp>
          <p:nvSpPr>
            <p:cNvPr id="187" name="Google Shape;187;p2"/>
            <p:cNvSpPr/>
            <p:nvPr/>
          </p:nvSpPr>
          <p:spPr>
            <a:xfrm>
              <a:off x="7579" y="2057522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" name="Google Shape;188;p2"/>
            <p:cNvGrpSpPr/>
            <p:nvPr/>
          </p:nvGrpSpPr>
          <p:grpSpPr>
            <a:xfrm>
              <a:off x="39030" y="2096102"/>
              <a:ext cx="969120" cy="963112"/>
              <a:chOff x="5064404" y="4151164"/>
              <a:chExt cx="963531" cy="957368"/>
            </a:xfrm>
          </p:grpSpPr>
          <p:sp>
            <p:nvSpPr>
              <p:cNvPr id="189" name="Google Shape;189;p2"/>
              <p:cNvSpPr/>
              <p:nvPr/>
            </p:nvSpPr>
            <p:spPr>
              <a:xfrm>
                <a:off x="5146215" y="4365591"/>
                <a:ext cx="814023" cy="541288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16951" extrusionOk="0">
                    <a:moveTo>
                      <a:pt x="847" y="0"/>
                    </a:moveTo>
                    <a:cubicBezTo>
                      <a:pt x="571" y="0"/>
                      <a:pt x="288" y="10"/>
                      <a:pt x="1" y="32"/>
                    </a:cubicBezTo>
                    <a:cubicBezTo>
                      <a:pt x="965" y="437"/>
                      <a:pt x="1822" y="1032"/>
                      <a:pt x="2537" y="1794"/>
                    </a:cubicBezTo>
                    <a:cubicBezTo>
                      <a:pt x="2537" y="1794"/>
                      <a:pt x="4037" y="3747"/>
                      <a:pt x="3835" y="5747"/>
                    </a:cubicBezTo>
                    <a:cubicBezTo>
                      <a:pt x="4085" y="5628"/>
                      <a:pt x="4299" y="5425"/>
                      <a:pt x="4442" y="5187"/>
                    </a:cubicBezTo>
                    <a:cubicBezTo>
                      <a:pt x="4906" y="6747"/>
                      <a:pt x="5097" y="8390"/>
                      <a:pt x="5025" y="10021"/>
                    </a:cubicBezTo>
                    <a:lnTo>
                      <a:pt x="5001" y="10009"/>
                    </a:lnTo>
                    <a:lnTo>
                      <a:pt x="4085" y="9652"/>
                    </a:lnTo>
                    <a:lnTo>
                      <a:pt x="4597" y="9223"/>
                    </a:lnTo>
                    <a:cubicBezTo>
                      <a:pt x="4441" y="9195"/>
                      <a:pt x="4284" y="9180"/>
                      <a:pt x="4128" y="9180"/>
                    </a:cubicBezTo>
                    <a:cubicBezTo>
                      <a:pt x="3830" y="9180"/>
                      <a:pt x="3536" y="9233"/>
                      <a:pt x="3263" y="9343"/>
                    </a:cubicBezTo>
                    <a:lnTo>
                      <a:pt x="3966" y="6235"/>
                    </a:lnTo>
                    <a:lnTo>
                      <a:pt x="3966" y="6235"/>
                    </a:lnTo>
                    <a:lnTo>
                      <a:pt x="2370" y="8319"/>
                    </a:lnTo>
                    <a:lnTo>
                      <a:pt x="1894" y="9795"/>
                    </a:lnTo>
                    <a:lnTo>
                      <a:pt x="1179" y="10462"/>
                    </a:lnTo>
                    <a:cubicBezTo>
                      <a:pt x="1120" y="10509"/>
                      <a:pt x="1096" y="10569"/>
                      <a:pt x="1096" y="10640"/>
                    </a:cubicBezTo>
                    <a:lnTo>
                      <a:pt x="1096" y="11283"/>
                    </a:lnTo>
                    <a:cubicBezTo>
                      <a:pt x="1096" y="11343"/>
                      <a:pt x="1060" y="11414"/>
                      <a:pt x="1013" y="11462"/>
                    </a:cubicBezTo>
                    <a:lnTo>
                      <a:pt x="120" y="12260"/>
                    </a:lnTo>
                    <a:cubicBezTo>
                      <a:pt x="48" y="12319"/>
                      <a:pt x="25" y="12414"/>
                      <a:pt x="48" y="12498"/>
                    </a:cubicBezTo>
                    <a:lnTo>
                      <a:pt x="382" y="13784"/>
                    </a:lnTo>
                    <a:lnTo>
                      <a:pt x="691" y="13391"/>
                    </a:lnTo>
                    <a:cubicBezTo>
                      <a:pt x="739" y="13331"/>
                      <a:pt x="810" y="13295"/>
                      <a:pt x="882" y="13295"/>
                    </a:cubicBezTo>
                    <a:lnTo>
                      <a:pt x="1465" y="13295"/>
                    </a:lnTo>
                    <a:cubicBezTo>
                      <a:pt x="1560" y="13295"/>
                      <a:pt x="1656" y="13224"/>
                      <a:pt x="1691" y="13129"/>
                    </a:cubicBezTo>
                    <a:lnTo>
                      <a:pt x="1894" y="12533"/>
                    </a:lnTo>
                    <a:cubicBezTo>
                      <a:pt x="1930" y="12462"/>
                      <a:pt x="1989" y="12402"/>
                      <a:pt x="2061" y="12391"/>
                    </a:cubicBezTo>
                    <a:lnTo>
                      <a:pt x="2942" y="12140"/>
                    </a:lnTo>
                    <a:cubicBezTo>
                      <a:pt x="2977" y="12129"/>
                      <a:pt x="3025" y="12093"/>
                      <a:pt x="3049" y="12069"/>
                    </a:cubicBezTo>
                    <a:lnTo>
                      <a:pt x="3346" y="11736"/>
                    </a:lnTo>
                    <a:cubicBezTo>
                      <a:pt x="3396" y="11686"/>
                      <a:pt x="3456" y="11660"/>
                      <a:pt x="3521" y="11660"/>
                    </a:cubicBezTo>
                    <a:cubicBezTo>
                      <a:pt x="3549" y="11660"/>
                      <a:pt x="3579" y="11665"/>
                      <a:pt x="3608" y="11676"/>
                    </a:cubicBezTo>
                    <a:lnTo>
                      <a:pt x="4025" y="11807"/>
                    </a:lnTo>
                    <a:lnTo>
                      <a:pt x="4823" y="11700"/>
                    </a:lnTo>
                    <a:lnTo>
                      <a:pt x="5644" y="12998"/>
                    </a:lnTo>
                    <a:cubicBezTo>
                      <a:pt x="5787" y="13236"/>
                      <a:pt x="6025" y="13379"/>
                      <a:pt x="6299" y="13426"/>
                    </a:cubicBezTo>
                    <a:lnTo>
                      <a:pt x="8133" y="13688"/>
                    </a:lnTo>
                    <a:cubicBezTo>
                      <a:pt x="8305" y="13760"/>
                      <a:pt x="8494" y="13797"/>
                      <a:pt x="8685" y="13797"/>
                    </a:cubicBezTo>
                    <a:cubicBezTo>
                      <a:pt x="8811" y="13797"/>
                      <a:pt x="8938" y="13781"/>
                      <a:pt x="9061" y="13748"/>
                    </a:cubicBezTo>
                    <a:cubicBezTo>
                      <a:pt x="9169" y="13724"/>
                      <a:pt x="9276" y="13712"/>
                      <a:pt x="9383" y="13700"/>
                    </a:cubicBezTo>
                    <a:lnTo>
                      <a:pt x="10050" y="14688"/>
                    </a:lnTo>
                    <a:cubicBezTo>
                      <a:pt x="10169" y="14867"/>
                      <a:pt x="10359" y="14986"/>
                      <a:pt x="10562" y="15034"/>
                    </a:cubicBezTo>
                    <a:lnTo>
                      <a:pt x="11847" y="15296"/>
                    </a:lnTo>
                    <a:lnTo>
                      <a:pt x="11847" y="16522"/>
                    </a:lnTo>
                    <a:lnTo>
                      <a:pt x="12502" y="16951"/>
                    </a:lnTo>
                    <a:lnTo>
                      <a:pt x="12502" y="16951"/>
                    </a:lnTo>
                    <a:lnTo>
                      <a:pt x="12181" y="16379"/>
                    </a:lnTo>
                    <a:lnTo>
                      <a:pt x="12181" y="15819"/>
                    </a:lnTo>
                    <a:lnTo>
                      <a:pt x="12502" y="16379"/>
                    </a:lnTo>
                    <a:lnTo>
                      <a:pt x="13324" y="16629"/>
                    </a:lnTo>
                    <a:lnTo>
                      <a:pt x="12621" y="15855"/>
                    </a:lnTo>
                    <a:lnTo>
                      <a:pt x="12633" y="15843"/>
                    </a:lnTo>
                    <a:lnTo>
                      <a:pt x="13502" y="16177"/>
                    </a:lnTo>
                    <a:lnTo>
                      <a:pt x="12324" y="14796"/>
                    </a:lnTo>
                    <a:lnTo>
                      <a:pt x="12121" y="14438"/>
                    </a:lnTo>
                    <a:lnTo>
                      <a:pt x="12324" y="14438"/>
                    </a:lnTo>
                    <a:lnTo>
                      <a:pt x="14360" y="15546"/>
                    </a:lnTo>
                    <a:lnTo>
                      <a:pt x="14788" y="16748"/>
                    </a:lnTo>
                    <a:lnTo>
                      <a:pt x="15276" y="16951"/>
                    </a:lnTo>
                    <a:lnTo>
                      <a:pt x="15003" y="16474"/>
                    </a:lnTo>
                    <a:lnTo>
                      <a:pt x="14800" y="15950"/>
                    </a:lnTo>
                    <a:lnTo>
                      <a:pt x="15669" y="16570"/>
                    </a:lnTo>
                    <a:lnTo>
                      <a:pt x="15229" y="15605"/>
                    </a:lnTo>
                    <a:lnTo>
                      <a:pt x="15669" y="15831"/>
                    </a:lnTo>
                    <a:lnTo>
                      <a:pt x="16122" y="15974"/>
                    </a:lnTo>
                    <a:lnTo>
                      <a:pt x="14884" y="14938"/>
                    </a:lnTo>
                    <a:lnTo>
                      <a:pt x="14288" y="14343"/>
                    </a:lnTo>
                    <a:lnTo>
                      <a:pt x="14288" y="14343"/>
                    </a:lnTo>
                    <a:cubicBezTo>
                      <a:pt x="14804" y="14408"/>
                      <a:pt x="15313" y="14440"/>
                      <a:pt x="15806" y="14440"/>
                    </a:cubicBezTo>
                    <a:cubicBezTo>
                      <a:pt x="18213" y="14440"/>
                      <a:pt x="20213" y="13681"/>
                      <a:pt x="20539" y="12307"/>
                    </a:cubicBezTo>
                    <a:cubicBezTo>
                      <a:pt x="20991" y="10402"/>
                      <a:pt x="23087" y="9914"/>
                      <a:pt x="23694" y="9878"/>
                    </a:cubicBezTo>
                    <a:cubicBezTo>
                      <a:pt x="23729" y="9876"/>
                      <a:pt x="23765" y="9874"/>
                      <a:pt x="23800" y="9874"/>
                    </a:cubicBezTo>
                    <a:cubicBezTo>
                      <a:pt x="24368" y="9874"/>
                      <a:pt x="24875" y="10253"/>
                      <a:pt x="24337" y="11509"/>
                    </a:cubicBezTo>
                    <a:cubicBezTo>
                      <a:pt x="24659" y="11402"/>
                      <a:pt x="24932" y="11188"/>
                      <a:pt x="25123" y="10890"/>
                    </a:cubicBezTo>
                    <a:lnTo>
                      <a:pt x="25123" y="10950"/>
                    </a:lnTo>
                    <a:lnTo>
                      <a:pt x="25349" y="11009"/>
                    </a:lnTo>
                    <a:lnTo>
                      <a:pt x="25349" y="10140"/>
                    </a:lnTo>
                    <a:lnTo>
                      <a:pt x="25492" y="9747"/>
                    </a:lnTo>
                    <a:lnTo>
                      <a:pt x="24980" y="9295"/>
                    </a:lnTo>
                    <a:lnTo>
                      <a:pt x="24980" y="8902"/>
                    </a:lnTo>
                    <a:lnTo>
                      <a:pt x="23635" y="8890"/>
                    </a:lnTo>
                    <a:lnTo>
                      <a:pt x="23599" y="8890"/>
                    </a:lnTo>
                    <a:lnTo>
                      <a:pt x="23599" y="8604"/>
                    </a:lnTo>
                    <a:lnTo>
                      <a:pt x="22039" y="9152"/>
                    </a:lnTo>
                    <a:lnTo>
                      <a:pt x="22039" y="8831"/>
                    </a:lnTo>
                    <a:lnTo>
                      <a:pt x="20944" y="9676"/>
                    </a:lnTo>
                    <a:cubicBezTo>
                      <a:pt x="20860" y="9735"/>
                      <a:pt x="20789" y="9795"/>
                      <a:pt x="20718" y="9854"/>
                    </a:cubicBezTo>
                    <a:lnTo>
                      <a:pt x="20694" y="9866"/>
                    </a:lnTo>
                    <a:lnTo>
                      <a:pt x="20456" y="9616"/>
                    </a:lnTo>
                    <a:lnTo>
                      <a:pt x="19956" y="10724"/>
                    </a:lnTo>
                    <a:lnTo>
                      <a:pt x="19658" y="10581"/>
                    </a:lnTo>
                    <a:lnTo>
                      <a:pt x="19217" y="11902"/>
                    </a:lnTo>
                    <a:lnTo>
                      <a:pt x="19027" y="11795"/>
                    </a:lnTo>
                    <a:lnTo>
                      <a:pt x="18265" y="12521"/>
                    </a:lnTo>
                    <a:lnTo>
                      <a:pt x="18170" y="12271"/>
                    </a:lnTo>
                    <a:lnTo>
                      <a:pt x="17062" y="12795"/>
                    </a:lnTo>
                    <a:lnTo>
                      <a:pt x="16955" y="12569"/>
                    </a:lnTo>
                    <a:lnTo>
                      <a:pt x="15848" y="12926"/>
                    </a:lnTo>
                    <a:lnTo>
                      <a:pt x="15646" y="12641"/>
                    </a:lnTo>
                    <a:lnTo>
                      <a:pt x="14503" y="12891"/>
                    </a:lnTo>
                    <a:lnTo>
                      <a:pt x="14324" y="12569"/>
                    </a:lnTo>
                    <a:lnTo>
                      <a:pt x="13229" y="12641"/>
                    </a:lnTo>
                    <a:lnTo>
                      <a:pt x="13110" y="12224"/>
                    </a:lnTo>
                    <a:lnTo>
                      <a:pt x="12050" y="12021"/>
                    </a:lnTo>
                    <a:lnTo>
                      <a:pt x="12050" y="11402"/>
                    </a:lnTo>
                    <a:lnTo>
                      <a:pt x="11121" y="11164"/>
                    </a:lnTo>
                    <a:cubicBezTo>
                      <a:pt x="11121" y="11164"/>
                      <a:pt x="10907" y="8997"/>
                      <a:pt x="12848" y="8962"/>
                    </a:cubicBezTo>
                    <a:cubicBezTo>
                      <a:pt x="12860" y="8961"/>
                      <a:pt x="12872" y="8961"/>
                      <a:pt x="12884" y="8961"/>
                    </a:cubicBezTo>
                    <a:cubicBezTo>
                      <a:pt x="14808" y="8961"/>
                      <a:pt x="16348" y="11783"/>
                      <a:pt x="16348" y="11783"/>
                    </a:cubicBezTo>
                    <a:cubicBezTo>
                      <a:pt x="16348" y="11783"/>
                      <a:pt x="16848" y="9497"/>
                      <a:pt x="14943" y="7438"/>
                    </a:cubicBezTo>
                    <a:lnTo>
                      <a:pt x="14943" y="7438"/>
                    </a:lnTo>
                    <a:cubicBezTo>
                      <a:pt x="16693" y="7592"/>
                      <a:pt x="19015" y="10605"/>
                      <a:pt x="19015" y="10605"/>
                    </a:cubicBezTo>
                    <a:cubicBezTo>
                      <a:pt x="19015" y="10605"/>
                      <a:pt x="18551" y="7521"/>
                      <a:pt x="16467" y="4854"/>
                    </a:cubicBezTo>
                    <a:lnTo>
                      <a:pt x="16467" y="4854"/>
                    </a:lnTo>
                    <a:cubicBezTo>
                      <a:pt x="19777" y="5461"/>
                      <a:pt x="22242" y="8200"/>
                      <a:pt x="22242" y="8200"/>
                    </a:cubicBezTo>
                    <a:cubicBezTo>
                      <a:pt x="22242" y="8200"/>
                      <a:pt x="21146" y="2877"/>
                      <a:pt x="17908" y="1437"/>
                    </a:cubicBezTo>
                    <a:cubicBezTo>
                      <a:pt x="16313" y="737"/>
                      <a:pt x="14898" y="484"/>
                      <a:pt x="13688" y="484"/>
                    </a:cubicBezTo>
                    <a:cubicBezTo>
                      <a:pt x="12079" y="484"/>
                      <a:pt x="10831" y="930"/>
                      <a:pt x="10002" y="1365"/>
                    </a:cubicBezTo>
                    <a:cubicBezTo>
                      <a:pt x="9728" y="1508"/>
                      <a:pt x="9514" y="1723"/>
                      <a:pt x="9371" y="1996"/>
                    </a:cubicBezTo>
                    <a:cubicBezTo>
                      <a:pt x="8799" y="1627"/>
                      <a:pt x="8311" y="925"/>
                      <a:pt x="8311" y="925"/>
                    </a:cubicBezTo>
                    <a:lnTo>
                      <a:pt x="8311" y="925"/>
                    </a:lnTo>
                    <a:lnTo>
                      <a:pt x="9204" y="2961"/>
                    </a:lnTo>
                    <a:cubicBezTo>
                      <a:pt x="9228" y="3056"/>
                      <a:pt x="9252" y="3163"/>
                      <a:pt x="9288" y="3258"/>
                    </a:cubicBezTo>
                    <a:cubicBezTo>
                      <a:pt x="9728" y="4437"/>
                      <a:pt x="9823" y="5723"/>
                      <a:pt x="9561" y="6961"/>
                    </a:cubicBezTo>
                    <a:cubicBezTo>
                      <a:pt x="9121" y="5568"/>
                      <a:pt x="8192" y="3401"/>
                      <a:pt x="7799" y="2508"/>
                    </a:cubicBezTo>
                    <a:cubicBezTo>
                      <a:pt x="7680" y="2234"/>
                      <a:pt x="7478" y="1996"/>
                      <a:pt x="7228" y="1830"/>
                    </a:cubicBezTo>
                    <a:cubicBezTo>
                      <a:pt x="6321" y="1261"/>
                      <a:pt x="3948" y="0"/>
                      <a:pt x="8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5111632" y="4151164"/>
                <a:ext cx="121312" cy="65302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2045" extrusionOk="0">
                    <a:moveTo>
                      <a:pt x="2600" y="0"/>
                    </a:moveTo>
                    <a:cubicBezTo>
                      <a:pt x="2550" y="0"/>
                      <a:pt x="2500" y="7"/>
                      <a:pt x="2453" y="20"/>
                    </a:cubicBezTo>
                    <a:cubicBezTo>
                      <a:pt x="1858" y="151"/>
                      <a:pt x="1834" y="960"/>
                      <a:pt x="2405" y="1151"/>
                    </a:cubicBezTo>
                    <a:cubicBezTo>
                      <a:pt x="2334" y="1306"/>
                      <a:pt x="2191" y="1425"/>
                      <a:pt x="2012" y="1449"/>
                    </a:cubicBezTo>
                    <a:cubicBezTo>
                      <a:pt x="1854" y="1492"/>
                      <a:pt x="1691" y="1511"/>
                      <a:pt x="1528" y="1511"/>
                    </a:cubicBezTo>
                    <a:cubicBezTo>
                      <a:pt x="983" y="1511"/>
                      <a:pt x="441" y="1301"/>
                      <a:pt x="84" y="1127"/>
                    </a:cubicBezTo>
                    <a:cubicBezTo>
                      <a:pt x="60" y="1163"/>
                      <a:pt x="24" y="1199"/>
                      <a:pt x="0" y="1246"/>
                    </a:cubicBezTo>
                    <a:cubicBezTo>
                      <a:pt x="367" y="1583"/>
                      <a:pt x="1007" y="2045"/>
                      <a:pt x="1802" y="2045"/>
                    </a:cubicBezTo>
                    <a:cubicBezTo>
                      <a:pt x="1962" y="2045"/>
                      <a:pt x="2127" y="2026"/>
                      <a:pt x="2298" y="1984"/>
                    </a:cubicBezTo>
                    <a:cubicBezTo>
                      <a:pt x="3798" y="1639"/>
                      <a:pt x="3322" y="282"/>
                      <a:pt x="2858" y="67"/>
                    </a:cubicBezTo>
                    <a:cubicBezTo>
                      <a:pt x="2781" y="22"/>
                      <a:pt x="2690" y="0"/>
                      <a:pt x="26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5864409" y="4151260"/>
                <a:ext cx="122844" cy="65462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050" extrusionOk="0">
                    <a:moveTo>
                      <a:pt x="1218" y="0"/>
                    </a:moveTo>
                    <a:cubicBezTo>
                      <a:pt x="1120" y="0"/>
                      <a:pt x="1022" y="24"/>
                      <a:pt x="941" y="64"/>
                    </a:cubicBezTo>
                    <a:cubicBezTo>
                      <a:pt x="477" y="279"/>
                      <a:pt x="1" y="1636"/>
                      <a:pt x="1501" y="1993"/>
                    </a:cubicBezTo>
                    <a:cubicBezTo>
                      <a:pt x="1665" y="2032"/>
                      <a:pt x="1825" y="2049"/>
                      <a:pt x="1980" y="2049"/>
                    </a:cubicBezTo>
                    <a:cubicBezTo>
                      <a:pt x="2819" y="2049"/>
                      <a:pt x="3494" y="1537"/>
                      <a:pt x="3846" y="1196"/>
                    </a:cubicBezTo>
                    <a:lnTo>
                      <a:pt x="3763" y="1100"/>
                    </a:lnTo>
                    <a:cubicBezTo>
                      <a:pt x="3405" y="1279"/>
                      <a:pt x="2823" y="1511"/>
                      <a:pt x="2241" y="1511"/>
                    </a:cubicBezTo>
                    <a:cubicBezTo>
                      <a:pt x="2088" y="1511"/>
                      <a:pt x="1935" y="1495"/>
                      <a:pt x="1787" y="1457"/>
                    </a:cubicBezTo>
                    <a:cubicBezTo>
                      <a:pt x="1620" y="1434"/>
                      <a:pt x="1465" y="1315"/>
                      <a:pt x="1394" y="1148"/>
                    </a:cubicBezTo>
                    <a:cubicBezTo>
                      <a:pt x="1965" y="957"/>
                      <a:pt x="1929" y="148"/>
                      <a:pt x="1358" y="17"/>
                    </a:cubicBezTo>
                    <a:cubicBezTo>
                      <a:pt x="1312" y="5"/>
                      <a:pt x="1265" y="0"/>
                      <a:pt x="1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5105916" y="5043103"/>
                <a:ext cx="127027" cy="6543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049" extrusionOk="0">
                    <a:moveTo>
                      <a:pt x="2001" y="1"/>
                    </a:moveTo>
                    <a:cubicBezTo>
                      <a:pt x="1046" y="1"/>
                      <a:pt x="298" y="654"/>
                      <a:pt x="1" y="972"/>
                    </a:cubicBezTo>
                    <a:cubicBezTo>
                      <a:pt x="13" y="996"/>
                      <a:pt x="36" y="1008"/>
                      <a:pt x="48" y="1032"/>
                    </a:cubicBezTo>
                    <a:cubicBezTo>
                      <a:pt x="366" y="849"/>
                      <a:pt x="1035" y="533"/>
                      <a:pt x="1715" y="533"/>
                    </a:cubicBezTo>
                    <a:cubicBezTo>
                      <a:pt x="1874" y="533"/>
                      <a:pt x="2035" y="550"/>
                      <a:pt x="2191" y="591"/>
                    </a:cubicBezTo>
                    <a:cubicBezTo>
                      <a:pt x="2358" y="615"/>
                      <a:pt x="2513" y="734"/>
                      <a:pt x="2584" y="901"/>
                    </a:cubicBezTo>
                    <a:cubicBezTo>
                      <a:pt x="2013" y="1079"/>
                      <a:pt x="2037" y="1901"/>
                      <a:pt x="2620" y="2032"/>
                    </a:cubicBezTo>
                    <a:cubicBezTo>
                      <a:pt x="2664" y="2043"/>
                      <a:pt x="2710" y="2048"/>
                      <a:pt x="2755" y="2048"/>
                    </a:cubicBezTo>
                    <a:cubicBezTo>
                      <a:pt x="2855" y="2048"/>
                      <a:pt x="2955" y="2022"/>
                      <a:pt x="3037" y="1972"/>
                    </a:cubicBezTo>
                    <a:cubicBezTo>
                      <a:pt x="3501" y="1770"/>
                      <a:pt x="3977" y="413"/>
                      <a:pt x="2477" y="56"/>
                    </a:cubicBezTo>
                    <a:cubicBezTo>
                      <a:pt x="2314" y="18"/>
                      <a:pt x="2155" y="1"/>
                      <a:pt x="20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5864409" y="5043039"/>
                <a:ext cx="126261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051" extrusionOk="0">
                    <a:moveTo>
                      <a:pt x="1982" y="1"/>
                    </a:moveTo>
                    <a:cubicBezTo>
                      <a:pt x="1827" y="1"/>
                      <a:pt x="1666" y="18"/>
                      <a:pt x="1501" y="58"/>
                    </a:cubicBezTo>
                    <a:cubicBezTo>
                      <a:pt x="1" y="415"/>
                      <a:pt x="477" y="1772"/>
                      <a:pt x="941" y="1974"/>
                    </a:cubicBezTo>
                    <a:cubicBezTo>
                      <a:pt x="1023" y="2024"/>
                      <a:pt x="1123" y="2050"/>
                      <a:pt x="1223" y="2050"/>
                    </a:cubicBezTo>
                    <a:cubicBezTo>
                      <a:pt x="1268" y="2050"/>
                      <a:pt x="1314" y="2045"/>
                      <a:pt x="1358" y="2034"/>
                    </a:cubicBezTo>
                    <a:cubicBezTo>
                      <a:pt x="1929" y="1891"/>
                      <a:pt x="1965" y="1081"/>
                      <a:pt x="1394" y="903"/>
                    </a:cubicBezTo>
                    <a:cubicBezTo>
                      <a:pt x="1465" y="736"/>
                      <a:pt x="1608" y="617"/>
                      <a:pt x="1787" y="593"/>
                    </a:cubicBezTo>
                    <a:cubicBezTo>
                      <a:pt x="1942" y="553"/>
                      <a:pt x="2102" y="536"/>
                      <a:pt x="2261" y="536"/>
                    </a:cubicBezTo>
                    <a:cubicBezTo>
                      <a:pt x="2904" y="536"/>
                      <a:pt x="3536" y="817"/>
                      <a:pt x="3870" y="998"/>
                    </a:cubicBezTo>
                    <a:lnTo>
                      <a:pt x="3954" y="951"/>
                    </a:lnTo>
                    <a:cubicBezTo>
                      <a:pt x="3627" y="624"/>
                      <a:pt x="2908" y="1"/>
                      <a:pt x="1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5955672" y="4191335"/>
                <a:ext cx="72263" cy="107389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363" extrusionOk="0">
                    <a:moveTo>
                      <a:pt x="1036" y="0"/>
                    </a:moveTo>
                    <a:cubicBezTo>
                      <a:pt x="631" y="429"/>
                      <a:pt x="0" y="1286"/>
                      <a:pt x="250" y="2346"/>
                    </a:cubicBezTo>
                    <a:cubicBezTo>
                      <a:pt x="433" y="3112"/>
                      <a:pt x="876" y="3362"/>
                      <a:pt x="1295" y="3362"/>
                    </a:cubicBezTo>
                    <a:cubicBezTo>
                      <a:pt x="1696" y="3362"/>
                      <a:pt x="2074" y="3132"/>
                      <a:pt x="2179" y="2905"/>
                    </a:cubicBezTo>
                    <a:cubicBezTo>
                      <a:pt x="2239" y="2774"/>
                      <a:pt x="2262" y="2631"/>
                      <a:pt x="2227" y="2488"/>
                    </a:cubicBezTo>
                    <a:cubicBezTo>
                      <a:pt x="2159" y="2186"/>
                      <a:pt x="1906" y="2031"/>
                      <a:pt x="1652" y="2031"/>
                    </a:cubicBezTo>
                    <a:cubicBezTo>
                      <a:pt x="1417" y="2031"/>
                      <a:pt x="1182" y="2165"/>
                      <a:pt x="1096" y="2441"/>
                    </a:cubicBezTo>
                    <a:cubicBezTo>
                      <a:pt x="929" y="2381"/>
                      <a:pt x="810" y="2227"/>
                      <a:pt x="786" y="2060"/>
                    </a:cubicBezTo>
                    <a:cubicBezTo>
                      <a:pt x="607" y="1345"/>
                      <a:pt x="905" y="572"/>
                      <a:pt x="1131" y="107"/>
                    </a:cubicBezTo>
                    <a:lnTo>
                      <a:pt x="10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5954905" y="4961068"/>
                <a:ext cx="72646" cy="11080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3470" extrusionOk="0">
                    <a:moveTo>
                      <a:pt x="1317" y="0"/>
                    </a:moveTo>
                    <a:cubicBezTo>
                      <a:pt x="900" y="0"/>
                      <a:pt x="457" y="251"/>
                      <a:pt x="274" y="1017"/>
                    </a:cubicBezTo>
                    <a:cubicBezTo>
                      <a:pt x="0" y="2172"/>
                      <a:pt x="786" y="3101"/>
                      <a:pt x="1167" y="3470"/>
                    </a:cubicBezTo>
                    <a:cubicBezTo>
                      <a:pt x="1191" y="3458"/>
                      <a:pt x="1215" y="3446"/>
                      <a:pt x="1227" y="3422"/>
                    </a:cubicBezTo>
                    <a:cubicBezTo>
                      <a:pt x="1012" y="3017"/>
                      <a:pt x="596" y="2101"/>
                      <a:pt x="798" y="1303"/>
                    </a:cubicBezTo>
                    <a:cubicBezTo>
                      <a:pt x="822" y="1136"/>
                      <a:pt x="941" y="981"/>
                      <a:pt x="1108" y="910"/>
                    </a:cubicBezTo>
                    <a:cubicBezTo>
                      <a:pt x="1200" y="1187"/>
                      <a:pt x="1437" y="1321"/>
                      <a:pt x="1673" y="1321"/>
                    </a:cubicBezTo>
                    <a:cubicBezTo>
                      <a:pt x="1923" y="1321"/>
                      <a:pt x="2171" y="1169"/>
                      <a:pt x="2239" y="874"/>
                    </a:cubicBezTo>
                    <a:cubicBezTo>
                      <a:pt x="2274" y="731"/>
                      <a:pt x="2263" y="577"/>
                      <a:pt x="2191" y="458"/>
                    </a:cubicBezTo>
                    <a:cubicBezTo>
                      <a:pt x="2092" y="230"/>
                      <a:pt x="1717" y="0"/>
                      <a:pt x="1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5064404" y="4192836"/>
                <a:ext cx="77277" cy="105888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316" extrusionOk="0">
                    <a:moveTo>
                      <a:pt x="1432" y="1"/>
                    </a:moveTo>
                    <a:cubicBezTo>
                      <a:pt x="1396" y="36"/>
                      <a:pt x="1360" y="72"/>
                      <a:pt x="1324" y="120"/>
                    </a:cubicBezTo>
                    <a:cubicBezTo>
                      <a:pt x="1539" y="584"/>
                      <a:pt x="1813" y="1334"/>
                      <a:pt x="1634" y="2013"/>
                    </a:cubicBezTo>
                    <a:cubicBezTo>
                      <a:pt x="1610" y="2180"/>
                      <a:pt x="1491" y="2334"/>
                      <a:pt x="1336" y="2394"/>
                    </a:cubicBezTo>
                    <a:cubicBezTo>
                      <a:pt x="1239" y="2109"/>
                      <a:pt x="1023" y="1991"/>
                      <a:pt x="804" y="1991"/>
                    </a:cubicBezTo>
                    <a:cubicBezTo>
                      <a:pt x="408" y="1991"/>
                      <a:pt x="0" y="2376"/>
                      <a:pt x="253" y="2858"/>
                    </a:cubicBezTo>
                    <a:cubicBezTo>
                      <a:pt x="358" y="3085"/>
                      <a:pt x="736" y="3315"/>
                      <a:pt x="1137" y="3315"/>
                    </a:cubicBezTo>
                    <a:cubicBezTo>
                      <a:pt x="1556" y="3315"/>
                      <a:pt x="1999" y="3065"/>
                      <a:pt x="2182" y="2299"/>
                    </a:cubicBezTo>
                    <a:cubicBezTo>
                      <a:pt x="2420" y="1275"/>
                      <a:pt x="1836" y="441"/>
                      <a:pt x="14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5069417" y="4961068"/>
                <a:ext cx="73030" cy="111572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494" extrusionOk="0">
                    <a:moveTo>
                      <a:pt x="968" y="0"/>
                    </a:moveTo>
                    <a:cubicBezTo>
                      <a:pt x="567" y="0"/>
                      <a:pt x="189" y="230"/>
                      <a:pt x="84" y="458"/>
                    </a:cubicBezTo>
                    <a:cubicBezTo>
                      <a:pt x="24" y="577"/>
                      <a:pt x="1" y="731"/>
                      <a:pt x="36" y="874"/>
                    </a:cubicBezTo>
                    <a:cubicBezTo>
                      <a:pt x="104" y="1169"/>
                      <a:pt x="355" y="1321"/>
                      <a:pt x="607" y="1321"/>
                    </a:cubicBezTo>
                    <a:cubicBezTo>
                      <a:pt x="844" y="1321"/>
                      <a:pt x="1081" y="1187"/>
                      <a:pt x="1167" y="910"/>
                    </a:cubicBezTo>
                    <a:cubicBezTo>
                      <a:pt x="1334" y="981"/>
                      <a:pt x="1453" y="1124"/>
                      <a:pt x="1477" y="1303"/>
                    </a:cubicBezTo>
                    <a:cubicBezTo>
                      <a:pt x="1691" y="2124"/>
                      <a:pt x="1251" y="3053"/>
                      <a:pt x="1037" y="3446"/>
                    </a:cubicBezTo>
                    <a:cubicBezTo>
                      <a:pt x="1048" y="3458"/>
                      <a:pt x="1072" y="3482"/>
                      <a:pt x="1084" y="3494"/>
                    </a:cubicBezTo>
                    <a:cubicBezTo>
                      <a:pt x="1453" y="3148"/>
                      <a:pt x="2287" y="2196"/>
                      <a:pt x="2013" y="1017"/>
                    </a:cubicBezTo>
                    <a:cubicBezTo>
                      <a:pt x="1830" y="251"/>
                      <a:pt x="1387" y="0"/>
                      <a:pt x="9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" name="Google Shape;198;p2"/>
          <p:cNvGrpSpPr/>
          <p:nvPr/>
        </p:nvGrpSpPr>
        <p:grpSpPr>
          <a:xfrm>
            <a:off x="6046537" y="4113831"/>
            <a:ext cx="1034556" cy="1034717"/>
            <a:chOff x="6049964" y="4106034"/>
            <a:chExt cx="1032594" cy="1032754"/>
          </a:xfrm>
        </p:grpSpPr>
        <p:sp>
          <p:nvSpPr>
            <p:cNvPr id="199" name="Google Shape;199;p2"/>
            <p:cNvSpPr/>
            <p:nvPr/>
          </p:nvSpPr>
          <p:spPr>
            <a:xfrm>
              <a:off x="6049964" y="4106034"/>
              <a:ext cx="1032594" cy="1032754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" name="Google Shape;200;p2"/>
            <p:cNvGrpSpPr/>
            <p:nvPr/>
          </p:nvGrpSpPr>
          <p:grpSpPr>
            <a:xfrm>
              <a:off x="6064376" y="4124523"/>
              <a:ext cx="995556" cy="995778"/>
              <a:chOff x="5058400" y="2080054"/>
              <a:chExt cx="2005553" cy="2006000"/>
            </a:xfrm>
          </p:grpSpPr>
          <p:sp>
            <p:nvSpPr>
              <p:cNvPr id="201" name="Google Shape;201;p2"/>
              <p:cNvSpPr/>
              <p:nvPr/>
            </p:nvSpPr>
            <p:spPr>
              <a:xfrm>
                <a:off x="5506637" y="2528738"/>
                <a:ext cx="1104130" cy="1104098"/>
              </a:xfrm>
              <a:custGeom>
                <a:avLst/>
                <a:gdLst/>
                <a:ahLst/>
                <a:cxnLst/>
                <a:rect l="l" t="t" r="r" b="b"/>
                <a:pathLst>
                  <a:path w="34577" h="34576" extrusionOk="0">
                    <a:moveTo>
                      <a:pt x="1" y="0"/>
                    </a:moveTo>
                    <a:cubicBezTo>
                      <a:pt x="2596" y="3370"/>
                      <a:pt x="14800" y="18598"/>
                      <a:pt x="34577" y="34576"/>
                    </a:cubicBezTo>
                    <a:cubicBezTo>
                      <a:pt x="18598" y="14800"/>
                      <a:pt x="3370" y="2608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5506637" y="2531771"/>
                <a:ext cx="1104130" cy="1104130"/>
              </a:xfrm>
              <a:custGeom>
                <a:avLst/>
                <a:gdLst/>
                <a:ahLst/>
                <a:cxnLst/>
                <a:rect l="l" t="t" r="r" b="b"/>
                <a:pathLst>
                  <a:path w="34577" h="34577" extrusionOk="0">
                    <a:moveTo>
                      <a:pt x="34577" y="0"/>
                    </a:moveTo>
                    <a:lnTo>
                      <a:pt x="34577" y="0"/>
                    </a:lnTo>
                    <a:cubicBezTo>
                      <a:pt x="14800" y="15967"/>
                      <a:pt x="2596" y="31207"/>
                      <a:pt x="1" y="34576"/>
                    </a:cubicBezTo>
                    <a:cubicBezTo>
                      <a:pt x="3370" y="31981"/>
                      <a:pt x="18598" y="19777"/>
                      <a:pt x="3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5953756" y="2080469"/>
                <a:ext cx="210276" cy="105345"/>
              </a:xfrm>
              <a:custGeom>
                <a:avLst/>
                <a:gdLst/>
                <a:ahLst/>
                <a:cxnLst/>
                <a:rect l="l" t="t" r="r" b="b"/>
                <a:pathLst>
                  <a:path w="6585" h="3299" extrusionOk="0">
                    <a:moveTo>
                      <a:pt x="1" y="1"/>
                    </a:moveTo>
                    <a:cubicBezTo>
                      <a:pt x="1" y="1822"/>
                      <a:pt x="1477" y="3299"/>
                      <a:pt x="3299" y="3299"/>
                    </a:cubicBezTo>
                    <a:cubicBezTo>
                      <a:pt x="5108" y="3299"/>
                      <a:pt x="6585" y="1822"/>
                      <a:pt x="65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5184630" y="2116298"/>
                <a:ext cx="438018" cy="304093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9523" extrusionOk="0">
                    <a:moveTo>
                      <a:pt x="8271" y="0"/>
                    </a:moveTo>
                    <a:cubicBezTo>
                      <a:pt x="8156" y="0"/>
                      <a:pt x="8080" y="10"/>
                      <a:pt x="8073" y="10"/>
                    </a:cubicBezTo>
                    <a:lnTo>
                      <a:pt x="8037" y="10"/>
                    </a:lnTo>
                    <a:cubicBezTo>
                      <a:pt x="7001" y="260"/>
                      <a:pt x="6156" y="1010"/>
                      <a:pt x="5775" y="2022"/>
                    </a:cubicBezTo>
                    <a:cubicBezTo>
                      <a:pt x="5763" y="2046"/>
                      <a:pt x="5751" y="2081"/>
                      <a:pt x="5739" y="2105"/>
                    </a:cubicBezTo>
                    <a:cubicBezTo>
                      <a:pt x="5727" y="2141"/>
                      <a:pt x="5703" y="2165"/>
                      <a:pt x="5691" y="2189"/>
                    </a:cubicBezTo>
                    <a:cubicBezTo>
                      <a:pt x="5560" y="2141"/>
                      <a:pt x="5441" y="2058"/>
                      <a:pt x="5346" y="1974"/>
                    </a:cubicBezTo>
                    <a:cubicBezTo>
                      <a:pt x="5001" y="1677"/>
                      <a:pt x="4584" y="1498"/>
                      <a:pt x="4132" y="1439"/>
                    </a:cubicBezTo>
                    <a:lnTo>
                      <a:pt x="3941" y="1427"/>
                    </a:lnTo>
                    <a:lnTo>
                      <a:pt x="3894" y="1605"/>
                    </a:lnTo>
                    <a:cubicBezTo>
                      <a:pt x="3667" y="2308"/>
                      <a:pt x="4036" y="2903"/>
                      <a:pt x="4227" y="3224"/>
                    </a:cubicBezTo>
                    <a:cubicBezTo>
                      <a:pt x="4251" y="3248"/>
                      <a:pt x="4275" y="3296"/>
                      <a:pt x="4287" y="3320"/>
                    </a:cubicBezTo>
                    <a:cubicBezTo>
                      <a:pt x="4108" y="3308"/>
                      <a:pt x="3929" y="3248"/>
                      <a:pt x="3763" y="3153"/>
                    </a:cubicBezTo>
                    <a:cubicBezTo>
                      <a:pt x="3489" y="3022"/>
                      <a:pt x="3203" y="2903"/>
                      <a:pt x="2905" y="2820"/>
                    </a:cubicBezTo>
                    <a:cubicBezTo>
                      <a:pt x="2477" y="2677"/>
                      <a:pt x="2072" y="2558"/>
                      <a:pt x="1715" y="2284"/>
                    </a:cubicBezTo>
                    <a:cubicBezTo>
                      <a:pt x="1334" y="1962"/>
                      <a:pt x="988" y="1605"/>
                      <a:pt x="691" y="1189"/>
                    </a:cubicBezTo>
                    <a:lnTo>
                      <a:pt x="0" y="165"/>
                    </a:lnTo>
                    <a:lnTo>
                      <a:pt x="274" y="1379"/>
                    </a:lnTo>
                    <a:cubicBezTo>
                      <a:pt x="1500" y="6749"/>
                      <a:pt x="6989" y="9237"/>
                      <a:pt x="8430" y="9451"/>
                    </a:cubicBezTo>
                    <a:cubicBezTo>
                      <a:pt x="8751" y="9499"/>
                      <a:pt x="9085" y="9523"/>
                      <a:pt x="9418" y="9523"/>
                    </a:cubicBezTo>
                    <a:cubicBezTo>
                      <a:pt x="10978" y="9523"/>
                      <a:pt x="13014" y="9011"/>
                      <a:pt x="13407" y="6999"/>
                    </a:cubicBezTo>
                    <a:cubicBezTo>
                      <a:pt x="13716" y="5356"/>
                      <a:pt x="12978" y="4391"/>
                      <a:pt x="12514" y="3975"/>
                    </a:cubicBezTo>
                    <a:cubicBezTo>
                      <a:pt x="12167" y="3609"/>
                      <a:pt x="11700" y="3424"/>
                      <a:pt x="11234" y="3424"/>
                    </a:cubicBezTo>
                    <a:cubicBezTo>
                      <a:pt x="10819" y="3424"/>
                      <a:pt x="10404" y="3570"/>
                      <a:pt x="10073" y="3867"/>
                    </a:cubicBezTo>
                    <a:cubicBezTo>
                      <a:pt x="8870" y="4927"/>
                      <a:pt x="9609" y="6892"/>
                      <a:pt x="11204" y="6915"/>
                    </a:cubicBezTo>
                    <a:cubicBezTo>
                      <a:pt x="11061" y="7177"/>
                      <a:pt x="10811" y="7368"/>
                      <a:pt x="10525" y="7451"/>
                    </a:cubicBezTo>
                    <a:cubicBezTo>
                      <a:pt x="10329" y="7522"/>
                      <a:pt x="10125" y="7555"/>
                      <a:pt x="9920" y="7555"/>
                    </a:cubicBezTo>
                    <a:cubicBezTo>
                      <a:pt x="8744" y="7555"/>
                      <a:pt x="7491" y="6478"/>
                      <a:pt x="6954" y="5272"/>
                    </a:cubicBezTo>
                    <a:cubicBezTo>
                      <a:pt x="6299" y="3796"/>
                      <a:pt x="7144" y="2117"/>
                      <a:pt x="7549" y="1820"/>
                    </a:cubicBezTo>
                    <a:cubicBezTo>
                      <a:pt x="7573" y="1796"/>
                      <a:pt x="7596" y="1772"/>
                      <a:pt x="7632" y="1760"/>
                    </a:cubicBezTo>
                    <a:cubicBezTo>
                      <a:pt x="7680" y="1867"/>
                      <a:pt x="7739" y="1962"/>
                      <a:pt x="7823" y="2046"/>
                    </a:cubicBezTo>
                    <a:cubicBezTo>
                      <a:pt x="8045" y="2300"/>
                      <a:pt x="8355" y="2428"/>
                      <a:pt x="8668" y="2428"/>
                    </a:cubicBezTo>
                    <a:cubicBezTo>
                      <a:pt x="8942" y="2428"/>
                      <a:pt x="9219" y="2329"/>
                      <a:pt x="9442" y="2129"/>
                    </a:cubicBezTo>
                    <a:cubicBezTo>
                      <a:pt x="9918" y="1712"/>
                      <a:pt x="9954" y="986"/>
                      <a:pt x="9537" y="510"/>
                    </a:cubicBezTo>
                    <a:cubicBezTo>
                      <a:pt x="9478" y="438"/>
                      <a:pt x="9394" y="379"/>
                      <a:pt x="9323" y="331"/>
                    </a:cubicBezTo>
                    <a:cubicBezTo>
                      <a:pt x="8971" y="45"/>
                      <a:pt x="8525" y="0"/>
                      <a:pt x="82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6495554" y="2116298"/>
                <a:ext cx="438369" cy="304189"/>
              </a:xfrm>
              <a:custGeom>
                <a:avLst/>
                <a:gdLst/>
                <a:ahLst/>
                <a:cxnLst/>
                <a:rect l="l" t="t" r="r" b="b"/>
                <a:pathLst>
                  <a:path w="13728" h="9526" extrusionOk="0">
                    <a:moveTo>
                      <a:pt x="5454" y="0"/>
                    </a:moveTo>
                    <a:cubicBezTo>
                      <a:pt x="5198" y="0"/>
                      <a:pt x="4748" y="45"/>
                      <a:pt x="4405" y="331"/>
                    </a:cubicBezTo>
                    <a:cubicBezTo>
                      <a:pt x="3834" y="724"/>
                      <a:pt x="3727" y="1522"/>
                      <a:pt x="4179" y="2046"/>
                    </a:cubicBezTo>
                    <a:cubicBezTo>
                      <a:pt x="4413" y="2309"/>
                      <a:pt x="4733" y="2440"/>
                      <a:pt x="5052" y="2440"/>
                    </a:cubicBezTo>
                    <a:cubicBezTo>
                      <a:pt x="5367" y="2440"/>
                      <a:pt x="5681" y="2312"/>
                      <a:pt x="5906" y="2058"/>
                    </a:cubicBezTo>
                    <a:cubicBezTo>
                      <a:pt x="5989" y="1962"/>
                      <a:pt x="6048" y="1867"/>
                      <a:pt x="6096" y="1772"/>
                    </a:cubicBezTo>
                    <a:cubicBezTo>
                      <a:pt x="6132" y="1784"/>
                      <a:pt x="6156" y="1808"/>
                      <a:pt x="6191" y="1820"/>
                    </a:cubicBezTo>
                    <a:cubicBezTo>
                      <a:pt x="6584" y="2117"/>
                      <a:pt x="7441" y="3808"/>
                      <a:pt x="6787" y="5272"/>
                    </a:cubicBezTo>
                    <a:cubicBezTo>
                      <a:pt x="6239" y="6489"/>
                      <a:pt x="4984" y="7567"/>
                      <a:pt x="3815" y="7567"/>
                    </a:cubicBezTo>
                    <a:cubicBezTo>
                      <a:pt x="3611" y="7567"/>
                      <a:pt x="3409" y="7534"/>
                      <a:pt x="3215" y="7463"/>
                    </a:cubicBezTo>
                    <a:cubicBezTo>
                      <a:pt x="2917" y="7380"/>
                      <a:pt x="2679" y="7189"/>
                      <a:pt x="2524" y="6927"/>
                    </a:cubicBezTo>
                    <a:cubicBezTo>
                      <a:pt x="3012" y="6915"/>
                      <a:pt x="3465" y="6701"/>
                      <a:pt x="3798" y="6344"/>
                    </a:cubicBezTo>
                    <a:cubicBezTo>
                      <a:pt x="4453" y="5630"/>
                      <a:pt x="4405" y="4522"/>
                      <a:pt x="3703" y="3867"/>
                    </a:cubicBezTo>
                    <a:cubicBezTo>
                      <a:pt x="3363" y="3556"/>
                      <a:pt x="2934" y="3400"/>
                      <a:pt x="2507" y="3400"/>
                    </a:cubicBezTo>
                    <a:cubicBezTo>
                      <a:pt x="2037" y="3400"/>
                      <a:pt x="1569" y="3588"/>
                      <a:pt x="1226" y="3963"/>
                    </a:cubicBezTo>
                    <a:cubicBezTo>
                      <a:pt x="750" y="4391"/>
                      <a:pt x="0" y="5356"/>
                      <a:pt x="321" y="6999"/>
                    </a:cubicBezTo>
                    <a:cubicBezTo>
                      <a:pt x="714" y="9011"/>
                      <a:pt x="2750" y="9523"/>
                      <a:pt x="4310" y="9523"/>
                    </a:cubicBezTo>
                    <a:cubicBezTo>
                      <a:pt x="4367" y="9525"/>
                      <a:pt x="4424" y="9526"/>
                      <a:pt x="4482" y="9526"/>
                    </a:cubicBezTo>
                    <a:cubicBezTo>
                      <a:pt x="4757" y="9526"/>
                      <a:pt x="5032" y="9503"/>
                      <a:pt x="5298" y="9463"/>
                    </a:cubicBezTo>
                    <a:cubicBezTo>
                      <a:pt x="6739" y="9237"/>
                      <a:pt x="12228" y="6749"/>
                      <a:pt x="13454" y="1379"/>
                    </a:cubicBezTo>
                    <a:lnTo>
                      <a:pt x="13728" y="176"/>
                    </a:lnTo>
                    <a:lnTo>
                      <a:pt x="13037" y="1200"/>
                    </a:lnTo>
                    <a:cubicBezTo>
                      <a:pt x="12740" y="1605"/>
                      <a:pt x="12394" y="1974"/>
                      <a:pt x="12013" y="2284"/>
                    </a:cubicBezTo>
                    <a:cubicBezTo>
                      <a:pt x="11656" y="2558"/>
                      <a:pt x="11251" y="2689"/>
                      <a:pt x="10835" y="2820"/>
                    </a:cubicBezTo>
                    <a:cubicBezTo>
                      <a:pt x="10525" y="2903"/>
                      <a:pt x="10239" y="3022"/>
                      <a:pt x="9966" y="3153"/>
                    </a:cubicBezTo>
                    <a:cubicBezTo>
                      <a:pt x="9799" y="3248"/>
                      <a:pt x="9620" y="3308"/>
                      <a:pt x="9442" y="3332"/>
                    </a:cubicBezTo>
                    <a:cubicBezTo>
                      <a:pt x="9454" y="3296"/>
                      <a:pt x="9477" y="3260"/>
                      <a:pt x="9501" y="3224"/>
                    </a:cubicBezTo>
                    <a:cubicBezTo>
                      <a:pt x="9704" y="2903"/>
                      <a:pt x="10061" y="2308"/>
                      <a:pt x="9835" y="1605"/>
                    </a:cubicBezTo>
                    <a:lnTo>
                      <a:pt x="9787" y="1427"/>
                    </a:lnTo>
                    <a:lnTo>
                      <a:pt x="9596" y="1439"/>
                    </a:lnTo>
                    <a:cubicBezTo>
                      <a:pt x="9144" y="1498"/>
                      <a:pt x="8727" y="1689"/>
                      <a:pt x="8382" y="1974"/>
                    </a:cubicBezTo>
                    <a:cubicBezTo>
                      <a:pt x="8287" y="2070"/>
                      <a:pt x="8168" y="2141"/>
                      <a:pt x="8037" y="2189"/>
                    </a:cubicBezTo>
                    <a:cubicBezTo>
                      <a:pt x="8025" y="2165"/>
                      <a:pt x="8001" y="2141"/>
                      <a:pt x="7989" y="2117"/>
                    </a:cubicBezTo>
                    <a:cubicBezTo>
                      <a:pt x="7977" y="2093"/>
                      <a:pt x="7965" y="2058"/>
                      <a:pt x="7953" y="2022"/>
                    </a:cubicBezTo>
                    <a:cubicBezTo>
                      <a:pt x="7572" y="1010"/>
                      <a:pt x="6727" y="260"/>
                      <a:pt x="5691" y="10"/>
                    </a:cubicBezTo>
                    <a:lnTo>
                      <a:pt x="5655" y="10"/>
                    </a:lnTo>
                    <a:cubicBezTo>
                      <a:pt x="5648" y="10"/>
                      <a:pt x="5571" y="0"/>
                      <a:pt x="54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5184246" y="3742396"/>
                <a:ext cx="438784" cy="304508"/>
              </a:xfrm>
              <a:custGeom>
                <a:avLst/>
                <a:gdLst/>
                <a:ahLst/>
                <a:cxnLst/>
                <a:rect l="l" t="t" r="r" b="b"/>
                <a:pathLst>
                  <a:path w="13741" h="9536" extrusionOk="0">
                    <a:moveTo>
                      <a:pt x="9411" y="0"/>
                    </a:moveTo>
                    <a:cubicBezTo>
                      <a:pt x="9054" y="0"/>
                      <a:pt x="8722" y="27"/>
                      <a:pt x="8442" y="69"/>
                    </a:cubicBezTo>
                    <a:cubicBezTo>
                      <a:pt x="7001" y="295"/>
                      <a:pt x="1512" y="2784"/>
                      <a:pt x="274" y="8154"/>
                    </a:cubicBezTo>
                    <a:lnTo>
                      <a:pt x="0" y="9356"/>
                    </a:lnTo>
                    <a:lnTo>
                      <a:pt x="703" y="8332"/>
                    </a:lnTo>
                    <a:cubicBezTo>
                      <a:pt x="1000" y="7927"/>
                      <a:pt x="1346" y="7558"/>
                      <a:pt x="1739" y="7249"/>
                    </a:cubicBezTo>
                    <a:cubicBezTo>
                      <a:pt x="2084" y="6975"/>
                      <a:pt x="2489" y="6844"/>
                      <a:pt x="2917" y="6713"/>
                    </a:cubicBezTo>
                    <a:cubicBezTo>
                      <a:pt x="3215" y="6618"/>
                      <a:pt x="3501" y="6511"/>
                      <a:pt x="3775" y="6380"/>
                    </a:cubicBezTo>
                    <a:cubicBezTo>
                      <a:pt x="3941" y="6284"/>
                      <a:pt x="4120" y="6225"/>
                      <a:pt x="4299" y="6201"/>
                    </a:cubicBezTo>
                    <a:lnTo>
                      <a:pt x="4299" y="6201"/>
                    </a:lnTo>
                    <a:cubicBezTo>
                      <a:pt x="4287" y="6237"/>
                      <a:pt x="4263" y="6272"/>
                      <a:pt x="4239" y="6308"/>
                    </a:cubicBezTo>
                    <a:cubicBezTo>
                      <a:pt x="4048" y="6630"/>
                      <a:pt x="3679" y="7225"/>
                      <a:pt x="3906" y="7927"/>
                    </a:cubicBezTo>
                    <a:lnTo>
                      <a:pt x="3953" y="8118"/>
                    </a:lnTo>
                    <a:lnTo>
                      <a:pt x="4144" y="8094"/>
                    </a:lnTo>
                    <a:cubicBezTo>
                      <a:pt x="4596" y="8035"/>
                      <a:pt x="5013" y="7856"/>
                      <a:pt x="5358" y="7570"/>
                    </a:cubicBezTo>
                    <a:cubicBezTo>
                      <a:pt x="5453" y="7475"/>
                      <a:pt x="5572" y="7392"/>
                      <a:pt x="5703" y="7344"/>
                    </a:cubicBezTo>
                    <a:cubicBezTo>
                      <a:pt x="5715" y="7368"/>
                      <a:pt x="5739" y="7403"/>
                      <a:pt x="5751" y="7427"/>
                    </a:cubicBezTo>
                    <a:cubicBezTo>
                      <a:pt x="5763" y="7451"/>
                      <a:pt x="5775" y="7487"/>
                      <a:pt x="5787" y="7523"/>
                    </a:cubicBezTo>
                    <a:cubicBezTo>
                      <a:pt x="6168" y="8523"/>
                      <a:pt x="7013" y="9273"/>
                      <a:pt x="8049" y="9523"/>
                    </a:cubicBezTo>
                    <a:lnTo>
                      <a:pt x="8085" y="9523"/>
                    </a:lnTo>
                    <a:cubicBezTo>
                      <a:pt x="8144" y="9535"/>
                      <a:pt x="8216" y="9535"/>
                      <a:pt x="8287" y="9535"/>
                    </a:cubicBezTo>
                    <a:cubicBezTo>
                      <a:pt x="8304" y="9535"/>
                      <a:pt x="8322" y="9536"/>
                      <a:pt x="8339" y="9536"/>
                    </a:cubicBezTo>
                    <a:cubicBezTo>
                      <a:pt x="8702" y="9536"/>
                      <a:pt x="9051" y="9417"/>
                      <a:pt x="9335" y="9201"/>
                    </a:cubicBezTo>
                    <a:cubicBezTo>
                      <a:pt x="9906" y="8808"/>
                      <a:pt x="10002" y="8011"/>
                      <a:pt x="9549" y="7499"/>
                    </a:cubicBezTo>
                    <a:cubicBezTo>
                      <a:pt x="9320" y="7234"/>
                      <a:pt x="9003" y="7100"/>
                      <a:pt x="8686" y="7100"/>
                    </a:cubicBezTo>
                    <a:cubicBezTo>
                      <a:pt x="8375" y="7100"/>
                      <a:pt x="8064" y="7228"/>
                      <a:pt x="7835" y="7487"/>
                    </a:cubicBezTo>
                    <a:cubicBezTo>
                      <a:pt x="7751" y="7570"/>
                      <a:pt x="7692" y="7665"/>
                      <a:pt x="7644" y="7761"/>
                    </a:cubicBezTo>
                    <a:cubicBezTo>
                      <a:pt x="7608" y="7749"/>
                      <a:pt x="7585" y="7737"/>
                      <a:pt x="7561" y="7713"/>
                    </a:cubicBezTo>
                    <a:cubicBezTo>
                      <a:pt x="7156" y="7415"/>
                      <a:pt x="6299" y="5725"/>
                      <a:pt x="6954" y="4260"/>
                    </a:cubicBezTo>
                    <a:cubicBezTo>
                      <a:pt x="7500" y="3057"/>
                      <a:pt x="8750" y="1974"/>
                      <a:pt x="9924" y="1974"/>
                    </a:cubicBezTo>
                    <a:cubicBezTo>
                      <a:pt x="10132" y="1974"/>
                      <a:pt x="10338" y="2008"/>
                      <a:pt x="10537" y="2081"/>
                    </a:cubicBezTo>
                    <a:cubicBezTo>
                      <a:pt x="10823" y="2165"/>
                      <a:pt x="11061" y="2355"/>
                      <a:pt x="11216" y="2605"/>
                    </a:cubicBezTo>
                    <a:cubicBezTo>
                      <a:pt x="10728" y="2617"/>
                      <a:pt x="10275" y="2832"/>
                      <a:pt x="9942" y="3189"/>
                    </a:cubicBezTo>
                    <a:cubicBezTo>
                      <a:pt x="9287" y="3903"/>
                      <a:pt x="9335" y="5010"/>
                      <a:pt x="10037" y="5665"/>
                    </a:cubicBezTo>
                    <a:cubicBezTo>
                      <a:pt x="10377" y="5977"/>
                      <a:pt x="10807" y="6132"/>
                      <a:pt x="11234" y="6132"/>
                    </a:cubicBezTo>
                    <a:cubicBezTo>
                      <a:pt x="11703" y="6132"/>
                      <a:pt x="12171" y="5944"/>
                      <a:pt x="12514" y="5570"/>
                    </a:cubicBezTo>
                    <a:cubicBezTo>
                      <a:pt x="12990" y="5141"/>
                      <a:pt x="13740" y="4177"/>
                      <a:pt x="13419" y="2534"/>
                    </a:cubicBezTo>
                    <a:cubicBezTo>
                      <a:pt x="13031" y="517"/>
                      <a:pt x="10977" y="0"/>
                      <a:pt x="94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6495554" y="3742364"/>
                <a:ext cx="438369" cy="304540"/>
              </a:xfrm>
              <a:custGeom>
                <a:avLst/>
                <a:gdLst/>
                <a:ahLst/>
                <a:cxnLst/>
                <a:rect l="l" t="t" r="r" b="b"/>
                <a:pathLst>
                  <a:path w="13728" h="9537" extrusionOk="0">
                    <a:moveTo>
                      <a:pt x="4318" y="0"/>
                    </a:moveTo>
                    <a:cubicBezTo>
                      <a:pt x="2753" y="0"/>
                      <a:pt x="708" y="513"/>
                      <a:pt x="321" y="2535"/>
                    </a:cubicBezTo>
                    <a:cubicBezTo>
                      <a:pt x="0" y="4178"/>
                      <a:pt x="750" y="5142"/>
                      <a:pt x="1214" y="5559"/>
                    </a:cubicBezTo>
                    <a:cubicBezTo>
                      <a:pt x="1555" y="5912"/>
                      <a:pt x="2012" y="6091"/>
                      <a:pt x="2471" y="6091"/>
                    </a:cubicBezTo>
                    <a:cubicBezTo>
                      <a:pt x="2894" y="6091"/>
                      <a:pt x="3318" y="5939"/>
                      <a:pt x="3655" y="5630"/>
                    </a:cubicBezTo>
                    <a:cubicBezTo>
                      <a:pt x="4358" y="4988"/>
                      <a:pt x="4417" y="3904"/>
                      <a:pt x="3786" y="3190"/>
                    </a:cubicBezTo>
                    <a:cubicBezTo>
                      <a:pt x="3465" y="2833"/>
                      <a:pt x="3000" y="2618"/>
                      <a:pt x="2524" y="2606"/>
                    </a:cubicBezTo>
                    <a:cubicBezTo>
                      <a:pt x="2667" y="2356"/>
                      <a:pt x="2917" y="2166"/>
                      <a:pt x="3215" y="2082"/>
                    </a:cubicBezTo>
                    <a:cubicBezTo>
                      <a:pt x="3412" y="2009"/>
                      <a:pt x="3616" y="1975"/>
                      <a:pt x="3823" y="1975"/>
                    </a:cubicBezTo>
                    <a:cubicBezTo>
                      <a:pt x="4990" y="1975"/>
                      <a:pt x="6241" y="3058"/>
                      <a:pt x="6787" y="4261"/>
                    </a:cubicBezTo>
                    <a:cubicBezTo>
                      <a:pt x="7430" y="5726"/>
                      <a:pt x="6584" y="7416"/>
                      <a:pt x="6191" y="7714"/>
                    </a:cubicBezTo>
                    <a:cubicBezTo>
                      <a:pt x="6156" y="7738"/>
                      <a:pt x="6132" y="7750"/>
                      <a:pt x="6096" y="7774"/>
                    </a:cubicBezTo>
                    <a:cubicBezTo>
                      <a:pt x="6048" y="7666"/>
                      <a:pt x="5989" y="7571"/>
                      <a:pt x="5906" y="7488"/>
                    </a:cubicBezTo>
                    <a:cubicBezTo>
                      <a:pt x="5681" y="7231"/>
                      <a:pt x="5362" y="7099"/>
                      <a:pt x="5044" y="7099"/>
                    </a:cubicBezTo>
                    <a:cubicBezTo>
                      <a:pt x="4772" y="7099"/>
                      <a:pt x="4500" y="7195"/>
                      <a:pt x="4286" y="7393"/>
                    </a:cubicBezTo>
                    <a:cubicBezTo>
                      <a:pt x="3810" y="7821"/>
                      <a:pt x="3762" y="8547"/>
                      <a:pt x="4191" y="9024"/>
                    </a:cubicBezTo>
                    <a:cubicBezTo>
                      <a:pt x="4251" y="9083"/>
                      <a:pt x="4322" y="9155"/>
                      <a:pt x="4405" y="9202"/>
                    </a:cubicBezTo>
                    <a:cubicBezTo>
                      <a:pt x="4689" y="9418"/>
                      <a:pt x="5039" y="9537"/>
                      <a:pt x="5401" y="9537"/>
                    </a:cubicBezTo>
                    <a:cubicBezTo>
                      <a:pt x="5418" y="9537"/>
                      <a:pt x="5436" y="9536"/>
                      <a:pt x="5453" y="9536"/>
                    </a:cubicBezTo>
                    <a:cubicBezTo>
                      <a:pt x="5525" y="9536"/>
                      <a:pt x="5596" y="9536"/>
                      <a:pt x="5655" y="9524"/>
                    </a:cubicBezTo>
                    <a:lnTo>
                      <a:pt x="5691" y="9524"/>
                    </a:lnTo>
                    <a:cubicBezTo>
                      <a:pt x="6727" y="9262"/>
                      <a:pt x="7572" y="8512"/>
                      <a:pt x="7941" y="7512"/>
                    </a:cubicBezTo>
                    <a:cubicBezTo>
                      <a:pt x="7965" y="7464"/>
                      <a:pt x="7977" y="7440"/>
                      <a:pt x="7989" y="7416"/>
                    </a:cubicBezTo>
                    <a:cubicBezTo>
                      <a:pt x="8001" y="7393"/>
                      <a:pt x="8013" y="7369"/>
                      <a:pt x="8037" y="7333"/>
                    </a:cubicBezTo>
                    <a:cubicBezTo>
                      <a:pt x="8156" y="7393"/>
                      <a:pt x="8275" y="7464"/>
                      <a:pt x="8370" y="7559"/>
                    </a:cubicBezTo>
                    <a:cubicBezTo>
                      <a:pt x="8715" y="7845"/>
                      <a:pt x="9144" y="8036"/>
                      <a:pt x="9585" y="8095"/>
                    </a:cubicBezTo>
                    <a:lnTo>
                      <a:pt x="9775" y="8107"/>
                    </a:lnTo>
                    <a:lnTo>
                      <a:pt x="9835" y="7928"/>
                    </a:lnTo>
                    <a:cubicBezTo>
                      <a:pt x="10061" y="7214"/>
                      <a:pt x="9692" y="6619"/>
                      <a:pt x="9489" y="6309"/>
                    </a:cubicBezTo>
                    <a:lnTo>
                      <a:pt x="9430" y="6202"/>
                    </a:lnTo>
                    <a:lnTo>
                      <a:pt x="9430" y="6202"/>
                    </a:lnTo>
                    <a:cubicBezTo>
                      <a:pt x="9620" y="6214"/>
                      <a:pt x="9799" y="6273"/>
                      <a:pt x="9954" y="6381"/>
                    </a:cubicBezTo>
                    <a:cubicBezTo>
                      <a:pt x="10227" y="6512"/>
                      <a:pt x="10525" y="6619"/>
                      <a:pt x="10823" y="6702"/>
                    </a:cubicBezTo>
                    <a:cubicBezTo>
                      <a:pt x="11251" y="6845"/>
                      <a:pt x="11656" y="6976"/>
                      <a:pt x="12002" y="7250"/>
                    </a:cubicBezTo>
                    <a:cubicBezTo>
                      <a:pt x="12394" y="7559"/>
                      <a:pt x="12740" y="7928"/>
                      <a:pt x="13025" y="8333"/>
                    </a:cubicBezTo>
                    <a:lnTo>
                      <a:pt x="13728" y="9357"/>
                    </a:lnTo>
                    <a:lnTo>
                      <a:pt x="13454" y="8155"/>
                    </a:lnTo>
                    <a:cubicBezTo>
                      <a:pt x="12228" y="2773"/>
                      <a:pt x="6739" y="296"/>
                      <a:pt x="5298" y="70"/>
                    </a:cubicBezTo>
                    <a:cubicBezTo>
                      <a:pt x="5015" y="28"/>
                      <a:pt x="4679" y="0"/>
                      <a:pt x="4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6714899" y="2206698"/>
                <a:ext cx="312172" cy="430801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13491" extrusionOk="0">
                    <a:moveTo>
                      <a:pt x="9526" y="1"/>
                    </a:moveTo>
                    <a:lnTo>
                      <a:pt x="8311" y="274"/>
                    </a:lnTo>
                    <a:cubicBezTo>
                      <a:pt x="2942" y="1501"/>
                      <a:pt x="465" y="6990"/>
                      <a:pt x="239" y="8430"/>
                    </a:cubicBezTo>
                    <a:cubicBezTo>
                      <a:pt x="1" y="9942"/>
                      <a:pt x="215" y="12931"/>
                      <a:pt x="2704" y="13407"/>
                    </a:cubicBezTo>
                    <a:cubicBezTo>
                      <a:pt x="2954" y="13467"/>
                      <a:pt x="3216" y="13490"/>
                      <a:pt x="3466" y="13490"/>
                    </a:cubicBezTo>
                    <a:cubicBezTo>
                      <a:pt x="3480" y="13491"/>
                      <a:pt x="3494" y="13491"/>
                      <a:pt x="3509" y="13491"/>
                    </a:cubicBezTo>
                    <a:cubicBezTo>
                      <a:pt x="4350" y="13491"/>
                      <a:pt x="5154" y="13146"/>
                      <a:pt x="5716" y="12526"/>
                    </a:cubicBezTo>
                    <a:cubicBezTo>
                      <a:pt x="6430" y="11871"/>
                      <a:pt x="6478" y="10764"/>
                      <a:pt x="5823" y="10049"/>
                    </a:cubicBezTo>
                    <a:cubicBezTo>
                      <a:pt x="5483" y="9672"/>
                      <a:pt x="5014" y="9481"/>
                      <a:pt x="4542" y="9481"/>
                    </a:cubicBezTo>
                    <a:cubicBezTo>
                      <a:pt x="4120" y="9481"/>
                      <a:pt x="3695" y="9633"/>
                      <a:pt x="3358" y="9942"/>
                    </a:cubicBezTo>
                    <a:cubicBezTo>
                      <a:pt x="2989" y="10264"/>
                      <a:pt x="2775" y="10728"/>
                      <a:pt x="2775" y="11216"/>
                    </a:cubicBezTo>
                    <a:cubicBezTo>
                      <a:pt x="2513" y="11061"/>
                      <a:pt x="2323" y="10811"/>
                      <a:pt x="2239" y="10526"/>
                    </a:cubicBezTo>
                    <a:cubicBezTo>
                      <a:pt x="1763" y="9204"/>
                      <a:pt x="3001" y="7585"/>
                      <a:pt x="4418" y="6954"/>
                    </a:cubicBezTo>
                    <a:cubicBezTo>
                      <a:pt x="4806" y="6782"/>
                      <a:pt x="5209" y="6713"/>
                      <a:pt x="5596" y="6713"/>
                    </a:cubicBezTo>
                    <a:cubicBezTo>
                      <a:pt x="6682" y="6713"/>
                      <a:pt x="7652" y="7251"/>
                      <a:pt x="7871" y="7549"/>
                    </a:cubicBezTo>
                    <a:cubicBezTo>
                      <a:pt x="7895" y="7573"/>
                      <a:pt x="7919" y="7609"/>
                      <a:pt x="7930" y="7644"/>
                    </a:cubicBezTo>
                    <a:cubicBezTo>
                      <a:pt x="7823" y="7680"/>
                      <a:pt x="7728" y="7752"/>
                      <a:pt x="7645" y="7823"/>
                    </a:cubicBezTo>
                    <a:cubicBezTo>
                      <a:pt x="6883" y="8514"/>
                      <a:pt x="7323" y="9776"/>
                      <a:pt x="8347" y="9835"/>
                    </a:cubicBezTo>
                    <a:cubicBezTo>
                      <a:pt x="8364" y="9836"/>
                      <a:pt x="8381" y="9836"/>
                      <a:pt x="8399" y="9836"/>
                    </a:cubicBezTo>
                    <a:cubicBezTo>
                      <a:pt x="8690" y="9836"/>
                      <a:pt x="8967" y="9740"/>
                      <a:pt x="9181" y="9537"/>
                    </a:cubicBezTo>
                    <a:cubicBezTo>
                      <a:pt x="9252" y="9478"/>
                      <a:pt x="9312" y="9406"/>
                      <a:pt x="9359" y="9323"/>
                    </a:cubicBezTo>
                    <a:cubicBezTo>
                      <a:pt x="9776" y="8823"/>
                      <a:pt x="9681" y="8109"/>
                      <a:pt x="9681" y="8073"/>
                    </a:cubicBezTo>
                    <a:lnTo>
                      <a:pt x="9681" y="8049"/>
                    </a:lnTo>
                    <a:cubicBezTo>
                      <a:pt x="9431" y="7001"/>
                      <a:pt x="8681" y="6156"/>
                      <a:pt x="7680" y="5775"/>
                    </a:cubicBezTo>
                    <a:cubicBezTo>
                      <a:pt x="7633" y="5763"/>
                      <a:pt x="7621" y="5763"/>
                      <a:pt x="7585" y="5739"/>
                    </a:cubicBezTo>
                    <a:cubicBezTo>
                      <a:pt x="7549" y="5716"/>
                      <a:pt x="7526" y="5704"/>
                      <a:pt x="7502" y="5692"/>
                    </a:cubicBezTo>
                    <a:cubicBezTo>
                      <a:pt x="7561" y="5573"/>
                      <a:pt x="7633" y="5454"/>
                      <a:pt x="7728" y="5346"/>
                    </a:cubicBezTo>
                    <a:cubicBezTo>
                      <a:pt x="8014" y="5001"/>
                      <a:pt x="8192" y="4584"/>
                      <a:pt x="8252" y="4132"/>
                    </a:cubicBezTo>
                    <a:lnTo>
                      <a:pt x="8276" y="3953"/>
                    </a:lnTo>
                    <a:lnTo>
                      <a:pt x="8097" y="3894"/>
                    </a:lnTo>
                    <a:cubicBezTo>
                      <a:pt x="7939" y="3844"/>
                      <a:pt x="7786" y="3823"/>
                      <a:pt x="7641" y="3823"/>
                    </a:cubicBezTo>
                    <a:cubicBezTo>
                      <a:pt x="7132" y="3823"/>
                      <a:pt x="6716" y="4079"/>
                      <a:pt x="6466" y="4227"/>
                    </a:cubicBezTo>
                    <a:lnTo>
                      <a:pt x="6371" y="4299"/>
                    </a:lnTo>
                    <a:cubicBezTo>
                      <a:pt x="6383" y="4108"/>
                      <a:pt x="6442" y="3930"/>
                      <a:pt x="6537" y="3775"/>
                    </a:cubicBezTo>
                    <a:cubicBezTo>
                      <a:pt x="6680" y="3489"/>
                      <a:pt x="6787" y="3203"/>
                      <a:pt x="6871" y="2906"/>
                    </a:cubicBezTo>
                    <a:cubicBezTo>
                      <a:pt x="7014" y="2477"/>
                      <a:pt x="7145" y="2072"/>
                      <a:pt x="7419" y="1727"/>
                    </a:cubicBezTo>
                    <a:cubicBezTo>
                      <a:pt x="7728" y="1334"/>
                      <a:pt x="8097" y="989"/>
                      <a:pt x="8502" y="703"/>
                    </a:cubicBezTo>
                    <a:lnTo>
                      <a:pt x="95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6714899" y="3525415"/>
                <a:ext cx="312555" cy="430993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13497" extrusionOk="0">
                    <a:moveTo>
                      <a:pt x="3469" y="0"/>
                    </a:moveTo>
                    <a:cubicBezTo>
                      <a:pt x="3232" y="0"/>
                      <a:pt x="2977" y="24"/>
                      <a:pt x="2704" y="78"/>
                    </a:cubicBezTo>
                    <a:cubicBezTo>
                      <a:pt x="215" y="566"/>
                      <a:pt x="1" y="3554"/>
                      <a:pt x="239" y="5055"/>
                    </a:cubicBezTo>
                    <a:cubicBezTo>
                      <a:pt x="465" y="6507"/>
                      <a:pt x="2942" y="11984"/>
                      <a:pt x="8311" y="13222"/>
                    </a:cubicBezTo>
                    <a:lnTo>
                      <a:pt x="9526" y="13496"/>
                    </a:lnTo>
                    <a:lnTo>
                      <a:pt x="8502" y="12805"/>
                    </a:lnTo>
                    <a:cubicBezTo>
                      <a:pt x="8097" y="12508"/>
                      <a:pt x="7728" y="12163"/>
                      <a:pt x="7419" y="11782"/>
                    </a:cubicBezTo>
                    <a:cubicBezTo>
                      <a:pt x="7145" y="11424"/>
                      <a:pt x="7014" y="11020"/>
                      <a:pt x="6871" y="10603"/>
                    </a:cubicBezTo>
                    <a:cubicBezTo>
                      <a:pt x="6787" y="10293"/>
                      <a:pt x="6680" y="10008"/>
                      <a:pt x="6537" y="9734"/>
                    </a:cubicBezTo>
                    <a:cubicBezTo>
                      <a:pt x="6442" y="9567"/>
                      <a:pt x="6383" y="9388"/>
                      <a:pt x="6371" y="9210"/>
                    </a:cubicBezTo>
                    <a:lnTo>
                      <a:pt x="6371" y="9210"/>
                    </a:lnTo>
                    <a:lnTo>
                      <a:pt x="6478" y="9269"/>
                    </a:lnTo>
                    <a:cubicBezTo>
                      <a:pt x="6719" y="9418"/>
                      <a:pt x="7132" y="9674"/>
                      <a:pt x="7641" y="9674"/>
                    </a:cubicBezTo>
                    <a:cubicBezTo>
                      <a:pt x="7786" y="9674"/>
                      <a:pt x="7939" y="9653"/>
                      <a:pt x="8097" y="9603"/>
                    </a:cubicBezTo>
                    <a:lnTo>
                      <a:pt x="8276" y="9555"/>
                    </a:lnTo>
                    <a:lnTo>
                      <a:pt x="8264" y="9365"/>
                    </a:lnTo>
                    <a:cubicBezTo>
                      <a:pt x="8192" y="8912"/>
                      <a:pt x="8014" y="8495"/>
                      <a:pt x="7728" y="8150"/>
                    </a:cubicBezTo>
                    <a:cubicBezTo>
                      <a:pt x="7633" y="8055"/>
                      <a:pt x="7561" y="7936"/>
                      <a:pt x="7502" y="7805"/>
                    </a:cubicBezTo>
                    <a:lnTo>
                      <a:pt x="7585" y="7757"/>
                    </a:lnTo>
                    <a:cubicBezTo>
                      <a:pt x="7609" y="7745"/>
                      <a:pt x="7633" y="7733"/>
                      <a:pt x="7680" y="7722"/>
                    </a:cubicBezTo>
                    <a:cubicBezTo>
                      <a:pt x="8681" y="7341"/>
                      <a:pt x="9431" y="6495"/>
                      <a:pt x="9693" y="5459"/>
                    </a:cubicBezTo>
                    <a:lnTo>
                      <a:pt x="9693" y="5424"/>
                    </a:lnTo>
                    <a:cubicBezTo>
                      <a:pt x="9693" y="5400"/>
                      <a:pt x="9788" y="4674"/>
                      <a:pt x="9359" y="4173"/>
                    </a:cubicBezTo>
                    <a:cubicBezTo>
                      <a:pt x="9312" y="4090"/>
                      <a:pt x="9252" y="4019"/>
                      <a:pt x="9181" y="3959"/>
                    </a:cubicBezTo>
                    <a:cubicBezTo>
                      <a:pt x="8966" y="3767"/>
                      <a:pt x="8686" y="3661"/>
                      <a:pt x="8394" y="3661"/>
                    </a:cubicBezTo>
                    <a:cubicBezTo>
                      <a:pt x="8378" y="3661"/>
                      <a:pt x="8363" y="3661"/>
                      <a:pt x="8347" y="3661"/>
                    </a:cubicBezTo>
                    <a:cubicBezTo>
                      <a:pt x="7323" y="3721"/>
                      <a:pt x="6883" y="4983"/>
                      <a:pt x="7645" y="5674"/>
                    </a:cubicBezTo>
                    <a:cubicBezTo>
                      <a:pt x="7728" y="5745"/>
                      <a:pt x="7823" y="5805"/>
                      <a:pt x="7930" y="5852"/>
                    </a:cubicBezTo>
                    <a:cubicBezTo>
                      <a:pt x="7919" y="5888"/>
                      <a:pt x="7895" y="5924"/>
                      <a:pt x="7871" y="5947"/>
                    </a:cubicBezTo>
                    <a:cubicBezTo>
                      <a:pt x="7660" y="6246"/>
                      <a:pt x="6687" y="6783"/>
                      <a:pt x="5598" y="6783"/>
                    </a:cubicBezTo>
                    <a:cubicBezTo>
                      <a:pt x="5209" y="6783"/>
                      <a:pt x="4806" y="6715"/>
                      <a:pt x="4418" y="6543"/>
                    </a:cubicBezTo>
                    <a:cubicBezTo>
                      <a:pt x="3001" y="5912"/>
                      <a:pt x="1763" y="4293"/>
                      <a:pt x="2239" y="2971"/>
                    </a:cubicBezTo>
                    <a:cubicBezTo>
                      <a:pt x="2323" y="2685"/>
                      <a:pt x="2513" y="2435"/>
                      <a:pt x="2775" y="2280"/>
                    </a:cubicBezTo>
                    <a:cubicBezTo>
                      <a:pt x="2775" y="2769"/>
                      <a:pt x="2989" y="3233"/>
                      <a:pt x="3358" y="3554"/>
                    </a:cubicBezTo>
                    <a:cubicBezTo>
                      <a:pt x="3693" y="3866"/>
                      <a:pt x="4119" y="4021"/>
                      <a:pt x="4546" y="4021"/>
                    </a:cubicBezTo>
                    <a:cubicBezTo>
                      <a:pt x="5015" y="4021"/>
                      <a:pt x="5486" y="3833"/>
                      <a:pt x="5835" y="3459"/>
                    </a:cubicBezTo>
                    <a:cubicBezTo>
                      <a:pt x="6490" y="2745"/>
                      <a:pt x="6442" y="1637"/>
                      <a:pt x="5740" y="983"/>
                    </a:cubicBezTo>
                    <a:cubicBezTo>
                      <a:pt x="5383" y="586"/>
                      <a:pt x="4647" y="0"/>
                      <a:pt x="3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5091099" y="2206698"/>
                <a:ext cx="312555" cy="430801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13491" extrusionOk="0">
                    <a:moveTo>
                      <a:pt x="274" y="1"/>
                    </a:moveTo>
                    <a:lnTo>
                      <a:pt x="1286" y="703"/>
                    </a:lnTo>
                    <a:cubicBezTo>
                      <a:pt x="1703" y="989"/>
                      <a:pt x="2060" y="1334"/>
                      <a:pt x="2382" y="1727"/>
                    </a:cubicBezTo>
                    <a:cubicBezTo>
                      <a:pt x="2655" y="2072"/>
                      <a:pt x="2786" y="2477"/>
                      <a:pt x="2917" y="2906"/>
                    </a:cubicBezTo>
                    <a:cubicBezTo>
                      <a:pt x="3001" y="3203"/>
                      <a:pt x="3120" y="3489"/>
                      <a:pt x="3251" y="3775"/>
                    </a:cubicBezTo>
                    <a:cubicBezTo>
                      <a:pt x="3346" y="3930"/>
                      <a:pt x="3406" y="4108"/>
                      <a:pt x="3417" y="4299"/>
                    </a:cubicBezTo>
                    <a:lnTo>
                      <a:pt x="3322" y="4227"/>
                    </a:lnTo>
                    <a:cubicBezTo>
                      <a:pt x="3071" y="4088"/>
                      <a:pt x="2652" y="3824"/>
                      <a:pt x="2145" y="3824"/>
                    </a:cubicBezTo>
                    <a:cubicBezTo>
                      <a:pt x="2004" y="3824"/>
                      <a:pt x="1856" y="3845"/>
                      <a:pt x="1703" y="3894"/>
                    </a:cubicBezTo>
                    <a:lnTo>
                      <a:pt x="1524" y="3953"/>
                    </a:lnTo>
                    <a:lnTo>
                      <a:pt x="1536" y="4144"/>
                    </a:lnTo>
                    <a:cubicBezTo>
                      <a:pt x="1584" y="4584"/>
                      <a:pt x="1762" y="5001"/>
                      <a:pt x="2048" y="5346"/>
                    </a:cubicBezTo>
                    <a:cubicBezTo>
                      <a:pt x="2143" y="5454"/>
                      <a:pt x="2215" y="5561"/>
                      <a:pt x="2274" y="5692"/>
                    </a:cubicBezTo>
                    <a:cubicBezTo>
                      <a:pt x="2251" y="5704"/>
                      <a:pt x="2203" y="5727"/>
                      <a:pt x="2191" y="5739"/>
                    </a:cubicBezTo>
                    <a:lnTo>
                      <a:pt x="2096" y="5775"/>
                    </a:lnTo>
                    <a:cubicBezTo>
                      <a:pt x="1096" y="6156"/>
                      <a:pt x="346" y="7001"/>
                      <a:pt x="96" y="8049"/>
                    </a:cubicBezTo>
                    <a:lnTo>
                      <a:pt x="96" y="8073"/>
                    </a:lnTo>
                    <a:cubicBezTo>
                      <a:pt x="84" y="8109"/>
                      <a:pt x="0" y="8823"/>
                      <a:pt x="417" y="9323"/>
                    </a:cubicBezTo>
                    <a:cubicBezTo>
                      <a:pt x="465" y="9406"/>
                      <a:pt x="524" y="9478"/>
                      <a:pt x="596" y="9537"/>
                    </a:cubicBezTo>
                    <a:cubicBezTo>
                      <a:pt x="810" y="9730"/>
                      <a:pt x="1090" y="9836"/>
                      <a:pt x="1382" y="9836"/>
                    </a:cubicBezTo>
                    <a:cubicBezTo>
                      <a:pt x="1398" y="9836"/>
                      <a:pt x="1414" y="9836"/>
                      <a:pt x="1429" y="9835"/>
                    </a:cubicBezTo>
                    <a:cubicBezTo>
                      <a:pt x="2453" y="9776"/>
                      <a:pt x="2894" y="8502"/>
                      <a:pt x="2132" y="7823"/>
                    </a:cubicBezTo>
                    <a:cubicBezTo>
                      <a:pt x="2048" y="7752"/>
                      <a:pt x="1953" y="7680"/>
                      <a:pt x="1858" y="7632"/>
                    </a:cubicBezTo>
                    <a:cubicBezTo>
                      <a:pt x="1870" y="7609"/>
                      <a:pt x="1882" y="7573"/>
                      <a:pt x="1905" y="7549"/>
                    </a:cubicBezTo>
                    <a:cubicBezTo>
                      <a:pt x="2125" y="7251"/>
                      <a:pt x="3101" y="6713"/>
                      <a:pt x="4185" y="6713"/>
                    </a:cubicBezTo>
                    <a:cubicBezTo>
                      <a:pt x="4572" y="6713"/>
                      <a:pt x="4973" y="6782"/>
                      <a:pt x="5358" y="6954"/>
                    </a:cubicBezTo>
                    <a:cubicBezTo>
                      <a:pt x="6775" y="7585"/>
                      <a:pt x="8025" y="9204"/>
                      <a:pt x="7537" y="10526"/>
                    </a:cubicBezTo>
                    <a:cubicBezTo>
                      <a:pt x="7454" y="10811"/>
                      <a:pt x="7275" y="11061"/>
                      <a:pt x="7013" y="11204"/>
                    </a:cubicBezTo>
                    <a:cubicBezTo>
                      <a:pt x="6994" y="10220"/>
                      <a:pt x="6177" y="9491"/>
                      <a:pt x="5269" y="9491"/>
                    </a:cubicBezTo>
                    <a:cubicBezTo>
                      <a:pt x="5035" y="9491"/>
                      <a:pt x="4795" y="9540"/>
                      <a:pt x="4560" y="9645"/>
                    </a:cubicBezTo>
                    <a:cubicBezTo>
                      <a:pt x="3417" y="10145"/>
                      <a:pt x="3144" y="11645"/>
                      <a:pt x="4048" y="12514"/>
                    </a:cubicBezTo>
                    <a:cubicBezTo>
                      <a:pt x="4622" y="13135"/>
                      <a:pt x="5427" y="13491"/>
                      <a:pt x="6280" y="13491"/>
                    </a:cubicBezTo>
                    <a:cubicBezTo>
                      <a:pt x="6294" y="13491"/>
                      <a:pt x="6308" y="13491"/>
                      <a:pt x="6323" y="13490"/>
                    </a:cubicBezTo>
                    <a:cubicBezTo>
                      <a:pt x="6573" y="13490"/>
                      <a:pt x="6835" y="13467"/>
                      <a:pt x="7096" y="13407"/>
                    </a:cubicBezTo>
                    <a:cubicBezTo>
                      <a:pt x="9573" y="12931"/>
                      <a:pt x="9787" y="9942"/>
                      <a:pt x="9561" y="8430"/>
                    </a:cubicBezTo>
                    <a:cubicBezTo>
                      <a:pt x="9335" y="6990"/>
                      <a:pt x="6846" y="1501"/>
                      <a:pt x="1477" y="274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5091482" y="3525383"/>
                <a:ext cx="312172" cy="431025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13498" extrusionOk="0">
                    <a:moveTo>
                      <a:pt x="6302" y="1"/>
                    </a:moveTo>
                    <a:cubicBezTo>
                      <a:pt x="5121" y="1"/>
                      <a:pt x="4397" y="585"/>
                      <a:pt x="4060" y="972"/>
                    </a:cubicBezTo>
                    <a:cubicBezTo>
                      <a:pt x="3334" y="1627"/>
                      <a:pt x="3286" y="2734"/>
                      <a:pt x="3941" y="3448"/>
                    </a:cubicBezTo>
                    <a:cubicBezTo>
                      <a:pt x="4289" y="3827"/>
                      <a:pt x="4764" y="4019"/>
                      <a:pt x="5240" y="4019"/>
                    </a:cubicBezTo>
                    <a:cubicBezTo>
                      <a:pt x="5661" y="4019"/>
                      <a:pt x="6082" y="3869"/>
                      <a:pt x="6418" y="3567"/>
                    </a:cubicBezTo>
                    <a:cubicBezTo>
                      <a:pt x="6775" y="3234"/>
                      <a:pt x="6989" y="2770"/>
                      <a:pt x="6989" y="2281"/>
                    </a:cubicBezTo>
                    <a:cubicBezTo>
                      <a:pt x="7251" y="2436"/>
                      <a:pt x="7442" y="2674"/>
                      <a:pt x="7525" y="2972"/>
                    </a:cubicBezTo>
                    <a:cubicBezTo>
                      <a:pt x="8013" y="4294"/>
                      <a:pt x="6763" y="5913"/>
                      <a:pt x="5346" y="6544"/>
                    </a:cubicBezTo>
                    <a:cubicBezTo>
                      <a:pt x="4958" y="6716"/>
                      <a:pt x="4556" y="6784"/>
                      <a:pt x="4168" y="6784"/>
                    </a:cubicBezTo>
                    <a:cubicBezTo>
                      <a:pt x="3082" y="6784"/>
                      <a:pt x="2113" y="6247"/>
                      <a:pt x="1893" y="5948"/>
                    </a:cubicBezTo>
                    <a:cubicBezTo>
                      <a:pt x="1870" y="5913"/>
                      <a:pt x="1846" y="5889"/>
                      <a:pt x="1834" y="5853"/>
                    </a:cubicBezTo>
                    <a:cubicBezTo>
                      <a:pt x="1941" y="5806"/>
                      <a:pt x="2036" y="5746"/>
                      <a:pt x="2120" y="5675"/>
                    </a:cubicBezTo>
                    <a:cubicBezTo>
                      <a:pt x="2899" y="4857"/>
                      <a:pt x="2183" y="3705"/>
                      <a:pt x="1287" y="3705"/>
                    </a:cubicBezTo>
                    <a:cubicBezTo>
                      <a:pt x="1061" y="3705"/>
                      <a:pt x="823" y="3778"/>
                      <a:pt x="596" y="3948"/>
                    </a:cubicBezTo>
                    <a:cubicBezTo>
                      <a:pt x="524" y="4020"/>
                      <a:pt x="465" y="4091"/>
                      <a:pt x="417" y="4163"/>
                    </a:cubicBezTo>
                    <a:cubicBezTo>
                      <a:pt x="0" y="4675"/>
                      <a:pt x="84" y="5389"/>
                      <a:pt x="84" y="5413"/>
                    </a:cubicBezTo>
                    <a:lnTo>
                      <a:pt x="84" y="5448"/>
                    </a:lnTo>
                    <a:cubicBezTo>
                      <a:pt x="334" y="6484"/>
                      <a:pt x="1096" y="7342"/>
                      <a:pt x="2096" y="7711"/>
                    </a:cubicBezTo>
                    <a:cubicBezTo>
                      <a:pt x="2143" y="7734"/>
                      <a:pt x="2167" y="7746"/>
                      <a:pt x="2191" y="7758"/>
                    </a:cubicBezTo>
                    <a:cubicBezTo>
                      <a:pt x="2215" y="7770"/>
                      <a:pt x="2239" y="7782"/>
                      <a:pt x="2274" y="7806"/>
                    </a:cubicBezTo>
                    <a:cubicBezTo>
                      <a:pt x="2215" y="7925"/>
                      <a:pt x="2143" y="8044"/>
                      <a:pt x="2048" y="8139"/>
                    </a:cubicBezTo>
                    <a:cubicBezTo>
                      <a:pt x="1762" y="8485"/>
                      <a:pt x="1572" y="8901"/>
                      <a:pt x="1512" y="9354"/>
                    </a:cubicBezTo>
                    <a:lnTo>
                      <a:pt x="1500" y="9544"/>
                    </a:lnTo>
                    <a:lnTo>
                      <a:pt x="1679" y="9592"/>
                    </a:lnTo>
                    <a:cubicBezTo>
                      <a:pt x="1838" y="9642"/>
                      <a:pt x="1990" y="9663"/>
                      <a:pt x="2135" y="9663"/>
                    </a:cubicBezTo>
                    <a:cubicBezTo>
                      <a:pt x="2644" y="9663"/>
                      <a:pt x="3057" y="9407"/>
                      <a:pt x="3298" y="9258"/>
                    </a:cubicBezTo>
                    <a:lnTo>
                      <a:pt x="3405" y="9199"/>
                    </a:lnTo>
                    <a:lnTo>
                      <a:pt x="3405" y="9199"/>
                    </a:lnTo>
                    <a:cubicBezTo>
                      <a:pt x="3394" y="9377"/>
                      <a:pt x="3334" y="9556"/>
                      <a:pt x="3227" y="9723"/>
                    </a:cubicBezTo>
                    <a:cubicBezTo>
                      <a:pt x="3096" y="9997"/>
                      <a:pt x="2989" y="10282"/>
                      <a:pt x="2905" y="10580"/>
                    </a:cubicBezTo>
                    <a:cubicBezTo>
                      <a:pt x="2762" y="11021"/>
                      <a:pt x="2632" y="11413"/>
                      <a:pt x="2358" y="11759"/>
                    </a:cubicBezTo>
                    <a:cubicBezTo>
                      <a:pt x="2048" y="12152"/>
                      <a:pt x="1679" y="12497"/>
                      <a:pt x="1274" y="12795"/>
                    </a:cubicBezTo>
                    <a:lnTo>
                      <a:pt x="250" y="13497"/>
                    </a:lnTo>
                    <a:lnTo>
                      <a:pt x="250" y="13497"/>
                    </a:lnTo>
                    <a:lnTo>
                      <a:pt x="1465" y="13211"/>
                    </a:lnTo>
                    <a:cubicBezTo>
                      <a:pt x="6834" y="11985"/>
                      <a:pt x="9311" y="6496"/>
                      <a:pt x="9537" y="5056"/>
                    </a:cubicBezTo>
                    <a:cubicBezTo>
                      <a:pt x="9775" y="3543"/>
                      <a:pt x="9561" y="567"/>
                      <a:pt x="7073" y="79"/>
                    </a:cubicBezTo>
                    <a:cubicBezTo>
                      <a:pt x="6797" y="25"/>
                      <a:pt x="6540" y="1"/>
                      <a:pt x="63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5590683" y="2083790"/>
                <a:ext cx="427736" cy="190254"/>
              </a:xfrm>
              <a:custGeom>
                <a:avLst/>
                <a:gdLst/>
                <a:ahLst/>
                <a:cxnLst/>
                <a:rect l="l" t="t" r="r" b="b"/>
                <a:pathLst>
                  <a:path w="13395" h="5958" extrusionOk="0">
                    <a:moveTo>
                      <a:pt x="4598" y="0"/>
                    </a:moveTo>
                    <a:cubicBezTo>
                      <a:pt x="4207" y="0"/>
                      <a:pt x="3741" y="232"/>
                      <a:pt x="3608" y="599"/>
                    </a:cubicBezTo>
                    <a:cubicBezTo>
                      <a:pt x="3536" y="778"/>
                      <a:pt x="3512" y="968"/>
                      <a:pt x="3536" y="1159"/>
                    </a:cubicBezTo>
                    <a:cubicBezTo>
                      <a:pt x="3315" y="978"/>
                      <a:pt x="3020" y="894"/>
                      <a:pt x="2706" y="894"/>
                    </a:cubicBezTo>
                    <a:cubicBezTo>
                      <a:pt x="2564" y="894"/>
                      <a:pt x="2419" y="911"/>
                      <a:pt x="2274" y="944"/>
                    </a:cubicBezTo>
                    <a:cubicBezTo>
                      <a:pt x="1060" y="1206"/>
                      <a:pt x="226" y="2266"/>
                      <a:pt x="0" y="3421"/>
                    </a:cubicBezTo>
                    <a:cubicBezTo>
                      <a:pt x="0" y="3457"/>
                      <a:pt x="0" y="3504"/>
                      <a:pt x="36" y="3540"/>
                    </a:cubicBezTo>
                    <a:cubicBezTo>
                      <a:pt x="27" y="3629"/>
                      <a:pt x="104" y="3697"/>
                      <a:pt x="188" y="3697"/>
                    </a:cubicBezTo>
                    <a:cubicBezTo>
                      <a:pt x="217" y="3697"/>
                      <a:pt x="247" y="3689"/>
                      <a:pt x="274" y="3671"/>
                    </a:cubicBezTo>
                    <a:cubicBezTo>
                      <a:pt x="698" y="3389"/>
                      <a:pt x="1148" y="3277"/>
                      <a:pt x="1604" y="3277"/>
                    </a:cubicBezTo>
                    <a:cubicBezTo>
                      <a:pt x="2633" y="3277"/>
                      <a:pt x="3694" y="3847"/>
                      <a:pt x="4560" y="4326"/>
                    </a:cubicBezTo>
                    <a:cubicBezTo>
                      <a:pt x="5814" y="5012"/>
                      <a:pt x="7045" y="5957"/>
                      <a:pt x="8556" y="5957"/>
                    </a:cubicBezTo>
                    <a:cubicBezTo>
                      <a:pt x="8566" y="5957"/>
                      <a:pt x="8575" y="5957"/>
                      <a:pt x="8585" y="5957"/>
                    </a:cubicBezTo>
                    <a:cubicBezTo>
                      <a:pt x="9966" y="5933"/>
                      <a:pt x="11073" y="5195"/>
                      <a:pt x="11930" y="4159"/>
                    </a:cubicBezTo>
                    <a:cubicBezTo>
                      <a:pt x="12692" y="3230"/>
                      <a:pt x="13395" y="1671"/>
                      <a:pt x="13157" y="444"/>
                    </a:cubicBezTo>
                    <a:cubicBezTo>
                      <a:pt x="13145" y="406"/>
                      <a:pt x="13114" y="388"/>
                      <a:pt x="13083" y="388"/>
                    </a:cubicBezTo>
                    <a:cubicBezTo>
                      <a:pt x="13048" y="388"/>
                      <a:pt x="13014" y="412"/>
                      <a:pt x="13014" y="456"/>
                    </a:cubicBezTo>
                    <a:cubicBezTo>
                      <a:pt x="12990" y="2004"/>
                      <a:pt x="12359" y="3350"/>
                      <a:pt x="11323" y="4481"/>
                    </a:cubicBezTo>
                    <a:cubicBezTo>
                      <a:pt x="10740" y="5088"/>
                      <a:pt x="9978" y="5493"/>
                      <a:pt x="9156" y="5612"/>
                    </a:cubicBezTo>
                    <a:cubicBezTo>
                      <a:pt x="8960" y="5641"/>
                      <a:pt x="8771" y="5655"/>
                      <a:pt x="8589" y="5655"/>
                    </a:cubicBezTo>
                    <a:cubicBezTo>
                      <a:pt x="7952" y="5655"/>
                      <a:pt x="7380" y="5487"/>
                      <a:pt x="6751" y="5219"/>
                    </a:cubicBezTo>
                    <a:cubicBezTo>
                      <a:pt x="5441" y="4671"/>
                      <a:pt x="4334" y="3731"/>
                      <a:pt x="3001" y="3219"/>
                    </a:cubicBezTo>
                    <a:cubicBezTo>
                      <a:pt x="2596" y="3058"/>
                      <a:pt x="2137" y="2969"/>
                      <a:pt x="1680" y="2969"/>
                    </a:cubicBezTo>
                    <a:cubicBezTo>
                      <a:pt x="1223" y="2969"/>
                      <a:pt x="768" y="3058"/>
                      <a:pt x="369" y="3254"/>
                    </a:cubicBezTo>
                    <a:cubicBezTo>
                      <a:pt x="619" y="2349"/>
                      <a:pt x="1298" y="1611"/>
                      <a:pt x="2203" y="1314"/>
                    </a:cubicBezTo>
                    <a:cubicBezTo>
                      <a:pt x="2352" y="1261"/>
                      <a:pt x="2507" y="1236"/>
                      <a:pt x="2662" y="1236"/>
                    </a:cubicBezTo>
                    <a:cubicBezTo>
                      <a:pt x="2962" y="1236"/>
                      <a:pt x="3261" y="1331"/>
                      <a:pt x="3512" y="1504"/>
                    </a:cubicBezTo>
                    <a:cubicBezTo>
                      <a:pt x="3572" y="1552"/>
                      <a:pt x="3643" y="1587"/>
                      <a:pt x="3715" y="1623"/>
                    </a:cubicBezTo>
                    <a:cubicBezTo>
                      <a:pt x="3751" y="1683"/>
                      <a:pt x="3798" y="1742"/>
                      <a:pt x="3846" y="1814"/>
                    </a:cubicBezTo>
                    <a:cubicBezTo>
                      <a:pt x="3852" y="1820"/>
                      <a:pt x="3862" y="1823"/>
                      <a:pt x="3872" y="1823"/>
                    </a:cubicBezTo>
                    <a:cubicBezTo>
                      <a:pt x="3896" y="1823"/>
                      <a:pt x="3923" y="1804"/>
                      <a:pt x="3905" y="1778"/>
                    </a:cubicBezTo>
                    <a:cubicBezTo>
                      <a:pt x="3691" y="1314"/>
                      <a:pt x="3691" y="778"/>
                      <a:pt x="4144" y="456"/>
                    </a:cubicBezTo>
                    <a:cubicBezTo>
                      <a:pt x="4283" y="355"/>
                      <a:pt x="4423" y="312"/>
                      <a:pt x="4558" y="312"/>
                    </a:cubicBezTo>
                    <a:cubicBezTo>
                      <a:pt x="4882" y="312"/>
                      <a:pt x="5176" y="560"/>
                      <a:pt x="5370" y="837"/>
                    </a:cubicBezTo>
                    <a:cubicBezTo>
                      <a:pt x="5751" y="1385"/>
                      <a:pt x="5679" y="2397"/>
                      <a:pt x="6251" y="2778"/>
                    </a:cubicBezTo>
                    <a:cubicBezTo>
                      <a:pt x="6270" y="2797"/>
                      <a:pt x="6292" y="2805"/>
                      <a:pt x="6313" y="2805"/>
                    </a:cubicBezTo>
                    <a:cubicBezTo>
                      <a:pt x="6373" y="2805"/>
                      <a:pt x="6429" y="2741"/>
                      <a:pt x="6394" y="2671"/>
                    </a:cubicBezTo>
                    <a:cubicBezTo>
                      <a:pt x="6322" y="2445"/>
                      <a:pt x="6251" y="2159"/>
                      <a:pt x="6168" y="1861"/>
                    </a:cubicBezTo>
                    <a:cubicBezTo>
                      <a:pt x="6213" y="1102"/>
                      <a:pt x="6841" y="439"/>
                      <a:pt x="7610" y="439"/>
                    </a:cubicBezTo>
                    <a:cubicBezTo>
                      <a:pt x="7649" y="439"/>
                      <a:pt x="7688" y="441"/>
                      <a:pt x="7727" y="444"/>
                    </a:cubicBezTo>
                    <a:cubicBezTo>
                      <a:pt x="7299" y="849"/>
                      <a:pt x="7096" y="1433"/>
                      <a:pt x="7168" y="2004"/>
                    </a:cubicBezTo>
                    <a:cubicBezTo>
                      <a:pt x="7263" y="2695"/>
                      <a:pt x="8013" y="3278"/>
                      <a:pt x="8644" y="3469"/>
                    </a:cubicBezTo>
                    <a:cubicBezTo>
                      <a:pt x="8950" y="3562"/>
                      <a:pt x="9261" y="3606"/>
                      <a:pt x="9569" y="3606"/>
                    </a:cubicBezTo>
                    <a:cubicBezTo>
                      <a:pt x="11020" y="3606"/>
                      <a:pt x="12401" y="2623"/>
                      <a:pt x="12883" y="1218"/>
                    </a:cubicBezTo>
                    <a:cubicBezTo>
                      <a:pt x="12898" y="1180"/>
                      <a:pt x="12864" y="1147"/>
                      <a:pt x="12832" y="1147"/>
                    </a:cubicBezTo>
                    <a:cubicBezTo>
                      <a:pt x="12814" y="1147"/>
                      <a:pt x="12796" y="1157"/>
                      <a:pt x="12787" y="1183"/>
                    </a:cubicBezTo>
                    <a:cubicBezTo>
                      <a:pt x="12204" y="2409"/>
                      <a:pt x="10990" y="3219"/>
                      <a:pt x="9632" y="3290"/>
                    </a:cubicBezTo>
                    <a:cubicBezTo>
                      <a:pt x="9602" y="3291"/>
                      <a:pt x="9572" y="3292"/>
                      <a:pt x="9542" y="3292"/>
                    </a:cubicBezTo>
                    <a:cubicBezTo>
                      <a:pt x="8944" y="3292"/>
                      <a:pt x="8372" y="3067"/>
                      <a:pt x="7930" y="2647"/>
                    </a:cubicBezTo>
                    <a:cubicBezTo>
                      <a:pt x="7525" y="2302"/>
                      <a:pt x="7394" y="1718"/>
                      <a:pt x="7632" y="1230"/>
                    </a:cubicBezTo>
                    <a:cubicBezTo>
                      <a:pt x="7763" y="933"/>
                      <a:pt x="7965" y="742"/>
                      <a:pt x="8144" y="504"/>
                    </a:cubicBezTo>
                    <a:cubicBezTo>
                      <a:pt x="8251" y="456"/>
                      <a:pt x="8263" y="325"/>
                      <a:pt x="8180" y="254"/>
                    </a:cubicBezTo>
                    <a:lnTo>
                      <a:pt x="8156" y="242"/>
                    </a:lnTo>
                    <a:cubicBezTo>
                      <a:pt x="8011" y="179"/>
                      <a:pt x="7839" y="152"/>
                      <a:pt x="7658" y="152"/>
                    </a:cubicBezTo>
                    <a:cubicBezTo>
                      <a:pt x="7288" y="152"/>
                      <a:pt x="6884" y="268"/>
                      <a:pt x="6620" y="444"/>
                    </a:cubicBezTo>
                    <a:cubicBezTo>
                      <a:pt x="6310" y="659"/>
                      <a:pt x="6096" y="980"/>
                      <a:pt x="6013" y="1349"/>
                    </a:cubicBezTo>
                    <a:cubicBezTo>
                      <a:pt x="5763" y="671"/>
                      <a:pt x="5382" y="51"/>
                      <a:pt x="4679" y="4"/>
                    </a:cubicBezTo>
                    <a:cubicBezTo>
                      <a:pt x="4652" y="2"/>
                      <a:pt x="4625" y="0"/>
                      <a:pt x="45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5586500" y="2080373"/>
                <a:ext cx="435719" cy="197471"/>
              </a:xfrm>
              <a:custGeom>
                <a:avLst/>
                <a:gdLst/>
                <a:ahLst/>
                <a:cxnLst/>
                <a:rect l="l" t="t" r="r" b="b"/>
                <a:pathLst>
                  <a:path w="13645" h="6184" extrusionOk="0">
                    <a:moveTo>
                      <a:pt x="4685" y="226"/>
                    </a:moveTo>
                    <a:cubicBezTo>
                      <a:pt x="4712" y="226"/>
                      <a:pt x="4738" y="227"/>
                      <a:pt x="4763" y="230"/>
                    </a:cubicBezTo>
                    <a:cubicBezTo>
                      <a:pt x="5310" y="266"/>
                      <a:pt x="5715" y="670"/>
                      <a:pt x="6013" y="1504"/>
                    </a:cubicBezTo>
                    <a:lnTo>
                      <a:pt x="6156" y="1885"/>
                    </a:lnTo>
                    <a:lnTo>
                      <a:pt x="6239" y="1492"/>
                    </a:lnTo>
                    <a:cubicBezTo>
                      <a:pt x="6310" y="1147"/>
                      <a:pt x="6513" y="849"/>
                      <a:pt x="6799" y="659"/>
                    </a:cubicBezTo>
                    <a:cubicBezTo>
                      <a:pt x="7036" y="495"/>
                      <a:pt x="7426" y="376"/>
                      <a:pt x="7778" y="376"/>
                    </a:cubicBezTo>
                    <a:cubicBezTo>
                      <a:pt x="7937" y="376"/>
                      <a:pt x="8089" y="400"/>
                      <a:pt x="8215" y="456"/>
                    </a:cubicBezTo>
                    <a:lnTo>
                      <a:pt x="8239" y="468"/>
                    </a:lnTo>
                    <a:cubicBezTo>
                      <a:pt x="8239" y="492"/>
                      <a:pt x="8227" y="504"/>
                      <a:pt x="8215" y="504"/>
                    </a:cubicBezTo>
                    <a:lnTo>
                      <a:pt x="8180" y="516"/>
                    </a:lnTo>
                    <a:lnTo>
                      <a:pt x="8168" y="539"/>
                    </a:lnTo>
                    <a:cubicBezTo>
                      <a:pt x="8120" y="611"/>
                      <a:pt x="8061" y="670"/>
                      <a:pt x="8013" y="730"/>
                    </a:cubicBezTo>
                    <a:cubicBezTo>
                      <a:pt x="7870" y="897"/>
                      <a:pt x="7739" y="1087"/>
                      <a:pt x="7644" y="1290"/>
                    </a:cubicBezTo>
                    <a:cubicBezTo>
                      <a:pt x="7382" y="1825"/>
                      <a:pt x="7513" y="2468"/>
                      <a:pt x="7965" y="2849"/>
                    </a:cubicBezTo>
                    <a:cubicBezTo>
                      <a:pt x="8412" y="3273"/>
                      <a:pt x="9015" y="3519"/>
                      <a:pt x="9627" y="3519"/>
                    </a:cubicBezTo>
                    <a:cubicBezTo>
                      <a:pt x="9669" y="3519"/>
                      <a:pt x="9710" y="3518"/>
                      <a:pt x="9751" y="3516"/>
                    </a:cubicBezTo>
                    <a:cubicBezTo>
                      <a:pt x="10632" y="3468"/>
                      <a:pt x="11466" y="3123"/>
                      <a:pt x="12121" y="2540"/>
                    </a:cubicBezTo>
                    <a:lnTo>
                      <a:pt x="12121" y="2540"/>
                    </a:lnTo>
                    <a:cubicBezTo>
                      <a:pt x="11483" y="3204"/>
                      <a:pt x="10588" y="3598"/>
                      <a:pt x="9681" y="3598"/>
                    </a:cubicBezTo>
                    <a:cubicBezTo>
                      <a:pt x="9385" y="3598"/>
                      <a:pt x="9088" y="3556"/>
                      <a:pt x="8799" y="3468"/>
                    </a:cubicBezTo>
                    <a:cubicBezTo>
                      <a:pt x="8180" y="3278"/>
                      <a:pt x="7489" y="2718"/>
                      <a:pt x="7406" y="2099"/>
                    </a:cubicBezTo>
                    <a:cubicBezTo>
                      <a:pt x="7334" y="1563"/>
                      <a:pt x="7525" y="1028"/>
                      <a:pt x="7918" y="647"/>
                    </a:cubicBezTo>
                    <a:lnTo>
                      <a:pt x="8132" y="468"/>
                    </a:lnTo>
                    <a:lnTo>
                      <a:pt x="7846" y="444"/>
                    </a:lnTo>
                    <a:lnTo>
                      <a:pt x="7727" y="444"/>
                    </a:lnTo>
                    <a:cubicBezTo>
                      <a:pt x="7358" y="444"/>
                      <a:pt x="7001" y="587"/>
                      <a:pt x="6727" y="825"/>
                    </a:cubicBezTo>
                    <a:cubicBezTo>
                      <a:pt x="6394" y="1123"/>
                      <a:pt x="6191" y="1540"/>
                      <a:pt x="6168" y="1980"/>
                    </a:cubicBezTo>
                    <a:lnTo>
                      <a:pt x="6168" y="1992"/>
                    </a:lnTo>
                    <a:lnTo>
                      <a:pt x="6168" y="2016"/>
                    </a:lnTo>
                    <a:cubicBezTo>
                      <a:pt x="6203" y="2147"/>
                      <a:pt x="6239" y="2266"/>
                      <a:pt x="6275" y="2397"/>
                    </a:cubicBezTo>
                    <a:cubicBezTo>
                      <a:pt x="6310" y="2528"/>
                      <a:pt x="6334" y="2647"/>
                      <a:pt x="6370" y="2754"/>
                    </a:cubicBezTo>
                    <a:cubicBezTo>
                      <a:pt x="6120" y="2540"/>
                      <a:pt x="6025" y="2171"/>
                      <a:pt x="5929" y="1766"/>
                    </a:cubicBezTo>
                    <a:cubicBezTo>
                      <a:pt x="5858" y="1456"/>
                      <a:pt x="5751" y="1159"/>
                      <a:pt x="5584" y="873"/>
                    </a:cubicBezTo>
                    <a:cubicBezTo>
                      <a:pt x="5453" y="694"/>
                      <a:pt x="5179" y="373"/>
                      <a:pt x="4810" y="313"/>
                    </a:cubicBezTo>
                    <a:cubicBezTo>
                      <a:pt x="4767" y="306"/>
                      <a:pt x="4724" y="303"/>
                      <a:pt x="4681" y="303"/>
                    </a:cubicBezTo>
                    <a:cubicBezTo>
                      <a:pt x="4503" y="303"/>
                      <a:pt x="4335" y="362"/>
                      <a:pt x="4191" y="468"/>
                    </a:cubicBezTo>
                    <a:cubicBezTo>
                      <a:pt x="3917" y="659"/>
                      <a:pt x="3751" y="980"/>
                      <a:pt x="3774" y="1325"/>
                    </a:cubicBezTo>
                    <a:lnTo>
                      <a:pt x="3751" y="1254"/>
                    </a:lnTo>
                    <a:cubicBezTo>
                      <a:pt x="3727" y="1075"/>
                      <a:pt x="3751" y="909"/>
                      <a:pt x="3822" y="754"/>
                    </a:cubicBezTo>
                    <a:cubicBezTo>
                      <a:pt x="3932" y="434"/>
                      <a:pt x="4350" y="226"/>
                      <a:pt x="4685" y="226"/>
                    </a:cubicBezTo>
                    <a:close/>
                    <a:moveTo>
                      <a:pt x="13203" y="1254"/>
                    </a:moveTo>
                    <a:cubicBezTo>
                      <a:pt x="13136" y="2284"/>
                      <a:pt x="12580" y="3439"/>
                      <a:pt x="11966" y="4207"/>
                    </a:cubicBezTo>
                    <a:cubicBezTo>
                      <a:pt x="11859" y="4326"/>
                      <a:pt x="11752" y="4457"/>
                      <a:pt x="11644" y="4564"/>
                    </a:cubicBezTo>
                    <a:cubicBezTo>
                      <a:pt x="12534" y="3555"/>
                      <a:pt x="13058" y="2452"/>
                      <a:pt x="13203" y="1254"/>
                    </a:cubicBezTo>
                    <a:close/>
                    <a:moveTo>
                      <a:pt x="4695" y="545"/>
                    </a:moveTo>
                    <a:cubicBezTo>
                      <a:pt x="4721" y="545"/>
                      <a:pt x="4748" y="547"/>
                      <a:pt x="4775" y="551"/>
                    </a:cubicBezTo>
                    <a:cubicBezTo>
                      <a:pt x="5037" y="623"/>
                      <a:pt x="5263" y="790"/>
                      <a:pt x="5406" y="1028"/>
                    </a:cubicBezTo>
                    <a:cubicBezTo>
                      <a:pt x="5548" y="1278"/>
                      <a:pt x="5644" y="1552"/>
                      <a:pt x="5703" y="1837"/>
                    </a:cubicBezTo>
                    <a:cubicBezTo>
                      <a:pt x="5810" y="2290"/>
                      <a:pt x="5929" y="2742"/>
                      <a:pt x="6310" y="3004"/>
                    </a:cubicBezTo>
                    <a:cubicBezTo>
                      <a:pt x="6346" y="3028"/>
                      <a:pt x="6388" y="3040"/>
                      <a:pt x="6431" y="3040"/>
                    </a:cubicBezTo>
                    <a:cubicBezTo>
                      <a:pt x="6474" y="3040"/>
                      <a:pt x="6519" y="3028"/>
                      <a:pt x="6561" y="3004"/>
                    </a:cubicBezTo>
                    <a:cubicBezTo>
                      <a:pt x="6632" y="2945"/>
                      <a:pt x="6656" y="2849"/>
                      <a:pt x="6632" y="2766"/>
                    </a:cubicBezTo>
                    <a:cubicBezTo>
                      <a:pt x="6584" y="2647"/>
                      <a:pt x="6549" y="2492"/>
                      <a:pt x="6513" y="2349"/>
                    </a:cubicBezTo>
                    <a:cubicBezTo>
                      <a:pt x="6477" y="2230"/>
                      <a:pt x="6441" y="2099"/>
                      <a:pt x="6406" y="1980"/>
                    </a:cubicBezTo>
                    <a:cubicBezTo>
                      <a:pt x="6430" y="1611"/>
                      <a:pt x="6608" y="1266"/>
                      <a:pt x="6882" y="1016"/>
                    </a:cubicBezTo>
                    <a:cubicBezTo>
                      <a:pt x="7072" y="849"/>
                      <a:pt x="7311" y="742"/>
                      <a:pt x="7561" y="706"/>
                    </a:cubicBezTo>
                    <a:lnTo>
                      <a:pt x="7561" y="706"/>
                    </a:lnTo>
                    <a:cubicBezTo>
                      <a:pt x="7251" y="1111"/>
                      <a:pt x="7108" y="1635"/>
                      <a:pt x="7180" y="2147"/>
                    </a:cubicBezTo>
                    <a:cubicBezTo>
                      <a:pt x="7275" y="2885"/>
                      <a:pt x="8049" y="3504"/>
                      <a:pt x="8727" y="3707"/>
                    </a:cubicBezTo>
                    <a:cubicBezTo>
                      <a:pt x="9041" y="3805"/>
                      <a:pt x="9364" y="3851"/>
                      <a:pt x="9684" y="3851"/>
                    </a:cubicBezTo>
                    <a:cubicBezTo>
                      <a:pt x="10921" y="3851"/>
                      <a:pt x="12138" y="3160"/>
                      <a:pt x="12799" y="2063"/>
                    </a:cubicBezTo>
                    <a:lnTo>
                      <a:pt x="12799" y="2063"/>
                    </a:lnTo>
                    <a:cubicBezTo>
                      <a:pt x="12514" y="2992"/>
                      <a:pt x="12025" y="3826"/>
                      <a:pt x="11359" y="4528"/>
                    </a:cubicBezTo>
                    <a:cubicBezTo>
                      <a:pt x="10799" y="5111"/>
                      <a:pt x="10061" y="5492"/>
                      <a:pt x="9263" y="5623"/>
                    </a:cubicBezTo>
                    <a:cubicBezTo>
                      <a:pt x="9075" y="5652"/>
                      <a:pt x="8895" y="5665"/>
                      <a:pt x="8721" y="5665"/>
                    </a:cubicBezTo>
                    <a:cubicBezTo>
                      <a:pt x="8091" y="5665"/>
                      <a:pt x="7536" y="5492"/>
                      <a:pt x="6930" y="5231"/>
                    </a:cubicBezTo>
                    <a:cubicBezTo>
                      <a:pt x="6310" y="4957"/>
                      <a:pt x="5715" y="4635"/>
                      <a:pt x="5156" y="4278"/>
                    </a:cubicBezTo>
                    <a:cubicBezTo>
                      <a:pt x="4525" y="3873"/>
                      <a:pt x="3858" y="3516"/>
                      <a:pt x="3167" y="3230"/>
                    </a:cubicBezTo>
                    <a:cubicBezTo>
                      <a:pt x="2739" y="3064"/>
                      <a:pt x="2274" y="2980"/>
                      <a:pt x="1810" y="2980"/>
                    </a:cubicBezTo>
                    <a:lnTo>
                      <a:pt x="1810" y="2968"/>
                    </a:lnTo>
                    <a:cubicBezTo>
                      <a:pt x="1429" y="2968"/>
                      <a:pt x="1048" y="3028"/>
                      <a:pt x="691" y="3171"/>
                    </a:cubicBezTo>
                    <a:cubicBezTo>
                      <a:pt x="976" y="2397"/>
                      <a:pt x="1596" y="1802"/>
                      <a:pt x="2370" y="1540"/>
                    </a:cubicBezTo>
                    <a:cubicBezTo>
                      <a:pt x="2504" y="1496"/>
                      <a:pt x="2645" y="1475"/>
                      <a:pt x="2784" y="1475"/>
                    </a:cubicBezTo>
                    <a:cubicBezTo>
                      <a:pt x="3064" y="1475"/>
                      <a:pt x="3342" y="1559"/>
                      <a:pt x="3572" y="1718"/>
                    </a:cubicBezTo>
                    <a:cubicBezTo>
                      <a:pt x="3632" y="1766"/>
                      <a:pt x="3691" y="1802"/>
                      <a:pt x="3763" y="1825"/>
                    </a:cubicBezTo>
                    <a:cubicBezTo>
                      <a:pt x="3798" y="1885"/>
                      <a:pt x="3834" y="1944"/>
                      <a:pt x="3882" y="1992"/>
                    </a:cubicBezTo>
                    <a:cubicBezTo>
                      <a:pt x="3912" y="2038"/>
                      <a:pt x="3958" y="2064"/>
                      <a:pt x="4006" y="2064"/>
                    </a:cubicBezTo>
                    <a:cubicBezTo>
                      <a:pt x="4032" y="2064"/>
                      <a:pt x="4059" y="2057"/>
                      <a:pt x="4084" y="2040"/>
                    </a:cubicBezTo>
                    <a:cubicBezTo>
                      <a:pt x="4155" y="2004"/>
                      <a:pt x="4179" y="1909"/>
                      <a:pt x="4144" y="1837"/>
                    </a:cubicBezTo>
                    <a:cubicBezTo>
                      <a:pt x="4060" y="1659"/>
                      <a:pt x="3822" y="1040"/>
                      <a:pt x="4334" y="670"/>
                    </a:cubicBezTo>
                    <a:cubicBezTo>
                      <a:pt x="4443" y="592"/>
                      <a:pt x="4567" y="545"/>
                      <a:pt x="4695" y="545"/>
                    </a:cubicBezTo>
                    <a:close/>
                    <a:moveTo>
                      <a:pt x="2829" y="1122"/>
                    </a:moveTo>
                    <a:cubicBezTo>
                      <a:pt x="3128" y="1122"/>
                      <a:pt x="3385" y="1207"/>
                      <a:pt x="3584" y="1373"/>
                    </a:cubicBezTo>
                    <a:lnTo>
                      <a:pt x="3810" y="1563"/>
                    </a:lnTo>
                    <a:lnTo>
                      <a:pt x="3810" y="1587"/>
                    </a:lnTo>
                    <a:cubicBezTo>
                      <a:pt x="3774" y="1575"/>
                      <a:pt x="3739" y="1552"/>
                      <a:pt x="3715" y="1528"/>
                    </a:cubicBezTo>
                    <a:cubicBezTo>
                      <a:pt x="3441" y="1332"/>
                      <a:pt x="3120" y="1229"/>
                      <a:pt x="2797" y="1229"/>
                    </a:cubicBezTo>
                    <a:cubicBezTo>
                      <a:pt x="2629" y="1229"/>
                      <a:pt x="2461" y="1256"/>
                      <a:pt x="2298" y="1313"/>
                    </a:cubicBezTo>
                    <a:cubicBezTo>
                      <a:pt x="1357" y="1635"/>
                      <a:pt x="643" y="2385"/>
                      <a:pt x="381" y="3337"/>
                    </a:cubicBezTo>
                    <a:lnTo>
                      <a:pt x="310" y="3599"/>
                    </a:lnTo>
                    <a:lnTo>
                      <a:pt x="548" y="3480"/>
                    </a:lnTo>
                    <a:cubicBezTo>
                      <a:pt x="923" y="3293"/>
                      <a:pt x="1368" y="3197"/>
                      <a:pt x="1830" y="3197"/>
                    </a:cubicBezTo>
                    <a:cubicBezTo>
                      <a:pt x="2247" y="3197"/>
                      <a:pt x="2677" y="3275"/>
                      <a:pt x="3084" y="3433"/>
                    </a:cubicBezTo>
                    <a:cubicBezTo>
                      <a:pt x="3763" y="3718"/>
                      <a:pt x="4417" y="4064"/>
                      <a:pt x="5037" y="4469"/>
                    </a:cubicBezTo>
                    <a:cubicBezTo>
                      <a:pt x="5608" y="4838"/>
                      <a:pt x="6215" y="5159"/>
                      <a:pt x="6834" y="5445"/>
                    </a:cubicBezTo>
                    <a:cubicBezTo>
                      <a:pt x="7469" y="5716"/>
                      <a:pt x="8060" y="5891"/>
                      <a:pt x="8728" y="5891"/>
                    </a:cubicBezTo>
                    <a:cubicBezTo>
                      <a:pt x="8912" y="5891"/>
                      <a:pt x="9101" y="5878"/>
                      <a:pt x="9299" y="5850"/>
                    </a:cubicBezTo>
                    <a:cubicBezTo>
                      <a:pt x="9751" y="5778"/>
                      <a:pt x="10180" y="5635"/>
                      <a:pt x="10585" y="5409"/>
                    </a:cubicBezTo>
                    <a:lnTo>
                      <a:pt x="10585" y="5409"/>
                    </a:lnTo>
                    <a:cubicBezTo>
                      <a:pt x="10013" y="5754"/>
                      <a:pt x="9370" y="5945"/>
                      <a:pt x="8704" y="5957"/>
                    </a:cubicBezTo>
                    <a:cubicBezTo>
                      <a:pt x="8692" y="5957"/>
                      <a:pt x="8681" y="5957"/>
                      <a:pt x="8669" y="5957"/>
                    </a:cubicBezTo>
                    <a:cubicBezTo>
                      <a:pt x="7505" y="5957"/>
                      <a:pt x="6480" y="5356"/>
                      <a:pt x="5501" y="4766"/>
                    </a:cubicBezTo>
                    <a:cubicBezTo>
                      <a:pt x="5251" y="4623"/>
                      <a:pt x="5001" y="4480"/>
                      <a:pt x="4751" y="4338"/>
                    </a:cubicBezTo>
                    <a:cubicBezTo>
                      <a:pt x="3894" y="3873"/>
                      <a:pt x="2810" y="3278"/>
                      <a:pt x="1738" y="3278"/>
                    </a:cubicBezTo>
                    <a:cubicBezTo>
                      <a:pt x="1721" y="3277"/>
                      <a:pt x="1703" y="3277"/>
                      <a:pt x="1686" y="3277"/>
                    </a:cubicBezTo>
                    <a:cubicBezTo>
                      <a:pt x="1215" y="3277"/>
                      <a:pt x="747" y="3431"/>
                      <a:pt x="345" y="3695"/>
                    </a:cubicBezTo>
                    <a:lnTo>
                      <a:pt x="322" y="3695"/>
                    </a:lnTo>
                    <a:cubicBezTo>
                      <a:pt x="298" y="3683"/>
                      <a:pt x="298" y="3671"/>
                      <a:pt x="286" y="3647"/>
                    </a:cubicBezTo>
                    <a:lnTo>
                      <a:pt x="286" y="3599"/>
                    </a:lnTo>
                    <a:lnTo>
                      <a:pt x="262" y="3576"/>
                    </a:lnTo>
                    <a:lnTo>
                      <a:pt x="262" y="3552"/>
                    </a:lnTo>
                    <a:cubicBezTo>
                      <a:pt x="488" y="2361"/>
                      <a:pt x="1357" y="1409"/>
                      <a:pt x="2417" y="1171"/>
                    </a:cubicBezTo>
                    <a:cubicBezTo>
                      <a:pt x="2561" y="1138"/>
                      <a:pt x="2699" y="1122"/>
                      <a:pt x="2829" y="1122"/>
                    </a:cubicBezTo>
                    <a:close/>
                    <a:moveTo>
                      <a:pt x="4702" y="0"/>
                    </a:moveTo>
                    <a:cubicBezTo>
                      <a:pt x="4275" y="0"/>
                      <a:pt x="3763" y="247"/>
                      <a:pt x="3596" y="670"/>
                    </a:cubicBezTo>
                    <a:cubicBezTo>
                      <a:pt x="3548" y="790"/>
                      <a:pt x="3524" y="920"/>
                      <a:pt x="3513" y="1051"/>
                    </a:cubicBezTo>
                    <a:cubicBezTo>
                      <a:pt x="3289" y="940"/>
                      <a:pt x="3043" y="884"/>
                      <a:pt x="2796" y="884"/>
                    </a:cubicBezTo>
                    <a:cubicBezTo>
                      <a:pt x="2648" y="884"/>
                      <a:pt x="2500" y="904"/>
                      <a:pt x="2358" y="944"/>
                    </a:cubicBezTo>
                    <a:cubicBezTo>
                      <a:pt x="1203" y="1194"/>
                      <a:pt x="262" y="2230"/>
                      <a:pt x="12" y="3504"/>
                    </a:cubicBezTo>
                    <a:cubicBezTo>
                      <a:pt x="0" y="3564"/>
                      <a:pt x="12" y="3635"/>
                      <a:pt x="48" y="3683"/>
                    </a:cubicBezTo>
                    <a:cubicBezTo>
                      <a:pt x="60" y="3778"/>
                      <a:pt x="119" y="3849"/>
                      <a:pt x="203" y="3897"/>
                    </a:cubicBezTo>
                    <a:cubicBezTo>
                      <a:pt x="239" y="3918"/>
                      <a:pt x="280" y="3927"/>
                      <a:pt x="322" y="3927"/>
                    </a:cubicBezTo>
                    <a:cubicBezTo>
                      <a:pt x="375" y="3927"/>
                      <a:pt x="430" y="3912"/>
                      <a:pt x="476" y="3885"/>
                    </a:cubicBezTo>
                    <a:cubicBezTo>
                      <a:pt x="879" y="3612"/>
                      <a:pt x="1310" y="3504"/>
                      <a:pt x="1748" y="3504"/>
                    </a:cubicBezTo>
                    <a:cubicBezTo>
                      <a:pt x="2761" y="3504"/>
                      <a:pt x="3812" y="4083"/>
                      <a:pt x="4644" y="4540"/>
                    </a:cubicBezTo>
                    <a:cubicBezTo>
                      <a:pt x="4882" y="4671"/>
                      <a:pt x="5132" y="4814"/>
                      <a:pt x="5382" y="4969"/>
                    </a:cubicBezTo>
                    <a:cubicBezTo>
                      <a:pt x="6394" y="5564"/>
                      <a:pt x="7442" y="6183"/>
                      <a:pt x="8668" y="6183"/>
                    </a:cubicBezTo>
                    <a:lnTo>
                      <a:pt x="8716" y="6183"/>
                    </a:lnTo>
                    <a:cubicBezTo>
                      <a:pt x="9990" y="6159"/>
                      <a:pt x="11144" y="5552"/>
                      <a:pt x="12145" y="4338"/>
                    </a:cubicBezTo>
                    <a:cubicBezTo>
                      <a:pt x="12918" y="3409"/>
                      <a:pt x="13645" y="1813"/>
                      <a:pt x="13407" y="528"/>
                    </a:cubicBezTo>
                    <a:cubicBezTo>
                      <a:pt x="13396" y="411"/>
                      <a:pt x="13305" y="357"/>
                      <a:pt x="13213" y="357"/>
                    </a:cubicBezTo>
                    <a:cubicBezTo>
                      <a:pt x="13108" y="357"/>
                      <a:pt x="13001" y="429"/>
                      <a:pt x="13014" y="563"/>
                    </a:cubicBezTo>
                    <a:cubicBezTo>
                      <a:pt x="13014" y="766"/>
                      <a:pt x="13002" y="956"/>
                      <a:pt x="12978" y="1159"/>
                    </a:cubicBezTo>
                    <a:cubicBezTo>
                      <a:pt x="12965" y="1154"/>
                      <a:pt x="12952" y="1152"/>
                      <a:pt x="12939" y="1152"/>
                    </a:cubicBezTo>
                    <a:cubicBezTo>
                      <a:pt x="12879" y="1152"/>
                      <a:pt x="12819" y="1195"/>
                      <a:pt x="12799" y="1254"/>
                    </a:cubicBezTo>
                    <a:cubicBezTo>
                      <a:pt x="12240" y="2444"/>
                      <a:pt x="11061" y="3230"/>
                      <a:pt x="9739" y="3302"/>
                    </a:cubicBezTo>
                    <a:cubicBezTo>
                      <a:pt x="9711" y="3303"/>
                      <a:pt x="9682" y="3303"/>
                      <a:pt x="9654" y="3303"/>
                    </a:cubicBezTo>
                    <a:cubicBezTo>
                      <a:pt x="9089" y="3303"/>
                      <a:pt x="8540" y="3079"/>
                      <a:pt x="8132" y="2683"/>
                    </a:cubicBezTo>
                    <a:cubicBezTo>
                      <a:pt x="7751" y="2373"/>
                      <a:pt x="7632" y="1837"/>
                      <a:pt x="7858" y="1409"/>
                    </a:cubicBezTo>
                    <a:cubicBezTo>
                      <a:pt x="7942" y="1218"/>
                      <a:pt x="8061" y="1040"/>
                      <a:pt x="8204" y="897"/>
                    </a:cubicBezTo>
                    <a:lnTo>
                      <a:pt x="8346" y="706"/>
                    </a:lnTo>
                    <a:cubicBezTo>
                      <a:pt x="8418" y="670"/>
                      <a:pt x="8466" y="587"/>
                      <a:pt x="8477" y="504"/>
                    </a:cubicBezTo>
                    <a:cubicBezTo>
                      <a:pt x="8489" y="409"/>
                      <a:pt x="8442" y="313"/>
                      <a:pt x="8358" y="266"/>
                    </a:cubicBezTo>
                    <a:lnTo>
                      <a:pt x="8323" y="242"/>
                    </a:lnTo>
                    <a:cubicBezTo>
                      <a:pt x="8164" y="178"/>
                      <a:pt x="7981" y="149"/>
                      <a:pt x="7791" y="149"/>
                    </a:cubicBezTo>
                    <a:cubicBezTo>
                      <a:pt x="7382" y="149"/>
                      <a:pt x="6944" y="281"/>
                      <a:pt x="6668" y="468"/>
                    </a:cubicBezTo>
                    <a:cubicBezTo>
                      <a:pt x="6430" y="635"/>
                      <a:pt x="6239" y="861"/>
                      <a:pt x="6120" y="1123"/>
                    </a:cubicBezTo>
                    <a:cubicBezTo>
                      <a:pt x="5882" y="611"/>
                      <a:pt x="5501" y="51"/>
                      <a:pt x="4786" y="4"/>
                    </a:cubicBezTo>
                    <a:cubicBezTo>
                      <a:pt x="4759" y="1"/>
                      <a:pt x="4730" y="0"/>
                      <a:pt x="4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6103168" y="2084173"/>
                <a:ext cx="427768" cy="189871"/>
              </a:xfrm>
              <a:custGeom>
                <a:avLst/>
                <a:gdLst/>
                <a:ahLst/>
                <a:cxnLst/>
                <a:rect l="l" t="t" r="r" b="b"/>
                <a:pathLst>
                  <a:path w="13396" h="5946" extrusionOk="0">
                    <a:moveTo>
                      <a:pt x="8820" y="0"/>
                    </a:moveTo>
                    <a:cubicBezTo>
                      <a:pt x="8793" y="0"/>
                      <a:pt x="8766" y="1"/>
                      <a:pt x="8740" y="4"/>
                    </a:cubicBezTo>
                    <a:cubicBezTo>
                      <a:pt x="8026" y="63"/>
                      <a:pt x="7645" y="671"/>
                      <a:pt x="7395" y="1349"/>
                    </a:cubicBezTo>
                    <a:cubicBezTo>
                      <a:pt x="7311" y="980"/>
                      <a:pt x="7097" y="659"/>
                      <a:pt x="6775" y="456"/>
                    </a:cubicBezTo>
                    <a:cubicBezTo>
                      <a:pt x="6519" y="272"/>
                      <a:pt x="6116" y="152"/>
                      <a:pt x="5742" y="152"/>
                    </a:cubicBezTo>
                    <a:cubicBezTo>
                      <a:pt x="5561" y="152"/>
                      <a:pt x="5387" y="180"/>
                      <a:pt x="5240" y="242"/>
                    </a:cubicBezTo>
                    <a:cubicBezTo>
                      <a:pt x="5240" y="242"/>
                      <a:pt x="5228" y="242"/>
                      <a:pt x="5228" y="254"/>
                    </a:cubicBezTo>
                    <a:cubicBezTo>
                      <a:pt x="5144" y="325"/>
                      <a:pt x="5156" y="456"/>
                      <a:pt x="5263" y="504"/>
                    </a:cubicBezTo>
                    <a:cubicBezTo>
                      <a:pt x="5442" y="742"/>
                      <a:pt x="5644" y="932"/>
                      <a:pt x="5763" y="1230"/>
                    </a:cubicBezTo>
                    <a:cubicBezTo>
                      <a:pt x="6013" y="1718"/>
                      <a:pt x="5882" y="2302"/>
                      <a:pt x="5466" y="2647"/>
                    </a:cubicBezTo>
                    <a:cubicBezTo>
                      <a:pt x="5035" y="3066"/>
                      <a:pt x="4464" y="3292"/>
                      <a:pt x="3865" y="3292"/>
                    </a:cubicBezTo>
                    <a:cubicBezTo>
                      <a:pt x="3835" y="3292"/>
                      <a:pt x="3805" y="3291"/>
                      <a:pt x="3775" y="3290"/>
                    </a:cubicBezTo>
                    <a:cubicBezTo>
                      <a:pt x="2418" y="3218"/>
                      <a:pt x="1191" y="2409"/>
                      <a:pt x="620" y="1171"/>
                    </a:cubicBezTo>
                    <a:cubicBezTo>
                      <a:pt x="608" y="1151"/>
                      <a:pt x="592" y="1143"/>
                      <a:pt x="575" y="1143"/>
                    </a:cubicBezTo>
                    <a:cubicBezTo>
                      <a:pt x="541" y="1143"/>
                      <a:pt x="509" y="1178"/>
                      <a:pt x="525" y="1218"/>
                    </a:cubicBezTo>
                    <a:cubicBezTo>
                      <a:pt x="995" y="2618"/>
                      <a:pt x="2374" y="3600"/>
                      <a:pt x="3810" y="3600"/>
                    </a:cubicBezTo>
                    <a:cubicBezTo>
                      <a:pt x="4120" y="3600"/>
                      <a:pt x="4433" y="3554"/>
                      <a:pt x="4739" y="3457"/>
                    </a:cubicBezTo>
                    <a:cubicBezTo>
                      <a:pt x="5370" y="3266"/>
                      <a:pt x="6121" y="2683"/>
                      <a:pt x="6216" y="1992"/>
                    </a:cubicBezTo>
                    <a:cubicBezTo>
                      <a:pt x="6287" y="1421"/>
                      <a:pt x="6085" y="837"/>
                      <a:pt x="5668" y="432"/>
                    </a:cubicBezTo>
                    <a:cubicBezTo>
                      <a:pt x="5707" y="429"/>
                      <a:pt x="5745" y="427"/>
                      <a:pt x="5784" y="427"/>
                    </a:cubicBezTo>
                    <a:cubicBezTo>
                      <a:pt x="6543" y="427"/>
                      <a:pt x="7182" y="1090"/>
                      <a:pt x="7216" y="1849"/>
                    </a:cubicBezTo>
                    <a:cubicBezTo>
                      <a:pt x="7133" y="2147"/>
                      <a:pt x="7061" y="2433"/>
                      <a:pt x="6990" y="2659"/>
                    </a:cubicBezTo>
                    <a:cubicBezTo>
                      <a:pt x="6955" y="2729"/>
                      <a:pt x="7010" y="2793"/>
                      <a:pt x="7070" y="2793"/>
                    </a:cubicBezTo>
                    <a:cubicBezTo>
                      <a:pt x="7092" y="2793"/>
                      <a:pt x="7114" y="2785"/>
                      <a:pt x="7133" y="2766"/>
                    </a:cubicBezTo>
                    <a:cubicBezTo>
                      <a:pt x="7716" y="2385"/>
                      <a:pt x="7633" y="1373"/>
                      <a:pt x="8014" y="825"/>
                    </a:cubicBezTo>
                    <a:cubicBezTo>
                      <a:pt x="8215" y="548"/>
                      <a:pt x="8506" y="300"/>
                      <a:pt x="8832" y="300"/>
                    </a:cubicBezTo>
                    <a:cubicBezTo>
                      <a:pt x="8967" y="300"/>
                      <a:pt x="9109" y="343"/>
                      <a:pt x="9252" y="444"/>
                    </a:cubicBezTo>
                    <a:cubicBezTo>
                      <a:pt x="9692" y="766"/>
                      <a:pt x="9692" y="1302"/>
                      <a:pt x="9478" y="1766"/>
                    </a:cubicBezTo>
                    <a:cubicBezTo>
                      <a:pt x="9461" y="1792"/>
                      <a:pt x="9487" y="1811"/>
                      <a:pt x="9512" y="1811"/>
                    </a:cubicBezTo>
                    <a:cubicBezTo>
                      <a:pt x="9522" y="1811"/>
                      <a:pt x="9531" y="1808"/>
                      <a:pt x="9538" y="1802"/>
                    </a:cubicBezTo>
                    <a:cubicBezTo>
                      <a:pt x="9597" y="1730"/>
                      <a:pt x="9633" y="1671"/>
                      <a:pt x="9681" y="1611"/>
                    </a:cubicBezTo>
                    <a:cubicBezTo>
                      <a:pt x="9740" y="1575"/>
                      <a:pt x="9812" y="1540"/>
                      <a:pt x="9871" y="1492"/>
                    </a:cubicBezTo>
                    <a:cubicBezTo>
                      <a:pt x="10123" y="1319"/>
                      <a:pt x="10421" y="1224"/>
                      <a:pt x="10722" y="1224"/>
                    </a:cubicBezTo>
                    <a:cubicBezTo>
                      <a:pt x="10876" y="1224"/>
                      <a:pt x="11031" y="1249"/>
                      <a:pt x="11181" y="1302"/>
                    </a:cubicBezTo>
                    <a:cubicBezTo>
                      <a:pt x="12086" y="1599"/>
                      <a:pt x="12776" y="2337"/>
                      <a:pt x="13014" y="3242"/>
                    </a:cubicBezTo>
                    <a:cubicBezTo>
                      <a:pt x="12621" y="3046"/>
                      <a:pt x="12169" y="2957"/>
                      <a:pt x="11712" y="2957"/>
                    </a:cubicBezTo>
                    <a:cubicBezTo>
                      <a:pt x="11255" y="2957"/>
                      <a:pt x="10794" y="3046"/>
                      <a:pt x="10383" y="3207"/>
                    </a:cubicBezTo>
                    <a:cubicBezTo>
                      <a:pt x="9050" y="3719"/>
                      <a:pt x="7942" y="4659"/>
                      <a:pt x="6633" y="5207"/>
                    </a:cubicBezTo>
                    <a:cubicBezTo>
                      <a:pt x="6003" y="5475"/>
                      <a:pt x="5432" y="5643"/>
                      <a:pt x="4801" y="5643"/>
                    </a:cubicBezTo>
                    <a:cubicBezTo>
                      <a:pt x="4619" y="5643"/>
                      <a:pt x="4433" y="5629"/>
                      <a:pt x="4239" y="5600"/>
                    </a:cubicBezTo>
                    <a:cubicBezTo>
                      <a:pt x="3406" y="5481"/>
                      <a:pt x="2644" y="5076"/>
                      <a:pt x="2072" y="4469"/>
                    </a:cubicBezTo>
                    <a:cubicBezTo>
                      <a:pt x="1025" y="3338"/>
                      <a:pt x="394" y="1992"/>
                      <a:pt x="382" y="444"/>
                    </a:cubicBezTo>
                    <a:cubicBezTo>
                      <a:pt x="369" y="400"/>
                      <a:pt x="332" y="376"/>
                      <a:pt x="297" y="376"/>
                    </a:cubicBezTo>
                    <a:cubicBezTo>
                      <a:pt x="267" y="376"/>
                      <a:pt x="238" y="394"/>
                      <a:pt x="227" y="432"/>
                    </a:cubicBezTo>
                    <a:cubicBezTo>
                      <a:pt x="1" y="1659"/>
                      <a:pt x="691" y="3218"/>
                      <a:pt x="1465" y="4147"/>
                    </a:cubicBezTo>
                    <a:cubicBezTo>
                      <a:pt x="2322" y="5183"/>
                      <a:pt x="3430" y="5921"/>
                      <a:pt x="4811" y="5945"/>
                    </a:cubicBezTo>
                    <a:cubicBezTo>
                      <a:pt x="4820" y="5945"/>
                      <a:pt x="4830" y="5945"/>
                      <a:pt x="4839" y="5945"/>
                    </a:cubicBezTo>
                    <a:cubicBezTo>
                      <a:pt x="6338" y="5945"/>
                      <a:pt x="7569" y="5000"/>
                      <a:pt x="8823" y="4314"/>
                    </a:cubicBezTo>
                    <a:cubicBezTo>
                      <a:pt x="9698" y="3835"/>
                      <a:pt x="10761" y="3265"/>
                      <a:pt x="11787" y="3265"/>
                    </a:cubicBezTo>
                    <a:cubicBezTo>
                      <a:pt x="12242" y="3265"/>
                      <a:pt x="12689" y="3377"/>
                      <a:pt x="13110" y="3659"/>
                    </a:cubicBezTo>
                    <a:cubicBezTo>
                      <a:pt x="13137" y="3677"/>
                      <a:pt x="13167" y="3685"/>
                      <a:pt x="13196" y="3685"/>
                    </a:cubicBezTo>
                    <a:cubicBezTo>
                      <a:pt x="13280" y="3685"/>
                      <a:pt x="13360" y="3617"/>
                      <a:pt x="13360" y="3528"/>
                    </a:cubicBezTo>
                    <a:cubicBezTo>
                      <a:pt x="13383" y="3492"/>
                      <a:pt x="13395" y="3445"/>
                      <a:pt x="13383" y="3409"/>
                    </a:cubicBezTo>
                    <a:cubicBezTo>
                      <a:pt x="13169" y="2254"/>
                      <a:pt x="12324" y="1194"/>
                      <a:pt x="11133" y="944"/>
                    </a:cubicBezTo>
                    <a:cubicBezTo>
                      <a:pt x="10990" y="911"/>
                      <a:pt x="10847" y="894"/>
                      <a:pt x="10708" y="894"/>
                    </a:cubicBezTo>
                    <a:cubicBezTo>
                      <a:pt x="10395" y="894"/>
                      <a:pt x="10102" y="981"/>
                      <a:pt x="9871" y="1171"/>
                    </a:cubicBezTo>
                    <a:cubicBezTo>
                      <a:pt x="9907" y="968"/>
                      <a:pt x="9883" y="778"/>
                      <a:pt x="9812" y="599"/>
                    </a:cubicBezTo>
                    <a:cubicBezTo>
                      <a:pt x="9667" y="232"/>
                      <a:pt x="9201" y="0"/>
                      <a:pt x="88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6099368" y="2080054"/>
                <a:ext cx="435368" cy="197790"/>
              </a:xfrm>
              <a:custGeom>
                <a:avLst/>
                <a:gdLst/>
                <a:ahLst/>
                <a:cxnLst/>
                <a:rect l="l" t="t" r="r" b="b"/>
                <a:pathLst>
                  <a:path w="13634" h="6194" extrusionOk="0">
                    <a:moveTo>
                      <a:pt x="8927" y="238"/>
                    </a:moveTo>
                    <a:cubicBezTo>
                      <a:pt x="9266" y="238"/>
                      <a:pt x="9699" y="437"/>
                      <a:pt x="9823" y="764"/>
                    </a:cubicBezTo>
                    <a:cubicBezTo>
                      <a:pt x="9895" y="919"/>
                      <a:pt x="9907" y="1085"/>
                      <a:pt x="9883" y="1264"/>
                    </a:cubicBezTo>
                    <a:lnTo>
                      <a:pt x="9871" y="1335"/>
                    </a:lnTo>
                    <a:cubicBezTo>
                      <a:pt x="9883" y="990"/>
                      <a:pt x="9728" y="669"/>
                      <a:pt x="9442" y="478"/>
                    </a:cubicBezTo>
                    <a:cubicBezTo>
                      <a:pt x="9308" y="372"/>
                      <a:pt x="9134" y="313"/>
                      <a:pt x="8959" y="313"/>
                    </a:cubicBezTo>
                    <a:cubicBezTo>
                      <a:pt x="8918" y="313"/>
                      <a:pt x="8876" y="316"/>
                      <a:pt x="8835" y="323"/>
                    </a:cubicBezTo>
                    <a:cubicBezTo>
                      <a:pt x="8454" y="383"/>
                      <a:pt x="8180" y="704"/>
                      <a:pt x="8049" y="883"/>
                    </a:cubicBezTo>
                    <a:cubicBezTo>
                      <a:pt x="7895" y="1169"/>
                      <a:pt x="7775" y="1466"/>
                      <a:pt x="7716" y="1776"/>
                    </a:cubicBezTo>
                    <a:cubicBezTo>
                      <a:pt x="7609" y="2193"/>
                      <a:pt x="7514" y="2574"/>
                      <a:pt x="7252" y="2788"/>
                    </a:cubicBezTo>
                    <a:cubicBezTo>
                      <a:pt x="7287" y="2669"/>
                      <a:pt x="7323" y="2526"/>
                      <a:pt x="7359" y="2407"/>
                    </a:cubicBezTo>
                    <a:cubicBezTo>
                      <a:pt x="7394" y="2288"/>
                      <a:pt x="7430" y="2157"/>
                      <a:pt x="7466" y="2026"/>
                    </a:cubicBezTo>
                    <a:lnTo>
                      <a:pt x="7466" y="2002"/>
                    </a:lnTo>
                    <a:lnTo>
                      <a:pt x="7466" y="1990"/>
                    </a:lnTo>
                    <a:cubicBezTo>
                      <a:pt x="7442" y="1550"/>
                      <a:pt x="7240" y="1133"/>
                      <a:pt x="6906" y="835"/>
                    </a:cubicBezTo>
                    <a:cubicBezTo>
                      <a:pt x="6630" y="591"/>
                      <a:pt x="6278" y="460"/>
                      <a:pt x="5918" y="460"/>
                    </a:cubicBezTo>
                    <a:cubicBezTo>
                      <a:pt x="5875" y="460"/>
                      <a:pt x="5831" y="462"/>
                      <a:pt x="5787" y="466"/>
                    </a:cubicBezTo>
                    <a:lnTo>
                      <a:pt x="5513" y="490"/>
                    </a:lnTo>
                    <a:lnTo>
                      <a:pt x="5716" y="669"/>
                    </a:lnTo>
                    <a:cubicBezTo>
                      <a:pt x="6109" y="1038"/>
                      <a:pt x="6299" y="1585"/>
                      <a:pt x="6228" y="2121"/>
                    </a:cubicBezTo>
                    <a:cubicBezTo>
                      <a:pt x="6144" y="2728"/>
                      <a:pt x="5466" y="3300"/>
                      <a:pt x="4847" y="3490"/>
                    </a:cubicBezTo>
                    <a:cubicBezTo>
                      <a:pt x="4560" y="3577"/>
                      <a:pt x="4267" y="3618"/>
                      <a:pt x="3974" y="3618"/>
                    </a:cubicBezTo>
                    <a:cubicBezTo>
                      <a:pt x="3063" y="3618"/>
                      <a:pt x="2162" y="3220"/>
                      <a:pt x="1513" y="2562"/>
                    </a:cubicBezTo>
                    <a:lnTo>
                      <a:pt x="1513" y="2562"/>
                    </a:lnTo>
                    <a:cubicBezTo>
                      <a:pt x="2168" y="3145"/>
                      <a:pt x="3013" y="3478"/>
                      <a:pt x="3882" y="3526"/>
                    </a:cubicBezTo>
                    <a:cubicBezTo>
                      <a:pt x="3924" y="3528"/>
                      <a:pt x="3966" y="3529"/>
                      <a:pt x="4008" y="3529"/>
                    </a:cubicBezTo>
                    <a:cubicBezTo>
                      <a:pt x="4629" y="3529"/>
                      <a:pt x="5222" y="3283"/>
                      <a:pt x="5668" y="2859"/>
                    </a:cubicBezTo>
                    <a:cubicBezTo>
                      <a:pt x="6121" y="2478"/>
                      <a:pt x="6263" y="1835"/>
                      <a:pt x="6001" y="1300"/>
                    </a:cubicBezTo>
                    <a:cubicBezTo>
                      <a:pt x="5906" y="1097"/>
                      <a:pt x="5775" y="907"/>
                      <a:pt x="5620" y="740"/>
                    </a:cubicBezTo>
                    <a:cubicBezTo>
                      <a:pt x="5573" y="680"/>
                      <a:pt x="5525" y="621"/>
                      <a:pt x="5478" y="549"/>
                    </a:cubicBezTo>
                    <a:lnTo>
                      <a:pt x="5454" y="526"/>
                    </a:lnTo>
                    <a:lnTo>
                      <a:pt x="5430" y="514"/>
                    </a:lnTo>
                    <a:cubicBezTo>
                      <a:pt x="5418" y="514"/>
                      <a:pt x="5406" y="490"/>
                      <a:pt x="5418" y="466"/>
                    </a:cubicBezTo>
                    <a:cubicBezTo>
                      <a:pt x="5548" y="414"/>
                      <a:pt x="5701" y="391"/>
                      <a:pt x="5862" y="391"/>
                    </a:cubicBezTo>
                    <a:cubicBezTo>
                      <a:pt x="6217" y="391"/>
                      <a:pt x="6605" y="504"/>
                      <a:pt x="6835" y="669"/>
                    </a:cubicBezTo>
                    <a:cubicBezTo>
                      <a:pt x="7133" y="859"/>
                      <a:pt x="7335" y="1157"/>
                      <a:pt x="7406" y="1502"/>
                    </a:cubicBezTo>
                    <a:lnTo>
                      <a:pt x="7490" y="1895"/>
                    </a:lnTo>
                    <a:lnTo>
                      <a:pt x="7633" y="1514"/>
                    </a:lnTo>
                    <a:cubicBezTo>
                      <a:pt x="7930" y="680"/>
                      <a:pt x="8323" y="276"/>
                      <a:pt x="8871" y="240"/>
                    </a:cubicBezTo>
                    <a:cubicBezTo>
                      <a:pt x="8889" y="239"/>
                      <a:pt x="8908" y="238"/>
                      <a:pt x="8927" y="238"/>
                    </a:cubicBezTo>
                    <a:close/>
                    <a:moveTo>
                      <a:pt x="429" y="1240"/>
                    </a:moveTo>
                    <a:cubicBezTo>
                      <a:pt x="596" y="2478"/>
                      <a:pt x="1144" y="3645"/>
                      <a:pt x="2001" y="4562"/>
                    </a:cubicBezTo>
                    <a:cubicBezTo>
                      <a:pt x="1894" y="4455"/>
                      <a:pt x="1787" y="4336"/>
                      <a:pt x="1679" y="4205"/>
                    </a:cubicBezTo>
                    <a:cubicBezTo>
                      <a:pt x="1048" y="3443"/>
                      <a:pt x="489" y="2288"/>
                      <a:pt x="429" y="1240"/>
                    </a:cubicBezTo>
                    <a:close/>
                    <a:moveTo>
                      <a:pt x="8962" y="554"/>
                    </a:moveTo>
                    <a:cubicBezTo>
                      <a:pt x="9085" y="554"/>
                      <a:pt x="9206" y="594"/>
                      <a:pt x="9311" y="680"/>
                    </a:cubicBezTo>
                    <a:cubicBezTo>
                      <a:pt x="9823" y="1050"/>
                      <a:pt x="9585" y="1669"/>
                      <a:pt x="9502" y="1847"/>
                    </a:cubicBezTo>
                    <a:cubicBezTo>
                      <a:pt x="9466" y="1919"/>
                      <a:pt x="9490" y="2002"/>
                      <a:pt x="9561" y="2038"/>
                    </a:cubicBezTo>
                    <a:cubicBezTo>
                      <a:pt x="9588" y="2055"/>
                      <a:pt x="9615" y="2063"/>
                      <a:pt x="9643" y="2063"/>
                    </a:cubicBezTo>
                    <a:cubicBezTo>
                      <a:pt x="9689" y="2063"/>
                      <a:pt x="9734" y="2040"/>
                      <a:pt x="9764" y="2002"/>
                    </a:cubicBezTo>
                    <a:cubicBezTo>
                      <a:pt x="9811" y="1943"/>
                      <a:pt x="9847" y="1895"/>
                      <a:pt x="9883" y="1835"/>
                    </a:cubicBezTo>
                    <a:cubicBezTo>
                      <a:pt x="9942" y="1812"/>
                      <a:pt x="10014" y="1776"/>
                      <a:pt x="10073" y="1728"/>
                    </a:cubicBezTo>
                    <a:cubicBezTo>
                      <a:pt x="10300" y="1564"/>
                      <a:pt x="10573" y="1477"/>
                      <a:pt x="10849" y="1477"/>
                    </a:cubicBezTo>
                    <a:cubicBezTo>
                      <a:pt x="10992" y="1477"/>
                      <a:pt x="11137" y="1501"/>
                      <a:pt x="11276" y="1550"/>
                    </a:cubicBezTo>
                    <a:cubicBezTo>
                      <a:pt x="12050" y="1800"/>
                      <a:pt x="12669" y="2407"/>
                      <a:pt x="12955" y="3169"/>
                    </a:cubicBezTo>
                    <a:cubicBezTo>
                      <a:pt x="12574" y="3040"/>
                      <a:pt x="12178" y="2975"/>
                      <a:pt x="11783" y="2975"/>
                    </a:cubicBezTo>
                    <a:cubicBezTo>
                      <a:pt x="11338" y="2975"/>
                      <a:pt x="10895" y="3058"/>
                      <a:pt x="10478" y="3228"/>
                    </a:cubicBezTo>
                    <a:cubicBezTo>
                      <a:pt x="9776" y="3514"/>
                      <a:pt x="9121" y="3871"/>
                      <a:pt x="8478" y="4276"/>
                    </a:cubicBezTo>
                    <a:cubicBezTo>
                      <a:pt x="7918" y="4633"/>
                      <a:pt x="7323" y="4955"/>
                      <a:pt x="6716" y="5241"/>
                    </a:cubicBezTo>
                    <a:cubicBezTo>
                      <a:pt x="6110" y="5492"/>
                      <a:pt x="5549" y="5663"/>
                      <a:pt x="4923" y="5663"/>
                    </a:cubicBezTo>
                    <a:cubicBezTo>
                      <a:pt x="4748" y="5663"/>
                      <a:pt x="4569" y="5650"/>
                      <a:pt x="4382" y="5622"/>
                    </a:cubicBezTo>
                    <a:cubicBezTo>
                      <a:pt x="3584" y="5502"/>
                      <a:pt x="2846" y="5110"/>
                      <a:pt x="2287" y="4526"/>
                    </a:cubicBezTo>
                    <a:cubicBezTo>
                      <a:pt x="1620" y="3836"/>
                      <a:pt x="1120" y="2990"/>
                      <a:pt x="846" y="2062"/>
                    </a:cubicBezTo>
                    <a:lnTo>
                      <a:pt x="846" y="2062"/>
                    </a:lnTo>
                    <a:cubicBezTo>
                      <a:pt x="1501" y="3163"/>
                      <a:pt x="2724" y="3855"/>
                      <a:pt x="3971" y="3855"/>
                    </a:cubicBezTo>
                    <a:cubicBezTo>
                      <a:pt x="4288" y="3855"/>
                      <a:pt x="4607" y="3811"/>
                      <a:pt x="4918" y="3717"/>
                    </a:cubicBezTo>
                    <a:cubicBezTo>
                      <a:pt x="5597" y="3502"/>
                      <a:pt x="6371" y="2895"/>
                      <a:pt x="6466" y="2157"/>
                    </a:cubicBezTo>
                    <a:cubicBezTo>
                      <a:pt x="6537" y="1633"/>
                      <a:pt x="6394" y="1121"/>
                      <a:pt x="6085" y="704"/>
                    </a:cubicBezTo>
                    <a:lnTo>
                      <a:pt x="6085" y="704"/>
                    </a:lnTo>
                    <a:cubicBezTo>
                      <a:pt x="6335" y="740"/>
                      <a:pt x="6573" y="847"/>
                      <a:pt x="6752" y="1026"/>
                    </a:cubicBezTo>
                    <a:cubicBezTo>
                      <a:pt x="7037" y="1264"/>
                      <a:pt x="7204" y="1609"/>
                      <a:pt x="7240" y="1978"/>
                    </a:cubicBezTo>
                    <a:cubicBezTo>
                      <a:pt x="7204" y="2109"/>
                      <a:pt x="7168" y="2228"/>
                      <a:pt x="7133" y="2347"/>
                    </a:cubicBezTo>
                    <a:cubicBezTo>
                      <a:pt x="7097" y="2502"/>
                      <a:pt x="7049" y="2645"/>
                      <a:pt x="7013" y="2776"/>
                    </a:cubicBezTo>
                    <a:cubicBezTo>
                      <a:pt x="6990" y="2859"/>
                      <a:pt x="7013" y="2955"/>
                      <a:pt x="7085" y="3002"/>
                    </a:cubicBezTo>
                    <a:cubicBezTo>
                      <a:pt x="7121" y="3026"/>
                      <a:pt x="7165" y="3038"/>
                      <a:pt x="7210" y="3038"/>
                    </a:cubicBezTo>
                    <a:cubicBezTo>
                      <a:pt x="7255" y="3038"/>
                      <a:pt x="7299" y="3026"/>
                      <a:pt x="7335" y="3002"/>
                    </a:cubicBezTo>
                    <a:cubicBezTo>
                      <a:pt x="7704" y="2752"/>
                      <a:pt x="7823" y="2288"/>
                      <a:pt x="7942" y="1835"/>
                    </a:cubicBezTo>
                    <a:cubicBezTo>
                      <a:pt x="8002" y="1550"/>
                      <a:pt x="8097" y="1276"/>
                      <a:pt x="8240" y="1026"/>
                    </a:cubicBezTo>
                    <a:cubicBezTo>
                      <a:pt x="8383" y="800"/>
                      <a:pt x="8609" y="633"/>
                      <a:pt x="8871" y="561"/>
                    </a:cubicBezTo>
                    <a:cubicBezTo>
                      <a:pt x="8901" y="557"/>
                      <a:pt x="8932" y="554"/>
                      <a:pt x="8962" y="554"/>
                    </a:cubicBezTo>
                    <a:close/>
                    <a:moveTo>
                      <a:pt x="10833" y="1132"/>
                    </a:moveTo>
                    <a:cubicBezTo>
                      <a:pt x="10963" y="1132"/>
                      <a:pt x="11099" y="1148"/>
                      <a:pt x="11240" y="1181"/>
                    </a:cubicBezTo>
                    <a:cubicBezTo>
                      <a:pt x="12300" y="1419"/>
                      <a:pt x="13169" y="2371"/>
                      <a:pt x="13395" y="3562"/>
                    </a:cubicBezTo>
                    <a:lnTo>
                      <a:pt x="13514" y="3538"/>
                    </a:lnTo>
                    <a:lnTo>
                      <a:pt x="13395" y="3574"/>
                    </a:lnTo>
                    <a:lnTo>
                      <a:pt x="13360" y="3609"/>
                    </a:lnTo>
                    <a:lnTo>
                      <a:pt x="13360" y="3657"/>
                    </a:lnTo>
                    <a:cubicBezTo>
                      <a:pt x="13360" y="3681"/>
                      <a:pt x="13348" y="3693"/>
                      <a:pt x="13336" y="3705"/>
                    </a:cubicBezTo>
                    <a:cubicBezTo>
                      <a:pt x="13330" y="3711"/>
                      <a:pt x="13327" y="3714"/>
                      <a:pt x="13322" y="3714"/>
                    </a:cubicBezTo>
                    <a:cubicBezTo>
                      <a:pt x="13318" y="3714"/>
                      <a:pt x="13312" y="3711"/>
                      <a:pt x="13300" y="3705"/>
                    </a:cubicBezTo>
                    <a:cubicBezTo>
                      <a:pt x="12851" y="3403"/>
                      <a:pt x="12378" y="3284"/>
                      <a:pt x="11901" y="3284"/>
                    </a:cubicBezTo>
                    <a:cubicBezTo>
                      <a:pt x="10834" y="3284"/>
                      <a:pt x="9750" y="3879"/>
                      <a:pt x="8895" y="4348"/>
                    </a:cubicBezTo>
                    <a:cubicBezTo>
                      <a:pt x="8645" y="4479"/>
                      <a:pt x="8395" y="4633"/>
                      <a:pt x="8145" y="4776"/>
                    </a:cubicBezTo>
                    <a:cubicBezTo>
                      <a:pt x="7156" y="5372"/>
                      <a:pt x="6144" y="5967"/>
                      <a:pt x="4978" y="5967"/>
                    </a:cubicBezTo>
                    <a:lnTo>
                      <a:pt x="4942" y="5967"/>
                    </a:lnTo>
                    <a:cubicBezTo>
                      <a:pt x="4275" y="5955"/>
                      <a:pt x="3632" y="5764"/>
                      <a:pt x="3061" y="5419"/>
                    </a:cubicBezTo>
                    <a:lnTo>
                      <a:pt x="3061" y="5419"/>
                    </a:lnTo>
                    <a:cubicBezTo>
                      <a:pt x="3465" y="5633"/>
                      <a:pt x="3894" y="5788"/>
                      <a:pt x="4346" y="5848"/>
                    </a:cubicBezTo>
                    <a:cubicBezTo>
                      <a:pt x="4549" y="5879"/>
                      <a:pt x="4743" y="5894"/>
                      <a:pt x="4930" y="5894"/>
                    </a:cubicBezTo>
                    <a:cubicBezTo>
                      <a:pt x="5589" y="5894"/>
                      <a:pt x="6171" y="5712"/>
                      <a:pt x="6811" y="5443"/>
                    </a:cubicBezTo>
                    <a:cubicBezTo>
                      <a:pt x="7430" y="5169"/>
                      <a:pt x="8026" y="4836"/>
                      <a:pt x="8609" y="4479"/>
                    </a:cubicBezTo>
                    <a:cubicBezTo>
                      <a:pt x="9228" y="4074"/>
                      <a:pt x="9895" y="3728"/>
                      <a:pt x="10573" y="3443"/>
                    </a:cubicBezTo>
                    <a:cubicBezTo>
                      <a:pt x="10983" y="3289"/>
                      <a:pt x="11418" y="3212"/>
                      <a:pt x="11837" y="3212"/>
                    </a:cubicBezTo>
                    <a:cubicBezTo>
                      <a:pt x="12296" y="3212"/>
                      <a:pt x="12737" y="3304"/>
                      <a:pt x="13109" y="3490"/>
                    </a:cubicBezTo>
                    <a:lnTo>
                      <a:pt x="13348" y="3609"/>
                    </a:lnTo>
                    <a:lnTo>
                      <a:pt x="13348" y="3609"/>
                    </a:lnTo>
                    <a:lnTo>
                      <a:pt x="13276" y="3347"/>
                    </a:lnTo>
                    <a:cubicBezTo>
                      <a:pt x="13014" y="2395"/>
                      <a:pt x="12300" y="1645"/>
                      <a:pt x="11371" y="1323"/>
                    </a:cubicBezTo>
                    <a:cubicBezTo>
                      <a:pt x="11204" y="1266"/>
                      <a:pt x="11033" y="1239"/>
                      <a:pt x="10864" y="1239"/>
                    </a:cubicBezTo>
                    <a:cubicBezTo>
                      <a:pt x="10538" y="1239"/>
                      <a:pt x="10217" y="1342"/>
                      <a:pt x="9942" y="1538"/>
                    </a:cubicBezTo>
                    <a:cubicBezTo>
                      <a:pt x="9919" y="1562"/>
                      <a:pt x="9883" y="1585"/>
                      <a:pt x="9847" y="1597"/>
                    </a:cubicBezTo>
                    <a:lnTo>
                      <a:pt x="9847" y="1573"/>
                    </a:lnTo>
                    <a:lnTo>
                      <a:pt x="10073" y="1383"/>
                    </a:lnTo>
                    <a:cubicBezTo>
                      <a:pt x="10273" y="1217"/>
                      <a:pt x="10535" y="1132"/>
                      <a:pt x="10833" y="1132"/>
                    </a:cubicBezTo>
                    <a:close/>
                    <a:moveTo>
                      <a:pt x="8908" y="0"/>
                    </a:moveTo>
                    <a:cubicBezTo>
                      <a:pt x="8887" y="0"/>
                      <a:pt x="8867" y="1"/>
                      <a:pt x="8847" y="2"/>
                    </a:cubicBezTo>
                    <a:cubicBezTo>
                      <a:pt x="8133" y="61"/>
                      <a:pt x="7752" y="609"/>
                      <a:pt x="7514" y="1133"/>
                    </a:cubicBezTo>
                    <a:cubicBezTo>
                      <a:pt x="7394" y="859"/>
                      <a:pt x="7204" y="633"/>
                      <a:pt x="6966" y="478"/>
                    </a:cubicBezTo>
                    <a:cubicBezTo>
                      <a:pt x="6697" y="291"/>
                      <a:pt x="6257" y="159"/>
                      <a:pt x="5849" y="159"/>
                    </a:cubicBezTo>
                    <a:cubicBezTo>
                      <a:pt x="5660" y="159"/>
                      <a:pt x="5477" y="188"/>
                      <a:pt x="5323" y="252"/>
                    </a:cubicBezTo>
                    <a:cubicBezTo>
                      <a:pt x="5311" y="252"/>
                      <a:pt x="5287" y="264"/>
                      <a:pt x="5275" y="276"/>
                    </a:cubicBezTo>
                    <a:cubicBezTo>
                      <a:pt x="5204" y="323"/>
                      <a:pt x="5156" y="419"/>
                      <a:pt x="5168" y="502"/>
                    </a:cubicBezTo>
                    <a:cubicBezTo>
                      <a:pt x="5168" y="597"/>
                      <a:pt x="5228" y="669"/>
                      <a:pt x="5299" y="716"/>
                    </a:cubicBezTo>
                    <a:lnTo>
                      <a:pt x="5430" y="895"/>
                    </a:lnTo>
                    <a:cubicBezTo>
                      <a:pt x="5573" y="1038"/>
                      <a:pt x="5692" y="1216"/>
                      <a:pt x="5775" y="1407"/>
                    </a:cubicBezTo>
                    <a:cubicBezTo>
                      <a:pt x="6001" y="1847"/>
                      <a:pt x="5882" y="2371"/>
                      <a:pt x="5501" y="2693"/>
                    </a:cubicBezTo>
                    <a:cubicBezTo>
                      <a:pt x="5093" y="3078"/>
                      <a:pt x="4545" y="3302"/>
                      <a:pt x="3980" y="3302"/>
                    </a:cubicBezTo>
                    <a:cubicBezTo>
                      <a:pt x="3951" y="3302"/>
                      <a:pt x="3923" y="3301"/>
                      <a:pt x="3894" y="3300"/>
                    </a:cubicBezTo>
                    <a:cubicBezTo>
                      <a:pt x="2572" y="3240"/>
                      <a:pt x="1406" y="2454"/>
                      <a:pt x="846" y="1264"/>
                    </a:cubicBezTo>
                    <a:cubicBezTo>
                      <a:pt x="817" y="1205"/>
                      <a:pt x="763" y="1162"/>
                      <a:pt x="699" y="1162"/>
                    </a:cubicBezTo>
                    <a:cubicBezTo>
                      <a:pt x="685" y="1162"/>
                      <a:pt x="670" y="1164"/>
                      <a:pt x="656" y="1169"/>
                    </a:cubicBezTo>
                    <a:cubicBezTo>
                      <a:pt x="632" y="966"/>
                      <a:pt x="620" y="776"/>
                      <a:pt x="620" y="573"/>
                    </a:cubicBezTo>
                    <a:cubicBezTo>
                      <a:pt x="626" y="439"/>
                      <a:pt x="523" y="367"/>
                      <a:pt x="423" y="367"/>
                    </a:cubicBezTo>
                    <a:cubicBezTo>
                      <a:pt x="335" y="367"/>
                      <a:pt x="250" y="421"/>
                      <a:pt x="239" y="538"/>
                    </a:cubicBezTo>
                    <a:cubicBezTo>
                      <a:pt x="1" y="1823"/>
                      <a:pt x="715" y="3419"/>
                      <a:pt x="1489" y="4348"/>
                    </a:cubicBezTo>
                    <a:cubicBezTo>
                      <a:pt x="2489" y="5562"/>
                      <a:pt x="3644" y="6169"/>
                      <a:pt x="4930" y="6193"/>
                    </a:cubicBezTo>
                    <a:lnTo>
                      <a:pt x="4966" y="6193"/>
                    </a:lnTo>
                    <a:cubicBezTo>
                      <a:pt x="6204" y="6193"/>
                      <a:pt x="7252" y="5574"/>
                      <a:pt x="8252" y="4967"/>
                    </a:cubicBezTo>
                    <a:cubicBezTo>
                      <a:pt x="8502" y="4824"/>
                      <a:pt x="8752" y="4681"/>
                      <a:pt x="9002" y="4538"/>
                    </a:cubicBezTo>
                    <a:cubicBezTo>
                      <a:pt x="9833" y="4081"/>
                      <a:pt x="10880" y="3507"/>
                      <a:pt x="11894" y="3507"/>
                    </a:cubicBezTo>
                    <a:cubicBezTo>
                      <a:pt x="12332" y="3507"/>
                      <a:pt x="12763" y="3614"/>
                      <a:pt x="13169" y="3883"/>
                    </a:cubicBezTo>
                    <a:cubicBezTo>
                      <a:pt x="13209" y="3917"/>
                      <a:pt x="13261" y="3931"/>
                      <a:pt x="13315" y="3931"/>
                    </a:cubicBezTo>
                    <a:cubicBezTo>
                      <a:pt x="13357" y="3931"/>
                      <a:pt x="13401" y="3923"/>
                      <a:pt x="13443" y="3907"/>
                    </a:cubicBezTo>
                    <a:cubicBezTo>
                      <a:pt x="13514" y="3859"/>
                      <a:pt x="13574" y="3776"/>
                      <a:pt x="13586" y="3693"/>
                    </a:cubicBezTo>
                    <a:cubicBezTo>
                      <a:pt x="13621" y="3633"/>
                      <a:pt x="13633" y="3574"/>
                      <a:pt x="13621" y="3502"/>
                    </a:cubicBezTo>
                    <a:cubicBezTo>
                      <a:pt x="13371" y="2228"/>
                      <a:pt x="12431" y="1204"/>
                      <a:pt x="11276" y="942"/>
                    </a:cubicBezTo>
                    <a:cubicBezTo>
                      <a:pt x="11140" y="908"/>
                      <a:pt x="10999" y="891"/>
                      <a:pt x="10858" y="891"/>
                    </a:cubicBezTo>
                    <a:cubicBezTo>
                      <a:pt x="10604" y="891"/>
                      <a:pt x="10350" y="947"/>
                      <a:pt x="10121" y="1061"/>
                    </a:cubicBezTo>
                    <a:cubicBezTo>
                      <a:pt x="10109" y="930"/>
                      <a:pt x="10085" y="800"/>
                      <a:pt x="10038" y="680"/>
                    </a:cubicBezTo>
                    <a:cubicBezTo>
                      <a:pt x="9867" y="237"/>
                      <a:pt x="9339" y="0"/>
                      <a:pt x="8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5590683" y="3885262"/>
                <a:ext cx="427736" cy="189871"/>
              </a:xfrm>
              <a:custGeom>
                <a:avLst/>
                <a:gdLst/>
                <a:ahLst/>
                <a:cxnLst/>
                <a:rect l="l" t="t" r="r" b="b"/>
                <a:pathLst>
                  <a:path w="13395" h="5946" extrusionOk="0">
                    <a:moveTo>
                      <a:pt x="8556" y="0"/>
                    </a:moveTo>
                    <a:cubicBezTo>
                      <a:pt x="7045" y="0"/>
                      <a:pt x="5814" y="945"/>
                      <a:pt x="4560" y="1632"/>
                    </a:cubicBezTo>
                    <a:cubicBezTo>
                      <a:pt x="3697" y="2109"/>
                      <a:pt x="2641" y="2676"/>
                      <a:pt x="1615" y="2676"/>
                    </a:cubicBezTo>
                    <a:cubicBezTo>
                      <a:pt x="1155" y="2676"/>
                      <a:pt x="701" y="2562"/>
                      <a:pt x="274" y="2275"/>
                    </a:cubicBezTo>
                    <a:cubicBezTo>
                      <a:pt x="248" y="2260"/>
                      <a:pt x="220" y="2253"/>
                      <a:pt x="192" y="2253"/>
                    </a:cubicBezTo>
                    <a:cubicBezTo>
                      <a:pt x="106" y="2253"/>
                      <a:pt x="27" y="2318"/>
                      <a:pt x="36" y="2418"/>
                    </a:cubicBezTo>
                    <a:cubicBezTo>
                      <a:pt x="0" y="2453"/>
                      <a:pt x="0" y="2501"/>
                      <a:pt x="0" y="2537"/>
                    </a:cubicBezTo>
                    <a:cubicBezTo>
                      <a:pt x="226" y="3691"/>
                      <a:pt x="1060" y="4751"/>
                      <a:pt x="2262" y="5001"/>
                    </a:cubicBezTo>
                    <a:cubicBezTo>
                      <a:pt x="2405" y="5034"/>
                      <a:pt x="2548" y="5051"/>
                      <a:pt x="2687" y="5051"/>
                    </a:cubicBezTo>
                    <a:cubicBezTo>
                      <a:pt x="3000" y="5051"/>
                      <a:pt x="3294" y="4964"/>
                      <a:pt x="3524" y="4775"/>
                    </a:cubicBezTo>
                    <a:lnTo>
                      <a:pt x="3524" y="4775"/>
                    </a:lnTo>
                    <a:cubicBezTo>
                      <a:pt x="3489" y="4965"/>
                      <a:pt x="3512" y="5168"/>
                      <a:pt x="3584" y="5346"/>
                    </a:cubicBezTo>
                    <a:cubicBezTo>
                      <a:pt x="3728" y="5713"/>
                      <a:pt x="4195" y="5945"/>
                      <a:pt x="4576" y="5945"/>
                    </a:cubicBezTo>
                    <a:cubicBezTo>
                      <a:pt x="4603" y="5945"/>
                      <a:pt x="4629" y="5944"/>
                      <a:pt x="4655" y="5942"/>
                    </a:cubicBezTo>
                    <a:cubicBezTo>
                      <a:pt x="5370" y="5882"/>
                      <a:pt x="5751" y="5275"/>
                      <a:pt x="6001" y="4584"/>
                    </a:cubicBezTo>
                    <a:cubicBezTo>
                      <a:pt x="6072" y="4954"/>
                      <a:pt x="6299" y="5287"/>
                      <a:pt x="6608" y="5489"/>
                    </a:cubicBezTo>
                    <a:cubicBezTo>
                      <a:pt x="6865" y="5674"/>
                      <a:pt x="7274" y="5788"/>
                      <a:pt x="7648" y="5788"/>
                    </a:cubicBezTo>
                    <a:cubicBezTo>
                      <a:pt x="7828" y="5788"/>
                      <a:pt x="8001" y="5762"/>
                      <a:pt x="8144" y="5704"/>
                    </a:cubicBezTo>
                    <a:lnTo>
                      <a:pt x="8168" y="5692"/>
                    </a:lnTo>
                    <a:cubicBezTo>
                      <a:pt x="8251" y="5620"/>
                      <a:pt x="8227" y="5489"/>
                      <a:pt x="8132" y="5442"/>
                    </a:cubicBezTo>
                    <a:cubicBezTo>
                      <a:pt x="7930" y="5215"/>
                      <a:pt x="7763" y="4977"/>
                      <a:pt x="7620" y="4715"/>
                    </a:cubicBezTo>
                    <a:cubicBezTo>
                      <a:pt x="7382" y="4227"/>
                      <a:pt x="7501" y="3644"/>
                      <a:pt x="7918" y="3299"/>
                    </a:cubicBezTo>
                    <a:cubicBezTo>
                      <a:pt x="8350" y="2888"/>
                      <a:pt x="8907" y="2664"/>
                      <a:pt x="9491" y="2664"/>
                    </a:cubicBezTo>
                    <a:cubicBezTo>
                      <a:pt x="9534" y="2664"/>
                      <a:pt x="9577" y="2665"/>
                      <a:pt x="9620" y="2668"/>
                    </a:cubicBezTo>
                    <a:cubicBezTo>
                      <a:pt x="10990" y="2739"/>
                      <a:pt x="12192" y="3549"/>
                      <a:pt x="12776" y="4775"/>
                    </a:cubicBezTo>
                    <a:cubicBezTo>
                      <a:pt x="12788" y="4796"/>
                      <a:pt x="12808" y="4805"/>
                      <a:pt x="12827" y="4805"/>
                    </a:cubicBezTo>
                    <a:cubicBezTo>
                      <a:pt x="12862" y="4805"/>
                      <a:pt x="12894" y="4774"/>
                      <a:pt x="12871" y="4727"/>
                    </a:cubicBezTo>
                    <a:cubicBezTo>
                      <a:pt x="12399" y="3333"/>
                      <a:pt x="11012" y="2351"/>
                      <a:pt x="9558" y="2351"/>
                    </a:cubicBezTo>
                    <a:cubicBezTo>
                      <a:pt x="9250" y="2351"/>
                      <a:pt x="8938" y="2395"/>
                      <a:pt x="8632" y="2489"/>
                    </a:cubicBezTo>
                    <a:cubicBezTo>
                      <a:pt x="8013" y="2679"/>
                      <a:pt x="7263" y="3263"/>
                      <a:pt x="7168" y="3953"/>
                    </a:cubicBezTo>
                    <a:cubicBezTo>
                      <a:pt x="7096" y="4525"/>
                      <a:pt x="7299" y="5108"/>
                      <a:pt x="7715" y="5501"/>
                    </a:cubicBezTo>
                    <a:cubicBezTo>
                      <a:pt x="7670" y="5506"/>
                      <a:pt x="7625" y="5508"/>
                      <a:pt x="7581" y="5508"/>
                    </a:cubicBezTo>
                    <a:cubicBezTo>
                      <a:pt x="6820" y="5508"/>
                      <a:pt x="6201" y="4850"/>
                      <a:pt x="6168" y="4096"/>
                    </a:cubicBezTo>
                    <a:cubicBezTo>
                      <a:pt x="6251" y="3799"/>
                      <a:pt x="6322" y="3513"/>
                      <a:pt x="6394" y="3275"/>
                    </a:cubicBezTo>
                    <a:cubicBezTo>
                      <a:pt x="6420" y="3214"/>
                      <a:pt x="6363" y="3152"/>
                      <a:pt x="6302" y="3152"/>
                    </a:cubicBezTo>
                    <a:cubicBezTo>
                      <a:pt x="6280" y="3152"/>
                      <a:pt x="6258" y="3161"/>
                      <a:pt x="6239" y="3180"/>
                    </a:cubicBezTo>
                    <a:cubicBezTo>
                      <a:pt x="5668" y="3561"/>
                      <a:pt x="5751" y="4573"/>
                      <a:pt x="5358" y="5120"/>
                    </a:cubicBezTo>
                    <a:cubicBezTo>
                      <a:pt x="5163" y="5391"/>
                      <a:pt x="4873" y="5643"/>
                      <a:pt x="4546" y="5643"/>
                    </a:cubicBezTo>
                    <a:cubicBezTo>
                      <a:pt x="4413" y="5643"/>
                      <a:pt x="4273" y="5601"/>
                      <a:pt x="4132" y="5501"/>
                    </a:cubicBezTo>
                    <a:cubicBezTo>
                      <a:pt x="3679" y="5180"/>
                      <a:pt x="3679" y="4644"/>
                      <a:pt x="3905" y="4180"/>
                    </a:cubicBezTo>
                    <a:cubicBezTo>
                      <a:pt x="3914" y="4154"/>
                      <a:pt x="3885" y="4134"/>
                      <a:pt x="3860" y="4134"/>
                    </a:cubicBezTo>
                    <a:cubicBezTo>
                      <a:pt x="3850" y="4134"/>
                      <a:pt x="3841" y="4137"/>
                      <a:pt x="3834" y="4144"/>
                    </a:cubicBezTo>
                    <a:cubicBezTo>
                      <a:pt x="3786" y="4215"/>
                      <a:pt x="3751" y="4275"/>
                      <a:pt x="3703" y="4334"/>
                    </a:cubicBezTo>
                    <a:cubicBezTo>
                      <a:pt x="3632" y="4370"/>
                      <a:pt x="3560" y="4406"/>
                      <a:pt x="3501" y="4442"/>
                    </a:cubicBezTo>
                    <a:cubicBezTo>
                      <a:pt x="3248" y="4623"/>
                      <a:pt x="2948" y="4721"/>
                      <a:pt x="2646" y="4721"/>
                    </a:cubicBezTo>
                    <a:cubicBezTo>
                      <a:pt x="2493" y="4721"/>
                      <a:pt x="2339" y="4696"/>
                      <a:pt x="2191" y="4644"/>
                    </a:cubicBezTo>
                    <a:cubicBezTo>
                      <a:pt x="1298" y="4346"/>
                      <a:pt x="607" y="3608"/>
                      <a:pt x="357" y="2691"/>
                    </a:cubicBezTo>
                    <a:lnTo>
                      <a:pt x="357" y="2691"/>
                    </a:lnTo>
                    <a:cubicBezTo>
                      <a:pt x="756" y="2888"/>
                      <a:pt x="1212" y="2977"/>
                      <a:pt x="1668" y="2977"/>
                    </a:cubicBezTo>
                    <a:cubicBezTo>
                      <a:pt x="2125" y="2977"/>
                      <a:pt x="2584" y="2888"/>
                      <a:pt x="2989" y="2727"/>
                    </a:cubicBezTo>
                    <a:cubicBezTo>
                      <a:pt x="4322" y="2215"/>
                      <a:pt x="5441" y="1275"/>
                      <a:pt x="6751" y="727"/>
                    </a:cubicBezTo>
                    <a:cubicBezTo>
                      <a:pt x="7380" y="459"/>
                      <a:pt x="7944" y="291"/>
                      <a:pt x="8578" y="291"/>
                    </a:cubicBezTo>
                    <a:cubicBezTo>
                      <a:pt x="8760" y="291"/>
                      <a:pt x="8948" y="305"/>
                      <a:pt x="9144" y="334"/>
                    </a:cubicBezTo>
                    <a:cubicBezTo>
                      <a:pt x="9978" y="453"/>
                      <a:pt x="10740" y="858"/>
                      <a:pt x="11323" y="1465"/>
                    </a:cubicBezTo>
                    <a:cubicBezTo>
                      <a:pt x="12359" y="2596"/>
                      <a:pt x="12990" y="3942"/>
                      <a:pt x="13014" y="5501"/>
                    </a:cubicBezTo>
                    <a:cubicBezTo>
                      <a:pt x="13014" y="5545"/>
                      <a:pt x="13046" y="5565"/>
                      <a:pt x="13080" y="5565"/>
                    </a:cubicBezTo>
                    <a:cubicBezTo>
                      <a:pt x="13112" y="5565"/>
                      <a:pt x="13145" y="5547"/>
                      <a:pt x="13157" y="5513"/>
                    </a:cubicBezTo>
                    <a:cubicBezTo>
                      <a:pt x="13395" y="4275"/>
                      <a:pt x="12692" y="2715"/>
                      <a:pt x="11930" y="1798"/>
                    </a:cubicBezTo>
                    <a:cubicBezTo>
                      <a:pt x="11073" y="763"/>
                      <a:pt x="9966" y="12"/>
                      <a:pt x="8585" y="1"/>
                    </a:cubicBezTo>
                    <a:cubicBezTo>
                      <a:pt x="8575" y="0"/>
                      <a:pt x="8566" y="0"/>
                      <a:pt x="8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5586500" y="3881462"/>
                <a:ext cx="435336" cy="197726"/>
              </a:xfrm>
              <a:custGeom>
                <a:avLst/>
                <a:gdLst/>
                <a:ahLst/>
                <a:cxnLst/>
                <a:rect l="l" t="t" r="r" b="b"/>
                <a:pathLst>
                  <a:path w="13633" h="6192" extrusionOk="0">
                    <a:moveTo>
                      <a:pt x="8637" y="238"/>
                    </a:moveTo>
                    <a:cubicBezTo>
                      <a:pt x="8659" y="238"/>
                      <a:pt x="8681" y="238"/>
                      <a:pt x="8704" y="239"/>
                    </a:cubicBezTo>
                    <a:cubicBezTo>
                      <a:pt x="9358" y="239"/>
                      <a:pt x="10001" y="429"/>
                      <a:pt x="10561" y="762"/>
                    </a:cubicBezTo>
                    <a:cubicBezTo>
                      <a:pt x="10168" y="548"/>
                      <a:pt x="9739" y="405"/>
                      <a:pt x="9287" y="334"/>
                    </a:cubicBezTo>
                    <a:cubicBezTo>
                      <a:pt x="9084" y="302"/>
                      <a:pt x="8890" y="288"/>
                      <a:pt x="8702" y="288"/>
                    </a:cubicBezTo>
                    <a:cubicBezTo>
                      <a:pt x="8040" y="288"/>
                      <a:pt x="7453" y="470"/>
                      <a:pt x="6822" y="739"/>
                    </a:cubicBezTo>
                    <a:cubicBezTo>
                      <a:pt x="6399" y="926"/>
                      <a:pt x="5982" y="1141"/>
                      <a:pt x="5578" y="1372"/>
                    </a:cubicBezTo>
                    <a:lnTo>
                      <a:pt x="5578" y="1372"/>
                    </a:lnTo>
                    <a:cubicBezTo>
                      <a:pt x="6524" y="813"/>
                      <a:pt x="7505" y="238"/>
                      <a:pt x="8637" y="238"/>
                    </a:cubicBezTo>
                    <a:close/>
                    <a:moveTo>
                      <a:pt x="11644" y="1644"/>
                    </a:moveTo>
                    <a:lnTo>
                      <a:pt x="11644" y="1644"/>
                    </a:lnTo>
                    <a:cubicBezTo>
                      <a:pt x="11752" y="1739"/>
                      <a:pt x="11859" y="1858"/>
                      <a:pt x="11966" y="2001"/>
                    </a:cubicBezTo>
                    <a:cubicBezTo>
                      <a:pt x="12585" y="2751"/>
                      <a:pt x="13145" y="3918"/>
                      <a:pt x="13204" y="4953"/>
                    </a:cubicBezTo>
                    <a:cubicBezTo>
                      <a:pt x="13038" y="3715"/>
                      <a:pt x="12490" y="2560"/>
                      <a:pt x="11644" y="1644"/>
                    </a:cubicBezTo>
                    <a:close/>
                    <a:moveTo>
                      <a:pt x="5395" y="1478"/>
                    </a:moveTo>
                    <a:cubicBezTo>
                      <a:pt x="5270" y="1552"/>
                      <a:pt x="5147" y="1627"/>
                      <a:pt x="5025" y="1703"/>
                    </a:cubicBezTo>
                    <a:cubicBezTo>
                      <a:pt x="4405" y="2108"/>
                      <a:pt x="3751" y="2453"/>
                      <a:pt x="3072" y="2739"/>
                    </a:cubicBezTo>
                    <a:cubicBezTo>
                      <a:pt x="2664" y="2900"/>
                      <a:pt x="2225" y="2980"/>
                      <a:pt x="1802" y="2980"/>
                    </a:cubicBezTo>
                    <a:cubicBezTo>
                      <a:pt x="1348" y="2980"/>
                      <a:pt x="911" y="2888"/>
                      <a:pt x="548" y="2703"/>
                    </a:cubicBezTo>
                    <a:lnTo>
                      <a:pt x="310" y="2584"/>
                    </a:lnTo>
                    <a:lnTo>
                      <a:pt x="381" y="2834"/>
                    </a:lnTo>
                    <a:cubicBezTo>
                      <a:pt x="631" y="3787"/>
                      <a:pt x="1346" y="4549"/>
                      <a:pt x="2286" y="4870"/>
                    </a:cubicBezTo>
                    <a:cubicBezTo>
                      <a:pt x="2444" y="4921"/>
                      <a:pt x="2607" y="4946"/>
                      <a:pt x="2771" y="4946"/>
                    </a:cubicBezTo>
                    <a:cubicBezTo>
                      <a:pt x="3102" y="4946"/>
                      <a:pt x="3432" y="4843"/>
                      <a:pt x="3703" y="4644"/>
                    </a:cubicBezTo>
                    <a:cubicBezTo>
                      <a:pt x="3739" y="4632"/>
                      <a:pt x="3763" y="4608"/>
                      <a:pt x="3798" y="4584"/>
                    </a:cubicBezTo>
                    <a:cubicBezTo>
                      <a:pt x="3798" y="4596"/>
                      <a:pt x="3798" y="4608"/>
                      <a:pt x="3798" y="4620"/>
                    </a:cubicBezTo>
                    <a:lnTo>
                      <a:pt x="3572" y="4811"/>
                    </a:lnTo>
                    <a:cubicBezTo>
                      <a:pt x="3369" y="4972"/>
                      <a:pt x="3105" y="5054"/>
                      <a:pt x="2799" y="5054"/>
                    </a:cubicBezTo>
                    <a:cubicBezTo>
                      <a:pt x="2674" y="5054"/>
                      <a:pt x="2543" y="5041"/>
                      <a:pt x="2405" y="5013"/>
                    </a:cubicBezTo>
                    <a:cubicBezTo>
                      <a:pt x="1346" y="4763"/>
                      <a:pt x="476" y="3822"/>
                      <a:pt x="250" y="2632"/>
                    </a:cubicBezTo>
                    <a:lnTo>
                      <a:pt x="250" y="2608"/>
                    </a:lnTo>
                    <a:lnTo>
                      <a:pt x="286" y="2572"/>
                    </a:lnTo>
                    <a:lnTo>
                      <a:pt x="286" y="2525"/>
                    </a:lnTo>
                    <a:cubicBezTo>
                      <a:pt x="286" y="2513"/>
                      <a:pt x="298" y="2489"/>
                      <a:pt x="310" y="2489"/>
                    </a:cubicBezTo>
                    <a:lnTo>
                      <a:pt x="334" y="2489"/>
                    </a:lnTo>
                    <a:cubicBezTo>
                      <a:pt x="788" y="2792"/>
                      <a:pt x="1266" y="2912"/>
                      <a:pt x="1746" y="2912"/>
                    </a:cubicBezTo>
                    <a:cubicBezTo>
                      <a:pt x="2812" y="2912"/>
                      <a:pt x="3889" y="2322"/>
                      <a:pt x="4751" y="1846"/>
                    </a:cubicBezTo>
                    <a:cubicBezTo>
                      <a:pt x="4956" y="1733"/>
                      <a:pt x="5178" y="1603"/>
                      <a:pt x="5395" y="1478"/>
                    </a:cubicBezTo>
                    <a:close/>
                    <a:moveTo>
                      <a:pt x="8706" y="518"/>
                    </a:moveTo>
                    <a:cubicBezTo>
                      <a:pt x="8881" y="518"/>
                      <a:pt x="9062" y="532"/>
                      <a:pt x="9251" y="560"/>
                    </a:cubicBezTo>
                    <a:cubicBezTo>
                      <a:pt x="10049" y="679"/>
                      <a:pt x="10787" y="1072"/>
                      <a:pt x="11347" y="1655"/>
                    </a:cubicBezTo>
                    <a:cubicBezTo>
                      <a:pt x="12014" y="2346"/>
                      <a:pt x="12502" y="3191"/>
                      <a:pt x="12787" y="4120"/>
                    </a:cubicBezTo>
                    <a:cubicBezTo>
                      <a:pt x="12135" y="3024"/>
                      <a:pt x="10920" y="2332"/>
                      <a:pt x="9684" y="2332"/>
                    </a:cubicBezTo>
                    <a:cubicBezTo>
                      <a:pt x="9364" y="2332"/>
                      <a:pt x="9041" y="2379"/>
                      <a:pt x="8727" y="2477"/>
                    </a:cubicBezTo>
                    <a:cubicBezTo>
                      <a:pt x="8037" y="2679"/>
                      <a:pt x="7263" y="3299"/>
                      <a:pt x="7168" y="4037"/>
                    </a:cubicBezTo>
                    <a:cubicBezTo>
                      <a:pt x="7108" y="4549"/>
                      <a:pt x="7239" y="5061"/>
                      <a:pt x="7561" y="5477"/>
                    </a:cubicBezTo>
                    <a:cubicBezTo>
                      <a:pt x="7299" y="5442"/>
                      <a:pt x="7072" y="5334"/>
                      <a:pt x="6882" y="5168"/>
                    </a:cubicBezTo>
                    <a:cubicBezTo>
                      <a:pt x="6596" y="4918"/>
                      <a:pt x="6430" y="4572"/>
                      <a:pt x="6406" y="4203"/>
                    </a:cubicBezTo>
                    <a:cubicBezTo>
                      <a:pt x="6441" y="4072"/>
                      <a:pt x="6477" y="3953"/>
                      <a:pt x="6501" y="3834"/>
                    </a:cubicBezTo>
                    <a:cubicBezTo>
                      <a:pt x="6549" y="3680"/>
                      <a:pt x="6584" y="3537"/>
                      <a:pt x="6620" y="3406"/>
                    </a:cubicBezTo>
                    <a:cubicBezTo>
                      <a:pt x="6644" y="3322"/>
                      <a:pt x="6620" y="3239"/>
                      <a:pt x="6549" y="3179"/>
                    </a:cubicBezTo>
                    <a:cubicBezTo>
                      <a:pt x="6513" y="3156"/>
                      <a:pt x="6468" y="3144"/>
                      <a:pt x="6424" y="3144"/>
                    </a:cubicBezTo>
                    <a:cubicBezTo>
                      <a:pt x="6379" y="3144"/>
                      <a:pt x="6334" y="3156"/>
                      <a:pt x="6299" y="3179"/>
                    </a:cubicBezTo>
                    <a:cubicBezTo>
                      <a:pt x="5929" y="3429"/>
                      <a:pt x="5810" y="3894"/>
                      <a:pt x="5691" y="4346"/>
                    </a:cubicBezTo>
                    <a:cubicBezTo>
                      <a:pt x="5644" y="4632"/>
                      <a:pt x="5537" y="4906"/>
                      <a:pt x="5394" y="5156"/>
                    </a:cubicBezTo>
                    <a:cubicBezTo>
                      <a:pt x="5251" y="5382"/>
                      <a:pt x="5025" y="5549"/>
                      <a:pt x="4763" y="5620"/>
                    </a:cubicBezTo>
                    <a:cubicBezTo>
                      <a:pt x="4732" y="5625"/>
                      <a:pt x="4701" y="5627"/>
                      <a:pt x="4670" y="5627"/>
                    </a:cubicBezTo>
                    <a:cubicBezTo>
                      <a:pt x="4547" y="5627"/>
                      <a:pt x="4429" y="5589"/>
                      <a:pt x="4334" y="5513"/>
                    </a:cubicBezTo>
                    <a:cubicBezTo>
                      <a:pt x="3822" y="5132"/>
                      <a:pt x="4060" y="4513"/>
                      <a:pt x="4144" y="4334"/>
                    </a:cubicBezTo>
                    <a:cubicBezTo>
                      <a:pt x="4179" y="4263"/>
                      <a:pt x="4144" y="4180"/>
                      <a:pt x="4084" y="4144"/>
                    </a:cubicBezTo>
                    <a:cubicBezTo>
                      <a:pt x="4060" y="4132"/>
                      <a:pt x="4024" y="4120"/>
                      <a:pt x="4001" y="4120"/>
                    </a:cubicBezTo>
                    <a:lnTo>
                      <a:pt x="4001" y="4132"/>
                    </a:lnTo>
                    <a:cubicBezTo>
                      <a:pt x="3992" y="4130"/>
                      <a:pt x="3983" y="4129"/>
                      <a:pt x="3974" y="4129"/>
                    </a:cubicBezTo>
                    <a:cubicBezTo>
                      <a:pt x="3933" y="4129"/>
                      <a:pt x="3889" y="4150"/>
                      <a:pt x="3870" y="4180"/>
                    </a:cubicBezTo>
                    <a:cubicBezTo>
                      <a:pt x="3822" y="4239"/>
                      <a:pt x="3786" y="4287"/>
                      <a:pt x="3751" y="4346"/>
                    </a:cubicBezTo>
                    <a:cubicBezTo>
                      <a:pt x="3679" y="4370"/>
                      <a:pt x="3620" y="4406"/>
                      <a:pt x="3560" y="4453"/>
                    </a:cubicBezTo>
                    <a:cubicBezTo>
                      <a:pt x="3333" y="4618"/>
                      <a:pt x="3060" y="4705"/>
                      <a:pt x="2785" y="4705"/>
                    </a:cubicBezTo>
                    <a:cubicBezTo>
                      <a:pt x="2641" y="4705"/>
                      <a:pt x="2497" y="4681"/>
                      <a:pt x="2358" y="4632"/>
                    </a:cubicBezTo>
                    <a:cubicBezTo>
                      <a:pt x="1584" y="4382"/>
                      <a:pt x="965" y="3775"/>
                      <a:pt x="679" y="3013"/>
                    </a:cubicBezTo>
                    <a:lnTo>
                      <a:pt x="679" y="3013"/>
                    </a:lnTo>
                    <a:cubicBezTo>
                      <a:pt x="1059" y="3141"/>
                      <a:pt x="1456" y="3207"/>
                      <a:pt x="1850" y="3207"/>
                    </a:cubicBezTo>
                    <a:cubicBezTo>
                      <a:pt x="2296" y="3207"/>
                      <a:pt x="2739" y="3124"/>
                      <a:pt x="3155" y="2953"/>
                    </a:cubicBezTo>
                    <a:cubicBezTo>
                      <a:pt x="3846" y="2667"/>
                      <a:pt x="4513" y="2310"/>
                      <a:pt x="5144" y="1905"/>
                    </a:cubicBezTo>
                    <a:cubicBezTo>
                      <a:pt x="5715" y="1548"/>
                      <a:pt x="6310" y="1227"/>
                      <a:pt x="6918" y="941"/>
                    </a:cubicBezTo>
                    <a:cubicBezTo>
                      <a:pt x="7523" y="690"/>
                      <a:pt x="8077" y="518"/>
                      <a:pt x="8706" y="518"/>
                    </a:cubicBezTo>
                    <a:close/>
                    <a:moveTo>
                      <a:pt x="9671" y="2575"/>
                    </a:moveTo>
                    <a:cubicBezTo>
                      <a:pt x="10582" y="2575"/>
                      <a:pt x="11481" y="2974"/>
                      <a:pt x="12121" y="3632"/>
                    </a:cubicBezTo>
                    <a:cubicBezTo>
                      <a:pt x="11466" y="3048"/>
                      <a:pt x="10632" y="2703"/>
                      <a:pt x="9763" y="2656"/>
                    </a:cubicBezTo>
                    <a:cubicBezTo>
                      <a:pt x="9733" y="2655"/>
                      <a:pt x="9703" y="2654"/>
                      <a:pt x="9672" y="2654"/>
                    </a:cubicBezTo>
                    <a:cubicBezTo>
                      <a:pt x="9038" y="2654"/>
                      <a:pt x="8432" y="2891"/>
                      <a:pt x="7977" y="3334"/>
                    </a:cubicBezTo>
                    <a:cubicBezTo>
                      <a:pt x="7525" y="3715"/>
                      <a:pt x="7382" y="4346"/>
                      <a:pt x="7644" y="4882"/>
                    </a:cubicBezTo>
                    <a:cubicBezTo>
                      <a:pt x="7739" y="5084"/>
                      <a:pt x="7870" y="5275"/>
                      <a:pt x="8025" y="5442"/>
                    </a:cubicBezTo>
                    <a:cubicBezTo>
                      <a:pt x="8073" y="5501"/>
                      <a:pt x="8120" y="5573"/>
                      <a:pt x="8168" y="5632"/>
                    </a:cubicBezTo>
                    <a:lnTo>
                      <a:pt x="8192" y="5656"/>
                    </a:lnTo>
                    <a:lnTo>
                      <a:pt x="8215" y="5668"/>
                    </a:lnTo>
                    <a:cubicBezTo>
                      <a:pt x="8227" y="5680"/>
                      <a:pt x="8239" y="5692"/>
                      <a:pt x="8227" y="5715"/>
                    </a:cubicBezTo>
                    <a:cubicBezTo>
                      <a:pt x="8101" y="5766"/>
                      <a:pt x="7952" y="5788"/>
                      <a:pt x="7796" y="5788"/>
                    </a:cubicBezTo>
                    <a:cubicBezTo>
                      <a:pt x="7436" y="5788"/>
                      <a:pt x="7039" y="5671"/>
                      <a:pt x="6799" y="5513"/>
                    </a:cubicBezTo>
                    <a:cubicBezTo>
                      <a:pt x="6513" y="5323"/>
                      <a:pt x="6310" y="5025"/>
                      <a:pt x="6239" y="4680"/>
                    </a:cubicBezTo>
                    <a:lnTo>
                      <a:pt x="6156" y="4287"/>
                    </a:lnTo>
                    <a:lnTo>
                      <a:pt x="6013" y="4668"/>
                    </a:lnTo>
                    <a:cubicBezTo>
                      <a:pt x="5715" y="5489"/>
                      <a:pt x="5310" y="5894"/>
                      <a:pt x="4763" y="5942"/>
                    </a:cubicBezTo>
                    <a:cubicBezTo>
                      <a:pt x="4744" y="5943"/>
                      <a:pt x="4726" y="5944"/>
                      <a:pt x="4707" y="5944"/>
                    </a:cubicBezTo>
                    <a:cubicBezTo>
                      <a:pt x="4369" y="5944"/>
                      <a:pt x="3946" y="5745"/>
                      <a:pt x="3822" y="5418"/>
                    </a:cubicBezTo>
                    <a:cubicBezTo>
                      <a:pt x="3751" y="5263"/>
                      <a:pt x="3727" y="5084"/>
                      <a:pt x="3763" y="4918"/>
                    </a:cubicBezTo>
                    <a:lnTo>
                      <a:pt x="3774" y="4846"/>
                    </a:lnTo>
                    <a:lnTo>
                      <a:pt x="3774" y="4846"/>
                    </a:lnTo>
                    <a:cubicBezTo>
                      <a:pt x="3751" y="5192"/>
                      <a:pt x="3905" y="5513"/>
                      <a:pt x="4191" y="5715"/>
                    </a:cubicBezTo>
                    <a:cubicBezTo>
                      <a:pt x="4335" y="5821"/>
                      <a:pt x="4503" y="5880"/>
                      <a:pt x="4681" y="5880"/>
                    </a:cubicBezTo>
                    <a:cubicBezTo>
                      <a:pt x="4724" y="5880"/>
                      <a:pt x="4767" y="5877"/>
                      <a:pt x="4810" y="5870"/>
                    </a:cubicBezTo>
                    <a:cubicBezTo>
                      <a:pt x="5179" y="5811"/>
                      <a:pt x="5453" y="5489"/>
                      <a:pt x="5584" y="5311"/>
                    </a:cubicBezTo>
                    <a:cubicBezTo>
                      <a:pt x="5751" y="5025"/>
                      <a:pt x="5858" y="4727"/>
                      <a:pt x="5929" y="4418"/>
                    </a:cubicBezTo>
                    <a:cubicBezTo>
                      <a:pt x="6037" y="4001"/>
                      <a:pt x="6132" y="3620"/>
                      <a:pt x="6382" y="3406"/>
                    </a:cubicBezTo>
                    <a:lnTo>
                      <a:pt x="6382" y="3406"/>
                    </a:lnTo>
                    <a:cubicBezTo>
                      <a:pt x="6346" y="3525"/>
                      <a:pt x="6310" y="3668"/>
                      <a:pt x="6275" y="3787"/>
                    </a:cubicBezTo>
                    <a:cubicBezTo>
                      <a:pt x="6251" y="3906"/>
                      <a:pt x="6215" y="4037"/>
                      <a:pt x="6180" y="4168"/>
                    </a:cubicBezTo>
                    <a:lnTo>
                      <a:pt x="6180" y="4191"/>
                    </a:lnTo>
                    <a:lnTo>
                      <a:pt x="6180" y="4203"/>
                    </a:lnTo>
                    <a:cubicBezTo>
                      <a:pt x="6203" y="4644"/>
                      <a:pt x="6394" y="5061"/>
                      <a:pt x="6739" y="5358"/>
                    </a:cubicBezTo>
                    <a:cubicBezTo>
                      <a:pt x="7006" y="5594"/>
                      <a:pt x="7360" y="5733"/>
                      <a:pt x="7723" y="5733"/>
                    </a:cubicBezTo>
                    <a:cubicBezTo>
                      <a:pt x="7764" y="5733"/>
                      <a:pt x="7805" y="5731"/>
                      <a:pt x="7846" y="5727"/>
                    </a:cubicBezTo>
                    <a:lnTo>
                      <a:pt x="8132" y="5704"/>
                    </a:lnTo>
                    <a:lnTo>
                      <a:pt x="7918" y="5525"/>
                    </a:lnTo>
                    <a:cubicBezTo>
                      <a:pt x="7525" y="5144"/>
                      <a:pt x="7334" y="4608"/>
                      <a:pt x="7406" y="4072"/>
                    </a:cubicBezTo>
                    <a:cubicBezTo>
                      <a:pt x="7489" y="3465"/>
                      <a:pt x="8180" y="2894"/>
                      <a:pt x="8799" y="2703"/>
                    </a:cubicBezTo>
                    <a:cubicBezTo>
                      <a:pt x="9085" y="2616"/>
                      <a:pt x="9379" y="2575"/>
                      <a:pt x="9671" y="2575"/>
                    </a:cubicBezTo>
                    <a:close/>
                    <a:moveTo>
                      <a:pt x="8668" y="0"/>
                    </a:moveTo>
                    <a:cubicBezTo>
                      <a:pt x="7433" y="0"/>
                      <a:pt x="6384" y="613"/>
                      <a:pt x="5382" y="1215"/>
                    </a:cubicBezTo>
                    <a:cubicBezTo>
                      <a:pt x="5132" y="1358"/>
                      <a:pt x="4882" y="1513"/>
                      <a:pt x="4632" y="1644"/>
                    </a:cubicBezTo>
                    <a:cubicBezTo>
                      <a:pt x="3800" y="2101"/>
                      <a:pt x="2754" y="2675"/>
                      <a:pt x="1740" y="2675"/>
                    </a:cubicBezTo>
                    <a:cubicBezTo>
                      <a:pt x="1302" y="2675"/>
                      <a:pt x="870" y="2568"/>
                      <a:pt x="465" y="2298"/>
                    </a:cubicBezTo>
                    <a:cubicBezTo>
                      <a:pt x="421" y="2267"/>
                      <a:pt x="370" y="2252"/>
                      <a:pt x="320" y="2252"/>
                    </a:cubicBezTo>
                    <a:cubicBezTo>
                      <a:pt x="275" y="2252"/>
                      <a:pt x="230" y="2264"/>
                      <a:pt x="191" y="2286"/>
                    </a:cubicBezTo>
                    <a:cubicBezTo>
                      <a:pt x="107" y="2322"/>
                      <a:pt x="60" y="2406"/>
                      <a:pt x="48" y="2501"/>
                    </a:cubicBezTo>
                    <a:cubicBezTo>
                      <a:pt x="12" y="2548"/>
                      <a:pt x="0" y="2620"/>
                      <a:pt x="12" y="2679"/>
                    </a:cubicBezTo>
                    <a:cubicBezTo>
                      <a:pt x="262" y="3953"/>
                      <a:pt x="1203" y="4989"/>
                      <a:pt x="2358" y="5239"/>
                    </a:cubicBezTo>
                    <a:cubicBezTo>
                      <a:pt x="2495" y="5278"/>
                      <a:pt x="2637" y="5296"/>
                      <a:pt x="2780" y="5296"/>
                    </a:cubicBezTo>
                    <a:cubicBezTo>
                      <a:pt x="3032" y="5296"/>
                      <a:pt x="3284" y="5239"/>
                      <a:pt x="3513" y="5132"/>
                    </a:cubicBezTo>
                    <a:cubicBezTo>
                      <a:pt x="3524" y="5263"/>
                      <a:pt x="3548" y="5382"/>
                      <a:pt x="3596" y="5513"/>
                    </a:cubicBezTo>
                    <a:cubicBezTo>
                      <a:pt x="3763" y="5942"/>
                      <a:pt x="4286" y="6180"/>
                      <a:pt x="4703" y="6180"/>
                    </a:cubicBezTo>
                    <a:cubicBezTo>
                      <a:pt x="4739" y="6180"/>
                      <a:pt x="4763" y="6192"/>
                      <a:pt x="4786" y="6192"/>
                    </a:cubicBezTo>
                    <a:cubicBezTo>
                      <a:pt x="5501" y="6132"/>
                      <a:pt x="5882" y="5585"/>
                      <a:pt x="6120" y="5061"/>
                    </a:cubicBezTo>
                    <a:cubicBezTo>
                      <a:pt x="6239" y="5323"/>
                      <a:pt x="6430" y="5549"/>
                      <a:pt x="6668" y="5704"/>
                    </a:cubicBezTo>
                    <a:cubicBezTo>
                      <a:pt x="6936" y="5891"/>
                      <a:pt x="7371" y="6022"/>
                      <a:pt x="7780" y="6022"/>
                    </a:cubicBezTo>
                    <a:cubicBezTo>
                      <a:pt x="7969" y="6022"/>
                      <a:pt x="8152" y="5994"/>
                      <a:pt x="8311" y="5930"/>
                    </a:cubicBezTo>
                    <a:cubicBezTo>
                      <a:pt x="8323" y="5918"/>
                      <a:pt x="8346" y="5918"/>
                      <a:pt x="8358" y="5906"/>
                    </a:cubicBezTo>
                    <a:cubicBezTo>
                      <a:pt x="8430" y="5846"/>
                      <a:pt x="8477" y="5763"/>
                      <a:pt x="8466" y="5680"/>
                    </a:cubicBezTo>
                    <a:cubicBezTo>
                      <a:pt x="8466" y="5585"/>
                      <a:pt x="8406" y="5513"/>
                      <a:pt x="8335" y="5465"/>
                    </a:cubicBezTo>
                    <a:cubicBezTo>
                      <a:pt x="8287" y="5406"/>
                      <a:pt x="8239" y="5346"/>
                      <a:pt x="8192" y="5287"/>
                    </a:cubicBezTo>
                    <a:cubicBezTo>
                      <a:pt x="8061" y="5132"/>
                      <a:pt x="7942" y="4965"/>
                      <a:pt x="7858" y="4775"/>
                    </a:cubicBezTo>
                    <a:cubicBezTo>
                      <a:pt x="7632" y="4334"/>
                      <a:pt x="7751" y="3810"/>
                      <a:pt x="8132" y="3489"/>
                    </a:cubicBezTo>
                    <a:cubicBezTo>
                      <a:pt x="8539" y="3093"/>
                      <a:pt x="9086" y="2880"/>
                      <a:pt x="9650" y="2880"/>
                    </a:cubicBezTo>
                    <a:cubicBezTo>
                      <a:pt x="9680" y="2880"/>
                      <a:pt x="9710" y="2881"/>
                      <a:pt x="9739" y="2882"/>
                    </a:cubicBezTo>
                    <a:cubicBezTo>
                      <a:pt x="11049" y="2953"/>
                      <a:pt x="12228" y="3739"/>
                      <a:pt x="12787" y="4930"/>
                    </a:cubicBezTo>
                    <a:cubicBezTo>
                      <a:pt x="12819" y="4992"/>
                      <a:pt x="12877" y="5027"/>
                      <a:pt x="12947" y="5027"/>
                    </a:cubicBezTo>
                    <a:cubicBezTo>
                      <a:pt x="12957" y="5027"/>
                      <a:pt x="12967" y="5026"/>
                      <a:pt x="12978" y="5025"/>
                    </a:cubicBezTo>
                    <a:cubicBezTo>
                      <a:pt x="13002" y="5227"/>
                      <a:pt x="13014" y="5418"/>
                      <a:pt x="13014" y="5620"/>
                    </a:cubicBezTo>
                    <a:cubicBezTo>
                      <a:pt x="13014" y="5715"/>
                      <a:pt x="13085" y="5799"/>
                      <a:pt x="13192" y="5811"/>
                    </a:cubicBezTo>
                    <a:cubicBezTo>
                      <a:pt x="13199" y="5812"/>
                      <a:pt x="13206" y="5812"/>
                      <a:pt x="13213" y="5812"/>
                    </a:cubicBezTo>
                    <a:cubicBezTo>
                      <a:pt x="13301" y="5812"/>
                      <a:pt x="13384" y="5744"/>
                      <a:pt x="13395" y="5656"/>
                    </a:cubicBezTo>
                    <a:cubicBezTo>
                      <a:pt x="13633" y="4370"/>
                      <a:pt x="12918" y="2775"/>
                      <a:pt x="12145" y="1834"/>
                    </a:cubicBezTo>
                    <a:cubicBezTo>
                      <a:pt x="11144" y="632"/>
                      <a:pt x="9990" y="12"/>
                      <a:pt x="8704" y="0"/>
                    </a:cubicBezTo>
                    <a:cubicBezTo>
                      <a:pt x="8692" y="0"/>
                      <a:pt x="8680" y="0"/>
                      <a:pt x="8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6103168" y="3885262"/>
                <a:ext cx="427768" cy="189871"/>
              </a:xfrm>
              <a:custGeom>
                <a:avLst/>
                <a:gdLst/>
                <a:ahLst/>
                <a:cxnLst/>
                <a:rect l="l" t="t" r="r" b="b"/>
                <a:pathLst>
                  <a:path w="13396" h="5946" extrusionOk="0">
                    <a:moveTo>
                      <a:pt x="4839" y="0"/>
                    </a:moveTo>
                    <a:cubicBezTo>
                      <a:pt x="4830" y="0"/>
                      <a:pt x="4820" y="0"/>
                      <a:pt x="4811" y="1"/>
                    </a:cubicBezTo>
                    <a:cubicBezTo>
                      <a:pt x="3430" y="12"/>
                      <a:pt x="2322" y="763"/>
                      <a:pt x="1465" y="1798"/>
                    </a:cubicBezTo>
                    <a:cubicBezTo>
                      <a:pt x="691" y="2715"/>
                      <a:pt x="1" y="4275"/>
                      <a:pt x="227" y="5513"/>
                    </a:cubicBezTo>
                    <a:cubicBezTo>
                      <a:pt x="238" y="5546"/>
                      <a:pt x="266" y="5561"/>
                      <a:pt x="296" y="5561"/>
                    </a:cubicBezTo>
                    <a:cubicBezTo>
                      <a:pt x="332" y="5561"/>
                      <a:pt x="369" y="5540"/>
                      <a:pt x="382" y="5501"/>
                    </a:cubicBezTo>
                    <a:cubicBezTo>
                      <a:pt x="394" y="3942"/>
                      <a:pt x="1025" y="2596"/>
                      <a:pt x="2072" y="1465"/>
                    </a:cubicBezTo>
                    <a:cubicBezTo>
                      <a:pt x="2644" y="858"/>
                      <a:pt x="3418" y="453"/>
                      <a:pt x="4239" y="334"/>
                    </a:cubicBezTo>
                    <a:cubicBezTo>
                      <a:pt x="4436" y="305"/>
                      <a:pt x="4624" y="291"/>
                      <a:pt x="4807" y="291"/>
                    </a:cubicBezTo>
                    <a:cubicBezTo>
                      <a:pt x="5444" y="291"/>
                      <a:pt x="6015" y="459"/>
                      <a:pt x="6644" y="727"/>
                    </a:cubicBezTo>
                    <a:cubicBezTo>
                      <a:pt x="7954" y="1275"/>
                      <a:pt x="9061" y="2215"/>
                      <a:pt x="10395" y="2727"/>
                    </a:cubicBezTo>
                    <a:cubicBezTo>
                      <a:pt x="10800" y="2888"/>
                      <a:pt x="11258" y="2977"/>
                      <a:pt x="11715" y="2977"/>
                    </a:cubicBezTo>
                    <a:cubicBezTo>
                      <a:pt x="12172" y="2977"/>
                      <a:pt x="12627" y="2888"/>
                      <a:pt x="13026" y="2691"/>
                    </a:cubicBezTo>
                    <a:lnTo>
                      <a:pt x="13026" y="2691"/>
                    </a:lnTo>
                    <a:cubicBezTo>
                      <a:pt x="12788" y="3608"/>
                      <a:pt x="12098" y="4346"/>
                      <a:pt x="11193" y="4644"/>
                    </a:cubicBezTo>
                    <a:cubicBezTo>
                      <a:pt x="11044" y="4696"/>
                      <a:pt x="10891" y="4721"/>
                      <a:pt x="10738" y="4721"/>
                    </a:cubicBezTo>
                    <a:cubicBezTo>
                      <a:pt x="10436" y="4721"/>
                      <a:pt x="10136" y="4623"/>
                      <a:pt x="9883" y="4442"/>
                    </a:cubicBezTo>
                    <a:cubicBezTo>
                      <a:pt x="9823" y="4406"/>
                      <a:pt x="9752" y="4370"/>
                      <a:pt x="9681" y="4334"/>
                    </a:cubicBezTo>
                    <a:cubicBezTo>
                      <a:pt x="9645" y="4275"/>
                      <a:pt x="9597" y="4215"/>
                      <a:pt x="9550" y="4144"/>
                    </a:cubicBezTo>
                    <a:cubicBezTo>
                      <a:pt x="9543" y="4137"/>
                      <a:pt x="9533" y="4134"/>
                      <a:pt x="9524" y="4134"/>
                    </a:cubicBezTo>
                    <a:cubicBezTo>
                      <a:pt x="9499" y="4134"/>
                      <a:pt x="9473" y="4154"/>
                      <a:pt x="9490" y="4180"/>
                    </a:cubicBezTo>
                    <a:cubicBezTo>
                      <a:pt x="9704" y="4644"/>
                      <a:pt x="9704" y="5180"/>
                      <a:pt x="9252" y="5501"/>
                    </a:cubicBezTo>
                    <a:cubicBezTo>
                      <a:pt x="9114" y="5601"/>
                      <a:pt x="8976" y="5643"/>
                      <a:pt x="8843" y="5643"/>
                    </a:cubicBezTo>
                    <a:cubicBezTo>
                      <a:pt x="8517" y="5643"/>
                      <a:pt x="8220" y="5391"/>
                      <a:pt x="8026" y="5120"/>
                    </a:cubicBezTo>
                    <a:cubicBezTo>
                      <a:pt x="7645" y="4573"/>
                      <a:pt x="7716" y="3561"/>
                      <a:pt x="7145" y="3180"/>
                    </a:cubicBezTo>
                    <a:cubicBezTo>
                      <a:pt x="7125" y="3161"/>
                      <a:pt x="7103" y="3152"/>
                      <a:pt x="7081" y="3152"/>
                    </a:cubicBezTo>
                    <a:cubicBezTo>
                      <a:pt x="7021" y="3152"/>
                      <a:pt x="6967" y="3214"/>
                      <a:pt x="7002" y="3275"/>
                    </a:cubicBezTo>
                    <a:cubicBezTo>
                      <a:pt x="7073" y="3513"/>
                      <a:pt x="7145" y="3799"/>
                      <a:pt x="7228" y="4096"/>
                    </a:cubicBezTo>
                    <a:cubicBezTo>
                      <a:pt x="7183" y="4850"/>
                      <a:pt x="6564" y="5508"/>
                      <a:pt x="5803" y="5508"/>
                    </a:cubicBezTo>
                    <a:cubicBezTo>
                      <a:pt x="5758" y="5508"/>
                      <a:pt x="5713" y="5506"/>
                      <a:pt x="5668" y="5501"/>
                    </a:cubicBezTo>
                    <a:cubicBezTo>
                      <a:pt x="6097" y="5108"/>
                      <a:pt x="6299" y="4525"/>
                      <a:pt x="6216" y="3953"/>
                    </a:cubicBezTo>
                    <a:cubicBezTo>
                      <a:pt x="6132" y="3263"/>
                      <a:pt x="5382" y="2679"/>
                      <a:pt x="4751" y="2489"/>
                    </a:cubicBezTo>
                    <a:cubicBezTo>
                      <a:pt x="4445" y="2395"/>
                      <a:pt x="4134" y="2351"/>
                      <a:pt x="3826" y="2351"/>
                    </a:cubicBezTo>
                    <a:cubicBezTo>
                      <a:pt x="2375" y="2351"/>
                      <a:pt x="994" y="3333"/>
                      <a:pt x="513" y="4727"/>
                    </a:cubicBezTo>
                    <a:cubicBezTo>
                      <a:pt x="497" y="4774"/>
                      <a:pt x="532" y="4805"/>
                      <a:pt x="565" y="4805"/>
                    </a:cubicBezTo>
                    <a:cubicBezTo>
                      <a:pt x="582" y="4805"/>
                      <a:pt x="600" y="4796"/>
                      <a:pt x="608" y="4775"/>
                    </a:cubicBezTo>
                    <a:cubicBezTo>
                      <a:pt x="1191" y="3537"/>
                      <a:pt x="2406" y="2727"/>
                      <a:pt x="3775" y="2656"/>
                    </a:cubicBezTo>
                    <a:cubicBezTo>
                      <a:pt x="3805" y="2655"/>
                      <a:pt x="3835" y="2654"/>
                      <a:pt x="3865" y="2654"/>
                    </a:cubicBezTo>
                    <a:cubicBezTo>
                      <a:pt x="4464" y="2654"/>
                      <a:pt x="5035" y="2879"/>
                      <a:pt x="5466" y="3299"/>
                    </a:cubicBezTo>
                    <a:cubicBezTo>
                      <a:pt x="5882" y="3644"/>
                      <a:pt x="6013" y="4227"/>
                      <a:pt x="5763" y="4715"/>
                    </a:cubicBezTo>
                    <a:cubicBezTo>
                      <a:pt x="5632" y="4977"/>
                      <a:pt x="5454" y="5215"/>
                      <a:pt x="5263" y="5442"/>
                    </a:cubicBezTo>
                    <a:cubicBezTo>
                      <a:pt x="5156" y="5489"/>
                      <a:pt x="5144" y="5620"/>
                      <a:pt x="5228" y="5692"/>
                    </a:cubicBezTo>
                    <a:cubicBezTo>
                      <a:pt x="5228" y="5692"/>
                      <a:pt x="5240" y="5704"/>
                      <a:pt x="5240" y="5704"/>
                    </a:cubicBezTo>
                    <a:cubicBezTo>
                      <a:pt x="5383" y="5760"/>
                      <a:pt x="5552" y="5786"/>
                      <a:pt x="5728" y="5786"/>
                    </a:cubicBezTo>
                    <a:cubicBezTo>
                      <a:pt x="6106" y="5786"/>
                      <a:pt x="6515" y="5668"/>
                      <a:pt x="6775" y="5489"/>
                    </a:cubicBezTo>
                    <a:cubicBezTo>
                      <a:pt x="7097" y="5287"/>
                      <a:pt x="7311" y="4954"/>
                      <a:pt x="7395" y="4584"/>
                    </a:cubicBezTo>
                    <a:cubicBezTo>
                      <a:pt x="7645" y="5275"/>
                      <a:pt x="8026" y="5882"/>
                      <a:pt x="8740" y="5942"/>
                    </a:cubicBezTo>
                    <a:cubicBezTo>
                      <a:pt x="8766" y="5944"/>
                      <a:pt x="8793" y="5945"/>
                      <a:pt x="8820" y="5945"/>
                    </a:cubicBezTo>
                    <a:cubicBezTo>
                      <a:pt x="9201" y="5945"/>
                      <a:pt x="9667" y="5713"/>
                      <a:pt x="9812" y="5346"/>
                    </a:cubicBezTo>
                    <a:cubicBezTo>
                      <a:pt x="9883" y="5168"/>
                      <a:pt x="9907" y="4965"/>
                      <a:pt x="9871" y="4775"/>
                    </a:cubicBezTo>
                    <a:lnTo>
                      <a:pt x="9871" y="4775"/>
                    </a:lnTo>
                    <a:cubicBezTo>
                      <a:pt x="10102" y="4964"/>
                      <a:pt x="10395" y="5051"/>
                      <a:pt x="10708" y="5051"/>
                    </a:cubicBezTo>
                    <a:cubicBezTo>
                      <a:pt x="10847" y="5051"/>
                      <a:pt x="10990" y="5034"/>
                      <a:pt x="11133" y="5001"/>
                    </a:cubicBezTo>
                    <a:cubicBezTo>
                      <a:pt x="12324" y="4751"/>
                      <a:pt x="13169" y="3691"/>
                      <a:pt x="13383" y="2537"/>
                    </a:cubicBezTo>
                    <a:cubicBezTo>
                      <a:pt x="13395" y="2501"/>
                      <a:pt x="13383" y="2453"/>
                      <a:pt x="13360" y="2418"/>
                    </a:cubicBezTo>
                    <a:cubicBezTo>
                      <a:pt x="13360" y="2318"/>
                      <a:pt x="13278" y="2253"/>
                      <a:pt x="13192" y="2253"/>
                    </a:cubicBezTo>
                    <a:cubicBezTo>
                      <a:pt x="13164" y="2253"/>
                      <a:pt x="13136" y="2260"/>
                      <a:pt x="13110" y="2275"/>
                    </a:cubicBezTo>
                    <a:cubicBezTo>
                      <a:pt x="12686" y="2562"/>
                      <a:pt x="12235" y="2676"/>
                      <a:pt x="11776" y="2676"/>
                    </a:cubicBezTo>
                    <a:cubicBezTo>
                      <a:pt x="10753" y="2676"/>
                      <a:pt x="9695" y="2109"/>
                      <a:pt x="8823" y="1632"/>
                    </a:cubicBezTo>
                    <a:cubicBezTo>
                      <a:pt x="7569" y="945"/>
                      <a:pt x="6338" y="0"/>
                      <a:pt x="4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6099368" y="3881814"/>
                <a:ext cx="435368" cy="196992"/>
              </a:xfrm>
              <a:custGeom>
                <a:avLst/>
                <a:gdLst/>
                <a:ahLst/>
                <a:cxnLst/>
                <a:rect l="l" t="t" r="r" b="b"/>
                <a:pathLst>
                  <a:path w="13634" h="6169" extrusionOk="0">
                    <a:moveTo>
                      <a:pt x="2001" y="1609"/>
                    </a:moveTo>
                    <a:lnTo>
                      <a:pt x="2001" y="1621"/>
                    </a:lnTo>
                    <a:cubicBezTo>
                      <a:pt x="1108" y="2633"/>
                      <a:pt x="584" y="3740"/>
                      <a:pt x="441" y="4931"/>
                    </a:cubicBezTo>
                    <a:cubicBezTo>
                      <a:pt x="489" y="3895"/>
                      <a:pt x="1060" y="2728"/>
                      <a:pt x="1679" y="1978"/>
                    </a:cubicBezTo>
                    <a:cubicBezTo>
                      <a:pt x="1787" y="1847"/>
                      <a:pt x="1894" y="1728"/>
                      <a:pt x="2001" y="1609"/>
                    </a:cubicBezTo>
                    <a:close/>
                    <a:moveTo>
                      <a:pt x="4976" y="216"/>
                    </a:moveTo>
                    <a:cubicBezTo>
                      <a:pt x="6152" y="216"/>
                      <a:pt x="7166" y="817"/>
                      <a:pt x="8156" y="1394"/>
                    </a:cubicBezTo>
                    <a:cubicBezTo>
                      <a:pt x="8395" y="1549"/>
                      <a:pt x="8645" y="1692"/>
                      <a:pt x="8895" y="1835"/>
                    </a:cubicBezTo>
                    <a:cubicBezTo>
                      <a:pt x="9759" y="2304"/>
                      <a:pt x="10839" y="2898"/>
                      <a:pt x="11907" y="2898"/>
                    </a:cubicBezTo>
                    <a:cubicBezTo>
                      <a:pt x="12384" y="2898"/>
                      <a:pt x="12860" y="2779"/>
                      <a:pt x="13312" y="2478"/>
                    </a:cubicBezTo>
                    <a:lnTo>
                      <a:pt x="13336" y="2478"/>
                    </a:lnTo>
                    <a:cubicBezTo>
                      <a:pt x="13360" y="2490"/>
                      <a:pt x="13360" y="2502"/>
                      <a:pt x="13371" y="2526"/>
                    </a:cubicBezTo>
                    <a:lnTo>
                      <a:pt x="13371" y="2561"/>
                    </a:lnTo>
                    <a:lnTo>
                      <a:pt x="13395" y="2597"/>
                    </a:lnTo>
                    <a:lnTo>
                      <a:pt x="13395" y="2621"/>
                    </a:lnTo>
                    <a:cubicBezTo>
                      <a:pt x="13169" y="3811"/>
                      <a:pt x="12300" y="4764"/>
                      <a:pt x="11240" y="5002"/>
                    </a:cubicBezTo>
                    <a:cubicBezTo>
                      <a:pt x="11106" y="5030"/>
                      <a:pt x="10976" y="5043"/>
                      <a:pt x="10852" y="5043"/>
                    </a:cubicBezTo>
                    <a:cubicBezTo>
                      <a:pt x="10546" y="5043"/>
                      <a:pt x="10277" y="4961"/>
                      <a:pt x="10073" y="4800"/>
                    </a:cubicBezTo>
                    <a:lnTo>
                      <a:pt x="9847" y="4609"/>
                    </a:lnTo>
                    <a:cubicBezTo>
                      <a:pt x="9835" y="4609"/>
                      <a:pt x="9835" y="4585"/>
                      <a:pt x="9847" y="4573"/>
                    </a:cubicBezTo>
                    <a:cubicBezTo>
                      <a:pt x="9883" y="4585"/>
                      <a:pt x="9907" y="4609"/>
                      <a:pt x="9942" y="4633"/>
                    </a:cubicBezTo>
                    <a:cubicBezTo>
                      <a:pt x="10209" y="4829"/>
                      <a:pt x="10532" y="4932"/>
                      <a:pt x="10858" y="4932"/>
                    </a:cubicBezTo>
                    <a:cubicBezTo>
                      <a:pt x="11027" y="4932"/>
                      <a:pt x="11197" y="4904"/>
                      <a:pt x="11359" y="4847"/>
                    </a:cubicBezTo>
                    <a:cubicBezTo>
                      <a:pt x="12300" y="4526"/>
                      <a:pt x="13014" y="3776"/>
                      <a:pt x="13264" y="2823"/>
                    </a:cubicBezTo>
                    <a:lnTo>
                      <a:pt x="13348" y="2561"/>
                    </a:lnTo>
                    <a:lnTo>
                      <a:pt x="13109" y="2680"/>
                    </a:lnTo>
                    <a:cubicBezTo>
                      <a:pt x="12734" y="2868"/>
                      <a:pt x="12289" y="2964"/>
                      <a:pt x="11827" y="2964"/>
                    </a:cubicBezTo>
                    <a:cubicBezTo>
                      <a:pt x="11410" y="2964"/>
                      <a:pt x="10980" y="2886"/>
                      <a:pt x="10573" y="2728"/>
                    </a:cubicBezTo>
                    <a:cubicBezTo>
                      <a:pt x="9895" y="2442"/>
                      <a:pt x="9240" y="2085"/>
                      <a:pt x="8621" y="1692"/>
                    </a:cubicBezTo>
                    <a:cubicBezTo>
                      <a:pt x="8049" y="1323"/>
                      <a:pt x="7442" y="1002"/>
                      <a:pt x="6823" y="716"/>
                    </a:cubicBezTo>
                    <a:cubicBezTo>
                      <a:pt x="6183" y="452"/>
                      <a:pt x="5588" y="271"/>
                      <a:pt x="4914" y="271"/>
                    </a:cubicBezTo>
                    <a:cubicBezTo>
                      <a:pt x="4735" y="271"/>
                      <a:pt x="4551" y="283"/>
                      <a:pt x="4358" y="311"/>
                    </a:cubicBezTo>
                    <a:cubicBezTo>
                      <a:pt x="3906" y="382"/>
                      <a:pt x="3477" y="525"/>
                      <a:pt x="3084" y="751"/>
                    </a:cubicBezTo>
                    <a:cubicBezTo>
                      <a:pt x="3644" y="406"/>
                      <a:pt x="4287" y="228"/>
                      <a:pt x="4942" y="216"/>
                    </a:cubicBezTo>
                    <a:cubicBezTo>
                      <a:pt x="4953" y="216"/>
                      <a:pt x="4965" y="216"/>
                      <a:pt x="4976" y="216"/>
                    </a:cubicBezTo>
                    <a:close/>
                    <a:moveTo>
                      <a:pt x="4915" y="519"/>
                    </a:moveTo>
                    <a:cubicBezTo>
                      <a:pt x="5544" y="519"/>
                      <a:pt x="6099" y="691"/>
                      <a:pt x="6704" y="942"/>
                    </a:cubicBezTo>
                    <a:cubicBezTo>
                      <a:pt x="7323" y="1216"/>
                      <a:pt x="7906" y="1537"/>
                      <a:pt x="8478" y="1906"/>
                    </a:cubicBezTo>
                    <a:cubicBezTo>
                      <a:pt x="9109" y="2311"/>
                      <a:pt x="9776" y="2656"/>
                      <a:pt x="10466" y="2954"/>
                    </a:cubicBezTo>
                    <a:cubicBezTo>
                      <a:pt x="10894" y="3120"/>
                      <a:pt x="11345" y="3204"/>
                      <a:pt x="11794" y="3204"/>
                    </a:cubicBezTo>
                    <a:cubicBezTo>
                      <a:pt x="12184" y="3204"/>
                      <a:pt x="12572" y="3141"/>
                      <a:pt x="12943" y="3014"/>
                    </a:cubicBezTo>
                    <a:lnTo>
                      <a:pt x="12943" y="3014"/>
                    </a:lnTo>
                    <a:cubicBezTo>
                      <a:pt x="12669" y="3776"/>
                      <a:pt x="12050" y="4371"/>
                      <a:pt x="11264" y="4633"/>
                    </a:cubicBezTo>
                    <a:cubicBezTo>
                      <a:pt x="11125" y="4678"/>
                      <a:pt x="10981" y="4700"/>
                      <a:pt x="10839" y="4700"/>
                    </a:cubicBezTo>
                    <a:cubicBezTo>
                      <a:pt x="10566" y="4700"/>
                      <a:pt x="10296" y="4618"/>
                      <a:pt x="10061" y="4454"/>
                    </a:cubicBezTo>
                    <a:cubicBezTo>
                      <a:pt x="10002" y="4407"/>
                      <a:pt x="9942" y="4371"/>
                      <a:pt x="9871" y="4347"/>
                    </a:cubicBezTo>
                    <a:cubicBezTo>
                      <a:pt x="9835" y="4288"/>
                      <a:pt x="9800" y="4240"/>
                      <a:pt x="9764" y="4180"/>
                    </a:cubicBezTo>
                    <a:cubicBezTo>
                      <a:pt x="9733" y="4135"/>
                      <a:pt x="9683" y="4113"/>
                      <a:pt x="9632" y="4113"/>
                    </a:cubicBezTo>
                    <a:cubicBezTo>
                      <a:pt x="9604" y="4113"/>
                      <a:pt x="9575" y="4120"/>
                      <a:pt x="9550" y="4133"/>
                    </a:cubicBezTo>
                    <a:cubicBezTo>
                      <a:pt x="9478" y="4180"/>
                      <a:pt x="9454" y="4264"/>
                      <a:pt x="9490" y="4335"/>
                    </a:cubicBezTo>
                    <a:cubicBezTo>
                      <a:pt x="9573" y="4514"/>
                      <a:pt x="9811" y="5133"/>
                      <a:pt x="9299" y="5502"/>
                    </a:cubicBezTo>
                    <a:cubicBezTo>
                      <a:pt x="9201" y="5581"/>
                      <a:pt x="9070" y="5627"/>
                      <a:pt x="8939" y="5627"/>
                    </a:cubicBezTo>
                    <a:cubicBezTo>
                      <a:pt x="8912" y="5627"/>
                      <a:pt x="8885" y="5625"/>
                      <a:pt x="8859" y="5621"/>
                    </a:cubicBezTo>
                    <a:cubicBezTo>
                      <a:pt x="8597" y="5550"/>
                      <a:pt x="8383" y="5383"/>
                      <a:pt x="8240" y="5145"/>
                    </a:cubicBezTo>
                    <a:cubicBezTo>
                      <a:pt x="8097" y="4895"/>
                      <a:pt x="7990" y="4621"/>
                      <a:pt x="7942" y="4335"/>
                    </a:cubicBezTo>
                    <a:cubicBezTo>
                      <a:pt x="7823" y="3895"/>
                      <a:pt x="7704" y="3430"/>
                      <a:pt x="7335" y="3180"/>
                    </a:cubicBezTo>
                    <a:cubicBezTo>
                      <a:pt x="7299" y="3157"/>
                      <a:pt x="7252" y="3145"/>
                      <a:pt x="7204" y="3145"/>
                    </a:cubicBezTo>
                    <a:cubicBezTo>
                      <a:pt x="7156" y="3145"/>
                      <a:pt x="7109" y="3157"/>
                      <a:pt x="7073" y="3180"/>
                    </a:cubicBezTo>
                    <a:cubicBezTo>
                      <a:pt x="7002" y="3240"/>
                      <a:pt x="6978" y="3323"/>
                      <a:pt x="7002" y="3407"/>
                    </a:cubicBezTo>
                    <a:cubicBezTo>
                      <a:pt x="7037" y="3538"/>
                      <a:pt x="7085" y="3692"/>
                      <a:pt x="7121" y="3835"/>
                    </a:cubicBezTo>
                    <a:cubicBezTo>
                      <a:pt x="7156" y="3954"/>
                      <a:pt x="7192" y="4073"/>
                      <a:pt x="7228" y="4204"/>
                    </a:cubicBezTo>
                    <a:cubicBezTo>
                      <a:pt x="7192" y="4573"/>
                      <a:pt x="7025" y="4919"/>
                      <a:pt x="6740" y="5169"/>
                    </a:cubicBezTo>
                    <a:cubicBezTo>
                      <a:pt x="6561" y="5335"/>
                      <a:pt x="6323" y="5443"/>
                      <a:pt x="6073" y="5478"/>
                    </a:cubicBezTo>
                    <a:cubicBezTo>
                      <a:pt x="6382" y="5062"/>
                      <a:pt x="6525" y="4550"/>
                      <a:pt x="6454" y="4038"/>
                    </a:cubicBezTo>
                    <a:cubicBezTo>
                      <a:pt x="6359" y="3299"/>
                      <a:pt x="5585" y="2680"/>
                      <a:pt x="4906" y="2466"/>
                    </a:cubicBezTo>
                    <a:cubicBezTo>
                      <a:pt x="4595" y="2372"/>
                      <a:pt x="4277" y="2327"/>
                      <a:pt x="3961" y="2327"/>
                    </a:cubicBezTo>
                    <a:cubicBezTo>
                      <a:pt x="2716" y="2327"/>
                      <a:pt x="1499" y="3020"/>
                      <a:pt x="834" y="4121"/>
                    </a:cubicBezTo>
                    <a:cubicBezTo>
                      <a:pt x="1120" y="3192"/>
                      <a:pt x="1608" y="2347"/>
                      <a:pt x="2275" y="1656"/>
                    </a:cubicBezTo>
                    <a:cubicBezTo>
                      <a:pt x="2834" y="1061"/>
                      <a:pt x="3573" y="680"/>
                      <a:pt x="4370" y="561"/>
                    </a:cubicBezTo>
                    <a:cubicBezTo>
                      <a:pt x="4560" y="532"/>
                      <a:pt x="4740" y="519"/>
                      <a:pt x="4915" y="519"/>
                    </a:cubicBezTo>
                    <a:close/>
                    <a:moveTo>
                      <a:pt x="3945" y="2558"/>
                    </a:moveTo>
                    <a:cubicBezTo>
                      <a:pt x="4243" y="2558"/>
                      <a:pt x="4542" y="2601"/>
                      <a:pt x="4835" y="2692"/>
                    </a:cubicBezTo>
                    <a:cubicBezTo>
                      <a:pt x="5454" y="2883"/>
                      <a:pt x="6144" y="3442"/>
                      <a:pt x="6228" y="4061"/>
                    </a:cubicBezTo>
                    <a:cubicBezTo>
                      <a:pt x="6299" y="4597"/>
                      <a:pt x="6109" y="5133"/>
                      <a:pt x="5716" y="5502"/>
                    </a:cubicBezTo>
                    <a:lnTo>
                      <a:pt x="5501" y="5693"/>
                    </a:lnTo>
                    <a:lnTo>
                      <a:pt x="5787" y="5716"/>
                    </a:lnTo>
                    <a:cubicBezTo>
                      <a:pt x="5818" y="5718"/>
                      <a:pt x="5850" y="5719"/>
                      <a:pt x="5881" y="5719"/>
                    </a:cubicBezTo>
                    <a:cubicBezTo>
                      <a:pt x="6254" y="5719"/>
                      <a:pt x="6621" y="5588"/>
                      <a:pt x="6906" y="5335"/>
                    </a:cubicBezTo>
                    <a:cubicBezTo>
                      <a:pt x="7240" y="5038"/>
                      <a:pt x="7430" y="4633"/>
                      <a:pt x="7466" y="4192"/>
                    </a:cubicBezTo>
                    <a:lnTo>
                      <a:pt x="7466" y="4169"/>
                    </a:lnTo>
                    <a:lnTo>
                      <a:pt x="7466" y="4145"/>
                    </a:lnTo>
                    <a:cubicBezTo>
                      <a:pt x="7418" y="4014"/>
                      <a:pt x="7394" y="3895"/>
                      <a:pt x="7359" y="3764"/>
                    </a:cubicBezTo>
                    <a:cubicBezTo>
                      <a:pt x="7323" y="3645"/>
                      <a:pt x="7287" y="3526"/>
                      <a:pt x="7252" y="3407"/>
                    </a:cubicBezTo>
                    <a:lnTo>
                      <a:pt x="7252" y="3407"/>
                    </a:lnTo>
                    <a:cubicBezTo>
                      <a:pt x="7514" y="3621"/>
                      <a:pt x="7609" y="4002"/>
                      <a:pt x="7716" y="4395"/>
                    </a:cubicBezTo>
                    <a:cubicBezTo>
                      <a:pt x="7775" y="4704"/>
                      <a:pt x="7883" y="5014"/>
                      <a:pt x="8049" y="5288"/>
                    </a:cubicBezTo>
                    <a:cubicBezTo>
                      <a:pt x="8180" y="5466"/>
                      <a:pt x="8454" y="5788"/>
                      <a:pt x="8835" y="5847"/>
                    </a:cubicBezTo>
                    <a:cubicBezTo>
                      <a:pt x="8876" y="5854"/>
                      <a:pt x="8918" y="5858"/>
                      <a:pt x="8959" y="5858"/>
                    </a:cubicBezTo>
                    <a:cubicBezTo>
                      <a:pt x="9134" y="5858"/>
                      <a:pt x="9308" y="5798"/>
                      <a:pt x="9442" y="5693"/>
                    </a:cubicBezTo>
                    <a:cubicBezTo>
                      <a:pt x="9716" y="5502"/>
                      <a:pt x="9883" y="5181"/>
                      <a:pt x="9871" y="4835"/>
                    </a:cubicBezTo>
                    <a:lnTo>
                      <a:pt x="9871" y="4835"/>
                    </a:lnTo>
                    <a:lnTo>
                      <a:pt x="9883" y="4907"/>
                    </a:lnTo>
                    <a:cubicBezTo>
                      <a:pt x="9907" y="5085"/>
                      <a:pt x="9883" y="5252"/>
                      <a:pt x="9823" y="5419"/>
                    </a:cubicBezTo>
                    <a:cubicBezTo>
                      <a:pt x="9702" y="5728"/>
                      <a:pt x="9284" y="5935"/>
                      <a:pt x="8948" y="5935"/>
                    </a:cubicBezTo>
                    <a:cubicBezTo>
                      <a:pt x="8922" y="5935"/>
                      <a:pt x="8896" y="5933"/>
                      <a:pt x="8871" y="5931"/>
                    </a:cubicBezTo>
                    <a:cubicBezTo>
                      <a:pt x="8323" y="5895"/>
                      <a:pt x="7918" y="5490"/>
                      <a:pt x="7621" y="4657"/>
                    </a:cubicBezTo>
                    <a:lnTo>
                      <a:pt x="7490" y="4276"/>
                    </a:lnTo>
                    <a:lnTo>
                      <a:pt x="7394" y="4669"/>
                    </a:lnTo>
                    <a:cubicBezTo>
                      <a:pt x="7323" y="5002"/>
                      <a:pt x="7121" y="5312"/>
                      <a:pt x="6835" y="5502"/>
                    </a:cubicBezTo>
                    <a:cubicBezTo>
                      <a:pt x="6594" y="5660"/>
                      <a:pt x="6197" y="5777"/>
                      <a:pt x="5841" y="5777"/>
                    </a:cubicBezTo>
                    <a:cubicBezTo>
                      <a:pt x="5687" y="5777"/>
                      <a:pt x="5541" y="5755"/>
                      <a:pt x="5418" y="5704"/>
                    </a:cubicBezTo>
                    <a:lnTo>
                      <a:pt x="5394" y="5681"/>
                    </a:lnTo>
                    <a:cubicBezTo>
                      <a:pt x="5394" y="5669"/>
                      <a:pt x="5406" y="5657"/>
                      <a:pt x="5418" y="5645"/>
                    </a:cubicBezTo>
                    <a:lnTo>
                      <a:pt x="5454" y="5633"/>
                    </a:lnTo>
                    <a:lnTo>
                      <a:pt x="5466" y="5609"/>
                    </a:lnTo>
                    <a:cubicBezTo>
                      <a:pt x="5513" y="5550"/>
                      <a:pt x="5573" y="5490"/>
                      <a:pt x="5620" y="5431"/>
                    </a:cubicBezTo>
                    <a:cubicBezTo>
                      <a:pt x="5763" y="5252"/>
                      <a:pt x="5894" y="5062"/>
                      <a:pt x="5990" y="4859"/>
                    </a:cubicBezTo>
                    <a:cubicBezTo>
                      <a:pt x="6251" y="4335"/>
                      <a:pt x="6121" y="3692"/>
                      <a:pt x="5668" y="3311"/>
                    </a:cubicBezTo>
                    <a:cubicBezTo>
                      <a:pt x="5202" y="2868"/>
                      <a:pt x="4595" y="2631"/>
                      <a:pt x="3972" y="2631"/>
                    </a:cubicBezTo>
                    <a:cubicBezTo>
                      <a:pt x="3942" y="2631"/>
                      <a:pt x="3912" y="2632"/>
                      <a:pt x="3882" y="2633"/>
                    </a:cubicBezTo>
                    <a:cubicBezTo>
                      <a:pt x="3001" y="2680"/>
                      <a:pt x="2168" y="3026"/>
                      <a:pt x="1513" y="3609"/>
                    </a:cubicBezTo>
                    <a:cubicBezTo>
                      <a:pt x="2149" y="2955"/>
                      <a:pt x="3040" y="2558"/>
                      <a:pt x="3945" y="2558"/>
                    </a:cubicBezTo>
                    <a:close/>
                    <a:moveTo>
                      <a:pt x="5000" y="1"/>
                    </a:moveTo>
                    <a:cubicBezTo>
                      <a:pt x="4977" y="1"/>
                      <a:pt x="4953" y="1"/>
                      <a:pt x="4930" y="1"/>
                    </a:cubicBezTo>
                    <a:cubicBezTo>
                      <a:pt x="3644" y="13"/>
                      <a:pt x="2489" y="632"/>
                      <a:pt x="1489" y="1835"/>
                    </a:cubicBezTo>
                    <a:cubicBezTo>
                      <a:pt x="715" y="2776"/>
                      <a:pt x="1" y="4359"/>
                      <a:pt x="239" y="5645"/>
                    </a:cubicBezTo>
                    <a:cubicBezTo>
                      <a:pt x="250" y="5767"/>
                      <a:pt x="339" y="5824"/>
                      <a:pt x="428" y="5824"/>
                    </a:cubicBezTo>
                    <a:cubicBezTo>
                      <a:pt x="530" y="5824"/>
                      <a:pt x="633" y="5749"/>
                      <a:pt x="620" y="5609"/>
                    </a:cubicBezTo>
                    <a:cubicBezTo>
                      <a:pt x="620" y="5419"/>
                      <a:pt x="632" y="5216"/>
                      <a:pt x="656" y="5014"/>
                    </a:cubicBezTo>
                    <a:cubicBezTo>
                      <a:pt x="670" y="5018"/>
                      <a:pt x="685" y="5020"/>
                      <a:pt x="699" y="5020"/>
                    </a:cubicBezTo>
                    <a:cubicBezTo>
                      <a:pt x="763" y="5020"/>
                      <a:pt x="817" y="4977"/>
                      <a:pt x="846" y="4919"/>
                    </a:cubicBezTo>
                    <a:cubicBezTo>
                      <a:pt x="1406" y="3728"/>
                      <a:pt x="2572" y="2942"/>
                      <a:pt x="3894" y="2883"/>
                    </a:cubicBezTo>
                    <a:cubicBezTo>
                      <a:pt x="3924" y="2882"/>
                      <a:pt x="3954" y="2881"/>
                      <a:pt x="3984" y="2881"/>
                    </a:cubicBezTo>
                    <a:cubicBezTo>
                      <a:pt x="4548" y="2881"/>
                      <a:pt x="5094" y="3094"/>
                      <a:pt x="5501" y="3490"/>
                    </a:cubicBezTo>
                    <a:cubicBezTo>
                      <a:pt x="5882" y="3799"/>
                      <a:pt x="6001" y="4335"/>
                      <a:pt x="5775" y="4776"/>
                    </a:cubicBezTo>
                    <a:cubicBezTo>
                      <a:pt x="5692" y="4966"/>
                      <a:pt x="5573" y="5133"/>
                      <a:pt x="5430" y="5288"/>
                    </a:cubicBezTo>
                    <a:cubicBezTo>
                      <a:pt x="5382" y="5347"/>
                      <a:pt x="5347" y="5407"/>
                      <a:pt x="5299" y="5466"/>
                    </a:cubicBezTo>
                    <a:cubicBezTo>
                      <a:pt x="5216" y="5514"/>
                      <a:pt x="5168" y="5585"/>
                      <a:pt x="5168" y="5681"/>
                    </a:cubicBezTo>
                    <a:cubicBezTo>
                      <a:pt x="5156" y="5764"/>
                      <a:pt x="5192" y="5847"/>
                      <a:pt x="5263" y="5895"/>
                    </a:cubicBezTo>
                    <a:lnTo>
                      <a:pt x="5323" y="5931"/>
                    </a:lnTo>
                    <a:cubicBezTo>
                      <a:pt x="5477" y="5995"/>
                      <a:pt x="5660" y="6023"/>
                      <a:pt x="5849" y="6023"/>
                    </a:cubicBezTo>
                    <a:cubicBezTo>
                      <a:pt x="6257" y="6023"/>
                      <a:pt x="6697" y="5892"/>
                      <a:pt x="6966" y="5704"/>
                    </a:cubicBezTo>
                    <a:cubicBezTo>
                      <a:pt x="7216" y="5538"/>
                      <a:pt x="7406" y="5312"/>
                      <a:pt x="7525" y="5050"/>
                    </a:cubicBezTo>
                    <a:cubicBezTo>
                      <a:pt x="7752" y="5562"/>
                      <a:pt x="8145" y="6121"/>
                      <a:pt x="8847" y="6169"/>
                    </a:cubicBezTo>
                    <a:lnTo>
                      <a:pt x="8930" y="6169"/>
                    </a:lnTo>
                    <a:cubicBezTo>
                      <a:pt x="9359" y="6169"/>
                      <a:pt x="9883" y="5919"/>
                      <a:pt x="10038" y="5502"/>
                    </a:cubicBezTo>
                    <a:cubicBezTo>
                      <a:pt x="10085" y="5383"/>
                      <a:pt x="10121" y="5252"/>
                      <a:pt x="10133" y="5121"/>
                    </a:cubicBezTo>
                    <a:cubicBezTo>
                      <a:pt x="10362" y="5236"/>
                      <a:pt x="10611" y="5292"/>
                      <a:pt x="10864" y="5292"/>
                    </a:cubicBezTo>
                    <a:cubicBezTo>
                      <a:pt x="11005" y="5292"/>
                      <a:pt x="11147" y="5274"/>
                      <a:pt x="11288" y="5240"/>
                    </a:cubicBezTo>
                    <a:cubicBezTo>
                      <a:pt x="12431" y="4978"/>
                      <a:pt x="13371" y="3954"/>
                      <a:pt x="13621" y="2680"/>
                    </a:cubicBezTo>
                    <a:cubicBezTo>
                      <a:pt x="13633" y="2609"/>
                      <a:pt x="13621" y="2549"/>
                      <a:pt x="13586" y="2490"/>
                    </a:cubicBezTo>
                    <a:cubicBezTo>
                      <a:pt x="13574" y="2406"/>
                      <a:pt x="13514" y="2323"/>
                      <a:pt x="13443" y="2275"/>
                    </a:cubicBezTo>
                    <a:cubicBezTo>
                      <a:pt x="13401" y="2260"/>
                      <a:pt x="13360" y="2251"/>
                      <a:pt x="13319" y="2251"/>
                    </a:cubicBezTo>
                    <a:cubicBezTo>
                      <a:pt x="13267" y="2251"/>
                      <a:pt x="13216" y="2266"/>
                      <a:pt x="13169" y="2299"/>
                    </a:cubicBezTo>
                    <a:cubicBezTo>
                      <a:pt x="12763" y="2569"/>
                      <a:pt x="12332" y="2675"/>
                      <a:pt x="11894" y="2675"/>
                    </a:cubicBezTo>
                    <a:cubicBezTo>
                      <a:pt x="10880" y="2675"/>
                      <a:pt x="9833" y="2102"/>
                      <a:pt x="9002" y="1644"/>
                    </a:cubicBezTo>
                    <a:cubicBezTo>
                      <a:pt x="8752" y="1513"/>
                      <a:pt x="8502" y="1359"/>
                      <a:pt x="8252" y="1216"/>
                    </a:cubicBezTo>
                    <a:cubicBezTo>
                      <a:pt x="7258" y="620"/>
                      <a:pt x="6242" y="1"/>
                      <a:pt x="50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6865844" y="2609559"/>
                <a:ext cx="191276" cy="421701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13206" extrusionOk="0">
                    <a:moveTo>
                      <a:pt x="2525" y="1"/>
                    </a:moveTo>
                    <a:cubicBezTo>
                      <a:pt x="2490" y="1"/>
                      <a:pt x="2456" y="14"/>
                      <a:pt x="2430" y="41"/>
                    </a:cubicBezTo>
                    <a:cubicBezTo>
                      <a:pt x="2425" y="40"/>
                      <a:pt x="2420" y="40"/>
                      <a:pt x="2416" y="40"/>
                    </a:cubicBezTo>
                    <a:cubicBezTo>
                      <a:pt x="2304" y="40"/>
                      <a:pt x="2230" y="176"/>
                      <a:pt x="2299" y="279"/>
                    </a:cubicBezTo>
                    <a:cubicBezTo>
                      <a:pt x="3215" y="1660"/>
                      <a:pt x="2334" y="3303"/>
                      <a:pt x="1644" y="4565"/>
                    </a:cubicBezTo>
                    <a:cubicBezTo>
                      <a:pt x="953" y="5827"/>
                      <a:pt x="1" y="7066"/>
                      <a:pt x="13" y="8590"/>
                    </a:cubicBezTo>
                    <a:cubicBezTo>
                      <a:pt x="36" y="9971"/>
                      <a:pt x="775" y="11066"/>
                      <a:pt x="1799" y="11923"/>
                    </a:cubicBezTo>
                    <a:cubicBezTo>
                      <a:pt x="2605" y="12596"/>
                      <a:pt x="3889" y="13205"/>
                      <a:pt x="5023" y="13205"/>
                    </a:cubicBezTo>
                    <a:cubicBezTo>
                      <a:pt x="5195" y="13205"/>
                      <a:pt x="5363" y="13191"/>
                      <a:pt x="5525" y="13162"/>
                    </a:cubicBezTo>
                    <a:cubicBezTo>
                      <a:pt x="5609" y="13138"/>
                      <a:pt x="5597" y="13019"/>
                      <a:pt x="5513" y="13007"/>
                    </a:cubicBezTo>
                    <a:cubicBezTo>
                      <a:pt x="3954" y="12995"/>
                      <a:pt x="2608" y="12364"/>
                      <a:pt x="1477" y="11316"/>
                    </a:cubicBezTo>
                    <a:cubicBezTo>
                      <a:pt x="870" y="10745"/>
                      <a:pt x="477" y="9983"/>
                      <a:pt x="346" y="9149"/>
                    </a:cubicBezTo>
                    <a:cubicBezTo>
                      <a:pt x="215" y="8280"/>
                      <a:pt x="406" y="7566"/>
                      <a:pt x="739" y="6756"/>
                    </a:cubicBezTo>
                    <a:cubicBezTo>
                      <a:pt x="1298" y="5446"/>
                      <a:pt x="2227" y="4339"/>
                      <a:pt x="2751" y="3006"/>
                    </a:cubicBezTo>
                    <a:cubicBezTo>
                      <a:pt x="3073" y="2184"/>
                      <a:pt x="3108" y="1160"/>
                      <a:pt x="2703" y="374"/>
                    </a:cubicBezTo>
                    <a:lnTo>
                      <a:pt x="2703" y="374"/>
                    </a:lnTo>
                    <a:cubicBezTo>
                      <a:pt x="3620" y="612"/>
                      <a:pt x="4346" y="1303"/>
                      <a:pt x="4656" y="2196"/>
                    </a:cubicBezTo>
                    <a:cubicBezTo>
                      <a:pt x="4799" y="2648"/>
                      <a:pt x="4727" y="3137"/>
                      <a:pt x="4454" y="3518"/>
                    </a:cubicBezTo>
                    <a:cubicBezTo>
                      <a:pt x="4406" y="3577"/>
                      <a:pt x="4370" y="3637"/>
                      <a:pt x="4346" y="3708"/>
                    </a:cubicBezTo>
                    <a:cubicBezTo>
                      <a:pt x="4287" y="3756"/>
                      <a:pt x="4227" y="3791"/>
                      <a:pt x="4156" y="3839"/>
                    </a:cubicBezTo>
                    <a:cubicBezTo>
                      <a:pt x="4126" y="3869"/>
                      <a:pt x="4146" y="3916"/>
                      <a:pt x="4175" y="3916"/>
                    </a:cubicBezTo>
                    <a:cubicBezTo>
                      <a:pt x="4180" y="3916"/>
                      <a:pt x="4186" y="3914"/>
                      <a:pt x="4192" y="3910"/>
                    </a:cubicBezTo>
                    <a:cubicBezTo>
                      <a:pt x="4382" y="3822"/>
                      <a:pt x="4583" y="3770"/>
                      <a:pt x="4776" y="3770"/>
                    </a:cubicBezTo>
                    <a:cubicBezTo>
                      <a:pt x="5052" y="3770"/>
                      <a:pt x="5312" y="3877"/>
                      <a:pt x="5501" y="4137"/>
                    </a:cubicBezTo>
                    <a:cubicBezTo>
                      <a:pt x="5859" y="4625"/>
                      <a:pt x="5513" y="5089"/>
                      <a:pt x="5120" y="5363"/>
                    </a:cubicBezTo>
                    <a:cubicBezTo>
                      <a:pt x="4573" y="5756"/>
                      <a:pt x="3573" y="5673"/>
                      <a:pt x="3192" y="6256"/>
                    </a:cubicBezTo>
                    <a:cubicBezTo>
                      <a:pt x="3129" y="6308"/>
                      <a:pt x="3176" y="6405"/>
                      <a:pt x="3252" y="6405"/>
                    </a:cubicBezTo>
                    <a:cubicBezTo>
                      <a:pt x="3263" y="6405"/>
                      <a:pt x="3275" y="6403"/>
                      <a:pt x="3287" y="6399"/>
                    </a:cubicBezTo>
                    <a:cubicBezTo>
                      <a:pt x="3525" y="6327"/>
                      <a:pt x="3811" y="6256"/>
                      <a:pt x="4096" y="6173"/>
                    </a:cubicBezTo>
                    <a:cubicBezTo>
                      <a:pt x="4894" y="6208"/>
                      <a:pt x="5585" y="6911"/>
                      <a:pt x="5513" y="7720"/>
                    </a:cubicBezTo>
                    <a:cubicBezTo>
                      <a:pt x="5162" y="7359"/>
                      <a:pt x="4685" y="7159"/>
                      <a:pt x="4192" y="7159"/>
                    </a:cubicBezTo>
                    <a:cubicBezTo>
                      <a:pt x="4117" y="7159"/>
                      <a:pt x="4041" y="7163"/>
                      <a:pt x="3965" y="7173"/>
                    </a:cubicBezTo>
                    <a:cubicBezTo>
                      <a:pt x="3275" y="7268"/>
                      <a:pt x="2692" y="8018"/>
                      <a:pt x="2501" y="8637"/>
                    </a:cubicBezTo>
                    <a:cubicBezTo>
                      <a:pt x="1965" y="10387"/>
                      <a:pt x="3049" y="12304"/>
                      <a:pt x="4739" y="12876"/>
                    </a:cubicBezTo>
                    <a:cubicBezTo>
                      <a:pt x="4748" y="12879"/>
                      <a:pt x="4756" y="12880"/>
                      <a:pt x="4764" y="12880"/>
                    </a:cubicBezTo>
                    <a:cubicBezTo>
                      <a:pt x="4818" y="12880"/>
                      <a:pt x="4839" y="12813"/>
                      <a:pt x="4787" y="12792"/>
                    </a:cubicBezTo>
                    <a:cubicBezTo>
                      <a:pt x="3549" y="12209"/>
                      <a:pt x="2739" y="10983"/>
                      <a:pt x="2668" y="9625"/>
                    </a:cubicBezTo>
                    <a:cubicBezTo>
                      <a:pt x="2644" y="8994"/>
                      <a:pt x="2870" y="8375"/>
                      <a:pt x="3311" y="7923"/>
                    </a:cubicBezTo>
                    <a:cubicBezTo>
                      <a:pt x="3537" y="7649"/>
                      <a:pt x="3867" y="7504"/>
                      <a:pt x="4205" y="7504"/>
                    </a:cubicBezTo>
                    <a:cubicBezTo>
                      <a:pt x="4381" y="7504"/>
                      <a:pt x="4560" y="7543"/>
                      <a:pt x="4727" y="7625"/>
                    </a:cubicBezTo>
                    <a:cubicBezTo>
                      <a:pt x="5025" y="7756"/>
                      <a:pt x="5216" y="7959"/>
                      <a:pt x="5454" y="8137"/>
                    </a:cubicBezTo>
                    <a:cubicBezTo>
                      <a:pt x="5481" y="8193"/>
                      <a:pt x="5537" y="8224"/>
                      <a:pt x="5593" y="8224"/>
                    </a:cubicBezTo>
                    <a:cubicBezTo>
                      <a:pt x="5634" y="8224"/>
                      <a:pt x="5674" y="8208"/>
                      <a:pt x="5704" y="8173"/>
                    </a:cubicBezTo>
                    <a:cubicBezTo>
                      <a:pt x="5716" y="8161"/>
                      <a:pt x="5716" y="8161"/>
                      <a:pt x="5716" y="8149"/>
                    </a:cubicBezTo>
                    <a:cubicBezTo>
                      <a:pt x="5906" y="7709"/>
                      <a:pt x="5775" y="6994"/>
                      <a:pt x="5513" y="6613"/>
                    </a:cubicBezTo>
                    <a:cubicBezTo>
                      <a:pt x="5299" y="6304"/>
                      <a:pt x="4978" y="6077"/>
                      <a:pt x="4608" y="6006"/>
                    </a:cubicBezTo>
                    <a:cubicBezTo>
                      <a:pt x="5287" y="5756"/>
                      <a:pt x="5906" y="5375"/>
                      <a:pt x="5954" y="4661"/>
                    </a:cubicBezTo>
                    <a:cubicBezTo>
                      <a:pt x="5990" y="4268"/>
                      <a:pt x="5751" y="3732"/>
                      <a:pt x="5359" y="3589"/>
                    </a:cubicBezTo>
                    <a:cubicBezTo>
                      <a:pt x="5225" y="3535"/>
                      <a:pt x="5084" y="3509"/>
                      <a:pt x="4942" y="3509"/>
                    </a:cubicBezTo>
                    <a:cubicBezTo>
                      <a:pt x="4894" y="3509"/>
                      <a:pt x="4847" y="3512"/>
                      <a:pt x="4799" y="3518"/>
                    </a:cubicBezTo>
                    <a:cubicBezTo>
                      <a:pt x="5073" y="3196"/>
                      <a:pt x="5120" y="2732"/>
                      <a:pt x="5025" y="2255"/>
                    </a:cubicBezTo>
                    <a:cubicBezTo>
                      <a:pt x="4763" y="1065"/>
                      <a:pt x="3704" y="219"/>
                      <a:pt x="2561" y="5"/>
                    </a:cubicBezTo>
                    <a:cubicBezTo>
                      <a:pt x="2549" y="2"/>
                      <a:pt x="2537" y="1"/>
                      <a:pt x="25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6862044" y="2605759"/>
                <a:ext cx="198876" cy="42904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3436" extrusionOk="0">
                    <a:moveTo>
                      <a:pt x="2644" y="255"/>
                    </a:moveTo>
                    <a:cubicBezTo>
                      <a:pt x="3834" y="469"/>
                      <a:pt x="4787" y="1339"/>
                      <a:pt x="5025" y="2410"/>
                    </a:cubicBezTo>
                    <a:cubicBezTo>
                      <a:pt x="5120" y="2875"/>
                      <a:pt x="5061" y="3279"/>
                      <a:pt x="4823" y="3565"/>
                    </a:cubicBezTo>
                    <a:lnTo>
                      <a:pt x="4632" y="3791"/>
                    </a:lnTo>
                    <a:lnTo>
                      <a:pt x="4608" y="3791"/>
                    </a:lnTo>
                    <a:cubicBezTo>
                      <a:pt x="4620" y="3767"/>
                      <a:pt x="4644" y="3732"/>
                      <a:pt x="4668" y="3696"/>
                    </a:cubicBezTo>
                    <a:cubicBezTo>
                      <a:pt x="4966" y="3291"/>
                      <a:pt x="5037" y="2755"/>
                      <a:pt x="4882" y="2279"/>
                    </a:cubicBezTo>
                    <a:cubicBezTo>
                      <a:pt x="4561" y="1351"/>
                      <a:pt x="3799" y="636"/>
                      <a:pt x="2858" y="374"/>
                    </a:cubicBezTo>
                    <a:lnTo>
                      <a:pt x="2596" y="303"/>
                    </a:lnTo>
                    <a:lnTo>
                      <a:pt x="2596" y="303"/>
                    </a:lnTo>
                    <a:lnTo>
                      <a:pt x="2715" y="541"/>
                    </a:lnTo>
                    <a:cubicBezTo>
                      <a:pt x="3072" y="1243"/>
                      <a:pt x="3084" y="2220"/>
                      <a:pt x="2763" y="3065"/>
                    </a:cubicBezTo>
                    <a:cubicBezTo>
                      <a:pt x="2465" y="3744"/>
                      <a:pt x="2120" y="4399"/>
                      <a:pt x="1727" y="5018"/>
                    </a:cubicBezTo>
                    <a:cubicBezTo>
                      <a:pt x="1358" y="5601"/>
                      <a:pt x="1036" y="6196"/>
                      <a:pt x="751" y="6827"/>
                    </a:cubicBezTo>
                    <a:cubicBezTo>
                      <a:pt x="405" y="7637"/>
                      <a:pt x="215" y="8363"/>
                      <a:pt x="346" y="9280"/>
                    </a:cubicBezTo>
                    <a:cubicBezTo>
                      <a:pt x="417" y="9732"/>
                      <a:pt x="560" y="10161"/>
                      <a:pt x="786" y="10566"/>
                    </a:cubicBezTo>
                    <a:cubicBezTo>
                      <a:pt x="441" y="9994"/>
                      <a:pt x="263" y="9351"/>
                      <a:pt x="251" y="8697"/>
                    </a:cubicBezTo>
                    <a:cubicBezTo>
                      <a:pt x="239" y="7506"/>
                      <a:pt x="846" y="6482"/>
                      <a:pt x="1429" y="5494"/>
                    </a:cubicBezTo>
                    <a:cubicBezTo>
                      <a:pt x="1572" y="5244"/>
                      <a:pt x="1727" y="4994"/>
                      <a:pt x="1858" y="4744"/>
                    </a:cubicBezTo>
                    <a:cubicBezTo>
                      <a:pt x="2549" y="3494"/>
                      <a:pt x="3477" y="1791"/>
                      <a:pt x="2513" y="327"/>
                    </a:cubicBezTo>
                    <a:cubicBezTo>
                      <a:pt x="2501" y="315"/>
                      <a:pt x="2501" y="303"/>
                      <a:pt x="2513" y="303"/>
                    </a:cubicBezTo>
                    <a:cubicBezTo>
                      <a:pt x="2513" y="279"/>
                      <a:pt x="2537" y="267"/>
                      <a:pt x="2549" y="267"/>
                    </a:cubicBezTo>
                    <a:lnTo>
                      <a:pt x="2584" y="279"/>
                    </a:lnTo>
                    <a:lnTo>
                      <a:pt x="2620" y="255"/>
                    </a:lnTo>
                    <a:close/>
                    <a:moveTo>
                      <a:pt x="5099" y="3727"/>
                    </a:moveTo>
                    <a:cubicBezTo>
                      <a:pt x="5217" y="3727"/>
                      <a:pt x="5335" y="3754"/>
                      <a:pt x="5442" y="3803"/>
                    </a:cubicBezTo>
                    <a:cubicBezTo>
                      <a:pt x="5787" y="3934"/>
                      <a:pt x="5989" y="4399"/>
                      <a:pt x="5966" y="4744"/>
                    </a:cubicBezTo>
                    <a:cubicBezTo>
                      <a:pt x="5918" y="5291"/>
                      <a:pt x="5513" y="5696"/>
                      <a:pt x="4680" y="5994"/>
                    </a:cubicBezTo>
                    <a:lnTo>
                      <a:pt x="4299" y="6137"/>
                    </a:lnTo>
                    <a:lnTo>
                      <a:pt x="4704" y="6220"/>
                    </a:lnTo>
                    <a:cubicBezTo>
                      <a:pt x="5037" y="6292"/>
                      <a:pt x="5347" y="6494"/>
                      <a:pt x="5537" y="6780"/>
                    </a:cubicBezTo>
                    <a:cubicBezTo>
                      <a:pt x="5763" y="7125"/>
                      <a:pt x="5906" y="7792"/>
                      <a:pt x="5739" y="8208"/>
                    </a:cubicBezTo>
                    <a:lnTo>
                      <a:pt x="5716" y="8220"/>
                    </a:lnTo>
                    <a:cubicBezTo>
                      <a:pt x="5704" y="8220"/>
                      <a:pt x="5692" y="8208"/>
                      <a:pt x="5680" y="8197"/>
                    </a:cubicBezTo>
                    <a:lnTo>
                      <a:pt x="5668" y="8173"/>
                    </a:lnTo>
                    <a:lnTo>
                      <a:pt x="5644" y="8149"/>
                    </a:lnTo>
                    <a:cubicBezTo>
                      <a:pt x="5585" y="8101"/>
                      <a:pt x="5525" y="8054"/>
                      <a:pt x="5466" y="7994"/>
                    </a:cubicBezTo>
                    <a:cubicBezTo>
                      <a:pt x="5287" y="7851"/>
                      <a:pt x="5097" y="7720"/>
                      <a:pt x="4894" y="7625"/>
                    </a:cubicBezTo>
                    <a:cubicBezTo>
                      <a:pt x="4714" y="7537"/>
                      <a:pt x="4522" y="7495"/>
                      <a:pt x="4333" y="7495"/>
                    </a:cubicBezTo>
                    <a:cubicBezTo>
                      <a:pt x="3962" y="7495"/>
                      <a:pt x="3599" y="7658"/>
                      <a:pt x="3346" y="7958"/>
                    </a:cubicBezTo>
                    <a:cubicBezTo>
                      <a:pt x="2882" y="8435"/>
                      <a:pt x="2644" y="9078"/>
                      <a:pt x="2668" y="9744"/>
                    </a:cubicBezTo>
                    <a:cubicBezTo>
                      <a:pt x="2715" y="10614"/>
                      <a:pt x="3061" y="11459"/>
                      <a:pt x="3644" y="12114"/>
                    </a:cubicBezTo>
                    <a:cubicBezTo>
                      <a:pt x="2775" y="11256"/>
                      <a:pt x="2358" y="9971"/>
                      <a:pt x="2727" y="8780"/>
                    </a:cubicBezTo>
                    <a:cubicBezTo>
                      <a:pt x="2906" y="8173"/>
                      <a:pt x="3477" y="7482"/>
                      <a:pt x="4084" y="7399"/>
                    </a:cubicBezTo>
                    <a:cubicBezTo>
                      <a:pt x="4156" y="7387"/>
                      <a:pt x="4227" y="7387"/>
                      <a:pt x="4299" y="7387"/>
                    </a:cubicBezTo>
                    <a:cubicBezTo>
                      <a:pt x="4313" y="7387"/>
                      <a:pt x="4326" y="7386"/>
                      <a:pt x="4340" y="7386"/>
                    </a:cubicBezTo>
                    <a:cubicBezTo>
                      <a:pt x="4790" y="7386"/>
                      <a:pt x="5225" y="7575"/>
                      <a:pt x="5537" y="7899"/>
                    </a:cubicBezTo>
                    <a:lnTo>
                      <a:pt x="5716" y="8113"/>
                    </a:lnTo>
                    <a:lnTo>
                      <a:pt x="5739" y="7828"/>
                    </a:lnTo>
                    <a:cubicBezTo>
                      <a:pt x="5775" y="7423"/>
                      <a:pt x="5644" y="7018"/>
                      <a:pt x="5370" y="6708"/>
                    </a:cubicBezTo>
                    <a:cubicBezTo>
                      <a:pt x="5073" y="6375"/>
                      <a:pt x="4668" y="6173"/>
                      <a:pt x="4215" y="6149"/>
                    </a:cubicBezTo>
                    <a:lnTo>
                      <a:pt x="4180" y="6149"/>
                    </a:lnTo>
                    <a:cubicBezTo>
                      <a:pt x="4049" y="6184"/>
                      <a:pt x="3930" y="6220"/>
                      <a:pt x="3799" y="6256"/>
                    </a:cubicBezTo>
                    <a:cubicBezTo>
                      <a:pt x="3680" y="6292"/>
                      <a:pt x="3549" y="6327"/>
                      <a:pt x="3442" y="6351"/>
                    </a:cubicBezTo>
                    <a:cubicBezTo>
                      <a:pt x="3656" y="6113"/>
                      <a:pt x="4025" y="6006"/>
                      <a:pt x="4430" y="5911"/>
                    </a:cubicBezTo>
                    <a:cubicBezTo>
                      <a:pt x="4739" y="5851"/>
                      <a:pt x="5037" y="5732"/>
                      <a:pt x="5311" y="5565"/>
                    </a:cubicBezTo>
                    <a:cubicBezTo>
                      <a:pt x="5489" y="5434"/>
                      <a:pt x="5811" y="5161"/>
                      <a:pt x="5882" y="4791"/>
                    </a:cubicBezTo>
                    <a:cubicBezTo>
                      <a:pt x="5906" y="4577"/>
                      <a:pt x="5859" y="4351"/>
                      <a:pt x="5716" y="4172"/>
                    </a:cubicBezTo>
                    <a:cubicBezTo>
                      <a:pt x="5532" y="3908"/>
                      <a:pt x="5227" y="3755"/>
                      <a:pt x="4906" y="3755"/>
                    </a:cubicBezTo>
                    <a:cubicBezTo>
                      <a:pt x="4894" y="3755"/>
                      <a:pt x="4882" y="3755"/>
                      <a:pt x="4870" y="3756"/>
                    </a:cubicBezTo>
                    <a:lnTo>
                      <a:pt x="4942" y="3744"/>
                    </a:lnTo>
                    <a:cubicBezTo>
                      <a:pt x="4993" y="3733"/>
                      <a:pt x="5046" y="3727"/>
                      <a:pt x="5099" y="3727"/>
                    </a:cubicBezTo>
                    <a:close/>
                    <a:moveTo>
                      <a:pt x="3037" y="672"/>
                    </a:moveTo>
                    <a:lnTo>
                      <a:pt x="3037" y="672"/>
                    </a:lnTo>
                    <a:cubicBezTo>
                      <a:pt x="3811" y="958"/>
                      <a:pt x="4406" y="1577"/>
                      <a:pt x="4668" y="2351"/>
                    </a:cubicBezTo>
                    <a:cubicBezTo>
                      <a:pt x="4799" y="2767"/>
                      <a:pt x="4727" y="3208"/>
                      <a:pt x="4477" y="3553"/>
                    </a:cubicBezTo>
                    <a:cubicBezTo>
                      <a:pt x="4442" y="3613"/>
                      <a:pt x="4406" y="3684"/>
                      <a:pt x="4370" y="3756"/>
                    </a:cubicBezTo>
                    <a:cubicBezTo>
                      <a:pt x="4323" y="3791"/>
                      <a:pt x="4263" y="3827"/>
                      <a:pt x="4204" y="3863"/>
                    </a:cubicBezTo>
                    <a:cubicBezTo>
                      <a:pt x="4144" y="3910"/>
                      <a:pt x="4120" y="4006"/>
                      <a:pt x="4168" y="4077"/>
                    </a:cubicBezTo>
                    <a:cubicBezTo>
                      <a:pt x="4194" y="4121"/>
                      <a:pt x="4247" y="4146"/>
                      <a:pt x="4302" y="4146"/>
                    </a:cubicBezTo>
                    <a:cubicBezTo>
                      <a:pt x="4321" y="4146"/>
                      <a:pt x="4340" y="4143"/>
                      <a:pt x="4358" y="4137"/>
                    </a:cubicBezTo>
                    <a:cubicBezTo>
                      <a:pt x="4451" y="4093"/>
                      <a:pt x="4663" y="4008"/>
                      <a:pt x="4898" y="4008"/>
                    </a:cubicBezTo>
                    <a:cubicBezTo>
                      <a:pt x="5116" y="4008"/>
                      <a:pt x="5354" y="4081"/>
                      <a:pt x="5537" y="4327"/>
                    </a:cubicBezTo>
                    <a:cubicBezTo>
                      <a:pt x="5632" y="4446"/>
                      <a:pt x="5668" y="4601"/>
                      <a:pt x="5644" y="4756"/>
                    </a:cubicBezTo>
                    <a:cubicBezTo>
                      <a:pt x="5573" y="5018"/>
                      <a:pt x="5406" y="5244"/>
                      <a:pt x="5180" y="5387"/>
                    </a:cubicBezTo>
                    <a:cubicBezTo>
                      <a:pt x="4930" y="5530"/>
                      <a:pt x="4656" y="5637"/>
                      <a:pt x="4370" y="5684"/>
                    </a:cubicBezTo>
                    <a:cubicBezTo>
                      <a:pt x="3918" y="5803"/>
                      <a:pt x="3453" y="5923"/>
                      <a:pt x="3203" y="6292"/>
                    </a:cubicBezTo>
                    <a:cubicBezTo>
                      <a:pt x="3156" y="6363"/>
                      <a:pt x="3156" y="6470"/>
                      <a:pt x="3203" y="6542"/>
                    </a:cubicBezTo>
                    <a:cubicBezTo>
                      <a:pt x="3248" y="6595"/>
                      <a:pt x="3306" y="6622"/>
                      <a:pt x="3373" y="6622"/>
                    </a:cubicBezTo>
                    <a:cubicBezTo>
                      <a:pt x="3395" y="6622"/>
                      <a:pt x="3418" y="6619"/>
                      <a:pt x="3442" y="6613"/>
                    </a:cubicBezTo>
                    <a:cubicBezTo>
                      <a:pt x="3561" y="6577"/>
                      <a:pt x="3715" y="6542"/>
                      <a:pt x="3858" y="6494"/>
                    </a:cubicBezTo>
                    <a:lnTo>
                      <a:pt x="4227" y="6399"/>
                    </a:lnTo>
                    <a:cubicBezTo>
                      <a:pt x="4596" y="6423"/>
                      <a:pt x="4942" y="6589"/>
                      <a:pt x="5192" y="6875"/>
                    </a:cubicBezTo>
                    <a:cubicBezTo>
                      <a:pt x="5358" y="7066"/>
                      <a:pt x="5466" y="7292"/>
                      <a:pt x="5501" y="7554"/>
                    </a:cubicBezTo>
                    <a:cubicBezTo>
                      <a:pt x="5160" y="7282"/>
                      <a:pt x="4733" y="7147"/>
                      <a:pt x="4301" y="7147"/>
                    </a:cubicBezTo>
                    <a:cubicBezTo>
                      <a:pt x="4221" y="7147"/>
                      <a:pt x="4141" y="7151"/>
                      <a:pt x="4061" y="7161"/>
                    </a:cubicBezTo>
                    <a:cubicBezTo>
                      <a:pt x="3322" y="7256"/>
                      <a:pt x="2703" y="8030"/>
                      <a:pt x="2501" y="8709"/>
                    </a:cubicBezTo>
                    <a:cubicBezTo>
                      <a:pt x="2025" y="10244"/>
                      <a:pt x="2763" y="11959"/>
                      <a:pt x="4144" y="12780"/>
                    </a:cubicBezTo>
                    <a:cubicBezTo>
                      <a:pt x="3215" y="12495"/>
                      <a:pt x="2370" y="12007"/>
                      <a:pt x="1679" y="11340"/>
                    </a:cubicBezTo>
                    <a:cubicBezTo>
                      <a:pt x="1096" y="10780"/>
                      <a:pt x="703" y="10042"/>
                      <a:pt x="584" y="9244"/>
                    </a:cubicBezTo>
                    <a:cubicBezTo>
                      <a:pt x="453" y="8375"/>
                      <a:pt x="644" y="7685"/>
                      <a:pt x="977" y="6911"/>
                    </a:cubicBezTo>
                    <a:cubicBezTo>
                      <a:pt x="1251" y="6304"/>
                      <a:pt x="1572" y="5708"/>
                      <a:pt x="1929" y="5149"/>
                    </a:cubicBezTo>
                    <a:cubicBezTo>
                      <a:pt x="2334" y="4518"/>
                      <a:pt x="2691" y="3851"/>
                      <a:pt x="2977" y="3160"/>
                    </a:cubicBezTo>
                    <a:cubicBezTo>
                      <a:pt x="3299" y="2363"/>
                      <a:pt x="3311" y="1481"/>
                      <a:pt x="3037" y="672"/>
                    </a:cubicBezTo>
                    <a:close/>
                    <a:moveTo>
                      <a:pt x="1697" y="11685"/>
                    </a:moveTo>
                    <a:lnTo>
                      <a:pt x="1697" y="11685"/>
                    </a:lnTo>
                    <a:cubicBezTo>
                      <a:pt x="2616" y="12504"/>
                      <a:pt x="3751" y="13034"/>
                      <a:pt x="4966" y="13197"/>
                    </a:cubicBezTo>
                    <a:cubicBezTo>
                      <a:pt x="3930" y="13138"/>
                      <a:pt x="2763" y="12578"/>
                      <a:pt x="2001" y="11959"/>
                    </a:cubicBezTo>
                    <a:cubicBezTo>
                      <a:pt x="1900" y="11868"/>
                      <a:pt x="1798" y="11777"/>
                      <a:pt x="1697" y="11685"/>
                    </a:cubicBezTo>
                    <a:close/>
                    <a:moveTo>
                      <a:pt x="2645" y="1"/>
                    </a:moveTo>
                    <a:cubicBezTo>
                      <a:pt x="2598" y="1"/>
                      <a:pt x="2549" y="14"/>
                      <a:pt x="2513" y="41"/>
                    </a:cubicBezTo>
                    <a:cubicBezTo>
                      <a:pt x="2418" y="53"/>
                      <a:pt x="2346" y="100"/>
                      <a:pt x="2299" y="184"/>
                    </a:cubicBezTo>
                    <a:cubicBezTo>
                      <a:pt x="2251" y="267"/>
                      <a:pt x="2263" y="374"/>
                      <a:pt x="2322" y="458"/>
                    </a:cubicBezTo>
                    <a:cubicBezTo>
                      <a:pt x="3215" y="1803"/>
                      <a:pt x="2310" y="3434"/>
                      <a:pt x="1656" y="4625"/>
                    </a:cubicBezTo>
                    <a:cubicBezTo>
                      <a:pt x="1525" y="4875"/>
                      <a:pt x="1382" y="5125"/>
                      <a:pt x="1227" y="5375"/>
                    </a:cubicBezTo>
                    <a:cubicBezTo>
                      <a:pt x="632" y="6399"/>
                      <a:pt x="1" y="7447"/>
                      <a:pt x="24" y="8697"/>
                    </a:cubicBezTo>
                    <a:cubicBezTo>
                      <a:pt x="36" y="9983"/>
                      <a:pt x="655" y="11137"/>
                      <a:pt x="1858" y="12138"/>
                    </a:cubicBezTo>
                    <a:cubicBezTo>
                      <a:pt x="2668" y="12804"/>
                      <a:pt x="3965" y="13435"/>
                      <a:pt x="5132" y="13435"/>
                    </a:cubicBezTo>
                    <a:cubicBezTo>
                      <a:pt x="5311" y="13435"/>
                      <a:pt x="5489" y="13423"/>
                      <a:pt x="5668" y="13400"/>
                    </a:cubicBezTo>
                    <a:cubicBezTo>
                      <a:pt x="5910" y="13377"/>
                      <a:pt x="5884" y="13018"/>
                      <a:pt x="5654" y="13018"/>
                    </a:cubicBezTo>
                    <a:cubicBezTo>
                      <a:pt x="5647" y="13018"/>
                      <a:pt x="5640" y="13018"/>
                      <a:pt x="5632" y="13019"/>
                    </a:cubicBezTo>
                    <a:cubicBezTo>
                      <a:pt x="5430" y="13007"/>
                      <a:pt x="5239" y="12995"/>
                      <a:pt x="5049" y="12971"/>
                    </a:cubicBezTo>
                    <a:cubicBezTo>
                      <a:pt x="5061" y="12900"/>
                      <a:pt x="5013" y="12828"/>
                      <a:pt x="4954" y="12792"/>
                    </a:cubicBezTo>
                    <a:cubicBezTo>
                      <a:pt x="3751" y="12233"/>
                      <a:pt x="2965" y="11054"/>
                      <a:pt x="2906" y="9744"/>
                    </a:cubicBezTo>
                    <a:cubicBezTo>
                      <a:pt x="2882" y="9137"/>
                      <a:pt x="3096" y="8554"/>
                      <a:pt x="3513" y="8125"/>
                    </a:cubicBezTo>
                    <a:cubicBezTo>
                      <a:pt x="3717" y="7874"/>
                      <a:pt x="4018" y="7742"/>
                      <a:pt x="4326" y="7742"/>
                    </a:cubicBezTo>
                    <a:cubicBezTo>
                      <a:pt x="4486" y="7742"/>
                      <a:pt x="4648" y="7778"/>
                      <a:pt x="4799" y="7851"/>
                    </a:cubicBezTo>
                    <a:cubicBezTo>
                      <a:pt x="4989" y="7947"/>
                      <a:pt x="5156" y="8054"/>
                      <a:pt x="5311" y="8197"/>
                    </a:cubicBezTo>
                    <a:cubicBezTo>
                      <a:pt x="5370" y="8244"/>
                      <a:pt x="5430" y="8292"/>
                      <a:pt x="5489" y="8328"/>
                    </a:cubicBezTo>
                    <a:cubicBezTo>
                      <a:pt x="5525" y="8411"/>
                      <a:pt x="5608" y="8459"/>
                      <a:pt x="5704" y="8470"/>
                    </a:cubicBezTo>
                    <a:cubicBezTo>
                      <a:pt x="5787" y="8470"/>
                      <a:pt x="5870" y="8435"/>
                      <a:pt x="5918" y="8363"/>
                    </a:cubicBezTo>
                    <a:lnTo>
                      <a:pt x="5954" y="8304"/>
                    </a:lnTo>
                    <a:cubicBezTo>
                      <a:pt x="6156" y="7816"/>
                      <a:pt x="6001" y="7054"/>
                      <a:pt x="5728" y="6661"/>
                    </a:cubicBezTo>
                    <a:cubicBezTo>
                      <a:pt x="5561" y="6411"/>
                      <a:pt x="5335" y="6220"/>
                      <a:pt x="5073" y="6101"/>
                    </a:cubicBezTo>
                    <a:cubicBezTo>
                      <a:pt x="5585" y="5875"/>
                      <a:pt x="6144" y="5494"/>
                      <a:pt x="6192" y="4780"/>
                    </a:cubicBezTo>
                    <a:cubicBezTo>
                      <a:pt x="6228" y="4327"/>
                      <a:pt x="5978" y="3756"/>
                      <a:pt x="5525" y="3589"/>
                    </a:cubicBezTo>
                    <a:cubicBezTo>
                      <a:pt x="5406" y="3541"/>
                      <a:pt x="5275" y="3506"/>
                      <a:pt x="5144" y="3494"/>
                    </a:cubicBezTo>
                    <a:cubicBezTo>
                      <a:pt x="5323" y="3136"/>
                      <a:pt x="5358" y="2732"/>
                      <a:pt x="5251" y="2339"/>
                    </a:cubicBezTo>
                    <a:cubicBezTo>
                      <a:pt x="5001" y="1184"/>
                      <a:pt x="3977" y="243"/>
                      <a:pt x="2691" y="5"/>
                    </a:cubicBezTo>
                    <a:cubicBezTo>
                      <a:pt x="2677" y="2"/>
                      <a:pt x="2661" y="1"/>
                      <a:pt x="26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6865844" y="3127919"/>
                <a:ext cx="191276" cy="421796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13209" extrusionOk="0">
                    <a:moveTo>
                      <a:pt x="5008" y="1"/>
                    </a:moveTo>
                    <a:cubicBezTo>
                      <a:pt x="3877" y="1"/>
                      <a:pt x="2602" y="615"/>
                      <a:pt x="1799" y="1274"/>
                    </a:cubicBezTo>
                    <a:cubicBezTo>
                      <a:pt x="775" y="2132"/>
                      <a:pt x="36" y="3239"/>
                      <a:pt x="13" y="4620"/>
                    </a:cubicBezTo>
                    <a:cubicBezTo>
                      <a:pt x="1" y="6144"/>
                      <a:pt x="953" y="7382"/>
                      <a:pt x="1644" y="8644"/>
                    </a:cubicBezTo>
                    <a:cubicBezTo>
                      <a:pt x="2334" y="9906"/>
                      <a:pt x="3215" y="11549"/>
                      <a:pt x="2299" y="12931"/>
                    </a:cubicBezTo>
                    <a:cubicBezTo>
                      <a:pt x="2230" y="13033"/>
                      <a:pt x="2304" y="13169"/>
                      <a:pt x="2416" y="13169"/>
                    </a:cubicBezTo>
                    <a:cubicBezTo>
                      <a:pt x="2420" y="13169"/>
                      <a:pt x="2425" y="13169"/>
                      <a:pt x="2430" y="13169"/>
                    </a:cubicBezTo>
                    <a:cubicBezTo>
                      <a:pt x="2456" y="13195"/>
                      <a:pt x="2490" y="13209"/>
                      <a:pt x="2525" y="13209"/>
                    </a:cubicBezTo>
                    <a:cubicBezTo>
                      <a:pt x="2537" y="13209"/>
                      <a:pt x="2549" y="13207"/>
                      <a:pt x="2561" y="13204"/>
                    </a:cubicBezTo>
                    <a:cubicBezTo>
                      <a:pt x="3704" y="12990"/>
                      <a:pt x="4763" y="12145"/>
                      <a:pt x="5025" y="10930"/>
                    </a:cubicBezTo>
                    <a:cubicBezTo>
                      <a:pt x="5132" y="10466"/>
                      <a:pt x="5073" y="10002"/>
                      <a:pt x="4799" y="9668"/>
                    </a:cubicBezTo>
                    <a:lnTo>
                      <a:pt x="4799" y="9668"/>
                    </a:lnTo>
                    <a:cubicBezTo>
                      <a:pt x="4856" y="9679"/>
                      <a:pt x="4914" y="9684"/>
                      <a:pt x="4973" y="9684"/>
                    </a:cubicBezTo>
                    <a:cubicBezTo>
                      <a:pt x="5109" y="9684"/>
                      <a:pt x="5245" y="9655"/>
                      <a:pt x="5370" y="9597"/>
                    </a:cubicBezTo>
                    <a:cubicBezTo>
                      <a:pt x="5763" y="9454"/>
                      <a:pt x="5990" y="8930"/>
                      <a:pt x="5966" y="8537"/>
                    </a:cubicBezTo>
                    <a:cubicBezTo>
                      <a:pt x="5906" y="7811"/>
                      <a:pt x="5299" y="7442"/>
                      <a:pt x="4608" y="7192"/>
                    </a:cubicBezTo>
                    <a:cubicBezTo>
                      <a:pt x="4978" y="7108"/>
                      <a:pt x="5311" y="6894"/>
                      <a:pt x="5513" y="6573"/>
                    </a:cubicBezTo>
                    <a:cubicBezTo>
                      <a:pt x="5775" y="6192"/>
                      <a:pt x="5906" y="5489"/>
                      <a:pt x="5728" y="5037"/>
                    </a:cubicBezTo>
                    <a:cubicBezTo>
                      <a:pt x="5728" y="5037"/>
                      <a:pt x="5716" y="5025"/>
                      <a:pt x="5716" y="5025"/>
                    </a:cubicBezTo>
                    <a:cubicBezTo>
                      <a:pt x="5684" y="4988"/>
                      <a:pt x="5642" y="4970"/>
                      <a:pt x="5600" y="4970"/>
                    </a:cubicBezTo>
                    <a:cubicBezTo>
                      <a:pt x="5546" y="4970"/>
                      <a:pt x="5492" y="5000"/>
                      <a:pt x="5466" y="5061"/>
                    </a:cubicBezTo>
                    <a:cubicBezTo>
                      <a:pt x="5239" y="5251"/>
                      <a:pt x="5001" y="5430"/>
                      <a:pt x="4739" y="5561"/>
                    </a:cubicBezTo>
                    <a:cubicBezTo>
                      <a:pt x="4572" y="5642"/>
                      <a:pt x="4393" y="5682"/>
                      <a:pt x="4217" y="5682"/>
                    </a:cubicBezTo>
                    <a:cubicBezTo>
                      <a:pt x="3879" y="5682"/>
                      <a:pt x="3549" y="5537"/>
                      <a:pt x="3323" y="5263"/>
                    </a:cubicBezTo>
                    <a:cubicBezTo>
                      <a:pt x="2882" y="4810"/>
                      <a:pt x="2644" y="4203"/>
                      <a:pt x="2680" y="3572"/>
                    </a:cubicBezTo>
                    <a:cubicBezTo>
                      <a:pt x="2739" y="2215"/>
                      <a:pt x="3561" y="1000"/>
                      <a:pt x="4787" y="417"/>
                    </a:cubicBezTo>
                    <a:cubicBezTo>
                      <a:pt x="4840" y="396"/>
                      <a:pt x="4818" y="318"/>
                      <a:pt x="4762" y="318"/>
                    </a:cubicBezTo>
                    <a:cubicBezTo>
                      <a:pt x="4755" y="318"/>
                      <a:pt x="4747" y="319"/>
                      <a:pt x="4739" y="322"/>
                    </a:cubicBezTo>
                    <a:cubicBezTo>
                      <a:pt x="3049" y="893"/>
                      <a:pt x="1965" y="2810"/>
                      <a:pt x="2501" y="4560"/>
                    </a:cubicBezTo>
                    <a:cubicBezTo>
                      <a:pt x="2692" y="5191"/>
                      <a:pt x="3275" y="5942"/>
                      <a:pt x="3965" y="6025"/>
                    </a:cubicBezTo>
                    <a:cubicBezTo>
                      <a:pt x="4050" y="6037"/>
                      <a:pt x="4135" y="6043"/>
                      <a:pt x="4219" y="6043"/>
                    </a:cubicBezTo>
                    <a:cubicBezTo>
                      <a:pt x="4703" y="6043"/>
                      <a:pt x="5168" y="5842"/>
                      <a:pt x="5513" y="5477"/>
                    </a:cubicBezTo>
                    <a:lnTo>
                      <a:pt x="5513" y="5477"/>
                    </a:lnTo>
                    <a:cubicBezTo>
                      <a:pt x="5585" y="6299"/>
                      <a:pt x="4894" y="6989"/>
                      <a:pt x="4096" y="7025"/>
                    </a:cubicBezTo>
                    <a:cubicBezTo>
                      <a:pt x="3811" y="6954"/>
                      <a:pt x="3525" y="6882"/>
                      <a:pt x="3287" y="6811"/>
                    </a:cubicBezTo>
                    <a:cubicBezTo>
                      <a:pt x="3270" y="6800"/>
                      <a:pt x="3253" y="6796"/>
                      <a:pt x="3237" y="6796"/>
                    </a:cubicBezTo>
                    <a:cubicBezTo>
                      <a:pt x="3164" y="6796"/>
                      <a:pt x="3113" y="6895"/>
                      <a:pt x="3192" y="6954"/>
                    </a:cubicBezTo>
                    <a:cubicBezTo>
                      <a:pt x="3573" y="7525"/>
                      <a:pt x="4573" y="7454"/>
                      <a:pt x="5120" y="7835"/>
                    </a:cubicBezTo>
                    <a:cubicBezTo>
                      <a:pt x="5513" y="8109"/>
                      <a:pt x="5859" y="8585"/>
                      <a:pt x="5501" y="9061"/>
                    </a:cubicBezTo>
                    <a:cubicBezTo>
                      <a:pt x="5313" y="9326"/>
                      <a:pt x="5055" y="9436"/>
                      <a:pt x="4781" y="9436"/>
                    </a:cubicBezTo>
                    <a:cubicBezTo>
                      <a:pt x="4587" y="9436"/>
                      <a:pt x="4384" y="9381"/>
                      <a:pt x="4192" y="9287"/>
                    </a:cubicBezTo>
                    <a:cubicBezTo>
                      <a:pt x="4189" y="9286"/>
                      <a:pt x="4185" y="9286"/>
                      <a:pt x="4182" y="9286"/>
                    </a:cubicBezTo>
                    <a:cubicBezTo>
                      <a:pt x="4150" y="9286"/>
                      <a:pt x="4123" y="9337"/>
                      <a:pt x="4156" y="9359"/>
                    </a:cubicBezTo>
                    <a:cubicBezTo>
                      <a:pt x="4227" y="9406"/>
                      <a:pt x="4287" y="9454"/>
                      <a:pt x="4346" y="9490"/>
                    </a:cubicBezTo>
                    <a:cubicBezTo>
                      <a:pt x="4370" y="9561"/>
                      <a:pt x="4406" y="9632"/>
                      <a:pt x="4454" y="9692"/>
                    </a:cubicBezTo>
                    <a:cubicBezTo>
                      <a:pt x="4727" y="10073"/>
                      <a:pt x="4799" y="10561"/>
                      <a:pt x="4656" y="11002"/>
                    </a:cubicBezTo>
                    <a:cubicBezTo>
                      <a:pt x="4346" y="11907"/>
                      <a:pt x="3620" y="12585"/>
                      <a:pt x="2703" y="12835"/>
                    </a:cubicBezTo>
                    <a:cubicBezTo>
                      <a:pt x="3108" y="12038"/>
                      <a:pt x="3073" y="11014"/>
                      <a:pt x="2751" y="10204"/>
                    </a:cubicBezTo>
                    <a:cubicBezTo>
                      <a:pt x="2227" y="8870"/>
                      <a:pt x="1298" y="7763"/>
                      <a:pt x="739" y="6454"/>
                    </a:cubicBezTo>
                    <a:cubicBezTo>
                      <a:pt x="406" y="5644"/>
                      <a:pt x="215" y="4930"/>
                      <a:pt x="346" y="4048"/>
                    </a:cubicBezTo>
                    <a:cubicBezTo>
                      <a:pt x="477" y="3227"/>
                      <a:pt x="870" y="2465"/>
                      <a:pt x="1477" y="1882"/>
                    </a:cubicBezTo>
                    <a:cubicBezTo>
                      <a:pt x="2608" y="846"/>
                      <a:pt x="3954" y="215"/>
                      <a:pt x="5513" y="191"/>
                    </a:cubicBezTo>
                    <a:cubicBezTo>
                      <a:pt x="5585" y="179"/>
                      <a:pt x="5597" y="72"/>
                      <a:pt x="5525" y="48"/>
                    </a:cubicBezTo>
                    <a:cubicBezTo>
                      <a:pt x="5358" y="16"/>
                      <a:pt x="5185" y="1"/>
                      <a:pt x="5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6862044" y="3124534"/>
                <a:ext cx="198492" cy="429237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3442" extrusionOk="0">
                    <a:moveTo>
                      <a:pt x="4966" y="225"/>
                    </a:moveTo>
                    <a:lnTo>
                      <a:pt x="4966" y="237"/>
                    </a:lnTo>
                    <a:cubicBezTo>
                      <a:pt x="3751" y="401"/>
                      <a:pt x="2616" y="931"/>
                      <a:pt x="1697" y="1749"/>
                    </a:cubicBezTo>
                    <a:lnTo>
                      <a:pt x="1697" y="1749"/>
                    </a:lnTo>
                    <a:cubicBezTo>
                      <a:pt x="1798" y="1658"/>
                      <a:pt x="1900" y="1567"/>
                      <a:pt x="2001" y="1476"/>
                    </a:cubicBezTo>
                    <a:cubicBezTo>
                      <a:pt x="2763" y="845"/>
                      <a:pt x="3930" y="285"/>
                      <a:pt x="4966" y="225"/>
                    </a:cubicBezTo>
                    <a:close/>
                    <a:moveTo>
                      <a:pt x="3656" y="1321"/>
                    </a:moveTo>
                    <a:cubicBezTo>
                      <a:pt x="3072" y="1976"/>
                      <a:pt x="2727" y="2821"/>
                      <a:pt x="2680" y="3690"/>
                    </a:cubicBezTo>
                    <a:cubicBezTo>
                      <a:pt x="2644" y="4357"/>
                      <a:pt x="2894" y="5000"/>
                      <a:pt x="3346" y="5476"/>
                    </a:cubicBezTo>
                    <a:cubicBezTo>
                      <a:pt x="3599" y="5776"/>
                      <a:pt x="3967" y="5935"/>
                      <a:pt x="4342" y="5935"/>
                    </a:cubicBezTo>
                    <a:cubicBezTo>
                      <a:pt x="4533" y="5935"/>
                      <a:pt x="4725" y="5894"/>
                      <a:pt x="4906" y="5809"/>
                    </a:cubicBezTo>
                    <a:cubicBezTo>
                      <a:pt x="5108" y="5714"/>
                      <a:pt x="5299" y="5583"/>
                      <a:pt x="5466" y="5428"/>
                    </a:cubicBezTo>
                    <a:cubicBezTo>
                      <a:pt x="5525" y="5381"/>
                      <a:pt x="5597" y="5333"/>
                      <a:pt x="5656" y="5286"/>
                    </a:cubicBezTo>
                    <a:lnTo>
                      <a:pt x="5680" y="5262"/>
                    </a:lnTo>
                    <a:lnTo>
                      <a:pt x="5692" y="5238"/>
                    </a:lnTo>
                    <a:cubicBezTo>
                      <a:pt x="5692" y="5214"/>
                      <a:pt x="5716" y="5214"/>
                      <a:pt x="5739" y="5214"/>
                    </a:cubicBezTo>
                    <a:cubicBezTo>
                      <a:pt x="5906" y="5631"/>
                      <a:pt x="5763" y="6298"/>
                      <a:pt x="5537" y="6643"/>
                    </a:cubicBezTo>
                    <a:cubicBezTo>
                      <a:pt x="5347" y="6929"/>
                      <a:pt x="5037" y="7131"/>
                      <a:pt x="4704" y="7202"/>
                    </a:cubicBezTo>
                    <a:lnTo>
                      <a:pt x="4299" y="7286"/>
                    </a:lnTo>
                    <a:lnTo>
                      <a:pt x="4692" y="7429"/>
                    </a:lnTo>
                    <a:cubicBezTo>
                      <a:pt x="5513" y="7726"/>
                      <a:pt x="5918" y="8131"/>
                      <a:pt x="5966" y="8679"/>
                    </a:cubicBezTo>
                    <a:cubicBezTo>
                      <a:pt x="5989" y="9024"/>
                      <a:pt x="5787" y="9500"/>
                      <a:pt x="5442" y="9619"/>
                    </a:cubicBezTo>
                    <a:cubicBezTo>
                      <a:pt x="5326" y="9673"/>
                      <a:pt x="5196" y="9700"/>
                      <a:pt x="5068" y="9700"/>
                    </a:cubicBezTo>
                    <a:cubicBezTo>
                      <a:pt x="5026" y="9700"/>
                      <a:pt x="4983" y="9697"/>
                      <a:pt x="4942" y="9691"/>
                    </a:cubicBezTo>
                    <a:lnTo>
                      <a:pt x="4870" y="9667"/>
                    </a:lnTo>
                    <a:lnTo>
                      <a:pt x="4870" y="9667"/>
                    </a:lnTo>
                    <a:cubicBezTo>
                      <a:pt x="4891" y="9669"/>
                      <a:pt x="4912" y="9669"/>
                      <a:pt x="4933" y="9669"/>
                    </a:cubicBezTo>
                    <a:cubicBezTo>
                      <a:pt x="5244" y="9669"/>
                      <a:pt x="5537" y="9507"/>
                      <a:pt x="5716" y="9250"/>
                    </a:cubicBezTo>
                    <a:cubicBezTo>
                      <a:pt x="5859" y="9072"/>
                      <a:pt x="5918" y="8857"/>
                      <a:pt x="5882" y="8631"/>
                    </a:cubicBezTo>
                    <a:cubicBezTo>
                      <a:pt x="5811" y="8262"/>
                      <a:pt x="5501" y="7988"/>
                      <a:pt x="5311" y="7857"/>
                    </a:cubicBezTo>
                    <a:cubicBezTo>
                      <a:pt x="5037" y="7691"/>
                      <a:pt x="4739" y="7583"/>
                      <a:pt x="4430" y="7524"/>
                    </a:cubicBezTo>
                    <a:cubicBezTo>
                      <a:pt x="4025" y="7417"/>
                      <a:pt x="3632" y="7322"/>
                      <a:pt x="3430" y="7072"/>
                    </a:cubicBezTo>
                    <a:lnTo>
                      <a:pt x="3430" y="7072"/>
                    </a:lnTo>
                    <a:cubicBezTo>
                      <a:pt x="3549" y="7095"/>
                      <a:pt x="3692" y="7143"/>
                      <a:pt x="3811" y="7167"/>
                    </a:cubicBezTo>
                    <a:cubicBezTo>
                      <a:pt x="3930" y="7202"/>
                      <a:pt x="4061" y="7238"/>
                      <a:pt x="4192" y="7274"/>
                    </a:cubicBezTo>
                    <a:lnTo>
                      <a:pt x="4227" y="7274"/>
                    </a:lnTo>
                    <a:cubicBezTo>
                      <a:pt x="4668" y="7250"/>
                      <a:pt x="5085" y="7048"/>
                      <a:pt x="5370" y="6714"/>
                    </a:cubicBezTo>
                    <a:cubicBezTo>
                      <a:pt x="5644" y="6417"/>
                      <a:pt x="5787" y="6012"/>
                      <a:pt x="5751" y="5595"/>
                    </a:cubicBezTo>
                    <a:lnTo>
                      <a:pt x="5728" y="5321"/>
                    </a:lnTo>
                    <a:lnTo>
                      <a:pt x="5549" y="5536"/>
                    </a:lnTo>
                    <a:cubicBezTo>
                      <a:pt x="5221" y="5864"/>
                      <a:pt x="4778" y="6050"/>
                      <a:pt x="4319" y="6050"/>
                    </a:cubicBezTo>
                    <a:cubicBezTo>
                      <a:pt x="4245" y="6050"/>
                      <a:pt x="4171" y="6046"/>
                      <a:pt x="4096" y="6036"/>
                    </a:cubicBezTo>
                    <a:cubicBezTo>
                      <a:pt x="3477" y="5964"/>
                      <a:pt x="2918" y="5274"/>
                      <a:pt x="2727" y="4655"/>
                    </a:cubicBezTo>
                    <a:cubicBezTo>
                      <a:pt x="2370" y="3476"/>
                      <a:pt x="2775" y="2178"/>
                      <a:pt x="3656" y="1321"/>
                    </a:cubicBezTo>
                    <a:close/>
                    <a:moveTo>
                      <a:pt x="4104" y="666"/>
                    </a:moveTo>
                    <a:cubicBezTo>
                      <a:pt x="2749" y="1508"/>
                      <a:pt x="2041" y="3205"/>
                      <a:pt x="2489" y="4726"/>
                    </a:cubicBezTo>
                    <a:cubicBezTo>
                      <a:pt x="2703" y="5405"/>
                      <a:pt x="3322" y="6179"/>
                      <a:pt x="4049" y="6286"/>
                    </a:cubicBezTo>
                    <a:cubicBezTo>
                      <a:pt x="4127" y="6295"/>
                      <a:pt x="4205" y="6299"/>
                      <a:pt x="4282" y="6299"/>
                    </a:cubicBezTo>
                    <a:cubicBezTo>
                      <a:pt x="4723" y="6299"/>
                      <a:pt x="5147" y="6156"/>
                      <a:pt x="5501" y="5893"/>
                    </a:cubicBezTo>
                    <a:lnTo>
                      <a:pt x="5501" y="5893"/>
                    </a:lnTo>
                    <a:cubicBezTo>
                      <a:pt x="5466" y="6143"/>
                      <a:pt x="5358" y="6381"/>
                      <a:pt x="5192" y="6571"/>
                    </a:cubicBezTo>
                    <a:cubicBezTo>
                      <a:pt x="4942" y="6845"/>
                      <a:pt x="4596" y="7024"/>
                      <a:pt x="4227" y="7048"/>
                    </a:cubicBezTo>
                    <a:lnTo>
                      <a:pt x="3858" y="6952"/>
                    </a:lnTo>
                    <a:cubicBezTo>
                      <a:pt x="3703" y="6905"/>
                      <a:pt x="3561" y="6869"/>
                      <a:pt x="3430" y="6833"/>
                    </a:cubicBezTo>
                    <a:cubicBezTo>
                      <a:pt x="3407" y="6824"/>
                      <a:pt x="3385" y="6819"/>
                      <a:pt x="3363" y="6819"/>
                    </a:cubicBezTo>
                    <a:cubicBezTo>
                      <a:pt x="3303" y="6819"/>
                      <a:pt x="3247" y="6853"/>
                      <a:pt x="3203" y="6905"/>
                    </a:cubicBezTo>
                    <a:cubicBezTo>
                      <a:pt x="3156" y="6976"/>
                      <a:pt x="3156" y="7072"/>
                      <a:pt x="3203" y="7143"/>
                    </a:cubicBezTo>
                    <a:cubicBezTo>
                      <a:pt x="3453" y="7524"/>
                      <a:pt x="3918" y="7643"/>
                      <a:pt x="4370" y="7762"/>
                    </a:cubicBezTo>
                    <a:cubicBezTo>
                      <a:pt x="4656" y="7810"/>
                      <a:pt x="4930" y="7905"/>
                      <a:pt x="5180" y="8060"/>
                    </a:cubicBezTo>
                    <a:cubicBezTo>
                      <a:pt x="5406" y="8191"/>
                      <a:pt x="5573" y="8417"/>
                      <a:pt x="5644" y="8679"/>
                    </a:cubicBezTo>
                    <a:cubicBezTo>
                      <a:pt x="5668" y="8834"/>
                      <a:pt x="5632" y="9000"/>
                      <a:pt x="5525" y="9119"/>
                    </a:cubicBezTo>
                    <a:cubicBezTo>
                      <a:pt x="5348" y="9365"/>
                      <a:pt x="5113" y="9438"/>
                      <a:pt x="4896" y="9438"/>
                    </a:cubicBezTo>
                    <a:cubicBezTo>
                      <a:pt x="4663" y="9438"/>
                      <a:pt x="4451" y="9353"/>
                      <a:pt x="4358" y="9310"/>
                    </a:cubicBezTo>
                    <a:cubicBezTo>
                      <a:pt x="4336" y="9299"/>
                      <a:pt x="4313" y="9293"/>
                      <a:pt x="4290" y="9293"/>
                    </a:cubicBezTo>
                    <a:cubicBezTo>
                      <a:pt x="4240" y="9293"/>
                      <a:pt x="4192" y="9320"/>
                      <a:pt x="4168" y="9369"/>
                    </a:cubicBezTo>
                    <a:cubicBezTo>
                      <a:pt x="4120" y="9441"/>
                      <a:pt x="4132" y="9536"/>
                      <a:pt x="4204" y="9584"/>
                    </a:cubicBezTo>
                    <a:cubicBezTo>
                      <a:pt x="4263" y="9619"/>
                      <a:pt x="4311" y="9655"/>
                      <a:pt x="4370" y="9691"/>
                    </a:cubicBezTo>
                    <a:cubicBezTo>
                      <a:pt x="4394" y="9762"/>
                      <a:pt x="4430" y="9822"/>
                      <a:pt x="4477" y="9881"/>
                    </a:cubicBezTo>
                    <a:cubicBezTo>
                      <a:pt x="4727" y="10239"/>
                      <a:pt x="4799" y="10679"/>
                      <a:pt x="4656" y="11084"/>
                    </a:cubicBezTo>
                    <a:cubicBezTo>
                      <a:pt x="4406" y="11870"/>
                      <a:pt x="3811" y="12477"/>
                      <a:pt x="3037" y="12763"/>
                    </a:cubicBezTo>
                    <a:cubicBezTo>
                      <a:pt x="3311" y="11953"/>
                      <a:pt x="3299" y="11072"/>
                      <a:pt x="2977" y="10286"/>
                    </a:cubicBezTo>
                    <a:cubicBezTo>
                      <a:pt x="2691" y="9596"/>
                      <a:pt x="2334" y="8929"/>
                      <a:pt x="1929" y="8298"/>
                    </a:cubicBezTo>
                    <a:cubicBezTo>
                      <a:pt x="1572" y="7726"/>
                      <a:pt x="1251" y="7143"/>
                      <a:pt x="977" y="6524"/>
                    </a:cubicBezTo>
                    <a:cubicBezTo>
                      <a:pt x="644" y="5750"/>
                      <a:pt x="453" y="5059"/>
                      <a:pt x="584" y="4190"/>
                    </a:cubicBezTo>
                    <a:cubicBezTo>
                      <a:pt x="703" y="3392"/>
                      <a:pt x="1096" y="2654"/>
                      <a:pt x="1679" y="2095"/>
                    </a:cubicBezTo>
                    <a:cubicBezTo>
                      <a:pt x="2360" y="1437"/>
                      <a:pt x="3191" y="954"/>
                      <a:pt x="4104" y="666"/>
                    </a:cubicBezTo>
                    <a:close/>
                    <a:moveTo>
                      <a:pt x="786" y="2881"/>
                    </a:moveTo>
                    <a:cubicBezTo>
                      <a:pt x="560" y="3273"/>
                      <a:pt x="417" y="3702"/>
                      <a:pt x="346" y="4154"/>
                    </a:cubicBezTo>
                    <a:cubicBezTo>
                      <a:pt x="215" y="5071"/>
                      <a:pt x="417" y="5798"/>
                      <a:pt x="751" y="6619"/>
                    </a:cubicBezTo>
                    <a:cubicBezTo>
                      <a:pt x="1036" y="7238"/>
                      <a:pt x="1358" y="7834"/>
                      <a:pt x="1727" y="8417"/>
                    </a:cubicBezTo>
                    <a:cubicBezTo>
                      <a:pt x="2132" y="9036"/>
                      <a:pt x="2477" y="9691"/>
                      <a:pt x="2763" y="10370"/>
                    </a:cubicBezTo>
                    <a:cubicBezTo>
                      <a:pt x="3096" y="11215"/>
                      <a:pt x="3072" y="12191"/>
                      <a:pt x="2715" y="12894"/>
                    </a:cubicBezTo>
                    <a:lnTo>
                      <a:pt x="2596" y="13132"/>
                    </a:lnTo>
                    <a:lnTo>
                      <a:pt x="2858" y="13060"/>
                    </a:lnTo>
                    <a:cubicBezTo>
                      <a:pt x="3811" y="12810"/>
                      <a:pt x="4573" y="12096"/>
                      <a:pt x="4894" y="11167"/>
                    </a:cubicBezTo>
                    <a:cubicBezTo>
                      <a:pt x="5049" y="10691"/>
                      <a:pt x="4966" y="10155"/>
                      <a:pt x="4680" y="9750"/>
                    </a:cubicBezTo>
                    <a:cubicBezTo>
                      <a:pt x="4656" y="9715"/>
                      <a:pt x="4632" y="9679"/>
                      <a:pt x="4608" y="9655"/>
                    </a:cubicBezTo>
                    <a:lnTo>
                      <a:pt x="4644" y="9655"/>
                    </a:lnTo>
                    <a:lnTo>
                      <a:pt x="4835" y="9881"/>
                    </a:lnTo>
                    <a:cubicBezTo>
                      <a:pt x="5061" y="10167"/>
                      <a:pt x="5132" y="10572"/>
                      <a:pt x="5037" y="11036"/>
                    </a:cubicBezTo>
                    <a:cubicBezTo>
                      <a:pt x="4787" y="12108"/>
                      <a:pt x="3846" y="12977"/>
                      <a:pt x="2656" y="13203"/>
                    </a:cubicBezTo>
                    <a:lnTo>
                      <a:pt x="2632" y="13203"/>
                    </a:lnTo>
                    <a:lnTo>
                      <a:pt x="2596" y="13167"/>
                    </a:lnTo>
                    <a:lnTo>
                      <a:pt x="2549" y="13156"/>
                    </a:lnTo>
                    <a:cubicBezTo>
                      <a:pt x="2537" y="13156"/>
                      <a:pt x="2525" y="13144"/>
                      <a:pt x="2513" y="13132"/>
                    </a:cubicBezTo>
                    <a:cubicBezTo>
                      <a:pt x="2501" y="13120"/>
                      <a:pt x="2501" y="13108"/>
                      <a:pt x="2513" y="13096"/>
                    </a:cubicBezTo>
                    <a:cubicBezTo>
                      <a:pt x="3489" y="11643"/>
                      <a:pt x="2549" y="9929"/>
                      <a:pt x="1870" y="8679"/>
                    </a:cubicBezTo>
                    <a:cubicBezTo>
                      <a:pt x="1727" y="8441"/>
                      <a:pt x="1584" y="8191"/>
                      <a:pt x="1429" y="7941"/>
                    </a:cubicBezTo>
                    <a:cubicBezTo>
                      <a:pt x="846" y="6952"/>
                      <a:pt x="239" y="5929"/>
                      <a:pt x="251" y="4738"/>
                    </a:cubicBezTo>
                    <a:cubicBezTo>
                      <a:pt x="263" y="4083"/>
                      <a:pt x="441" y="3440"/>
                      <a:pt x="786" y="2881"/>
                    </a:cubicBezTo>
                    <a:close/>
                    <a:moveTo>
                      <a:pt x="5146" y="1"/>
                    </a:moveTo>
                    <a:cubicBezTo>
                      <a:pt x="3973" y="1"/>
                      <a:pt x="2664" y="637"/>
                      <a:pt x="1858" y="1309"/>
                    </a:cubicBezTo>
                    <a:cubicBezTo>
                      <a:pt x="655" y="2309"/>
                      <a:pt x="36" y="3464"/>
                      <a:pt x="24" y="4738"/>
                    </a:cubicBezTo>
                    <a:cubicBezTo>
                      <a:pt x="1" y="5988"/>
                      <a:pt x="632" y="7048"/>
                      <a:pt x="1227" y="8072"/>
                    </a:cubicBezTo>
                    <a:cubicBezTo>
                      <a:pt x="1382" y="8310"/>
                      <a:pt x="1525" y="8560"/>
                      <a:pt x="1656" y="8810"/>
                    </a:cubicBezTo>
                    <a:cubicBezTo>
                      <a:pt x="2322" y="10000"/>
                      <a:pt x="3215" y="11643"/>
                      <a:pt x="2322" y="12977"/>
                    </a:cubicBezTo>
                    <a:cubicBezTo>
                      <a:pt x="2263" y="13060"/>
                      <a:pt x="2251" y="13167"/>
                      <a:pt x="2299" y="13251"/>
                    </a:cubicBezTo>
                    <a:cubicBezTo>
                      <a:pt x="2346" y="13334"/>
                      <a:pt x="2418" y="13382"/>
                      <a:pt x="2513" y="13406"/>
                    </a:cubicBezTo>
                    <a:cubicBezTo>
                      <a:pt x="2549" y="13429"/>
                      <a:pt x="2596" y="13441"/>
                      <a:pt x="2644" y="13441"/>
                    </a:cubicBezTo>
                    <a:cubicBezTo>
                      <a:pt x="2656" y="13441"/>
                      <a:pt x="2668" y="13441"/>
                      <a:pt x="2691" y="13429"/>
                    </a:cubicBezTo>
                    <a:cubicBezTo>
                      <a:pt x="3965" y="13191"/>
                      <a:pt x="4989" y="12251"/>
                      <a:pt x="5251" y="11096"/>
                    </a:cubicBezTo>
                    <a:cubicBezTo>
                      <a:pt x="5347" y="10715"/>
                      <a:pt x="5311" y="10298"/>
                      <a:pt x="5132" y="9941"/>
                    </a:cubicBezTo>
                    <a:cubicBezTo>
                      <a:pt x="5263" y="9929"/>
                      <a:pt x="5394" y="9905"/>
                      <a:pt x="5513" y="9858"/>
                    </a:cubicBezTo>
                    <a:cubicBezTo>
                      <a:pt x="5954" y="9679"/>
                      <a:pt x="6216" y="9107"/>
                      <a:pt x="6192" y="8667"/>
                    </a:cubicBezTo>
                    <a:cubicBezTo>
                      <a:pt x="6132" y="7953"/>
                      <a:pt x="5585" y="7572"/>
                      <a:pt x="5061" y="7333"/>
                    </a:cubicBezTo>
                    <a:cubicBezTo>
                      <a:pt x="5335" y="7214"/>
                      <a:pt x="5561" y="7024"/>
                      <a:pt x="5716" y="6786"/>
                    </a:cubicBezTo>
                    <a:cubicBezTo>
                      <a:pt x="5989" y="6381"/>
                      <a:pt x="6144" y="5631"/>
                      <a:pt x="5942" y="5131"/>
                    </a:cubicBezTo>
                    <a:cubicBezTo>
                      <a:pt x="5942" y="5119"/>
                      <a:pt x="5930" y="5107"/>
                      <a:pt x="5918" y="5095"/>
                    </a:cubicBezTo>
                    <a:lnTo>
                      <a:pt x="5906" y="5071"/>
                    </a:lnTo>
                    <a:cubicBezTo>
                      <a:pt x="5863" y="5018"/>
                      <a:pt x="5792" y="4974"/>
                      <a:pt x="5718" y="4974"/>
                    </a:cubicBezTo>
                    <a:cubicBezTo>
                      <a:pt x="5709" y="4974"/>
                      <a:pt x="5701" y="4975"/>
                      <a:pt x="5692" y="4976"/>
                    </a:cubicBezTo>
                    <a:cubicBezTo>
                      <a:pt x="5608" y="4988"/>
                      <a:pt x="5525" y="5036"/>
                      <a:pt x="5478" y="5107"/>
                    </a:cubicBezTo>
                    <a:cubicBezTo>
                      <a:pt x="5418" y="5155"/>
                      <a:pt x="5358" y="5202"/>
                      <a:pt x="5299" y="5250"/>
                    </a:cubicBezTo>
                    <a:cubicBezTo>
                      <a:pt x="5156" y="5381"/>
                      <a:pt x="4977" y="5500"/>
                      <a:pt x="4787" y="5595"/>
                    </a:cubicBezTo>
                    <a:cubicBezTo>
                      <a:pt x="4639" y="5667"/>
                      <a:pt x="4482" y="5701"/>
                      <a:pt x="4326" y="5701"/>
                    </a:cubicBezTo>
                    <a:cubicBezTo>
                      <a:pt x="4018" y="5701"/>
                      <a:pt x="3715" y="5567"/>
                      <a:pt x="3501" y="5321"/>
                    </a:cubicBezTo>
                    <a:cubicBezTo>
                      <a:pt x="3096" y="4881"/>
                      <a:pt x="2870" y="4309"/>
                      <a:pt x="2894" y="3702"/>
                    </a:cubicBezTo>
                    <a:cubicBezTo>
                      <a:pt x="2965" y="2392"/>
                      <a:pt x="3751" y="1214"/>
                      <a:pt x="4942" y="654"/>
                    </a:cubicBezTo>
                    <a:cubicBezTo>
                      <a:pt x="5013" y="618"/>
                      <a:pt x="5049" y="547"/>
                      <a:pt x="5037" y="475"/>
                    </a:cubicBezTo>
                    <a:cubicBezTo>
                      <a:pt x="5239" y="452"/>
                      <a:pt x="5430" y="440"/>
                      <a:pt x="5632" y="428"/>
                    </a:cubicBezTo>
                    <a:cubicBezTo>
                      <a:pt x="5640" y="429"/>
                      <a:pt x="5647" y="429"/>
                      <a:pt x="5654" y="429"/>
                    </a:cubicBezTo>
                    <a:cubicBezTo>
                      <a:pt x="5884" y="429"/>
                      <a:pt x="5910" y="70"/>
                      <a:pt x="5668" y="47"/>
                    </a:cubicBezTo>
                    <a:cubicBezTo>
                      <a:pt x="5499" y="15"/>
                      <a:pt x="5324" y="1"/>
                      <a:pt x="51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5064084" y="2609559"/>
                <a:ext cx="191276" cy="421701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13206" extrusionOk="0">
                    <a:moveTo>
                      <a:pt x="3471" y="1"/>
                    </a:moveTo>
                    <a:cubicBezTo>
                      <a:pt x="3460" y="1"/>
                      <a:pt x="3451" y="2"/>
                      <a:pt x="3442" y="5"/>
                    </a:cubicBezTo>
                    <a:cubicBezTo>
                      <a:pt x="2287" y="219"/>
                      <a:pt x="1239" y="1065"/>
                      <a:pt x="965" y="2255"/>
                    </a:cubicBezTo>
                    <a:cubicBezTo>
                      <a:pt x="858" y="2720"/>
                      <a:pt x="918" y="3184"/>
                      <a:pt x="1192" y="3518"/>
                    </a:cubicBezTo>
                    <a:cubicBezTo>
                      <a:pt x="1141" y="3508"/>
                      <a:pt x="1090" y="3503"/>
                      <a:pt x="1039" y="3503"/>
                    </a:cubicBezTo>
                    <a:cubicBezTo>
                      <a:pt x="900" y="3503"/>
                      <a:pt x="763" y="3537"/>
                      <a:pt x="632" y="3589"/>
                    </a:cubicBezTo>
                    <a:cubicBezTo>
                      <a:pt x="239" y="3732"/>
                      <a:pt x="1" y="4268"/>
                      <a:pt x="37" y="4661"/>
                    </a:cubicBezTo>
                    <a:cubicBezTo>
                      <a:pt x="84" y="5375"/>
                      <a:pt x="703" y="5756"/>
                      <a:pt x="1382" y="6006"/>
                    </a:cubicBezTo>
                    <a:cubicBezTo>
                      <a:pt x="1013" y="6077"/>
                      <a:pt x="692" y="6304"/>
                      <a:pt x="477" y="6613"/>
                    </a:cubicBezTo>
                    <a:cubicBezTo>
                      <a:pt x="215" y="6994"/>
                      <a:pt x="84" y="7709"/>
                      <a:pt x="275" y="8149"/>
                    </a:cubicBezTo>
                    <a:cubicBezTo>
                      <a:pt x="275" y="8161"/>
                      <a:pt x="275" y="8161"/>
                      <a:pt x="287" y="8173"/>
                    </a:cubicBezTo>
                    <a:cubicBezTo>
                      <a:pt x="317" y="8208"/>
                      <a:pt x="357" y="8224"/>
                      <a:pt x="397" y="8224"/>
                    </a:cubicBezTo>
                    <a:cubicBezTo>
                      <a:pt x="453" y="8224"/>
                      <a:pt x="509" y="8193"/>
                      <a:pt x="537" y="8137"/>
                    </a:cubicBezTo>
                    <a:cubicBezTo>
                      <a:pt x="775" y="7959"/>
                      <a:pt x="965" y="7756"/>
                      <a:pt x="1263" y="7625"/>
                    </a:cubicBezTo>
                    <a:cubicBezTo>
                      <a:pt x="1431" y="7543"/>
                      <a:pt x="1609" y="7504"/>
                      <a:pt x="1786" y="7504"/>
                    </a:cubicBezTo>
                    <a:cubicBezTo>
                      <a:pt x="2124" y="7504"/>
                      <a:pt x="2453" y="7649"/>
                      <a:pt x="2680" y="7923"/>
                    </a:cubicBezTo>
                    <a:cubicBezTo>
                      <a:pt x="3120" y="8375"/>
                      <a:pt x="3347" y="8994"/>
                      <a:pt x="3323" y="9625"/>
                    </a:cubicBezTo>
                    <a:cubicBezTo>
                      <a:pt x="3251" y="10983"/>
                      <a:pt x="2442" y="12197"/>
                      <a:pt x="1204" y="12781"/>
                    </a:cubicBezTo>
                    <a:cubicBezTo>
                      <a:pt x="1150" y="12802"/>
                      <a:pt x="1182" y="12880"/>
                      <a:pt x="1232" y="12880"/>
                    </a:cubicBezTo>
                    <a:cubicBezTo>
                      <a:pt x="1238" y="12880"/>
                      <a:pt x="1245" y="12878"/>
                      <a:pt x="1251" y="12876"/>
                    </a:cubicBezTo>
                    <a:cubicBezTo>
                      <a:pt x="2954" y="12292"/>
                      <a:pt x="4025" y="10387"/>
                      <a:pt x="3501" y="8637"/>
                    </a:cubicBezTo>
                    <a:cubicBezTo>
                      <a:pt x="3311" y="8006"/>
                      <a:pt x="2728" y="7256"/>
                      <a:pt x="2037" y="7173"/>
                    </a:cubicBezTo>
                    <a:cubicBezTo>
                      <a:pt x="1951" y="7160"/>
                      <a:pt x="1864" y="7154"/>
                      <a:pt x="1779" y="7154"/>
                    </a:cubicBezTo>
                    <a:cubicBezTo>
                      <a:pt x="1288" y="7154"/>
                      <a:pt x="822" y="7355"/>
                      <a:pt x="477" y="7720"/>
                    </a:cubicBezTo>
                    <a:cubicBezTo>
                      <a:pt x="406" y="6899"/>
                      <a:pt x="1096" y="6208"/>
                      <a:pt x="1894" y="6161"/>
                    </a:cubicBezTo>
                    <a:cubicBezTo>
                      <a:pt x="2180" y="6256"/>
                      <a:pt x="2466" y="6315"/>
                      <a:pt x="2704" y="6387"/>
                    </a:cubicBezTo>
                    <a:cubicBezTo>
                      <a:pt x="2719" y="6394"/>
                      <a:pt x="2734" y="6398"/>
                      <a:pt x="2748" y="6398"/>
                    </a:cubicBezTo>
                    <a:cubicBezTo>
                      <a:pt x="2821" y="6398"/>
                      <a:pt x="2869" y="6304"/>
                      <a:pt x="2799" y="6244"/>
                    </a:cubicBezTo>
                    <a:cubicBezTo>
                      <a:pt x="2430" y="5673"/>
                      <a:pt x="1418" y="5744"/>
                      <a:pt x="870" y="5363"/>
                    </a:cubicBezTo>
                    <a:cubicBezTo>
                      <a:pt x="489" y="5089"/>
                      <a:pt x="132" y="4625"/>
                      <a:pt x="489" y="4137"/>
                    </a:cubicBezTo>
                    <a:cubicBezTo>
                      <a:pt x="677" y="3872"/>
                      <a:pt x="939" y="3762"/>
                      <a:pt x="1215" y="3762"/>
                    </a:cubicBezTo>
                    <a:cubicBezTo>
                      <a:pt x="1410" y="3762"/>
                      <a:pt x="1611" y="3817"/>
                      <a:pt x="1799" y="3910"/>
                    </a:cubicBezTo>
                    <a:cubicBezTo>
                      <a:pt x="1802" y="3911"/>
                      <a:pt x="1805" y="3912"/>
                      <a:pt x="1808" y="3912"/>
                    </a:cubicBezTo>
                    <a:cubicBezTo>
                      <a:pt x="1840" y="3912"/>
                      <a:pt x="1867" y="3861"/>
                      <a:pt x="1835" y="3839"/>
                    </a:cubicBezTo>
                    <a:cubicBezTo>
                      <a:pt x="1775" y="3791"/>
                      <a:pt x="1704" y="3744"/>
                      <a:pt x="1644" y="3708"/>
                    </a:cubicBezTo>
                    <a:cubicBezTo>
                      <a:pt x="1620" y="3637"/>
                      <a:pt x="1585" y="3565"/>
                      <a:pt x="1537" y="3506"/>
                    </a:cubicBezTo>
                    <a:cubicBezTo>
                      <a:pt x="1263" y="3125"/>
                      <a:pt x="1192" y="2636"/>
                      <a:pt x="1346" y="2196"/>
                    </a:cubicBezTo>
                    <a:cubicBezTo>
                      <a:pt x="1644" y="1303"/>
                      <a:pt x="2382" y="612"/>
                      <a:pt x="3287" y="374"/>
                    </a:cubicBezTo>
                    <a:lnTo>
                      <a:pt x="3287" y="374"/>
                    </a:lnTo>
                    <a:cubicBezTo>
                      <a:pt x="2894" y="1160"/>
                      <a:pt x="2930" y="2184"/>
                      <a:pt x="3239" y="3006"/>
                    </a:cubicBezTo>
                    <a:cubicBezTo>
                      <a:pt x="3763" y="4339"/>
                      <a:pt x="4692" y="5446"/>
                      <a:pt x="5252" y="6756"/>
                    </a:cubicBezTo>
                    <a:cubicBezTo>
                      <a:pt x="5597" y="7566"/>
                      <a:pt x="5776" y="8280"/>
                      <a:pt x="5645" y="9149"/>
                    </a:cubicBezTo>
                    <a:cubicBezTo>
                      <a:pt x="5514" y="9983"/>
                      <a:pt x="5121" y="10745"/>
                      <a:pt x="4513" y="11316"/>
                    </a:cubicBezTo>
                    <a:cubicBezTo>
                      <a:pt x="3382" y="12364"/>
                      <a:pt x="2037" y="12995"/>
                      <a:pt x="489" y="13007"/>
                    </a:cubicBezTo>
                    <a:cubicBezTo>
                      <a:pt x="406" y="13019"/>
                      <a:pt x="394" y="13138"/>
                      <a:pt x="465" y="13162"/>
                    </a:cubicBezTo>
                    <a:cubicBezTo>
                      <a:pt x="628" y="13191"/>
                      <a:pt x="796" y="13205"/>
                      <a:pt x="967" y="13205"/>
                    </a:cubicBezTo>
                    <a:cubicBezTo>
                      <a:pt x="2102" y="13205"/>
                      <a:pt x="3385" y="12596"/>
                      <a:pt x="4192" y="11923"/>
                    </a:cubicBezTo>
                    <a:cubicBezTo>
                      <a:pt x="5216" y="11066"/>
                      <a:pt x="5966" y="9971"/>
                      <a:pt x="5978" y="8590"/>
                    </a:cubicBezTo>
                    <a:cubicBezTo>
                      <a:pt x="5990" y="7066"/>
                      <a:pt x="5037" y="5827"/>
                      <a:pt x="4347" y="4565"/>
                    </a:cubicBezTo>
                    <a:cubicBezTo>
                      <a:pt x="3656" y="3303"/>
                      <a:pt x="2775" y="1660"/>
                      <a:pt x="3704" y="279"/>
                    </a:cubicBezTo>
                    <a:cubicBezTo>
                      <a:pt x="3761" y="176"/>
                      <a:pt x="3697" y="40"/>
                      <a:pt x="3576" y="40"/>
                    </a:cubicBezTo>
                    <a:cubicBezTo>
                      <a:pt x="3571" y="40"/>
                      <a:pt x="3566" y="40"/>
                      <a:pt x="3561" y="41"/>
                    </a:cubicBezTo>
                    <a:cubicBezTo>
                      <a:pt x="3534" y="14"/>
                      <a:pt x="3501" y="1"/>
                      <a:pt x="34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5060284" y="2605759"/>
                <a:ext cx="198876" cy="42904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3436" extrusionOk="0">
                    <a:moveTo>
                      <a:pt x="3597" y="243"/>
                    </a:moveTo>
                    <a:lnTo>
                      <a:pt x="3632" y="267"/>
                    </a:lnTo>
                    <a:lnTo>
                      <a:pt x="3680" y="267"/>
                    </a:lnTo>
                    <a:cubicBezTo>
                      <a:pt x="3692" y="267"/>
                      <a:pt x="3716" y="279"/>
                      <a:pt x="3716" y="303"/>
                    </a:cubicBezTo>
                    <a:cubicBezTo>
                      <a:pt x="3728" y="303"/>
                      <a:pt x="3728" y="315"/>
                      <a:pt x="3716" y="327"/>
                    </a:cubicBezTo>
                    <a:cubicBezTo>
                      <a:pt x="2751" y="1791"/>
                      <a:pt x="3680" y="3494"/>
                      <a:pt x="4359" y="4744"/>
                    </a:cubicBezTo>
                    <a:cubicBezTo>
                      <a:pt x="4501" y="4994"/>
                      <a:pt x="4644" y="5244"/>
                      <a:pt x="4799" y="5494"/>
                    </a:cubicBezTo>
                    <a:cubicBezTo>
                      <a:pt x="5383" y="6482"/>
                      <a:pt x="5990" y="7506"/>
                      <a:pt x="5978" y="8697"/>
                    </a:cubicBezTo>
                    <a:cubicBezTo>
                      <a:pt x="5966" y="9351"/>
                      <a:pt x="5787" y="9994"/>
                      <a:pt x="5454" y="10566"/>
                    </a:cubicBezTo>
                    <a:cubicBezTo>
                      <a:pt x="5668" y="10161"/>
                      <a:pt x="5811" y="9732"/>
                      <a:pt x="5883" y="9280"/>
                    </a:cubicBezTo>
                    <a:cubicBezTo>
                      <a:pt x="6025" y="8363"/>
                      <a:pt x="5823" y="7637"/>
                      <a:pt x="5478" y="6827"/>
                    </a:cubicBezTo>
                    <a:cubicBezTo>
                      <a:pt x="5192" y="6196"/>
                      <a:pt x="4871" y="5601"/>
                      <a:pt x="4501" y="5018"/>
                    </a:cubicBezTo>
                    <a:cubicBezTo>
                      <a:pt x="4109" y="4399"/>
                      <a:pt x="3763" y="3744"/>
                      <a:pt x="3478" y="3065"/>
                    </a:cubicBezTo>
                    <a:cubicBezTo>
                      <a:pt x="3144" y="2220"/>
                      <a:pt x="3156" y="1243"/>
                      <a:pt x="3513" y="541"/>
                    </a:cubicBezTo>
                    <a:lnTo>
                      <a:pt x="3632" y="303"/>
                    </a:lnTo>
                    <a:lnTo>
                      <a:pt x="3632" y="303"/>
                    </a:lnTo>
                    <a:lnTo>
                      <a:pt x="3382" y="362"/>
                    </a:lnTo>
                    <a:cubicBezTo>
                      <a:pt x="2430" y="624"/>
                      <a:pt x="1668" y="1339"/>
                      <a:pt x="1346" y="2267"/>
                    </a:cubicBezTo>
                    <a:cubicBezTo>
                      <a:pt x="1192" y="2744"/>
                      <a:pt x="1263" y="3279"/>
                      <a:pt x="1561" y="3684"/>
                    </a:cubicBezTo>
                    <a:cubicBezTo>
                      <a:pt x="1584" y="3720"/>
                      <a:pt x="1608" y="3756"/>
                      <a:pt x="1620" y="3791"/>
                    </a:cubicBezTo>
                    <a:lnTo>
                      <a:pt x="1596" y="3791"/>
                    </a:lnTo>
                    <a:lnTo>
                      <a:pt x="1394" y="3553"/>
                    </a:lnTo>
                    <a:cubicBezTo>
                      <a:pt x="1168" y="3279"/>
                      <a:pt x="1096" y="2863"/>
                      <a:pt x="1192" y="2398"/>
                    </a:cubicBezTo>
                    <a:cubicBezTo>
                      <a:pt x="1430" y="1327"/>
                      <a:pt x="2382" y="469"/>
                      <a:pt x="3573" y="243"/>
                    </a:cubicBezTo>
                    <a:close/>
                    <a:moveTo>
                      <a:pt x="1136" y="3727"/>
                    </a:moveTo>
                    <a:cubicBezTo>
                      <a:pt x="1189" y="3727"/>
                      <a:pt x="1243" y="3733"/>
                      <a:pt x="1299" y="3744"/>
                    </a:cubicBezTo>
                    <a:lnTo>
                      <a:pt x="1370" y="3756"/>
                    </a:lnTo>
                    <a:cubicBezTo>
                      <a:pt x="1358" y="3755"/>
                      <a:pt x="1345" y="3755"/>
                      <a:pt x="1333" y="3755"/>
                    </a:cubicBezTo>
                    <a:cubicBezTo>
                      <a:pt x="1002" y="3755"/>
                      <a:pt x="697" y="3909"/>
                      <a:pt x="513" y="4184"/>
                    </a:cubicBezTo>
                    <a:cubicBezTo>
                      <a:pt x="382" y="4351"/>
                      <a:pt x="322" y="4577"/>
                      <a:pt x="358" y="4791"/>
                    </a:cubicBezTo>
                    <a:cubicBezTo>
                      <a:pt x="418" y="5172"/>
                      <a:pt x="739" y="5446"/>
                      <a:pt x="918" y="5577"/>
                    </a:cubicBezTo>
                    <a:cubicBezTo>
                      <a:pt x="1192" y="5732"/>
                      <a:pt x="1489" y="5851"/>
                      <a:pt x="1811" y="5923"/>
                    </a:cubicBezTo>
                    <a:cubicBezTo>
                      <a:pt x="2215" y="6018"/>
                      <a:pt x="2608" y="6125"/>
                      <a:pt x="2811" y="6375"/>
                    </a:cubicBezTo>
                    <a:cubicBezTo>
                      <a:pt x="2692" y="6339"/>
                      <a:pt x="2573" y="6304"/>
                      <a:pt x="2430" y="6268"/>
                    </a:cubicBezTo>
                    <a:lnTo>
                      <a:pt x="2049" y="6173"/>
                    </a:lnTo>
                    <a:lnTo>
                      <a:pt x="2013" y="6173"/>
                    </a:lnTo>
                    <a:cubicBezTo>
                      <a:pt x="1573" y="6184"/>
                      <a:pt x="1156" y="6387"/>
                      <a:pt x="870" y="6720"/>
                    </a:cubicBezTo>
                    <a:cubicBezTo>
                      <a:pt x="584" y="7030"/>
                      <a:pt x="453" y="7435"/>
                      <a:pt x="489" y="7851"/>
                    </a:cubicBezTo>
                    <a:lnTo>
                      <a:pt x="513" y="8125"/>
                    </a:lnTo>
                    <a:lnTo>
                      <a:pt x="691" y="7911"/>
                    </a:lnTo>
                    <a:cubicBezTo>
                      <a:pt x="1020" y="7583"/>
                      <a:pt x="1462" y="7396"/>
                      <a:pt x="1921" y="7396"/>
                    </a:cubicBezTo>
                    <a:cubicBezTo>
                      <a:pt x="1995" y="7396"/>
                      <a:pt x="2070" y="7401"/>
                      <a:pt x="2144" y="7411"/>
                    </a:cubicBezTo>
                    <a:cubicBezTo>
                      <a:pt x="2763" y="7482"/>
                      <a:pt x="3323" y="8173"/>
                      <a:pt x="3513" y="8792"/>
                    </a:cubicBezTo>
                    <a:cubicBezTo>
                      <a:pt x="3870" y="9971"/>
                      <a:pt x="3466" y="11268"/>
                      <a:pt x="2585" y="12126"/>
                    </a:cubicBezTo>
                    <a:cubicBezTo>
                      <a:pt x="3168" y="11459"/>
                      <a:pt x="3513" y="10625"/>
                      <a:pt x="3561" y="9744"/>
                    </a:cubicBezTo>
                    <a:cubicBezTo>
                      <a:pt x="3597" y="9090"/>
                      <a:pt x="3347" y="8447"/>
                      <a:pt x="2894" y="7958"/>
                    </a:cubicBezTo>
                    <a:cubicBezTo>
                      <a:pt x="2644" y="7685"/>
                      <a:pt x="2287" y="7518"/>
                      <a:pt x="1918" y="7506"/>
                    </a:cubicBezTo>
                    <a:cubicBezTo>
                      <a:pt x="1715" y="7506"/>
                      <a:pt x="1525" y="7554"/>
                      <a:pt x="1346" y="7637"/>
                    </a:cubicBezTo>
                    <a:cubicBezTo>
                      <a:pt x="1144" y="7732"/>
                      <a:pt x="953" y="7863"/>
                      <a:pt x="775" y="8006"/>
                    </a:cubicBezTo>
                    <a:cubicBezTo>
                      <a:pt x="715" y="8054"/>
                      <a:pt x="656" y="8113"/>
                      <a:pt x="596" y="8161"/>
                    </a:cubicBezTo>
                    <a:lnTo>
                      <a:pt x="572" y="8173"/>
                    </a:lnTo>
                    <a:lnTo>
                      <a:pt x="549" y="8197"/>
                    </a:lnTo>
                    <a:cubicBezTo>
                      <a:pt x="537" y="8208"/>
                      <a:pt x="513" y="8220"/>
                      <a:pt x="501" y="8220"/>
                    </a:cubicBezTo>
                    <a:lnTo>
                      <a:pt x="501" y="8208"/>
                    </a:lnTo>
                    <a:cubicBezTo>
                      <a:pt x="322" y="7792"/>
                      <a:pt x="465" y="7125"/>
                      <a:pt x="703" y="6792"/>
                    </a:cubicBezTo>
                    <a:cubicBezTo>
                      <a:pt x="894" y="6494"/>
                      <a:pt x="1192" y="6292"/>
                      <a:pt x="1537" y="6220"/>
                    </a:cubicBezTo>
                    <a:lnTo>
                      <a:pt x="1930" y="6137"/>
                    </a:lnTo>
                    <a:lnTo>
                      <a:pt x="1549" y="5994"/>
                    </a:lnTo>
                    <a:cubicBezTo>
                      <a:pt x="715" y="5696"/>
                      <a:pt x="310" y="5303"/>
                      <a:pt x="275" y="4756"/>
                    </a:cubicBezTo>
                    <a:cubicBezTo>
                      <a:pt x="251" y="4410"/>
                      <a:pt x="453" y="3934"/>
                      <a:pt x="787" y="3803"/>
                    </a:cubicBezTo>
                    <a:cubicBezTo>
                      <a:pt x="902" y="3754"/>
                      <a:pt x="1017" y="3727"/>
                      <a:pt x="1136" y="3727"/>
                    </a:cubicBezTo>
                    <a:close/>
                    <a:moveTo>
                      <a:pt x="3192" y="672"/>
                    </a:moveTo>
                    <a:cubicBezTo>
                      <a:pt x="2918" y="1481"/>
                      <a:pt x="2942" y="2363"/>
                      <a:pt x="3251" y="3148"/>
                    </a:cubicBezTo>
                    <a:cubicBezTo>
                      <a:pt x="3549" y="3851"/>
                      <a:pt x="3894" y="4518"/>
                      <a:pt x="4299" y="5149"/>
                    </a:cubicBezTo>
                    <a:cubicBezTo>
                      <a:pt x="4668" y="5708"/>
                      <a:pt x="4990" y="6304"/>
                      <a:pt x="5263" y="6911"/>
                    </a:cubicBezTo>
                    <a:cubicBezTo>
                      <a:pt x="5585" y="7685"/>
                      <a:pt x="5775" y="8387"/>
                      <a:pt x="5656" y="9244"/>
                    </a:cubicBezTo>
                    <a:cubicBezTo>
                      <a:pt x="5525" y="10042"/>
                      <a:pt x="5133" y="10780"/>
                      <a:pt x="4549" y="11340"/>
                    </a:cubicBezTo>
                    <a:cubicBezTo>
                      <a:pt x="3859" y="12007"/>
                      <a:pt x="3013" y="12507"/>
                      <a:pt x="2085" y="12792"/>
                    </a:cubicBezTo>
                    <a:cubicBezTo>
                      <a:pt x="3466" y="11959"/>
                      <a:pt x="4204" y="10244"/>
                      <a:pt x="3739" y="8720"/>
                    </a:cubicBezTo>
                    <a:cubicBezTo>
                      <a:pt x="3525" y="8042"/>
                      <a:pt x="2906" y="7268"/>
                      <a:pt x="2168" y="7161"/>
                    </a:cubicBezTo>
                    <a:cubicBezTo>
                      <a:pt x="2096" y="7149"/>
                      <a:pt x="2013" y="7149"/>
                      <a:pt x="1930" y="7149"/>
                    </a:cubicBezTo>
                    <a:cubicBezTo>
                      <a:pt x="1501" y="7149"/>
                      <a:pt x="1072" y="7292"/>
                      <a:pt x="727" y="7542"/>
                    </a:cubicBezTo>
                    <a:cubicBezTo>
                      <a:pt x="763" y="7292"/>
                      <a:pt x="882" y="7066"/>
                      <a:pt x="1049" y="6875"/>
                    </a:cubicBezTo>
                    <a:cubicBezTo>
                      <a:pt x="1287" y="6589"/>
                      <a:pt x="1632" y="6423"/>
                      <a:pt x="2013" y="6399"/>
                    </a:cubicBezTo>
                    <a:cubicBezTo>
                      <a:pt x="2132" y="6434"/>
                      <a:pt x="2251" y="6458"/>
                      <a:pt x="2370" y="6494"/>
                    </a:cubicBezTo>
                    <a:cubicBezTo>
                      <a:pt x="2525" y="6542"/>
                      <a:pt x="2668" y="6577"/>
                      <a:pt x="2799" y="6613"/>
                    </a:cubicBezTo>
                    <a:cubicBezTo>
                      <a:pt x="2820" y="6619"/>
                      <a:pt x="2841" y="6622"/>
                      <a:pt x="2863" y="6622"/>
                    </a:cubicBezTo>
                    <a:cubicBezTo>
                      <a:pt x="2927" y="6622"/>
                      <a:pt x="2989" y="6595"/>
                      <a:pt x="3025" y="6542"/>
                    </a:cubicBezTo>
                    <a:cubicBezTo>
                      <a:pt x="3085" y="6470"/>
                      <a:pt x="3085" y="6363"/>
                      <a:pt x="3025" y="6292"/>
                    </a:cubicBezTo>
                    <a:cubicBezTo>
                      <a:pt x="2787" y="5923"/>
                      <a:pt x="2311" y="5803"/>
                      <a:pt x="1870" y="5684"/>
                    </a:cubicBezTo>
                    <a:cubicBezTo>
                      <a:pt x="1584" y="5625"/>
                      <a:pt x="1311" y="5530"/>
                      <a:pt x="1061" y="5387"/>
                    </a:cubicBezTo>
                    <a:cubicBezTo>
                      <a:pt x="834" y="5244"/>
                      <a:pt x="656" y="5018"/>
                      <a:pt x="584" y="4756"/>
                    </a:cubicBezTo>
                    <a:cubicBezTo>
                      <a:pt x="561" y="4601"/>
                      <a:pt x="608" y="4446"/>
                      <a:pt x="703" y="4327"/>
                    </a:cubicBezTo>
                    <a:cubicBezTo>
                      <a:pt x="888" y="4073"/>
                      <a:pt x="1127" y="3998"/>
                      <a:pt x="1345" y="3998"/>
                    </a:cubicBezTo>
                    <a:cubicBezTo>
                      <a:pt x="1576" y="3998"/>
                      <a:pt x="1784" y="4082"/>
                      <a:pt x="1882" y="4125"/>
                    </a:cubicBezTo>
                    <a:cubicBezTo>
                      <a:pt x="1901" y="4136"/>
                      <a:pt x="1922" y="4141"/>
                      <a:pt x="1945" y="4141"/>
                    </a:cubicBezTo>
                    <a:cubicBezTo>
                      <a:pt x="1995" y="4141"/>
                      <a:pt x="2048" y="4114"/>
                      <a:pt x="2073" y="4065"/>
                    </a:cubicBezTo>
                    <a:cubicBezTo>
                      <a:pt x="2108" y="4006"/>
                      <a:pt x="2096" y="3910"/>
                      <a:pt x="2037" y="3863"/>
                    </a:cubicBezTo>
                    <a:cubicBezTo>
                      <a:pt x="1977" y="3815"/>
                      <a:pt x="1918" y="3779"/>
                      <a:pt x="1870" y="3744"/>
                    </a:cubicBezTo>
                    <a:cubicBezTo>
                      <a:pt x="1834" y="3684"/>
                      <a:pt x="1799" y="3613"/>
                      <a:pt x="1763" y="3553"/>
                    </a:cubicBezTo>
                    <a:cubicBezTo>
                      <a:pt x="1501" y="3208"/>
                      <a:pt x="1442" y="2755"/>
                      <a:pt x="1573" y="2351"/>
                    </a:cubicBezTo>
                    <a:cubicBezTo>
                      <a:pt x="1834" y="1577"/>
                      <a:pt x="2430" y="958"/>
                      <a:pt x="3192" y="672"/>
                    </a:cubicBezTo>
                    <a:close/>
                    <a:moveTo>
                      <a:pt x="4585" y="11637"/>
                    </a:moveTo>
                    <a:lnTo>
                      <a:pt x="4585" y="11637"/>
                    </a:lnTo>
                    <a:cubicBezTo>
                      <a:pt x="4478" y="11745"/>
                      <a:pt x="4359" y="11852"/>
                      <a:pt x="4228" y="11959"/>
                    </a:cubicBezTo>
                    <a:cubicBezTo>
                      <a:pt x="3478" y="12578"/>
                      <a:pt x="2311" y="13138"/>
                      <a:pt x="1263" y="13197"/>
                    </a:cubicBezTo>
                    <a:cubicBezTo>
                      <a:pt x="2501" y="13031"/>
                      <a:pt x="3668" y="12483"/>
                      <a:pt x="4585" y="11637"/>
                    </a:cubicBezTo>
                    <a:close/>
                    <a:moveTo>
                      <a:pt x="3584" y="1"/>
                    </a:moveTo>
                    <a:cubicBezTo>
                      <a:pt x="3568" y="1"/>
                      <a:pt x="3552" y="2"/>
                      <a:pt x="3537" y="5"/>
                    </a:cubicBezTo>
                    <a:cubicBezTo>
                      <a:pt x="2263" y="243"/>
                      <a:pt x="1227" y="1184"/>
                      <a:pt x="977" y="2339"/>
                    </a:cubicBezTo>
                    <a:cubicBezTo>
                      <a:pt x="870" y="2732"/>
                      <a:pt x="918" y="3136"/>
                      <a:pt x="1084" y="3494"/>
                    </a:cubicBezTo>
                    <a:cubicBezTo>
                      <a:pt x="953" y="3506"/>
                      <a:pt x="834" y="3541"/>
                      <a:pt x="703" y="3589"/>
                    </a:cubicBezTo>
                    <a:cubicBezTo>
                      <a:pt x="251" y="3767"/>
                      <a:pt x="1" y="4339"/>
                      <a:pt x="37" y="4780"/>
                    </a:cubicBezTo>
                    <a:cubicBezTo>
                      <a:pt x="96" y="5494"/>
                      <a:pt x="644" y="5875"/>
                      <a:pt x="1168" y="6101"/>
                    </a:cubicBezTo>
                    <a:cubicBezTo>
                      <a:pt x="894" y="6220"/>
                      <a:pt x="668" y="6423"/>
                      <a:pt x="501" y="6661"/>
                    </a:cubicBezTo>
                    <a:cubicBezTo>
                      <a:pt x="227" y="7054"/>
                      <a:pt x="72" y="7816"/>
                      <a:pt x="275" y="8304"/>
                    </a:cubicBezTo>
                    <a:cubicBezTo>
                      <a:pt x="287" y="8328"/>
                      <a:pt x="299" y="8339"/>
                      <a:pt x="310" y="8363"/>
                    </a:cubicBezTo>
                    <a:cubicBezTo>
                      <a:pt x="353" y="8427"/>
                      <a:pt x="425" y="8472"/>
                      <a:pt x="508" y="8472"/>
                    </a:cubicBezTo>
                    <a:cubicBezTo>
                      <a:pt x="517" y="8472"/>
                      <a:pt x="527" y="8472"/>
                      <a:pt x="537" y="8470"/>
                    </a:cubicBezTo>
                    <a:cubicBezTo>
                      <a:pt x="620" y="8459"/>
                      <a:pt x="703" y="8411"/>
                      <a:pt x="751" y="8339"/>
                    </a:cubicBezTo>
                    <a:cubicBezTo>
                      <a:pt x="811" y="8292"/>
                      <a:pt x="858" y="8244"/>
                      <a:pt x="918" y="8197"/>
                    </a:cubicBezTo>
                    <a:cubicBezTo>
                      <a:pt x="1072" y="8066"/>
                      <a:pt x="1251" y="7947"/>
                      <a:pt x="1430" y="7851"/>
                    </a:cubicBezTo>
                    <a:cubicBezTo>
                      <a:pt x="1577" y="7779"/>
                      <a:pt x="1736" y="7745"/>
                      <a:pt x="1893" y="7745"/>
                    </a:cubicBezTo>
                    <a:cubicBezTo>
                      <a:pt x="2204" y="7745"/>
                      <a:pt x="2510" y="7880"/>
                      <a:pt x="2716" y="8125"/>
                    </a:cubicBezTo>
                    <a:cubicBezTo>
                      <a:pt x="3132" y="8554"/>
                      <a:pt x="3347" y="9137"/>
                      <a:pt x="3323" y="9744"/>
                    </a:cubicBezTo>
                    <a:cubicBezTo>
                      <a:pt x="3263" y="11054"/>
                      <a:pt x="2477" y="12233"/>
                      <a:pt x="1287" y="12792"/>
                    </a:cubicBezTo>
                    <a:cubicBezTo>
                      <a:pt x="1215" y="12828"/>
                      <a:pt x="1180" y="12900"/>
                      <a:pt x="1192" y="12971"/>
                    </a:cubicBezTo>
                    <a:cubicBezTo>
                      <a:pt x="1001" y="12995"/>
                      <a:pt x="799" y="13019"/>
                      <a:pt x="596" y="13019"/>
                    </a:cubicBezTo>
                    <a:cubicBezTo>
                      <a:pt x="382" y="13031"/>
                      <a:pt x="358" y="13340"/>
                      <a:pt x="572" y="13388"/>
                    </a:cubicBezTo>
                    <a:cubicBezTo>
                      <a:pt x="739" y="13423"/>
                      <a:pt x="918" y="13435"/>
                      <a:pt x="1096" y="13435"/>
                    </a:cubicBezTo>
                    <a:cubicBezTo>
                      <a:pt x="2263" y="13435"/>
                      <a:pt x="3573" y="12804"/>
                      <a:pt x="4382" y="12126"/>
                    </a:cubicBezTo>
                    <a:cubicBezTo>
                      <a:pt x="5585" y="11137"/>
                      <a:pt x="6204" y="9983"/>
                      <a:pt x="6216" y="8697"/>
                    </a:cubicBezTo>
                    <a:cubicBezTo>
                      <a:pt x="6228" y="7458"/>
                      <a:pt x="5609" y="6387"/>
                      <a:pt x="5002" y="5375"/>
                    </a:cubicBezTo>
                    <a:cubicBezTo>
                      <a:pt x="4859" y="5125"/>
                      <a:pt x="4704" y="4875"/>
                      <a:pt x="4573" y="4625"/>
                    </a:cubicBezTo>
                    <a:cubicBezTo>
                      <a:pt x="3918" y="3434"/>
                      <a:pt x="3025" y="1803"/>
                      <a:pt x="3918" y="458"/>
                    </a:cubicBezTo>
                    <a:cubicBezTo>
                      <a:pt x="3978" y="374"/>
                      <a:pt x="3978" y="267"/>
                      <a:pt x="3930" y="184"/>
                    </a:cubicBezTo>
                    <a:cubicBezTo>
                      <a:pt x="3894" y="100"/>
                      <a:pt x="3811" y="53"/>
                      <a:pt x="3728" y="41"/>
                    </a:cubicBezTo>
                    <a:cubicBezTo>
                      <a:pt x="3683" y="14"/>
                      <a:pt x="3632" y="1"/>
                      <a:pt x="35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5064084" y="3127919"/>
                <a:ext cx="191276" cy="421796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13209" extrusionOk="0">
                    <a:moveTo>
                      <a:pt x="983" y="1"/>
                    </a:moveTo>
                    <a:cubicBezTo>
                      <a:pt x="806" y="1"/>
                      <a:pt x="633" y="16"/>
                      <a:pt x="465" y="48"/>
                    </a:cubicBezTo>
                    <a:cubicBezTo>
                      <a:pt x="394" y="72"/>
                      <a:pt x="406" y="179"/>
                      <a:pt x="489" y="191"/>
                    </a:cubicBezTo>
                    <a:cubicBezTo>
                      <a:pt x="2037" y="215"/>
                      <a:pt x="3382" y="846"/>
                      <a:pt x="4513" y="1882"/>
                    </a:cubicBezTo>
                    <a:cubicBezTo>
                      <a:pt x="5121" y="2465"/>
                      <a:pt x="5525" y="3227"/>
                      <a:pt x="5645" y="4048"/>
                    </a:cubicBezTo>
                    <a:cubicBezTo>
                      <a:pt x="5776" y="4930"/>
                      <a:pt x="5597" y="5644"/>
                      <a:pt x="5252" y="6454"/>
                    </a:cubicBezTo>
                    <a:cubicBezTo>
                      <a:pt x="4692" y="7763"/>
                      <a:pt x="3763" y="8870"/>
                      <a:pt x="3239" y="10204"/>
                    </a:cubicBezTo>
                    <a:cubicBezTo>
                      <a:pt x="2930" y="11014"/>
                      <a:pt x="2894" y="12038"/>
                      <a:pt x="3287" y="12835"/>
                    </a:cubicBezTo>
                    <a:cubicBezTo>
                      <a:pt x="2382" y="12597"/>
                      <a:pt x="1644" y="11907"/>
                      <a:pt x="1346" y="11014"/>
                    </a:cubicBezTo>
                    <a:cubicBezTo>
                      <a:pt x="1192" y="10573"/>
                      <a:pt x="1263" y="10085"/>
                      <a:pt x="1537" y="9704"/>
                    </a:cubicBezTo>
                    <a:cubicBezTo>
                      <a:pt x="1585" y="9644"/>
                      <a:pt x="1620" y="9573"/>
                      <a:pt x="1644" y="9502"/>
                    </a:cubicBezTo>
                    <a:cubicBezTo>
                      <a:pt x="1704" y="9466"/>
                      <a:pt x="1775" y="9418"/>
                      <a:pt x="1835" y="9371"/>
                    </a:cubicBezTo>
                    <a:cubicBezTo>
                      <a:pt x="1867" y="9349"/>
                      <a:pt x="1840" y="9298"/>
                      <a:pt x="1808" y="9298"/>
                    </a:cubicBezTo>
                    <a:cubicBezTo>
                      <a:pt x="1805" y="9298"/>
                      <a:pt x="1802" y="9298"/>
                      <a:pt x="1799" y="9299"/>
                    </a:cubicBezTo>
                    <a:cubicBezTo>
                      <a:pt x="1611" y="9393"/>
                      <a:pt x="1410" y="9448"/>
                      <a:pt x="1215" y="9448"/>
                    </a:cubicBezTo>
                    <a:cubicBezTo>
                      <a:pt x="939" y="9448"/>
                      <a:pt x="677" y="9338"/>
                      <a:pt x="489" y="9073"/>
                    </a:cubicBezTo>
                    <a:cubicBezTo>
                      <a:pt x="132" y="8585"/>
                      <a:pt x="489" y="8120"/>
                      <a:pt x="870" y="7847"/>
                    </a:cubicBezTo>
                    <a:cubicBezTo>
                      <a:pt x="1418" y="7466"/>
                      <a:pt x="2430" y="7537"/>
                      <a:pt x="2799" y="6966"/>
                    </a:cubicBezTo>
                    <a:cubicBezTo>
                      <a:pt x="2872" y="6903"/>
                      <a:pt x="2817" y="6804"/>
                      <a:pt x="2739" y="6804"/>
                    </a:cubicBezTo>
                    <a:cubicBezTo>
                      <a:pt x="2727" y="6804"/>
                      <a:pt x="2716" y="6806"/>
                      <a:pt x="2704" y="6811"/>
                    </a:cubicBezTo>
                    <a:cubicBezTo>
                      <a:pt x="2466" y="6882"/>
                      <a:pt x="2180" y="6966"/>
                      <a:pt x="1894" y="7037"/>
                    </a:cubicBezTo>
                    <a:cubicBezTo>
                      <a:pt x="1096" y="7001"/>
                      <a:pt x="406" y="6311"/>
                      <a:pt x="477" y="5489"/>
                    </a:cubicBezTo>
                    <a:lnTo>
                      <a:pt x="477" y="5489"/>
                    </a:lnTo>
                    <a:cubicBezTo>
                      <a:pt x="828" y="5851"/>
                      <a:pt x="1305" y="6051"/>
                      <a:pt x="1806" y="6051"/>
                    </a:cubicBezTo>
                    <a:cubicBezTo>
                      <a:pt x="1883" y="6051"/>
                      <a:pt x="1960" y="6046"/>
                      <a:pt x="2037" y="6037"/>
                    </a:cubicBezTo>
                    <a:cubicBezTo>
                      <a:pt x="2728" y="5942"/>
                      <a:pt x="3311" y="5191"/>
                      <a:pt x="3501" y="4572"/>
                    </a:cubicBezTo>
                    <a:cubicBezTo>
                      <a:pt x="4025" y="2822"/>
                      <a:pt x="2954" y="905"/>
                      <a:pt x="1251" y="334"/>
                    </a:cubicBezTo>
                    <a:cubicBezTo>
                      <a:pt x="1244" y="331"/>
                      <a:pt x="1237" y="330"/>
                      <a:pt x="1230" y="330"/>
                    </a:cubicBezTo>
                    <a:cubicBezTo>
                      <a:pt x="1182" y="330"/>
                      <a:pt x="1151" y="398"/>
                      <a:pt x="1204" y="429"/>
                    </a:cubicBezTo>
                    <a:cubicBezTo>
                      <a:pt x="2442" y="1012"/>
                      <a:pt x="3251" y="2215"/>
                      <a:pt x="3311" y="3584"/>
                    </a:cubicBezTo>
                    <a:cubicBezTo>
                      <a:pt x="3347" y="4203"/>
                      <a:pt x="3109" y="4822"/>
                      <a:pt x="2680" y="5275"/>
                    </a:cubicBezTo>
                    <a:cubicBezTo>
                      <a:pt x="2453" y="5549"/>
                      <a:pt x="2118" y="5694"/>
                      <a:pt x="1780" y="5694"/>
                    </a:cubicBezTo>
                    <a:cubicBezTo>
                      <a:pt x="1604" y="5694"/>
                      <a:pt x="1426" y="5654"/>
                      <a:pt x="1263" y="5572"/>
                    </a:cubicBezTo>
                    <a:cubicBezTo>
                      <a:pt x="965" y="5442"/>
                      <a:pt x="775" y="5251"/>
                      <a:pt x="525" y="5061"/>
                    </a:cubicBezTo>
                    <a:cubicBezTo>
                      <a:pt x="504" y="5005"/>
                      <a:pt x="451" y="4974"/>
                      <a:pt x="394" y="4974"/>
                    </a:cubicBezTo>
                    <a:cubicBezTo>
                      <a:pt x="353" y="4974"/>
                      <a:pt x="310" y="4990"/>
                      <a:pt x="275" y="5025"/>
                    </a:cubicBezTo>
                    <a:cubicBezTo>
                      <a:pt x="275" y="5037"/>
                      <a:pt x="275" y="5037"/>
                      <a:pt x="263" y="5049"/>
                    </a:cubicBezTo>
                    <a:cubicBezTo>
                      <a:pt x="84" y="5501"/>
                      <a:pt x="215" y="6204"/>
                      <a:pt x="477" y="6585"/>
                    </a:cubicBezTo>
                    <a:cubicBezTo>
                      <a:pt x="692" y="6894"/>
                      <a:pt x="1013" y="7120"/>
                      <a:pt x="1382" y="7192"/>
                    </a:cubicBezTo>
                    <a:cubicBezTo>
                      <a:pt x="703" y="7442"/>
                      <a:pt x="84" y="7823"/>
                      <a:pt x="25" y="8549"/>
                    </a:cubicBezTo>
                    <a:cubicBezTo>
                      <a:pt x="1" y="8942"/>
                      <a:pt x="227" y="9466"/>
                      <a:pt x="620" y="9609"/>
                    </a:cubicBezTo>
                    <a:cubicBezTo>
                      <a:pt x="755" y="9668"/>
                      <a:pt x="890" y="9691"/>
                      <a:pt x="1025" y="9691"/>
                    </a:cubicBezTo>
                    <a:cubicBezTo>
                      <a:pt x="1081" y="9691"/>
                      <a:pt x="1136" y="9687"/>
                      <a:pt x="1192" y="9680"/>
                    </a:cubicBezTo>
                    <a:lnTo>
                      <a:pt x="1192" y="9680"/>
                    </a:lnTo>
                    <a:cubicBezTo>
                      <a:pt x="918" y="10002"/>
                      <a:pt x="858" y="10478"/>
                      <a:pt x="965" y="10942"/>
                    </a:cubicBezTo>
                    <a:cubicBezTo>
                      <a:pt x="1239" y="12145"/>
                      <a:pt x="2287" y="12990"/>
                      <a:pt x="3442" y="13204"/>
                    </a:cubicBezTo>
                    <a:cubicBezTo>
                      <a:pt x="3451" y="13207"/>
                      <a:pt x="3460" y="13209"/>
                      <a:pt x="3471" y="13209"/>
                    </a:cubicBezTo>
                    <a:cubicBezTo>
                      <a:pt x="3501" y="13209"/>
                      <a:pt x="3534" y="13195"/>
                      <a:pt x="3561" y="13169"/>
                    </a:cubicBezTo>
                    <a:cubicBezTo>
                      <a:pt x="3566" y="13169"/>
                      <a:pt x="3571" y="13169"/>
                      <a:pt x="3576" y="13169"/>
                    </a:cubicBezTo>
                    <a:cubicBezTo>
                      <a:pt x="3697" y="13169"/>
                      <a:pt x="3761" y="13033"/>
                      <a:pt x="3704" y="12931"/>
                    </a:cubicBezTo>
                    <a:cubicBezTo>
                      <a:pt x="2775" y="11549"/>
                      <a:pt x="3656" y="9906"/>
                      <a:pt x="4347" y="8644"/>
                    </a:cubicBezTo>
                    <a:cubicBezTo>
                      <a:pt x="5037" y="7382"/>
                      <a:pt x="5990" y="6144"/>
                      <a:pt x="5978" y="4620"/>
                    </a:cubicBezTo>
                    <a:cubicBezTo>
                      <a:pt x="5966" y="3239"/>
                      <a:pt x="5216" y="2132"/>
                      <a:pt x="4192" y="1274"/>
                    </a:cubicBezTo>
                    <a:cubicBezTo>
                      <a:pt x="3389" y="615"/>
                      <a:pt x="2114" y="1"/>
                      <a:pt x="9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5060284" y="3124407"/>
                <a:ext cx="198876" cy="429364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3446" extrusionOk="0">
                    <a:moveTo>
                      <a:pt x="1263" y="241"/>
                    </a:moveTo>
                    <a:lnTo>
                      <a:pt x="1263" y="241"/>
                    </a:lnTo>
                    <a:cubicBezTo>
                      <a:pt x="2299" y="301"/>
                      <a:pt x="3478" y="860"/>
                      <a:pt x="4228" y="1480"/>
                    </a:cubicBezTo>
                    <a:cubicBezTo>
                      <a:pt x="4347" y="1587"/>
                      <a:pt x="4478" y="1694"/>
                      <a:pt x="4585" y="1801"/>
                    </a:cubicBezTo>
                    <a:cubicBezTo>
                      <a:pt x="3668" y="956"/>
                      <a:pt x="2513" y="408"/>
                      <a:pt x="1263" y="241"/>
                    </a:cubicBezTo>
                    <a:close/>
                    <a:moveTo>
                      <a:pt x="2585" y="1325"/>
                    </a:moveTo>
                    <a:lnTo>
                      <a:pt x="2585" y="1325"/>
                    </a:lnTo>
                    <a:cubicBezTo>
                      <a:pt x="3466" y="2170"/>
                      <a:pt x="3870" y="3468"/>
                      <a:pt x="3513" y="4647"/>
                    </a:cubicBezTo>
                    <a:cubicBezTo>
                      <a:pt x="3323" y="5266"/>
                      <a:pt x="2763" y="5956"/>
                      <a:pt x="2144" y="6040"/>
                    </a:cubicBezTo>
                    <a:cubicBezTo>
                      <a:pt x="2070" y="6050"/>
                      <a:pt x="1996" y="6054"/>
                      <a:pt x="1922" y="6054"/>
                    </a:cubicBezTo>
                    <a:cubicBezTo>
                      <a:pt x="1463" y="6054"/>
                      <a:pt x="1020" y="5866"/>
                      <a:pt x="691" y="5528"/>
                    </a:cubicBezTo>
                    <a:lnTo>
                      <a:pt x="513" y="5313"/>
                    </a:lnTo>
                    <a:lnTo>
                      <a:pt x="489" y="5599"/>
                    </a:lnTo>
                    <a:cubicBezTo>
                      <a:pt x="453" y="6004"/>
                      <a:pt x="584" y="6409"/>
                      <a:pt x="870" y="6718"/>
                    </a:cubicBezTo>
                    <a:cubicBezTo>
                      <a:pt x="1156" y="7040"/>
                      <a:pt x="1573" y="7242"/>
                      <a:pt x="2013" y="7266"/>
                    </a:cubicBezTo>
                    <a:lnTo>
                      <a:pt x="2049" y="7266"/>
                    </a:lnTo>
                    <a:cubicBezTo>
                      <a:pt x="2180" y="7230"/>
                      <a:pt x="2311" y="7195"/>
                      <a:pt x="2430" y="7159"/>
                    </a:cubicBezTo>
                    <a:cubicBezTo>
                      <a:pt x="2561" y="7135"/>
                      <a:pt x="2680" y="7099"/>
                      <a:pt x="2787" y="7064"/>
                    </a:cubicBezTo>
                    <a:lnTo>
                      <a:pt x="2787" y="7064"/>
                    </a:lnTo>
                    <a:cubicBezTo>
                      <a:pt x="2573" y="7314"/>
                      <a:pt x="2204" y="7409"/>
                      <a:pt x="1811" y="7516"/>
                    </a:cubicBezTo>
                    <a:cubicBezTo>
                      <a:pt x="1489" y="7576"/>
                      <a:pt x="1192" y="7695"/>
                      <a:pt x="918" y="7861"/>
                    </a:cubicBezTo>
                    <a:cubicBezTo>
                      <a:pt x="739" y="7992"/>
                      <a:pt x="418" y="8266"/>
                      <a:pt x="346" y="8635"/>
                    </a:cubicBezTo>
                    <a:cubicBezTo>
                      <a:pt x="322" y="8850"/>
                      <a:pt x="370" y="9076"/>
                      <a:pt x="513" y="9254"/>
                    </a:cubicBezTo>
                    <a:cubicBezTo>
                      <a:pt x="697" y="9518"/>
                      <a:pt x="1002" y="9672"/>
                      <a:pt x="1333" y="9672"/>
                    </a:cubicBezTo>
                    <a:cubicBezTo>
                      <a:pt x="1345" y="9672"/>
                      <a:pt x="1358" y="9671"/>
                      <a:pt x="1370" y="9671"/>
                    </a:cubicBezTo>
                    <a:lnTo>
                      <a:pt x="1370" y="9671"/>
                    </a:lnTo>
                    <a:lnTo>
                      <a:pt x="1287" y="9683"/>
                    </a:lnTo>
                    <a:cubicBezTo>
                      <a:pt x="1235" y="9694"/>
                      <a:pt x="1182" y="9699"/>
                      <a:pt x="1130" y="9699"/>
                    </a:cubicBezTo>
                    <a:cubicBezTo>
                      <a:pt x="1012" y="9699"/>
                      <a:pt x="894" y="9673"/>
                      <a:pt x="787" y="9623"/>
                    </a:cubicBezTo>
                    <a:cubicBezTo>
                      <a:pt x="453" y="9504"/>
                      <a:pt x="239" y="9028"/>
                      <a:pt x="275" y="8683"/>
                    </a:cubicBezTo>
                    <a:cubicBezTo>
                      <a:pt x="310" y="8135"/>
                      <a:pt x="715" y="7730"/>
                      <a:pt x="1549" y="7433"/>
                    </a:cubicBezTo>
                    <a:lnTo>
                      <a:pt x="1930" y="7290"/>
                    </a:lnTo>
                    <a:lnTo>
                      <a:pt x="1537" y="7206"/>
                    </a:lnTo>
                    <a:cubicBezTo>
                      <a:pt x="1192" y="7135"/>
                      <a:pt x="894" y="6933"/>
                      <a:pt x="703" y="6647"/>
                    </a:cubicBezTo>
                    <a:cubicBezTo>
                      <a:pt x="465" y="6302"/>
                      <a:pt x="334" y="5635"/>
                      <a:pt x="501" y="5230"/>
                    </a:cubicBezTo>
                    <a:lnTo>
                      <a:pt x="525" y="5206"/>
                    </a:lnTo>
                    <a:cubicBezTo>
                      <a:pt x="537" y="5206"/>
                      <a:pt x="549" y="5218"/>
                      <a:pt x="561" y="5230"/>
                    </a:cubicBezTo>
                    <a:lnTo>
                      <a:pt x="572" y="5266"/>
                    </a:lnTo>
                    <a:lnTo>
                      <a:pt x="584" y="5278"/>
                    </a:lnTo>
                    <a:cubicBezTo>
                      <a:pt x="644" y="5325"/>
                      <a:pt x="715" y="5385"/>
                      <a:pt x="775" y="5432"/>
                    </a:cubicBezTo>
                    <a:cubicBezTo>
                      <a:pt x="942" y="5575"/>
                      <a:pt x="1132" y="5706"/>
                      <a:pt x="1334" y="5802"/>
                    </a:cubicBezTo>
                    <a:cubicBezTo>
                      <a:pt x="1519" y="5892"/>
                      <a:pt x="1714" y="5935"/>
                      <a:pt x="1907" y="5935"/>
                    </a:cubicBezTo>
                    <a:cubicBezTo>
                      <a:pt x="2275" y="5935"/>
                      <a:pt x="2632" y="5777"/>
                      <a:pt x="2882" y="5480"/>
                    </a:cubicBezTo>
                    <a:cubicBezTo>
                      <a:pt x="3347" y="5004"/>
                      <a:pt x="3585" y="4349"/>
                      <a:pt x="3561" y="3694"/>
                    </a:cubicBezTo>
                    <a:cubicBezTo>
                      <a:pt x="3513" y="2813"/>
                      <a:pt x="3168" y="1980"/>
                      <a:pt x="2585" y="1325"/>
                    </a:cubicBezTo>
                    <a:close/>
                    <a:moveTo>
                      <a:pt x="2085" y="646"/>
                    </a:moveTo>
                    <a:lnTo>
                      <a:pt x="2085" y="646"/>
                    </a:lnTo>
                    <a:cubicBezTo>
                      <a:pt x="3013" y="932"/>
                      <a:pt x="3859" y="1420"/>
                      <a:pt x="4549" y="2087"/>
                    </a:cubicBezTo>
                    <a:cubicBezTo>
                      <a:pt x="5144" y="2658"/>
                      <a:pt x="5525" y="3385"/>
                      <a:pt x="5656" y="4194"/>
                    </a:cubicBezTo>
                    <a:cubicBezTo>
                      <a:pt x="5775" y="5051"/>
                      <a:pt x="5585" y="5742"/>
                      <a:pt x="5263" y="6528"/>
                    </a:cubicBezTo>
                    <a:cubicBezTo>
                      <a:pt x="4990" y="7135"/>
                      <a:pt x="4668" y="7730"/>
                      <a:pt x="4299" y="8290"/>
                    </a:cubicBezTo>
                    <a:cubicBezTo>
                      <a:pt x="3894" y="8921"/>
                      <a:pt x="3549" y="9588"/>
                      <a:pt x="3251" y="10278"/>
                    </a:cubicBezTo>
                    <a:cubicBezTo>
                      <a:pt x="2942" y="11076"/>
                      <a:pt x="2918" y="11957"/>
                      <a:pt x="3192" y="12767"/>
                    </a:cubicBezTo>
                    <a:cubicBezTo>
                      <a:pt x="2430" y="12481"/>
                      <a:pt x="1834" y="11862"/>
                      <a:pt x="1573" y="11088"/>
                    </a:cubicBezTo>
                    <a:cubicBezTo>
                      <a:pt x="1442" y="10671"/>
                      <a:pt x="1501" y="10231"/>
                      <a:pt x="1751" y="9885"/>
                    </a:cubicBezTo>
                    <a:cubicBezTo>
                      <a:pt x="1799" y="9826"/>
                      <a:pt x="1834" y="9754"/>
                      <a:pt x="1858" y="9695"/>
                    </a:cubicBezTo>
                    <a:cubicBezTo>
                      <a:pt x="1918" y="9659"/>
                      <a:pt x="1965" y="9612"/>
                      <a:pt x="2025" y="9576"/>
                    </a:cubicBezTo>
                    <a:cubicBezTo>
                      <a:pt x="2096" y="9528"/>
                      <a:pt x="2108" y="9433"/>
                      <a:pt x="2073" y="9361"/>
                    </a:cubicBezTo>
                    <a:cubicBezTo>
                      <a:pt x="2038" y="9318"/>
                      <a:pt x="1985" y="9288"/>
                      <a:pt x="1931" y="9288"/>
                    </a:cubicBezTo>
                    <a:cubicBezTo>
                      <a:pt x="1910" y="9288"/>
                      <a:pt x="1890" y="9292"/>
                      <a:pt x="1870" y="9302"/>
                    </a:cubicBezTo>
                    <a:cubicBezTo>
                      <a:pt x="1778" y="9351"/>
                      <a:pt x="1566" y="9439"/>
                      <a:pt x="1333" y="9439"/>
                    </a:cubicBezTo>
                    <a:cubicBezTo>
                      <a:pt x="1117" y="9439"/>
                      <a:pt x="881" y="9364"/>
                      <a:pt x="703" y="9111"/>
                    </a:cubicBezTo>
                    <a:cubicBezTo>
                      <a:pt x="608" y="8992"/>
                      <a:pt x="561" y="8838"/>
                      <a:pt x="584" y="8683"/>
                    </a:cubicBezTo>
                    <a:cubicBezTo>
                      <a:pt x="656" y="8409"/>
                      <a:pt x="822" y="8183"/>
                      <a:pt x="1061" y="8052"/>
                    </a:cubicBezTo>
                    <a:cubicBezTo>
                      <a:pt x="1311" y="7897"/>
                      <a:pt x="1573" y="7802"/>
                      <a:pt x="1858" y="7754"/>
                    </a:cubicBezTo>
                    <a:cubicBezTo>
                      <a:pt x="2311" y="7635"/>
                      <a:pt x="2775" y="7516"/>
                      <a:pt x="3025" y="7135"/>
                    </a:cubicBezTo>
                    <a:cubicBezTo>
                      <a:pt x="3073" y="7064"/>
                      <a:pt x="3073" y="6968"/>
                      <a:pt x="3025" y="6897"/>
                    </a:cubicBezTo>
                    <a:cubicBezTo>
                      <a:pt x="2982" y="6845"/>
                      <a:pt x="2925" y="6811"/>
                      <a:pt x="2865" y="6811"/>
                    </a:cubicBezTo>
                    <a:cubicBezTo>
                      <a:pt x="2844" y="6811"/>
                      <a:pt x="2821" y="6816"/>
                      <a:pt x="2799" y="6825"/>
                    </a:cubicBezTo>
                    <a:cubicBezTo>
                      <a:pt x="2668" y="6861"/>
                      <a:pt x="2525" y="6897"/>
                      <a:pt x="2370" y="6945"/>
                    </a:cubicBezTo>
                    <a:lnTo>
                      <a:pt x="2001" y="7040"/>
                    </a:lnTo>
                    <a:cubicBezTo>
                      <a:pt x="1632" y="7016"/>
                      <a:pt x="1287" y="6837"/>
                      <a:pt x="1037" y="6564"/>
                    </a:cubicBezTo>
                    <a:cubicBezTo>
                      <a:pt x="870" y="6373"/>
                      <a:pt x="763" y="6135"/>
                      <a:pt x="727" y="5885"/>
                    </a:cubicBezTo>
                    <a:lnTo>
                      <a:pt x="727" y="5885"/>
                    </a:lnTo>
                    <a:cubicBezTo>
                      <a:pt x="1082" y="6148"/>
                      <a:pt x="1505" y="6291"/>
                      <a:pt x="1939" y="6291"/>
                    </a:cubicBezTo>
                    <a:cubicBezTo>
                      <a:pt x="2015" y="6291"/>
                      <a:pt x="2092" y="6287"/>
                      <a:pt x="2168" y="6278"/>
                    </a:cubicBezTo>
                    <a:cubicBezTo>
                      <a:pt x="2906" y="6171"/>
                      <a:pt x="3525" y="5397"/>
                      <a:pt x="3739" y="4718"/>
                    </a:cubicBezTo>
                    <a:cubicBezTo>
                      <a:pt x="4204" y="3194"/>
                      <a:pt x="3466" y="1480"/>
                      <a:pt x="2085" y="646"/>
                    </a:cubicBezTo>
                    <a:close/>
                    <a:moveTo>
                      <a:pt x="5454" y="2873"/>
                    </a:moveTo>
                    <a:cubicBezTo>
                      <a:pt x="5799" y="3432"/>
                      <a:pt x="5978" y="4087"/>
                      <a:pt x="5990" y="4742"/>
                    </a:cubicBezTo>
                    <a:cubicBezTo>
                      <a:pt x="6002" y="5933"/>
                      <a:pt x="5406" y="6956"/>
                      <a:pt x="4811" y="7957"/>
                    </a:cubicBezTo>
                    <a:cubicBezTo>
                      <a:pt x="4656" y="8195"/>
                      <a:pt x="4513" y="8445"/>
                      <a:pt x="4371" y="8695"/>
                    </a:cubicBezTo>
                    <a:cubicBezTo>
                      <a:pt x="3692" y="9945"/>
                      <a:pt x="2763" y="11647"/>
                      <a:pt x="3728" y="13112"/>
                    </a:cubicBezTo>
                    <a:cubicBezTo>
                      <a:pt x="3739" y="13124"/>
                      <a:pt x="3728" y="13136"/>
                      <a:pt x="3728" y="13136"/>
                    </a:cubicBezTo>
                    <a:cubicBezTo>
                      <a:pt x="3728" y="13160"/>
                      <a:pt x="3704" y="13171"/>
                      <a:pt x="3692" y="13171"/>
                    </a:cubicBezTo>
                    <a:lnTo>
                      <a:pt x="3644" y="13171"/>
                    </a:lnTo>
                    <a:lnTo>
                      <a:pt x="3609" y="13195"/>
                    </a:lnTo>
                    <a:lnTo>
                      <a:pt x="3585" y="13195"/>
                    </a:lnTo>
                    <a:cubicBezTo>
                      <a:pt x="2394" y="12969"/>
                      <a:pt x="1442" y="12100"/>
                      <a:pt x="1203" y="11040"/>
                    </a:cubicBezTo>
                    <a:cubicBezTo>
                      <a:pt x="1108" y="10576"/>
                      <a:pt x="1180" y="10159"/>
                      <a:pt x="1406" y="9885"/>
                    </a:cubicBezTo>
                    <a:lnTo>
                      <a:pt x="1596" y="9647"/>
                    </a:lnTo>
                    <a:lnTo>
                      <a:pt x="1620" y="9635"/>
                    </a:lnTo>
                    <a:lnTo>
                      <a:pt x="1620" y="9635"/>
                    </a:lnTo>
                    <a:cubicBezTo>
                      <a:pt x="1608" y="9671"/>
                      <a:pt x="1584" y="9707"/>
                      <a:pt x="1561" y="9731"/>
                    </a:cubicBezTo>
                    <a:cubicBezTo>
                      <a:pt x="1263" y="10147"/>
                      <a:pt x="1192" y="10671"/>
                      <a:pt x="1346" y="11159"/>
                    </a:cubicBezTo>
                    <a:cubicBezTo>
                      <a:pt x="1668" y="12088"/>
                      <a:pt x="2430" y="12802"/>
                      <a:pt x="3382" y="13064"/>
                    </a:cubicBezTo>
                    <a:lnTo>
                      <a:pt x="3632" y="13136"/>
                    </a:lnTo>
                    <a:lnTo>
                      <a:pt x="3513" y="12898"/>
                    </a:lnTo>
                    <a:cubicBezTo>
                      <a:pt x="3156" y="12183"/>
                      <a:pt x="3144" y="11219"/>
                      <a:pt x="3478" y="10362"/>
                    </a:cubicBezTo>
                    <a:cubicBezTo>
                      <a:pt x="3763" y="9683"/>
                      <a:pt x="4109" y="9028"/>
                      <a:pt x="4501" y="8409"/>
                    </a:cubicBezTo>
                    <a:cubicBezTo>
                      <a:pt x="4871" y="7838"/>
                      <a:pt x="5192" y="7230"/>
                      <a:pt x="5478" y="6611"/>
                    </a:cubicBezTo>
                    <a:cubicBezTo>
                      <a:pt x="5823" y="5802"/>
                      <a:pt x="6025" y="5075"/>
                      <a:pt x="5883" y="4147"/>
                    </a:cubicBezTo>
                    <a:cubicBezTo>
                      <a:pt x="5811" y="3706"/>
                      <a:pt x="5668" y="3266"/>
                      <a:pt x="5454" y="2873"/>
                    </a:cubicBezTo>
                    <a:close/>
                    <a:moveTo>
                      <a:pt x="1115" y="1"/>
                    </a:moveTo>
                    <a:cubicBezTo>
                      <a:pt x="930" y="1"/>
                      <a:pt x="749" y="17"/>
                      <a:pt x="572" y="51"/>
                    </a:cubicBezTo>
                    <a:cubicBezTo>
                      <a:pt x="306" y="62"/>
                      <a:pt x="332" y="445"/>
                      <a:pt x="574" y="445"/>
                    </a:cubicBezTo>
                    <a:cubicBezTo>
                      <a:pt x="581" y="445"/>
                      <a:pt x="589" y="444"/>
                      <a:pt x="596" y="444"/>
                    </a:cubicBezTo>
                    <a:cubicBezTo>
                      <a:pt x="799" y="444"/>
                      <a:pt x="989" y="456"/>
                      <a:pt x="1192" y="479"/>
                    </a:cubicBezTo>
                    <a:cubicBezTo>
                      <a:pt x="1180" y="551"/>
                      <a:pt x="1215" y="622"/>
                      <a:pt x="1287" y="658"/>
                    </a:cubicBezTo>
                    <a:cubicBezTo>
                      <a:pt x="2477" y="1218"/>
                      <a:pt x="3263" y="2396"/>
                      <a:pt x="3323" y="3706"/>
                    </a:cubicBezTo>
                    <a:cubicBezTo>
                      <a:pt x="3347" y="4313"/>
                      <a:pt x="3132" y="4897"/>
                      <a:pt x="2716" y="5325"/>
                    </a:cubicBezTo>
                    <a:cubicBezTo>
                      <a:pt x="2512" y="5576"/>
                      <a:pt x="2210" y="5708"/>
                      <a:pt x="1902" y="5708"/>
                    </a:cubicBezTo>
                    <a:cubicBezTo>
                      <a:pt x="1742" y="5708"/>
                      <a:pt x="1580" y="5672"/>
                      <a:pt x="1430" y="5599"/>
                    </a:cubicBezTo>
                    <a:cubicBezTo>
                      <a:pt x="1251" y="5504"/>
                      <a:pt x="1072" y="5385"/>
                      <a:pt x="918" y="5254"/>
                    </a:cubicBezTo>
                    <a:cubicBezTo>
                      <a:pt x="858" y="5206"/>
                      <a:pt x="811" y="5159"/>
                      <a:pt x="751" y="5111"/>
                    </a:cubicBezTo>
                    <a:cubicBezTo>
                      <a:pt x="703" y="5040"/>
                      <a:pt x="620" y="4992"/>
                      <a:pt x="537" y="4980"/>
                    </a:cubicBezTo>
                    <a:cubicBezTo>
                      <a:pt x="453" y="4980"/>
                      <a:pt x="370" y="5016"/>
                      <a:pt x="322" y="5075"/>
                    </a:cubicBezTo>
                    <a:lnTo>
                      <a:pt x="287" y="5135"/>
                    </a:lnTo>
                    <a:cubicBezTo>
                      <a:pt x="72" y="5635"/>
                      <a:pt x="227" y="6397"/>
                      <a:pt x="501" y="6790"/>
                    </a:cubicBezTo>
                    <a:cubicBezTo>
                      <a:pt x="668" y="7028"/>
                      <a:pt x="894" y="7218"/>
                      <a:pt x="1168" y="7337"/>
                    </a:cubicBezTo>
                    <a:cubicBezTo>
                      <a:pt x="644" y="7576"/>
                      <a:pt x="96" y="7957"/>
                      <a:pt x="37" y="8671"/>
                    </a:cubicBezTo>
                    <a:cubicBezTo>
                      <a:pt x="1" y="9111"/>
                      <a:pt x="263" y="9695"/>
                      <a:pt x="703" y="9862"/>
                    </a:cubicBezTo>
                    <a:cubicBezTo>
                      <a:pt x="834" y="9909"/>
                      <a:pt x="953" y="9933"/>
                      <a:pt x="1084" y="9945"/>
                    </a:cubicBezTo>
                    <a:cubicBezTo>
                      <a:pt x="918" y="10302"/>
                      <a:pt x="870" y="10719"/>
                      <a:pt x="977" y="11100"/>
                    </a:cubicBezTo>
                    <a:cubicBezTo>
                      <a:pt x="1227" y="12255"/>
                      <a:pt x="2263" y="13195"/>
                      <a:pt x="3537" y="13445"/>
                    </a:cubicBezTo>
                    <a:lnTo>
                      <a:pt x="3597" y="13445"/>
                    </a:lnTo>
                    <a:cubicBezTo>
                      <a:pt x="3632" y="13433"/>
                      <a:pt x="3680" y="13422"/>
                      <a:pt x="3716" y="13398"/>
                    </a:cubicBezTo>
                    <a:cubicBezTo>
                      <a:pt x="3811" y="13386"/>
                      <a:pt x="3882" y="13326"/>
                      <a:pt x="3930" y="13255"/>
                    </a:cubicBezTo>
                    <a:cubicBezTo>
                      <a:pt x="3978" y="13160"/>
                      <a:pt x="3966" y="13052"/>
                      <a:pt x="3918" y="12981"/>
                    </a:cubicBezTo>
                    <a:cubicBezTo>
                      <a:pt x="3013" y="11636"/>
                      <a:pt x="3918" y="10004"/>
                      <a:pt x="4573" y="8814"/>
                    </a:cubicBezTo>
                    <a:cubicBezTo>
                      <a:pt x="4704" y="8564"/>
                      <a:pt x="4847" y="8314"/>
                      <a:pt x="5002" y="8064"/>
                    </a:cubicBezTo>
                    <a:cubicBezTo>
                      <a:pt x="5609" y="7040"/>
                      <a:pt x="6228" y="5992"/>
                      <a:pt x="6216" y="4742"/>
                    </a:cubicBezTo>
                    <a:cubicBezTo>
                      <a:pt x="6204" y="3456"/>
                      <a:pt x="5585" y="2301"/>
                      <a:pt x="4382" y="1301"/>
                    </a:cubicBezTo>
                    <a:cubicBezTo>
                      <a:pt x="3571" y="633"/>
                      <a:pt x="2280" y="1"/>
                      <a:pt x="1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5938939" y="2461041"/>
                <a:ext cx="244124" cy="53154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6646" extrusionOk="0">
                    <a:moveTo>
                      <a:pt x="3798" y="1"/>
                    </a:moveTo>
                    <a:cubicBezTo>
                      <a:pt x="3786" y="1"/>
                      <a:pt x="3763" y="13"/>
                      <a:pt x="3751" y="13"/>
                    </a:cubicBezTo>
                    <a:lnTo>
                      <a:pt x="3739" y="13"/>
                    </a:lnTo>
                    <a:cubicBezTo>
                      <a:pt x="3465" y="60"/>
                      <a:pt x="3227" y="322"/>
                      <a:pt x="3001" y="465"/>
                    </a:cubicBezTo>
                    <a:cubicBezTo>
                      <a:pt x="2477" y="810"/>
                      <a:pt x="2036" y="1572"/>
                      <a:pt x="1858" y="2156"/>
                    </a:cubicBezTo>
                    <a:cubicBezTo>
                      <a:pt x="1548" y="3216"/>
                      <a:pt x="1584" y="4335"/>
                      <a:pt x="1953" y="5371"/>
                    </a:cubicBezTo>
                    <a:cubicBezTo>
                      <a:pt x="1881" y="5299"/>
                      <a:pt x="1822" y="5228"/>
                      <a:pt x="1750" y="5168"/>
                    </a:cubicBezTo>
                    <a:cubicBezTo>
                      <a:pt x="1433" y="4907"/>
                      <a:pt x="953" y="4462"/>
                      <a:pt x="486" y="4462"/>
                    </a:cubicBezTo>
                    <a:cubicBezTo>
                      <a:pt x="463" y="4462"/>
                      <a:pt x="440" y="4463"/>
                      <a:pt x="417" y="4466"/>
                    </a:cubicBezTo>
                    <a:cubicBezTo>
                      <a:pt x="399" y="4452"/>
                      <a:pt x="376" y="4446"/>
                      <a:pt x="353" y="4446"/>
                    </a:cubicBezTo>
                    <a:cubicBezTo>
                      <a:pt x="314" y="4446"/>
                      <a:pt x="273" y="4464"/>
                      <a:pt x="250" y="4501"/>
                    </a:cubicBezTo>
                    <a:cubicBezTo>
                      <a:pt x="36" y="4811"/>
                      <a:pt x="36" y="5287"/>
                      <a:pt x="24" y="5656"/>
                    </a:cubicBezTo>
                    <a:cubicBezTo>
                      <a:pt x="0" y="6252"/>
                      <a:pt x="24" y="6847"/>
                      <a:pt x="96" y="7442"/>
                    </a:cubicBezTo>
                    <a:cubicBezTo>
                      <a:pt x="191" y="8609"/>
                      <a:pt x="393" y="9776"/>
                      <a:pt x="679" y="10907"/>
                    </a:cubicBezTo>
                    <a:cubicBezTo>
                      <a:pt x="988" y="12062"/>
                      <a:pt x="1620" y="13193"/>
                      <a:pt x="2155" y="14253"/>
                    </a:cubicBezTo>
                    <a:cubicBezTo>
                      <a:pt x="2382" y="14705"/>
                      <a:pt x="2584" y="15229"/>
                      <a:pt x="2893" y="15622"/>
                    </a:cubicBezTo>
                    <a:cubicBezTo>
                      <a:pt x="3144" y="15919"/>
                      <a:pt x="3370" y="16420"/>
                      <a:pt x="3727" y="16634"/>
                    </a:cubicBezTo>
                    <a:lnTo>
                      <a:pt x="3751" y="16634"/>
                    </a:lnTo>
                    <a:cubicBezTo>
                      <a:pt x="3763" y="16634"/>
                      <a:pt x="3775" y="16646"/>
                      <a:pt x="3786" y="16646"/>
                    </a:cubicBezTo>
                    <a:lnTo>
                      <a:pt x="3846" y="16646"/>
                    </a:lnTo>
                    <a:cubicBezTo>
                      <a:pt x="3858" y="16646"/>
                      <a:pt x="3882" y="16634"/>
                      <a:pt x="3894" y="16634"/>
                    </a:cubicBezTo>
                    <a:lnTo>
                      <a:pt x="3906" y="16634"/>
                    </a:lnTo>
                    <a:cubicBezTo>
                      <a:pt x="4263" y="16420"/>
                      <a:pt x="4489" y="15919"/>
                      <a:pt x="4739" y="15622"/>
                    </a:cubicBezTo>
                    <a:cubicBezTo>
                      <a:pt x="5060" y="15229"/>
                      <a:pt x="5251" y="14705"/>
                      <a:pt x="5489" y="14253"/>
                    </a:cubicBezTo>
                    <a:cubicBezTo>
                      <a:pt x="6025" y="13193"/>
                      <a:pt x="6656" y="12062"/>
                      <a:pt x="6965" y="10907"/>
                    </a:cubicBezTo>
                    <a:cubicBezTo>
                      <a:pt x="7251" y="9764"/>
                      <a:pt x="7442" y="8597"/>
                      <a:pt x="7549" y="7430"/>
                    </a:cubicBezTo>
                    <a:cubicBezTo>
                      <a:pt x="7620" y="6835"/>
                      <a:pt x="7644" y="6240"/>
                      <a:pt x="7620" y="5656"/>
                    </a:cubicBezTo>
                    <a:cubicBezTo>
                      <a:pt x="7608" y="5287"/>
                      <a:pt x="7608" y="4811"/>
                      <a:pt x="7406" y="4501"/>
                    </a:cubicBezTo>
                    <a:cubicBezTo>
                      <a:pt x="7376" y="4464"/>
                      <a:pt x="7337" y="4446"/>
                      <a:pt x="7297" y="4446"/>
                    </a:cubicBezTo>
                    <a:cubicBezTo>
                      <a:pt x="7274" y="4446"/>
                      <a:pt x="7250" y="4452"/>
                      <a:pt x="7227" y="4466"/>
                    </a:cubicBezTo>
                    <a:cubicBezTo>
                      <a:pt x="7205" y="4463"/>
                      <a:pt x="7183" y="4462"/>
                      <a:pt x="7160" y="4462"/>
                    </a:cubicBezTo>
                    <a:cubicBezTo>
                      <a:pt x="6703" y="4462"/>
                      <a:pt x="6223" y="4907"/>
                      <a:pt x="5894" y="5168"/>
                    </a:cubicBezTo>
                    <a:cubicBezTo>
                      <a:pt x="5822" y="5228"/>
                      <a:pt x="5763" y="5299"/>
                      <a:pt x="5691" y="5371"/>
                    </a:cubicBezTo>
                    <a:cubicBezTo>
                      <a:pt x="6061" y="4335"/>
                      <a:pt x="6096" y="3216"/>
                      <a:pt x="5787" y="2156"/>
                    </a:cubicBezTo>
                    <a:cubicBezTo>
                      <a:pt x="5620" y="1561"/>
                      <a:pt x="5179" y="822"/>
                      <a:pt x="4644" y="465"/>
                    </a:cubicBezTo>
                    <a:cubicBezTo>
                      <a:pt x="4429" y="322"/>
                      <a:pt x="4179" y="60"/>
                      <a:pt x="3906" y="13"/>
                    </a:cubicBezTo>
                    <a:lnTo>
                      <a:pt x="3894" y="13"/>
                    </a:lnTo>
                    <a:cubicBezTo>
                      <a:pt x="3882" y="13"/>
                      <a:pt x="3858" y="1"/>
                      <a:pt x="3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5444305" y="2961870"/>
                <a:ext cx="531165" cy="242974"/>
              </a:xfrm>
              <a:custGeom>
                <a:avLst/>
                <a:gdLst/>
                <a:ahLst/>
                <a:cxnLst/>
                <a:rect l="l" t="t" r="r" b="b"/>
                <a:pathLst>
                  <a:path w="16634" h="7609" extrusionOk="0">
                    <a:moveTo>
                      <a:pt x="6090" y="0"/>
                    </a:moveTo>
                    <a:cubicBezTo>
                      <a:pt x="5941" y="0"/>
                      <a:pt x="5793" y="3"/>
                      <a:pt x="5644" y="9"/>
                    </a:cubicBezTo>
                    <a:cubicBezTo>
                      <a:pt x="5275" y="21"/>
                      <a:pt x="4798" y="21"/>
                      <a:pt x="4489" y="235"/>
                    </a:cubicBezTo>
                    <a:cubicBezTo>
                      <a:pt x="4441" y="271"/>
                      <a:pt x="4429" y="355"/>
                      <a:pt x="4465" y="402"/>
                    </a:cubicBezTo>
                    <a:cubicBezTo>
                      <a:pt x="4417" y="890"/>
                      <a:pt x="4882" y="1402"/>
                      <a:pt x="5168" y="1736"/>
                    </a:cubicBezTo>
                    <a:cubicBezTo>
                      <a:pt x="5227" y="1807"/>
                      <a:pt x="5299" y="1879"/>
                      <a:pt x="5358" y="1938"/>
                    </a:cubicBezTo>
                    <a:cubicBezTo>
                      <a:pt x="4797" y="1736"/>
                      <a:pt x="4203" y="1634"/>
                      <a:pt x="3609" y="1634"/>
                    </a:cubicBezTo>
                    <a:cubicBezTo>
                      <a:pt x="3119" y="1634"/>
                      <a:pt x="2629" y="1703"/>
                      <a:pt x="2155" y="1843"/>
                    </a:cubicBezTo>
                    <a:cubicBezTo>
                      <a:pt x="1560" y="2021"/>
                      <a:pt x="810" y="2462"/>
                      <a:pt x="465" y="2986"/>
                    </a:cubicBezTo>
                    <a:cubicBezTo>
                      <a:pt x="310" y="3200"/>
                      <a:pt x="60" y="3450"/>
                      <a:pt x="12" y="3724"/>
                    </a:cubicBezTo>
                    <a:lnTo>
                      <a:pt x="12" y="3736"/>
                    </a:lnTo>
                    <a:cubicBezTo>
                      <a:pt x="0" y="3748"/>
                      <a:pt x="0" y="3772"/>
                      <a:pt x="0" y="3784"/>
                    </a:cubicBezTo>
                    <a:cubicBezTo>
                      <a:pt x="0" y="3795"/>
                      <a:pt x="0" y="3795"/>
                      <a:pt x="0" y="3807"/>
                    </a:cubicBezTo>
                    <a:cubicBezTo>
                      <a:pt x="0" y="3819"/>
                      <a:pt x="0" y="3819"/>
                      <a:pt x="0" y="3831"/>
                    </a:cubicBezTo>
                    <a:cubicBezTo>
                      <a:pt x="0" y="3843"/>
                      <a:pt x="0" y="3867"/>
                      <a:pt x="12" y="3879"/>
                    </a:cubicBezTo>
                    <a:lnTo>
                      <a:pt x="12" y="3891"/>
                    </a:lnTo>
                    <a:cubicBezTo>
                      <a:pt x="60" y="4165"/>
                      <a:pt x="322" y="4403"/>
                      <a:pt x="465" y="4629"/>
                    </a:cubicBezTo>
                    <a:cubicBezTo>
                      <a:pt x="810" y="5165"/>
                      <a:pt x="1560" y="5605"/>
                      <a:pt x="2155" y="5772"/>
                    </a:cubicBezTo>
                    <a:cubicBezTo>
                      <a:pt x="2629" y="5912"/>
                      <a:pt x="3117" y="5981"/>
                      <a:pt x="3605" y="5981"/>
                    </a:cubicBezTo>
                    <a:cubicBezTo>
                      <a:pt x="4197" y="5981"/>
                      <a:pt x="4790" y="5879"/>
                      <a:pt x="5358" y="5677"/>
                    </a:cubicBezTo>
                    <a:lnTo>
                      <a:pt x="5358" y="5677"/>
                    </a:lnTo>
                    <a:cubicBezTo>
                      <a:pt x="5287" y="5736"/>
                      <a:pt x="5227" y="5808"/>
                      <a:pt x="5168" y="5879"/>
                    </a:cubicBezTo>
                    <a:cubicBezTo>
                      <a:pt x="4882" y="6212"/>
                      <a:pt x="4406" y="6724"/>
                      <a:pt x="4465" y="7201"/>
                    </a:cubicBezTo>
                    <a:cubicBezTo>
                      <a:pt x="4417" y="7260"/>
                      <a:pt x="4429" y="7343"/>
                      <a:pt x="4489" y="7379"/>
                    </a:cubicBezTo>
                    <a:cubicBezTo>
                      <a:pt x="4798" y="7594"/>
                      <a:pt x="5275" y="7582"/>
                      <a:pt x="5644" y="7605"/>
                    </a:cubicBezTo>
                    <a:cubicBezTo>
                      <a:pt x="5743" y="7607"/>
                      <a:pt x="5842" y="7608"/>
                      <a:pt x="5941" y="7608"/>
                    </a:cubicBezTo>
                    <a:cubicBezTo>
                      <a:pt x="6438" y="7608"/>
                      <a:pt x="6934" y="7584"/>
                      <a:pt x="7430" y="7534"/>
                    </a:cubicBezTo>
                    <a:cubicBezTo>
                      <a:pt x="8597" y="7427"/>
                      <a:pt x="9763" y="7236"/>
                      <a:pt x="10906" y="6951"/>
                    </a:cubicBezTo>
                    <a:cubicBezTo>
                      <a:pt x="12061" y="6641"/>
                      <a:pt x="13192" y="6010"/>
                      <a:pt x="14252" y="5474"/>
                    </a:cubicBezTo>
                    <a:cubicBezTo>
                      <a:pt x="14693" y="5248"/>
                      <a:pt x="15216" y="5046"/>
                      <a:pt x="15609" y="4724"/>
                    </a:cubicBezTo>
                    <a:cubicBezTo>
                      <a:pt x="15919" y="4474"/>
                      <a:pt x="16419" y="4248"/>
                      <a:pt x="16621" y="3891"/>
                    </a:cubicBezTo>
                    <a:lnTo>
                      <a:pt x="16621" y="3879"/>
                    </a:lnTo>
                    <a:cubicBezTo>
                      <a:pt x="16633" y="3867"/>
                      <a:pt x="16633" y="3843"/>
                      <a:pt x="16633" y="3831"/>
                    </a:cubicBezTo>
                    <a:cubicBezTo>
                      <a:pt x="16633" y="3819"/>
                      <a:pt x="16633" y="3807"/>
                      <a:pt x="16633" y="3807"/>
                    </a:cubicBezTo>
                    <a:cubicBezTo>
                      <a:pt x="16633" y="3795"/>
                      <a:pt x="16633" y="3784"/>
                      <a:pt x="16633" y="3772"/>
                    </a:cubicBezTo>
                    <a:cubicBezTo>
                      <a:pt x="16633" y="3760"/>
                      <a:pt x="16633" y="3748"/>
                      <a:pt x="16621" y="3736"/>
                    </a:cubicBezTo>
                    <a:lnTo>
                      <a:pt x="16621" y="3712"/>
                    </a:lnTo>
                    <a:cubicBezTo>
                      <a:pt x="16419" y="3355"/>
                      <a:pt x="15919" y="3129"/>
                      <a:pt x="15609" y="2879"/>
                    </a:cubicBezTo>
                    <a:cubicBezTo>
                      <a:pt x="15216" y="2569"/>
                      <a:pt x="14693" y="2367"/>
                      <a:pt x="14252" y="2140"/>
                    </a:cubicBezTo>
                    <a:cubicBezTo>
                      <a:pt x="13192" y="1605"/>
                      <a:pt x="12061" y="974"/>
                      <a:pt x="10906" y="676"/>
                    </a:cubicBezTo>
                    <a:cubicBezTo>
                      <a:pt x="9763" y="378"/>
                      <a:pt x="8597" y="188"/>
                      <a:pt x="7430" y="81"/>
                    </a:cubicBezTo>
                    <a:cubicBezTo>
                      <a:pt x="6983" y="27"/>
                      <a:pt x="6537" y="0"/>
                      <a:pt x="60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5939322" y="3162119"/>
                <a:ext cx="244092" cy="531548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16646" extrusionOk="0">
                    <a:moveTo>
                      <a:pt x="3786" y="1"/>
                    </a:moveTo>
                    <a:cubicBezTo>
                      <a:pt x="3774" y="1"/>
                      <a:pt x="3763" y="13"/>
                      <a:pt x="3751" y="13"/>
                    </a:cubicBezTo>
                    <a:lnTo>
                      <a:pt x="3727" y="13"/>
                    </a:lnTo>
                    <a:cubicBezTo>
                      <a:pt x="3382" y="227"/>
                      <a:pt x="3143" y="727"/>
                      <a:pt x="2905" y="1037"/>
                    </a:cubicBezTo>
                    <a:cubicBezTo>
                      <a:pt x="2584" y="1418"/>
                      <a:pt x="2381" y="1942"/>
                      <a:pt x="2155" y="2394"/>
                    </a:cubicBezTo>
                    <a:cubicBezTo>
                      <a:pt x="1619" y="3454"/>
                      <a:pt x="988" y="4585"/>
                      <a:pt x="679" y="5740"/>
                    </a:cubicBezTo>
                    <a:cubicBezTo>
                      <a:pt x="393" y="6883"/>
                      <a:pt x="203" y="8038"/>
                      <a:pt x="95" y="9216"/>
                    </a:cubicBezTo>
                    <a:cubicBezTo>
                      <a:pt x="24" y="9812"/>
                      <a:pt x="0" y="10407"/>
                      <a:pt x="24" y="11002"/>
                    </a:cubicBezTo>
                    <a:cubicBezTo>
                      <a:pt x="36" y="11371"/>
                      <a:pt x="24" y="11848"/>
                      <a:pt x="238" y="12157"/>
                    </a:cubicBezTo>
                    <a:cubicBezTo>
                      <a:pt x="267" y="12186"/>
                      <a:pt x="305" y="12202"/>
                      <a:pt x="343" y="12202"/>
                    </a:cubicBezTo>
                    <a:cubicBezTo>
                      <a:pt x="368" y="12202"/>
                      <a:pt x="393" y="12195"/>
                      <a:pt x="417" y="12181"/>
                    </a:cubicBezTo>
                    <a:cubicBezTo>
                      <a:pt x="444" y="12184"/>
                      <a:pt x="472" y="12186"/>
                      <a:pt x="500" y="12186"/>
                    </a:cubicBezTo>
                    <a:cubicBezTo>
                      <a:pt x="952" y="12186"/>
                      <a:pt x="1424" y="11748"/>
                      <a:pt x="1738" y="11479"/>
                    </a:cubicBezTo>
                    <a:cubicBezTo>
                      <a:pt x="1810" y="11419"/>
                      <a:pt x="1881" y="11348"/>
                      <a:pt x="1953" y="11288"/>
                    </a:cubicBezTo>
                    <a:lnTo>
                      <a:pt x="1953" y="11288"/>
                    </a:lnTo>
                    <a:cubicBezTo>
                      <a:pt x="1584" y="12312"/>
                      <a:pt x="1548" y="13443"/>
                      <a:pt x="1858" y="14491"/>
                    </a:cubicBezTo>
                    <a:cubicBezTo>
                      <a:pt x="2024" y="15086"/>
                      <a:pt x="2465" y="15836"/>
                      <a:pt x="2989" y="16181"/>
                    </a:cubicBezTo>
                    <a:cubicBezTo>
                      <a:pt x="3215" y="16324"/>
                      <a:pt x="3453" y="16586"/>
                      <a:pt x="3739" y="16634"/>
                    </a:cubicBezTo>
                    <a:lnTo>
                      <a:pt x="3751" y="16634"/>
                    </a:lnTo>
                    <a:cubicBezTo>
                      <a:pt x="3763" y="16646"/>
                      <a:pt x="3774" y="16646"/>
                      <a:pt x="3798" y="16646"/>
                    </a:cubicBezTo>
                    <a:lnTo>
                      <a:pt x="3846" y="16646"/>
                    </a:lnTo>
                    <a:cubicBezTo>
                      <a:pt x="3858" y="16646"/>
                      <a:pt x="3870" y="16646"/>
                      <a:pt x="3894" y="16634"/>
                    </a:cubicBezTo>
                    <a:lnTo>
                      <a:pt x="3905" y="16634"/>
                    </a:lnTo>
                    <a:cubicBezTo>
                      <a:pt x="4179" y="16586"/>
                      <a:pt x="4417" y="16324"/>
                      <a:pt x="4644" y="16181"/>
                    </a:cubicBezTo>
                    <a:cubicBezTo>
                      <a:pt x="5167" y="15836"/>
                      <a:pt x="5608" y="15074"/>
                      <a:pt x="5787" y="14491"/>
                    </a:cubicBezTo>
                    <a:cubicBezTo>
                      <a:pt x="6096" y="13431"/>
                      <a:pt x="6060" y="12312"/>
                      <a:pt x="5691" y="11276"/>
                    </a:cubicBezTo>
                    <a:lnTo>
                      <a:pt x="5691" y="11276"/>
                    </a:lnTo>
                    <a:cubicBezTo>
                      <a:pt x="5751" y="11348"/>
                      <a:pt x="5822" y="11419"/>
                      <a:pt x="5894" y="11479"/>
                    </a:cubicBezTo>
                    <a:cubicBezTo>
                      <a:pt x="6211" y="11739"/>
                      <a:pt x="6691" y="12184"/>
                      <a:pt x="7158" y="12184"/>
                    </a:cubicBezTo>
                    <a:cubicBezTo>
                      <a:pt x="7181" y="12184"/>
                      <a:pt x="7204" y="12183"/>
                      <a:pt x="7227" y="12181"/>
                    </a:cubicBezTo>
                    <a:cubicBezTo>
                      <a:pt x="7245" y="12194"/>
                      <a:pt x="7268" y="12201"/>
                      <a:pt x="7292" y="12201"/>
                    </a:cubicBezTo>
                    <a:cubicBezTo>
                      <a:pt x="7331" y="12201"/>
                      <a:pt x="7372" y="12182"/>
                      <a:pt x="7394" y="12145"/>
                    </a:cubicBezTo>
                    <a:cubicBezTo>
                      <a:pt x="7608" y="11836"/>
                      <a:pt x="7608" y="11359"/>
                      <a:pt x="7620" y="11002"/>
                    </a:cubicBezTo>
                    <a:cubicBezTo>
                      <a:pt x="7644" y="10407"/>
                      <a:pt x="7620" y="9800"/>
                      <a:pt x="7549" y="9216"/>
                    </a:cubicBezTo>
                    <a:cubicBezTo>
                      <a:pt x="7442" y="8038"/>
                      <a:pt x="7251" y="6883"/>
                      <a:pt x="6965" y="5740"/>
                    </a:cubicBezTo>
                    <a:cubicBezTo>
                      <a:pt x="6656" y="4585"/>
                      <a:pt x="6025" y="3454"/>
                      <a:pt x="5489" y="2394"/>
                    </a:cubicBezTo>
                    <a:cubicBezTo>
                      <a:pt x="5263" y="1942"/>
                      <a:pt x="5060" y="1418"/>
                      <a:pt x="4739" y="1037"/>
                    </a:cubicBezTo>
                    <a:cubicBezTo>
                      <a:pt x="4489" y="727"/>
                      <a:pt x="4263" y="227"/>
                      <a:pt x="3905" y="13"/>
                    </a:cubicBezTo>
                    <a:lnTo>
                      <a:pt x="3894" y="13"/>
                    </a:lnTo>
                    <a:lnTo>
                      <a:pt x="38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6145766" y="2961647"/>
                <a:ext cx="531165" cy="243390"/>
              </a:xfrm>
              <a:custGeom>
                <a:avLst/>
                <a:gdLst/>
                <a:ahLst/>
                <a:cxnLst/>
                <a:rect l="l" t="t" r="r" b="b"/>
                <a:pathLst>
                  <a:path w="16634" h="7622" extrusionOk="0">
                    <a:moveTo>
                      <a:pt x="10604" y="0"/>
                    </a:moveTo>
                    <a:cubicBezTo>
                      <a:pt x="10134" y="0"/>
                      <a:pt x="9662" y="20"/>
                      <a:pt x="9204" y="76"/>
                    </a:cubicBezTo>
                    <a:cubicBezTo>
                      <a:pt x="8025" y="183"/>
                      <a:pt x="6870" y="385"/>
                      <a:pt x="5727" y="683"/>
                    </a:cubicBezTo>
                    <a:cubicBezTo>
                      <a:pt x="4572" y="993"/>
                      <a:pt x="3441" y="1612"/>
                      <a:pt x="2382" y="2159"/>
                    </a:cubicBezTo>
                    <a:cubicBezTo>
                      <a:pt x="1941" y="2386"/>
                      <a:pt x="1417" y="2576"/>
                      <a:pt x="1024" y="2898"/>
                    </a:cubicBezTo>
                    <a:cubicBezTo>
                      <a:pt x="715" y="3148"/>
                      <a:pt x="215" y="3374"/>
                      <a:pt x="12" y="3731"/>
                    </a:cubicBezTo>
                    <a:lnTo>
                      <a:pt x="12" y="3755"/>
                    </a:lnTo>
                    <a:cubicBezTo>
                      <a:pt x="0" y="3767"/>
                      <a:pt x="0" y="3779"/>
                      <a:pt x="0" y="3791"/>
                    </a:cubicBezTo>
                    <a:cubicBezTo>
                      <a:pt x="0" y="3802"/>
                      <a:pt x="0" y="3814"/>
                      <a:pt x="0" y="3826"/>
                    </a:cubicBezTo>
                    <a:cubicBezTo>
                      <a:pt x="0" y="3826"/>
                      <a:pt x="0" y="3838"/>
                      <a:pt x="0" y="3850"/>
                    </a:cubicBezTo>
                    <a:cubicBezTo>
                      <a:pt x="0" y="3862"/>
                      <a:pt x="0" y="3874"/>
                      <a:pt x="12" y="3898"/>
                    </a:cubicBezTo>
                    <a:lnTo>
                      <a:pt x="12" y="3910"/>
                    </a:lnTo>
                    <a:cubicBezTo>
                      <a:pt x="215" y="4267"/>
                      <a:pt x="715" y="4493"/>
                      <a:pt x="1024" y="4743"/>
                    </a:cubicBezTo>
                    <a:cubicBezTo>
                      <a:pt x="1417" y="5053"/>
                      <a:pt x="1941" y="5255"/>
                      <a:pt x="2382" y="5481"/>
                    </a:cubicBezTo>
                    <a:cubicBezTo>
                      <a:pt x="3441" y="6029"/>
                      <a:pt x="4572" y="6660"/>
                      <a:pt x="5727" y="6969"/>
                    </a:cubicBezTo>
                    <a:cubicBezTo>
                      <a:pt x="6870" y="7243"/>
                      <a:pt x="8037" y="7446"/>
                      <a:pt x="9204" y="7553"/>
                    </a:cubicBezTo>
                    <a:cubicBezTo>
                      <a:pt x="9645" y="7597"/>
                      <a:pt x="10087" y="7622"/>
                      <a:pt x="10528" y="7622"/>
                    </a:cubicBezTo>
                    <a:cubicBezTo>
                      <a:pt x="10682" y="7622"/>
                      <a:pt x="10836" y="7619"/>
                      <a:pt x="10990" y="7612"/>
                    </a:cubicBezTo>
                    <a:cubicBezTo>
                      <a:pt x="11347" y="7589"/>
                      <a:pt x="11823" y="7601"/>
                      <a:pt x="12133" y="7386"/>
                    </a:cubicBezTo>
                    <a:cubicBezTo>
                      <a:pt x="12192" y="7350"/>
                      <a:pt x="12204" y="7267"/>
                      <a:pt x="12168" y="7208"/>
                    </a:cubicBezTo>
                    <a:cubicBezTo>
                      <a:pt x="12216" y="6731"/>
                      <a:pt x="11740" y="6219"/>
                      <a:pt x="11466" y="5886"/>
                    </a:cubicBezTo>
                    <a:cubicBezTo>
                      <a:pt x="11406" y="5815"/>
                      <a:pt x="11335" y="5743"/>
                      <a:pt x="11264" y="5684"/>
                    </a:cubicBezTo>
                    <a:lnTo>
                      <a:pt x="11264" y="5684"/>
                    </a:lnTo>
                    <a:cubicBezTo>
                      <a:pt x="11828" y="5885"/>
                      <a:pt x="12420" y="5983"/>
                      <a:pt x="13012" y="5983"/>
                    </a:cubicBezTo>
                    <a:cubicBezTo>
                      <a:pt x="13507" y="5983"/>
                      <a:pt x="14001" y="5914"/>
                      <a:pt x="14478" y="5779"/>
                    </a:cubicBezTo>
                    <a:cubicBezTo>
                      <a:pt x="15062" y="5600"/>
                      <a:pt x="15824" y="5160"/>
                      <a:pt x="16169" y="4636"/>
                    </a:cubicBezTo>
                    <a:cubicBezTo>
                      <a:pt x="16312" y="4410"/>
                      <a:pt x="16574" y="4172"/>
                      <a:pt x="16621" y="3886"/>
                    </a:cubicBezTo>
                    <a:lnTo>
                      <a:pt x="16621" y="3874"/>
                    </a:lnTo>
                    <a:cubicBezTo>
                      <a:pt x="16621" y="3862"/>
                      <a:pt x="16633" y="3850"/>
                      <a:pt x="16633" y="3826"/>
                    </a:cubicBezTo>
                    <a:cubicBezTo>
                      <a:pt x="16633" y="3826"/>
                      <a:pt x="16633" y="3814"/>
                      <a:pt x="16633" y="3802"/>
                    </a:cubicBezTo>
                    <a:cubicBezTo>
                      <a:pt x="16633" y="3802"/>
                      <a:pt x="16633" y="3791"/>
                      <a:pt x="16633" y="3779"/>
                    </a:cubicBezTo>
                    <a:cubicBezTo>
                      <a:pt x="16633" y="3767"/>
                      <a:pt x="16633" y="3755"/>
                      <a:pt x="16621" y="3731"/>
                    </a:cubicBezTo>
                    <a:cubicBezTo>
                      <a:pt x="16574" y="3457"/>
                      <a:pt x="16312" y="3207"/>
                      <a:pt x="16169" y="2981"/>
                    </a:cubicBezTo>
                    <a:cubicBezTo>
                      <a:pt x="15824" y="2457"/>
                      <a:pt x="15062" y="2016"/>
                      <a:pt x="14478" y="1838"/>
                    </a:cubicBezTo>
                    <a:cubicBezTo>
                      <a:pt x="14005" y="1698"/>
                      <a:pt x="13515" y="1629"/>
                      <a:pt x="13024" y="1629"/>
                    </a:cubicBezTo>
                    <a:cubicBezTo>
                      <a:pt x="12428" y="1629"/>
                      <a:pt x="11831" y="1731"/>
                      <a:pt x="11264" y="1933"/>
                    </a:cubicBezTo>
                    <a:cubicBezTo>
                      <a:pt x="11335" y="1874"/>
                      <a:pt x="11406" y="1802"/>
                      <a:pt x="11466" y="1731"/>
                    </a:cubicBezTo>
                    <a:cubicBezTo>
                      <a:pt x="11740" y="1397"/>
                      <a:pt x="12216" y="885"/>
                      <a:pt x="12168" y="409"/>
                    </a:cubicBezTo>
                    <a:cubicBezTo>
                      <a:pt x="12204" y="350"/>
                      <a:pt x="12192" y="266"/>
                      <a:pt x="12133" y="231"/>
                    </a:cubicBezTo>
                    <a:cubicBezTo>
                      <a:pt x="11823" y="16"/>
                      <a:pt x="11347" y="16"/>
                      <a:pt x="10990" y="4"/>
                    </a:cubicBezTo>
                    <a:cubicBezTo>
                      <a:pt x="10862" y="2"/>
                      <a:pt x="10733" y="0"/>
                      <a:pt x="10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6183382" y="2519733"/>
                <a:ext cx="281006" cy="281230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8807" extrusionOk="0">
                    <a:moveTo>
                      <a:pt x="5794" y="472"/>
                    </a:moveTo>
                    <a:cubicBezTo>
                      <a:pt x="6374" y="472"/>
                      <a:pt x="6929" y="709"/>
                      <a:pt x="7347" y="1127"/>
                    </a:cubicBezTo>
                    <a:cubicBezTo>
                      <a:pt x="8050" y="1818"/>
                      <a:pt x="8252" y="2842"/>
                      <a:pt x="8097" y="3413"/>
                    </a:cubicBezTo>
                    <a:lnTo>
                      <a:pt x="8014" y="3616"/>
                    </a:lnTo>
                    <a:cubicBezTo>
                      <a:pt x="7895" y="3914"/>
                      <a:pt x="7669" y="4152"/>
                      <a:pt x="7383" y="4306"/>
                    </a:cubicBezTo>
                    <a:cubicBezTo>
                      <a:pt x="7183" y="4407"/>
                      <a:pt x="6981" y="4451"/>
                      <a:pt x="6788" y="4451"/>
                    </a:cubicBezTo>
                    <a:cubicBezTo>
                      <a:pt x="5835" y="4451"/>
                      <a:pt x="5088" y="3354"/>
                      <a:pt x="5692" y="2413"/>
                    </a:cubicBezTo>
                    <a:lnTo>
                      <a:pt x="5811" y="2223"/>
                    </a:lnTo>
                    <a:lnTo>
                      <a:pt x="5621" y="2092"/>
                    </a:lnTo>
                    <a:cubicBezTo>
                      <a:pt x="5419" y="1959"/>
                      <a:pt x="5192" y="1894"/>
                      <a:pt x="4943" y="1894"/>
                    </a:cubicBezTo>
                    <a:cubicBezTo>
                      <a:pt x="4677" y="1894"/>
                      <a:pt x="4386" y="1968"/>
                      <a:pt x="4073" y="2116"/>
                    </a:cubicBezTo>
                    <a:cubicBezTo>
                      <a:pt x="2418" y="2878"/>
                      <a:pt x="1334" y="4604"/>
                      <a:pt x="727" y="5854"/>
                    </a:cubicBezTo>
                    <a:cubicBezTo>
                      <a:pt x="989" y="4330"/>
                      <a:pt x="1751" y="2056"/>
                      <a:pt x="3966" y="961"/>
                    </a:cubicBezTo>
                    <a:cubicBezTo>
                      <a:pt x="4513" y="663"/>
                      <a:pt x="5121" y="496"/>
                      <a:pt x="5752" y="473"/>
                    </a:cubicBezTo>
                    <a:cubicBezTo>
                      <a:pt x="5766" y="472"/>
                      <a:pt x="5780" y="472"/>
                      <a:pt x="5794" y="472"/>
                    </a:cubicBezTo>
                    <a:close/>
                    <a:moveTo>
                      <a:pt x="5741" y="1"/>
                    </a:moveTo>
                    <a:cubicBezTo>
                      <a:pt x="5190" y="1"/>
                      <a:pt x="4530" y="145"/>
                      <a:pt x="3751" y="532"/>
                    </a:cubicBezTo>
                    <a:cubicBezTo>
                      <a:pt x="1" y="2401"/>
                      <a:pt x="120" y="7354"/>
                      <a:pt x="120" y="7402"/>
                    </a:cubicBezTo>
                    <a:lnTo>
                      <a:pt x="168" y="8807"/>
                    </a:lnTo>
                    <a:lnTo>
                      <a:pt x="584" y="7474"/>
                    </a:lnTo>
                    <a:cubicBezTo>
                      <a:pt x="596" y="7438"/>
                      <a:pt x="1763" y="3711"/>
                      <a:pt x="4275" y="2544"/>
                    </a:cubicBezTo>
                    <a:cubicBezTo>
                      <a:pt x="4535" y="2423"/>
                      <a:pt x="4763" y="2365"/>
                      <a:pt x="4959" y="2365"/>
                    </a:cubicBezTo>
                    <a:cubicBezTo>
                      <a:pt x="5034" y="2365"/>
                      <a:pt x="5103" y="2373"/>
                      <a:pt x="5168" y="2390"/>
                    </a:cubicBezTo>
                    <a:cubicBezTo>
                      <a:pt x="4787" y="3271"/>
                      <a:pt x="5156" y="4283"/>
                      <a:pt x="6014" y="4711"/>
                    </a:cubicBezTo>
                    <a:cubicBezTo>
                      <a:pt x="6270" y="4836"/>
                      <a:pt x="6542" y="4896"/>
                      <a:pt x="6809" y="4896"/>
                    </a:cubicBezTo>
                    <a:cubicBezTo>
                      <a:pt x="7435" y="4896"/>
                      <a:pt x="8037" y="4569"/>
                      <a:pt x="8371" y="3985"/>
                    </a:cubicBezTo>
                    <a:lnTo>
                      <a:pt x="8454" y="3806"/>
                    </a:lnTo>
                    <a:cubicBezTo>
                      <a:pt x="8800" y="3080"/>
                      <a:pt x="8573" y="1663"/>
                      <a:pt x="7681" y="782"/>
                    </a:cubicBezTo>
                    <a:cubicBezTo>
                      <a:pt x="7325" y="435"/>
                      <a:pt x="6697" y="1"/>
                      <a:pt x="57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5657582" y="2519733"/>
                <a:ext cx="281389" cy="281230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8807" extrusionOk="0">
                    <a:moveTo>
                      <a:pt x="3067" y="468"/>
                    </a:moveTo>
                    <a:cubicBezTo>
                      <a:pt x="3559" y="468"/>
                      <a:pt x="4151" y="605"/>
                      <a:pt x="4858" y="961"/>
                    </a:cubicBezTo>
                    <a:cubicBezTo>
                      <a:pt x="7061" y="2056"/>
                      <a:pt x="7823" y="4318"/>
                      <a:pt x="8085" y="5854"/>
                    </a:cubicBezTo>
                    <a:cubicBezTo>
                      <a:pt x="7478" y="4592"/>
                      <a:pt x="6394" y="2878"/>
                      <a:pt x="4739" y="2104"/>
                    </a:cubicBezTo>
                    <a:cubicBezTo>
                      <a:pt x="4465" y="1973"/>
                      <a:pt x="4180" y="1901"/>
                      <a:pt x="3882" y="1889"/>
                    </a:cubicBezTo>
                    <a:lnTo>
                      <a:pt x="3870" y="1889"/>
                    </a:lnTo>
                    <a:cubicBezTo>
                      <a:pt x="3632" y="1889"/>
                      <a:pt x="3394" y="1961"/>
                      <a:pt x="3192" y="2092"/>
                    </a:cubicBezTo>
                    <a:lnTo>
                      <a:pt x="3001" y="2223"/>
                    </a:lnTo>
                    <a:lnTo>
                      <a:pt x="3120" y="2413"/>
                    </a:lnTo>
                    <a:cubicBezTo>
                      <a:pt x="3549" y="3068"/>
                      <a:pt x="3322" y="3949"/>
                      <a:pt x="2620" y="4306"/>
                    </a:cubicBezTo>
                    <a:cubicBezTo>
                      <a:pt x="2425" y="4406"/>
                      <a:pt x="2218" y="4453"/>
                      <a:pt x="2016" y="4453"/>
                    </a:cubicBezTo>
                    <a:cubicBezTo>
                      <a:pt x="1491" y="4453"/>
                      <a:pt x="993" y="4137"/>
                      <a:pt x="786" y="3604"/>
                    </a:cubicBezTo>
                    <a:lnTo>
                      <a:pt x="727" y="3461"/>
                    </a:lnTo>
                    <a:cubicBezTo>
                      <a:pt x="560" y="2902"/>
                      <a:pt x="739" y="1842"/>
                      <a:pt x="1465" y="1116"/>
                    </a:cubicBezTo>
                    <a:cubicBezTo>
                      <a:pt x="1809" y="779"/>
                      <a:pt x="2325" y="468"/>
                      <a:pt x="3067" y="468"/>
                    </a:cubicBezTo>
                    <a:close/>
                    <a:moveTo>
                      <a:pt x="3068" y="1"/>
                    </a:moveTo>
                    <a:cubicBezTo>
                      <a:pt x="2110" y="1"/>
                      <a:pt x="1479" y="435"/>
                      <a:pt x="1132" y="782"/>
                    </a:cubicBezTo>
                    <a:cubicBezTo>
                      <a:pt x="239" y="1663"/>
                      <a:pt x="1" y="3080"/>
                      <a:pt x="358" y="3794"/>
                    </a:cubicBezTo>
                    <a:lnTo>
                      <a:pt x="405" y="3878"/>
                    </a:lnTo>
                    <a:cubicBezTo>
                      <a:pt x="715" y="4497"/>
                      <a:pt x="1341" y="4849"/>
                      <a:pt x="1992" y="4849"/>
                    </a:cubicBezTo>
                    <a:cubicBezTo>
                      <a:pt x="2243" y="4849"/>
                      <a:pt x="2497" y="4797"/>
                      <a:pt x="2739" y="4687"/>
                    </a:cubicBezTo>
                    <a:cubicBezTo>
                      <a:pt x="3596" y="4295"/>
                      <a:pt x="4001" y="3283"/>
                      <a:pt x="3644" y="2390"/>
                    </a:cubicBezTo>
                    <a:cubicBezTo>
                      <a:pt x="3712" y="2373"/>
                      <a:pt x="3784" y="2365"/>
                      <a:pt x="3860" y="2365"/>
                    </a:cubicBezTo>
                    <a:cubicBezTo>
                      <a:pt x="4060" y="2365"/>
                      <a:pt x="4286" y="2423"/>
                      <a:pt x="4537" y="2544"/>
                    </a:cubicBezTo>
                    <a:cubicBezTo>
                      <a:pt x="7049" y="3711"/>
                      <a:pt x="8216" y="7438"/>
                      <a:pt x="8228" y="7474"/>
                    </a:cubicBezTo>
                    <a:lnTo>
                      <a:pt x="8645" y="8807"/>
                    </a:lnTo>
                    <a:lnTo>
                      <a:pt x="8680" y="7402"/>
                    </a:lnTo>
                    <a:cubicBezTo>
                      <a:pt x="8680" y="7343"/>
                      <a:pt x="8811" y="2401"/>
                      <a:pt x="5061" y="532"/>
                    </a:cubicBezTo>
                    <a:cubicBezTo>
                      <a:pt x="4282" y="145"/>
                      <a:pt x="3621" y="1"/>
                      <a:pt x="30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5483454" y="2682557"/>
                <a:ext cx="298122" cy="270883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8483" extrusionOk="0">
                    <a:moveTo>
                      <a:pt x="3533" y="461"/>
                    </a:moveTo>
                    <a:cubicBezTo>
                      <a:pt x="3679" y="461"/>
                      <a:pt x="3813" y="476"/>
                      <a:pt x="3930" y="505"/>
                    </a:cubicBezTo>
                    <a:lnTo>
                      <a:pt x="4132" y="589"/>
                    </a:lnTo>
                    <a:cubicBezTo>
                      <a:pt x="4858" y="874"/>
                      <a:pt x="5180" y="1720"/>
                      <a:pt x="4823" y="2410"/>
                    </a:cubicBezTo>
                    <a:cubicBezTo>
                      <a:pt x="4585" y="2869"/>
                      <a:pt x="4117" y="3128"/>
                      <a:pt x="3640" y="3128"/>
                    </a:cubicBezTo>
                    <a:cubicBezTo>
                      <a:pt x="3400" y="3128"/>
                      <a:pt x="3157" y="3062"/>
                      <a:pt x="2941" y="2922"/>
                    </a:cubicBezTo>
                    <a:lnTo>
                      <a:pt x="2739" y="2791"/>
                    </a:lnTo>
                    <a:lnTo>
                      <a:pt x="2608" y="2994"/>
                    </a:lnTo>
                    <a:cubicBezTo>
                      <a:pt x="2334" y="3410"/>
                      <a:pt x="2346" y="3922"/>
                      <a:pt x="2632" y="4530"/>
                    </a:cubicBezTo>
                    <a:cubicBezTo>
                      <a:pt x="3406" y="6184"/>
                      <a:pt x="5120" y="7268"/>
                      <a:pt x="6382" y="7875"/>
                    </a:cubicBezTo>
                    <a:cubicBezTo>
                      <a:pt x="4846" y="7613"/>
                      <a:pt x="2584" y="6851"/>
                      <a:pt x="1489" y="4649"/>
                    </a:cubicBezTo>
                    <a:lnTo>
                      <a:pt x="1477" y="4649"/>
                    </a:lnTo>
                    <a:cubicBezTo>
                      <a:pt x="596" y="2875"/>
                      <a:pt x="1084" y="1827"/>
                      <a:pt x="1644" y="1255"/>
                    </a:cubicBezTo>
                    <a:cubicBezTo>
                      <a:pt x="2203" y="696"/>
                      <a:pt x="2960" y="461"/>
                      <a:pt x="3533" y="461"/>
                    </a:cubicBezTo>
                    <a:close/>
                    <a:moveTo>
                      <a:pt x="3539" y="1"/>
                    </a:moveTo>
                    <a:cubicBezTo>
                      <a:pt x="2822" y="1"/>
                      <a:pt x="1939" y="305"/>
                      <a:pt x="1310" y="934"/>
                    </a:cubicBezTo>
                    <a:cubicBezTo>
                      <a:pt x="763" y="1482"/>
                      <a:pt x="1" y="2720"/>
                      <a:pt x="1060" y="4851"/>
                    </a:cubicBezTo>
                    <a:cubicBezTo>
                      <a:pt x="2810" y="8351"/>
                      <a:pt x="7228" y="8482"/>
                      <a:pt x="7859" y="8482"/>
                    </a:cubicBezTo>
                    <a:lnTo>
                      <a:pt x="7930" y="8482"/>
                    </a:lnTo>
                    <a:lnTo>
                      <a:pt x="9335" y="8435"/>
                    </a:lnTo>
                    <a:lnTo>
                      <a:pt x="7990" y="8018"/>
                    </a:lnTo>
                    <a:cubicBezTo>
                      <a:pt x="7942" y="8006"/>
                      <a:pt x="4227" y="6851"/>
                      <a:pt x="3060" y="4327"/>
                    </a:cubicBezTo>
                    <a:cubicBezTo>
                      <a:pt x="2894" y="3982"/>
                      <a:pt x="2846" y="3684"/>
                      <a:pt x="2918" y="3434"/>
                    </a:cubicBezTo>
                    <a:lnTo>
                      <a:pt x="2918" y="3434"/>
                    </a:lnTo>
                    <a:cubicBezTo>
                      <a:pt x="3149" y="3536"/>
                      <a:pt x="3391" y="3584"/>
                      <a:pt x="3629" y="3584"/>
                    </a:cubicBezTo>
                    <a:cubicBezTo>
                      <a:pt x="4284" y="3584"/>
                      <a:pt x="4913" y="3218"/>
                      <a:pt x="5227" y="2589"/>
                    </a:cubicBezTo>
                    <a:cubicBezTo>
                      <a:pt x="5644" y="1743"/>
                      <a:pt x="5323" y="708"/>
                      <a:pt x="4501" y="243"/>
                    </a:cubicBezTo>
                    <a:lnTo>
                      <a:pt x="4323" y="160"/>
                    </a:lnTo>
                    <a:cubicBezTo>
                      <a:pt x="4111" y="54"/>
                      <a:pt x="3840" y="1"/>
                      <a:pt x="35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5483454" y="3205771"/>
                <a:ext cx="298122" cy="270851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8482" extrusionOk="0">
                    <a:moveTo>
                      <a:pt x="6382" y="610"/>
                    </a:moveTo>
                    <a:lnTo>
                      <a:pt x="6382" y="610"/>
                    </a:lnTo>
                    <a:cubicBezTo>
                      <a:pt x="5120" y="1206"/>
                      <a:pt x="3406" y="2301"/>
                      <a:pt x="2644" y="3944"/>
                    </a:cubicBezTo>
                    <a:cubicBezTo>
                      <a:pt x="2358" y="4551"/>
                      <a:pt x="2346" y="5075"/>
                      <a:pt x="2620" y="5492"/>
                    </a:cubicBezTo>
                    <a:lnTo>
                      <a:pt x="2751" y="5694"/>
                    </a:lnTo>
                    <a:lnTo>
                      <a:pt x="2941" y="5563"/>
                    </a:lnTo>
                    <a:cubicBezTo>
                      <a:pt x="3161" y="5423"/>
                      <a:pt x="3405" y="5357"/>
                      <a:pt x="3646" y="5357"/>
                    </a:cubicBezTo>
                    <a:cubicBezTo>
                      <a:pt x="4122" y="5357"/>
                      <a:pt x="4585" y="5616"/>
                      <a:pt x="4823" y="6075"/>
                    </a:cubicBezTo>
                    <a:cubicBezTo>
                      <a:pt x="5168" y="6766"/>
                      <a:pt x="4858" y="7611"/>
                      <a:pt x="4132" y="7897"/>
                    </a:cubicBezTo>
                    <a:lnTo>
                      <a:pt x="3977" y="7968"/>
                    </a:lnTo>
                    <a:cubicBezTo>
                      <a:pt x="3858" y="8002"/>
                      <a:pt x="3715" y="8020"/>
                      <a:pt x="3556" y="8020"/>
                    </a:cubicBezTo>
                    <a:cubicBezTo>
                      <a:pt x="2981" y="8020"/>
                      <a:pt x="2203" y="7787"/>
                      <a:pt x="1644" y="7218"/>
                    </a:cubicBezTo>
                    <a:cubicBezTo>
                      <a:pt x="1084" y="6659"/>
                      <a:pt x="596" y="5611"/>
                      <a:pt x="1489" y="3837"/>
                    </a:cubicBezTo>
                    <a:cubicBezTo>
                      <a:pt x="2584" y="1634"/>
                      <a:pt x="4858" y="872"/>
                      <a:pt x="6382" y="610"/>
                    </a:cubicBezTo>
                    <a:close/>
                    <a:moveTo>
                      <a:pt x="7809" y="0"/>
                    </a:moveTo>
                    <a:cubicBezTo>
                      <a:pt x="7035" y="0"/>
                      <a:pt x="2765" y="202"/>
                      <a:pt x="1060" y="3623"/>
                    </a:cubicBezTo>
                    <a:cubicBezTo>
                      <a:pt x="1" y="5754"/>
                      <a:pt x="763" y="6992"/>
                      <a:pt x="1310" y="7552"/>
                    </a:cubicBezTo>
                    <a:cubicBezTo>
                      <a:pt x="1906" y="8135"/>
                      <a:pt x="2703" y="8468"/>
                      <a:pt x="3549" y="8480"/>
                    </a:cubicBezTo>
                    <a:cubicBezTo>
                      <a:pt x="3571" y="8481"/>
                      <a:pt x="3593" y="8482"/>
                      <a:pt x="3615" y="8482"/>
                    </a:cubicBezTo>
                    <a:cubicBezTo>
                      <a:pt x="3855" y="8482"/>
                      <a:pt x="4094" y="8424"/>
                      <a:pt x="4323" y="8326"/>
                    </a:cubicBezTo>
                    <a:lnTo>
                      <a:pt x="4406" y="8278"/>
                    </a:lnTo>
                    <a:cubicBezTo>
                      <a:pt x="5263" y="7849"/>
                      <a:pt x="5608" y="6813"/>
                      <a:pt x="5216" y="5944"/>
                    </a:cubicBezTo>
                    <a:cubicBezTo>
                      <a:pt x="4920" y="5299"/>
                      <a:pt x="4272" y="4910"/>
                      <a:pt x="3589" y="4910"/>
                    </a:cubicBezTo>
                    <a:cubicBezTo>
                      <a:pt x="3366" y="4910"/>
                      <a:pt x="3138" y="4951"/>
                      <a:pt x="2918" y="5039"/>
                    </a:cubicBezTo>
                    <a:cubicBezTo>
                      <a:pt x="2858" y="4789"/>
                      <a:pt x="2906" y="4492"/>
                      <a:pt x="3060" y="4147"/>
                    </a:cubicBezTo>
                    <a:cubicBezTo>
                      <a:pt x="4239" y="1634"/>
                      <a:pt x="7954" y="467"/>
                      <a:pt x="7990" y="456"/>
                    </a:cubicBezTo>
                    <a:lnTo>
                      <a:pt x="9335" y="51"/>
                    </a:lnTo>
                    <a:lnTo>
                      <a:pt x="7930" y="3"/>
                    </a:lnTo>
                    <a:cubicBezTo>
                      <a:pt x="7926" y="2"/>
                      <a:pt x="7884" y="0"/>
                      <a:pt x="78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5656815" y="3359079"/>
                <a:ext cx="281006" cy="281389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8812" extrusionOk="0">
                    <a:moveTo>
                      <a:pt x="8073" y="2965"/>
                    </a:moveTo>
                    <a:lnTo>
                      <a:pt x="8073" y="2965"/>
                    </a:lnTo>
                    <a:cubicBezTo>
                      <a:pt x="7811" y="4489"/>
                      <a:pt x="7049" y="6751"/>
                      <a:pt x="4835" y="7858"/>
                    </a:cubicBezTo>
                    <a:cubicBezTo>
                      <a:pt x="4132" y="8207"/>
                      <a:pt x="3545" y="8342"/>
                      <a:pt x="3057" y="8342"/>
                    </a:cubicBezTo>
                    <a:cubicBezTo>
                      <a:pt x="2313" y="8342"/>
                      <a:pt x="1799" y="8030"/>
                      <a:pt x="1453" y="7692"/>
                    </a:cubicBezTo>
                    <a:cubicBezTo>
                      <a:pt x="751" y="7001"/>
                      <a:pt x="549" y="5977"/>
                      <a:pt x="703" y="5406"/>
                    </a:cubicBezTo>
                    <a:lnTo>
                      <a:pt x="787" y="5203"/>
                    </a:lnTo>
                    <a:cubicBezTo>
                      <a:pt x="993" y="4680"/>
                      <a:pt x="1490" y="4366"/>
                      <a:pt x="2014" y="4366"/>
                    </a:cubicBezTo>
                    <a:cubicBezTo>
                      <a:pt x="2217" y="4366"/>
                      <a:pt x="2424" y="4413"/>
                      <a:pt x="2620" y="4513"/>
                    </a:cubicBezTo>
                    <a:cubicBezTo>
                      <a:pt x="3311" y="4870"/>
                      <a:pt x="3537" y="5751"/>
                      <a:pt x="3108" y="6406"/>
                    </a:cubicBezTo>
                    <a:lnTo>
                      <a:pt x="2989" y="6596"/>
                    </a:lnTo>
                    <a:lnTo>
                      <a:pt x="3180" y="6727"/>
                    </a:lnTo>
                    <a:cubicBezTo>
                      <a:pt x="3381" y="6860"/>
                      <a:pt x="3608" y="6926"/>
                      <a:pt x="3858" y="6926"/>
                    </a:cubicBezTo>
                    <a:cubicBezTo>
                      <a:pt x="4123" y="6926"/>
                      <a:pt x="4414" y="6851"/>
                      <a:pt x="4728" y="6704"/>
                    </a:cubicBezTo>
                    <a:cubicBezTo>
                      <a:pt x="6383" y="5942"/>
                      <a:pt x="7466" y="4215"/>
                      <a:pt x="8073" y="2965"/>
                    </a:cubicBezTo>
                    <a:close/>
                    <a:moveTo>
                      <a:pt x="8621" y="0"/>
                    </a:moveTo>
                    <a:lnTo>
                      <a:pt x="8216" y="1346"/>
                    </a:lnTo>
                    <a:cubicBezTo>
                      <a:pt x="8204" y="1381"/>
                      <a:pt x="7037" y="5096"/>
                      <a:pt x="4525" y="6263"/>
                    </a:cubicBezTo>
                    <a:cubicBezTo>
                      <a:pt x="4274" y="6389"/>
                      <a:pt x="4052" y="6450"/>
                      <a:pt x="3859" y="6450"/>
                    </a:cubicBezTo>
                    <a:cubicBezTo>
                      <a:pt x="3778" y="6450"/>
                      <a:pt x="3703" y="6439"/>
                      <a:pt x="3632" y="6418"/>
                    </a:cubicBezTo>
                    <a:cubicBezTo>
                      <a:pt x="4013" y="5537"/>
                      <a:pt x="3644" y="4513"/>
                      <a:pt x="2787" y="4084"/>
                    </a:cubicBezTo>
                    <a:cubicBezTo>
                      <a:pt x="2534" y="3961"/>
                      <a:pt x="2266" y="3903"/>
                      <a:pt x="2001" y="3903"/>
                    </a:cubicBezTo>
                    <a:cubicBezTo>
                      <a:pt x="1368" y="3903"/>
                      <a:pt x="757" y="4238"/>
                      <a:pt x="429" y="4834"/>
                    </a:cubicBezTo>
                    <a:lnTo>
                      <a:pt x="346" y="5013"/>
                    </a:lnTo>
                    <a:cubicBezTo>
                      <a:pt x="1" y="5727"/>
                      <a:pt x="227" y="7144"/>
                      <a:pt x="1120" y="8025"/>
                    </a:cubicBezTo>
                    <a:cubicBezTo>
                      <a:pt x="1622" y="8527"/>
                      <a:pt x="2306" y="8811"/>
                      <a:pt x="3017" y="8811"/>
                    </a:cubicBezTo>
                    <a:cubicBezTo>
                      <a:pt x="3032" y="8811"/>
                      <a:pt x="3046" y="8811"/>
                      <a:pt x="3061" y="8811"/>
                    </a:cubicBezTo>
                    <a:cubicBezTo>
                      <a:pt x="3751" y="8787"/>
                      <a:pt x="4430" y="8609"/>
                      <a:pt x="5049" y="8275"/>
                    </a:cubicBezTo>
                    <a:cubicBezTo>
                      <a:pt x="8800" y="6406"/>
                      <a:pt x="8669" y="1465"/>
                      <a:pt x="8669" y="1405"/>
                    </a:cubicBezTo>
                    <a:lnTo>
                      <a:pt x="86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6182265" y="3359079"/>
                <a:ext cx="280974" cy="281389"/>
              </a:xfrm>
              <a:custGeom>
                <a:avLst/>
                <a:gdLst/>
                <a:ahLst/>
                <a:cxnLst/>
                <a:rect l="l" t="t" r="r" b="b"/>
                <a:pathLst>
                  <a:path w="8799" h="8812" extrusionOk="0">
                    <a:moveTo>
                      <a:pt x="727" y="2965"/>
                    </a:moveTo>
                    <a:cubicBezTo>
                      <a:pt x="1334" y="4215"/>
                      <a:pt x="2417" y="5930"/>
                      <a:pt x="4084" y="6704"/>
                    </a:cubicBezTo>
                    <a:cubicBezTo>
                      <a:pt x="4397" y="6851"/>
                      <a:pt x="4685" y="6926"/>
                      <a:pt x="4948" y="6926"/>
                    </a:cubicBezTo>
                    <a:cubicBezTo>
                      <a:pt x="5194" y="6926"/>
                      <a:pt x="5418" y="6860"/>
                      <a:pt x="5620" y="6727"/>
                    </a:cubicBezTo>
                    <a:lnTo>
                      <a:pt x="5822" y="6608"/>
                    </a:lnTo>
                    <a:lnTo>
                      <a:pt x="5691" y="6406"/>
                    </a:lnTo>
                    <a:cubicBezTo>
                      <a:pt x="5275" y="5751"/>
                      <a:pt x="5513" y="4882"/>
                      <a:pt x="6203" y="4537"/>
                    </a:cubicBezTo>
                    <a:cubicBezTo>
                      <a:pt x="6399" y="4435"/>
                      <a:pt x="6607" y="4388"/>
                      <a:pt x="6810" y="4388"/>
                    </a:cubicBezTo>
                    <a:cubicBezTo>
                      <a:pt x="7324" y="4388"/>
                      <a:pt x="7812" y="4692"/>
                      <a:pt x="8025" y="5203"/>
                    </a:cubicBezTo>
                    <a:lnTo>
                      <a:pt x="8085" y="5358"/>
                    </a:lnTo>
                    <a:cubicBezTo>
                      <a:pt x="8251" y="5918"/>
                      <a:pt x="8073" y="6977"/>
                      <a:pt x="7346" y="7692"/>
                    </a:cubicBezTo>
                    <a:cubicBezTo>
                      <a:pt x="7001" y="8030"/>
                      <a:pt x="6482" y="8342"/>
                      <a:pt x="5735" y="8342"/>
                    </a:cubicBezTo>
                    <a:cubicBezTo>
                      <a:pt x="5245" y="8342"/>
                      <a:pt x="4656" y="8207"/>
                      <a:pt x="3953" y="7858"/>
                    </a:cubicBezTo>
                    <a:cubicBezTo>
                      <a:pt x="1750" y="6763"/>
                      <a:pt x="988" y="4489"/>
                      <a:pt x="727" y="2965"/>
                    </a:cubicBezTo>
                    <a:close/>
                    <a:moveTo>
                      <a:pt x="167" y="0"/>
                    </a:moveTo>
                    <a:lnTo>
                      <a:pt x="119" y="1405"/>
                    </a:lnTo>
                    <a:cubicBezTo>
                      <a:pt x="119" y="1465"/>
                      <a:pt x="0" y="6406"/>
                      <a:pt x="3751" y="8275"/>
                    </a:cubicBezTo>
                    <a:cubicBezTo>
                      <a:pt x="4358" y="8609"/>
                      <a:pt x="5049" y="8787"/>
                      <a:pt x="5739" y="8811"/>
                    </a:cubicBezTo>
                    <a:cubicBezTo>
                      <a:pt x="5754" y="8811"/>
                      <a:pt x="5768" y="8811"/>
                      <a:pt x="5783" y="8811"/>
                    </a:cubicBezTo>
                    <a:cubicBezTo>
                      <a:pt x="6493" y="8811"/>
                      <a:pt x="7166" y="8527"/>
                      <a:pt x="7680" y="8037"/>
                    </a:cubicBezTo>
                    <a:cubicBezTo>
                      <a:pt x="8573" y="7144"/>
                      <a:pt x="8799" y="5739"/>
                      <a:pt x="8454" y="5013"/>
                    </a:cubicBezTo>
                    <a:lnTo>
                      <a:pt x="8406" y="4930"/>
                    </a:lnTo>
                    <a:cubicBezTo>
                      <a:pt x="8087" y="4317"/>
                      <a:pt x="7461" y="3960"/>
                      <a:pt x="6810" y="3960"/>
                    </a:cubicBezTo>
                    <a:cubicBezTo>
                      <a:pt x="6562" y="3960"/>
                      <a:pt x="6312" y="4012"/>
                      <a:pt x="6072" y="4120"/>
                    </a:cubicBezTo>
                    <a:cubicBezTo>
                      <a:pt x="5203" y="4525"/>
                      <a:pt x="4810" y="5537"/>
                      <a:pt x="5168" y="6418"/>
                    </a:cubicBezTo>
                    <a:cubicBezTo>
                      <a:pt x="5098" y="6434"/>
                      <a:pt x="5025" y="6443"/>
                      <a:pt x="4948" y="6443"/>
                    </a:cubicBezTo>
                    <a:cubicBezTo>
                      <a:pt x="4748" y="6443"/>
                      <a:pt x="4524" y="6387"/>
                      <a:pt x="4275" y="6275"/>
                    </a:cubicBezTo>
                    <a:cubicBezTo>
                      <a:pt x="1762" y="5096"/>
                      <a:pt x="596" y="1381"/>
                      <a:pt x="584" y="1346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6339660" y="3206984"/>
                <a:ext cx="298090" cy="270788"/>
              </a:xfrm>
              <a:custGeom>
                <a:avLst/>
                <a:gdLst/>
                <a:ahLst/>
                <a:cxnLst/>
                <a:rect l="l" t="t" r="r" b="b"/>
                <a:pathLst>
                  <a:path w="9335" h="8480" extrusionOk="0">
                    <a:moveTo>
                      <a:pt x="2953" y="596"/>
                    </a:moveTo>
                    <a:lnTo>
                      <a:pt x="2953" y="596"/>
                    </a:lnTo>
                    <a:cubicBezTo>
                      <a:pt x="4477" y="858"/>
                      <a:pt x="6751" y="1620"/>
                      <a:pt x="7847" y="3835"/>
                    </a:cubicBezTo>
                    <a:cubicBezTo>
                      <a:pt x="8728" y="5609"/>
                      <a:pt x="8251" y="6656"/>
                      <a:pt x="7692" y="7216"/>
                    </a:cubicBezTo>
                    <a:cubicBezTo>
                      <a:pt x="7136" y="7772"/>
                      <a:pt x="6385" y="8015"/>
                      <a:pt x="5813" y="8015"/>
                    </a:cubicBezTo>
                    <a:cubicBezTo>
                      <a:pt x="5663" y="8015"/>
                      <a:pt x="5525" y="7998"/>
                      <a:pt x="5406" y="7966"/>
                    </a:cubicBezTo>
                    <a:lnTo>
                      <a:pt x="5203" y="7895"/>
                    </a:lnTo>
                    <a:cubicBezTo>
                      <a:pt x="4477" y="7609"/>
                      <a:pt x="4144" y="6764"/>
                      <a:pt x="4501" y="6061"/>
                    </a:cubicBezTo>
                    <a:cubicBezTo>
                      <a:pt x="4736" y="5600"/>
                      <a:pt x="5196" y="5344"/>
                      <a:pt x="5670" y="5344"/>
                    </a:cubicBezTo>
                    <a:cubicBezTo>
                      <a:pt x="5918" y="5344"/>
                      <a:pt x="6169" y="5414"/>
                      <a:pt x="6394" y="5561"/>
                    </a:cubicBezTo>
                    <a:lnTo>
                      <a:pt x="6597" y="5692"/>
                    </a:lnTo>
                    <a:lnTo>
                      <a:pt x="6727" y="5490"/>
                    </a:lnTo>
                    <a:cubicBezTo>
                      <a:pt x="6989" y="5073"/>
                      <a:pt x="6978" y="4549"/>
                      <a:pt x="6704" y="3942"/>
                    </a:cubicBezTo>
                    <a:cubicBezTo>
                      <a:pt x="5930" y="2287"/>
                      <a:pt x="4215" y="1203"/>
                      <a:pt x="2953" y="596"/>
                    </a:cubicBezTo>
                    <a:close/>
                    <a:moveTo>
                      <a:pt x="1465" y="0"/>
                    </a:moveTo>
                    <a:cubicBezTo>
                      <a:pt x="1429" y="0"/>
                      <a:pt x="1408" y="1"/>
                      <a:pt x="1405" y="1"/>
                    </a:cubicBezTo>
                    <a:lnTo>
                      <a:pt x="0" y="48"/>
                    </a:lnTo>
                    <a:lnTo>
                      <a:pt x="1346" y="465"/>
                    </a:lnTo>
                    <a:cubicBezTo>
                      <a:pt x="1382" y="477"/>
                      <a:pt x="5096" y="1644"/>
                      <a:pt x="6275" y="4156"/>
                    </a:cubicBezTo>
                    <a:cubicBezTo>
                      <a:pt x="6430" y="4501"/>
                      <a:pt x="6477" y="4799"/>
                      <a:pt x="6418" y="5049"/>
                    </a:cubicBezTo>
                    <a:cubicBezTo>
                      <a:pt x="6179" y="4943"/>
                      <a:pt x="5930" y="4892"/>
                      <a:pt x="5685" y="4892"/>
                    </a:cubicBezTo>
                    <a:cubicBezTo>
                      <a:pt x="5026" y="4892"/>
                      <a:pt x="4397" y="5258"/>
                      <a:pt x="4084" y="5883"/>
                    </a:cubicBezTo>
                    <a:cubicBezTo>
                      <a:pt x="3656" y="6740"/>
                      <a:pt x="3989" y="7788"/>
                      <a:pt x="4822" y="8240"/>
                    </a:cubicBezTo>
                    <a:lnTo>
                      <a:pt x="5013" y="8335"/>
                    </a:lnTo>
                    <a:cubicBezTo>
                      <a:pt x="5227" y="8432"/>
                      <a:pt x="5471" y="8480"/>
                      <a:pt x="5708" y="8480"/>
                    </a:cubicBezTo>
                    <a:cubicBezTo>
                      <a:pt x="5734" y="8480"/>
                      <a:pt x="5761" y="8479"/>
                      <a:pt x="5787" y="8478"/>
                    </a:cubicBezTo>
                    <a:cubicBezTo>
                      <a:pt x="6620" y="8466"/>
                      <a:pt x="7418" y="8145"/>
                      <a:pt x="8025" y="7561"/>
                    </a:cubicBezTo>
                    <a:cubicBezTo>
                      <a:pt x="8573" y="7002"/>
                      <a:pt x="9335" y="5763"/>
                      <a:pt x="8275" y="3632"/>
                    </a:cubicBezTo>
                    <a:cubicBezTo>
                      <a:pt x="6518" y="106"/>
                      <a:pt x="2033" y="0"/>
                      <a:pt x="1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6339660" y="2683706"/>
                <a:ext cx="297739" cy="271267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8495" extrusionOk="0">
                    <a:moveTo>
                      <a:pt x="5785" y="465"/>
                    </a:moveTo>
                    <a:cubicBezTo>
                      <a:pt x="6361" y="465"/>
                      <a:pt x="7133" y="698"/>
                      <a:pt x="7692" y="1267"/>
                    </a:cubicBezTo>
                    <a:cubicBezTo>
                      <a:pt x="8251" y="1827"/>
                      <a:pt x="8740" y="2874"/>
                      <a:pt x="7847" y="4648"/>
                    </a:cubicBezTo>
                    <a:cubicBezTo>
                      <a:pt x="6751" y="6851"/>
                      <a:pt x="4489" y="7613"/>
                      <a:pt x="2965" y="7875"/>
                    </a:cubicBezTo>
                    <a:cubicBezTo>
                      <a:pt x="4215" y="7280"/>
                      <a:pt x="5930" y="6184"/>
                      <a:pt x="6704" y="4541"/>
                    </a:cubicBezTo>
                    <a:cubicBezTo>
                      <a:pt x="6978" y="3934"/>
                      <a:pt x="6989" y="3410"/>
                      <a:pt x="6727" y="2993"/>
                    </a:cubicBezTo>
                    <a:lnTo>
                      <a:pt x="6597" y="2803"/>
                    </a:lnTo>
                    <a:lnTo>
                      <a:pt x="6394" y="2922"/>
                    </a:lnTo>
                    <a:cubicBezTo>
                      <a:pt x="6172" y="3063"/>
                      <a:pt x="5924" y="3131"/>
                      <a:pt x="5680" y="3131"/>
                    </a:cubicBezTo>
                    <a:cubicBezTo>
                      <a:pt x="5204" y="3131"/>
                      <a:pt x="4741" y="2874"/>
                      <a:pt x="4513" y="2410"/>
                    </a:cubicBezTo>
                    <a:cubicBezTo>
                      <a:pt x="4156" y="1719"/>
                      <a:pt x="4477" y="874"/>
                      <a:pt x="5203" y="588"/>
                    </a:cubicBezTo>
                    <a:lnTo>
                      <a:pt x="5358" y="517"/>
                    </a:lnTo>
                    <a:cubicBezTo>
                      <a:pt x="5480" y="483"/>
                      <a:pt x="5625" y="465"/>
                      <a:pt x="5785" y="465"/>
                    </a:cubicBezTo>
                    <a:close/>
                    <a:moveTo>
                      <a:pt x="5787" y="1"/>
                    </a:moveTo>
                    <a:cubicBezTo>
                      <a:pt x="5485" y="1"/>
                      <a:pt x="5212" y="54"/>
                      <a:pt x="5001" y="160"/>
                    </a:cubicBezTo>
                    <a:lnTo>
                      <a:pt x="4930" y="207"/>
                    </a:lnTo>
                    <a:cubicBezTo>
                      <a:pt x="4072" y="636"/>
                      <a:pt x="3727" y="1672"/>
                      <a:pt x="4120" y="2541"/>
                    </a:cubicBezTo>
                    <a:cubicBezTo>
                      <a:pt x="4425" y="3187"/>
                      <a:pt x="5068" y="3576"/>
                      <a:pt x="5748" y="3576"/>
                    </a:cubicBezTo>
                    <a:cubicBezTo>
                      <a:pt x="5971" y="3576"/>
                      <a:pt x="6198" y="3534"/>
                      <a:pt x="6418" y="3446"/>
                    </a:cubicBezTo>
                    <a:lnTo>
                      <a:pt x="6418" y="3446"/>
                    </a:lnTo>
                    <a:cubicBezTo>
                      <a:pt x="6477" y="3696"/>
                      <a:pt x="6430" y="3993"/>
                      <a:pt x="6275" y="4339"/>
                    </a:cubicBezTo>
                    <a:cubicBezTo>
                      <a:pt x="5096" y="6851"/>
                      <a:pt x="1382" y="8018"/>
                      <a:pt x="1346" y="8030"/>
                    </a:cubicBezTo>
                    <a:lnTo>
                      <a:pt x="0" y="8434"/>
                    </a:lnTo>
                    <a:lnTo>
                      <a:pt x="1405" y="8494"/>
                    </a:lnTo>
                    <a:lnTo>
                      <a:pt x="1477" y="8494"/>
                    </a:lnTo>
                    <a:cubicBezTo>
                      <a:pt x="2108" y="8494"/>
                      <a:pt x="6525" y="8351"/>
                      <a:pt x="8263" y="4863"/>
                    </a:cubicBezTo>
                    <a:cubicBezTo>
                      <a:pt x="9323" y="2731"/>
                      <a:pt x="8573" y="1481"/>
                      <a:pt x="8025" y="934"/>
                    </a:cubicBezTo>
                    <a:cubicBezTo>
                      <a:pt x="7396" y="305"/>
                      <a:pt x="6507" y="1"/>
                      <a:pt x="57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6197848" y="2246295"/>
                <a:ext cx="289372" cy="409055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12810" extrusionOk="0">
                    <a:moveTo>
                      <a:pt x="7451" y="1"/>
                    </a:moveTo>
                    <a:cubicBezTo>
                      <a:pt x="4995" y="1"/>
                      <a:pt x="2672" y="1758"/>
                      <a:pt x="1441" y="3809"/>
                    </a:cubicBezTo>
                    <a:cubicBezTo>
                      <a:pt x="631" y="5166"/>
                      <a:pt x="167" y="6702"/>
                      <a:pt x="84" y="8274"/>
                    </a:cubicBezTo>
                    <a:cubicBezTo>
                      <a:pt x="0" y="9798"/>
                      <a:pt x="167" y="11334"/>
                      <a:pt x="584" y="12810"/>
                    </a:cubicBezTo>
                    <a:cubicBezTo>
                      <a:pt x="608" y="12738"/>
                      <a:pt x="774" y="12369"/>
                      <a:pt x="798" y="12286"/>
                    </a:cubicBezTo>
                    <a:cubicBezTo>
                      <a:pt x="810" y="12238"/>
                      <a:pt x="834" y="12203"/>
                      <a:pt x="858" y="12155"/>
                    </a:cubicBezTo>
                    <a:cubicBezTo>
                      <a:pt x="596" y="11095"/>
                      <a:pt x="358" y="10012"/>
                      <a:pt x="358" y="8917"/>
                    </a:cubicBezTo>
                    <a:cubicBezTo>
                      <a:pt x="370" y="7428"/>
                      <a:pt x="727" y="5952"/>
                      <a:pt x="1382" y="4618"/>
                    </a:cubicBezTo>
                    <a:cubicBezTo>
                      <a:pt x="2473" y="2382"/>
                      <a:pt x="4867" y="362"/>
                      <a:pt x="7435" y="362"/>
                    </a:cubicBezTo>
                    <a:cubicBezTo>
                      <a:pt x="7698" y="362"/>
                      <a:pt x="7963" y="383"/>
                      <a:pt x="8228" y="427"/>
                    </a:cubicBezTo>
                    <a:cubicBezTo>
                      <a:pt x="7573" y="737"/>
                      <a:pt x="6954" y="1094"/>
                      <a:pt x="6370" y="1511"/>
                    </a:cubicBezTo>
                    <a:cubicBezTo>
                      <a:pt x="5656" y="1999"/>
                      <a:pt x="4882" y="2630"/>
                      <a:pt x="4394" y="3344"/>
                    </a:cubicBezTo>
                    <a:cubicBezTo>
                      <a:pt x="4308" y="3478"/>
                      <a:pt x="4397" y="3656"/>
                      <a:pt x="4527" y="3656"/>
                    </a:cubicBezTo>
                    <a:cubicBezTo>
                      <a:pt x="4560" y="3656"/>
                      <a:pt x="4596" y="3645"/>
                      <a:pt x="4632" y="3618"/>
                    </a:cubicBezTo>
                    <a:cubicBezTo>
                      <a:pt x="5073" y="3299"/>
                      <a:pt x="5531" y="3110"/>
                      <a:pt x="5984" y="3110"/>
                    </a:cubicBezTo>
                    <a:cubicBezTo>
                      <a:pt x="6375" y="3110"/>
                      <a:pt x="6763" y="3251"/>
                      <a:pt x="7132" y="3571"/>
                    </a:cubicBezTo>
                    <a:cubicBezTo>
                      <a:pt x="7668" y="4035"/>
                      <a:pt x="7609" y="4595"/>
                      <a:pt x="7454" y="5154"/>
                    </a:cubicBezTo>
                    <a:cubicBezTo>
                      <a:pt x="7311" y="5035"/>
                      <a:pt x="7144" y="4952"/>
                      <a:pt x="6977" y="4892"/>
                    </a:cubicBezTo>
                    <a:cubicBezTo>
                      <a:pt x="6781" y="4826"/>
                      <a:pt x="6575" y="4796"/>
                      <a:pt x="6366" y="4796"/>
                    </a:cubicBezTo>
                    <a:cubicBezTo>
                      <a:pt x="5827" y="4796"/>
                      <a:pt x="5272" y="4992"/>
                      <a:pt x="4834" y="5249"/>
                    </a:cubicBezTo>
                    <a:cubicBezTo>
                      <a:pt x="2917" y="6381"/>
                      <a:pt x="2036" y="8524"/>
                      <a:pt x="1429" y="10548"/>
                    </a:cubicBezTo>
                    <a:cubicBezTo>
                      <a:pt x="1407" y="10644"/>
                      <a:pt x="1481" y="10703"/>
                      <a:pt x="1557" y="10703"/>
                    </a:cubicBezTo>
                    <a:cubicBezTo>
                      <a:pt x="1604" y="10703"/>
                      <a:pt x="1652" y="10681"/>
                      <a:pt x="1679" y="10631"/>
                    </a:cubicBezTo>
                    <a:cubicBezTo>
                      <a:pt x="1977" y="10107"/>
                      <a:pt x="2108" y="9536"/>
                      <a:pt x="2358" y="9000"/>
                    </a:cubicBezTo>
                    <a:cubicBezTo>
                      <a:pt x="2644" y="8333"/>
                      <a:pt x="2989" y="7702"/>
                      <a:pt x="3382" y="7107"/>
                    </a:cubicBezTo>
                    <a:cubicBezTo>
                      <a:pt x="3846" y="6416"/>
                      <a:pt x="4477" y="5845"/>
                      <a:pt x="5215" y="5464"/>
                    </a:cubicBezTo>
                    <a:cubicBezTo>
                      <a:pt x="5573" y="5297"/>
                      <a:pt x="5954" y="5190"/>
                      <a:pt x="6346" y="5154"/>
                    </a:cubicBezTo>
                    <a:cubicBezTo>
                      <a:pt x="6387" y="5150"/>
                      <a:pt x="6427" y="5147"/>
                      <a:pt x="6467" y="5147"/>
                    </a:cubicBezTo>
                    <a:cubicBezTo>
                      <a:pt x="6840" y="5147"/>
                      <a:pt x="7190" y="5345"/>
                      <a:pt x="7394" y="5678"/>
                    </a:cubicBezTo>
                    <a:cubicBezTo>
                      <a:pt x="7442" y="5761"/>
                      <a:pt x="7561" y="6047"/>
                      <a:pt x="7561" y="6047"/>
                    </a:cubicBezTo>
                    <a:cubicBezTo>
                      <a:pt x="7609" y="5928"/>
                      <a:pt x="7644" y="5797"/>
                      <a:pt x="7680" y="5678"/>
                    </a:cubicBezTo>
                    <a:cubicBezTo>
                      <a:pt x="7835" y="5285"/>
                      <a:pt x="7930" y="4857"/>
                      <a:pt x="7942" y="4428"/>
                    </a:cubicBezTo>
                    <a:cubicBezTo>
                      <a:pt x="7942" y="3904"/>
                      <a:pt x="7656" y="3452"/>
                      <a:pt x="7180" y="3130"/>
                    </a:cubicBezTo>
                    <a:cubicBezTo>
                      <a:pt x="6823" y="2872"/>
                      <a:pt x="6398" y="2740"/>
                      <a:pt x="5970" y="2740"/>
                    </a:cubicBezTo>
                    <a:cubicBezTo>
                      <a:pt x="5727" y="2740"/>
                      <a:pt x="5484" y="2782"/>
                      <a:pt x="5251" y="2868"/>
                    </a:cubicBezTo>
                    <a:cubicBezTo>
                      <a:pt x="6275" y="1832"/>
                      <a:pt x="7513" y="1047"/>
                      <a:pt x="8882" y="547"/>
                    </a:cubicBezTo>
                    <a:cubicBezTo>
                      <a:pt x="9061" y="487"/>
                      <a:pt x="9037" y="237"/>
                      <a:pt x="8859" y="201"/>
                    </a:cubicBezTo>
                    <a:cubicBezTo>
                      <a:pt x="8389" y="64"/>
                      <a:pt x="7918" y="1"/>
                      <a:pt x="74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5634782" y="2246295"/>
                <a:ext cx="288957" cy="409055"/>
              </a:xfrm>
              <a:custGeom>
                <a:avLst/>
                <a:gdLst/>
                <a:ahLst/>
                <a:cxnLst/>
                <a:rect l="l" t="t" r="r" b="b"/>
                <a:pathLst>
                  <a:path w="9049" h="12810" extrusionOk="0">
                    <a:moveTo>
                      <a:pt x="1598" y="1"/>
                    </a:moveTo>
                    <a:cubicBezTo>
                      <a:pt x="1132" y="1"/>
                      <a:pt x="660" y="64"/>
                      <a:pt x="191" y="201"/>
                    </a:cubicBezTo>
                    <a:cubicBezTo>
                      <a:pt x="12" y="237"/>
                      <a:pt x="0" y="487"/>
                      <a:pt x="167" y="547"/>
                    </a:cubicBezTo>
                    <a:cubicBezTo>
                      <a:pt x="1536" y="1047"/>
                      <a:pt x="2774" y="1832"/>
                      <a:pt x="3798" y="2868"/>
                    </a:cubicBezTo>
                    <a:cubicBezTo>
                      <a:pt x="3566" y="2782"/>
                      <a:pt x="3322" y="2740"/>
                      <a:pt x="3080" y="2740"/>
                    </a:cubicBezTo>
                    <a:cubicBezTo>
                      <a:pt x="2652" y="2740"/>
                      <a:pt x="2227" y="2872"/>
                      <a:pt x="1870" y="3130"/>
                    </a:cubicBezTo>
                    <a:cubicBezTo>
                      <a:pt x="1393" y="3452"/>
                      <a:pt x="1108" y="3904"/>
                      <a:pt x="1108" y="4428"/>
                    </a:cubicBezTo>
                    <a:cubicBezTo>
                      <a:pt x="1108" y="4904"/>
                      <a:pt x="1239" y="5261"/>
                      <a:pt x="1381" y="5678"/>
                    </a:cubicBezTo>
                    <a:cubicBezTo>
                      <a:pt x="1393" y="5761"/>
                      <a:pt x="1489" y="6047"/>
                      <a:pt x="1489" y="6047"/>
                    </a:cubicBezTo>
                    <a:cubicBezTo>
                      <a:pt x="1489" y="6047"/>
                      <a:pt x="1608" y="5761"/>
                      <a:pt x="1667" y="5678"/>
                    </a:cubicBezTo>
                    <a:cubicBezTo>
                      <a:pt x="1861" y="5345"/>
                      <a:pt x="2210" y="5147"/>
                      <a:pt x="2591" y="5147"/>
                    </a:cubicBezTo>
                    <a:cubicBezTo>
                      <a:pt x="2632" y="5147"/>
                      <a:pt x="2673" y="5150"/>
                      <a:pt x="2715" y="5154"/>
                    </a:cubicBezTo>
                    <a:cubicBezTo>
                      <a:pt x="3096" y="5190"/>
                      <a:pt x="3477" y="5297"/>
                      <a:pt x="3834" y="5464"/>
                    </a:cubicBezTo>
                    <a:cubicBezTo>
                      <a:pt x="4572" y="5845"/>
                      <a:pt x="5203" y="6416"/>
                      <a:pt x="5680" y="7107"/>
                    </a:cubicBezTo>
                    <a:cubicBezTo>
                      <a:pt x="6072" y="7702"/>
                      <a:pt x="6406" y="8333"/>
                      <a:pt x="6692" y="9000"/>
                    </a:cubicBezTo>
                    <a:cubicBezTo>
                      <a:pt x="6954" y="9536"/>
                      <a:pt x="7073" y="10107"/>
                      <a:pt x="7370" y="10631"/>
                    </a:cubicBezTo>
                    <a:cubicBezTo>
                      <a:pt x="7397" y="10681"/>
                      <a:pt x="7447" y="10703"/>
                      <a:pt x="7495" y="10703"/>
                    </a:cubicBezTo>
                    <a:cubicBezTo>
                      <a:pt x="7574" y="10703"/>
                      <a:pt x="7650" y="10644"/>
                      <a:pt x="7620" y="10548"/>
                    </a:cubicBezTo>
                    <a:cubicBezTo>
                      <a:pt x="7013" y="8524"/>
                      <a:pt x="6132" y="6381"/>
                      <a:pt x="4227" y="5249"/>
                    </a:cubicBezTo>
                    <a:cubicBezTo>
                      <a:pt x="3789" y="4992"/>
                      <a:pt x="3228" y="4796"/>
                      <a:pt x="2690" y="4796"/>
                    </a:cubicBezTo>
                    <a:cubicBezTo>
                      <a:pt x="2482" y="4796"/>
                      <a:pt x="2277" y="4826"/>
                      <a:pt x="2084" y="4892"/>
                    </a:cubicBezTo>
                    <a:cubicBezTo>
                      <a:pt x="1905" y="4952"/>
                      <a:pt x="1739" y="5035"/>
                      <a:pt x="1596" y="5154"/>
                    </a:cubicBezTo>
                    <a:cubicBezTo>
                      <a:pt x="1441" y="4595"/>
                      <a:pt x="1381" y="4035"/>
                      <a:pt x="1929" y="3571"/>
                    </a:cubicBezTo>
                    <a:cubicBezTo>
                      <a:pt x="2299" y="3251"/>
                      <a:pt x="2684" y="3110"/>
                      <a:pt x="3072" y="3110"/>
                    </a:cubicBezTo>
                    <a:cubicBezTo>
                      <a:pt x="3522" y="3110"/>
                      <a:pt x="3977" y="3299"/>
                      <a:pt x="4417" y="3618"/>
                    </a:cubicBezTo>
                    <a:cubicBezTo>
                      <a:pt x="4453" y="3645"/>
                      <a:pt x="4490" y="3656"/>
                      <a:pt x="4523" y="3656"/>
                    </a:cubicBezTo>
                    <a:cubicBezTo>
                      <a:pt x="4656" y="3656"/>
                      <a:pt x="4753" y="3478"/>
                      <a:pt x="4668" y="3344"/>
                    </a:cubicBezTo>
                    <a:cubicBezTo>
                      <a:pt x="4179" y="2630"/>
                      <a:pt x="3394" y="1999"/>
                      <a:pt x="2691" y="1511"/>
                    </a:cubicBezTo>
                    <a:cubicBezTo>
                      <a:pt x="2096" y="1094"/>
                      <a:pt x="1477" y="737"/>
                      <a:pt x="822" y="427"/>
                    </a:cubicBezTo>
                    <a:cubicBezTo>
                      <a:pt x="1087" y="383"/>
                      <a:pt x="1351" y="362"/>
                      <a:pt x="1614" y="362"/>
                    </a:cubicBezTo>
                    <a:cubicBezTo>
                      <a:pt x="4183" y="362"/>
                      <a:pt x="6577" y="2382"/>
                      <a:pt x="7668" y="4618"/>
                    </a:cubicBezTo>
                    <a:cubicBezTo>
                      <a:pt x="8335" y="5952"/>
                      <a:pt x="8680" y="7428"/>
                      <a:pt x="8692" y="8917"/>
                    </a:cubicBezTo>
                    <a:cubicBezTo>
                      <a:pt x="8704" y="10012"/>
                      <a:pt x="8466" y="11095"/>
                      <a:pt x="8192" y="12155"/>
                    </a:cubicBezTo>
                    <a:cubicBezTo>
                      <a:pt x="8216" y="12203"/>
                      <a:pt x="8239" y="12238"/>
                      <a:pt x="8251" y="12286"/>
                    </a:cubicBezTo>
                    <a:cubicBezTo>
                      <a:pt x="8275" y="12369"/>
                      <a:pt x="8454" y="12738"/>
                      <a:pt x="8478" y="12810"/>
                    </a:cubicBezTo>
                    <a:cubicBezTo>
                      <a:pt x="8882" y="11334"/>
                      <a:pt x="9049" y="9798"/>
                      <a:pt x="8966" y="8274"/>
                    </a:cubicBezTo>
                    <a:cubicBezTo>
                      <a:pt x="8882" y="6702"/>
                      <a:pt x="8418" y="5166"/>
                      <a:pt x="7608" y="3809"/>
                    </a:cubicBezTo>
                    <a:cubicBezTo>
                      <a:pt x="6378" y="1758"/>
                      <a:pt x="4054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6197848" y="3509257"/>
                <a:ext cx="289372" cy="408672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12798" extrusionOk="0">
                    <a:moveTo>
                      <a:pt x="584" y="0"/>
                    </a:moveTo>
                    <a:cubicBezTo>
                      <a:pt x="167" y="1465"/>
                      <a:pt x="0" y="3001"/>
                      <a:pt x="84" y="4525"/>
                    </a:cubicBezTo>
                    <a:cubicBezTo>
                      <a:pt x="167" y="6096"/>
                      <a:pt x="631" y="7632"/>
                      <a:pt x="1441" y="8990"/>
                    </a:cubicBezTo>
                    <a:cubicBezTo>
                      <a:pt x="2672" y="11041"/>
                      <a:pt x="4995" y="12797"/>
                      <a:pt x="7451" y="12797"/>
                    </a:cubicBezTo>
                    <a:cubicBezTo>
                      <a:pt x="7918" y="12797"/>
                      <a:pt x="8389" y="12734"/>
                      <a:pt x="8859" y="12597"/>
                    </a:cubicBezTo>
                    <a:cubicBezTo>
                      <a:pt x="9049" y="12561"/>
                      <a:pt x="9061" y="12311"/>
                      <a:pt x="8894" y="12252"/>
                    </a:cubicBezTo>
                    <a:cubicBezTo>
                      <a:pt x="7525" y="11752"/>
                      <a:pt x="6287" y="10966"/>
                      <a:pt x="5263" y="9942"/>
                    </a:cubicBezTo>
                    <a:lnTo>
                      <a:pt x="5263" y="9942"/>
                    </a:lnTo>
                    <a:cubicBezTo>
                      <a:pt x="5492" y="10027"/>
                      <a:pt x="5731" y="10068"/>
                      <a:pt x="5970" y="10068"/>
                    </a:cubicBezTo>
                    <a:cubicBezTo>
                      <a:pt x="6402" y="10068"/>
                      <a:pt x="6831" y="9933"/>
                      <a:pt x="7192" y="9680"/>
                    </a:cubicBezTo>
                    <a:cubicBezTo>
                      <a:pt x="7668" y="9359"/>
                      <a:pt x="7954" y="8894"/>
                      <a:pt x="7954" y="8370"/>
                    </a:cubicBezTo>
                    <a:cubicBezTo>
                      <a:pt x="7930" y="7942"/>
                      <a:pt x="7847" y="7525"/>
                      <a:pt x="7680" y="7132"/>
                    </a:cubicBezTo>
                    <a:cubicBezTo>
                      <a:pt x="7656" y="7001"/>
                      <a:pt x="7609" y="6882"/>
                      <a:pt x="7573" y="6763"/>
                    </a:cubicBezTo>
                    <a:cubicBezTo>
                      <a:pt x="7573" y="6763"/>
                      <a:pt x="7454" y="7037"/>
                      <a:pt x="7406" y="7132"/>
                    </a:cubicBezTo>
                    <a:cubicBezTo>
                      <a:pt x="7202" y="7455"/>
                      <a:pt x="6852" y="7651"/>
                      <a:pt x="6470" y="7651"/>
                    </a:cubicBezTo>
                    <a:cubicBezTo>
                      <a:pt x="6429" y="7651"/>
                      <a:pt x="6388" y="7649"/>
                      <a:pt x="6346" y="7644"/>
                    </a:cubicBezTo>
                    <a:cubicBezTo>
                      <a:pt x="5965" y="7608"/>
                      <a:pt x="5584" y="7513"/>
                      <a:pt x="5227" y="7346"/>
                    </a:cubicBezTo>
                    <a:cubicBezTo>
                      <a:pt x="4489" y="6954"/>
                      <a:pt x="3858" y="6394"/>
                      <a:pt x="3382" y="5703"/>
                    </a:cubicBezTo>
                    <a:cubicBezTo>
                      <a:pt x="2989" y="5108"/>
                      <a:pt x="2644" y="4465"/>
                      <a:pt x="2358" y="3810"/>
                    </a:cubicBezTo>
                    <a:cubicBezTo>
                      <a:pt x="2108" y="3263"/>
                      <a:pt x="1977" y="2703"/>
                      <a:pt x="1679" y="2179"/>
                    </a:cubicBezTo>
                    <a:cubicBezTo>
                      <a:pt x="1652" y="2129"/>
                      <a:pt x="1604" y="2107"/>
                      <a:pt x="1557" y="2107"/>
                    </a:cubicBezTo>
                    <a:cubicBezTo>
                      <a:pt x="1481" y="2107"/>
                      <a:pt x="1407" y="2166"/>
                      <a:pt x="1429" y="2262"/>
                    </a:cubicBezTo>
                    <a:cubicBezTo>
                      <a:pt x="2036" y="4287"/>
                      <a:pt x="2917" y="6430"/>
                      <a:pt x="4834" y="7561"/>
                    </a:cubicBezTo>
                    <a:cubicBezTo>
                      <a:pt x="5272" y="7818"/>
                      <a:pt x="5827" y="8014"/>
                      <a:pt x="6366" y="8014"/>
                    </a:cubicBezTo>
                    <a:cubicBezTo>
                      <a:pt x="6575" y="8014"/>
                      <a:pt x="6781" y="7984"/>
                      <a:pt x="6977" y="7918"/>
                    </a:cubicBezTo>
                    <a:cubicBezTo>
                      <a:pt x="7144" y="7858"/>
                      <a:pt x="7311" y="7775"/>
                      <a:pt x="7454" y="7656"/>
                    </a:cubicBezTo>
                    <a:lnTo>
                      <a:pt x="7454" y="7656"/>
                    </a:lnTo>
                    <a:cubicBezTo>
                      <a:pt x="7609" y="8216"/>
                      <a:pt x="7668" y="8775"/>
                      <a:pt x="7132" y="9240"/>
                    </a:cubicBezTo>
                    <a:cubicBezTo>
                      <a:pt x="6763" y="9560"/>
                      <a:pt x="6375" y="9701"/>
                      <a:pt x="5984" y="9701"/>
                    </a:cubicBezTo>
                    <a:cubicBezTo>
                      <a:pt x="5531" y="9701"/>
                      <a:pt x="5073" y="9511"/>
                      <a:pt x="4632" y="9192"/>
                    </a:cubicBezTo>
                    <a:cubicBezTo>
                      <a:pt x="4596" y="9165"/>
                      <a:pt x="4560" y="9154"/>
                      <a:pt x="4527" y="9154"/>
                    </a:cubicBezTo>
                    <a:cubicBezTo>
                      <a:pt x="4397" y="9154"/>
                      <a:pt x="4308" y="9333"/>
                      <a:pt x="4394" y="9466"/>
                    </a:cubicBezTo>
                    <a:cubicBezTo>
                      <a:pt x="4882" y="10180"/>
                      <a:pt x="5656" y="10811"/>
                      <a:pt x="6370" y="11299"/>
                    </a:cubicBezTo>
                    <a:cubicBezTo>
                      <a:pt x="6954" y="11716"/>
                      <a:pt x="7573" y="12073"/>
                      <a:pt x="8228" y="12383"/>
                    </a:cubicBezTo>
                    <a:cubicBezTo>
                      <a:pt x="7963" y="12427"/>
                      <a:pt x="7698" y="12448"/>
                      <a:pt x="7435" y="12448"/>
                    </a:cubicBezTo>
                    <a:cubicBezTo>
                      <a:pt x="4867" y="12448"/>
                      <a:pt x="2473" y="10428"/>
                      <a:pt x="1382" y="8192"/>
                    </a:cubicBezTo>
                    <a:cubicBezTo>
                      <a:pt x="715" y="6858"/>
                      <a:pt x="370" y="5382"/>
                      <a:pt x="358" y="3894"/>
                    </a:cubicBezTo>
                    <a:cubicBezTo>
                      <a:pt x="358" y="2798"/>
                      <a:pt x="596" y="1715"/>
                      <a:pt x="858" y="655"/>
                    </a:cubicBezTo>
                    <a:cubicBezTo>
                      <a:pt x="834" y="608"/>
                      <a:pt x="810" y="560"/>
                      <a:pt x="798" y="524"/>
                    </a:cubicBezTo>
                    <a:cubicBezTo>
                      <a:pt x="774" y="441"/>
                      <a:pt x="608" y="72"/>
                      <a:pt x="5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5634399" y="3508874"/>
                <a:ext cx="289340" cy="409055"/>
              </a:xfrm>
              <a:custGeom>
                <a:avLst/>
                <a:gdLst/>
                <a:ahLst/>
                <a:cxnLst/>
                <a:rect l="l" t="t" r="r" b="b"/>
                <a:pathLst>
                  <a:path w="9061" h="12810" extrusionOk="0">
                    <a:moveTo>
                      <a:pt x="8490" y="0"/>
                    </a:moveTo>
                    <a:cubicBezTo>
                      <a:pt x="8466" y="84"/>
                      <a:pt x="8287" y="453"/>
                      <a:pt x="8263" y="524"/>
                    </a:cubicBezTo>
                    <a:cubicBezTo>
                      <a:pt x="8251" y="572"/>
                      <a:pt x="8228" y="620"/>
                      <a:pt x="8204" y="655"/>
                    </a:cubicBezTo>
                    <a:cubicBezTo>
                      <a:pt x="8478" y="1715"/>
                      <a:pt x="8716" y="2798"/>
                      <a:pt x="8704" y="3906"/>
                    </a:cubicBezTo>
                    <a:cubicBezTo>
                      <a:pt x="8692" y="5394"/>
                      <a:pt x="8347" y="6858"/>
                      <a:pt x="7680" y="8204"/>
                    </a:cubicBezTo>
                    <a:cubicBezTo>
                      <a:pt x="6591" y="10435"/>
                      <a:pt x="4205" y="12451"/>
                      <a:pt x="1643" y="12451"/>
                    </a:cubicBezTo>
                    <a:cubicBezTo>
                      <a:pt x="1375" y="12451"/>
                      <a:pt x="1105" y="12429"/>
                      <a:pt x="834" y="12383"/>
                    </a:cubicBezTo>
                    <a:cubicBezTo>
                      <a:pt x="1489" y="12085"/>
                      <a:pt x="2108" y="11716"/>
                      <a:pt x="2703" y="11299"/>
                    </a:cubicBezTo>
                    <a:cubicBezTo>
                      <a:pt x="3406" y="10811"/>
                      <a:pt x="4191" y="10192"/>
                      <a:pt x="4680" y="9466"/>
                    </a:cubicBezTo>
                    <a:cubicBezTo>
                      <a:pt x="4765" y="9342"/>
                      <a:pt x="4669" y="9166"/>
                      <a:pt x="4536" y="9166"/>
                    </a:cubicBezTo>
                    <a:cubicBezTo>
                      <a:pt x="4502" y="9166"/>
                      <a:pt x="4466" y="9177"/>
                      <a:pt x="4429" y="9204"/>
                    </a:cubicBezTo>
                    <a:cubicBezTo>
                      <a:pt x="3991" y="9522"/>
                      <a:pt x="3538" y="9711"/>
                      <a:pt x="3091" y="9711"/>
                    </a:cubicBezTo>
                    <a:cubicBezTo>
                      <a:pt x="2700" y="9711"/>
                      <a:pt x="2313" y="9567"/>
                      <a:pt x="1941" y="9240"/>
                    </a:cubicBezTo>
                    <a:cubicBezTo>
                      <a:pt x="1393" y="8775"/>
                      <a:pt x="1453" y="8216"/>
                      <a:pt x="1608" y="7668"/>
                    </a:cubicBezTo>
                    <a:lnTo>
                      <a:pt x="1608" y="7668"/>
                    </a:lnTo>
                    <a:cubicBezTo>
                      <a:pt x="1751" y="7775"/>
                      <a:pt x="1917" y="7870"/>
                      <a:pt x="2096" y="7918"/>
                    </a:cubicBezTo>
                    <a:cubicBezTo>
                      <a:pt x="2291" y="7989"/>
                      <a:pt x="2498" y="8019"/>
                      <a:pt x="2709" y="8019"/>
                    </a:cubicBezTo>
                    <a:cubicBezTo>
                      <a:pt x="3245" y="8019"/>
                      <a:pt x="3803" y="7821"/>
                      <a:pt x="4239" y="7573"/>
                    </a:cubicBezTo>
                    <a:cubicBezTo>
                      <a:pt x="6144" y="6442"/>
                      <a:pt x="7025" y="4299"/>
                      <a:pt x="7632" y="2263"/>
                    </a:cubicBezTo>
                    <a:cubicBezTo>
                      <a:pt x="7662" y="2173"/>
                      <a:pt x="7584" y="2116"/>
                      <a:pt x="7503" y="2116"/>
                    </a:cubicBezTo>
                    <a:cubicBezTo>
                      <a:pt x="7456" y="2116"/>
                      <a:pt x="7409" y="2135"/>
                      <a:pt x="7382" y="2179"/>
                    </a:cubicBezTo>
                    <a:cubicBezTo>
                      <a:pt x="7085" y="2703"/>
                      <a:pt x="6966" y="3275"/>
                      <a:pt x="6704" y="3822"/>
                    </a:cubicBezTo>
                    <a:cubicBezTo>
                      <a:pt x="6418" y="4477"/>
                      <a:pt x="6073" y="5108"/>
                      <a:pt x="5680" y="5715"/>
                    </a:cubicBezTo>
                    <a:cubicBezTo>
                      <a:pt x="5203" y="6406"/>
                      <a:pt x="4572" y="6966"/>
                      <a:pt x="3834" y="7358"/>
                    </a:cubicBezTo>
                    <a:cubicBezTo>
                      <a:pt x="3477" y="7525"/>
                      <a:pt x="3096" y="7620"/>
                      <a:pt x="2715" y="7656"/>
                    </a:cubicBezTo>
                    <a:cubicBezTo>
                      <a:pt x="2673" y="7661"/>
                      <a:pt x="2632" y="7663"/>
                      <a:pt x="2591" y="7663"/>
                    </a:cubicBezTo>
                    <a:cubicBezTo>
                      <a:pt x="2210" y="7663"/>
                      <a:pt x="1861" y="7467"/>
                      <a:pt x="1667" y="7144"/>
                    </a:cubicBezTo>
                    <a:cubicBezTo>
                      <a:pt x="1608" y="7049"/>
                      <a:pt x="1489" y="6775"/>
                      <a:pt x="1489" y="6775"/>
                    </a:cubicBezTo>
                    <a:cubicBezTo>
                      <a:pt x="1489" y="6775"/>
                      <a:pt x="1393" y="7073"/>
                      <a:pt x="1381" y="7144"/>
                    </a:cubicBezTo>
                    <a:cubicBezTo>
                      <a:pt x="1215" y="7537"/>
                      <a:pt x="1131" y="7954"/>
                      <a:pt x="1108" y="8382"/>
                    </a:cubicBezTo>
                    <a:cubicBezTo>
                      <a:pt x="1108" y="8906"/>
                      <a:pt x="1393" y="9371"/>
                      <a:pt x="1870" y="9692"/>
                    </a:cubicBezTo>
                    <a:cubicBezTo>
                      <a:pt x="2230" y="9945"/>
                      <a:pt x="2660" y="10080"/>
                      <a:pt x="3092" y="10080"/>
                    </a:cubicBezTo>
                    <a:cubicBezTo>
                      <a:pt x="3330" y="10080"/>
                      <a:pt x="3570" y="10039"/>
                      <a:pt x="3798" y="9954"/>
                    </a:cubicBezTo>
                    <a:lnTo>
                      <a:pt x="3798" y="9954"/>
                    </a:lnTo>
                    <a:cubicBezTo>
                      <a:pt x="2775" y="10978"/>
                      <a:pt x="1536" y="11764"/>
                      <a:pt x="167" y="12264"/>
                    </a:cubicBezTo>
                    <a:cubicBezTo>
                      <a:pt x="0" y="12323"/>
                      <a:pt x="12" y="12573"/>
                      <a:pt x="203" y="12609"/>
                    </a:cubicBezTo>
                    <a:cubicBezTo>
                      <a:pt x="672" y="12746"/>
                      <a:pt x="1144" y="12809"/>
                      <a:pt x="1610" y="12809"/>
                    </a:cubicBezTo>
                    <a:cubicBezTo>
                      <a:pt x="4066" y="12809"/>
                      <a:pt x="6390" y="11053"/>
                      <a:pt x="7620" y="9002"/>
                    </a:cubicBezTo>
                    <a:cubicBezTo>
                      <a:pt x="8430" y="7644"/>
                      <a:pt x="8894" y="6108"/>
                      <a:pt x="8978" y="4537"/>
                    </a:cubicBezTo>
                    <a:cubicBezTo>
                      <a:pt x="9061" y="3013"/>
                      <a:pt x="8894" y="1477"/>
                      <a:pt x="84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6487923" y="3221162"/>
                <a:ext cx="429652" cy="285189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8931" extrusionOk="0">
                    <a:moveTo>
                      <a:pt x="3763" y="0"/>
                    </a:moveTo>
                    <a:cubicBezTo>
                      <a:pt x="2491" y="0"/>
                      <a:pt x="1221" y="174"/>
                      <a:pt x="1" y="521"/>
                    </a:cubicBezTo>
                    <a:cubicBezTo>
                      <a:pt x="72" y="545"/>
                      <a:pt x="441" y="712"/>
                      <a:pt x="525" y="736"/>
                    </a:cubicBezTo>
                    <a:cubicBezTo>
                      <a:pt x="560" y="747"/>
                      <a:pt x="608" y="771"/>
                      <a:pt x="644" y="795"/>
                    </a:cubicBezTo>
                    <a:cubicBezTo>
                      <a:pt x="1715" y="533"/>
                      <a:pt x="2787" y="295"/>
                      <a:pt x="3894" y="295"/>
                    </a:cubicBezTo>
                    <a:cubicBezTo>
                      <a:pt x="5383" y="307"/>
                      <a:pt x="6859" y="652"/>
                      <a:pt x="8192" y="1319"/>
                    </a:cubicBezTo>
                    <a:cubicBezTo>
                      <a:pt x="10657" y="2533"/>
                      <a:pt x="12860" y="5308"/>
                      <a:pt x="12383" y="8165"/>
                    </a:cubicBezTo>
                    <a:cubicBezTo>
                      <a:pt x="12074" y="7510"/>
                      <a:pt x="11717" y="6891"/>
                      <a:pt x="11288" y="6308"/>
                    </a:cubicBezTo>
                    <a:cubicBezTo>
                      <a:pt x="10812" y="5593"/>
                      <a:pt x="10181" y="4819"/>
                      <a:pt x="9466" y="4331"/>
                    </a:cubicBezTo>
                    <a:cubicBezTo>
                      <a:pt x="9430" y="4308"/>
                      <a:pt x="9391" y="4298"/>
                      <a:pt x="9352" y="4298"/>
                    </a:cubicBezTo>
                    <a:cubicBezTo>
                      <a:pt x="9214" y="4298"/>
                      <a:pt x="9090" y="4432"/>
                      <a:pt x="9193" y="4581"/>
                    </a:cubicBezTo>
                    <a:cubicBezTo>
                      <a:pt x="9788" y="5403"/>
                      <a:pt x="9931" y="6272"/>
                      <a:pt x="9240" y="7070"/>
                    </a:cubicBezTo>
                    <a:cubicBezTo>
                      <a:pt x="8959" y="7394"/>
                      <a:pt x="8644" y="7504"/>
                      <a:pt x="8314" y="7504"/>
                    </a:cubicBezTo>
                    <a:cubicBezTo>
                      <a:pt x="8099" y="7504"/>
                      <a:pt x="7878" y="7457"/>
                      <a:pt x="7657" y="7391"/>
                    </a:cubicBezTo>
                    <a:cubicBezTo>
                      <a:pt x="7776" y="7248"/>
                      <a:pt x="7859" y="7082"/>
                      <a:pt x="7919" y="6915"/>
                    </a:cubicBezTo>
                    <a:cubicBezTo>
                      <a:pt x="8157" y="6224"/>
                      <a:pt x="7919" y="5379"/>
                      <a:pt x="7561" y="4772"/>
                    </a:cubicBezTo>
                    <a:cubicBezTo>
                      <a:pt x="6430" y="2855"/>
                      <a:pt x="4287" y="1986"/>
                      <a:pt x="2251" y="1367"/>
                    </a:cubicBezTo>
                    <a:cubicBezTo>
                      <a:pt x="2241" y="1364"/>
                      <a:pt x="2231" y="1363"/>
                      <a:pt x="2221" y="1363"/>
                    </a:cubicBezTo>
                    <a:cubicBezTo>
                      <a:pt x="2101" y="1363"/>
                      <a:pt x="2058" y="1562"/>
                      <a:pt x="2180" y="1629"/>
                    </a:cubicBezTo>
                    <a:cubicBezTo>
                      <a:pt x="2704" y="1926"/>
                      <a:pt x="3263" y="2045"/>
                      <a:pt x="3811" y="2295"/>
                    </a:cubicBezTo>
                    <a:cubicBezTo>
                      <a:pt x="4466" y="2581"/>
                      <a:pt x="5109" y="2926"/>
                      <a:pt x="5704" y="3319"/>
                    </a:cubicBezTo>
                    <a:cubicBezTo>
                      <a:pt x="6395" y="3784"/>
                      <a:pt x="6954" y="4415"/>
                      <a:pt x="7347" y="5153"/>
                    </a:cubicBezTo>
                    <a:cubicBezTo>
                      <a:pt x="7514" y="5510"/>
                      <a:pt x="7621" y="5891"/>
                      <a:pt x="7657" y="6284"/>
                    </a:cubicBezTo>
                    <a:cubicBezTo>
                      <a:pt x="7692" y="6712"/>
                      <a:pt x="7490" y="7117"/>
                      <a:pt x="7133" y="7332"/>
                    </a:cubicBezTo>
                    <a:cubicBezTo>
                      <a:pt x="7037" y="7391"/>
                      <a:pt x="6764" y="7498"/>
                      <a:pt x="6764" y="7498"/>
                    </a:cubicBezTo>
                    <a:cubicBezTo>
                      <a:pt x="6764" y="7498"/>
                      <a:pt x="7049" y="7605"/>
                      <a:pt x="7133" y="7617"/>
                    </a:cubicBezTo>
                    <a:cubicBezTo>
                      <a:pt x="7549" y="7760"/>
                      <a:pt x="7907" y="7879"/>
                      <a:pt x="8383" y="7891"/>
                    </a:cubicBezTo>
                    <a:cubicBezTo>
                      <a:pt x="8907" y="7891"/>
                      <a:pt x="9359" y="7605"/>
                      <a:pt x="9681" y="7129"/>
                    </a:cubicBezTo>
                    <a:cubicBezTo>
                      <a:pt x="10085" y="6570"/>
                      <a:pt x="10181" y="5843"/>
                      <a:pt x="9943" y="5200"/>
                    </a:cubicBezTo>
                    <a:lnTo>
                      <a:pt x="9943" y="5200"/>
                    </a:lnTo>
                    <a:cubicBezTo>
                      <a:pt x="10967" y="6224"/>
                      <a:pt x="11764" y="7463"/>
                      <a:pt x="12264" y="8832"/>
                    </a:cubicBezTo>
                    <a:cubicBezTo>
                      <a:pt x="12297" y="8898"/>
                      <a:pt x="12361" y="8931"/>
                      <a:pt x="12424" y="8931"/>
                    </a:cubicBezTo>
                    <a:cubicBezTo>
                      <a:pt x="12498" y="8931"/>
                      <a:pt x="12572" y="8886"/>
                      <a:pt x="12598" y="8796"/>
                    </a:cubicBezTo>
                    <a:cubicBezTo>
                      <a:pt x="13455" y="5855"/>
                      <a:pt x="11443" y="2843"/>
                      <a:pt x="8990" y="1379"/>
                    </a:cubicBezTo>
                    <a:cubicBezTo>
                      <a:pt x="7633" y="569"/>
                      <a:pt x="6097" y="105"/>
                      <a:pt x="4525" y="21"/>
                    </a:cubicBezTo>
                    <a:cubicBezTo>
                      <a:pt x="4271" y="7"/>
                      <a:pt x="4017" y="0"/>
                      <a:pt x="37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6487539" y="2657873"/>
                <a:ext cx="430035" cy="285189"/>
              </a:xfrm>
              <a:custGeom>
                <a:avLst/>
                <a:gdLst/>
                <a:ahLst/>
                <a:cxnLst/>
                <a:rect l="l" t="t" r="r" b="b"/>
                <a:pathLst>
                  <a:path w="13467" h="8931" extrusionOk="0">
                    <a:moveTo>
                      <a:pt x="12436" y="1"/>
                    </a:moveTo>
                    <a:cubicBezTo>
                      <a:pt x="12373" y="1"/>
                      <a:pt x="12309" y="34"/>
                      <a:pt x="12276" y="100"/>
                    </a:cubicBezTo>
                    <a:cubicBezTo>
                      <a:pt x="11776" y="1469"/>
                      <a:pt x="10979" y="2707"/>
                      <a:pt x="9955" y="3731"/>
                    </a:cubicBezTo>
                    <a:cubicBezTo>
                      <a:pt x="10193" y="3088"/>
                      <a:pt x="10097" y="2362"/>
                      <a:pt x="9693" y="1802"/>
                    </a:cubicBezTo>
                    <a:cubicBezTo>
                      <a:pt x="9371" y="1326"/>
                      <a:pt x="8919" y="1040"/>
                      <a:pt x="8395" y="1040"/>
                    </a:cubicBezTo>
                    <a:cubicBezTo>
                      <a:pt x="7966" y="1064"/>
                      <a:pt x="7538" y="1147"/>
                      <a:pt x="7145" y="1314"/>
                    </a:cubicBezTo>
                    <a:cubicBezTo>
                      <a:pt x="7014" y="1338"/>
                      <a:pt x="6895" y="1385"/>
                      <a:pt x="6776" y="1421"/>
                    </a:cubicBezTo>
                    <a:cubicBezTo>
                      <a:pt x="6776" y="1421"/>
                      <a:pt x="7049" y="1540"/>
                      <a:pt x="7145" y="1600"/>
                    </a:cubicBezTo>
                    <a:cubicBezTo>
                      <a:pt x="7502" y="1814"/>
                      <a:pt x="7704" y="2219"/>
                      <a:pt x="7669" y="2647"/>
                    </a:cubicBezTo>
                    <a:cubicBezTo>
                      <a:pt x="7621" y="3040"/>
                      <a:pt x="7526" y="3409"/>
                      <a:pt x="7347" y="3767"/>
                    </a:cubicBezTo>
                    <a:cubicBezTo>
                      <a:pt x="6966" y="4505"/>
                      <a:pt x="6407" y="5136"/>
                      <a:pt x="5716" y="5612"/>
                    </a:cubicBezTo>
                    <a:cubicBezTo>
                      <a:pt x="5109" y="6005"/>
                      <a:pt x="4478" y="6338"/>
                      <a:pt x="3823" y="6636"/>
                    </a:cubicBezTo>
                    <a:cubicBezTo>
                      <a:pt x="3275" y="6886"/>
                      <a:pt x="2704" y="7005"/>
                      <a:pt x="2180" y="7303"/>
                    </a:cubicBezTo>
                    <a:cubicBezTo>
                      <a:pt x="2072" y="7368"/>
                      <a:pt x="2111" y="7559"/>
                      <a:pt x="2225" y="7559"/>
                    </a:cubicBezTo>
                    <a:cubicBezTo>
                      <a:pt x="2237" y="7559"/>
                      <a:pt x="2250" y="7557"/>
                      <a:pt x="2263" y="7553"/>
                    </a:cubicBezTo>
                    <a:cubicBezTo>
                      <a:pt x="4299" y="6946"/>
                      <a:pt x="6442" y="6076"/>
                      <a:pt x="7573" y="4160"/>
                    </a:cubicBezTo>
                    <a:cubicBezTo>
                      <a:pt x="7931" y="3552"/>
                      <a:pt x="8169" y="2707"/>
                      <a:pt x="7919" y="2016"/>
                    </a:cubicBezTo>
                    <a:cubicBezTo>
                      <a:pt x="7871" y="1838"/>
                      <a:pt x="7776" y="1683"/>
                      <a:pt x="7669" y="1540"/>
                    </a:cubicBezTo>
                    <a:cubicBezTo>
                      <a:pt x="7885" y="1474"/>
                      <a:pt x="8103" y="1427"/>
                      <a:pt x="8317" y="1427"/>
                    </a:cubicBezTo>
                    <a:cubicBezTo>
                      <a:pt x="8644" y="1427"/>
                      <a:pt x="8959" y="1538"/>
                      <a:pt x="9240" y="1862"/>
                    </a:cubicBezTo>
                    <a:cubicBezTo>
                      <a:pt x="9943" y="2659"/>
                      <a:pt x="9800" y="3529"/>
                      <a:pt x="9205" y="4350"/>
                    </a:cubicBezTo>
                    <a:cubicBezTo>
                      <a:pt x="9101" y="4491"/>
                      <a:pt x="9228" y="4632"/>
                      <a:pt x="9362" y="4632"/>
                    </a:cubicBezTo>
                    <a:cubicBezTo>
                      <a:pt x="9398" y="4632"/>
                      <a:pt x="9434" y="4623"/>
                      <a:pt x="9466" y="4600"/>
                    </a:cubicBezTo>
                    <a:cubicBezTo>
                      <a:pt x="10193" y="4112"/>
                      <a:pt x="10812" y="3326"/>
                      <a:pt x="11300" y="2624"/>
                    </a:cubicBezTo>
                    <a:cubicBezTo>
                      <a:pt x="11717" y="2040"/>
                      <a:pt x="12086" y="1409"/>
                      <a:pt x="12395" y="766"/>
                    </a:cubicBezTo>
                    <a:lnTo>
                      <a:pt x="12395" y="766"/>
                    </a:lnTo>
                    <a:cubicBezTo>
                      <a:pt x="12872" y="3624"/>
                      <a:pt x="10669" y="6398"/>
                      <a:pt x="8204" y="7612"/>
                    </a:cubicBezTo>
                    <a:cubicBezTo>
                      <a:pt x="6859" y="8267"/>
                      <a:pt x="5395" y="8612"/>
                      <a:pt x="3906" y="8624"/>
                    </a:cubicBezTo>
                    <a:cubicBezTo>
                      <a:pt x="3880" y="8625"/>
                      <a:pt x="3853" y="8625"/>
                      <a:pt x="3826" y="8625"/>
                    </a:cubicBezTo>
                    <a:cubicBezTo>
                      <a:pt x="2747" y="8625"/>
                      <a:pt x="1690" y="8392"/>
                      <a:pt x="656" y="8136"/>
                    </a:cubicBezTo>
                    <a:cubicBezTo>
                      <a:pt x="620" y="8148"/>
                      <a:pt x="572" y="8172"/>
                      <a:pt x="525" y="8184"/>
                    </a:cubicBezTo>
                    <a:cubicBezTo>
                      <a:pt x="453" y="8208"/>
                      <a:pt x="84" y="8386"/>
                      <a:pt x="1" y="8410"/>
                    </a:cubicBezTo>
                    <a:cubicBezTo>
                      <a:pt x="1240" y="8750"/>
                      <a:pt x="2521" y="8930"/>
                      <a:pt x="3801" y="8930"/>
                    </a:cubicBezTo>
                    <a:cubicBezTo>
                      <a:pt x="4047" y="8930"/>
                      <a:pt x="4292" y="8924"/>
                      <a:pt x="4537" y="8910"/>
                    </a:cubicBezTo>
                    <a:cubicBezTo>
                      <a:pt x="6109" y="8827"/>
                      <a:pt x="7645" y="8362"/>
                      <a:pt x="9002" y="7553"/>
                    </a:cubicBezTo>
                    <a:cubicBezTo>
                      <a:pt x="11455" y="6088"/>
                      <a:pt x="13467" y="3076"/>
                      <a:pt x="12610" y="135"/>
                    </a:cubicBezTo>
                    <a:cubicBezTo>
                      <a:pt x="12584" y="45"/>
                      <a:pt x="12510" y="1"/>
                      <a:pt x="124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5204013" y="3221162"/>
                <a:ext cx="429652" cy="285636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8945" extrusionOk="0">
                    <a:moveTo>
                      <a:pt x="9693" y="0"/>
                    </a:moveTo>
                    <a:cubicBezTo>
                      <a:pt x="9438" y="0"/>
                      <a:pt x="9184" y="7"/>
                      <a:pt x="8930" y="21"/>
                    </a:cubicBezTo>
                    <a:cubicBezTo>
                      <a:pt x="7359" y="105"/>
                      <a:pt x="5823" y="569"/>
                      <a:pt x="4465" y="1379"/>
                    </a:cubicBezTo>
                    <a:cubicBezTo>
                      <a:pt x="2025" y="2843"/>
                      <a:pt x="0" y="5855"/>
                      <a:pt x="858" y="8796"/>
                    </a:cubicBezTo>
                    <a:cubicBezTo>
                      <a:pt x="877" y="8893"/>
                      <a:pt x="956" y="8944"/>
                      <a:pt x="1036" y="8944"/>
                    </a:cubicBezTo>
                    <a:cubicBezTo>
                      <a:pt x="1103" y="8944"/>
                      <a:pt x="1170" y="8908"/>
                      <a:pt x="1203" y="8832"/>
                    </a:cubicBezTo>
                    <a:cubicBezTo>
                      <a:pt x="1703" y="7463"/>
                      <a:pt x="2489" y="6224"/>
                      <a:pt x="3525" y="5200"/>
                    </a:cubicBezTo>
                    <a:lnTo>
                      <a:pt x="3525" y="5200"/>
                    </a:lnTo>
                    <a:cubicBezTo>
                      <a:pt x="3287" y="5843"/>
                      <a:pt x="3382" y="6570"/>
                      <a:pt x="3787" y="7129"/>
                    </a:cubicBezTo>
                    <a:cubicBezTo>
                      <a:pt x="4108" y="7605"/>
                      <a:pt x="4561" y="7891"/>
                      <a:pt x="5084" y="7891"/>
                    </a:cubicBezTo>
                    <a:cubicBezTo>
                      <a:pt x="5513" y="7867"/>
                      <a:pt x="5942" y="7784"/>
                      <a:pt x="6335" y="7617"/>
                    </a:cubicBezTo>
                    <a:cubicBezTo>
                      <a:pt x="6418" y="7605"/>
                      <a:pt x="6704" y="7510"/>
                      <a:pt x="6704" y="7510"/>
                    </a:cubicBezTo>
                    <a:cubicBezTo>
                      <a:pt x="6704" y="7510"/>
                      <a:pt x="6418" y="7391"/>
                      <a:pt x="6335" y="7332"/>
                    </a:cubicBezTo>
                    <a:cubicBezTo>
                      <a:pt x="5966" y="7117"/>
                      <a:pt x="5763" y="6712"/>
                      <a:pt x="5811" y="6284"/>
                    </a:cubicBezTo>
                    <a:cubicBezTo>
                      <a:pt x="5846" y="5903"/>
                      <a:pt x="5954" y="5522"/>
                      <a:pt x="6120" y="5165"/>
                    </a:cubicBezTo>
                    <a:cubicBezTo>
                      <a:pt x="6501" y="4427"/>
                      <a:pt x="7061" y="3795"/>
                      <a:pt x="7751" y="3319"/>
                    </a:cubicBezTo>
                    <a:cubicBezTo>
                      <a:pt x="8359" y="2926"/>
                      <a:pt x="8990" y="2593"/>
                      <a:pt x="9645" y="2307"/>
                    </a:cubicBezTo>
                    <a:cubicBezTo>
                      <a:pt x="10192" y="2045"/>
                      <a:pt x="10764" y="1926"/>
                      <a:pt x="11288" y="1629"/>
                    </a:cubicBezTo>
                    <a:cubicBezTo>
                      <a:pt x="11395" y="1564"/>
                      <a:pt x="11367" y="1372"/>
                      <a:pt x="11245" y="1372"/>
                    </a:cubicBezTo>
                    <a:cubicBezTo>
                      <a:pt x="11232" y="1372"/>
                      <a:pt x="11219" y="1374"/>
                      <a:pt x="11204" y="1379"/>
                    </a:cubicBezTo>
                    <a:cubicBezTo>
                      <a:pt x="9180" y="1986"/>
                      <a:pt x="7025" y="2867"/>
                      <a:pt x="5906" y="4772"/>
                    </a:cubicBezTo>
                    <a:cubicBezTo>
                      <a:pt x="5549" y="5379"/>
                      <a:pt x="5299" y="6224"/>
                      <a:pt x="5549" y="6915"/>
                    </a:cubicBezTo>
                    <a:cubicBezTo>
                      <a:pt x="5596" y="7093"/>
                      <a:pt x="5692" y="7248"/>
                      <a:pt x="5811" y="7403"/>
                    </a:cubicBezTo>
                    <a:cubicBezTo>
                      <a:pt x="5590" y="7464"/>
                      <a:pt x="5369" y="7510"/>
                      <a:pt x="5154" y="7510"/>
                    </a:cubicBezTo>
                    <a:cubicBezTo>
                      <a:pt x="4825" y="7510"/>
                      <a:pt x="4508" y="7401"/>
                      <a:pt x="4227" y="7070"/>
                    </a:cubicBezTo>
                    <a:cubicBezTo>
                      <a:pt x="3537" y="6272"/>
                      <a:pt x="3668" y="5403"/>
                      <a:pt x="4263" y="4581"/>
                    </a:cubicBezTo>
                    <a:cubicBezTo>
                      <a:pt x="4376" y="4440"/>
                      <a:pt x="4251" y="4299"/>
                      <a:pt x="4111" y="4299"/>
                    </a:cubicBezTo>
                    <a:cubicBezTo>
                      <a:pt x="4074" y="4299"/>
                      <a:pt x="4036" y="4309"/>
                      <a:pt x="4001" y="4331"/>
                    </a:cubicBezTo>
                    <a:cubicBezTo>
                      <a:pt x="3275" y="4819"/>
                      <a:pt x="2656" y="5605"/>
                      <a:pt x="2167" y="6308"/>
                    </a:cubicBezTo>
                    <a:cubicBezTo>
                      <a:pt x="1751" y="6891"/>
                      <a:pt x="1382" y="7510"/>
                      <a:pt x="1072" y="8165"/>
                    </a:cubicBezTo>
                    <a:cubicBezTo>
                      <a:pt x="596" y="5308"/>
                      <a:pt x="2798" y="2533"/>
                      <a:pt x="5263" y="1319"/>
                    </a:cubicBezTo>
                    <a:cubicBezTo>
                      <a:pt x="6597" y="652"/>
                      <a:pt x="8073" y="307"/>
                      <a:pt x="9561" y="295"/>
                    </a:cubicBezTo>
                    <a:cubicBezTo>
                      <a:pt x="10657" y="295"/>
                      <a:pt x="11740" y="533"/>
                      <a:pt x="12800" y="795"/>
                    </a:cubicBezTo>
                    <a:cubicBezTo>
                      <a:pt x="12847" y="771"/>
                      <a:pt x="12895" y="747"/>
                      <a:pt x="12931" y="736"/>
                    </a:cubicBezTo>
                    <a:cubicBezTo>
                      <a:pt x="13014" y="712"/>
                      <a:pt x="13383" y="545"/>
                      <a:pt x="13455" y="521"/>
                    </a:cubicBezTo>
                    <a:cubicBezTo>
                      <a:pt x="12234" y="174"/>
                      <a:pt x="10964" y="0"/>
                      <a:pt x="96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5204013" y="2657426"/>
                <a:ext cx="430035" cy="285636"/>
              </a:xfrm>
              <a:custGeom>
                <a:avLst/>
                <a:gdLst/>
                <a:ahLst/>
                <a:cxnLst/>
                <a:rect l="l" t="t" r="r" b="b"/>
                <a:pathLst>
                  <a:path w="13467" h="8945" extrusionOk="0">
                    <a:moveTo>
                      <a:pt x="1036" y="1"/>
                    </a:moveTo>
                    <a:cubicBezTo>
                      <a:pt x="956" y="1"/>
                      <a:pt x="877" y="52"/>
                      <a:pt x="858" y="149"/>
                    </a:cubicBezTo>
                    <a:cubicBezTo>
                      <a:pt x="0" y="3090"/>
                      <a:pt x="2025" y="6102"/>
                      <a:pt x="4465" y="7567"/>
                    </a:cubicBezTo>
                    <a:cubicBezTo>
                      <a:pt x="5823" y="8376"/>
                      <a:pt x="7359" y="8841"/>
                      <a:pt x="8930" y="8924"/>
                    </a:cubicBezTo>
                    <a:cubicBezTo>
                      <a:pt x="9175" y="8938"/>
                      <a:pt x="9421" y="8944"/>
                      <a:pt x="9666" y="8944"/>
                    </a:cubicBezTo>
                    <a:cubicBezTo>
                      <a:pt x="10947" y="8944"/>
                      <a:pt x="12228" y="8764"/>
                      <a:pt x="13466" y="8424"/>
                    </a:cubicBezTo>
                    <a:cubicBezTo>
                      <a:pt x="13383" y="8400"/>
                      <a:pt x="13014" y="8222"/>
                      <a:pt x="12943" y="8198"/>
                    </a:cubicBezTo>
                    <a:cubicBezTo>
                      <a:pt x="12895" y="8186"/>
                      <a:pt x="12847" y="8162"/>
                      <a:pt x="12812" y="8150"/>
                    </a:cubicBezTo>
                    <a:cubicBezTo>
                      <a:pt x="11777" y="8406"/>
                      <a:pt x="10721" y="8639"/>
                      <a:pt x="9652" y="8639"/>
                    </a:cubicBezTo>
                    <a:cubicBezTo>
                      <a:pt x="9626" y="8639"/>
                      <a:pt x="9599" y="8639"/>
                      <a:pt x="9573" y="8638"/>
                    </a:cubicBezTo>
                    <a:cubicBezTo>
                      <a:pt x="8073" y="8626"/>
                      <a:pt x="6608" y="8281"/>
                      <a:pt x="5275" y="7626"/>
                    </a:cubicBezTo>
                    <a:cubicBezTo>
                      <a:pt x="2798" y="6412"/>
                      <a:pt x="596" y="3638"/>
                      <a:pt x="1084" y="780"/>
                    </a:cubicBezTo>
                    <a:lnTo>
                      <a:pt x="1084" y="780"/>
                    </a:lnTo>
                    <a:cubicBezTo>
                      <a:pt x="1382" y="1423"/>
                      <a:pt x="1751" y="2042"/>
                      <a:pt x="2167" y="2638"/>
                    </a:cubicBezTo>
                    <a:cubicBezTo>
                      <a:pt x="2656" y="3340"/>
                      <a:pt x="3275" y="4126"/>
                      <a:pt x="4001" y="4614"/>
                    </a:cubicBezTo>
                    <a:cubicBezTo>
                      <a:pt x="4036" y="4637"/>
                      <a:pt x="4074" y="4646"/>
                      <a:pt x="4111" y="4646"/>
                    </a:cubicBezTo>
                    <a:cubicBezTo>
                      <a:pt x="4251" y="4646"/>
                      <a:pt x="4376" y="4505"/>
                      <a:pt x="4263" y="4364"/>
                    </a:cubicBezTo>
                    <a:cubicBezTo>
                      <a:pt x="3668" y="3543"/>
                      <a:pt x="3537" y="2673"/>
                      <a:pt x="4227" y="1876"/>
                    </a:cubicBezTo>
                    <a:cubicBezTo>
                      <a:pt x="4508" y="1544"/>
                      <a:pt x="4825" y="1435"/>
                      <a:pt x="5154" y="1435"/>
                    </a:cubicBezTo>
                    <a:cubicBezTo>
                      <a:pt x="5369" y="1435"/>
                      <a:pt x="5590" y="1481"/>
                      <a:pt x="5811" y="1542"/>
                    </a:cubicBezTo>
                    <a:cubicBezTo>
                      <a:pt x="5692" y="1685"/>
                      <a:pt x="5608" y="1852"/>
                      <a:pt x="5549" y="2030"/>
                    </a:cubicBezTo>
                    <a:cubicBezTo>
                      <a:pt x="5299" y="2721"/>
                      <a:pt x="5549" y="3566"/>
                      <a:pt x="5906" y="4174"/>
                    </a:cubicBezTo>
                    <a:cubicBezTo>
                      <a:pt x="7025" y="6079"/>
                      <a:pt x="9180" y="6960"/>
                      <a:pt x="11204" y="7567"/>
                    </a:cubicBezTo>
                    <a:cubicBezTo>
                      <a:pt x="11219" y="7571"/>
                      <a:pt x="11232" y="7573"/>
                      <a:pt x="11245" y="7573"/>
                    </a:cubicBezTo>
                    <a:cubicBezTo>
                      <a:pt x="11367" y="7573"/>
                      <a:pt x="11395" y="7382"/>
                      <a:pt x="11288" y="7317"/>
                    </a:cubicBezTo>
                    <a:cubicBezTo>
                      <a:pt x="10764" y="7019"/>
                      <a:pt x="10192" y="6900"/>
                      <a:pt x="9645" y="6638"/>
                    </a:cubicBezTo>
                    <a:cubicBezTo>
                      <a:pt x="8990" y="6352"/>
                      <a:pt x="8359" y="6019"/>
                      <a:pt x="7751" y="5626"/>
                    </a:cubicBezTo>
                    <a:cubicBezTo>
                      <a:pt x="7061" y="5150"/>
                      <a:pt x="6501" y="4519"/>
                      <a:pt x="6120" y="3781"/>
                    </a:cubicBezTo>
                    <a:cubicBezTo>
                      <a:pt x="5954" y="3423"/>
                      <a:pt x="5846" y="3042"/>
                      <a:pt x="5811" y="2661"/>
                    </a:cubicBezTo>
                    <a:cubicBezTo>
                      <a:pt x="5763" y="2233"/>
                      <a:pt x="5966" y="1828"/>
                      <a:pt x="6335" y="1614"/>
                    </a:cubicBezTo>
                    <a:cubicBezTo>
                      <a:pt x="6418" y="1554"/>
                      <a:pt x="6704" y="1435"/>
                      <a:pt x="6704" y="1435"/>
                    </a:cubicBezTo>
                    <a:cubicBezTo>
                      <a:pt x="6585" y="1399"/>
                      <a:pt x="6454" y="1352"/>
                      <a:pt x="6335" y="1328"/>
                    </a:cubicBezTo>
                    <a:cubicBezTo>
                      <a:pt x="5942" y="1161"/>
                      <a:pt x="5513" y="1078"/>
                      <a:pt x="5084" y="1054"/>
                    </a:cubicBezTo>
                    <a:cubicBezTo>
                      <a:pt x="4561" y="1054"/>
                      <a:pt x="4108" y="1340"/>
                      <a:pt x="3787" y="1816"/>
                    </a:cubicBezTo>
                    <a:cubicBezTo>
                      <a:pt x="3382" y="2376"/>
                      <a:pt x="3287" y="3102"/>
                      <a:pt x="3525" y="3745"/>
                    </a:cubicBezTo>
                    <a:cubicBezTo>
                      <a:pt x="2489" y="2721"/>
                      <a:pt x="1703" y="1483"/>
                      <a:pt x="1203" y="114"/>
                    </a:cubicBezTo>
                    <a:cubicBezTo>
                      <a:pt x="1170" y="37"/>
                      <a:pt x="1103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6954808" y="2972408"/>
                <a:ext cx="109145" cy="210276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6585" extrusionOk="0">
                    <a:moveTo>
                      <a:pt x="3299" y="1"/>
                    </a:moveTo>
                    <a:cubicBezTo>
                      <a:pt x="1477" y="1"/>
                      <a:pt x="1" y="1465"/>
                      <a:pt x="1" y="3287"/>
                    </a:cubicBezTo>
                    <a:cubicBezTo>
                      <a:pt x="1" y="5108"/>
                      <a:pt x="1477" y="6585"/>
                      <a:pt x="3299" y="6585"/>
                    </a:cubicBezTo>
                    <a:lnTo>
                      <a:pt x="3418" y="6585"/>
                    </a:lnTo>
                    <a:lnTo>
                      <a:pt x="34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5058400" y="2971641"/>
                <a:ext cx="108762" cy="210307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6586" extrusionOk="0">
                    <a:moveTo>
                      <a:pt x="119" y="1"/>
                    </a:moveTo>
                    <a:lnTo>
                      <a:pt x="119" y="13"/>
                    </a:lnTo>
                    <a:lnTo>
                      <a:pt x="0" y="13"/>
                    </a:lnTo>
                    <a:lnTo>
                      <a:pt x="0" y="6585"/>
                    </a:lnTo>
                    <a:lnTo>
                      <a:pt x="119" y="6585"/>
                    </a:lnTo>
                    <a:cubicBezTo>
                      <a:pt x="1941" y="6585"/>
                      <a:pt x="3406" y="5121"/>
                      <a:pt x="3406" y="3299"/>
                    </a:cubicBezTo>
                    <a:cubicBezTo>
                      <a:pt x="3406" y="1477"/>
                      <a:pt x="1941" y="1"/>
                      <a:pt x="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5953756" y="3973460"/>
                <a:ext cx="210276" cy="112594"/>
              </a:xfrm>
              <a:custGeom>
                <a:avLst/>
                <a:gdLst/>
                <a:ahLst/>
                <a:cxnLst/>
                <a:rect l="l" t="t" r="r" b="b"/>
                <a:pathLst>
                  <a:path w="6585" h="3526" extrusionOk="0">
                    <a:moveTo>
                      <a:pt x="3299" y="1"/>
                    </a:moveTo>
                    <a:cubicBezTo>
                      <a:pt x="1477" y="1"/>
                      <a:pt x="1" y="1477"/>
                      <a:pt x="1" y="3287"/>
                    </a:cubicBezTo>
                    <a:cubicBezTo>
                      <a:pt x="1" y="3370"/>
                      <a:pt x="1" y="3454"/>
                      <a:pt x="13" y="3525"/>
                    </a:cubicBezTo>
                    <a:lnTo>
                      <a:pt x="6573" y="3525"/>
                    </a:lnTo>
                    <a:cubicBezTo>
                      <a:pt x="6573" y="3454"/>
                      <a:pt x="6585" y="3370"/>
                      <a:pt x="6585" y="3287"/>
                    </a:cubicBezTo>
                    <a:cubicBezTo>
                      <a:pt x="6585" y="1477"/>
                      <a:pt x="5108" y="1"/>
                      <a:pt x="3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" name="Google Shape;251;p2"/>
          <p:cNvGrpSpPr/>
          <p:nvPr/>
        </p:nvGrpSpPr>
        <p:grpSpPr>
          <a:xfrm>
            <a:off x="-2835" y="4113582"/>
            <a:ext cx="2069847" cy="1034643"/>
            <a:chOff x="-1055125" y="995825"/>
            <a:chExt cx="2073787" cy="1036612"/>
          </a:xfrm>
        </p:grpSpPr>
        <p:sp>
          <p:nvSpPr>
            <p:cNvPr id="252" name="Google Shape;252;p2"/>
            <p:cNvSpPr/>
            <p:nvPr/>
          </p:nvSpPr>
          <p:spPr>
            <a:xfrm>
              <a:off x="-1055125" y="995825"/>
              <a:ext cx="2073787" cy="1036612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-689554" y="1125894"/>
              <a:ext cx="1484155" cy="776464"/>
            </a:xfrm>
            <a:custGeom>
              <a:avLst/>
              <a:gdLst/>
              <a:ahLst/>
              <a:cxnLst/>
              <a:rect l="l" t="t" r="r" b="b"/>
              <a:pathLst>
                <a:path w="46031" h="24082" extrusionOk="0">
                  <a:moveTo>
                    <a:pt x="2239" y="10728"/>
                  </a:moveTo>
                  <a:lnTo>
                    <a:pt x="2025" y="10990"/>
                  </a:lnTo>
                  <a:cubicBezTo>
                    <a:pt x="2025" y="10990"/>
                    <a:pt x="2049" y="11145"/>
                    <a:pt x="1918" y="11168"/>
                  </a:cubicBezTo>
                  <a:cubicBezTo>
                    <a:pt x="1903" y="11173"/>
                    <a:pt x="1889" y="11175"/>
                    <a:pt x="1874" y="11175"/>
                  </a:cubicBezTo>
                  <a:cubicBezTo>
                    <a:pt x="1803" y="11175"/>
                    <a:pt x="1733" y="11128"/>
                    <a:pt x="1703" y="11049"/>
                  </a:cubicBezTo>
                  <a:cubicBezTo>
                    <a:pt x="1644" y="11061"/>
                    <a:pt x="1584" y="11085"/>
                    <a:pt x="1537" y="11109"/>
                  </a:cubicBezTo>
                  <a:cubicBezTo>
                    <a:pt x="1453" y="11145"/>
                    <a:pt x="1394" y="11204"/>
                    <a:pt x="1346" y="11276"/>
                  </a:cubicBezTo>
                  <a:cubicBezTo>
                    <a:pt x="1418" y="11097"/>
                    <a:pt x="1596" y="10954"/>
                    <a:pt x="1787" y="10930"/>
                  </a:cubicBezTo>
                  <a:cubicBezTo>
                    <a:pt x="1953" y="10918"/>
                    <a:pt x="2120" y="10847"/>
                    <a:pt x="2239" y="10728"/>
                  </a:cubicBezTo>
                  <a:close/>
                  <a:moveTo>
                    <a:pt x="13788" y="11847"/>
                  </a:moveTo>
                  <a:cubicBezTo>
                    <a:pt x="13788" y="11871"/>
                    <a:pt x="13800" y="11895"/>
                    <a:pt x="13812" y="11919"/>
                  </a:cubicBezTo>
                  <a:lnTo>
                    <a:pt x="13788" y="11895"/>
                  </a:lnTo>
                  <a:lnTo>
                    <a:pt x="13788" y="11847"/>
                  </a:lnTo>
                  <a:close/>
                  <a:moveTo>
                    <a:pt x="28242" y="23099"/>
                  </a:moveTo>
                  <a:lnTo>
                    <a:pt x="28278" y="23110"/>
                  </a:lnTo>
                  <a:lnTo>
                    <a:pt x="28278" y="23134"/>
                  </a:lnTo>
                  <a:lnTo>
                    <a:pt x="28242" y="23099"/>
                  </a:lnTo>
                  <a:close/>
                  <a:moveTo>
                    <a:pt x="15419" y="0"/>
                  </a:moveTo>
                  <a:lnTo>
                    <a:pt x="15419" y="0"/>
                  </a:lnTo>
                  <a:cubicBezTo>
                    <a:pt x="16693" y="893"/>
                    <a:pt x="16884" y="2679"/>
                    <a:pt x="16955" y="4227"/>
                  </a:cubicBezTo>
                  <a:cubicBezTo>
                    <a:pt x="17098" y="7251"/>
                    <a:pt x="17217" y="10430"/>
                    <a:pt x="15836" y="13121"/>
                  </a:cubicBezTo>
                  <a:cubicBezTo>
                    <a:pt x="15324" y="11085"/>
                    <a:pt x="15015" y="9013"/>
                    <a:pt x="14895" y="6930"/>
                  </a:cubicBezTo>
                  <a:cubicBezTo>
                    <a:pt x="14860" y="6513"/>
                    <a:pt x="14967" y="6096"/>
                    <a:pt x="15169" y="5727"/>
                  </a:cubicBezTo>
                  <a:cubicBezTo>
                    <a:pt x="15431" y="5275"/>
                    <a:pt x="15622" y="5180"/>
                    <a:pt x="16467" y="5168"/>
                  </a:cubicBezTo>
                  <a:cubicBezTo>
                    <a:pt x="15753" y="4918"/>
                    <a:pt x="15098" y="4715"/>
                    <a:pt x="14776" y="4025"/>
                  </a:cubicBezTo>
                  <a:cubicBezTo>
                    <a:pt x="14482" y="3380"/>
                    <a:pt x="14844" y="2638"/>
                    <a:pt x="15679" y="2638"/>
                  </a:cubicBezTo>
                  <a:cubicBezTo>
                    <a:pt x="15722" y="2638"/>
                    <a:pt x="15766" y="2640"/>
                    <a:pt x="15812" y="2644"/>
                  </a:cubicBezTo>
                  <a:cubicBezTo>
                    <a:pt x="12678" y="1584"/>
                    <a:pt x="10454" y="1026"/>
                    <a:pt x="7301" y="1026"/>
                  </a:cubicBezTo>
                  <a:cubicBezTo>
                    <a:pt x="7052" y="1026"/>
                    <a:pt x="6798" y="1029"/>
                    <a:pt x="6537" y="1036"/>
                  </a:cubicBezTo>
                  <a:cubicBezTo>
                    <a:pt x="5156" y="1072"/>
                    <a:pt x="4870" y="1572"/>
                    <a:pt x="4870" y="1572"/>
                  </a:cubicBezTo>
                  <a:cubicBezTo>
                    <a:pt x="4870" y="1572"/>
                    <a:pt x="4773" y="1568"/>
                    <a:pt x="4622" y="1568"/>
                  </a:cubicBezTo>
                  <a:cubicBezTo>
                    <a:pt x="4105" y="1568"/>
                    <a:pt x="2956" y="1611"/>
                    <a:pt x="2882" y="1989"/>
                  </a:cubicBezTo>
                  <a:cubicBezTo>
                    <a:pt x="3038" y="1972"/>
                    <a:pt x="3195" y="1964"/>
                    <a:pt x="3353" y="1964"/>
                  </a:cubicBezTo>
                  <a:cubicBezTo>
                    <a:pt x="4917" y="1964"/>
                    <a:pt x="6537" y="2747"/>
                    <a:pt x="7597" y="3894"/>
                  </a:cubicBezTo>
                  <a:cubicBezTo>
                    <a:pt x="8764" y="5156"/>
                    <a:pt x="9788" y="6549"/>
                    <a:pt x="10633" y="8049"/>
                  </a:cubicBezTo>
                  <a:cubicBezTo>
                    <a:pt x="10538" y="7478"/>
                    <a:pt x="10407" y="7085"/>
                    <a:pt x="10347" y="6585"/>
                  </a:cubicBezTo>
                  <a:cubicBezTo>
                    <a:pt x="10335" y="6394"/>
                    <a:pt x="10347" y="6192"/>
                    <a:pt x="10609" y="6096"/>
                  </a:cubicBezTo>
                  <a:cubicBezTo>
                    <a:pt x="10652" y="6082"/>
                    <a:pt x="10697" y="6075"/>
                    <a:pt x="10741" y="6075"/>
                  </a:cubicBezTo>
                  <a:cubicBezTo>
                    <a:pt x="11066" y="6075"/>
                    <a:pt x="11411" y="6423"/>
                    <a:pt x="11526" y="6632"/>
                  </a:cubicBezTo>
                  <a:cubicBezTo>
                    <a:pt x="12324" y="8025"/>
                    <a:pt x="13002" y="9502"/>
                    <a:pt x="13526" y="11026"/>
                  </a:cubicBezTo>
                  <a:lnTo>
                    <a:pt x="12943" y="11026"/>
                  </a:lnTo>
                  <a:cubicBezTo>
                    <a:pt x="12800" y="11026"/>
                    <a:pt x="12669" y="11038"/>
                    <a:pt x="12538" y="11061"/>
                  </a:cubicBezTo>
                  <a:lnTo>
                    <a:pt x="12324" y="10918"/>
                  </a:lnTo>
                  <a:cubicBezTo>
                    <a:pt x="12336" y="10835"/>
                    <a:pt x="12348" y="10740"/>
                    <a:pt x="12348" y="10645"/>
                  </a:cubicBezTo>
                  <a:cubicBezTo>
                    <a:pt x="12348" y="10490"/>
                    <a:pt x="12324" y="10192"/>
                    <a:pt x="12324" y="10192"/>
                  </a:cubicBezTo>
                  <a:cubicBezTo>
                    <a:pt x="12098" y="10121"/>
                    <a:pt x="11859" y="10061"/>
                    <a:pt x="11621" y="10037"/>
                  </a:cubicBezTo>
                  <a:cubicBezTo>
                    <a:pt x="11509" y="10027"/>
                    <a:pt x="11396" y="10021"/>
                    <a:pt x="11285" y="10021"/>
                  </a:cubicBezTo>
                  <a:cubicBezTo>
                    <a:pt x="11149" y="10021"/>
                    <a:pt x="11014" y="10030"/>
                    <a:pt x="10883" y="10049"/>
                  </a:cubicBezTo>
                  <a:cubicBezTo>
                    <a:pt x="10740" y="9978"/>
                    <a:pt x="10609" y="9906"/>
                    <a:pt x="10478" y="9835"/>
                  </a:cubicBezTo>
                  <a:cubicBezTo>
                    <a:pt x="10478" y="9740"/>
                    <a:pt x="10478" y="9644"/>
                    <a:pt x="10466" y="9537"/>
                  </a:cubicBezTo>
                  <a:cubicBezTo>
                    <a:pt x="10431" y="9359"/>
                    <a:pt x="10395" y="9133"/>
                    <a:pt x="10395" y="9133"/>
                  </a:cubicBezTo>
                  <a:cubicBezTo>
                    <a:pt x="10193" y="9133"/>
                    <a:pt x="9990" y="9144"/>
                    <a:pt x="9788" y="9180"/>
                  </a:cubicBezTo>
                  <a:cubicBezTo>
                    <a:pt x="9573" y="9216"/>
                    <a:pt x="9359" y="9252"/>
                    <a:pt x="9240" y="9275"/>
                  </a:cubicBezTo>
                  <a:cubicBezTo>
                    <a:pt x="9085" y="9228"/>
                    <a:pt x="8942" y="9168"/>
                    <a:pt x="8799" y="9121"/>
                  </a:cubicBezTo>
                  <a:cubicBezTo>
                    <a:pt x="8764" y="9002"/>
                    <a:pt x="8740" y="8894"/>
                    <a:pt x="8716" y="8775"/>
                  </a:cubicBezTo>
                  <a:cubicBezTo>
                    <a:pt x="8680" y="8561"/>
                    <a:pt x="8657" y="8442"/>
                    <a:pt x="8657" y="8442"/>
                  </a:cubicBezTo>
                  <a:cubicBezTo>
                    <a:pt x="8454" y="8466"/>
                    <a:pt x="8264" y="8513"/>
                    <a:pt x="8061" y="8573"/>
                  </a:cubicBezTo>
                  <a:cubicBezTo>
                    <a:pt x="7835" y="8644"/>
                    <a:pt x="7621" y="8716"/>
                    <a:pt x="7514" y="8775"/>
                  </a:cubicBezTo>
                  <a:cubicBezTo>
                    <a:pt x="7430" y="8752"/>
                    <a:pt x="7347" y="8740"/>
                    <a:pt x="7275" y="8728"/>
                  </a:cubicBezTo>
                  <a:cubicBezTo>
                    <a:pt x="7240" y="8644"/>
                    <a:pt x="7204" y="8561"/>
                    <a:pt x="7180" y="8478"/>
                  </a:cubicBezTo>
                  <a:cubicBezTo>
                    <a:pt x="7121" y="8287"/>
                    <a:pt x="7085" y="8180"/>
                    <a:pt x="7085" y="8180"/>
                  </a:cubicBezTo>
                  <a:cubicBezTo>
                    <a:pt x="6906" y="8228"/>
                    <a:pt x="6740" y="8287"/>
                    <a:pt x="6573" y="8371"/>
                  </a:cubicBezTo>
                  <a:cubicBezTo>
                    <a:pt x="6383" y="8466"/>
                    <a:pt x="6204" y="8561"/>
                    <a:pt x="6109" y="8609"/>
                  </a:cubicBezTo>
                  <a:lnTo>
                    <a:pt x="5871" y="8609"/>
                  </a:lnTo>
                  <a:cubicBezTo>
                    <a:pt x="5823" y="8537"/>
                    <a:pt x="5775" y="8454"/>
                    <a:pt x="5728" y="8382"/>
                  </a:cubicBezTo>
                  <a:lnTo>
                    <a:pt x="5597" y="8132"/>
                  </a:lnTo>
                  <a:cubicBezTo>
                    <a:pt x="5454" y="8204"/>
                    <a:pt x="5323" y="8287"/>
                    <a:pt x="5204" y="8394"/>
                  </a:cubicBezTo>
                  <a:cubicBezTo>
                    <a:pt x="5013" y="8537"/>
                    <a:pt x="4823" y="8692"/>
                    <a:pt x="4787" y="8716"/>
                  </a:cubicBezTo>
                  <a:lnTo>
                    <a:pt x="4716" y="8728"/>
                  </a:lnTo>
                  <a:cubicBezTo>
                    <a:pt x="4692" y="8680"/>
                    <a:pt x="4668" y="8644"/>
                    <a:pt x="4632" y="8609"/>
                  </a:cubicBezTo>
                  <a:cubicBezTo>
                    <a:pt x="4585" y="8537"/>
                    <a:pt x="4478" y="8418"/>
                    <a:pt x="4478" y="8418"/>
                  </a:cubicBezTo>
                  <a:cubicBezTo>
                    <a:pt x="4382" y="8478"/>
                    <a:pt x="4299" y="8537"/>
                    <a:pt x="4216" y="8609"/>
                  </a:cubicBezTo>
                  <a:cubicBezTo>
                    <a:pt x="4120" y="8704"/>
                    <a:pt x="4049" y="8799"/>
                    <a:pt x="3977" y="8906"/>
                  </a:cubicBezTo>
                  <a:lnTo>
                    <a:pt x="3835" y="8954"/>
                  </a:lnTo>
                  <a:cubicBezTo>
                    <a:pt x="3811" y="8918"/>
                    <a:pt x="3775" y="8882"/>
                    <a:pt x="3739" y="8847"/>
                  </a:cubicBezTo>
                  <a:cubicBezTo>
                    <a:pt x="3680" y="8799"/>
                    <a:pt x="3561" y="8704"/>
                    <a:pt x="3561" y="8704"/>
                  </a:cubicBezTo>
                  <a:cubicBezTo>
                    <a:pt x="3477" y="8763"/>
                    <a:pt x="3394" y="8847"/>
                    <a:pt x="3323" y="8930"/>
                  </a:cubicBezTo>
                  <a:cubicBezTo>
                    <a:pt x="3239" y="9025"/>
                    <a:pt x="3156" y="9144"/>
                    <a:pt x="3096" y="9263"/>
                  </a:cubicBezTo>
                  <a:cubicBezTo>
                    <a:pt x="3025" y="9299"/>
                    <a:pt x="2965" y="9335"/>
                    <a:pt x="2894" y="9383"/>
                  </a:cubicBezTo>
                  <a:cubicBezTo>
                    <a:pt x="2894" y="8311"/>
                    <a:pt x="3406" y="7382"/>
                    <a:pt x="4239" y="6442"/>
                  </a:cubicBezTo>
                  <a:lnTo>
                    <a:pt x="4239" y="6442"/>
                  </a:lnTo>
                  <a:cubicBezTo>
                    <a:pt x="3287" y="7085"/>
                    <a:pt x="2596" y="8073"/>
                    <a:pt x="2334" y="9192"/>
                  </a:cubicBezTo>
                  <a:cubicBezTo>
                    <a:pt x="2311" y="9002"/>
                    <a:pt x="2084" y="8752"/>
                    <a:pt x="2061" y="8561"/>
                  </a:cubicBezTo>
                  <a:cubicBezTo>
                    <a:pt x="1989" y="8811"/>
                    <a:pt x="1894" y="9061"/>
                    <a:pt x="1763" y="9287"/>
                  </a:cubicBezTo>
                  <a:cubicBezTo>
                    <a:pt x="1822" y="8240"/>
                    <a:pt x="2049" y="7216"/>
                    <a:pt x="2430" y="6239"/>
                  </a:cubicBezTo>
                  <a:lnTo>
                    <a:pt x="2430" y="6239"/>
                  </a:lnTo>
                  <a:cubicBezTo>
                    <a:pt x="1549" y="7144"/>
                    <a:pt x="1215" y="8787"/>
                    <a:pt x="1191" y="10025"/>
                  </a:cubicBezTo>
                  <a:lnTo>
                    <a:pt x="1191" y="10073"/>
                  </a:lnTo>
                  <a:cubicBezTo>
                    <a:pt x="596" y="10823"/>
                    <a:pt x="703" y="11168"/>
                    <a:pt x="394" y="11692"/>
                  </a:cubicBezTo>
                  <a:cubicBezTo>
                    <a:pt x="227" y="11942"/>
                    <a:pt x="96" y="12228"/>
                    <a:pt x="25" y="12514"/>
                  </a:cubicBezTo>
                  <a:cubicBezTo>
                    <a:pt x="1" y="12621"/>
                    <a:pt x="1" y="12728"/>
                    <a:pt x="13" y="12835"/>
                  </a:cubicBezTo>
                  <a:cubicBezTo>
                    <a:pt x="48" y="13252"/>
                    <a:pt x="894" y="13657"/>
                    <a:pt x="894" y="13657"/>
                  </a:cubicBezTo>
                  <a:cubicBezTo>
                    <a:pt x="894" y="13657"/>
                    <a:pt x="763" y="13097"/>
                    <a:pt x="1370" y="12407"/>
                  </a:cubicBezTo>
                  <a:cubicBezTo>
                    <a:pt x="1941" y="11740"/>
                    <a:pt x="3013" y="11657"/>
                    <a:pt x="3644" y="11061"/>
                  </a:cubicBezTo>
                  <a:cubicBezTo>
                    <a:pt x="3977" y="10752"/>
                    <a:pt x="4168" y="10276"/>
                    <a:pt x="4573" y="10061"/>
                  </a:cubicBezTo>
                  <a:cubicBezTo>
                    <a:pt x="4781" y="9962"/>
                    <a:pt x="5006" y="9912"/>
                    <a:pt x="5234" y="9912"/>
                  </a:cubicBezTo>
                  <a:cubicBezTo>
                    <a:pt x="5279" y="9912"/>
                    <a:pt x="5325" y="9914"/>
                    <a:pt x="5370" y="9918"/>
                  </a:cubicBezTo>
                  <a:cubicBezTo>
                    <a:pt x="7025" y="10014"/>
                    <a:pt x="8395" y="11264"/>
                    <a:pt x="9288" y="12645"/>
                  </a:cubicBezTo>
                  <a:cubicBezTo>
                    <a:pt x="10181" y="14038"/>
                    <a:pt x="10752" y="15621"/>
                    <a:pt x="11681" y="16979"/>
                  </a:cubicBezTo>
                  <a:cubicBezTo>
                    <a:pt x="11305" y="17199"/>
                    <a:pt x="10866" y="17237"/>
                    <a:pt x="10416" y="17237"/>
                  </a:cubicBezTo>
                  <a:cubicBezTo>
                    <a:pt x="10176" y="17237"/>
                    <a:pt x="9933" y="17226"/>
                    <a:pt x="9695" y="17226"/>
                  </a:cubicBezTo>
                  <a:cubicBezTo>
                    <a:pt x="9631" y="17226"/>
                    <a:pt x="9566" y="17227"/>
                    <a:pt x="9502" y="17229"/>
                  </a:cubicBezTo>
                  <a:cubicBezTo>
                    <a:pt x="8764" y="17241"/>
                    <a:pt x="7883" y="17622"/>
                    <a:pt x="7835" y="18360"/>
                  </a:cubicBezTo>
                  <a:cubicBezTo>
                    <a:pt x="7883" y="18193"/>
                    <a:pt x="8097" y="18134"/>
                    <a:pt x="8371" y="17967"/>
                  </a:cubicBezTo>
                  <a:lnTo>
                    <a:pt x="8371" y="17967"/>
                  </a:lnTo>
                  <a:cubicBezTo>
                    <a:pt x="8252" y="18217"/>
                    <a:pt x="8430" y="18550"/>
                    <a:pt x="8466" y="18693"/>
                  </a:cubicBezTo>
                  <a:lnTo>
                    <a:pt x="8692" y="18205"/>
                  </a:lnTo>
                  <a:lnTo>
                    <a:pt x="8692" y="18205"/>
                  </a:lnTo>
                  <a:cubicBezTo>
                    <a:pt x="8682" y="18450"/>
                    <a:pt x="8899" y="18730"/>
                    <a:pt x="9142" y="18730"/>
                  </a:cubicBezTo>
                  <a:cubicBezTo>
                    <a:pt x="9182" y="18730"/>
                    <a:pt x="9223" y="18722"/>
                    <a:pt x="9264" y="18705"/>
                  </a:cubicBezTo>
                  <a:cubicBezTo>
                    <a:pt x="8907" y="18622"/>
                    <a:pt x="8930" y="18038"/>
                    <a:pt x="9228" y="17836"/>
                  </a:cubicBezTo>
                  <a:cubicBezTo>
                    <a:pt x="9401" y="17717"/>
                    <a:pt x="9603" y="17678"/>
                    <a:pt x="9810" y="17678"/>
                  </a:cubicBezTo>
                  <a:cubicBezTo>
                    <a:pt x="9974" y="17678"/>
                    <a:pt x="10142" y="17702"/>
                    <a:pt x="10300" y="17729"/>
                  </a:cubicBezTo>
                  <a:cubicBezTo>
                    <a:pt x="11062" y="17860"/>
                    <a:pt x="11824" y="17991"/>
                    <a:pt x="12574" y="18122"/>
                  </a:cubicBezTo>
                  <a:cubicBezTo>
                    <a:pt x="12252" y="18943"/>
                    <a:pt x="11931" y="19800"/>
                    <a:pt x="12026" y="20670"/>
                  </a:cubicBezTo>
                  <a:cubicBezTo>
                    <a:pt x="12109" y="21551"/>
                    <a:pt x="12740" y="22432"/>
                    <a:pt x="13610" y="22503"/>
                  </a:cubicBezTo>
                  <a:cubicBezTo>
                    <a:pt x="13110" y="22277"/>
                    <a:pt x="12729" y="21848"/>
                    <a:pt x="12562" y="21324"/>
                  </a:cubicBezTo>
                  <a:lnTo>
                    <a:pt x="12562" y="21324"/>
                  </a:lnTo>
                  <a:cubicBezTo>
                    <a:pt x="12765" y="21679"/>
                    <a:pt x="13131" y="21876"/>
                    <a:pt x="13505" y="21876"/>
                  </a:cubicBezTo>
                  <a:cubicBezTo>
                    <a:pt x="13722" y="21876"/>
                    <a:pt x="13941" y="21810"/>
                    <a:pt x="14133" y="21670"/>
                  </a:cubicBezTo>
                  <a:lnTo>
                    <a:pt x="14133" y="21670"/>
                  </a:lnTo>
                  <a:cubicBezTo>
                    <a:pt x="14024" y="21700"/>
                    <a:pt x="13912" y="21716"/>
                    <a:pt x="13801" y="21716"/>
                  </a:cubicBezTo>
                  <a:cubicBezTo>
                    <a:pt x="13523" y="21716"/>
                    <a:pt x="13247" y="21622"/>
                    <a:pt x="13026" y="21444"/>
                  </a:cubicBezTo>
                  <a:lnTo>
                    <a:pt x="13026" y="21444"/>
                  </a:lnTo>
                  <a:cubicBezTo>
                    <a:pt x="13048" y="21445"/>
                    <a:pt x="13071" y="21446"/>
                    <a:pt x="13093" y="21446"/>
                  </a:cubicBezTo>
                  <a:cubicBezTo>
                    <a:pt x="13354" y="21446"/>
                    <a:pt x="13598" y="21318"/>
                    <a:pt x="13741" y="21098"/>
                  </a:cubicBezTo>
                  <a:lnTo>
                    <a:pt x="13741" y="21098"/>
                  </a:lnTo>
                  <a:cubicBezTo>
                    <a:pt x="13599" y="21148"/>
                    <a:pt x="13450" y="21173"/>
                    <a:pt x="13302" y="21173"/>
                  </a:cubicBezTo>
                  <a:cubicBezTo>
                    <a:pt x="13026" y="21173"/>
                    <a:pt x="12751" y="21086"/>
                    <a:pt x="12526" y="20908"/>
                  </a:cubicBezTo>
                  <a:cubicBezTo>
                    <a:pt x="12657" y="20217"/>
                    <a:pt x="12895" y="19562"/>
                    <a:pt x="13252" y="18955"/>
                  </a:cubicBezTo>
                  <a:cubicBezTo>
                    <a:pt x="14584" y="19477"/>
                    <a:pt x="15990" y="19740"/>
                    <a:pt x="17405" y="19740"/>
                  </a:cubicBezTo>
                  <a:cubicBezTo>
                    <a:pt x="17862" y="19740"/>
                    <a:pt x="18320" y="19713"/>
                    <a:pt x="18777" y="19658"/>
                  </a:cubicBezTo>
                  <a:lnTo>
                    <a:pt x="18777" y="19658"/>
                  </a:lnTo>
                  <a:cubicBezTo>
                    <a:pt x="18717" y="20610"/>
                    <a:pt x="19527" y="21432"/>
                    <a:pt x="20420" y="21741"/>
                  </a:cubicBezTo>
                  <a:cubicBezTo>
                    <a:pt x="21072" y="21976"/>
                    <a:pt x="21768" y="22007"/>
                    <a:pt x="22462" y="22007"/>
                  </a:cubicBezTo>
                  <a:cubicBezTo>
                    <a:pt x="22719" y="22007"/>
                    <a:pt x="22976" y="22003"/>
                    <a:pt x="23230" y="22003"/>
                  </a:cubicBezTo>
                  <a:cubicBezTo>
                    <a:pt x="24921" y="22003"/>
                    <a:pt x="26742" y="22265"/>
                    <a:pt x="27992" y="23408"/>
                  </a:cubicBezTo>
                  <a:cubicBezTo>
                    <a:pt x="28266" y="23646"/>
                    <a:pt x="28516" y="23944"/>
                    <a:pt x="28862" y="24051"/>
                  </a:cubicBezTo>
                  <a:cubicBezTo>
                    <a:pt x="28926" y="24072"/>
                    <a:pt x="28997" y="24082"/>
                    <a:pt x="29068" y="24082"/>
                  </a:cubicBezTo>
                  <a:cubicBezTo>
                    <a:pt x="29363" y="24082"/>
                    <a:pt x="29676" y="23910"/>
                    <a:pt x="29695" y="23622"/>
                  </a:cubicBezTo>
                  <a:lnTo>
                    <a:pt x="29695" y="23622"/>
                  </a:lnTo>
                  <a:cubicBezTo>
                    <a:pt x="29564" y="23673"/>
                    <a:pt x="29426" y="23698"/>
                    <a:pt x="29289" y="23698"/>
                  </a:cubicBezTo>
                  <a:cubicBezTo>
                    <a:pt x="29103" y="23698"/>
                    <a:pt x="28919" y="23652"/>
                    <a:pt x="28754" y="23563"/>
                  </a:cubicBezTo>
                  <a:lnTo>
                    <a:pt x="28754" y="23563"/>
                  </a:lnTo>
                  <a:cubicBezTo>
                    <a:pt x="28794" y="23573"/>
                    <a:pt x="28833" y="23578"/>
                    <a:pt x="28871" y="23578"/>
                  </a:cubicBezTo>
                  <a:cubicBezTo>
                    <a:pt x="29276" y="23578"/>
                    <a:pt x="29614" y="23042"/>
                    <a:pt x="29385" y="22694"/>
                  </a:cubicBezTo>
                  <a:lnTo>
                    <a:pt x="29385" y="22694"/>
                  </a:lnTo>
                  <a:lnTo>
                    <a:pt x="28909" y="23134"/>
                  </a:lnTo>
                  <a:lnTo>
                    <a:pt x="25313" y="21205"/>
                  </a:lnTo>
                  <a:cubicBezTo>
                    <a:pt x="24562" y="20806"/>
                    <a:pt x="23764" y="20396"/>
                    <a:pt x="22909" y="20396"/>
                  </a:cubicBezTo>
                  <a:cubicBezTo>
                    <a:pt x="22897" y="20396"/>
                    <a:pt x="22885" y="20396"/>
                    <a:pt x="22873" y="20396"/>
                  </a:cubicBezTo>
                  <a:cubicBezTo>
                    <a:pt x="22504" y="20396"/>
                    <a:pt x="21980" y="20384"/>
                    <a:pt x="21920" y="20015"/>
                  </a:cubicBezTo>
                  <a:cubicBezTo>
                    <a:pt x="22312" y="19935"/>
                    <a:pt x="22708" y="19902"/>
                    <a:pt x="23105" y="19902"/>
                  </a:cubicBezTo>
                  <a:cubicBezTo>
                    <a:pt x="24132" y="19902"/>
                    <a:pt x="25169" y="20125"/>
                    <a:pt x="26183" y="20348"/>
                  </a:cubicBezTo>
                  <a:lnTo>
                    <a:pt x="30362" y="21289"/>
                  </a:lnTo>
                  <a:cubicBezTo>
                    <a:pt x="30631" y="21350"/>
                    <a:pt x="30906" y="21407"/>
                    <a:pt x="31173" y="21407"/>
                  </a:cubicBezTo>
                  <a:cubicBezTo>
                    <a:pt x="31318" y="21407"/>
                    <a:pt x="31461" y="21390"/>
                    <a:pt x="31600" y="21348"/>
                  </a:cubicBezTo>
                  <a:cubicBezTo>
                    <a:pt x="32005" y="21217"/>
                    <a:pt x="32338" y="20789"/>
                    <a:pt x="32195" y="20396"/>
                  </a:cubicBezTo>
                  <a:lnTo>
                    <a:pt x="32195" y="20396"/>
                  </a:lnTo>
                  <a:cubicBezTo>
                    <a:pt x="32005" y="20801"/>
                    <a:pt x="31612" y="21074"/>
                    <a:pt x="31159" y="21134"/>
                  </a:cubicBezTo>
                  <a:cubicBezTo>
                    <a:pt x="31612" y="20908"/>
                    <a:pt x="31779" y="20348"/>
                    <a:pt x="31540" y="19908"/>
                  </a:cubicBezTo>
                  <a:lnTo>
                    <a:pt x="31540" y="19908"/>
                  </a:lnTo>
                  <a:cubicBezTo>
                    <a:pt x="31540" y="20420"/>
                    <a:pt x="31112" y="20836"/>
                    <a:pt x="30600" y="20836"/>
                  </a:cubicBezTo>
                  <a:cubicBezTo>
                    <a:pt x="30957" y="20634"/>
                    <a:pt x="31100" y="20181"/>
                    <a:pt x="30897" y="19824"/>
                  </a:cubicBezTo>
                  <a:lnTo>
                    <a:pt x="30897" y="19824"/>
                  </a:lnTo>
                  <a:cubicBezTo>
                    <a:pt x="30945" y="20205"/>
                    <a:pt x="30564" y="20539"/>
                    <a:pt x="30183" y="20586"/>
                  </a:cubicBezTo>
                  <a:cubicBezTo>
                    <a:pt x="30118" y="20596"/>
                    <a:pt x="30053" y="20601"/>
                    <a:pt x="29989" y="20601"/>
                  </a:cubicBezTo>
                  <a:cubicBezTo>
                    <a:pt x="29676" y="20601"/>
                    <a:pt x="29370" y="20492"/>
                    <a:pt x="29064" y="20384"/>
                  </a:cubicBezTo>
                  <a:lnTo>
                    <a:pt x="25433" y="19027"/>
                  </a:lnTo>
                  <a:cubicBezTo>
                    <a:pt x="28552" y="17753"/>
                    <a:pt x="31088" y="15395"/>
                    <a:pt x="33791" y="13383"/>
                  </a:cubicBezTo>
                  <a:cubicBezTo>
                    <a:pt x="36330" y="11503"/>
                    <a:pt x="39122" y="9645"/>
                    <a:pt x="42246" y="9645"/>
                  </a:cubicBezTo>
                  <a:cubicBezTo>
                    <a:pt x="42446" y="9645"/>
                    <a:pt x="42648" y="9652"/>
                    <a:pt x="42851" y="9668"/>
                  </a:cubicBezTo>
                  <a:cubicBezTo>
                    <a:pt x="43470" y="9716"/>
                    <a:pt x="43982" y="9775"/>
                    <a:pt x="44375" y="9811"/>
                  </a:cubicBezTo>
                  <a:lnTo>
                    <a:pt x="44078" y="10025"/>
                  </a:lnTo>
                  <a:cubicBezTo>
                    <a:pt x="44078" y="10025"/>
                    <a:pt x="44649" y="10133"/>
                    <a:pt x="45125" y="10180"/>
                  </a:cubicBezTo>
                  <a:cubicBezTo>
                    <a:pt x="45530" y="10216"/>
                    <a:pt x="46030" y="10228"/>
                    <a:pt x="46030" y="10228"/>
                  </a:cubicBezTo>
                  <a:cubicBezTo>
                    <a:pt x="45804" y="10025"/>
                    <a:pt x="45566" y="9835"/>
                    <a:pt x="45304" y="9680"/>
                  </a:cubicBezTo>
                  <a:cubicBezTo>
                    <a:pt x="45054" y="9537"/>
                    <a:pt x="44792" y="9430"/>
                    <a:pt x="44518" y="9347"/>
                  </a:cubicBezTo>
                  <a:lnTo>
                    <a:pt x="44471" y="9633"/>
                  </a:lnTo>
                  <a:cubicBezTo>
                    <a:pt x="44078" y="9514"/>
                    <a:pt x="43685" y="9418"/>
                    <a:pt x="43292" y="9347"/>
                  </a:cubicBezTo>
                  <a:lnTo>
                    <a:pt x="43113" y="8835"/>
                  </a:lnTo>
                  <a:cubicBezTo>
                    <a:pt x="43080" y="8833"/>
                    <a:pt x="43047" y="8832"/>
                    <a:pt x="43014" y="8832"/>
                  </a:cubicBezTo>
                  <a:cubicBezTo>
                    <a:pt x="42619" y="8832"/>
                    <a:pt x="42230" y="8962"/>
                    <a:pt x="41923" y="9204"/>
                  </a:cubicBezTo>
                  <a:cubicBezTo>
                    <a:pt x="41804" y="9204"/>
                    <a:pt x="41696" y="9192"/>
                    <a:pt x="41589" y="9192"/>
                  </a:cubicBezTo>
                  <a:lnTo>
                    <a:pt x="41458" y="9192"/>
                  </a:lnTo>
                  <a:cubicBezTo>
                    <a:pt x="41411" y="9121"/>
                    <a:pt x="41351" y="9013"/>
                    <a:pt x="41339" y="9002"/>
                  </a:cubicBezTo>
                  <a:cubicBezTo>
                    <a:pt x="41327" y="8990"/>
                    <a:pt x="41137" y="8704"/>
                    <a:pt x="41137" y="8704"/>
                  </a:cubicBezTo>
                  <a:cubicBezTo>
                    <a:pt x="40934" y="8752"/>
                    <a:pt x="40732" y="8835"/>
                    <a:pt x="40542" y="8930"/>
                  </a:cubicBezTo>
                  <a:cubicBezTo>
                    <a:pt x="40387" y="9025"/>
                    <a:pt x="40244" y="9144"/>
                    <a:pt x="40125" y="9287"/>
                  </a:cubicBezTo>
                  <a:cubicBezTo>
                    <a:pt x="39970" y="9299"/>
                    <a:pt x="39827" y="9323"/>
                    <a:pt x="39684" y="9359"/>
                  </a:cubicBezTo>
                  <a:cubicBezTo>
                    <a:pt x="39649" y="9299"/>
                    <a:pt x="39589" y="9240"/>
                    <a:pt x="39541" y="9192"/>
                  </a:cubicBezTo>
                  <a:cubicBezTo>
                    <a:pt x="39494" y="9156"/>
                    <a:pt x="39268" y="8918"/>
                    <a:pt x="39268" y="8918"/>
                  </a:cubicBezTo>
                  <a:cubicBezTo>
                    <a:pt x="39077" y="9013"/>
                    <a:pt x="38887" y="9133"/>
                    <a:pt x="38720" y="9263"/>
                  </a:cubicBezTo>
                  <a:cubicBezTo>
                    <a:pt x="38577" y="9394"/>
                    <a:pt x="38446" y="9549"/>
                    <a:pt x="38339" y="9716"/>
                  </a:cubicBezTo>
                  <a:cubicBezTo>
                    <a:pt x="38196" y="9764"/>
                    <a:pt x="38065" y="9811"/>
                    <a:pt x="37934" y="9859"/>
                  </a:cubicBezTo>
                  <a:cubicBezTo>
                    <a:pt x="37886" y="9811"/>
                    <a:pt x="37839" y="9775"/>
                    <a:pt x="37791" y="9740"/>
                  </a:cubicBezTo>
                  <a:cubicBezTo>
                    <a:pt x="37720" y="9692"/>
                    <a:pt x="37470" y="9502"/>
                    <a:pt x="37470" y="9502"/>
                  </a:cubicBezTo>
                  <a:cubicBezTo>
                    <a:pt x="37279" y="9609"/>
                    <a:pt x="37113" y="9752"/>
                    <a:pt x="36958" y="9906"/>
                  </a:cubicBezTo>
                  <a:cubicBezTo>
                    <a:pt x="36815" y="10073"/>
                    <a:pt x="36696" y="10240"/>
                    <a:pt x="36601" y="10430"/>
                  </a:cubicBezTo>
                  <a:cubicBezTo>
                    <a:pt x="36482" y="10490"/>
                    <a:pt x="36374" y="10549"/>
                    <a:pt x="36255" y="10609"/>
                  </a:cubicBezTo>
                  <a:cubicBezTo>
                    <a:pt x="36220" y="10573"/>
                    <a:pt x="36184" y="10549"/>
                    <a:pt x="36148" y="10526"/>
                  </a:cubicBezTo>
                  <a:cubicBezTo>
                    <a:pt x="36077" y="10490"/>
                    <a:pt x="35815" y="10311"/>
                    <a:pt x="35815" y="10311"/>
                  </a:cubicBezTo>
                  <a:cubicBezTo>
                    <a:pt x="35636" y="10442"/>
                    <a:pt x="35481" y="10597"/>
                    <a:pt x="35339" y="10776"/>
                  </a:cubicBezTo>
                  <a:cubicBezTo>
                    <a:pt x="35208" y="10942"/>
                    <a:pt x="35100" y="11121"/>
                    <a:pt x="35017" y="11311"/>
                  </a:cubicBezTo>
                  <a:lnTo>
                    <a:pt x="34815" y="11442"/>
                  </a:lnTo>
                  <a:cubicBezTo>
                    <a:pt x="34767" y="11407"/>
                    <a:pt x="34719" y="11371"/>
                    <a:pt x="34660" y="11347"/>
                  </a:cubicBezTo>
                  <a:cubicBezTo>
                    <a:pt x="34588" y="11311"/>
                    <a:pt x="34315" y="11157"/>
                    <a:pt x="34315" y="11157"/>
                  </a:cubicBezTo>
                  <a:cubicBezTo>
                    <a:pt x="34148" y="11311"/>
                    <a:pt x="33993" y="11478"/>
                    <a:pt x="33874" y="11657"/>
                  </a:cubicBezTo>
                  <a:cubicBezTo>
                    <a:pt x="33755" y="11835"/>
                    <a:pt x="33660" y="12026"/>
                    <a:pt x="33600" y="12228"/>
                  </a:cubicBezTo>
                  <a:lnTo>
                    <a:pt x="33386" y="12383"/>
                  </a:lnTo>
                  <a:cubicBezTo>
                    <a:pt x="33303" y="12323"/>
                    <a:pt x="33231" y="12264"/>
                    <a:pt x="33136" y="12228"/>
                  </a:cubicBezTo>
                  <a:cubicBezTo>
                    <a:pt x="33041" y="12192"/>
                    <a:pt x="32755" y="12061"/>
                    <a:pt x="32755" y="12061"/>
                  </a:cubicBezTo>
                  <a:cubicBezTo>
                    <a:pt x="32600" y="12216"/>
                    <a:pt x="32457" y="12395"/>
                    <a:pt x="32338" y="12585"/>
                  </a:cubicBezTo>
                  <a:cubicBezTo>
                    <a:pt x="32207" y="12812"/>
                    <a:pt x="32112" y="13038"/>
                    <a:pt x="32040" y="13288"/>
                  </a:cubicBezTo>
                  <a:lnTo>
                    <a:pt x="31850" y="13407"/>
                  </a:lnTo>
                  <a:cubicBezTo>
                    <a:pt x="31779" y="13347"/>
                    <a:pt x="31695" y="13288"/>
                    <a:pt x="31600" y="13240"/>
                  </a:cubicBezTo>
                  <a:cubicBezTo>
                    <a:pt x="31469" y="13181"/>
                    <a:pt x="31183" y="13050"/>
                    <a:pt x="31183" y="13050"/>
                  </a:cubicBezTo>
                  <a:cubicBezTo>
                    <a:pt x="31017" y="13216"/>
                    <a:pt x="30862" y="13407"/>
                    <a:pt x="30719" y="13609"/>
                  </a:cubicBezTo>
                  <a:cubicBezTo>
                    <a:pt x="30576" y="13847"/>
                    <a:pt x="30457" y="14097"/>
                    <a:pt x="30374" y="14359"/>
                  </a:cubicBezTo>
                  <a:cubicBezTo>
                    <a:pt x="30326" y="14383"/>
                    <a:pt x="30278" y="14419"/>
                    <a:pt x="30231" y="14443"/>
                  </a:cubicBezTo>
                  <a:cubicBezTo>
                    <a:pt x="30183" y="14407"/>
                    <a:pt x="30135" y="14371"/>
                    <a:pt x="30076" y="14336"/>
                  </a:cubicBezTo>
                  <a:cubicBezTo>
                    <a:pt x="29957" y="14276"/>
                    <a:pt x="29695" y="14121"/>
                    <a:pt x="29695" y="14121"/>
                  </a:cubicBezTo>
                  <a:cubicBezTo>
                    <a:pt x="29516" y="14264"/>
                    <a:pt x="29350" y="14431"/>
                    <a:pt x="29207" y="14621"/>
                  </a:cubicBezTo>
                  <a:cubicBezTo>
                    <a:pt x="29076" y="14788"/>
                    <a:pt x="28957" y="14978"/>
                    <a:pt x="28862" y="15181"/>
                  </a:cubicBezTo>
                  <a:lnTo>
                    <a:pt x="28623" y="15288"/>
                  </a:lnTo>
                  <a:cubicBezTo>
                    <a:pt x="28564" y="15228"/>
                    <a:pt x="28504" y="15169"/>
                    <a:pt x="28433" y="15109"/>
                  </a:cubicBezTo>
                  <a:cubicBezTo>
                    <a:pt x="28302" y="15014"/>
                    <a:pt x="28052" y="14847"/>
                    <a:pt x="28052" y="14847"/>
                  </a:cubicBezTo>
                  <a:cubicBezTo>
                    <a:pt x="27861" y="14990"/>
                    <a:pt x="27683" y="15145"/>
                    <a:pt x="27516" y="15324"/>
                  </a:cubicBezTo>
                  <a:cubicBezTo>
                    <a:pt x="27361" y="15502"/>
                    <a:pt x="27218" y="15681"/>
                    <a:pt x="27099" y="15883"/>
                  </a:cubicBezTo>
                  <a:cubicBezTo>
                    <a:pt x="26980" y="15931"/>
                    <a:pt x="26861" y="15967"/>
                    <a:pt x="26742" y="15990"/>
                  </a:cubicBezTo>
                  <a:cubicBezTo>
                    <a:pt x="26695" y="15919"/>
                    <a:pt x="26635" y="15836"/>
                    <a:pt x="26576" y="15764"/>
                  </a:cubicBezTo>
                  <a:cubicBezTo>
                    <a:pt x="26445" y="15633"/>
                    <a:pt x="26218" y="15443"/>
                    <a:pt x="26218" y="15443"/>
                  </a:cubicBezTo>
                  <a:cubicBezTo>
                    <a:pt x="25992" y="15562"/>
                    <a:pt x="25790" y="15693"/>
                    <a:pt x="25599" y="15848"/>
                  </a:cubicBezTo>
                  <a:cubicBezTo>
                    <a:pt x="25421" y="15979"/>
                    <a:pt x="25266" y="16133"/>
                    <a:pt x="25123" y="16288"/>
                  </a:cubicBezTo>
                  <a:cubicBezTo>
                    <a:pt x="25040" y="16300"/>
                    <a:pt x="24956" y="16312"/>
                    <a:pt x="24873" y="16312"/>
                  </a:cubicBezTo>
                  <a:cubicBezTo>
                    <a:pt x="24837" y="16229"/>
                    <a:pt x="24801" y="16145"/>
                    <a:pt x="24754" y="16062"/>
                  </a:cubicBezTo>
                  <a:cubicBezTo>
                    <a:pt x="24659" y="15919"/>
                    <a:pt x="24563" y="15788"/>
                    <a:pt x="24456" y="15657"/>
                  </a:cubicBezTo>
                  <a:cubicBezTo>
                    <a:pt x="24218" y="15729"/>
                    <a:pt x="23980" y="15824"/>
                    <a:pt x="23742" y="15943"/>
                  </a:cubicBezTo>
                  <a:cubicBezTo>
                    <a:pt x="23539" y="16038"/>
                    <a:pt x="23349" y="16157"/>
                    <a:pt x="23158" y="16300"/>
                  </a:cubicBezTo>
                  <a:lnTo>
                    <a:pt x="22944" y="16276"/>
                  </a:lnTo>
                  <a:cubicBezTo>
                    <a:pt x="22920" y="16181"/>
                    <a:pt x="22908" y="16086"/>
                    <a:pt x="22873" y="16002"/>
                  </a:cubicBezTo>
                  <a:cubicBezTo>
                    <a:pt x="22813" y="15836"/>
                    <a:pt x="22730" y="15669"/>
                    <a:pt x="22646" y="15514"/>
                  </a:cubicBezTo>
                  <a:cubicBezTo>
                    <a:pt x="22385" y="15550"/>
                    <a:pt x="22123" y="15598"/>
                    <a:pt x="21873" y="15669"/>
                  </a:cubicBezTo>
                  <a:cubicBezTo>
                    <a:pt x="21623" y="15740"/>
                    <a:pt x="21372" y="15836"/>
                    <a:pt x="21134" y="15955"/>
                  </a:cubicBezTo>
                  <a:cubicBezTo>
                    <a:pt x="21099" y="15931"/>
                    <a:pt x="21087" y="15919"/>
                    <a:pt x="21051" y="15895"/>
                  </a:cubicBezTo>
                  <a:cubicBezTo>
                    <a:pt x="21051" y="15800"/>
                    <a:pt x="21039" y="15705"/>
                    <a:pt x="21027" y="15598"/>
                  </a:cubicBezTo>
                  <a:cubicBezTo>
                    <a:pt x="20991" y="15419"/>
                    <a:pt x="20932" y="15240"/>
                    <a:pt x="20861" y="15074"/>
                  </a:cubicBezTo>
                  <a:cubicBezTo>
                    <a:pt x="20861" y="15074"/>
                    <a:pt x="20515" y="15074"/>
                    <a:pt x="20051" y="15133"/>
                  </a:cubicBezTo>
                  <a:cubicBezTo>
                    <a:pt x="19801" y="15157"/>
                    <a:pt x="19551" y="15217"/>
                    <a:pt x="19301" y="15300"/>
                  </a:cubicBezTo>
                  <a:lnTo>
                    <a:pt x="19134" y="15217"/>
                  </a:lnTo>
                  <a:cubicBezTo>
                    <a:pt x="19146" y="15098"/>
                    <a:pt x="19158" y="14967"/>
                    <a:pt x="19158" y="14836"/>
                  </a:cubicBezTo>
                  <a:cubicBezTo>
                    <a:pt x="19146" y="14645"/>
                    <a:pt x="19110" y="14455"/>
                    <a:pt x="19051" y="14276"/>
                  </a:cubicBezTo>
                  <a:cubicBezTo>
                    <a:pt x="19051" y="14276"/>
                    <a:pt x="18694" y="14240"/>
                    <a:pt x="18217" y="14228"/>
                  </a:cubicBezTo>
                  <a:cubicBezTo>
                    <a:pt x="18074" y="14228"/>
                    <a:pt x="17932" y="14240"/>
                    <a:pt x="17789" y="14252"/>
                  </a:cubicBezTo>
                  <a:cubicBezTo>
                    <a:pt x="18086" y="13752"/>
                    <a:pt x="18194" y="13133"/>
                    <a:pt x="18455" y="12585"/>
                  </a:cubicBezTo>
                  <a:cubicBezTo>
                    <a:pt x="18683" y="12101"/>
                    <a:pt x="19146" y="11738"/>
                    <a:pt x="19645" y="11738"/>
                  </a:cubicBezTo>
                  <a:cubicBezTo>
                    <a:pt x="19771" y="11738"/>
                    <a:pt x="19900" y="11761"/>
                    <a:pt x="20027" y="11811"/>
                  </a:cubicBezTo>
                  <a:cubicBezTo>
                    <a:pt x="20420" y="11966"/>
                    <a:pt x="20706" y="12478"/>
                    <a:pt x="20884" y="12931"/>
                  </a:cubicBezTo>
                  <a:cubicBezTo>
                    <a:pt x="20753" y="11883"/>
                    <a:pt x="21480" y="10561"/>
                    <a:pt x="22539" y="10347"/>
                  </a:cubicBezTo>
                  <a:cubicBezTo>
                    <a:pt x="22701" y="10313"/>
                    <a:pt x="22863" y="10297"/>
                    <a:pt x="23025" y="10297"/>
                  </a:cubicBezTo>
                  <a:cubicBezTo>
                    <a:pt x="24054" y="10297"/>
                    <a:pt x="25052" y="10953"/>
                    <a:pt x="25587" y="11859"/>
                  </a:cubicBezTo>
                  <a:cubicBezTo>
                    <a:pt x="25718" y="10859"/>
                    <a:pt x="24516" y="9906"/>
                    <a:pt x="25230" y="8978"/>
                  </a:cubicBezTo>
                  <a:cubicBezTo>
                    <a:pt x="25409" y="8752"/>
                    <a:pt x="25659" y="8585"/>
                    <a:pt x="25944" y="8513"/>
                  </a:cubicBezTo>
                  <a:cubicBezTo>
                    <a:pt x="26526" y="8354"/>
                    <a:pt x="27120" y="8275"/>
                    <a:pt x="27711" y="8275"/>
                  </a:cubicBezTo>
                  <a:cubicBezTo>
                    <a:pt x="29189" y="8275"/>
                    <a:pt x="30647" y="8765"/>
                    <a:pt x="31838" y="9692"/>
                  </a:cubicBezTo>
                  <a:cubicBezTo>
                    <a:pt x="31659" y="9025"/>
                    <a:pt x="30945" y="8609"/>
                    <a:pt x="30731" y="7954"/>
                  </a:cubicBezTo>
                  <a:cubicBezTo>
                    <a:pt x="30540" y="7370"/>
                    <a:pt x="30778" y="6716"/>
                    <a:pt x="31207" y="6275"/>
                  </a:cubicBezTo>
                  <a:cubicBezTo>
                    <a:pt x="31636" y="5846"/>
                    <a:pt x="32219" y="5596"/>
                    <a:pt x="32802" y="5418"/>
                  </a:cubicBezTo>
                  <a:cubicBezTo>
                    <a:pt x="33680" y="5146"/>
                    <a:pt x="34593" y="5010"/>
                    <a:pt x="35509" y="5010"/>
                  </a:cubicBezTo>
                  <a:cubicBezTo>
                    <a:pt x="36197" y="5010"/>
                    <a:pt x="36886" y="5086"/>
                    <a:pt x="37565" y="5239"/>
                  </a:cubicBezTo>
                  <a:cubicBezTo>
                    <a:pt x="34993" y="2739"/>
                    <a:pt x="31314" y="1798"/>
                    <a:pt x="27766" y="1227"/>
                  </a:cubicBezTo>
                  <a:cubicBezTo>
                    <a:pt x="26233" y="979"/>
                    <a:pt x="24653" y="784"/>
                    <a:pt x="23095" y="784"/>
                  </a:cubicBezTo>
                  <a:cubicBezTo>
                    <a:pt x="21290" y="784"/>
                    <a:pt x="19514" y="1045"/>
                    <a:pt x="17872" y="1786"/>
                  </a:cubicBezTo>
                  <a:cubicBezTo>
                    <a:pt x="17170" y="1084"/>
                    <a:pt x="16396" y="155"/>
                    <a:pt x="1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2"/>
          <p:cNvGrpSpPr/>
          <p:nvPr/>
        </p:nvGrpSpPr>
        <p:grpSpPr>
          <a:xfrm>
            <a:off x="-2387" y="3083547"/>
            <a:ext cx="1035710" cy="1041125"/>
            <a:chOff x="7123" y="3077704"/>
            <a:chExt cx="1033746" cy="1039151"/>
          </a:xfrm>
        </p:grpSpPr>
        <p:sp>
          <p:nvSpPr>
            <p:cNvPr id="255" name="Google Shape;255;p2"/>
            <p:cNvSpPr/>
            <p:nvPr/>
          </p:nvSpPr>
          <p:spPr>
            <a:xfrm>
              <a:off x="7123" y="3084100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2"/>
            <p:cNvGrpSpPr/>
            <p:nvPr/>
          </p:nvGrpSpPr>
          <p:grpSpPr>
            <a:xfrm>
              <a:off x="8269" y="3077704"/>
              <a:ext cx="1032599" cy="1028880"/>
              <a:chOff x="3468275" y="3277325"/>
              <a:chExt cx="1575525" cy="1569850"/>
            </a:xfrm>
          </p:grpSpPr>
          <p:sp>
            <p:nvSpPr>
              <p:cNvPr id="257" name="Google Shape;257;p2"/>
              <p:cNvSpPr/>
              <p:nvPr/>
            </p:nvSpPr>
            <p:spPr>
              <a:xfrm>
                <a:off x="4235925" y="4276550"/>
                <a:ext cx="339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82" extrusionOk="0">
                    <a:moveTo>
                      <a:pt x="691" y="453"/>
                    </a:moveTo>
                    <a:cubicBezTo>
                      <a:pt x="727" y="512"/>
                      <a:pt x="787" y="560"/>
                      <a:pt x="834" y="620"/>
                    </a:cubicBezTo>
                    <a:lnTo>
                      <a:pt x="882" y="667"/>
                    </a:lnTo>
                    <a:cubicBezTo>
                      <a:pt x="810" y="727"/>
                      <a:pt x="739" y="798"/>
                      <a:pt x="680" y="870"/>
                    </a:cubicBezTo>
                    <a:cubicBezTo>
                      <a:pt x="620" y="798"/>
                      <a:pt x="549" y="727"/>
                      <a:pt x="477" y="667"/>
                    </a:cubicBezTo>
                    <a:lnTo>
                      <a:pt x="525" y="620"/>
                    </a:lnTo>
                    <a:cubicBezTo>
                      <a:pt x="584" y="560"/>
                      <a:pt x="632" y="512"/>
                      <a:pt x="691" y="453"/>
                    </a:cubicBezTo>
                    <a:close/>
                    <a:moveTo>
                      <a:pt x="680" y="0"/>
                    </a:moveTo>
                    <a:lnTo>
                      <a:pt x="560" y="131"/>
                    </a:lnTo>
                    <a:cubicBezTo>
                      <a:pt x="477" y="227"/>
                      <a:pt x="394" y="322"/>
                      <a:pt x="310" y="405"/>
                    </a:cubicBezTo>
                    <a:cubicBezTo>
                      <a:pt x="251" y="453"/>
                      <a:pt x="203" y="500"/>
                      <a:pt x="144" y="560"/>
                    </a:cubicBezTo>
                    <a:lnTo>
                      <a:pt x="1" y="679"/>
                    </a:lnTo>
                    <a:lnTo>
                      <a:pt x="156" y="786"/>
                    </a:lnTo>
                    <a:cubicBezTo>
                      <a:pt x="310" y="905"/>
                      <a:pt x="441" y="1048"/>
                      <a:pt x="560" y="1203"/>
                    </a:cubicBezTo>
                    <a:lnTo>
                      <a:pt x="680" y="1382"/>
                    </a:lnTo>
                    <a:lnTo>
                      <a:pt x="799" y="1203"/>
                    </a:lnTo>
                    <a:cubicBezTo>
                      <a:pt x="918" y="1048"/>
                      <a:pt x="1049" y="905"/>
                      <a:pt x="1203" y="786"/>
                    </a:cubicBezTo>
                    <a:lnTo>
                      <a:pt x="1358" y="679"/>
                    </a:lnTo>
                    <a:lnTo>
                      <a:pt x="1215" y="548"/>
                    </a:lnTo>
                    <a:cubicBezTo>
                      <a:pt x="1156" y="512"/>
                      <a:pt x="1096" y="453"/>
                      <a:pt x="1049" y="405"/>
                    </a:cubicBezTo>
                    <a:cubicBezTo>
                      <a:pt x="965" y="322"/>
                      <a:pt x="882" y="227"/>
                      <a:pt x="799" y="131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4225825" y="4449475"/>
                <a:ext cx="5390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80" extrusionOk="0">
                    <a:moveTo>
                      <a:pt x="1084" y="441"/>
                    </a:moveTo>
                    <a:lnTo>
                      <a:pt x="1631" y="1013"/>
                    </a:lnTo>
                    <a:cubicBezTo>
                      <a:pt x="1441" y="1096"/>
                      <a:pt x="1250" y="1192"/>
                      <a:pt x="1084" y="1311"/>
                    </a:cubicBezTo>
                    <a:cubicBezTo>
                      <a:pt x="905" y="1192"/>
                      <a:pt x="714" y="1096"/>
                      <a:pt x="524" y="1013"/>
                    </a:cubicBezTo>
                    <a:lnTo>
                      <a:pt x="1084" y="441"/>
                    </a:lnTo>
                    <a:close/>
                    <a:moveTo>
                      <a:pt x="1084" y="1"/>
                    </a:moveTo>
                    <a:lnTo>
                      <a:pt x="0" y="1120"/>
                    </a:lnTo>
                    <a:lnTo>
                      <a:pt x="214" y="1203"/>
                    </a:lnTo>
                    <a:cubicBezTo>
                      <a:pt x="488" y="1311"/>
                      <a:pt x="750" y="1454"/>
                      <a:pt x="988" y="1620"/>
                    </a:cubicBezTo>
                    <a:lnTo>
                      <a:pt x="1084" y="1680"/>
                    </a:lnTo>
                    <a:lnTo>
                      <a:pt x="1167" y="1620"/>
                    </a:lnTo>
                    <a:cubicBezTo>
                      <a:pt x="1405" y="1454"/>
                      <a:pt x="1667" y="1311"/>
                      <a:pt x="1941" y="1203"/>
                    </a:cubicBezTo>
                    <a:lnTo>
                      <a:pt x="2155" y="1120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4235925" y="3813700"/>
                <a:ext cx="336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82" extrusionOk="0">
                    <a:moveTo>
                      <a:pt x="668" y="500"/>
                    </a:moveTo>
                    <a:cubicBezTo>
                      <a:pt x="739" y="572"/>
                      <a:pt x="810" y="643"/>
                      <a:pt x="882" y="703"/>
                    </a:cubicBezTo>
                    <a:cubicBezTo>
                      <a:pt x="858" y="727"/>
                      <a:pt x="846" y="738"/>
                      <a:pt x="834" y="750"/>
                    </a:cubicBezTo>
                    <a:cubicBezTo>
                      <a:pt x="775" y="810"/>
                      <a:pt x="727" y="858"/>
                      <a:pt x="680" y="917"/>
                    </a:cubicBezTo>
                    <a:cubicBezTo>
                      <a:pt x="620" y="858"/>
                      <a:pt x="572" y="810"/>
                      <a:pt x="513" y="750"/>
                    </a:cubicBezTo>
                    <a:lnTo>
                      <a:pt x="465" y="703"/>
                    </a:lnTo>
                    <a:lnTo>
                      <a:pt x="477" y="703"/>
                    </a:lnTo>
                    <a:cubicBezTo>
                      <a:pt x="549" y="643"/>
                      <a:pt x="608" y="572"/>
                      <a:pt x="668" y="500"/>
                    </a:cubicBezTo>
                    <a:close/>
                    <a:moveTo>
                      <a:pt x="680" y="0"/>
                    </a:moveTo>
                    <a:lnTo>
                      <a:pt x="549" y="167"/>
                    </a:lnTo>
                    <a:cubicBezTo>
                      <a:pt x="441" y="334"/>
                      <a:pt x="310" y="465"/>
                      <a:pt x="156" y="584"/>
                    </a:cubicBezTo>
                    <a:lnTo>
                      <a:pt x="1" y="703"/>
                    </a:lnTo>
                    <a:lnTo>
                      <a:pt x="144" y="822"/>
                    </a:lnTo>
                    <a:cubicBezTo>
                      <a:pt x="203" y="858"/>
                      <a:pt x="251" y="917"/>
                      <a:pt x="310" y="965"/>
                    </a:cubicBezTo>
                    <a:cubicBezTo>
                      <a:pt x="394" y="1060"/>
                      <a:pt x="477" y="1143"/>
                      <a:pt x="560" y="1239"/>
                    </a:cubicBezTo>
                    <a:lnTo>
                      <a:pt x="680" y="1381"/>
                    </a:lnTo>
                    <a:lnTo>
                      <a:pt x="787" y="1250"/>
                    </a:lnTo>
                    <a:cubicBezTo>
                      <a:pt x="870" y="1143"/>
                      <a:pt x="953" y="1060"/>
                      <a:pt x="1037" y="965"/>
                    </a:cubicBezTo>
                    <a:cubicBezTo>
                      <a:pt x="1096" y="917"/>
                      <a:pt x="1144" y="869"/>
                      <a:pt x="1203" y="822"/>
                    </a:cubicBezTo>
                    <a:lnTo>
                      <a:pt x="1346" y="703"/>
                    </a:lnTo>
                    <a:lnTo>
                      <a:pt x="1203" y="584"/>
                    </a:lnTo>
                    <a:cubicBezTo>
                      <a:pt x="1049" y="465"/>
                      <a:pt x="906" y="334"/>
                      <a:pt x="799" y="167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4195150" y="3992275"/>
                <a:ext cx="115525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597" extrusionOk="0">
                    <a:moveTo>
                      <a:pt x="2311" y="882"/>
                    </a:moveTo>
                    <a:cubicBezTo>
                      <a:pt x="2561" y="1430"/>
                      <a:pt x="2918" y="1906"/>
                      <a:pt x="3370" y="2287"/>
                    </a:cubicBezTo>
                    <a:cubicBezTo>
                      <a:pt x="3561" y="2477"/>
                      <a:pt x="3775" y="2644"/>
                      <a:pt x="4013" y="2799"/>
                    </a:cubicBezTo>
                    <a:cubicBezTo>
                      <a:pt x="3287" y="3275"/>
                      <a:pt x="2703" y="3930"/>
                      <a:pt x="2311" y="4704"/>
                    </a:cubicBezTo>
                    <a:cubicBezTo>
                      <a:pt x="2060" y="4168"/>
                      <a:pt x="1703" y="3680"/>
                      <a:pt x="1251" y="3299"/>
                    </a:cubicBezTo>
                    <a:cubicBezTo>
                      <a:pt x="1060" y="3109"/>
                      <a:pt x="846" y="2942"/>
                      <a:pt x="608" y="2799"/>
                    </a:cubicBezTo>
                    <a:cubicBezTo>
                      <a:pt x="834" y="2656"/>
                      <a:pt x="1048" y="2489"/>
                      <a:pt x="1251" y="2299"/>
                    </a:cubicBezTo>
                    <a:cubicBezTo>
                      <a:pt x="1703" y="1918"/>
                      <a:pt x="2060" y="1430"/>
                      <a:pt x="2311" y="882"/>
                    </a:cubicBezTo>
                    <a:close/>
                    <a:moveTo>
                      <a:pt x="2311" y="1"/>
                    </a:moveTo>
                    <a:lnTo>
                      <a:pt x="2168" y="430"/>
                    </a:lnTo>
                    <a:cubicBezTo>
                      <a:pt x="1941" y="1073"/>
                      <a:pt x="1560" y="1644"/>
                      <a:pt x="1037" y="2085"/>
                    </a:cubicBezTo>
                    <a:cubicBezTo>
                      <a:pt x="798" y="2311"/>
                      <a:pt x="525" y="2513"/>
                      <a:pt x="239" y="2668"/>
                    </a:cubicBezTo>
                    <a:lnTo>
                      <a:pt x="1" y="2799"/>
                    </a:lnTo>
                    <a:lnTo>
                      <a:pt x="239" y="2930"/>
                    </a:lnTo>
                    <a:cubicBezTo>
                      <a:pt x="536" y="3097"/>
                      <a:pt x="810" y="3299"/>
                      <a:pt x="1048" y="3525"/>
                    </a:cubicBezTo>
                    <a:cubicBezTo>
                      <a:pt x="1560" y="3966"/>
                      <a:pt x="1941" y="4525"/>
                      <a:pt x="2168" y="5168"/>
                    </a:cubicBezTo>
                    <a:lnTo>
                      <a:pt x="2311" y="5597"/>
                    </a:lnTo>
                    <a:lnTo>
                      <a:pt x="2465" y="5168"/>
                    </a:lnTo>
                    <a:cubicBezTo>
                      <a:pt x="2680" y="4525"/>
                      <a:pt x="3073" y="3954"/>
                      <a:pt x="3584" y="3513"/>
                    </a:cubicBezTo>
                    <a:cubicBezTo>
                      <a:pt x="3823" y="3287"/>
                      <a:pt x="4096" y="3085"/>
                      <a:pt x="4382" y="2930"/>
                    </a:cubicBezTo>
                    <a:lnTo>
                      <a:pt x="4620" y="2799"/>
                    </a:lnTo>
                    <a:lnTo>
                      <a:pt x="4382" y="2668"/>
                    </a:lnTo>
                    <a:cubicBezTo>
                      <a:pt x="4085" y="2501"/>
                      <a:pt x="3823" y="2299"/>
                      <a:pt x="3573" y="2073"/>
                    </a:cubicBezTo>
                    <a:cubicBezTo>
                      <a:pt x="3061" y="1632"/>
                      <a:pt x="2680" y="1073"/>
                      <a:pt x="2465" y="430"/>
                    </a:cubicBez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4641350" y="4036350"/>
                <a:ext cx="40800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84" extrusionOk="0">
                    <a:moveTo>
                      <a:pt x="976" y="524"/>
                    </a:moveTo>
                    <a:cubicBezTo>
                      <a:pt x="1072" y="703"/>
                      <a:pt x="1167" y="869"/>
                      <a:pt x="1274" y="1048"/>
                    </a:cubicBezTo>
                    <a:cubicBezTo>
                      <a:pt x="1167" y="1215"/>
                      <a:pt x="1072" y="1381"/>
                      <a:pt x="976" y="1572"/>
                    </a:cubicBezTo>
                    <a:lnTo>
                      <a:pt x="429" y="1048"/>
                    </a:lnTo>
                    <a:lnTo>
                      <a:pt x="976" y="524"/>
                    </a:lnTo>
                    <a:close/>
                    <a:moveTo>
                      <a:pt x="1096" y="0"/>
                    </a:moveTo>
                    <a:lnTo>
                      <a:pt x="0" y="1048"/>
                    </a:lnTo>
                    <a:lnTo>
                      <a:pt x="1096" y="2084"/>
                    </a:lnTo>
                    <a:lnTo>
                      <a:pt x="1179" y="1881"/>
                    </a:lnTo>
                    <a:cubicBezTo>
                      <a:pt x="1274" y="1619"/>
                      <a:pt x="1417" y="1369"/>
                      <a:pt x="1572" y="1131"/>
                    </a:cubicBezTo>
                    <a:lnTo>
                      <a:pt x="1631" y="1048"/>
                    </a:lnTo>
                    <a:lnTo>
                      <a:pt x="1572" y="965"/>
                    </a:lnTo>
                    <a:cubicBezTo>
                      <a:pt x="1417" y="726"/>
                      <a:pt x="1274" y="476"/>
                      <a:pt x="1179" y="214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4226100" y="3633025"/>
                <a:ext cx="5390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79" extrusionOk="0">
                    <a:moveTo>
                      <a:pt x="1073" y="369"/>
                    </a:moveTo>
                    <a:cubicBezTo>
                      <a:pt x="1251" y="488"/>
                      <a:pt x="1430" y="584"/>
                      <a:pt x="1632" y="667"/>
                    </a:cubicBezTo>
                    <a:lnTo>
                      <a:pt x="1073" y="1238"/>
                    </a:lnTo>
                    <a:lnTo>
                      <a:pt x="525" y="667"/>
                    </a:lnTo>
                    <a:cubicBezTo>
                      <a:pt x="715" y="584"/>
                      <a:pt x="894" y="488"/>
                      <a:pt x="1073" y="369"/>
                    </a:cubicBezTo>
                    <a:close/>
                    <a:moveTo>
                      <a:pt x="1073" y="0"/>
                    </a:moveTo>
                    <a:lnTo>
                      <a:pt x="989" y="60"/>
                    </a:lnTo>
                    <a:cubicBezTo>
                      <a:pt x="751" y="226"/>
                      <a:pt x="489" y="369"/>
                      <a:pt x="203" y="476"/>
                    </a:cubicBezTo>
                    <a:lnTo>
                      <a:pt x="1" y="560"/>
                    </a:lnTo>
                    <a:lnTo>
                      <a:pt x="1073" y="1679"/>
                    </a:lnTo>
                    <a:lnTo>
                      <a:pt x="2156" y="560"/>
                    </a:lnTo>
                    <a:lnTo>
                      <a:pt x="1942" y="476"/>
                    </a:lnTo>
                    <a:cubicBezTo>
                      <a:pt x="1668" y="369"/>
                      <a:pt x="1406" y="226"/>
                      <a:pt x="1156" y="60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4477625" y="4051525"/>
                <a:ext cx="235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858" extrusionOk="0">
                    <a:moveTo>
                      <a:pt x="429" y="0"/>
                    </a:moveTo>
                    <a:lnTo>
                      <a:pt x="322" y="107"/>
                    </a:lnTo>
                    <a:cubicBezTo>
                      <a:pt x="263" y="167"/>
                      <a:pt x="191" y="238"/>
                      <a:pt x="120" y="322"/>
                    </a:cubicBezTo>
                    <a:lnTo>
                      <a:pt x="1" y="429"/>
                    </a:lnTo>
                    <a:lnTo>
                      <a:pt x="120" y="536"/>
                    </a:lnTo>
                    <a:cubicBezTo>
                      <a:pt x="191" y="619"/>
                      <a:pt x="263" y="691"/>
                      <a:pt x="322" y="750"/>
                    </a:cubicBezTo>
                    <a:lnTo>
                      <a:pt x="429" y="858"/>
                    </a:lnTo>
                    <a:lnTo>
                      <a:pt x="548" y="750"/>
                    </a:lnTo>
                    <a:cubicBezTo>
                      <a:pt x="620" y="679"/>
                      <a:pt x="691" y="608"/>
                      <a:pt x="775" y="548"/>
                    </a:cubicBezTo>
                    <a:lnTo>
                      <a:pt x="941" y="429"/>
                    </a:lnTo>
                    <a:lnTo>
                      <a:pt x="775" y="310"/>
                    </a:lnTo>
                    <a:cubicBezTo>
                      <a:pt x="691" y="250"/>
                      <a:pt x="620" y="179"/>
                      <a:pt x="548" y="107"/>
                    </a:cubicBez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3823675" y="4036050"/>
                <a:ext cx="4080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96" extrusionOk="0">
                    <a:moveTo>
                      <a:pt x="656" y="524"/>
                    </a:moveTo>
                    <a:lnTo>
                      <a:pt x="1203" y="1060"/>
                    </a:lnTo>
                    <a:lnTo>
                      <a:pt x="656" y="1584"/>
                    </a:lnTo>
                    <a:cubicBezTo>
                      <a:pt x="572" y="1393"/>
                      <a:pt x="477" y="1215"/>
                      <a:pt x="358" y="1060"/>
                    </a:cubicBezTo>
                    <a:lnTo>
                      <a:pt x="358" y="1048"/>
                    </a:lnTo>
                    <a:cubicBezTo>
                      <a:pt x="465" y="881"/>
                      <a:pt x="572" y="715"/>
                      <a:pt x="656" y="524"/>
                    </a:cubicBezTo>
                    <a:close/>
                    <a:moveTo>
                      <a:pt x="536" y="0"/>
                    </a:moveTo>
                    <a:lnTo>
                      <a:pt x="453" y="215"/>
                    </a:lnTo>
                    <a:cubicBezTo>
                      <a:pt x="358" y="476"/>
                      <a:pt x="215" y="726"/>
                      <a:pt x="60" y="965"/>
                    </a:cubicBezTo>
                    <a:lnTo>
                      <a:pt x="1" y="1048"/>
                    </a:lnTo>
                    <a:lnTo>
                      <a:pt x="60" y="1131"/>
                    </a:lnTo>
                    <a:cubicBezTo>
                      <a:pt x="215" y="1369"/>
                      <a:pt x="358" y="1619"/>
                      <a:pt x="453" y="1881"/>
                    </a:cubicBezTo>
                    <a:lnTo>
                      <a:pt x="536" y="2096"/>
                    </a:lnTo>
                    <a:lnTo>
                      <a:pt x="1632" y="1036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3617400" y="3440125"/>
                <a:ext cx="1271325" cy="1243650"/>
              </a:xfrm>
              <a:custGeom>
                <a:avLst/>
                <a:gdLst/>
                <a:ahLst/>
                <a:cxnLst/>
                <a:rect l="l" t="t" r="r" b="b"/>
                <a:pathLst>
                  <a:path w="50853" h="49746" extrusionOk="0">
                    <a:moveTo>
                      <a:pt x="25421" y="7704"/>
                    </a:moveTo>
                    <a:cubicBezTo>
                      <a:pt x="25754" y="7954"/>
                      <a:pt x="26111" y="8145"/>
                      <a:pt x="26504" y="8264"/>
                    </a:cubicBezTo>
                    <a:lnTo>
                      <a:pt x="25421" y="9395"/>
                    </a:lnTo>
                    <a:lnTo>
                      <a:pt x="24337" y="8264"/>
                    </a:lnTo>
                    <a:cubicBezTo>
                      <a:pt x="24730" y="8145"/>
                      <a:pt x="25099" y="7954"/>
                      <a:pt x="25421" y="7704"/>
                    </a:cubicBezTo>
                    <a:close/>
                    <a:moveTo>
                      <a:pt x="25432" y="7335"/>
                    </a:moveTo>
                    <a:lnTo>
                      <a:pt x="25242" y="7466"/>
                    </a:lnTo>
                    <a:cubicBezTo>
                      <a:pt x="24944" y="7692"/>
                      <a:pt x="24611" y="7859"/>
                      <a:pt x="24254" y="7966"/>
                    </a:cubicBezTo>
                    <a:lnTo>
                      <a:pt x="23789" y="8121"/>
                    </a:lnTo>
                    <a:lnTo>
                      <a:pt x="25421" y="9824"/>
                    </a:lnTo>
                    <a:lnTo>
                      <a:pt x="27064" y="8121"/>
                    </a:lnTo>
                    <a:lnTo>
                      <a:pt x="26599" y="7966"/>
                    </a:lnTo>
                    <a:cubicBezTo>
                      <a:pt x="26242" y="7859"/>
                      <a:pt x="25909" y="7692"/>
                      <a:pt x="25611" y="7466"/>
                    </a:cubicBezTo>
                    <a:lnTo>
                      <a:pt x="25432" y="7335"/>
                    </a:lnTo>
                    <a:close/>
                    <a:moveTo>
                      <a:pt x="25421" y="14908"/>
                    </a:moveTo>
                    <a:cubicBezTo>
                      <a:pt x="25587" y="15205"/>
                      <a:pt x="25825" y="15455"/>
                      <a:pt x="26111" y="15634"/>
                    </a:cubicBezTo>
                    <a:cubicBezTo>
                      <a:pt x="25992" y="15717"/>
                      <a:pt x="25897" y="15801"/>
                      <a:pt x="25790" y="15908"/>
                    </a:cubicBezTo>
                    <a:cubicBezTo>
                      <a:pt x="25659" y="16039"/>
                      <a:pt x="25540" y="16170"/>
                      <a:pt x="25421" y="16312"/>
                    </a:cubicBezTo>
                    <a:cubicBezTo>
                      <a:pt x="25301" y="16170"/>
                      <a:pt x="25182" y="16039"/>
                      <a:pt x="25051" y="15908"/>
                    </a:cubicBezTo>
                    <a:cubicBezTo>
                      <a:pt x="24956" y="15801"/>
                      <a:pt x="24849" y="15717"/>
                      <a:pt x="24742" y="15634"/>
                    </a:cubicBezTo>
                    <a:cubicBezTo>
                      <a:pt x="25028" y="15455"/>
                      <a:pt x="25266" y="15205"/>
                      <a:pt x="25421" y="14908"/>
                    </a:cubicBezTo>
                    <a:close/>
                    <a:moveTo>
                      <a:pt x="25421" y="14277"/>
                    </a:moveTo>
                    <a:lnTo>
                      <a:pt x="25159" y="14765"/>
                    </a:lnTo>
                    <a:cubicBezTo>
                      <a:pt x="25028" y="15015"/>
                      <a:pt x="24825" y="15229"/>
                      <a:pt x="24575" y="15372"/>
                    </a:cubicBezTo>
                    <a:lnTo>
                      <a:pt x="24206" y="15598"/>
                    </a:lnTo>
                    <a:lnTo>
                      <a:pt x="24551" y="15872"/>
                    </a:lnTo>
                    <a:cubicBezTo>
                      <a:pt x="24659" y="15943"/>
                      <a:pt x="24754" y="16027"/>
                      <a:pt x="24837" y="16122"/>
                    </a:cubicBezTo>
                    <a:cubicBezTo>
                      <a:pt x="24968" y="16241"/>
                      <a:pt x="25075" y="16372"/>
                      <a:pt x="25194" y="16503"/>
                    </a:cubicBezTo>
                    <a:lnTo>
                      <a:pt x="25421" y="16789"/>
                    </a:lnTo>
                    <a:lnTo>
                      <a:pt x="25659" y="16503"/>
                    </a:lnTo>
                    <a:cubicBezTo>
                      <a:pt x="25766" y="16372"/>
                      <a:pt x="25885" y="16241"/>
                      <a:pt x="26004" y="16122"/>
                    </a:cubicBezTo>
                    <a:cubicBezTo>
                      <a:pt x="26099" y="16027"/>
                      <a:pt x="26194" y="15943"/>
                      <a:pt x="26290" y="15872"/>
                    </a:cubicBezTo>
                    <a:lnTo>
                      <a:pt x="26647" y="15598"/>
                    </a:lnTo>
                    <a:lnTo>
                      <a:pt x="26266" y="15372"/>
                    </a:lnTo>
                    <a:cubicBezTo>
                      <a:pt x="26016" y="15229"/>
                      <a:pt x="25825" y="15015"/>
                      <a:pt x="25682" y="14765"/>
                    </a:cubicBezTo>
                    <a:lnTo>
                      <a:pt x="25421" y="14277"/>
                    </a:lnTo>
                    <a:close/>
                    <a:moveTo>
                      <a:pt x="28967" y="1673"/>
                    </a:moveTo>
                    <a:cubicBezTo>
                      <a:pt x="30002" y="1673"/>
                      <a:pt x="31092" y="2207"/>
                      <a:pt x="32124" y="3239"/>
                    </a:cubicBezTo>
                    <a:cubicBezTo>
                      <a:pt x="33588" y="4704"/>
                      <a:pt x="34326" y="6668"/>
                      <a:pt x="34314" y="9073"/>
                    </a:cubicBezTo>
                    <a:lnTo>
                      <a:pt x="34314" y="9347"/>
                    </a:lnTo>
                    <a:lnTo>
                      <a:pt x="34541" y="9204"/>
                    </a:lnTo>
                    <a:cubicBezTo>
                      <a:pt x="34886" y="8978"/>
                      <a:pt x="35279" y="8823"/>
                      <a:pt x="35684" y="8740"/>
                    </a:cubicBezTo>
                    <a:lnTo>
                      <a:pt x="35684" y="8740"/>
                    </a:lnTo>
                    <a:cubicBezTo>
                      <a:pt x="36160" y="9835"/>
                      <a:pt x="34803" y="11788"/>
                      <a:pt x="34791" y="11812"/>
                    </a:cubicBezTo>
                    <a:lnTo>
                      <a:pt x="35029" y="11991"/>
                    </a:lnTo>
                    <a:cubicBezTo>
                      <a:pt x="36592" y="9934"/>
                      <a:pt x="37972" y="9426"/>
                      <a:pt x="38952" y="9426"/>
                    </a:cubicBezTo>
                    <a:cubicBezTo>
                      <a:pt x="39771" y="9426"/>
                      <a:pt x="40311" y="9780"/>
                      <a:pt x="40446" y="9883"/>
                    </a:cubicBezTo>
                    <a:cubicBezTo>
                      <a:pt x="40672" y="10181"/>
                      <a:pt x="42113" y="12431"/>
                      <a:pt x="38339" y="15300"/>
                    </a:cubicBezTo>
                    <a:lnTo>
                      <a:pt x="38517" y="15539"/>
                    </a:lnTo>
                    <a:cubicBezTo>
                      <a:pt x="38538" y="15528"/>
                      <a:pt x="39947" y="14540"/>
                      <a:pt x="41043" y="14540"/>
                    </a:cubicBezTo>
                    <a:cubicBezTo>
                      <a:pt x="41238" y="14540"/>
                      <a:pt x="41424" y="14572"/>
                      <a:pt x="41589" y="14646"/>
                    </a:cubicBezTo>
                    <a:cubicBezTo>
                      <a:pt x="41494" y="15050"/>
                      <a:pt x="41339" y="15431"/>
                      <a:pt x="41125" y="15789"/>
                    </a:cubicBezTo>
                    <a:lnTo>
                      <a:pt x="40970" y="16015"/>
                    </a:lnTo>
                    <a:lnTo>
                      <a:pt x="41327" y="16015"/>
                    </a:lnTo>
                    <a:cubicBezTo>
                      <a:pt x="43697" y="16015"/>
                      <a:pt x="45625" y="16753"/>
                      <a:pt x="47090" y="18206"/>
                    </a:cubicBezTo>
                    <a:cubicBezTo>
                      <a:pt x="48578" y="19706"/>
                      <a:pt x="49019" y="21301"/>
                      <a:pt x="48340" y="22694"/>
                    </a:cubicBezTo>
                    <a:cubicBezTo>
                      <a:pt x="47746" y="23883"/>
                      <a:pt x="46432" y="24696"/>
                      <a:pt x="45539" y="24696"/>
                    </a:cubicBezTo>
                    <a:cubicBezTo>
                      <a:pt x="45520" y="24696"/>
                      <a:pt x="45501" y="24695"/>
                      <a:pt x="45483" y="24694"/>
                    </a:cubicBezTo>
                    <a:lnTo>
                      <a:pt x="45352" y="24683"/>
                    </a:lnTo>
                    <a:cubicBezTo>
                      <a:pt x="44232" y="24611"/>
                      <a:pt x="43423" y="23611"/>
                      <a:pt x="43589" y="22504"/>
                    </a:cubicBezTo>
                    <a:cubicBezTo>
                      <a:pt x="43733" y="21551"/>
                      <a:pt x="44554" y="20890"/>
                      <a:pt x="45471" y="20890"/>
                    </a:cubicBezTo>
                    <a:cubicBezTo>
                      <a:pt x="45620" y="20890"/>
                      <a:pt x="45771" y="20907"/>
                      <a:pt x="45923" y="20944"/>
                    </a:cubicBezTo>
                    <a:lnTo>
                      <a:pt x="46066" y="20980"/>
                    </a:lnTo>
                    <a:lnTo>
                      <a:pt x="46102" y="20837"/>
                    </a:lnTo>
                    <a:cubicBezTo>
                      <a:pt x="46245" y="20253"/>
                      <a:pt x="46030" y="19658"/>
                      <a:pt x="45471" y="19063"/>
                    </a:cubicBezTo>
                    <a:cubicBezTo>
                      <a:pt x="44078" y="17586"/>
                      <a:pt x="41958" y="16943"/>
                      <a:pt x="40422" y="16646"/>
                    </a:cubicBezTo>
                    <a:lnTo>
                      <a:pt x="40351" y="16634"/>
                    </a:lnTo>
                    <a:lnTo>
                      <a:pt x="40303" y="16670"/>
                    </a:lnTo>
                    <a:cubicBezTo>
                      <a:pt x="39768" y="17074"/>
                      <a:pt x="39137" y="17336"/>
                      <a:pt x="38470" y="17432"/>
                    </a:cubicBezTo>
                    <a:lnTo>
                      <a:pt x="37041" y="17670"/>
                    </a:lnTo>
                    <a:lnTo>
                      <a:pt x="38494" y="17729"/>
                    </a:lnTo>
                    <a:cubicBezTo>
                      <a:pt x="39565" y="17765"/>
                      <a:pt x="40863" y="18146"/>
                      <a:pt x="40899" y="19718"/>
                    </a:cubicBezTo>
                    <a:cubicBezTo>
                      <a:pt x="40899" y="19765"/>
                      <a:pt x="40791" y="20742"/>
                      <a:pt x="39887" y="20742"/>
                    </a:cubicBezTo>
                    <a:cubicBezTo>
                      <a:pt x="39446" y="20742"/>
                      <a:pt x="39232" y="20408"/>
                      <a:pt x="38982" y="20003"/>
                    </a:cubicBezTo>
                    <a:cubicBezTo>
                      <a:pt x="38708" y="19563"/>
                      <a:pt x="38386" y="19063"/>
                      <a:pt x="37708" y="18979"/>
                    </a:cubicBezTo>
                    <a:lnTo>
                      <a:pt x="37517" y="18956"/>
                    </a:lnTo>
                    <a:cubicBezTo>
                      <a:pt x="37255" y="18920"/>
                      <a:pt x="36958" y="18884"/>
                      <a:pt x="36612" y="18872"/>
                    </a:cubicBezTo>
                    <a:lnTo>
                      <a:pt x="36172" y="18860"/>
                    </a:lnTo>
                    <a:lnTo>
                      <a:pt x="36517" y="19146"/>
                    </a:lnTo>
                    <a:cubicBezTo>
                      <a:pt x="37136" y="19646"/>
                      <a:pt x="37434" y="20563"/>
                      <a:pt x="37732" y="21456"/>
                    </a:cubicBezTo>
                    <a:cubicBezTo>
                      <a:pt x="38101" y="22539"/>
                      <a:pt x="38470" y="23671"/>
                      <a:pt x="39446" y="24028"/>
                    </a:cubicBezTo>
                    <a:cubicBezTo>
                      <a:pt x="39176" y="24225"/>
                      <a:pt x="38851" y="24332"/>
                      <a:pt x="38519" y="24332"/>
                    </a:cubicBezTo>
                    <a:cubicBezTo>
                      <a:pt x="38471" y="24332"/>
                      <a:pt x="38423" y="24330"/>
                      <a:pt x="38375" y="24325"/>
                    </a:cubicBezTo>
                    <a:cubicBezTo>
                      <a:pt x="37922" y="24278"/>
                      <a:pt x="37517" y="23968"/>
                      <a:pt x="37160" y="23432"/>
                    </a:cubicBezTo>
                    <a:lnTo>
                      <a:pt x="37041" y="23242"/>
                    </a:lnTo>
                    <a:lnTo>
                      <a:pt x="36922" y="23420"/>
                    </a:lnTo>
                    <a:cubicBezTo>
                      <a:pt x="36914" y="23429"/>
                      <a:pt x="36828" y="23544"/>
                      <a:pt x="36602" y="23544"/>
                    </a:cubicBezTo>
                    <a:cubicBezTo>
                      <a:pt x="36509" y="23544"/>
                      <a:pt x="36390" y="23524"/>
                      <a:pt x="36243" y="23468"/>
                    </a:cubicBezTo>
                    <a:cubicBezTo>
                      <a:pt x="36172" y="23444"/>
                      <a:pt x="36124" y="23397"/>
                      <a:pt x="36100" y="23337"/>
                    </a:cubicBezTo>
                    <a:cubicBezTo>
                      <a:pt x="35958" y="22992"/>
                      <a:pt x="36231" y="22254"/>
                      <a:pt x="36350" y="21992"/>
                    </a:cubicBezTo>
                    <a:lnTo>
                      <a:pt x="36648" y="21349"/>
                    </a:lnTo>
                    <a:lnTo>
                      <a:pt x="36112" y="21825"/>
                    </a:lnTo>
                    <a:cubicBezTo>
                      <a:pt x="36112" y="21825"/>
                      <a:pt x="35625" y="22249"/>
                      <a:pt x="35138" y="22249"/>
                    </a:cubicBezTo>
                    <a:cubicBezTo>
                      <a:pt x="35065" y="22249"/>
                      <a:pt x="34993" y="22240"/>
                      <a:pt x="34922" y="22218"/>
                    </a:cubicBezTo>
                    <a:cubicBezTo>
                      <a:pt x="35327" y="22004"/>
                      <a:pt x="35767" y="21587"/>
                      <a:pt x="35612" y="20884"/>
                    </a:cubicBezTo>
                    <a:cubicBezTo>
                      <a:pt x="35481" y="20325"/>
                      <a:pt x="35029" y="19658"/>
                      <a:pt x="34314" y="19468"/>
                    </a:cubicBezTo>
                    <a:lnTo>
                      <a:pt x="34124" y="19408"/>
                    </a:lnTo>
                    <a:lnTo>
                      <a:pt x="34124" y="19610"/>
                    </a:lnTo>
                    <a:cubicBezTo>
                      <a:pt x="34124" y="19634"/>
                      <a:pt x="34124" y="19658"/>
                      <a:pt x="34112" y="19682"/>
                    </a:cubicBezTo>
                    <a:cubicBezTo>
                      <a:pt x="34017" y="20111"/>
                      <a:pt x="33302" y="20742"/>
                      <a:pt x="33041" y="20944"/>
                    </a:cubicBezTo>
                    <a:lnTo>
                      <a:pt x="32874" y="21075"/>
                    </a:lnTo>
                    <a:lnTo>
                      <a:pt x="33052" y="21182"/>
                    </a:lnTo>
                    <a:cubicBezTo>
                      <a:pt x="33052" y="21194"/>
                      <a:pt x="33874" y="21742"/>
                      <a:pt x="33981" y="22432"/>
                    </a:cubicBezTo>
                    <a:cubicBezTo>
                      <a:pt x="34017" y="22718"/>
                      <a:pt x="33922" y="23016"/>
                      <a:pt x="33731" y="23230"/>
                    </a:cubicBezTo>
                    <a:cubicBezTo>
                      <a:pt x="33279" y="23776"/>
                      <a:pt x="33004" y="23878"/>
                      <a:pt x="32863" y="23878"/>
                    </a:cubicBezTo>
                    <a:cubicBezTo>
                      <a:pt x="32845" y="23878"/>
                      <a:pt x="32828" y="23876"/>
                      <a:pt x="32814" y="23873"/>
                    </a:cubicBezTo>
                    <a:cubicBezTo>
                      <a:pt x="32636" y="23837"/>
                      <a:pt x="32540" y="23599"/>
                      <a:pt x="32517" y="23492"/>
                    </a:cubicBezTo>
                    <a:cubicBezTo>
                      <a:pt x="32457" y="23278"/>
                      <a:pt x="32314" y="23099"/>
                      <a:pt x="32124" y="23004"/>
                    </a:cubicBezTo>
                    <a:cubicBezTo>
                      <a:pt x="32008" y="22946"/>
                      <a:pt x="31872" y="22917"/>
                      <a:pt x="31717" y="22917"/>
                    </a:cubicBezTo>
                    <a:cubicBezTo>
                      <a:pt x="31488" y="22917"/>
                      <a:pt x="31216" y="22979"/>
                      <a:pt x="30897" y="23099"/>
                    </a:cubicBezTo>
                    <a:lnTo>
                      <a:pt x="30874" y="23111"/>
                    </a:lnTo>
                    <a:cubicBezTo>
                      <a:pt x="30829" y="23141"/>
                      <a:pt x="30158" y="23585"/>
                      <a:pt x="29331" y="23585"/>
                    </a:cubicBezTo>
                    <a:cubicBezTo>
                      <a:pt x="28843" y="23585"/>
                      <a:pt x="28301" y="23430"/>
                      <a:pt x="27802" y="22944"/>
                    </a:cubicBezTo>
                    <a:cubicBezTo>
                      <a:pt x="26397" y="21742"/>
                      <a:pt x="27326" y="19991"/>
                      <a:pt x="27361" y="19920"/>
                    </a:cubicBezTo>
                    <a:lnTo>
                      <a:pt x="27373" y="19884"/>
                    </a:lnTo>
                    <a:cubicBezTo>
                      <a:pt x="27528" y="19337"/>
                      <a:pt x="27528" y="18932"/>
                      <a:pt x="27349" y="18658"/>
                    </a:cubicBezTo>
                    <a:cubicBezTo>
                      <a:pt x="27242" y="18479"/>
                      <a:pt x="27052" y="18348"/>
                      <a:pt x="26825" y="18313"/>
                    </a:cubicBezTo>
                    <a:cubicBezTo>
                      <a:pt x="26718" y="18301"/>
                      <a:pt x="26468" y="18229"/>
                      <a:pt x="26421" y="18051"/>
                    </a:cubicBezTo>
                    <a:cubicBezTo>
                      <a:pt x="26385" y="17932"/>
                      <a:pt x="26409" y="17646"/>
                      <a:pt x="26968" y="17086"/>
                    </a:cubicBezTo>
                    <a:cubicBezTo>
                      <a:pt x="27161" y="16870"/>
                      <a:pt x="27431" y="16752"/>
                      <a:pt x="27713" y="16752"/>
                    </a:cubicBezTo>
                    <a:cubicBezTo>
                      <a:pt x="27727" y="16752"/>
                      <a:pt x="27741" y="16752"/>
                      <a:pt x="27754" y="16753"/>
                    </a:cubicBezTo>
                    <a:cubicBezTo>
                      <a:pt x="28445" y="16789"/>
                      <a:pt x="29076" y="17563"/>
                      <a:pt x="29076" y="17563"/>
                    </a:cubicBezTo>
                    <a:lnTo>
                      <a:pt x="29207" y="17729"/>
                    </a:lnTo>
                    <a:lnTo>
                      <a:pt x="29314" y="17551"/>
                    </a:lnTo>
                    <a:cubicBezTo>
                      <a:pt x="29504" y="17265"/>
                      <a:pt x="30064" y="16491"/>
                      <a:pt x="30481" y="16360"/>
                    </a:cubicBezTo>
                    <a:cubicBezTo>
                      <a:pt x="30516" y="16348"/>
                      <a:pt x="30552" y="16342"/>
                      <a:pt x="30588" y="16342"/>
                    </a:cubicBezTo>
                    <a:cubicBezTo>
                      <a:pt x="30624" y="16342"/>
                      <a:pt x="30659" y="16348"/>
                      <a:pt x="30695" y="16360"/>
                    </a:cubicBezTo>
                    <a:lnTo>
                      <a:pt x="30826" y="16372"/>
                    </a:lnTo>
                    <a:lnTo>
                      <a:pt x="30921" y="16193"/>
                    </a:lnTo>
                    <a:lnTo>
                      <a:pt x="30909" y="16134"/>
                    </a:lnTo>
                    <a:cubicBezTo>
                      <a:pt x="30755" y="15360"/>
                      <a:pt x="30076" y="14884"/>
                      <a:pt x="29469" y="14729"/>
                    </a:cubicBezTo>
                    <a:cubicBezTo>
                      <a:pt x="29370" y="14707"/>
                      <a:pt x="29277" y="14697"/>
                      <a:pt x="29189" y="14697"/>
                    </a:cubicBezTo>
                    <a:cubicBezTo>
                      <a:pt x="28653" y="14697"/>
                      <a:pt x="28319" y="15072"/>
                      <a:pt x="28135" y="15420"/>
                    </a:cubicBezTo>
                    <a:cubicBezTo>
                      <a:pt x="27968" y="14872"/>
                      <a:pt x="28528" y="14229"/>
                      <a:pt x="28528" y="14229"/>
                    </a:cubicBezTo>
                    <a:lnTo>
                      <a:pt x="29004" y="13693"/>
                    </a:lnTo>
                    <a:lnTo>
                      <a:pt x="28361" y="13991"/>
                    </a:lnTo>
                    <a:cubicBezTo>
                      <a:pt x="28151" y="14086"/>
                      <a:pt x="27635" y="14281"/>
                      <a:pt x="27261" y="14281"/>
                    </a:cubicBezTo>
                    <a:cubicBezTo>
                      <a:pt x="27168" y="14281"/>
                      <a:pt x="27084" y="14269"/>
                      <a:pt x="27016" y="14241"/>
                    </a:cubicBezTo>
                    <a:cubicBezTo>
                      <a:pt x="26956" y="14217"/>
                      <a:pt x="26897" y="14169"/>
                      <a:pt x="26873" y="14098"/>
                    </a:cubicBezTo>
                    <a:cubicBezTo>
                      <a:pt x="26694" y="13598"/>
                      <a:pt x="26921" y="13431"/>
                      <a:pt x="26921" y="13431"/>
                    </a:cubicBezTo>
                    <a:lnTo>
                      <a:pt x="27123" y="13300"/>
                    </a:lnTo>
                    <a:lnTo>
                      <a:pt x="26921" y="13169"/>
                    </a:lnTo>
                    <a:cubicBezTo>
                      <a:pt x="26373" y="12824"/>
                      <a:pt x="26075" y="12407"/>
                      <a:pt x="26016" y="11967"/>
                    </a:cubicBezTo>
                    <a:cubicBezTo>
                      <a:pt x="25992" y="11586"/>
                      <a:pt x="26099" y="11205"/>
                      <a:pt x="26313" y="10895"/>
                    </a:cubicBezTo>
                    <a:cubicBezTo>
                      <a:pt x="26671" y="11871"/>
                      <a:pt x="27802" y="12241"/>
                      <a:pt x="28897" y="12610"/>
                    </a:cubicBezTo>
                    <a:cubicBezTo>
                      <a:pt x="29778" y="12895"/>
                      <a:pt x="30683" y="13205"/>
                      <a:pt x="31195" y="13800"/>
                    </a:cubicBezTo>
                    <a:lnTo>
                      <a:pt x="31469" y="14146"/>
                    </a:lnTo>
                    <a:lnTo>
                      <a:pt x="31469" y="14146"/>
                    </a:lnTo>
                    <a:lnTo>
                      <a:pt x="31457" y="13705"/>
                    </a:lnTo>
                    <a:cubicBezTo>
                      <a:pt x="31445" y="13372"/>
                      <a:pt x="31409" y="13074"/>
                      <a:pt x="31374" y="12812"/>
                    </a:cubicBezTo>
                    <a:lnTo>
                      <a:pt x="31350" y="12610"/>
                    </a:lnTo>
                    <a:cubicBezTo>
                      <a:pt x="31266" y="11943"/>
                      <a:pt x="30778" y="11621"/>
                      <a:pt x="30326" y="11348"/>
                    </a:cubicBezTo>
                    <a:cubicBezTo>
                      <a:pt x="29933" y="11098"/>
                      <a:pt x="29588" y="10883"/>
                      <a:pt x="29588" y="10443"/>
                    </a:cubicBezTo>
                    <a:cubicBezTo>
                      <a:pt x="29588" y="9538"/>
                      <a:pt x="30576" y="9419"/>
                      <a:pt x="30600" y="9419"/>
                    </a:cubicBezTo>
                    <a:cubicBezTo>
                      <a:pt x="32183" y="9466"/>
                      <a:pt x="32564" y="10752"/>
                      <a:pt x="32612" y="11836"/>
                    </a:cubicBezTo>
                    <a:lnTo>
                      <a:pt x="32660" y="13276"/>
                    </a:lnTo>
                    <a:lnTo>
                      <a:pt x="32910" y="11848"/>
                    </a:lnTo>
                    <a:cubicBezTo>
                      <a:pt x="33005" y="11193"/>
                      <a:pt x="33267" y="10562"/>
                      <a:pt x="33660" y="10026"/>
                    </a:cubicBezTo>
                    <a:lnTo>
                      <a:pt x="33695" y="9966"/>
                    </a:lnTo>
                    <a:lnTo>
                      <a:pt x="33683" y="9907"/>
                    </a:lnTo>
                    <a:cubicBezTo>
                      <a:pt x="33398" y="8371"/>
                      <a:pt x="32743" y="6252"/>
                      <a:pt x="31266" y="4859"/>
                    </a:cubicBezTo>
                    <a:cubicBezTo>
                      <a:pt x="30790" y="4401"/>
                      <a:pt x="30314" y="4173"/>
                      <a:pt x="29850" y="4173"/>
                    </a:cubicBezTo>
                    <a:cubicBezTo>
                      <a:pt x="29734" y="4173"/>
                      <a:pt x="29619" y="4187"/>
                      <a:pt x="29504" y="4216"/>
                    </a:cubicBezTo>
                    <a:lnTo>
                      <a:pt x="29350" y="4263"/>
                    </a:lnTo>
                    <a:lnTo>
                      <a:pt x="29385" y="4406"/>
                    </a:lnTo>
                    <a:cubicBezTo>
                      <a:pt x="29659" y="5490"/>
                      <a:pt x="28945" y="6585"/>
                      <a:pt x="27837" y="6752"/>
                    </a:cubicBezTo>
                    <a:cubicBezTo>
                      <a:pt x="27741" y="6766"/>
                      <a:pt x="27646" y="6773"/>
                      <a:pt x="27551" y="6773"/>
                    </a:cubicBezTo>
                    <a:cubicBezTo>
                      <a:pt x="26561" y="6773"/>
                      <a:pt x="25712" y="6000"/>
                      <a:pt x="25647" y="4978"/>
                    </a:cubicBezTo>
                    <a:lnTo>
                      <a:pt x="25635" y="4835"/>
                    </a:lnTo>
                    <a:cubicBezTo>
                      <a:pt x="25611" y="3942"/>
                      <a:pt x="26409" y="2585"/>
                      <a:pt x="27635" y="1989"/>
                    </a:cubicBezTo>
                    <a:cubicBezTo>
                      <a:pt x="28062" y="1778"/>
                      <a:pt x="28509" y="1673"/>
                      <a:pt x="28967" y="1673"/>
                    </a:cubicBezTo>
                    <a:close/>
                    <a:moveTo>
                      <a:pt x="21900" y="1661"/>
                    </a:moveTo>
                    <a:cubicBezTo>
                      <a:pt x="22357" y="1661"/>
                      <a:pt x="22803" y="1766"/>
                      <a:pt x="23230" y="1977"/>
                    </a:cubicBezTo>
                    <a:cubicBezTo>
                      <a:pt x="24456" y="2585"/>
                      <a:pt x="25254" y="3942"/>
                      <a:pt x="25230" y="4835"/>
                    </a:cubicBezTo>
                    <a:lnTo>
                      <a:pt x="25206" y="4966"/>
                    </a:lnTo>
                    <a:cubicBezTo>
                      <a:pt x="25152" y="5988"/>
                      <a:pt x="24303" y="6761"/>
                      <a:pt x="23314" y="6761"/>
                    </a:cubicBezTo>
                    <a:cubicBezTo>
                      <a:pt x="23219" y="6761"/>
                      <a:pt x="23124" y="6754"/>
                      <a:pt x="23027" y="6740"/>
                    </a:cubicBezTo>
                    <a:cubicBezTo>
                      <a:pt x="21920" y="6573"/>
                      <a:pt x="21206" y="5490"/>
                      <a:pt x="21480" y="4406"/>
                    </a:cubicBezTo>
                    <a:lnTo>
                      <a:pt x="21515" y="4251"/>
                    </a:lnTo>
                    <a:lnTo>
                      <a:pt x="21360" y="4216"/>
                    </a:lnTo>
                    <a:cubicBezTo>
                      <a:pt x="21243" y="4187"/>
                      <a:pt x="21126" y="4173"/>
                      <a:pt x="21008" y="4173"/>
                    </a:cubicBezTo>
                    <a:cubicBezTo>
                      <a:pt x="20538" y="4173"/>
                      <a:pt x="20062" y="4399"/>
                      <a:pt x="19586" y="4847"/>
                    </a:cubicBezTo>
                    <a:cubicBezTo>
                      <a:pt x="18122" y="6252"/>
                      <a:pt x="17467" y="8359"/>
                      <a:pt x="17169" y="9895"/>
                    </a:cubicBezTo>
                    <a:lnTo>
                      <a:pt x="17158" y="9966"/>
                    </a:lnTo>
                    <a:lnTo>
                      <a:pt x="17205" y="10014"/>
                    </a:lnTo>
                    <a:cubicBezTo>
                      <a:pt x="17598" y="10550"/>
                      <a:pt x="17860" y="11181"/>
                      <a:pt x="17955" y="11848"/>
                    </a:cubicBezTo>
                    <a:lnTo>
                      <a:pt x="18193" y="13276"/>
                    </a:lnTo>
                    <a:lnTo>
                      <a:pt x="18253" y="11824"/>
                    </a:lnTo>
                    <a:cubicBezTo>
                      <a:pt x="18301" y="10752"/>
                      <a:pt x="18682" y="9454"/>
                      <a:pt x="20241" y="9419"/>
                    </a:cubicBezTo>
                    <a:cubicBezTo>
                      <a:pt x="20289" y="9419"/>
                      <a:pt x="21277" y="9526"/>
                      <a:pt x="21277" y="10431"/>
                    </a:cubicBezTo>
                    <a:cubicBezTo>
                      <a:pt x="21277" y="10871"/>
                      <a:pt x="20932" y="11086"/>
                      <a:pt x="20527" y="11336"/>
                    </a:cubicBezTo>
                    <a:cubicBezTo>
                      <a:pt x="20087" y="11621"/>
                      <a:pt x="19586" y="11931"/>
                      <a:pt x="19503" y="12610"/>
                    </a:cubicBezTo>
                    <a:lnTo>
                      <a:pt x="19479" y="12800"/>
                    </a:lnTo>
                    <a:cubicBezTo>
                      <a:pt x="19455" y="13062"/>
                      <a:pt x="19408" y="13360"/>
                      <a:pt x="19396" y="13693"/>
                    </a:cubicBezTo>
                    <a:lnTo>
                      <a:pt x="19384" y="14134"/>
                    </a:lnTo>
                    <a:lnTo>
                      <a:pt x="19670" y="13800"/>
                    </a:lnTo>
                    <a:cubicBezTo>
                      <a:pt x="20182" y="13193"/>
                      <a:pt x="21087" y="12895"/>
                      <a:pt x="21968" y="12598"/>
                    </a:cubicBezTo>
                    <a:cubicBezTo>
                      <a:pt x="23051" y="12229"/>
                      <a:pt x="24182" y="11860"/>
                      <a:pt x="24539" y="10895"/>
                    </a:cubicBezTo>
                    <a:cubicBezTo>
                      <a:pt x="24766" y="11205"/>
                      <a:pt x="24873" y="11574"/>
                      <a:pt x="24837" y="11955"/>
                    </a:cubicBezTo>
                    <a:cubicBezTo>
                      <a:pt x="24789" y="12407"/>
                      <a:pt x="24480" y="12812"/>
                      <a:pt x="23932" y="13169"/>
                    </a:cubicBezTo>
                    <a:lnTo>
                      <a:pt x="23754" y="13288"/>
                    </a:lnTo>
                    <a:lnTo>
                      <a:pt x="23932" y="13419"/>
                    </a:lnTo>
                    <a:cubicBezTo>
                      <a:pt x="23944" y="13419"/>
                      <a:pt x="24170" y="13598"/>
                      <a:pt x="23980" y="14098"/>
                    </a:cubicBezTo>
                    <a:cubicBezTo>
                      <a:pt x="23956" y="14157"/>
                      <a:pt x="23908" y="14205"/>
                      <a:pt x="23849" y="14229"/>
                    </a:cubicBezTo>
                    <a:cubicBezTo>
                      <a:pt x="23780" y="14257"/>
                      <a:pt x="23696" y="14269"/>
                      <a:pt x="23604" y="14269"/>
                    </a:cubicBezTo>
                    <a:cubicBezTo>
                      <a:pt x="23229" y="14269"/>
                      <a:pt x="22713" y="14074"/>
                      <a:pt x="22503" y="13979"/>
                    </a:cubicBezTo>
                    <a:lnTo>
                      <a:pt x="21849" y="13681"/>
                    </a:lnTo>
                    <a:lnTo>
                      <a:pt x="22325" y="14217"/>
                    </a:lnTo>
                    <a:cubicBezTo>
                      <a:pt x="22337" y="14229"/>
                      <a:pt x="22896" y="14860"/>
                      <a:pt x="22718" y="15420"/>
                    </a:cubicBezTo>
                    <a:cubicBezTo>
                      <a:pt x="22544" y="15061"/>
                      <a:pt x="22203" y="14685"/>
                      <a:pt x="21671" y="14685"/>
                    </a:cubicBezTo>
                    <a:cubicBezTo>
                      <a:pt x="21585" y="14685"/>
                      <a:pt x="21493" y="14695"/>
                      <a:pt x="21396" y="14717"/>
                    </a:cubicBezTo>
                    <a:cubicBezTo>
                      <a:pt x="20789" y="14860"/>
                      <a:pt x="20098" y="15348"/>
                      <a:pt x="19944" y="16134"/>
                    </a:cubicBezTo>
                    <a:lnTo>
                      <a:pt x="19944" y="16205"/>
                    </a:lnTo>
                    <a:lnTo>
                      <a:pt x="20039" y="16396"/>
                    </a:lnTo>
                    <a:lnTo>
                      <a:pt x="20158" y="16360"/>
                    </a:lnTo>
                    <a:cubicBezTo>
                      <a:pt x="20194" y="16348"/>
                      <a:pt x="20232" y="16342"/>
                      <a:pt x="20271" y="16342"/>
                    </a:cubicBezTo>
                    <a:cubicBezTo>
                      <a:pt x="20310" y="16342"/>
                      <a:pt x="20348" y="16348"/>
                      <a:pt x="20384" y="16360"/>
                    </a:cubicBezTo>
                    <a:cubicBezTo>
                      <a:pt x="20789" y="16491"/>
                      <a:pt x="21360" y="17265"/>
                      <a:pt x="21539" y="17551"/>
                    </a:cubicBezTo>
                    <a:lnTo>
                      <a:pt x="21646" y="17717"/>
                    </a:lnTo>
                    <a:lnTo>
                      <a:pt x="21777" y="17563"/>
                    </a:lnTo>
                    <a:cubicBezTo>
                      <a:pt x="21789" y="17551"/>
                      <a:pt x="22408" y="16789"/>
                      <a:pt x="23099" y="16753"/>
                    </a:cubicBezTo>
                    <a:cubicBezTo>
                      <a:pt x="23112" y="16752"/>
                      <a:pt x="23126" y="16752"/>
                      <a:pt x="23140" y="16752"/>
                    </a:cubicBezTo>
                    <a:cubicBezTo>
                      <a:pt x="23422" y="16752"/>
                      <a:pt x="23691" y="16870"/>
                      <a:pt x="23885" y="17074"/>
                    </a:cubicBezTo>
                    <a:cubicBezTo>
                      <a:pt x="24444" y="17646"/>
                      <a:pt x="24468" y="17932"/>
                      <a:pt x="24432" y="18051"/>
                    </a:cubicBezTo>
                    <a:cubicBezTo>
                      <a:pt x="24385" y="18217"/>
                      <a:pt x="24135" y="18289"/>
                      <a:pt x="24027" y="18313"/>
                    </a:cubicBezTo>
                    <a:cubicBezTo>
                      <a:pt x="23813" y="18348"/>
                      <a:pt x="23623" y="18467"/>
                      <a:pt x="23504" y="18658"/>
                    </a:cubicBezTo>
                    <a:cubicBezTo>
                      <a:pt x="23337" y="18932"/>
                      <a:pt x="23337" y="19325"/>
                      <a:pt x="23480" y="19872"/>
                    </a:cubicBezTo>
                    <a:lnTo>
                      <a:pt x="23492" y="19908"/>
                    </a:lnTo>
                    <a:cubicBezTo>
                      <a:pt x="23504" y="19932"/>
                      <a:pt x="24468" y="21730"/>
                      <a:pt x="23039" y="22944"/>
                    </a:cubicBezTo>
                    <a:cubicBezTo>
                      <a:pt x="22544" y="23426"/>
                      <a:pt x="22004" y="23580"/>
                      <a:pt x="21517" y="23580"/>
                    </a:cubicBezTo>
                    <a:cubicBezTo>
                      <a:pt x="20695" y="23580"/>
                      <a:pt x="20024" y="23141"/>
                      <a:pt x="19979" y="23111"/>
                    </a:cubicBezTo>
                    <a:lnTo>
                      <a:pt x="19956" y="23099"/>
                    </a:lnTo>
                    <a:cubicBezTo>
                      <a:pt x="19640" y="22973"/>
                      <a:pt x="19374" y="22909"/>
                      <a:pt x="19148" y="22909"/>
                    </a:cubicBezTo>
                    <a:cubicBezTo>
                      <a:pt x="18990" y="22909"/>
                      <a:pt x="18852" y="22940"/>
                      <a:pt x="18729" y="23004"/>
                    </a:cubicBezTo>
                    <a:cubicBezTo>
                      <a:pt x="18539" y="23099"/>
                      <a:pt x="18396" y="23278"/>
                      <a:pt x="18336" y="23480"/>
                    </a:cubicBezTo>
                    <a:cubicBezTo>
                      <a:pt x="18312" y="23587"/>
                      <a:pt x="18229" y="23837"/>
                      <a:pt x="18039" y="23873"/>
                    </a:cubicBezTo>
                    <a:cubicBezTo>
                      <a:pt x="18025" y="23876"/>
                      <a:pt x="18008" y="23878"/>
                      <a:pt x="17989" y="23878"/>
                    </a:cubicBezTo>
                    <a:cubicBezTo>
                      <a:pt x="17849" y="23878"/>
                      <a:pt x="17575" y="23776"/>
                      <a:pt x="17134" y="23230"/>
                    </a:cubicBezTo>
                    <a:cubicBezTo>
                      <a:pt x="16931" y="23016"/>
                      <a:pt x="16836" y="22718"/>
                      <a:pt x="16872" y="22420"/>
                    </a:cubicBezTo>
                    <a:cubicBezTo>
                      <a:pt x="16979" y="21742"/>
                      <a:pt x="17801" y="21182"/>
                      <a:pt x="17812" y="21182"/>
                    </a:cubicBezTo>
                    <a:lnTo>
                      <a:pt x="17979" y="21063"/>
                    </a:lnTo>
                    <a:lnTo>
                      <a:pt x="17812" y="20944"/>
                    </a:lnTo>
                    <a:cubicBezTo>
                      <a:pt x="17550" y="20730"/>
                      <a:pt x="16836" y="20099"/>
                      <a:pt x="16741" y="19670"/>
                    </a:cubicBezTo>
                    <a:cubicBezTo>
                      <a:pt x="16741" y="19646"/>
                      <a:pt x="16729" y="19622"/>
                      <a:pt x="16729" y="19610"/>
                    </a:cubicBezTo>
                    <a:lnTo>
                      <a:pt x="16729" y="19408"/>
                    </a:lnTo>
                    <a:lnTo>
                      <a:pt x="16538" y="19456"/>
                    </a:lnTo>
                    <a:cubicBezTo>
                      <a:pt x="15824" y="19658"/>
                      <a:pt x="15372" y="20313"/>
                      <a:pt x="15241" y="20884"/>
                    </a:cubicBezTo>
                    <a:cubicBezTo>
                      <a:pt x="15086" y="21575"/>
                      <a:pt x="15526" y="22004"/>
                      <a:pt x="15943" y="22206"/>
                    </a:cubicBezTo>
                    <a:cubicBezTo>
                      <a:pt x="15868" y="22230"/>
                      <a:pt x="15790" y="22241"/>
                      <a:pt x="15713" y="22241"/>
                    </a:cubicBezTo>
                    <a:cubicBezTo>
                      <a:pt x="15222" y="22241"/>
                      <a:pt x="14741" y="21813"/>
                      <a:pt x="14741" y="21813"/>
                    </a:cubicBezTo>
                    <a:lnTo>
                      <a:pt x="14205" y="21337"/>
                    </a:lnTo>
                    <a:lnTo>
                      <a:pt x="14502" y="21992"/>
                    </a:lnTo>
                    <a:cubicBezTo>
                      <a:pt x="14622" y="22242"/>
                      <a:pt x="14895" y="22992"/>
                      <a:pt x="14753" y="23325"/>
                    </a:cubicBezTo>
                    <a:cubicBezTo>
                      <a:pt x="14729" y="23397"/>
                      <a:pt x="14681" y="23444"/>
                      <a:pt x="14610" y="23468"/>
                    </a:cubicBezTo>
                    <a:cubicBezTo>
                      <a:pt x="14464" y="23520"/>
                      <a:pt x="14346" y="23539"/>
                      <a:pt x="14253" y="23539"/>
                    </a:cubicBezTo>
                    <a:cubicBezTo>
                      <a:pt x="14026" y="23539"/>
                      <a:pt x="13943" y="23429"/>
                      <a:pt x="13943" y="23420"/>
                    </a:cubicBezTo>
                    <a:lnTo>
                      <a:pt x="13812" y="23230"/>
                    </a:lnTo>
                    <a:lnTo>
                      <a:pt x="13693" y="23420"/>
                    </a:lnTo>
                    <a:cubicBezTo>
                      <a:pt x="13336" y="23968"/>
                      <a:pt x="12931" y="24266"/>
                      <a:pt x="12478" y="24325"/>
                    </a:cubicBezTo>
                    <a:cubicBezTo>
                      <a:pt x="12443" y="24328"/>
                      <a:pt x="12409" y="24329"/>
                      <a:pt x="12374" y="24329"/>
                    </a:cubicBezTo>
                    <a:cubicBezTo>
                      <a:pt x="12030" y="24329"/>
                      <a:pt x="11699" y="24222"/>
                      <a:pt x="11407" y="24028"/>
                    </a:cubicBezTo>
                    <a:cubicBezTo>
                      <a:pt x="12383" y="23671"/>
                      <a:pt x="12764" y="22539"/>
                      <a:pt x="13121" y="21444"/>
                    </a:cubicBezTo>
                    <a:cubicBezTo>
                      <a:pt x="13419" y="20551"/>
                      <a:pt x="13717" y="19634"/>
                      <a:pt x="14336" y="19134"/>
                    </a:cubicBezTo>
                    <a:lnTo>
                      <a:pt x="14681" y="18848"/>
                    </a:lnTo>
                    <a:lnTo>
                      <a:pt x="14681" y="18848"/>
                    </a:lnTo>
                    <a:lnTo>
                      <a:pt x="14241" y="18872"/>
                    </a:lnTo>
                    <a:cubicBezTo>
                      <a:pt x="13895" y="18884"/>
                      <a:pt x="13598" y="18920"/>
                      <a:pt x="13336" y="18956"/>
                    </a:cubicBezTo>
                    <a:lnTo>
                      <a:pt x="13145" y="18979"/>
                    </a:lnTo>
                    <a:cubicBezTo>
                      <a:pt x="12467" y="19051"/>
                      <a:pt x="12145" y="19551"/>
                      <a:pt x="11871" y="19991"/>
                    </a:cubicBezTo>
                    <a:cubicBezTo>
                      <a:pt x="11621" y="20396"/>
                      <a:pt x="11407" y="20742"/>
                      <a:pt x="10966" y="20742"/>
                    </a:cubicBezTo>
                    <a:cubicBezTo>
                      <a:pt x="10061" y="20742"/>
                      <a:pt x="9954" y="19753"/>
                      <a:pt x="9954" y="19730"/>
                    </a:cubicBezTo>
                    <a:cubicBezTo>
                      <a:pt x="9990" y="18146"/>
                      <a:pt x="11288" y="17765"/>
                      <a:pt x="12359" y="17717"/>
                    </a:cubicBezTo>
                    <a:lnTo>
                      <a:pt x="13812" y="17658"/>
                    </a:lnTo>
                    <a:lnTo>
                      <a:pt x="12383" y="17420"/>
                    </a:lnTo>
                    <a:cubicBezTo>
                      <a:pt x="11716" y="17324"/>
                      <a:pt x="11097" y="17063"/>
                      <a:pt x="10550" y="16670"/>
                    </a:cubicBezTo>
                    <a:lnTo>
                      <a:pt x="10502" y="16622"/>
                    </a:lnTo>
                    <a:lnTo>
                      <a:pt x="10431" y="16646"/>
                    </a:lnTo>
                    <a:cubicBezTo>
                      <a:pt x="8907" y="16932"/>
                      <a:pt x="6787" y="17586"/>
                      <a:pt x="5382" y="19051"/>
                    </a:cubicBezTo>
                    <a:cubicBezTo>
                      <a:pt x="4823" y="19658"/>
                      <a:pt x="4608" y="20253"/>
                      <a:pt x="4751" y="20825"/>
                    </a:cubicBezTo>
                    <a:lnTo>
                      <a:pt x="4787" y="20980"/>
                    </a:lnTo>
                    <a:lnTo>
                      <a:pt x="4942" y="20944"/>
                    </a:lnTo>
                    <a:cubicBezTo>
                      <a:pt x="5097" y="20905"/>
                      <a:pt x="5252" y="20886"/>
                      <a:pt x="5405" y="20886"/>
                    </a:cubicBezTo>
                    <a:cubicBezTo>
                      <a:pt x="6314" y="20886"/>
                      <a:pt x="7122" y="21553"/>
                      <a:pt x="7275" y="22492"/>
                    </a:cubicBezTo>
                    <a:cubicBezTo>
                      <a:pt x="7442" y="23599"/>
                      <a:pt x="6621" y="24611"/>
                      <a:pt x="5501" y="24671"/>
                    </a:cubicBezTo>
                    <a:lnTo>
                      <a:pt x="5370" y="24694"/>
                    </a:lnTo>
                    <a:cubicBezTo>
                      <a:pt x="5351" y="24695"/>
                      <a:pt x="5332" y="24696"/>
                      <a:pt x="5313" y="24696"/>
                    </a:cubicBezTo>
                    <a:cubicBezTo>
                      <a:pt x="4420" y="24696"/>
                      <a:pt x="3096" y="23894"/>
                      <a:pt x="2513" y="22694"/>
                    </a:cubicBezTo>
                    <a:cubicBezTo>
                      <a:pt x="1834" y="21301"/>
                      <a:pt x="2275" y="19694"/>
                      <a:pt x="3763" y="18206"/>
                    </a:cubicBezTo>
                    <a:lnTo>
                      <a:pt x="3775" y="18194"/>
                    </a:lnTo>
                    <a:cubicBezTo>
                      <a:pt x="5228" y="16753"/>
                      <a:pt x="7168" y="16003"/>
                      <a:pt x="9538" y="16003"/>
                    </a:cubicBezTo>
                    <a:lnTo>
                      <a:pt x="9895" y="16003"/>
                    </a:lnTo>
                    <a:lnTo>
                      <a:pt x="9740" y="15777"/>
                    </a:lnTo>
                    <a:cubicBezTo>
                      <a:pt x="9526" y="15420"/>
                      <a:pt x="9371" y="15039"/>
                      <a:pt x="9276" y="14634"/>
                    </a:cubicBezTo>
                    <a:cubicBezTo>
                      <a:pt x="9439" y="14563"/>
                      <a:pt x="9621" y="14532"/>
                      <a:pt x="9814" y="14532"/>
                    </a:cubicBezTo>
                    <a:cubicBezTo>
                      <a:pt x="10911" y="14532"/>
                      <a:pt x="12327" y="15517"/>
                      <a:pt x="12347" y="15527"/>
                    </a:cubicBezTo>
                    <a:lnTo>
                      <a:pt x="12526" y="15289"/>
                    </a:lnTo>
                    <a:cubicBezTo>
                      <a:pt x="8752" y="12419"/>
                      <a:pt x="10192" y="10169"/>
                      <a:pt x="10419" y="9871"/>
                    </a:cubicBezTo>
                    <a:cubicBezTo>
                      <a:pt x="10554" y="9768"/>
                      <a:pt x="11094" y="9414"/>
                      <a:pt x="11913" y="9414"/>
                    </a:cubicBezTo>
                    <a:cubicBezTo>
                      <a:pt x="12893" y="9414"/>
                      <a:pt x="14272" y="9922"/>
                      <a:pt x="15836" y="11979"/>
                    </a:cubicBezTo>
                    <a:lnTo>
                      <a:pt x="16074" y="11800"/>
                    </a:lnTo>
                    <a:cubicBezTo>
                      <a:pt x="16062" y="11776"/>
                      <a:pt x="14693" y="9824"/>
                      <a:pt x="15181" y="8728"/>
                    </a:cubicBezTo>
                    <a:lnTo>
                      <a:pt x="15181" y="8728"/>
                    </a:lnTo>
                    <a:cubicBezTo>
                      <a:pt x="15586" y="8812"/>
                      <a:pt x="15979" y="8978"/>
                      <a:pt x="16324" y="9193"/>
                    </a:cubicBezTo>
                    <a:lnTo>
                      <a:pt x="16550" y="9347"/>
                    </a:lnTo>
                    <a:lnTo>
                      <a:pt x="16550" y="9062"/>
                    </a:lnTo>
                    <a:cubicBezTo>
                      <a:pt x="16538" y="6668"/>
                      <a:pt x="17277" y="4704"/>
                      <a:pt x="18741" y="3228"/>
                    </a:cubicBezTo>
                    <a:cubicBezTo>
                      <a:pt x="19782" y="2195"/>
                      <a:pt x="20868" y="1661"/>
                      <a:pt x="21900" y="1661"/>
                    </a:cubicBezTo>
                    <a:close/>
                    <a:moveTo>
                      <a:pt x="19539" y="24742"/>
                    </a:moveTo>
                    <a:cubicBezTo>
                      <a:pt x="19634" y="24790"/>
                      <a:pt x="19741" y="24837"/>
                      <a:pt x="19848" y="24885"/>
                    </a:cubicBezTo>
                    <a:cubicBezTo>
                      <a:pt x="19741" y="24921"/>
                      <a:pt x="19634" y="24968"/>
                      <a:pt x="19539" y="25016"/>
                    </a:cubicBezTo>
                    <a:cubicBezTo>
                      <a:pt x="19503" y="24968"/>
                      <a:pt x="19455" y="24921"/>
                      <a:pt x="19420" y="24885"/>
                    </a:cubicBezTo>
                    <a:cubicBezTo>
                      <a:pt x="19467" y="24837"/>
                      <a:pt x="19503" y="24790"/>
                      <a:pt x="19539" y="24742"/>
                    </a:cubicBezTo>
                    <a:close/>
                    <a:moveTo>
                      <a:pt x="31302" y="24742"/>
                    </a:moveTo>
                    <a:cubicBezTo>
                      <a:pt x="31350" y="24790"/>
                      <a:pt x="31386" y="24837"/>
                      <a:pt x="31421" y="24885"/>
                    </a:cubicBezTo>
                    <a:cubicBezTo>
                      <a:pt x="31386" y="24921"/>
                      <a:pt x="31350" y="24968"/>
                      <a:pt x="31302" y="25016"/>
                    </a:cubicBezTo>
                    <a:cubicBezTo>
                      <a:pt x="31219" y="24968"/>
                      <a:pt x="31112" y="24921"/>
                      <a:pt x="30993" y="24885"/>
                    </a:cubicBezTo>
                    <a:cubicBezTo>
                      <a:pt x="31112" y="24837"/>
                      <a:pt x="31219" y="24790"/>
                      <a:pt x="31302" y="24742"/>
                    </a:cubicBezTo>
                    <a:close/>
                    <a:moveTo>
                      <a:pt x="16003" y="24433"/>
                    </a:moveTo>
                    <a:cubicBezTo>
                      <a:pt x="16134" y="24587"/>
                      <a:pt x="16288" y="24742"/>
                      <a:pt x="16443" y="24885"/>
                    </a:cubicBezTo>
                    <a:cubicBezTo>
                      <a:pt x="16288" y="25016"/>
                      <a:pt x="16134" y="25171"/>
                      <a:pt x="16003" y="25325"/>
                    </a:cubicBezTo>
                    <a:cubicBezTo>
                      <a:pt x="15848" y="25147"/>
                      <a:pt x="15669" y="24992"/>
                      <a:pt x="15479" y="24885"/>
                    </a:cubicBezTo>
                    <a:cubicBezTo>
                      <a:pt x="15669" y="24766"/>
                      <a:pt x="15848" y="24611"/>
                      <a:pt x="16003" y="24433"/>
                    </a:cubicBezTo>
                    <a:close/>
                    <a:moveTo>
                      <a:pt x="34850" y="24433"/>
                    </a:moveTo>
                    <a:cubicBezTo>
                      <a:pt x="34993" y="24611"/>
                      <a:pt x="35172" y="24766"/>
                      <a:pt x="35374" y="24873"/>
                    </a:cubicBezTo>
                    <a:cubicBezTo>
                      <a:pt x="35172" y="24992"/>
                      <a:pt x="34993" y="25147"/>
                      <a:pt x="34850" y="25325"/>
                    </a:cubicBezTo>
                    <a:cubicBezTo>
                      <a:pt x="34709" y="25173"/>
                      <a:pt x="34568" y="25020"/>
                      <a:pt x="34405" y="24879"/>
                    </a:cubicBezTo>
                    <a:lnTo>
                      <a:pt x="34405" y="24879"/>
                    </a:lnTo>
                    <a:cubicBezTo>
                      <a:pt x="34568" y="24738"/>
                      <a:pt x="34709" y="24585"/>
                      <a:pt x="34850" y="24433"/>
                    </a:cubicBezTo>
                    <a:close/>
                    <a:moveTo>
                      <a:pt x="19444" y="24361"/>
                    </a:moveTo>
                    <a:lnTo>
                      <a:pt x="19301" y="24563"/>
                    </a:lnTo>
                    <a:cubicBezTo>
                      <a:pt x="19265" y="24599"/>
                      <a:pt x="19229" y="24635"/>
                      <a:pt x="19205" y="24683"/>
                    </a:cubicBezTo>
                    <a:lnTo>
                      <a:pt x="19015" y="24873"/>
                    </a:lnTo>
                    <a:lnTo>
                      <a:pt x="19205" y="25075"/>
                    </a:lnTo>
                    <a:cubicBezTo>
                      <a:pt x="19229" y="25123"/>
                      <a:pt x="19265" y="25159"/>
                      <a:pt x="19301" y="25195"/>
                    </a:cubicBezTo>
                    <a:lnTo>
                      <a:pt x="19444" y="25397"/>
                    </a:lnTo>
                    <a:lnTo>
                      <a:pt x="19670" y="25290"/>
                    </a:lnTo>
                    <a:cubicBezTo>
                      <a:pt x="19765" y="25242"/>
                      <a:pt x="19860" y="25195"/>
                      <a:pt x="19967" y="25159"/>
                    </a:cubicBezTo>
                    <a:lnTo>
                      <a:pt x="20646" y="24873"/>
                    </a:lnTo>
                    <a:lnTo>
                      <a:pt x="19967" y="24599"/>
                    </a:lnTo>
                    <a:cubicBezTo>
                      <a:pt x="19860" y="24563"/>
                      <a:pt x="19753" y="24516"/>
                      <a:pt x="19670" y="24468"/>
                    </a:cubicBezTo>
                    <a:lnTo>
                      <a:pt x="19444" y="24361"/>
                    </a:lnTo>
                    <a:close/>
                    <a:moveTo>
                      <a:pt x="31397" y="24361"/>
                    </a:moveTo>
                    <a:lnTo>
                      <a:pt x="31183" y="24468"/>
                    </a:lnTo>
                    <a:cubicBezTo>
                      <a:pt x="31088" y="24516"/>
                      <a:pt x="30993" y="24563"/>
                      <a:pt x="30885" y="24599"/>
                    </a:cubicBezTo>
                    <a:lnTo>
                      <a:pt x="30195" y="24873"/>
                    </a:lnTo>
                    <a:lnTo>
                      <a:pt x="30874" y="25159"/>
                    </a:lnTo>
                    <a:cubicBezTo>
                      <a:pt x="30993" y="25195"/>
                      <a:pt x="31088" y="25242"/>
                      <a:pt x="31171" y="25290"/>
                    </a:cubicBezTo>
                    <a:lnTo>
                      <a:pt x="31397" y="25397"/>
                    </a:lnTo>
                    <a:lnTo>
                      <a:pt x="31552" y="25195"/>
                    </a:lnTo>
                    <a:cubicBezTo>
                      <a:pt x="31576" y="25159"/>
                      <a:pt x="31612" y="25123"/>
                      <a:pt x="31647" y="25075"/>
                    </a:cubicBezTo>
                    <a:lnTo>
                      <a:pt x="31826" y="24873"/>
                    </a:lnTo>
                    <a:lnTo>
                      <a:pt x="31647" y="24683"/>
                    </a:lnTo>
                    <a:cubicBezTo>
                      <a:pt x="31612" y="24635"/>
                      <a:pt x="31576" y="24599"/>
                      <a:pt x="31552" y="24563"/>
                    </a:cubicBezTo>
                    <a:lnTo>
                      <a:pt x="31397" y="24361"/>
                    </a:lnTo>
                    <a:close/>
                    <a:moveTo>
                      <a:pt x="15991" y="23968"/>
                    </a:moveTo>
                    <a:lnTo>
                      <a:pt x="15765" y="24254"/>
                    </a:lnTo>
                    <a:cubicBezTo>
                      <a:pt x="15645" y="24397"/>
                      <a:pt x="15491" y="24528"/>
                      <a:pt x="15324" y="24623"/>
                    </a:cubicBezTo>
                    <a:lnTo>
                      <a:pt x="14860" y="24885"/>
                    </a:lnTo>
                    <a:lnTo>
                      <a:pt x="15324" y="25135"/>
                    </a:lnTo>
                    <a:cubicBezTo>
                      <a:pt x="15491" y="25230"/>
                      <a:pt x="15645" y="25361"/>
                      <a:pt x="15765" y="25504"/>
                    </a:cubicBezTo>
                    <a:lnTo>
                      <a:pt x="15991" y="25790"/>
                    </a:lnTo>
                    <a:lnTo>
                      <a:pt x="16229" y="25516"/>
                    </a:lnTo>
                    <a:cubicBezTo>
                      <a:pt x="16348" y="25373"/>
                      <a:pt x="16491" y="25230"/>
                      <a:pt x="16634" y="25111"/>
                    </a:cubicBezTo>
                    <a:lnTo>
                      <a:pt x="16908" y="24885"/>
                    </a:lnTo>
                    <a:lnTo>
                      <a:pt x="16634" y="24647"/>
                    </a:lnTo>
                    <a:cubicBezTo>
                      <a:pt x="16491" y="24528"/>
                      <a:pt x="16348" y="24385"/>
                      <a:pt x="16229" y="24242"/>
                    </a:cubicBezTo>
                    <a:lnTo>
                      <a:pt x="15991" y="23968"/>
                    </a:lnTo>
                    <a:close/>
                    <a:moveTo>
                      <a:pt x="34862" y="23968"/>
                    </a:moveTo>
                    <a:lnTo>
                      <a:pt x="34624" y="24242"/>
                    </a:lnTo>
                    <a:cubicBezTo>
                      <a:pt x="34493" y="24385"/>
                      <a:pt x="34350" y="24528"/>
                      <a:pt x="34207" y="24647"/>
                    </a:cubicBezTo>
                    <a:lnTo>
                      <a:pt x="33945" y="24885"/>
                    </a:lnTo>
                    <a:lnTo>
                      <a:pt x="34207" y="25111"/>
                    </a:lnTo>
                    <a:cubicBezTo>
                      <a:pt x="34350" y="25230"/>
                      <a:pt x="34493" y="25373"/>
                      <a:pt x="34624" y="25516"/>
                    </a:cubicBezTo>
                    <a:lnTo>
                      <a:pt x="34862" y="25790"/>
                    </a:lnTo>
                    <a:lnTo>
                      <a:pt x="35076" y="25516"/>
                    </a:lnTo>
                    <a:cubicBezTo>
                      <a:pt x="35196" y="25361"/>
                      <a:pt x="35350" y="25242"/>
                      <a:pt x="35517" y="25147"/>
                    </a:cubicBezTo>
                    <a:lnTo>
                      <a:pt x="35981" y="24885"/>
                    </a:lnTo>
                    <a:lnTo>
                      <a:pt x="35529" y="24623"/>
                    </a:lnTo>
                    <a:cubicBezTo>
                      <a:pt x="35362" y="24528"/>
                      <a:pt x="35207" y="24397"/>
                      <a:pt x="35076" y="24254"/>
                    </a:cubicBezTo>
                    <a:lnTo>
                      <a:pt x="34862" y="23968"/>
                    </a:lnTo>
                    <a:close/>
                    <a:moveTo>
                      <a:pt x="8787" y="23825"/>
                    </a:moveTo>
                    <a:lnTo>
                      <a:pt x="9883" y="24885"/>
                    </a:lnTo>
                    <a:lnTo>
                      <a:pt x="8787" y="25933"/>
                    </a:lnTo>
                    <a:cubicBezTo>
                      <a:pt x="8668" y="25552"/>
                      <a:pt x="8478" y="25195"/>
                      <a:pt x="8252" y="24885"/>
                    </a:cubicBezTo>
                    <a:lnTo>
                      <a:pt x="8252" y="24873"/>
                    </a:lnTo>
                    <a:cubicBezTo>
                      <a:pt x="8478" y="24563"/>
                      <a:pt x="8668" y="24206"/>
                      <a:pt x="8787" y="23825"/>
                    </a:cubicBezTo>
                    <a:close/>
                    <a:moveTo>
                      <a:pt x="42054" y="23825"/>
                    </a:moveTo>
                    <a:cubicBezTo>
                      <a:pt x="42173" y="24206"/>
                      <a:pt x="42363" y="24563"/>
                      <a:pt x="42601" y="24885"/>
                    </a:cubicBezTo>
                    <a:cubicBezTo>
                      <a:pt x="42363" y="25195"/>
                      <a:pt x="42173" y="25552"/>
                      <a:pt x="42054" y="25933"/>
                    </a:cubicBezTo>
                    <a:lnTo>
                      <a:pt x="40958" y="24873"/>
                    </a:lnTo>
                    <a:lnTo>
                      <a:pt x="42054" y="23825"/>
                    </a:lnTo>
                    <a:close/>
                    <a:moveTo>
                      <a:pt x="8645" y="23278"/>
                    </a:moveTo>
                    <a:lnTo>
                      <a:pt x="8490" y="23742"/>
                    </a:lnTo>
                    <a:cubicBezTo>
                      <a:pt x="8383" y="24087"/>
                      <a:pt x="8216" y="24409"/>
                      <a:pt x="8002" y="24706"/>
                    </a:cubicBezTo>
                    <a:lnTo>
                      <a:pt x="7871" y="24885"/>
                    </a:lnTo>
                    <a:lnTo>
                      <a:pt x="8002" y="25052"/>
                    </a:lnTo>
                    <a:cubicBezTo>
                      <a:pt x="8216" y="25349"/>
                      <a:pt x="8383" y="25671"/>
                      <a:pt x="8490" y="26028"/>
                    </a:cubicBezTo>
                    <a:lnTo>
                      <a:pt x="8645" y="26492"/>
                    </a:lnTo>
                    <a:lnTo>
                      <a:pt x="10323" y="24885"/>
                    </a:lnTo>
                    <a:lnTo>
                      <a:pt x="8645" y="23278"/>
                    </a:lnTo>
                    <a:close/>
                    <a:moveTo>
                      <a:pt x="42196" y="23266"/>
                    </a:moveTo>
                    <a:lnTo>
                      <a:pt x="40530" y="24873"/>
                    </a:lnTo>
                    <a:lnTo>
                      <a:pt x="42208" y="26492"/>
                    </a:lnTo>
                    <a:lnTo>
                      <a:pt x="42351" y="26016"/>
                    </a:lnTo>
                    <a:cubicBezTo>
                      <a:pt x="42458" y="25671"/>
                      <a:pt x="42625" y="25349"/>
                      <a:pt x="42839" y="25052"/>
                    </a:cubicBezTo>
                    <a:lnTo>
                      <a:pt x="42970" y="24873"/>
                    </a:lnTo>
                    <a:lnTo>
                      <a:pt x="42839" y="24706"/>
                    </a:lnTo>
                    <a:cubicBezTo>
                      <a:pt x="42625" y="24409"/>
                      <a:pt x="42458" y="24087"/>
                      <a:pt x="42351" y="23742"/>
                    </a:cubicBezTo>
                    <a:lnTo>
                      <a:pt x="42196" y="23266"/>
                    </a:lnTo>
                    <a:close/>
                    <a:moveTo>
                      <a:pt x="25421" y="21944"/>
                    </a:moveTo>
                    <a:cubicBezTo>
                      <a:pt x="25551" y="22813"/>
                      <a:pt x="26004" y="23599"/>
                      <a:pt x="26671" y="24159"/>
                    </a:cubicBezTo>
                    <a:cubicBezTo>
                      <a:pt x="26980" y="24456"/>
                      <a:pt x="27349" y="24706"/>
                      <a:pt x="27742" y="24885"/>
                    </a:cubicBezTo>
                    <a:cubicBezTo>
                      <a:pt x="27349" y="25064"/>
                      <a:pt x="26992" y="25314"/>
                      <a:pt x="26683" y="25599"/>
                    </a:cubicBezTo>
                    <a:cubicBezTo>
                      <a:pt x="26004" y="26171"/>
                      <a:pt x="25563" y="26969"/>
                      <a:pt x="25421" y="27838"/>
                    </a:cubicBezTo>
                    <a:cubicBezTo>
                      <a:pt x="25278" y="26969"/>
                      <a:pt x="24825" y="26183"/>
                      <a:pt x="24158" y="25623"/>
                    </a:cubicBezTo>
                    <a:cubicBezTo>
                      <a:pt x="23849" y="25314"/>
                      <a:pt x="23480" y="25075"/>
                      <a:pt x="23087" y="24897"/>
                    </a:cubicBezTo>
                    <a:lnTo>
                      <a:pt x="23099" y="24897"/>
                    </a:lnTo>
                    <a:cubicBezTo>
                      <a:pt x="23480" y="24718"/>
                      <a:pt x="23837" y="24468"/>
                      <a:pt x="24147" y="24182"/>
                    </a:cubicBezTo>
                    <a:cubicBezTo>
                      <a:pt x="24825" y="23611"/>
                      <a:pt x="25278" y="22813"/>
                      <a:pt x="25421" y="21944"/>
                    </a:cubicBezTo>
                    <a:close/>
                    <a:moveTo>
                      <a:pt x="25421" y="20122"/>
                    </a:moveTo>
                    <a:lnTo>
                      <a:pt x="25123" y="21896"/>
                    </a:lnTo>
                    <a:cubicBezTo>
                      <a:pt x="24980" y="22694"/>
                      <a:pt x="24563" y="23420"/>
                      <a:pt x="23944" y="23944"/>
                    </a:cubicBezTo>
                    <a:cubicBezTo>
                      <a:pt x="23658" y="24218"/>
                      <a:pt x="23325" y="24444"/>
                      <a:pt x="22968" y="24611"/>
                    </a:cubicBezTo>
                    <a:lnTo>
                      <a:pt x="22373" y="24885"/>
                    </a:lnTo>
                    <a:lnTo>
                      <a:pt x="22968" y="25159"/>
                    </a:lnTo>
                    <a:cubicBezTo>
                      <a:pt x="23325" y="25325"/>
                      <a:pt x="23658" y="25552"/>
                      <a:pt x="23956" y="25826"/>
                    </a:cubicBezTo>
                    <a:cubicBezTo>
                      <a:pt x="24575" y="26349"/>
                      <a:pt x="24992" y="27076"/>
                      <a:pt x="25123" y="27873"/>
                    </a:cubicBezTo>
                    <a:lnTo>
                      <a:pt x="25421" y="29659"/>
                    </a:lnTo>
                    <a:lnTo>
                      <a:pt x="25718" y="27873"/>
                    </a:lnTo>
                    <a:cubicBezTo>
                      <a:pt x="25849" y="27076"/>
                      <a:pt x="26266" y="26349"/>
                      <a:pt x="26885" y="25826"/>
                    </a:cubicBezTo>
                    <a:cubicBezTo>
                      <a:pt x="27171" y="25552"/>
                      <a:pt x="27504" y="25325"/>
                      <a:pt x="27873" y="25159"/>
                    </a:cubicBezTo>
                    <a:lnTo>
                      <a:pt x="28469" y="24885"/>
                    </a:lnTo>
                    <a:lnTo>
                      <a:pt x="27873" y="24611"/>
                    </a:lnTo>
                    <a:cubicBezTo>
                      <a:pt x="27504" y="24444"/>
                      <a:pt x="27171" y="24218"/>
                      <a:pt x="26873" y="23932"/>
                    </a:cubicBezTo>
                    <a:cubicBezTo>
                      <a:pt x="26254" y="23420"/>
                      <a:pt x="25849" y="22694"/>
                      <a:pt x="25718" y="21896"/>
                    </a:cubicBezTo>
                    <a:lnTo>
                      <a:pt x="25421" y="20122"/>
                    </a:lnTo>
                    <a:close/>
                    <a:moveTo>
                      <a:pt x="25421" y="33446"/>
                    </a:moveTo>
                    <a:cubicBezTo>
                      <a:pt x="25528" y="33588"/>
                      <a:pt x="25659" y="33731"/>
                      <a:pt x="25790" y="33862"/>
                    </a:cubicBezTo>
                    <a:cubicBezTo>
                      <a:pt x="25885" y="33957"/>
                      <a:pt x="25992" y="34053"/>
                      <a:pt x="26099" y="34136"/>
                    </a:cubicBezTo>
                    <a:cubicBezTo>
                      <a:pt x="25813" y="34315"/>
                      <a:pt x="25575" y="34565"/>
                      <a:pt x="25421" y="34862"/>
                    </a:cubicBezTo>
                    <a:cubicBezTo>
                      <a:pt x="25254" y="34565"/>
                      <a:pt x="25016" y="34315"/>
                      <a:pt x="24730" y="34136"/>
                    </a:cubicBezTo>
                    <a:cubicBezTo>
                      <a:pt x="24849" y="34053"/>
                      <a:pt x="24944" y="33957"/>
                      <a:pt x="25040" y="33862"/>
                    </a:cubicBezTo>
                    <a:cubicBezTo>
                      <a:pt x="25170" y="33731"/>
                      <a:pt x="25301" y="33588"/>
                      <a:pt x="25421" y="33446"/>
                    </a:cubicBezTo>
                    <a:close/>
                    <a:moveTo>
                      <a:pt x="25421" y="32969"/>
                    </a:moveTo>
                    <a:lnTo>
                      <a:pt x="25182" y="33255"/>
                    </a:lnTo>
                    <a:cubicBezTo>
                      <a:pt x="25075" y="33398"/>
                      <a:pt x="24956" y="33529"/>
                      <a:pt x="24837" y="33648"/>
                    </a:cubicBezTo>
                    <a:cubicBezTo>
                      <a:pt x="24742" y="33731"/>
                      <a:pt x="24647" y="33815"/>
                      <a:pt x="24551" y="33898"/>
                    </a:cubicBezTo>
                    <a:lnTo>
                      <a:pt x="24194" y="34160"/>
                    </a:lnTo>
                    <a:lnTo>
                      <a:pt x="24575" y="34386"/>
                    </a:lnTo>
                    <a:cubicBezTo>
                      <a:pt x="24813" y="34541"/>
                      <a:pt x="25016" y="34743"/>
                      <a:pt x="25147" y="35005"/>
                    </a:cubicBezTo>
                    <a:lnTo>
                      <a:pt x="25421" y="35481"/>
                    </a:lnTo>
                    <a:lnTo>
                      <a:pt x="25682" y="35005"/>
                    </a:lnTo>
                    <a:cubicBezTo>
                      <a:pt x="25813" y="34743"/>
                      <a:pt x="26016" y="34541"/>
                      <a:pt x="26254" y="34386"/>
                    </a:cubicBezTo>
                    <a:lnTo>
                      <a:pt x="26635" y="34160"/>
                    </a:lnTo>
                    <a:lnTo>
                      <a:pt x="26278" y="33898"/>
                    </a:lnTo>
                    <a:cubicBezTo>
                      <a:pt x="26183" y="33815"/>
                      <a:pt x="26087" y="33731"/>
                      <a:pt x="25992" y="33648"/>
                    </a:cubicBezTo>
                    <a:cubicBezTo>
                      <a:pt x="25873" y="33529"/>
                      <a:pt x="25754" y="33398"/>
                      <a:pt x="25647" y="33255"/>
                    </a:cubicBezTo>
                    <a:lnTo>
                      <a:pt x="25421" y="32969"/>
                    </a:lnTo>
                    <a:close/>
                    <a:moveTo>
                      <a:pt x="25421" y="40375"/>
                    </a:moveTo>
                    <a:lnTo>
                      <a:pt x="26504" y="41506"/>
                    </a:lnTo>
                    <a:cubicBezTo>
                      <a:pt x="26111" y="41625"/>
                      <a:pt x="25742" y="41816"/>
                      <a:pt x="25421" y="42054"/>
                    </a:cubicBezTo>
                    <a:cubicBezTo>
                      <a:pt x="25087" y="41816"/>
                      <a:pt x="24718" y="41625"/>
                      <a:pt x="24337" y="41506"/>
                    </a:cubicBezTo>
                    <a:lnTo>
                      <a:pt x="25421" y="40375"/>
                    </a:lnTo>
                    <a:close/>
                    <a:moveTo>
                      <a:pt x="25409" y="39946"/>
                    </a:moveTo>
                    <a:lnTo>
                      <a:pt x="23777" y="41649"/>
                    </a:lnTo>
                    <a:lnTo>
                      <a:pt x="24242" y="41792"/>
                    </a:lnTo>
                    <a:cubicBezTo>
                      <a:pt x="24599" y="41899"/>
                      <a:pt x="24932" y="42078"/>
                      <a:pt x="25242" y="42292"/>
                    </a:cubicBezTo>
                    <a:lnTo>
                      <a:pt x="25421" y="42435"/>
                    </a:lnTo>
                    <a:lnTo>
                      <a:pt x="25587" y="42292"/>
                    </a:lnTo>
                    <a:cubicBezTo>
                      <a:pt x="25885" y="42078"/>
                      <a:pt x="26230" y="41899"/>
                      <a:pt x="26575" y="41792"/>
                    </a:cubicBezTo>
                    <a:lnTo>
                      <a:pt x="27052" y="41649"/>
                    </a:lnTo>
                    <a:lnTo>
                      <a:pt x="25409" y="39946"/>
                    </a:lnTo>
                    <a:close/>
                    <a:moveTo>
                      <a:pt x="29843" y="4503"/>
                    </a:moveTo>
                    <a:cubicBezTo>
                      <a:pt x="30227" y="4503"/>
                      <a:pt x="30629" y="4707"/>
                      <a:pt x="31040" y="5097"/>
                    </a:cubicBezTo>
                    <a:cubicBezTo>
                      <a:pt x="32433" y="6418"/>
                      <a:pt x="33064" y="8431"/>
                      <a:pt x="33362" y="9919"/>
                    </a:cubicBezTo>
                    <a:cubicBezTo>
                      <a:pt x="33112" y="10264"/>
                      <a:pt x="32921" y="10633"/>
                      <a:pt x="32790" y="11038"/>
                    </a:cubicBezTo>
                    <a:cubicBezTo>
                      <a:pt x="32517" y="9835"/>
                      <a:pt x="31755" y="9181"/>
                      <a:pt x="30564" y="9145"/>
                    </a:cubicBezTo>
                    <a:cubicBezTo>
                      <a:pt x="30112" y="9193"/>
                      <a:pt x="29266" y="9514"/>
                      <a:pt x="29266" y="10467"/>
                    </a:cubicBezTo>
                    <a:cubicBezTo>
                      <a:pt x="29266" y="11074"/>
                      <a:pt x="29731" y="11371"/>
                      <a:pt x="30147" y="11621"/>
                    </a:cubicBezTo>
                    <a:cubicBezTo>
                      <a:pt x="30576" y="11883"/>
                      <a:pt x="30969" y="12133"/>
                      <a:pt x="31028" y="12669"/>
                    </a:cubicBezTo>
                    <a:lnTo>
                      <a:pt x="31052" y="12872"/>
                    </a:lnTo>
                    <a:cubicBezTo>
                      <a:pt x="31076" y="13014"/>
                      <a:pt x="31100" y="13169"/>
                      <a:pt x="31112" y="13336"/>
                    </a:cubicBezTo>
                    <a:cubicBezTo>
                      <a:pt x="30540" y="12860"/>
                      <a:pt x="29742" y="12598"/>
                      <a:pt x="28969" y="12336"/>
                    </a:cubicBezTo>
                    <a:cubicBezTo>
                      <a:pt x="27802" y="11943"/>
                      <a:pt x="26694" y="11586"/>
                      <a:pt x="26504" y="10550"/>
                    </a:cubicBezTo>
                    <a:lnTo>
                      <a:pt x="26456" y="10264"/>
                    </a:lnTo>
                    <a:lnTo>
                      <a:pt x="26254" y="10478"/>
                    </a:lnTo>
                    <a:cubicBezTo>
                      <a:pt x="26230" y="10502"/>
                      <a:pt x="25599" y="11169"/>
                      <a:pt x="25706" y="12014"/>
                    </a:cubicBezTo>
                    <a:cubicBezTo>
                      <a:pt x="25766" y="12514"/>
                      <a:pt x="26063" y="12967"/>
                      <a:pt x="26599" y="13348"/>
                    </a:cubicBezTo>
                    <a:cubicBezTo>
                      <a:pt x="26492" y="13503"/>
                      <a:pt x="26409" y="13776"/>
                      <a:pt x="26575" y="14229"/>
                    </a:cubicBezTo>
                    <a:cubicBezTo>
                      <a:pt x="26623" y="14372"/>
                      <a:pt x="26730" y="14479"/>
                      <a:pt x="26873" y="14538"/>
                    </a:cubicBezTo>
                    <a:cubicBezTo>
                      <a:pt x="26975" y="14582"/>
                      <a:pt x="27094" y="14599"/>
                      <a:pt x="27219" y="14599"/>
                    </a:cubicBezTo>
                    <a:cubicBezTo>
                      <a:pt x="27475" y="14599"/>
                      <a:pt x="27761" y="14527"/>
                      <a:pt x="27992" y="14455"/>
                    </a:cubicBezTo>
                    <a:lnTo>
                      <a:pt x="27992" y="14455"/>
                    </a:lnTo>
                    <a:cubicBezTo>
                      <a:pt x="27766" y="14872"/>
                      <a:pt x="27635" y="15443"/>
                      <a:pt x="28028" y="15884"/>
                    </a:cubicBezTo>
                    <a:lnTo>
                      <a:pt x="28207" y="16110"/>
                    </a:lnTo>
                    <a:lnTo>
                      <a:pt x="28278" y="15836"/>
                    </a:lnTo>
                    <a:cubicBezTo>
                      <a:pt x="28289" y="15793"/>
                      <a:pt x="28508" y="15016"/>
                      <a:pt x="29170" y="15016"/>
                    </a:cubicBezTo>
                    <a:cubicBezTo>
                      <a:pt x="29234" y="15016"/>
                      <a:pt x="29301" y="15023"/>
                      <a:pt x="29373" y="15039"/>
                    </a:cubicBezTo>
                    <a:cubicBezTo>
                      <a:pt x="29826" y="15146"/>
                      <a:pt x="30374" y="15503"/>
                      <a:pt x="30552" y="16062"/>
                    </a:cubicBezTo>
                    <a:cubicBezTo>
                      <a:pt x="30481" y="16062"/>
                      <a:pt x="30421" y="16074"/>
                      <a:pt x="30362" y="16086"/>
                    </a:cubicBezTo>
                    <a:cubicBezTo>
                      <a:pt x="29897" y="16241"/>
                      <a:pt x="29373" y="16920"/>
                      <a:pt x="29147" y="17241"/>
                    </a:cubicBezTo>
                    <a:cubicBezTo>
                      <a:pt x="28909" y="16991"/>
                      <a:pt x="28361" y="16503"/>
                      <a:pt x="27742" y="16467"/>
                    </a:cubicBezTo>
                    <a:cubicBezTo>
                      <a:pt x="27728" y="16467"/>
                      <a:pt x="27713" y="16467"/>
                      <a:pt x="27698" y="16467"/>
                    </a:cubicBezTo>
                    <a:cubicBezTo>
                      <a:pt x="27333" y="16467"/>
                      <a:pt x="26982" y="16609"/>
                      <a:pt x="26730" y="16884"/>
                    </a:cubicBezTo>
                    <a:cubicBezTo>
                      <a:pt x="26218" y="17408"/>
                      <a:pt x="26004" y="17825"/>
                      <a:pt x="26111" y="18146"/>
                    </a:cubicBezTo>
                    <a:cubicBezTo>
                      <a:pt x="26183" y="18384"/>
                      <a:pt x="26409" y="18551"/>
                      <a:pt x="26742" y="18622"/>
                    </a:cubicBezTo>
                    <a:cubicBezTo>
                      <a:pt x="26873" y="18646"/>
                      <a:pt x="26992" y="18718"/>
                      <a:pt x="27075" y="18825"/>
                    </a:cubicBezTo>
                    <a:cubicBezTo>
                      <a:pt x="27195" y="19027"/>
                      <a:pt x="27183" y="19360"/>
                      <a:pt x="27064" y="19801"/>
                    </a:cubicBezTo>
                    <a:cubicBezTo>
                      <a:pt x="26956" y="20003"/>
                      <a:pt x="26063" y="21885"/>
                      <a:pt x="27576" y="23182"/>
                    </a:cubicBezTo>
                    <a:cubicBezTo>
                      <a:pt x="28131" y="23720"/>
                      <a:pt x="28740" y="23890"/>
                      <a:pt x="29290" y="23890"/>
                    </a:cubicBezTo>
                    <a:cubicBezTo>
                      <a:pt x="30164" y="23890"/>
                      <a:pt x="30888" y="23458"/>
                      <a:pt x="31005" y="23385"/>
                    </a:cubicBezTo>
                    <a:cubicBezTo>
                      <a:pt x="31270" y="23282"/>
                      <a:pt x="31499" y="23229"/>
                      <a:pt x="31682" y="23229"/>
                    </a:cubicBezTo>
                    <a:cubicBezTo>
                      <a:pt x="31796" y="23229"/>
                      <a:pt x="31892" y="23249"/>
                      <a:pt x="31969" y="23290"/>
                    </a:cubicBezTo>
                    <a:cubicBezTo>
                      <a:pt x="32088" y="23349"/>
                      <a:pt x="32171" y="23456"/>
                      <a:pt x="32207" y="23587"/>
                    </a:cubicBezTo>
                    <a:cubicBezTo>
                      <a:pt x="32302" y="23921"/>
                      <a:pt x="32493" y="24135"/>
                      <a:pt x="32731" y="24182"/>
                    </a:cubicBezTo>
                    <a:cubicBezTo>
                      <a:pt x="32765" y="24188"/>
                      <a:pt x="32800" y="24191"/>
                      <a:pt x="32835" y="24191"/>
                    </a:cubicBezTo>
                    <a:cubicBezTo>
                      <a:pt x="33155" y="24191"/>
                      <a:pt x="33516" y="23947"/>
                      <a:pt x="33945" y="23432"/>
                    </a:cubicBezTo>
                    <a:cubicBezTo>
                      <a:pt x="34195" y="23147"/>
                      <a:pt x="34314" y="22766"/>
                      <a:pt x="34255" y="22397"/>
                    </a:cubicBezTo>
                    <a:cubicBezTo>
                      <a:pt x="34172" y="21777"/>
                      <a:pt x="33636" y="21277"/>
                      <a:pt x="33362" y="21063"/>
                    </a:cubicBezTo>
                    <a:cubicBezTo>
                      <a:pt x="33648" y="20825"/>
                      <a:pt x="34231" y="20289"/>
                      <a:pt x="34386" y="19813"/>
                    </a:cubicBezTo>
                    <a:cubicBezTo>
                      <a:pt x="34850" y="20039"/>
                      <a:pt x="35196" y="20456"/>
                      <a:pt x="35303" y="20968"/>
                    </a:cubicBezTo>
                    <a:cubicBezTo>
                      <a:pt x="35493" y="21777"/>
                      <a:pt x="34553" y="22039"/>
                      <a:pt x="34517" y="22051"/>
                    </a:cubicBezTo>
                    <a:lnTo>
                      <a:pt x="34243" y="22123"/>
                    </a:lnTo>
                    <a:lnTo>
                      <a:pt x="34457" y="22313"/>
                    </a:lnTo>
                    <a:cubicBezTo>
                      <a:pt x="34664" y="22487"/>
                      <a:pt x="34896" y="22555"/>
                      <a:pt x="35126" y="22555"/>
                    </a:cubicBezTo>
                    <a:cubicBezTo>
                      <a:pt x="35400" y="22555"/>
                      <a:pt x="35672" y="22460"/>
                      <a:pt x="35898" y="22337"/>
                    </a:cubicBezTo>
                    <a:lnTo>
                      <a:pt x="35898" y="22337"/>
                    </a:lnTo>
                    <a:cubicBezTo>
                      <a:pt x="35779" y="22682"/>
                      <a:pt x="35684" y="23147"/>
                      <a:pt x="35815" y="23456"/>
                    </a:cubicBezTo>
                    <a:cubicBezTo>
                      <a:pt x="35874" y="23599"/>
                      <a:pt x="35981" y="23706"/>
                      <a:pt x="36124" y="23754"/>
                    </a:cubicBezTo>
                    <a:cubicBezTo>
                      <a:pt x="36307" y="23823"/>
                      <a:pt x="36464" y="23849"/>
                      <a:pt x="36595" y="23849"/>
                    </a:cubicBezTo>
                    <a:cubicBezTo>
                      <a:pt x="36780" y="23849"/>
                      <a:pt x="36915" y="23798"/>
                      <a:pt x="37005" y="23742"/>
                    </a:cubicBezTo>
                    <a:cubicBezTo>
                      <a:pt x="37386" y="24266"/>
                      <a:pt x="37839" y="24575"/>
                      <a:pt x="38339" y="24635"/>
                    </a:cubicBezTo>
                    <a:cubicBezTo>
                      <a:pt x="38398" y="24642"/>
                      <a:pt x="38456" y="24645"/>
                      <a:pt x="38514" y="24645"/>
                    </a:cubicBezTo>
                    <a:cubicBezTo>
                      <a:pt x="39273" y="24645"/>
                      <a:pt x="39841" y="24097"/>
                      <a:pt x="39875" y="24075"/>
                    </a:cubicBezTo>
                    <a:lnTo>
                      <a:pt x="40089" y="23873"/>
                    </a:lnTo>
                    <a:lnTo>
                      <a:pt x="39791" y="23813"/>
                    </a:lnTo>
                    <a:cubicBezTo>
                      <a:pt x="38767" y="23635"/>
                      <a:pt x="38398" y="22528"/>
                      <a:pt x="38005" y="21361"/>
                    </a:cubicBezTo>
                    <a:cubicBezTo>
                      <a:pt x="37743" y="20575"/>
                      <a:pt x="37482" y="19765"/>
                      <a:pt x="36993" y="19194"/>
                    </a:cubicBezTo>
                    <a:lnTo>
                      <a:pt x="36993" y="19194"/>
                    </a:lnTo>
                    <a:cubicBezTo>
                      <a:pt x="37160" y="19218"/>
                      <a:pt x="37327" y="19229"/>
                      <a:pt x="37470" y="19253"/>
                    </a:cubicBezTo>
                    <a:lnTo>
                      <a:pt x="37672" y="19277"/>
                    </a:lnTo>
                    <a:cubicBezTo>
                      <a:pt x="38196" y="19337"/>
                      <a:pt x="38446" y="19718"/>
                      <a:pt x="38708" y="20158"/>
                    </a:cubicBezTo>
                    <a:cubicBezTo>
                      <a:pt x="38970" y="20599"/>
                      <a:pt x="39267" y="21051"/>
                      <a:pt x="39863" y="21051"/>
                    </a:cubicBezTo>
                    <a:cubicBezTo>
                      <a:pt x="40815" y="21051"/>
                      <a:pt x="41137" y="20194"/>
                      <a:pt x="41184" y="19730"/>
                    </a:cubicBezTo>
                    <a:cubicBezTo>
                      <a:pt x="41149" y="18551"/>
                      <a:pt x="40482" y="17789"/>
                      <a:pt x="39291" y="17527"/>
                    </a:cubicBezTo>
                    <a:cubicBezTo>
                      <a:pt x="39696" y="17396"/>
                      <a:pt x="40077" y="17205"/>
                      <a:pt x="40410" y="16955"/>
                    </a:cubicBezTo>
                    <a:cubicBezTo>
                      <a:pt x="41899" y="17241"/>
                      <a:pt x="43911" y="17872"/>
                      <a:pt x="45233" y="19265"/>
                    </a:cubicBezTo>
                    <a:cubicBezTo>
                      <a:pt x="45685" y="19730"/>
                      <a:pt x="45887" y="20182"/>
                      <a:pt x="45828" y="20623"/>
                    </a:cubicBezTo>
                    <a:cubicBezTo>
                      <a:pt x="45695" y="20598"/>
                      <a:pt x="45562" y="20586"/>
                      <a:pt x="45431" y="20586"/>
                    </a:cubicBezTo>
                    <a:cubicBezTo>
                      <a:pt x="44436" y="20586"/>
                      <a:pt x="43535" y="21278"/>
                      <a:pt x="43304" y="22277"/>
                    </a:cubicBezTo>
                    <a:cubicBezTo>
                      <a:pt x="43042" y="23420"/>
                      <a:pt x="43709" y="24563"/>
                      <a:pt x="44828" y="24885"/>
                    </a:cubicBezTo>
                    <a:cubicBezTo>
                      <a:pt x="44471" y="24992"/>
                      <a:pt x="44161" y="25183"/>
                      <a:pt x="43899" y="25445"/>
                    </a:cubicBezTo>
                    <a:cubicBezTo>
                      <a:pt x="43042" y="26302"/>
                      <a:pt x="43042" y="27695"/>
                      <a:pt x="43899" y="28552"/>
                    </a:cubicBezTo>
                    <a:cubicBezTo>
                      <a:pt x="44306" y="28968"/>
                      <a:pt x="44862" y="29196"/>
                      <a:pt x="45433" y="29196"/>
                    </a:cubicBezTo>
                    <a:cubicBezTo>
                      <a:pt x="45565" y="29196"/>
                      <a:pt x="45697" y="29184"/>
                      <a:pt x="45828" y="29159"/>
                    </a:cubicBezTo>
                    <a:lnTo>
                      <a:pt x="45828" y="29159"/>
                    </a:lnTo>
                    <a:cubicBezTo>
                      <a:pt x="45875" y="29588"/>
                      <a:pt x="45685" y="30040"/>
                      <a:pt x="45233" y="30505"/>
                    </a:cubicBezTo>
                    <a:cubicBezTo>
                      <a:pt x="43911" y="31898"/>
                      <a:pt x="41911" y="32541"/>
                      <a:pt x="40422" y="32826"/>
                    </a:cubicBezTo>
                    <a:cubicBezTo>
                      <a:pt x="40077" y="32576"/>
                      <a:pt x="39696" y="32386"/>
                      <a:pt x="39303" y="32255"/>
                    </a:cubicBezTo>
                    <a:cubicBezTo>
                      <a:pt x="40494" y="31981"/>
                      <a:pt x="41161" y="31219"/>
                      <a:pt x="41184" y="30028"/>
                    </a:cubicBezTo>
                    <a:cubicBezTo>
                      <a:pt x="41149" y="29588"/>
                      <a:pt x="40815" y="28731"/>
                      <a:pt x="39875" y="28731"/>
                    </a:cubicBezTo>
                    <a:cubicBezTo>
                      <a:pt x="39267" y="28731"/>
                      <a:pt x="38970" y="29207"/>
                      <a:pt x="38708" y="29624"/>
                    </a:cubicBezTo>
                    <a:cubicBezTo>
                      <a:pt x="38458" y="30040"/>
                      <a:pt x="38208" y="30445"/>
                      <a:pt x="37672" y="30505"/>
                    </a:cubicBezTo>
                    <a:lnTo>
                      <a:pt x="37470" y="30529"/>
                    </a:lnTo>
                    <a:cubicBezTo>
                      <a:pt x="37327" y="30552"/>
                      <a:pt x="37172" y="30564"/>
                      <a:pt x="36993" y="30588"/>
                    </a:cubicBezTo>
                    <a:cubicBezTo>
                      <a:pt x="37482" y="30017"/>
                      <a:pt x="37755" y="29207"/>
                      <a:pt x="38017" y="28421"/>
                    </a:cubicBezTo>
                    <a:cubicBezTo>
                      <a:pt x="38398" y="27254"/>
                      <a:pt x="38767" y="26159"/>
                      <a:pt x="39803" y="25968"/>
                    </a:cubicBezTo>
                    <a:lnTo>
                      <a:pt x="40089" y="25909"/>
                    </a:lnTo>
                    <a:lnTo>
                      <a:pt x="39875" y="25706"/>
                    </a:lnTo>
                    <a:cubicBezTo>
                      <a:pt x="39853" y="25685"/>
                      <a:pt x="39284" y="25147"/>
                      <a:pt x="38533" y="25147"/>
                    </a:cubicBezTo>
                    <a:cubicBezTo>
                      <a:pt x="38470" y="25147"/>
                      <a:pt x="38405" y="25150"/>
                      <a:pt x="38339" y="25159"/>
                    </a:cubicBezTo>
                    <a:cubicBezTo>
                      <a:pt x="37839" y="25206"/>
                      <a:pt x="37386" y="25516"/>
                      <a:pt x="37005" y="26052"/>
                    </a:cubicBezTo>
                    <a:cubicBezTo>
                      <a:pt x="36914" y="25988"/>
                      <a:pt x="36781" y="25933"/>
                      <a:pt x="36594" y="25933"/>
                    </a:cubicBezTo>
                    <a:cubicBezTo>
                      <a:pt x="36464" y="25933"/>
                      <a:pt x="36309" y="25960"/>
                      <a:pt x="36124" y="26028"/>
                    </a:cubicBezTo>
                    <a:cubicBezTo>
                      <a:pt x="35981" y="26076"/>
                      <a:pt x="35874" y="26183"/>
                      <a:pt x="35815" y="26326"/>
                    </a:cubicBezTo>
                    <a:cubicBezTo>
                      <a:pt x="35684" y="26635"/>
                      <a:pt x="35791" y="27100"/>
                      <a:pt x="35898" y="27445"/>
                    </a:cubicBezTo>
                    <a:cubicBezTo>
                      <a:pt x="35674" y="27323"/>
                      <a:pt x="35405" y="27229"/>
                      <a:pt x="35134" y="27229"/>
                    </a:cubicBezTo>
                    <a:cubicBezTo>
                      <a:pt x="34901" y="27229"/>
                      <a:pt x="34667" y="27299"/>
                      <a:pt x="34457" y="27481"/>
                    </a:cubicBezTo>
                    <a:lnTo>
                      <a:pt x="34243" y="27659"/>
                    </a:lnTo>
                    <a:lnTo>
                      <a:pt x="34517" y="27731"/>
                    </a:lnTo>
                    <a:cubicBezTo>
                      <a:pt x="34565" y="27742"/>
                      <a:pt x="35493" y="28004"/>
                      <a:pt x="35315" y="28814"/>
                    </a:cubicBezTo>
                    <a:cubicBezTo>
                      <a:pt x="35196" y="29326"/>
                      <a:pt x="34850" y="29755"/>
                      <a:pt x="34386" y="29969"/>
                    </a:cubicBezTo>
                    <a:cubicBezTo>
                      <a:pt x="34243" y="29505"/>
                      <a:pt x="33660" y="28957"/>
                      <a:pt x="33374" y="28719"/>
                    </a:cubicBezTo>
                    <a:cubicBezTo>
                      <a:pt x="33636" y="28504"/>
                      <a:pt x="34172" y="28004"/>
                      <a:pt x="34267" y="27397"/>
                    </a:cubicBezTo>
                    <a:cubicBezTo>
                      <a:pt x="34314" y="27016"/>
                      <a:pt x="34195" y="26635"/>
                      <a:pt x="33945" y="26349"/>
                    </a:cubicBezTo>
                    <a:cubicBezTo>
                      <a:pt x="33524" y="25844"/>
                      <a:pt x="33168" y="25599"/>
                      <a:pt x="32860" y="25599"/>
                    </a:cubicBezTo>
                    <a:cubicBezTo>
                      <a:pt x="32820" y="25599"/>
                      <a:pt x="32781" y="25603"/>
                      <a:pt x="32743" y="25611"/>
                    </a:cubicBezTo>
                    <a:cubicBezTo>
                      <a:pt x="32493" y="25659"/>
                      <a:pt x="32314" y="25873"/>
                      <a:pt x="32207" y="26207"/>
                    </a:cubicBezTo>
                    <a:cubicBezTo>
                      <a:pt x="32171" y="26338"/>
                      <a:pt x="32088" y="26445"/>
                      <a:pt x="31969" y="26504"/>
                    </a:cubicBezTo>
                    <a:cubicBezTo>
                      <a:pt x="31892" y="26545"/>
                      <a:pt x="31796" y="26565"/>
                      <a:pt x="31682" y="26565"/>
                    </a:cubicBezTo>
                    <a:cubicBezTo>
                      <a:pt x="31499" y="26565"/>
                      <a:pt x="31270" y="26512"/>
                      <a:pt x="31005" y="26409"/>
                    </a:cubicBezTo>
                    <a:cubicBezTo>
                      <a:pt x="30888" y="26336"/>
                      <a:pt x="30169" y="25903"/>
                      <a:pt x="29300" y="25903"/>
                    </a:cubicBezTo>
                    <a:cubicBezTo>
                      <a:pt x="28755" y="25903"/>
                      <a:pt x="28151" y="26074"/>
                      <a:pt x="27599" y="26611"/>
                    </a:cubicBezTo>
                    <a:cubicBezTo>
                      <a:pt x="26063" y="27909"/>
                      <a:pt x="26968" y="29790"/>
                      <a:pt x="27075" y="29993"/>
                    </a:cubicBezTo>
                    <a:cubicBezTo>
                      <a:pt x="27195" y="30433"/>
                      <a:pt x="27195" y="30767"/>
                      <a:pt x="27075" y="30957"/>
                    </a:cubicBezTo>
                    <a:cubicBezTo>
                      <a:pt x="27004" y="31076"/>
                      <a:pt x="26885" y="31148"/>
                      <a:pt x="26754" y="31171"/>
                    </a:cubicBezTo>
                    <a:cubicBezTo>
                      <a:pt x="26409" y="31231"/>
                      <a:pt x="26183" y="31410"/>
                      <a:pt x="26111" y="31636"/>
                    </a:cubicBezTo>
                    <a:cubicBezTo>
                      <a:pt x="26016" y="31969"/>
                      <a:pt x="26218" y="32386"/>
                      <a:pt x="26742" y="32910"/>
                    </a:cubicBezTo>
                    <a:cubicBezTo>
                      <a:pt x="26994" y="33184"/>
                      <a:pt x="27345" y="33327"/>
                      <a:pt x="27710" y="33327"/>
                    </a:cubicBezTo>
                    <a:cubicBezTo>
                      <a:pt x="27725" y="33327"/>
                      <a:pt x="27739" y="33327"/>
                      <a:pt x="27754" y="33326"/>
                    </a:cubicBezTo>
                    <a:cubicBezTo>
                      <a:pt x="28373" y="33291"/>
                      <a:pt x="28909" y="32803"/>
                      <a:pt x="29159" y="32553"/>
                    </a:cubicBezTo>
                    <a:cubicBezTo>
                      <a:pt x="29373" y="32874"/>
                      <a:pt x="29897" y="33553"/>
                      <a:pt x="30362" y="33696"/>
                    </a:cubicBezTo>
                    <a:cubicBezTo>
                      <a:pt x="30433" y="33719"/>
                      <a:pt x="30493" y="33731"/>
                      <a:pt x="30564" y="33731"/>
                    </a:cubicBezTo>
                    <a:cubicBezTo>
                      <a:pt x="30374" y="34279"/>
                      <a:pt x="29838" y="34636"/>
                      <a:pt x="29373" y="34743"/>
                    </a:cubicBezTo>
                    <a:cubicBezTo>
                      <a:pt x="29298" y="34761"/>
                      <a:pt x="29228" y="34769"/>
                      <a:pt x="29162" y="34769"/>
                    </a:cubicBezTo>
                    <a:cubicBezTo>
                      <a:pt x="28517" y="34769"/>
                      <a:pt x="28301" y="34001"/>
                      <a:pt x="28290" y="33957"/>
                    </a:cubicBezTo>
                    <a:lnTo>
                      <a:pt x="28218" y="33684"/>
                    </a:lnTo>
                    <a:lnTo>
                      <a:pt x="28028" y="33898"/>
                    </a:lnTo>
                    <a:cubicBezTo>
                      <a:pt x="27647" y="34350"/>
                      <a:pt x="27778" y="34922"/>
                      <a:pt x="28004" y="35339"/>
                    </a:cubicBezTo>
                    <a:cubicBezTo>
                      <a:pt x="27777" y="35260"/>
                      <a:pt x="27498" y="35192"/>
                      <a:pt x="27246" y="35192"/>
                    </a:cubicBezTo>
                    <a:cubicBezTo>
                      <a:pt x="27115" y="35192"/>
                      <a:pt x="26991" y="35211"/>
                      <a:pt x="26885" y="35255"/>
                    </a:cubicBezTo>
                    <a:cubicBezTo>
                      <a:pt x="26742" y="35315"/>
                      <a:pt x="26635" y="35422"/>
                      <a:pt x="26587" y="35565"/>
                    </a:cubicBezTo>
                    <a:cubicBezTo>
                      <a:pt x="26421" y="36005"/>
                      <a:pt x="26504" y="36291"/>
                      <a:pt x="26599" y="36446"/>
                    </a:cubicBezTo>
                    <a:cubicBezTo>
                      <a:pt x="26063" y="36827"/>
                      <a:pt x="25766" y="37279"/>
                      <a:pt x="25706" y="37779"/>
                    </a:cubicBezTo>
                    <a:cubicBezTo>
                      <a:pt x="25611" y="38613"/>
                      <a:pt x="26242" y="39280"/>
                      <a:pt x="26266" y="39303"/>
                    </a:cubicBezTo>
                    <a:lnTo>
                      <a:pt x="26468" y="39518"/>
                    </a:lnTo>
                    <a:lnTo>
                      <a:pt x="26528" y="39232"/>
                    </a:lnTo>
                    <a:cubicBezTo>
                      <a:pt x="26706" y="38184"/>
                      <a:pt x="27814" y="37827"/>
                      <a:pt x="28980" y="37446"/>
                    </a:cubicBezTo>
                    <a:cubicBezTo>
                      <a:pt x="29754" y="37184"/>
                      <a:pt x="30552" y="36922"/>
                      <a:pt x="31124" y="36446"/>
                    </a:cubicBezTo>
                    <a:lnTo>
                      <a:pt x="31124" y="36446"/>
                    </a:lnTo>
                    <a:cubicBezTo>
                      <a:pt x="31112" y="36613"/>
                      <a:pt x="31088" y="36767"/>
                      <a:pt x="31064" y="36910"/>
                    </a:cubicBezTo>
                    <a:lnTo>
                      <a:pt x="31040" y="37113"/>
                    </a:lnTo>
                    <a:cubicBezTo>
                      <a:pt x="30981" y="37648"/>
                      <a:pt x="30600" y="37898"/>
                      <a:pt x="30159" y="38160"/>
                    </a:cubicBezTo>
                    <a:cubicBezTo>
                      <a:pt x="29719" y="38434"/>
                      <a:pt x="29278" y="38720"/>
                      <a:pt x="29278" y="39327"/>
                    </a:cubicBezTo>
                    <a:cubicBezTo>
                      <a:pt x="29278" y="40268"/>
                      <a:pt x="30123" y="40601"/>
                      <a:pt x="30600" y="40637"/>
                    </a:cubicBezTo>
                    <a:cubicBezTo>
                      <a:pt x="31767" y="40613"/>
                      <a:pt x="32529" y="39946"/>
                      <a:pt x="32802" y="38756"/>
                    </a:cubicBezTo>
                    <a:cubicBezTo>
                      <a:pt x="32933" y="39149"/>
                      <a:pt x="33124" y="39530"/>
                      <a:pt x="33374" y="39875"/>
                    </a:cubicBezTo>
                    <a:cubicBezTo>
                      <a:pt x="33076" y="41351"/>
                      <a:pt x="32445" y="43375"/>
                      <a:pt x="31052" y="44685"/>
                    </a:cubicBezTo>
                    <a:cubicBezTo>
                      <a:pt x="30632" y="45083"/>
                      <a:pt x="30222" y="45287"/>
                      <a:pt x="29830" y="45287"/>
                    </a:cubicBezTo>
                    <a:cubicBezTo>
                      <a:pt x="29789" y="45287"/>
                      <a:pt x="29748" y="45285"/>
                      <a:pt x="29707" y="45280"/>
                    </a:cubicBezTo>
                    <a:lnTo>
                      <a:pt x="29707" y="45268"/>
                    </a:lnTo>
                    <a:cubicBezTo>
                      <a:pt x="29909" y="44125"/>
                      <a:pt x="29171" y="43018"/>
                      <a:pt x="28028" y="42756"/>
                    </a:cubicBezTo>
                    <a:cubicBezTo>
                      <a:pt x="27864" y="42718"/>
                      <a:pt x="27700" y="42700"/>
                      <a:pt x="27538" y="42700"/>
                    </a:cubicBezTo>
                    <a:cubicBezTo>
                      <a:pt x="26583" y="42700"/>
                      <a:pt x="25707" y="43335"/>
                      <a:pt x="25432" y="44292"/>
                    </a:cubicBezTo>
                    <a:cubicBezTo>
                      <a:pt x="25325" y="43935"/>
                      <a:pt x="25135" y="43602"/>
                      <a:pt x="24873" y="43340"/>
                    </a:cubicBezTo>
                    <a:cubicBezTo>
                      <a:pt x="24419" y="42885"/>
                      <a:pt x="23870" y="42686"/>
                      <a:pt x="23335" y="42686"/>
                    </a:cubicBezTo>
                    <a:cubicBezTo>
                      <a:pt x="22072" y="42686"/>
                      <a:pt x="20879" y="43793"/>
                      <a:pt x="21146" y="45280"/>
                    </a:cubicBezTo>
                    <a:cubicBezTo>
                      <a:pt x="21104" y="45285"/>
                      <a:pt x="21061" y="45287"/>
                      <a:pt x="21018" y="45287"/>
                    </a:cubicBezTo>
                    <a:cubicBezTo>
                      <a:pt x="20627" y="45287"/>
                      <a:pt x="20219" y="45092"/>
                      <a:pt x="19801" y="44685"/>
                    </a:cubicBezTo>
                    <a:cubicBezTo>
                      <a:pt x="18408" y="43363"/>
                      <a:pt x="17777" y="41351"/>
                      <a:pt x="17479" y="39863"/>
                    </a:cubicBezTo>
                    <a:cubicBezTo>
                      <a:pt x="17729" y="39530"/>
                      <a:pt x="17920" y="39149"/>
                      <a:pt x="18062" y="38756"/>
                    </a:cubicBezTo>
                    <a:cubicBezTo>
                      <a:pt x="18324" y="39946"/>
                      <a:pt x="19086" y="40613"/>
                      <a:pt x="20277" y="40637"/>
                    </a:cubicBezTo>
                    <a:cubicBezTo>
                      <a:pt x="20729" y="40601"/>
                      <a:pt x="21575" y="40268"/>
                      <a:pt x="21575" y="39327"/>
                    </a:cubicBezTo>
                    <a:cubicBezTo>
                      <a:pt x="21575" y="38720"/>
                      <a:pt x="21110" y="38422"/>
                      <a:pt x="20682" y="38160"/>
                    </a:cubicBezTo>
                    <a:cubicBezTo>
                      <a:pt x="20265" y="37898"/>
                      <a:pt x="19860" y="37648"/>
                      <a:pt x="19801" y="37113"/>
                    </a:cubicBezTo>
                    <a:lnTo>
                      <a:pt x="19777" y="36922"/>
                    </a:lnTo>
                    <a:cubicBezTo>
                      <a:pt x="19753" y="36767"/>
                      <a:pt x="19741" y="36613"/>
                      <a:pt x="19717" y="36446"/>
                    </a:cubicBezTo>
                    <a:lnTo>
                      <a:pt x="19717" y="36446"/>
                    </a:lnTo>
                    <a:cubicBezTo>
                      <a:pt x="20289" y="36922"/>
                      <a:pt x="21087" y="37184"/>
                      <a:pt x="21861" y="37446"/>
                    </a:cubicBezTo>
                    <a:cubicBezTo>
                      <a:pt x="23039" y="37839"/>
                      <a:pt x="24135" y="38196"/>
                      <a:pt x="24325" y="39232"/>
                    </a:cubicBezTo>
                    <a:lnTo>
                      <a:pt x="24373" y="39518"/>
                    </a:lnTo>
                    <a:lnTo>
                      <a:pt x="24575" y="39303"/>
                    </a:lnTo>
                    <a:cubicBezTo>
                      <a:pt x="24611" y="39280"/>
                      <a:pt x="25230" y="38613"/>
                      <a:pt x="25135" y="37767"/>
                    </a:cubicBezTo>
                    <a:cubicBezTo>
                      <a:pt x="25075" y="37267"/>
                      <a:pt x="24778" y="36827"/>
                      <a:pt x="24242" y="36446"/>
                    </a:cubicBezTo>
                    <a:cubicBezTo>
                      <a:pt x="24337" y="36291"/>
                      <a:pt x="24432" y="36005"/>
                      <a:pt x="24266" y="35565"/>
                    </a:cubicBezTo>
                    <a:cubicBezTo>
                      <a:pt x="24218" y="35422"/>
                      <a:pt x="24111" y="35303"/>
                      <a:pt x="23968" y="35255"/>
                    </a:cubicBezTo>
                    <a:cubicBezTo>
                      <a:pt x="23862" y="35211"/>
                      <a:pt x="23738" y="35192"/>
                      <a:pt x="23607" y="35192"/>
                    </a:cubicBezTo>
                    <a:cubicBezTo>
                      <a:pt x="23355" y="35192"/>
                      <a:pt x="23076" y="35260"/>
                      <a:pt x="22849" y="35339"/>
                    </a:cubicBezTo>
                    <a:cubicBezTo>
                      <a:pt x="23075" y="34922"/>
                      <a:pt x="23194" y="34350"/>
                      <a:pt x="22813" y="33898"/>
                    </a:cubicBezTo>
                    <a:lnTo>
                      <a:pt x="22634" y="33684"/>
                    </a:lnTo>
                    <a:lnTo>
                      <a:pt x="22551" y="33957"/>
                    </a:lnTo>
                    <a:cubicBezTo>
                      <a:pt x="22551" y="34001"/>
                      <a:pt x="22336" y="34769"/>
                      <a:pt x="21682" y="34769"/>
                    </a:cubicBezTo>
                    <a:cubicBezTo>
                      <a:pt x="21615" y="34769"/>
                      <a:pt x="21544" y="34761"/>
                      <a:pt x="21468" y="34743"/>
                    </a:cubicBezTo>
                    <a:cubicBezTo>
                      <a:pt x="21003" y="34636"/>
                      <a:pt x="20468" y="34279"/>
                      <a:pt x="20277" y="33731"/>
                    </a:cubicBezTo>
                    <a:cubicBezTo>
                      <a:pt x="20348" y="33731"/>
                      <a:pt x="20408" y="33719"/>
                      <a:pt x="20479" y="33696"/>
                    </a:cubicBezTo>
                    <a:cubicBezTo>
                      <a:pt x="20944" y="33553"/>
                      <a:pt x="21456" y="32874"/>
                      <a:pt x="21682" y="32553"/>
                    </a:cubicBezTo>
                    <a:cubicBezTo>
                      <a:pt x="21920" y="32803"/>
                      <a:pt x="22468" y="33291"/>
                      <a:pt x="23087" y="33326"/>
                    </a:cubicBezTo>
                    <a:cubicBezTo>
                      <a:pt x="23101" y="33327"/>
                      <a:pt x="23114" y="33327"/>
                      <a:pt x="23128" y="33327"/>
                    </a:cubicBezTo>
                    <a:cubicBezTo>
                      <a:pt x="23494" y="33327"/>
                      <a:pt x="23846" y="33174"/>
                      <a:pt x="24099" y="32910"/>
                    </a:cubicBezTo>
                    <a:cubicBezTo>
                      <a:pt x="24623" y="32386"/>
                      <a:pt x="24825" y="31969"/>
                      <a:pt x="24730" y="31636"/>
                    </a:cubicBezTo>
                    <a:cubicBezTo>
                      <a:pt x="24659" y="31398"/>
                      <a:pt x="24432" y="31231"/>
                      <a:pt x="24087" y="31171"/>
                    </a:cubicBezTo>
                    <a:cubicBezTo>
                      <a:pt x="23956" y="31148"/>
                      <a:pt x="23837" y="31076"/>
                      <a:pt x="23766" y="30957"/>
                    </a:cubicBezTo>
                    <a:cubicBezTo>
                      <a:pt x="23646" y="30767"/>
                      <a:pt x="23646" y="30433"/>
                      <a:pt x="23766" y="29993"/>
                    </a:cubicBezTo>
                    <a:cubicBezTo>
                      <a:pt x="23873" y="29790"/>
                      <a:pt x="24778" y="27909"/>
                      <a:pt x="23254" y="26611"/>
                    </a:cubicBezTo>
                    <a:cubicBezTo>
                      <a:pt x="22698" y="26074"/>
                      <a:pt x="22089" y="25903"/>
                      <a:pt x="21540" y="25903"/>
                    </a:cubicBezTo>
                    <a:cubicBezTo>
                      <a:pt x="20665" y="25903"/>
                      <a:pt x="19942" y="26336"/>
                      <a:pt x="19825" y="26409"/>
                    </a:cubicBezTo>
                    <a:cubicBezTo>
                      <a:pt x="19554" y="26506"/>
                      <a:pt x="19322" y="26557"/>
                      <a:pt x="19137" y="26557"/>
                    </a:cubicBezTo>
                    <a:cubicBezTo>
                      <a:pt x="19028" y="26557"/>
                      <a:pt x="18935" y="26539"/>
                      <a:pt x="18860" y="26504"/>
                    </a:cubicBezTo>
                    <a:cubicBezTo>
                      <a:pt x="18741" y="26445"/>
                      <a:pt x="18658" y="26326"/>
                      <a:pt x="18622" y="26195"/>
                    </a:cubicBezTo>
                    <a:cubicBezTo>
                      <a:pt x="18527" y="25861"/>
                      <a:pt x="18336" y="25647"/>
                      <a:pt x="18098" y="25599"/>
                    </a:cubicBezTo>
                    <a:cubicBezTo>
                      <a:pt x="18064" y="25593"/>
                      <a:pt x="18029" y="25590"/>
                      <a:pt x="17994" y="25590"/>
                    </a:cubicBezTo>
                    <a:cubicBezTo>
                      <a:pt x="17674" y="25590"/>
                      <a:pt x="17314" y="25835"/>
                      <a:pt x="16896" y="26349"/>
                    </a:cubicBezTo>
                    <a:cubicBezTo>
                      <a:pt x="16634" y="26635"/>
                      <a:pt x="16527" y="27016"/>
                      <a:pt x="16574" y="27385"/>
                    </a:cubicBezTo>
                    <a:cubicBezTo>
                      <a:pt x="16669" y="28004"/>
                      <a:pt x="17193" y="28504"/>
                      <a:pt x="17467" y="28719"/>
                    </a:cubicBezTo>
                    <a:cubicBezTo>
                      <a:pt x="17193" y="28957"/>
                      <a:pt x="16610" y="29493"/>
                      <a:pt x="16455" y="29969"/>
                    </a:cubicBezTo>
                    <a:cubicBezTo>
                      <a:pt x="15991" y="29743"/>
                      <a:pt x="15645" y="29326"/>
                      <a:pt x="15538" y="28814"/>
                    </a:cubicBezTo>
                    <a:cubicBezTo>
                      <a:pt x="15348" y="28004"/>
                      <a:pt x="16277" y="27742"/>
                      <a:pt x="16324" y="27731"/>
                    </a:cubicBezTo>
                    <a:lnTo>
                      <a:pt x="16598" y="27659"/>
                    </a:lnTo>
                    <a:lnTo>
                      <a:pt x="16384" y="27469"/>
                    </a:lnTo>
                    <a:cubicBezTo>
                      <a:pt x="16177" y="27294"/>
                      <a:pt x="15945" y="27227"/>
                      <a:pt x="15715" y="27227"/>
                    </a:cubicBezTo>
                    <a:cubicBezTo>
                      <a:pt x="15441" y="27227"/>
                      <a:pt x="15169" y="27322"/>
                      <a:pt x="14943" y="27445"/>
                    </a:cubicBezTo>
                    <a:cubicBezTo>
                      <a:pt x="15062" y="27100"/>
                      <a:pt x="15157" y="26635"/>
                      <a:pt x="15026" y="26326"/>
                    </a:cubicBezTo>
                    <a:cubicBezTo>
                      <a:pt x="14967" y="26183"/>
                      <a:pt x="14860" y="26076"/>
                      <a:pt x="14717" y="26028"/>
                    </a:cubicBezTo>
                    <a:cubicBezTo>
                      <a:pt x="14534" y="25959"/>
                      <a:pt x="14377" y="25933"/>
                      <a:pt x="14246" y="25933"/>
                    </a:cubicBezTo>
                    <a:cubicBezTo>
                      <a:pt x="14061" y="25933"/>
                      <a:pt x="13926" y="25984"/>
                      <a:pt x="13836" y="26040"/>
                    </a:cubicBezTo>
                    <a:cubicBezTo>
                      <a:pt x="13455" y="25516"/>
                      <a:pt x="13002" y="25206"/>
                      <a:pt x="12502" y="25147"/>
                    </a:cubicBezTo>
                    <a:cubicBezTo>
                      <a:pt x="12444" y="25140"/>
                      <a:pt x="12386" y="25137"/>
                      <a:pt x="12330" y="25137"/>
                    </a:cubicBezTo>
                    <a:cubicBezTo>
                      <a:pt x="11578" y="25137"/>
                      <a:pt x="11000" y="25684"/>
                      <a:pt x="10978" y="25706"/>
                    </a:cubicBezTo>
                    <a:lnTo>
                      <a:pt x="10764" y="25909"/>
                    </a:lnTo>
                    <a:lnTo>
                      <a:pt x="11050" y="25968"/>
                    </a:lnTo>
                    <a:cubicBezTo>
                      <a:pt x="12086" y="26147"/>
                      <a:pt x="12455" y="27254"/>
                      <a:pt x="12836" y="28421"/>
                    </a:cubicBezTo>
                    <a:cubicBezTo>
                      <a:pt x="13098" y="29207"/>
                      <a:pt x="13359" y="30017"/>
                      <a:pt x="13848" y="30588"/>
                    </a:cubicBezTo>
                    <a:cubicBezTo>
                      <a:pt x="13681" y="30564"/>
                      <a:pt x="13526" y="30552"/>
                      <a:pt x="13371" y="30529"/>
                    </a:cubicBezTo>
                    <a:lnTo>
                      <a:pt x="13181" y="30505"/>
                    </a:lnTo>
                    <a:cubicBezTo>
                      <a:pt x="12645" y="30445"/>
                      <a:pt x="12407" y="30064"/>
                      <a:pt x="12133" y="29624"/>
                    </a:cubicBezTo>
                    <a:cubicBezTo>
                      <a:pt x="11871" y="29171"/>
                      <a:pt x="11585" y="28731"/>
                      <a:pt x="10978" y="28731"/>
                    </a:cubicBezTo>
                    <a:cubicBezTo>
                      <a:pt x="10038" y="28731"/>
                      <a:pt x="9704" y="29576"/>
                      <a:pt x="9669" y="30052"/>
                    </a:cubicBezTo>
                    <a:cubicBezTo>
                      <a:pt x="9692" y="31219"/>
                      <a:pt x="10359" y="31981"/>
                      <a:pt x="11550" y="32255"/>
                    </a:cubicBezTo>
                    <a:cubicBezTo>
                      <a:pt x="11157" y="32386"/>
                      <a:pt x="10776" y="32576"/>
                      <a:pt x="10431" y="32826"/>
                    </a:cubicBezTo>
                    <a:cubicBezTo>
                      <a:pt x="8954" y="32529"/>
                      <a:pt x="6930" y="31898"/>
                      <a:pt x="5609" y="30505"/>
                    </a:cubicBezTo>
                    <a:cubicBezTo>
                      <a:pt x="5168" y="30040"/>
                      <a:pt x="4977" y="29588"/>
                      <a:pt x="5025" y="29159"/>
                    </a:cubicBezTo>
                    <a:lnTo>
                      <a:pt x="5025" y="29159"/>
                    </a:lnTo>
                    <a:cubicBezTo>
                      <a:pt x="5155" y="29182"/>
                      <a:pt x="5284" y="29193"/>
                      <a:pt x="5412" y="29193"/>
                    </a:cubicBezTo>
                    <a:cubicBezTo>
                      <a:pt x="6418" y="29193"/>
                      <a:pt x="7317" y="28507"/>
                      <a:pt x="7549" y="27492"/>
                    </a:cubicBezTo>
                    <a:cubicBezTo>
                      <a:pt x="7823" y="26361"/>
                      <a:pt x="7144" y="25206"/>
                      <a:pt x="6025" y="24885"/>
                    </a:cubicBezTo>
                    <a:cubicBezTo>
                      <a:pt x="7144" y="24552"/>
                      <a:pt x="7799" y="23409"/>
                      <a:pt x="7537" y="22277"/>
                    </a:cubicBezTo>
                    <a:cubicBezTo>
                      <a:pt x="7303" y="21268"/>
                      <a:pt x="6396" y="20580"/>
                      <a:pt x="5390" y="20580"/>
                    </a:cubicBezTo>
                    <a:cubicBezTo>
                      <a:pt x="5270" y="20580"/>
                      <a:pt x="5148" y="20590"/>
                      <a:pt x="5025" y="20611"/>
                    </a:cubicBezTo>
                    <a:cubicBezTo>
                      <a:pt x="4977" y="20182"/>
                      <a:pt x="5168" y="19730"/>
                      <a:pt x="5609" y="19265"/>
                    </a:cubicBezTo>
                    <a:cubicBezTo>
                      <a:pt x="6930" y="17872"/>
                      <a:pt x="8942" y="17241"/>
                      <a:pt x="10431" y="16955"/>
                    </a:cubicBezTo>
                    <a:cubicBezTo>
                      <a:pt x="10776" y="17194"/>
                      <a:pt x="11157" y="17384"/>
                      <a:pt x="11550" y="17527"/>
                    </a:cubicBezTo>
                    <a:cubicBezTo>
                      <a:pt x="10359" y="17789"/>
                      <a:pt x="9692" y="18551"/>
                      <a:pt x="9669" y="19741"/>
                    </a:cubicBezTo>
                    <a:cubicBezTo>
                      <a:pt x="9704" y="20194"/>
                      <a:pt x="10038" y="21039"/>
                      <a:pt x="10978" y="21039"/>
                    </a:cubicBezTo>
                    <a:cubicBezTo>
                      <a:pt x="11585" y="21039"/>
                      <a:pt x="11883" y="20575"/>
                      <a:pt x="12133" y="20158"/>
                    </a:cubicBezTo>
                    <a:cubicBezTo>
                      <a:pt x="12395" y="19741"/>
                      <a:pt x="12645" y="19337"/>
                      <a:pt x="13181" y="19277"/>
                    </a:cubicBezTo>
                    <a:lnTo>
                      <a:pt x="13371" y="19253"/>
                    </a:lnTo>
                    <a:cubicBezTo>
                      <a:pt x="13526" y="19229"/>
                      <a:pt x="13681" y="19218"/>
                      <a:pt x="13848" y="19194"/>
                    </a:cubicBezTo>
                    <a:lnTo>
                      <a:pt x="13848" y="19194"/>
                    </a:lnTo>
                    <a:cubicBezTo>
                      <a:pt x="13359" y="19765"/>
                      <a:pt x="13098" y="20575"/>
                      <a:pt x="12836" y="21361"/>
                    </a:cubicBezTo>
                    <a:cubicBezTo>
                      <a:pt x="12443" y="22528"/>
                      <a:pt x="12086" y="23623"/>
                      <a:pt x="11050" y="23813"/>
                    </a:cubicBezTo>
                    <a:lnTo>
                      <a:pt x="10764" y="23873"/>
                    </a:lnTo>
                    <a:lnTo>
                      <a:pt x="10978" y="24075"/>
                    </a:lnTo>
                    <a:cubicBezTo>
                      <a:pt x="11000" y="24097"/>
                      <a:pt x="11569" y="24635"/>
                      <a:pt x="12310" y="24635"/>
                    </a:cubicBezTo>
                    <a:cubicBezTo>
                      <a:pt x="12373" y="24635"/>
                      <a:pt x="12437" y="24631"/>
                      <a:pt x="12502" y="24623"/>
                    </a:cubicBezTo>
                    <a:cubicBezTo>
                      <a:pt x="13002" y="24575"/>
                      <a:pt x="13455" y="24266"/>
                      <a:pt x="13836" y="23730"/>
                    </a:cubicBezTo>
                    <a:cubicBezTo>
                      <a:pt x="13927" y="23793"/>
                      <a:pt x="14064" y="23848"/>
                      <a:pt x="14252" y="23848"/>
                    </a:cubicBezTo>
                    <a:cubicBezTo>
                      <a:pt x="14382" y="23848"/>
                      <a:pt x="14537" y="23822"/>
                      <a:pt x="14717" y="23754"/>
                    </a:cubicBezTo>
                    <a:cubicBezTo>
                      <a:pt x="14860" y="23706"/>
                      <a:pt x="14967" y="23599"/>
                      <a:pt x="15026" y="23456"/>
                    </a:cubicBezTo>
                    <a:cubicBezTo>
                      <a:pt x="15157" y="23147"/>
                      <a:pt x="15062" y="22682"/>
                      <a:pt x="14943" y="22337"/>
                    </a:cubicBezTo>
                    <a:lnTo>
                      <a:pt x="14943" y="22337"/>
                    </a:lnTo>
                    <a:cubicBezTo>
                      <a:pt x="15167" y="22459"/>
                      <a:pt x="15436" y="22553"/>
                      <a:pt x="15707" y="22553"/>
                    </a:cubicBezTo>
                    <a:cubicBezTo>
                      <a:pt x="15940" y="22553"/>
                      <a:pt x="16174" y="22483"/>
                      <a:pt x="16384" y="22301"/>
                    </a:cubicBezTo>
                    <a:lnTo>
                      <a:pt x="16598" y="22123"/>
                    </a:lnTo>
                    <a:lnTo>
                      <a:pt x="16324" y="22051"/>
                    </a:lnTo>
                    <a:cubicBezTo>
                      <a:pt x="16277" y="22039"/>
                      <a:pt x="15348" y="21777"/>
                      <a:pt x="15538" y="20968"/>
                    </a:cubicBezTo>
                    <a:cubicBezTo>
                      <a:pt x="15645" y="20456"/>
                      <a:pt x="15991" y="20027"/>
                      <a:pt x="16455" y="19813"/>
                    </a:cubicBezTo>
                    <a:cubicBezTo>
                      <a:pt x="16598" y="20277"/>
                      <a:pt x="17193" y="20825"/>
                      <a:pt x="17467" y="21063"/>
                    </a:cubicBezTo>
                    <a:cubicBezTo>
                      <a:pt x="17193" y="21277"/>
                      <a:pt x="16669" y="21777"/>
                      <a:pt x="16574" y="22397"/>
                    </a:cubicBezTo>
                    <a:cubicBezTo>
                      <a:pt x="16527" y="22766"/>
                      <a:pt x="16634" y="23147"/>
                      <a:pt x="16896" y="23432"/>
                    </a:cubicBezTo>
                    <a:cubicBezTo>
                      <a:pt x="17314" y="23947"/>
                      <a:pt x="17674" y="24191"/>
                      <a:pt x="17994" y="24191"/>
                    </a:cubicBezTo>
                    <a:cubicBezTo>
                      <a:pt x="18029" y="24191"/>
                      <a:pt x="18064" y="24188"/>
                      <a:pt x="18098" y="24182"/>
                    </a:cubicBezTo>
                    <a:cubicBezTo>
                      <a:pt x="18336" y="24123"/>
                      <a:pt x="18527" y="23909"/>
                      <a:pt x="18622" y="23587"/>
                    </a:cubicBezTo>
                    <a:cubicBezTo>
                      <a:pt x="18658" y="23456"/>
                      <a:pt x="18741" y="23349"/>
                      <a:pt x="18860" y="23290"/>
                    </a:cubicBezTo>
                    <a:cubicBezTo>
                      <a:pt x="18937" y="23249"/>
                      <a:pt x="19033" y="23229"/>
                      <a:pt x="19147" y="23229"/>
                    </a:cubicBezTo>
                    <a:cubicBezTo>
                      <a:pt x="19330" y="23229"/>
                      <a:pt x="19559" y="23282"/>
                      <a:pt x="19825" y="23385"/>
                    </a:cubicBezTo>
                    <a:cubicBezTo>
                      <a:pt x="19942" y="23458"/>
                      <a:pt x="20665" y="23890"/>
                      <a:pt x="21537" y="23890"/>
                    </a:cubicBezTo>
                    <a:cubicBezTo>
                      <a:pt x="22084" y="23890"/>
                      <a:pt x="22690" y="23720"/>
                      <a:pt x="23242" y="23182"/>
                    </a:cubicBezTo>
                    <a:cubicBezTo>
                      <a:pt x="24766" y="21885"/>
                      <a:pt x="23861" y="20003"/>
                      <a:pt x="23766" y="19801"/>
                    </a:cubicBezTo>
                    <a:cubicBezTo>
                      <a:pt x="23646" y="19360"/>
                      <a:pt x="23635" y="19015"/>
                      <a:pt x="23754" y="18825"/>
                    </a:cubicBezTo>
                    <a:cubicBezTo>
                      <a:pt x="23825" y="18718"/>
                      <a:pt x="23944" y="18634"/>
                      <a:pt x="24087" y="18622"/>
                    </a:cubicBezTo>
                    <a:cubicBezTo>
                      <a:pt x="24420" y="18551"/>
                      <a:pt x="24647" y="18384"/>
                      <a:pt x="24718" y="18146"/>
                    </a:cubicBezTo>
                    <a:cubicBezTo>
                      <a:pt x="24825" y="17813"/>
                      <a:pt x="24611" y="17408"/>
                      <a:pt x="24087" y="16884"/>
                    </a:cubicBezTo>
                    <a:cubicBezTo>
                      <a:pt x="23854" y="16617"/>
                      <a:pt x="23517" y="16465"/>
                      <a:pt x="23164" y="16465"/>
                    </a:cubicBezTo>
                    <a:cubicBezTo>
                      <a:pt x="23138" y="16465"/>
                      <a:pt x="23113" y="16466"/>
                      <a:pt x="23087" y="16467"/>
                    </a:cubicBezTo>
                    <a:cubicBezTo>
                      <a:pt x="22456" y="16491"/>
                      <a:pt x="21920" y="16979"/>
                      <a:pt x="21682" y="17241"/>
                    </a:cubicBezTo>
                    <a:cubicBezTo>
                      <a:pt x="21456" y="16920"/>
                      <a:pt x="20944" y="16241"/>
                      <a:pt x="20468" y="16086"/>
                    </a:cubicBezTo>
                    <a:cubicBezTo>
                      <a:pt x="20408" y="16062"/>
                      <a:pt x="20337" y="16062"/>
                      <a:pt x="20277" y="16062"/>
                    </a:cubicBezTo>
                    <a:cubicBezTo>
                      <a:pt x="20468" y="15503"/>
                      <a:pt x="21003" y="15146"/>
                      <a:pt x="21468" y="15039"/>
                    </a:cubicBezTo>
                    <a:cubicBezTo>
                      <a:pt x="21539" y="15023"/>
                      <a:pt x="21605" y="15016"/>
                      <a:pt x="21668" y="15016"/>
                    </a:cubicBezTo>
                    <a:cubicBezTo>
                      <a:pt x="22321" y="15016"/>
                      <a:pt x="22540" y="15792"/>
                      <a:pt x="22551" y="15824"/>
                    </a:cubicBezTo>
                    <a:lnTo>
                      <a:pt x="22623" y="16110"/>
                    </a:lnTo>
                    <a:lnTo>
                      <a:pt x="22813" y="15884"/>
                    </a:lnTo>
                    <a:cubicBezTo>
                      <a:pt x="23194" y="15431"/>
                      <a:pt x="23063" y="14872"/>
                      <a:pt x="22837" y="14455"/>
                    </a:cubicBezTo>
                    <a:lnTo>
                      <a:pt x="22837" y="14455"/>
                    </a:lnTo>
                    <a:cubicBezTo>
                      <a:pt x="23068" y="14527"/>
                      <a:pt x="23354" y="14599"/>
                      <a:pt x="23610" y="14599"/>
                    </a:cubicBezTo>
                    <a:cubicBezTo>
                      <a:pt x="23735" y="14599"/>
                      <a:pt x="23854" y="14582"/>
                      <a:pt x="23956" y="14538"/>
                    </a:cubicBezTo>
                    <a:cubicBezTo>
                      <a:pt x="24099" y="14479"/>
                      <a:pt x="24206" y="14360"/>
                      <a:pt x="24254" y="14229"/>
                    </a:cubicBezTo>
                    <a:cubicBezTo>
                      <a:pt x="24420" y="13776"/>
                      <a:pt x="24337" y="13503"/>
                      <a:pt x="24242" y="13348"/>
                    </a:cubicBezTo>
                    <a:cubicBezTo>
                      <a:pt x="24778" y="12955"/>
                      <a:pt x="25075" y="12514"/>
                      <a:pt x="25135" y="12014"/>
                    </a:cubicBezTo>
                    <a:cubicBezTo>
                      <a:pt x="25230" y="11169"/>
                      <a:pt x="24599" y="10502"/>
                      <a:pt x="24575" y="10478"/>
                    </a:cubicBezTo>
                    <a:lnTo>
                      <a:pt x="24373" y="10264"/>
                    </a:lnTo>
                    <a:lnTo>
                      <a:pt x="24325" y="10550"/>
                    </a:lnTo>
                    <a:cubicBezTo>
                      <a:pt x="24135" y="11586"/>
                      <a:pt x="23027" y="11955"/>
                      <a:pt x="21861" y="12336"/>
                    </a:cubicBezTo>
                    <a:cubicBezTo>
                      <a:pt x="21087" y="12598"/>
                      <a:pt x="20289" y="12860"/>
                      <a:pt x="19717" y="13336"/>
                    </a:cubicBezTo>
                    <a:cubicBezTo>
                      <a:pt x="19729" y="13169"/>
                      <a:pt x="19753" y="13014"/>
                      <a:pt x="19777" y="12860"/>
                    </a:cubicBezTo>
                    <a:lnTo>
                      <a:pt x="19801" y="12669"/>
                    </a:lnTo>
                    <a:cubicBezTo>
                      <a:pt x="19860" y="12133"/>
                      <a:pt x="20241" y="11895"/>
                      <a:pt x="20682" y="11621"/>
                    </a:cubicBezTo>
                    <a:cubicBezTo>
                      <a:pt x="21122" y="11359"/>
                      <a:pt x="21563" y="11074"/>
                      <a:pt x="21563" y="10467"/>
                    </a:cubicBezTo>
                    <a:cubicBezTo>
                      <a:pt x="21563" y="9514"/>
                      <a:pt x="20718" y="9193"/>
                      <a:pt x="20253" y="9145"/>
                    </a:cubicBezTo>
                    <a:cubicBezTo>
                      <a:pt x="19074" y="9181"/>
                      <a:pt x="18312" y="9847"/>
                      <a:pt x="18051" y="11038"/>
                    </a:cubicBezTo>
                    <a:cubicBezTo>
                      <a:pt x="17908" y="10633"/>
                      <a:pt x="17717" y="10264"/>
                      <a:pt x="17479" y="9919"/>
                    </a:cubicBezTo>
                    <a:cubicBezTo>
                      <a:pt x="17765" y="8442"/>
                      <a:pt x="18396" y="6418"/>
                      <a:pt x="19789" y="5097"/>
                    </a:cubicBezTo>
                    <a:cubicBezTo>
                      <a:pt x="20200" y="4707"/>
                      <a:pt x="20602" y="4503"/>
                      <a:pt x="20986" y="4503"/>
                    </a:cubicBezTo>
                    <a:cubicBezTo>
                      <a:pt x="21036" y="4503"/>
                      <a:pt x="21085" y="4507"/>
                      <a:pt x="21134" y="4513"/>
                    </a:cubicBezTo>
                    <a:cubicBezTo>
                      <a:pt x="20932" y="5668"/>
                      <a:pt x="21670" y="6776"/>
                      <a:pt x="22813" y="7038"/>
                    </a:cubicBezTo>
                    <a:cubicBezTo>
                      <a:pt x="22978" y="7075"/>
                      <a:pt x="23144" y="7094"/>
                      <a:pt x="23307" y="7094"/>
                    </a:cubicBezTo>
                    <a:cubicBezTo>
                      <a:pt x="24270" y="7094"/>
                      <a:pt x="25146" y="6457"/>
                      <a:pt x="25421" y="5490"/>
                    </a:cubicBezTo>
                    <a:cubicBezTo>
                      <a:pt x="25685" y="6447"/>
                      <a:pt x="26560" y="7082"/>
                      <a:pt x="27522" y="7082"/>
                    </a:cubicBezTo>
                    <a:cubicBezTo>
                      <a:pt x="27685" y="7082"/>
                      <a:pt x="27851" y="7064"/>
                      <a:pt x="28016" y="7026"/>
                    </a:cubicBezTo>
                    <a:cubicBezTo>
                      <a:pt x="29159" y="6764"/>
                      <a:pt x="29897" y="5656"/>
                      <a:pt x="29695" y="4513"/>
                    </a:cubicBezTo>
                    <a:cubicBezTo>
                      <a:pt x="29744" y="4507"/>
                      <a:pt x="29793" y="4503"/>
                      <a:pt x="29843" y="4503"/>
                    </a:cubicBezTo>
                    <a:close/>
                    <a:moveTo>
                      <a:pt x="5314" y="25062"/>
                    </a:moveTo>
                    <a:cubicBezTo>
                      <a:pt x="5333" y="25062"/>
                      <a:pt x="5352" y="25063"/>
                      <a:pt x="5370" y="25064"/>
                    </a:cubicBezTo>
                    <a:lnTo>
                      <a:pt x="5513" y="25087"/>
                    </a:lnTo>
                    <a:cubicBezTo>
                      <a:pt x="7144" y="25183"/>
                      <a:pt x="7906" y="27171"/>
                      <a:pt x="6740" y="28326"/>
                    </a:cubicBezTo>
                    <a:cubicBezTo>
                      <a:pt x="6386" y="28688"/>
                      <a:pt x="5902" y="28885"/>
                      <a:pt x="5407" y="28885"/>
                    </a:cubicBezTo>
                    <a:cubicBezTo>
                      <a:pt x="5252" y="28885"/>
                      <a:pt x="5095" y="28866"/>
                      <a:pt x="4942" y="28826"/>
                    </a:cubicBezTo>
                    <a:lnTo>
                      <a:pt x="4787" y="28790"/>
                    </a:lnTo>
                    <a:lnTo>
                      <a:pt x="4751" y="28933"/>
                    </a:lnTo>
                    <a:cubicBezTo>
                      <a:pt x="4608" y="29516"/>
                      <a:pt x="4823" y="30112"/>
                      <a:pt x="5394" y="30707"/>
                    </a:cubicBezTo>
                    <a:cubicBezTo>
                      <a:pt x="6787" y="32183"/>
                      <a:pt x="8907" y="32826"/>
                      <a:pt x="10442" y="33124"/>
                    </a:cubicBezTo>
                    <a:lnTo>
                      <a:pt x="10502" y="33136"/>
                    </a:lnTo>
                    <a:lnTo>
                      <a:pt x="10562" y="33100"/>
                    </a:lnTo>
                    <a:cubicBezTo>
                      <a:pt x="11097" y="32695"/>
                      <a:pt x="11728" y="32445"/>
                      <a:pt x="12383" y="32338"/>
                    </a:cubicBezTo>
                    <a:lnTo>
                      <a:pt x="13812" y="32100"/>
                    </a:lnTo>
                    <a:lnTo>
                      <a:pt x="12371" y="32041"/>
                    </a:lnTo>
                    <a:cubicBezTo>
                      <a:pt x="11300" y="32005"/>
                      <a:pt x="10002" y="31624"/>
                      <a:pt x="9954" y="30052"/>
                    </a:cubicBezTo>
                    <a:cubicBezTo>
                      <a:pt x="9966" y="30005"/>
                      <a:pt x="10061" y="29028"/>
                      <a:pt x="10978" y="29028"/>
                    </a:cubicBezTo>
                    <a:cubicBezTo>
                      <a:pt x="11419" y="29028"/>
                      <a:pt x="11633" y="29374"/>
                      <a:pt x="11883" y="29767"/>
                    </a:cubicBezTo>
                    <a:cubicBezTo>
                      <a:pt x="12157" y="30207"/>
                      <a:pt x="12467" y="30707"/>
                      <a:pt x="13145" y="30790"/>
                    </a:cubicBezTo>
                    <a:lnTo>
                      <a:pt x="13336" y="30814"/>
                    </a:lnTo>
                    <a:cubicBezTo>
                      <a:pt x="13610" y="30850"/>
                      <a:pt x="13907" y="30886"/>
                      <a:pt x="14241" y="30898"/>
                    </a:cubicBezTo>
                    <a:lnTo>
                      <a:pt x="14693" y="30910"/>
                    </a:lnTo>
                    <a:lnTo>
                      <a:pt x="14348" y="30624"/>
                    </a:lnTo>
                    <a:cubicBezTo>
                      <a:pt x="13717" y="30124"/>
                      <a:pt x="13419" y="29207"/>
                      <a:pt x="13121" y="28314"/>
                    </a:cubicBezTo>
                    <a:cubicBezTo>
                      <a:pt x="12752" y="27230"/>
                      <a:pt x="12395" y="26099"/>
                      <a:pt x="11419" y="25742"/>
                    </a:cubicBezTo>
                    <a:cubicBezTo>
                      <a:pt x="11689" y="25545"/>
                      <a:pt x="12005" y="25438"/>
                      <a:pt x="12335" y="25438"/>
                    </a:cubicBezTo>
                    <a:cubicBezTo>
                      <a:pt x="12382" y="25438"/>
                      <a:pt x="12430" y="25440"/>
                      <a:pt x="12478" y="25445"/>
                    </a:cubicBezTo>
                    <a:cubicBezTo>
                      <a:pt x="12931" y="25492"/>
                      <a:pt x="13336" y="25802"/>
                      <a:pt x="13693" y="26338"/>
                    </a:cubicBezTo>
                    <a:lnTo>
                      <a:pt x="13812" y="26528"/>
                    </a:lnTo>
                    <a:lnTo>
                      <a:pt x="13943" y="26349"/>
                    </a:lnTo>
                    <a:cubicBezTo>
                      <a:pt x="13951" y="26341"/>
                      <a:pt x="14037" y="26226"/>
                      <a:pt x="14262" y="26226"/>
                    </a:cubicBezTo>
                    <a:cubicBezTo>
                      <a:pt x="14356" y="26226"/>
                      <a:pt x="14475" y="26246"/>
                      <a:pt x="14622" y="26302"/>
                    </a:cubicBezTo>
                    <a:cubicBezTo>
                      <a:pt x="14681" y="26326"/>
                      <a:pt x="14729" y="26373"/>
                      <a:pt x="14753" y="26433"/>
                    </a:cubicBezTo>
                    <a:cubicBezTo>
                      <a:pt x="14895" y="26778"/>
                      <a:pt x="14622" y="27516"/>
                      <a:pt x="14502" y="27778"/>
                    </a:cubicBezTo>
                    <a:lnTo>
                      <a:pt x="14205" y="28433"/>
                    </a:lnTo>
                    <a:lnTo>
                      <a:pt x="14205" y="28433"/>
                    </a:lnTo>
                    <a:lnTo>
                      <a:pt x="14741" y="27945"/>
                    </a:lnTo>
                    <a:cubicBezTo>
                      <a:pt x="14751" y="27945"/>
                      <a:pt x="15222" y="27529"/>
                      <a:pt x="15710" y="27529"/>
                    </a:cubicBezTo>
                    <a:cubicBezTo>
                      <a:pt x="15788" y="27529"/>
                      <a:pt x="15866" y="27539"/>
                      <a:pt x="15943" y="27564"/>
                    </a:cubicBezTo>
                    <a:cubicBezTo>
                      <a:pt x="15538" y="27766"/>
                      <a:pt x="15086" y="28195"/>
                      <a:pt x="15253" y="28885"/>
                    </a:cubicBezTo>
                    <a:cubicBezTo>
                      <a:pt x="15384" y="29457"/>
                      <a:pt x="15836" y="30112"/>
                      <a:pt x="16550" y="30302"/>
                    </a:cubicBezTo>
                    <a:lnTo>
                      <a:pt x="16741" y="30362"/>
                    </a:lnTo>
                    <a:lnTo>
                      <a:pt x="16741" y="30159"/>
                    </a:lnTo>
                    <a:cubicBezTo>
                      <a:pt x="16741" y="30136"/>
                      <a:pt x="16741" y="30112"/>
                      <a:pt x="16741" y="30088"/>
                    </a:cubicBezTo>
                    <a:cubicBezTo>
                      <a:pt x="16836" y="29659"/>
                      <a:pt x="17550" y="29028"/>
                      <a:pt x="17824" y="28826"/>
                    </a:cubicBezTo>
                    <a:lnTo>
                      <a:pt x="17979" y="28695"/>
                    </a:lnTo>
                    <a:lnTo>
                      <a:pt x="17812" y="28588"/>
                    </a:lnTo>
                    <a:cubicBezTo>
                      <a:pt x="17801" y="28576"/>
                      <a:pt x="16979" y="28028"/>
                      <a:pt x="16884" y="27338"/>
                    </a:cubicBezTo>
                    <a:cubicBezTo>
                      <a:pt x="16836" y="27052"/>
                      <a:pt x="16931" y="26754"/>
                      <a:pt x="17134" y="26540"/>
                    </a:cubicBezTo>
                    <a:cubicBezTo>
                      <a:pt x="17585" y="25994"/>
                      <a:pt x="17852" y="25892"/>
                      <a:pt x="17998" y="25892"/>
                    </a:cubicBezTo>
                    <a:cubicBezTo>
                      <a:pt x="18018" y="25892"/>
                      <a:pt x="18035" y="25894"/>
                      <a:pt x="18051" y="25897"/>
                    </a:cubicBezTo>
                    <a:cubicBezTo>
                      <a:pt x="18217" y="25933"/>
                      <a:pt x="18312" y="26171"/>
                      <a:pt x="18348" y="26278"/>
                    </a:cubicBezTo>
                    <a:cubicBezTo>
                      <a:pt x="18396" y="26492"/>
                      <a:pt x="18539" y="26671"/>
                      <a:pt x="18741" y="26766"/>
                    </a:cubicBezTo>
                    <a:cubicBezTo>
                      <a:pt x="18857" y="26824"/>
                      <a:pt x="18990" y="26853"/>
                      <a:pt x="19144" y="26853"/>
                    </a:cubicBezTo>
                    <a:cubicBezTo>
                      <a:pt x="19369" y="26853"/>
                      <a:pt x="19637" y="26791"/>
                      <a:pt x="19956" y="26671"/>
                    </a:cubicBezTo>
                    <a:lnTo>
                      <a:pt x="19991" y="26659"/>
                    </a:lnTo>
                    <a:cubicBezTo>
                      <a:pt x="20036" y="26629"/>
                      <a:pt x="20707" y="26185"/>
                      <a:pt x="21531" y="26185"/>
                    </a:cubicBezTo>
                    <a:cubicBezTo>
                      <a:pt x="22017" y="26185"/>
                      <a:pt x="22556" y="26340"/>
                      <a:pt x="23051" y="26826"/>
                    </a:cubicBezTo>
                    <a:cubicBezTo>
                      <a:pt x="24468" y="28028"/>
                      <a:pt x="23539" y="29778"/>
                      <a:pt x="23504" y="29850"/>
                    </a:cubicBezTo>
                    <a:lnTo>
                      <a:pt x="23480" y="29886"/>
                    </a:lnTo>
                    <a:cubicBezTo>
                      <a:pt x="23325" y="30433"/>
                      <a:pt x="23337" y="30838"/>
                      <a:pt x="23504" y="31112"/>
                    </a:cubicBezTo>
                    <a:cubicBezTo>
                      <a:pt x="23623" y="31291"/>
                      <a:pt x="23813" y="31421"/>
                      <a:pt x="24027" y="31457"/>
                    </a:cubicBezTo>
                    <a:cubicBezTo>
                      <a:pt x="24135" y="31481"/>
                      <a:pt x="24385" y="31541"/>
                      <a:pt x="24432" y="31719"/>
                    </a:cubicBezTo>
                    <a:cubicBezTo>
                      <a:pt x="24480" y="31838"/>
                      <a:pt x="24444" y="32124"/>
                      <a:pt x="23885" y="32684"/>
                    </a:cubicBezTo>
                    <a:cubicBezTo>
                      <a:pt x="23691" y="32899"/>
                      <a:pt x="23422" y="33018"/>
                      <a:pt x="23150" y="33018"/>
                    </a:cubicBezTo>
                    <a:cubicBezTo>
                      <a:pt x="23137" y="33018"/>
                      <a:pt x="23124" y="33017"/>
                      <a:pt x="23111" y="33017"/>
                    </a:cubicBezTo>
                    <a:cubicBezTo>
                      <a:pt x="22408" y="32981"/>
                      <a:pt x="21789" y="32219"/>
                      <a:pt x="21777" y="32207"/>
                    </a:cubicBezTo>
                    <a:lnTo>
                      <a:pt x="21646" y="32041"/>
                    </a:lnTo>
                    <a:lnTo>
                      <a:pt x="21539" y="32219"/>
                    </a:lnTo>
                    <a:cubicBezTo>
                      <a:pt x="21360" y="32505"/>
                      <a:pt x="20801" y="33279"/>
                      <a:pt x="20384" y="33410"/>
                    </a:cubicBezTo>
                    <a:cubicBezTo>
                      <a:pt x="20348" y="33422"/>
                      <a:pt x="20310" y="33428"/>
                      <a:pt x="20271" y="33428"/>
                    </a:cubicBezTo>
                    <a:cubicBezTo>
                      <a:pt x="20232" y="33428"/>
                      <a:pt x="20194" y="33422"/>
                      <a:pt x="20158" y="33410"/>
                    </a:cubicBezTo>
                    <a:lnTo>
                      <a:pt x="20039" y="33374"/>
                    </a:lnTo>
                    <a:lnTo>
                      <a:pt x="19932" y="33576"/>
                    </a:lnTo>
                    <a:lnTo>
                      <a:pt x="19944" y="33636"/>
                    </a:lnTo>
                    <a:cubicBezTo>
                      <a:pt x="20098" y="34410"/>
                      <a:pt x="20789" y="34886"/>
                      <a:pt x="21396" y="35041"/>
                    </a:cubicBezTo>
                    <a:cubicBezTo>
                      <a:pt x="21493" y="35063"/>
                      <a:pt x="21585" y="35073"/>
                      <a:pt x="21672" y="35073"/>
                    </a:cubicBezTo>
                    <a:cubicBezTo>
                      <a:pt x="22203" y="35073"/>
                      <a:pt x="22544" y="34698"/>
                      <a:pt x="22718" y="34350"/>
                    </a:cubicBezTo>
                    <a:lnTo>
                      <a:pt x="22718" y="34350"/>
                    </a:lnTo>
                    <a:cubicBezTo>
                      <a:pt x="22896" y="34898"/>
                      <a:pt x="22325" y="35541"/>
                      <a:pt x="22325" y="35553"/>
                    </a:cubicBezTo>
                    <a:lnTo>
                      <a:pt x="21849" y="36077"/>
                    </a:lnTo>
                    <a:lnTo>
                      <a:pt x="22503" y="35779"/>
                    </a:lnTo>
                    <a:cubicBezTo>
                      <a:pt x="22705" y="35693"/>
                      <a:pt x="23233" y="35490"/>
                      <a:pt x="23604" y="35490"/>
                    </a:cubicBezTo>
                    <a:cubicBezTo>
                      <a:pt x="23693" y="35490"/>
                      <a:pt x="23773" y="35502"/>
                      <a:pt x="23837" y="35529"/>
                    </a:cubicBezTo>
                    <a:cubicBezTo>
                      <a:pt x="23908" y="35553"/>
                      <a:pt x="23956" y="35601"/>
                      <a:pt x="23980" y="35672"/>
                    </a:cubicBezTo>
                    <a:cubicBezTo>
                      <a:pt x="24170" y="36172"/>
                      <a:pt x="23932" y="36339"/>
                      <a:pt x="23932" y="36339"/>
                    </a:cubicBezTo>
                    <a:lnTo>
                      <a:pt x="23742" y="36470"/>
                    </a:lnTo>
                    <a:lnTo>
                      <a:pt x="23932" y="36601"/>
                    </a:lnTo>
                    <a:cubicBezTo>
                      <a:pt x="24480" y="36946"/>
                      <a:pt x="24789" y="37363"/>
                      <a:pt x="24837" y="37803"/>
                    </a:cubicBezTo>
                    <a:cubicBezTo>
                      <a:pt x="24861" y="38184"/>
                      <a:pt x="24754" y="38565"/>
                      <a:pt x="24539" y="38875"/>
                    </a:cubicBezTo>
                    <a:cubicBezTo>
                      <a:pt x="24182" y="37898"/>
                      <a:pt x="23051" y="37529"/>
                      <a:pt x="21968" y="37160"/>
                    </a:cubicBezTo>
                    <a:cubicBezTo>
                      <a:pt x="21087" y="36875"/>
                      <a:pt x="20170" y="36577"/>
                      <a:pt x="19670" y="35970"/>
                    </a:cubicBezTo>
                    <a:lnTo>
                      <a:pt x="19384" y="35636"/>
                    </a:lnTo>
                    <a:lnTo>
                      <a:pt x="19396" y="36065"/>
                    </a:lnTo>
                    <a:cubicBezTo>
                      <a:pt x="19408" y="36398"/>
                      <a:pt x="19455" y="36696"/>
                      <a:pt x="19479" y="36958"/>
                    </a:cubicBezTo>
                    <a:lnTo>
                      <a:pt x="19503" y="37160"/>
                    </a:lnTo>
                    <a:cubicBezTo>
                      <a:pt x="19586" y="37839"/>
                      <a:pt x="20087" y="38148"/>
                      <a:pt x="20527" y="38422"/>
                    </a:cubicBezTo>
                    <a:cubicBezTo>
                      <a:pt x="20932" y="38672"/>
                      <a:pt x="21277" y="38887"/>
                      <a:pt x="21277" y="39327"/>
                    </a:cubicBezTo>
                    <a:cubicBezTo>
                      <a:pt x="21277" y="40232"/>
                      <a:pt x="20289" y="40351"/>
                      <a:pt x="20265" y="40351"/>
                    </a:cubicBezTo>
                    <a:cubicBezTo>
                      <a:pt x="18682" y="40304"/>
                      <a:pt x="18289" y="39018"/>
                      <a:pt x="18253" y="37934"/>
                    </a:cubicBezTo>
                    <a:lnTo>
                      <a:pt x="18193" y="36494"/>
                    </a:lnTo>
                    <a:lnTo>
                      <a:pt x="17955" y="37922"/>
                    </a:lnTo>
                    <a:cubicBezTo>
                      <a:pt x="17848" y="38577"/>
                      <a:pt x="17598" y="39208"/>
                      <a:pt x="17205" y="39744"/>
                    </a:cubicBezTo>
                    <a:lnTo>
                      <a:pt x="17158" y="39803"/>
                    </a:lnTo>
                    <a:lnTo>
                      <a:pt x="17169" y="39863"/>
                    </a:lnTo>
                    <a:cubicBezTo>
                      <a:pt x="17467" y="41399"/>
                      <a:pt x="18122" y="43518"/>
                      <a:pt x="19586" y="44911"/>
                    </a:cubicBezTo>
                    <a:cubicBezTo>
                      <a:pt x="20063" y="45368"/>
                      <a:pt x="20539" y="45597"/>
                      <a:pt x="21009" y="45597"/>
                    </a:cubicBezTo>
                    <a:cubicBezTo>
                      <a:pt x="21127" y="45597"/>
                      <a:pt x="21244" y="45583"/>
                      <a:pt x="21360" y="45554"/>
                    </a:cubicBezTo>
                    <a:lnTo>
                      <a:pt x="21503" y="45507"/>
                    </a:lnTo>
                    <a:lnTo>
                      <a:pt x="21468" y="45364"/>
                    </a:lnTo>
                    <a:cubicBezTo>
                      <a:pt x="21194" y="44280"/>
                      <a:pt x="21920" y="43185"/>
                      <a:pt x="23027" y="43018"/>
                    </a:cubicBezTo>
                    <a:cubicBezTo>
                      <a:pt x="23124" y="43004"/>
                      <a:pt x="23219" y="42997"/>
                      <a:pt x="23314" y="42997"/>
                    </a:cubicBezTo>
                    <a:cubicBezTo>
                      <a:pt x="24303" y="42997"/>
                      <a:pt x="25152" y="43770"/>
                      <a:pt x="25206" y="44792"/>
                    </a:cubicBezTo>
                    <a:lnTo>
                      <a:pt x="25230" y="44923"/>
                    </a:lnTo>
                    <a:cubicBezTo>
                      <a:pt x="25254" y="45816"/>
                      <a:pt x="24444" y="47185"/>
                      <a:pt x="23230" y="47781"/>
                    </a:cubicBezTo>
                    <a:cubicBezTo>
                      <a:pt x="22799" y="47992"/>
                      <a:pt x="22351" y="48097"/>
                      <a:pt x="21893" y="48097"/>
                    </a:cubicBezTo>
                    <a:cubicBezTo>
                      <a:pt x="20857" y="48097"/>
                      <a:pt x="19773" y="47563"/>
                      <a:pt x="18741" y="46530"/>
                    </a:cubicBezTo>
                    <a:cubicBezTo>
                      <a:pt x="17265" y="45066"/>
                      <a:pt x="16527" y="43090"/>
                      <a:pt x="16550" y="40696"/>
                    </a:cubicBezTo>
                    <a:lnTo>
                      <a:pt x="16550" y="40423"/>
                    </a:lnTo>
                    <a:lnTo>
                      <a:pt x="16312" y="40554"/>
                    </a:lnTo>
                    <a:cubicBezTo>
                      <a:pt x="15967" y="40780"/>
                      <a:pt x="15586" y="40935"/>
                      <a:pt x="15181" y="41018"/>
                    </a:cubicBezTo>
                    <a:cubicBezTo>
                      <a:pt x="14693" y="39923"/>
                      <a:pt x="16062" y="37970"/>
                      <a:pt x="16074" y="37946"/>
                    </a:cubicBezTo>
                    <a:lnTo>
                      <a:pt x="15836" y="37779"/>
                    </a:lnTo>
                    <a:cubicBezTo>
                      <a:pt x="14268" y="39833"/>
                      <a:pt x="12887" y="40339"/>
                      <a:pt x="11906" y="40339"/>
                    </a:cubicBezTo>
                    <a:cubicBezTo>
                      <a:pt x="11084" y="40339"/>
                      <a:pt x="10542" y="39984"/>
                      <a:pt x="10407" y="39887"/>
                    </a:cubicBezTo>
                    <a:cubicBezTo>
                      <a:pt x="10192" y="39577"/>
                      <a:pt x="8752" y="37327"/>
                      <a:pt x="12514" y="34458"/>
                    </a:cubicBezTo>
                    <a:lnTo>
                      <a:pt x="12336" y="34219"/>
                    </a:lnTo>
                    <a:cubicBezTo>
                      <a:pt x="12325" y="34240"/>
                      <a:pt x="10912" y="35218"/>
                      <a:pt x="9822" y="35218"/>
                    </a:cubicBezTo>
                    <a:cubicBezTo>
                      <a:pt x="9626" y="35218"/>
                      <a:pt x="9441" y="35187"/>
                      <a:pt x="9276" y="35112"/>
                    </a:cubicBezTo>
                    <a:cubicBezTo>
                      <a:pt x="9359" y="34708"/>
                      <a:pt x="9514" y="34327"/>
                      <a:pt x="9740" y="33981"/>
                    </a:cubicBezTo>
                    <a:lnTo>
                      <a:pt x="9883" y="33743"/>
                    </a:lnTo>
                    <a:lnTo>
                      <a:pt x="9526" y="33743"/>
                    </a:lnTo>
                    <a:cubicBezTo>
                      <a:pt x="7156" y="33743"/>
                      <a:pt x="5228" y="33005"/>
                      <a:pt x="3775" y="31552"/>
                    </a:cubicBezTo>
                    <a:cubicBezTo>
                      <a:pt x="2275" y="30052"/>
                      <a:pt x="1834" y="28469"/>
                      <a:pt x="2525" y="27064"/>
                    </a:cubicBezTo>
                    <a:cubicBezTo>
                      <a:pt x="3108" y="25875"/>
                      <a:pt x="4421" y="25062"/>
                      <a:pt x="5314" y="25062"/>
                    </a:cubicBezTo>
                    <a:close/>
                    <a:moveTo>
                      <a:pt x="45530" y="25075"/>
                    </a:moveTo>
                    <a:cubicBezTo>
                      <a:pt x="46423" y="25075"/>
                      <a:pt x="47733" y="25873"/>
                      <a:pt x="48328" y="27076"/>
                    </a:cubicBezTo>
                    <a:cubicBezTo>
                      <a:pt x="49019" y="28469"/>
                      <a:pt x="48566" y="30064"/>
                      <a:pt x="47078" y="31564"/>
                    </a:cubicBezTo>
                    <a:cubicBezTo>
                      <a:pt x="45625" y="33005"/>
                      <a:pt x="43697" y="33755"/>
                      <a:pt x="41327" y="33755"/>
                    </a:cubicBezTo>
                    <a:lnTo>
                      <a:pt x="40970" y="33755"/>
                    </a:lnTo>
                    <a:lnTo>
                      <a:pt x="41113" y="33981"/>
                    </a:lnTo>
                    <a:cubicBezTo>
                      <a:pt x="41339" y="34327"/>
                      <a:pt x="41494" y="34719"/>
                      <a:pt x="41577" y="35124"/>
                    </a:cubicBezTo>
                    <a:cubicBezTo>
                      <a:pt x="41416" y="35195"/>
                      <a:pt x="41234" y="35226"/>
                      <a:pt x="41043" y="35226"/>
                    </a:cubicBezTo>
                    <a:cubicBezTo>
                      <a:pt x="39951" y="35226"/>
                      <a:pt x="38528" y="34241"/>
                      <a:pt x="38517" y="34231"/>
                    </a:cubicBezTo>
                    <a:lnTo>
                      <a:pt x="38327" y="34469"/>
                    </a:lnTo>
                    <a:cubicBezTo>
                      <a:pt x="42101" y="37339"/>
                      <a:pt x="40661" y="39601"/>
                      <a:pt x="40434" y="39899"/>
                    </a:cubicBezTo>
                    <a:cubicBezTo>
                      <a:pt x="40299" y="39996"/>
                      <a:pt x="39757" y="40351"/>
                      <a:pt x="38937" y="40351"/>
                    </a:cubicBezTo>
                    <a:cubicBezTo>
                      <a:pt x="37957" y="40351"/>
                      <a:pt x="36579" y="39845"/>
                      <a:pt x="35017" y="37791"/>
                    </a:cubicBezTo>
                    <a:lnTo>
                      <a:pt x="34779" y="37958"/>
                    </a:lnTo>
                    <a:cubicBezTo>
                      <a:pt x="34791" y="37982"/>
                      <a:pt x="36160" y="39934"/>
                      <a:pt x="35672" y="41030"/>
                    </a:cubicBezTo>
                    <a:cubicBezTo>
                      <a:pt x="35267" y="40946"/>
                      <a:pt x="34886" y="40792"/>
                      <a:pt x="34541" y="40565"/>
                    </a:cubicBezTo>
                    <a:lnTo>
                      <a:pt x="34303" y="40423"/>
                    </a:lnTo>
                    <a:lnTo>
                      <a:pt x="34303" y="40696"/>
                    </a:lnTo>
                    <a:cubicBezTo>
                      <a:pt x="34326" y="43090"/>
                      <a:pt x="33588" y="45066"/>
                      <a:pt x="32112" y="46530"/>
                    </a:cubicBezTo>
                    <a:cubicBezTo>
                      <a:pt x="31074" y="47568"/>
                      <a:pt x="29996" y="48099"/>
                      <a:pt x="28966" y="48099"/>
                    </a:cubicBezTo>
                    <a:cubicBezTo>
                      <a:pt x="28506" y="48099"/>
                      <a:pt x="28056" y="47993"/>
                      <a:pt x="27623" y="47781"/>
                    </a:cubicBezTo>
                    <a:cubicBezTo>
                      <a:pt x="26397" y="47173"/>
                      <a:pt x="25599" y="45816"/>
                      <a:pt x="25623" y="44923"/>
                    </a:cubicBezTo>
                    <a:lnTo>
                      <a:pt x="25647" y="44792"/>
                    </a:lnTo>
                    <a:cubicBezTo>
                      <a:pt x="25701" y="43770"/>
                      <a:pt x="26549" y="42997"/>
                      <a:pt x="27539" y="42997"/>
                    </a:cubicBezTo>
                    <a:cubicBezTo>
                      <a:pt x="27634" y="42997"/>
                      <a:pt x="27729" y="43004"/>
                      <a:pt x="27826" y="43018"/>
                    </a:cubicBezTo>
                    <a:cubicBezTo>
                      <a:pt x="28933" y="43185"/>
                      <a:pt x="29647" y="44280"/>
                      <a:pt x="29373" y="45364"/>
                    </a:cubicBezTo>
                    <a:lnTo>
                      <a:pt x="29338" y="45507"/>
                    </a:lnTo>
                    <a:lnTo>
                      <a:pt x="29492" y="45542"/>
                    </a:lnTo>
                    <a:cubicBezTo>
                      <a:pt x="29615" y="45575"/>
                      <a:pt x="29738" y="45591"/>
                      <a:pt x="29862" y="45591"/>
                    </a:cubicBezTo>
                    <a:cubicBezTo>
                      <a:pt x="30326" y="45591"/>
                      <a:pt x="30796" y="45362"/>
                      <a:pt x="31266" y="44911"/>
                    </a:cubicBezTo>
                    <a:cubicBezTo>
                      <a:pt x="32731" y="43518"/>
                      <a:pt x="33386" y="41399"/>
                      <a:pt x="33683" y="39863"/>
                    </a:cubicBezTo>
                    <a:lnTo>
                      <a:pt x="33695" y="39803"/>
                    </a:lnTo>
                    <a:lnTo>
                      <a:pt x="33648" y="39744"/>
                    </a:lnTo>
                    <a:cubicBezTo>
                      <a:pt x="33255" y="39208"/>
                      <a:pt x="32993" y="38577"/>
                      <a:pt x="32898" y="37910"/>
                    </a:cubicBezTo>
                    <a:lnTo>
                      <a:pt x="32660" y="36494"/>
                    </a:lnTo>
                    <a:lnTo>
                      <a:pt x="32600" y="37934"/>
                    </a:lnTo>
                    <a:cubicBezTo>
                      <a:pt x="32552" y="39006"/>
                      <a:pt x="32171" y="40304"/>
                      <a:pt x="30612" y="40339"/>
                    </a:cubicBezTo>
                    <a:cubicBezTo>
                      <a:pt x="30564" y="40339"/>
                      <a:pt x="29576" y="40244"/>
                      <a:pt x="29576" y="39327"/>
                    </a:cubicBezTo>
                    <a:cubicBezTo>
                      <a:pt x="29576" y="38887"/>
                      <a:pt x="29921" y="38672"/>
                      <a:pt x="30326" y="38422"/>
                    </a:cubicBezTo>
                    <a:cubicBezTo>
                      <a:pt x="30766" y="38148"/>
                      <a:pt x="31266" y="37839"/>
                      <a:pt x="31350" y="37160"/>
                    </a:cubicBezTo>
                    <a:lnTo>
                      <a:pt x="31374" y="36958"/>
                    </a:lnTo>
                    <a:cubicBezTo>
                      <a:pt x="31397" y="36696"/>
                      <a:pt x="31433" y="36398"/>
                      <a:pt x="31457" y="36065"/>
                    </a:cubicBezTo>
                    <a:lnTo>
                      <a:pt x="31469" y="35624"/>
                    </a:lnTo>
                    <a:lnTo>
                      <a:pt x="31183" y="35958"/>
                    </a:lnTo>
                    <a:cubicBezTo>
                      <a:pt x="30671" y="36565"/>
                      <a:pt x="29766" y="36863"/>
                      <a:pt x="28885" y="37160"/>
                    </a:cubicBezTo>
                    <a:cubicBezTo>
                      <a:pt x="27802" y="37517"/>
                      <a:pt x="26671" y="37898"/>
                      <a:pt x="26313" y="38875"/>
                    </a:cubicBezTo>
                    <a:cubicBezTo>
                      <a:pt x="26087" y="38553"/>
                      <a:pt x="25980" y="38184"/>
                      <a:pt x="26016" y="37803"/>
                    </a:cubicBezTo>
                    <a:cubicBezTo>
                      <a:pt x="26063" y="37351"/>
                      <a:pt x="26373" y="36946"/>
                      <a:pt x="26921" y="36589"/>
                    </a:cubicBezTo>
                    <a:lnTo>
                      <a:pt x="27099" y="36470"/>
                    </a:lnTo>
                    <a:lnTo>
                      <a:pt x="26921" y="36339"/>
                    </a:lnTo>
                    <a:cubicBezTo>
                      <a:pt x="26909" y="36339"/>
                      <a:pt x="26683" y="36172"/>
                      <a:pt x="26873" y="35672"/>
                    </a:cubicBezTo>
                    <a:cubicBezTo>
                      <a:pt x="26897" y="35601"/>
                      <a:pt x="26945" y="35553"/>
                      <a:pt x="27004" y="35529"/>
                    </a:cubicBezTo>
                    <a:cubicBezTo>
                      <a:pt x="27073" y="35501"/>
                      <a:pt x="27157" y="35489"/>
                      <a:pt x="27249" y="35489"/>
                    </a:cubicBezTo>
                    <a:cubicBezTo>
                      <a:pt x="27624" y="35489"/>
                      <a:pt x="28139" y="35684"/>
                      <a:pt x="28349" y="35779"/>
                    </a:cubicBezTo>
                    <a:lnTo>
                      <a:pt x="29004" y="36077"/>
                    </a:lnTo>
                    <a:lnTo>
                      <a:pt x="28528" y="35541"/>
                    </a:lnTo>
                    <a:cubicBezTo>
                      <a:pt x="28516" y="35529"/>
                      <a:pt x="27957" y="34898"/>
                      <a:pt x="28135" y="34338"/>
                    </a:cubicBezTo>
                    <a:lnTo>
                      <a:pt x="28135" y="34338"/>
                    </a:lnTo>
                    <a:cubicBezTo>
                      <a:pt x="28309" y="34697"/>
                      <a:pt x="28650" y="35073"/>
                      <a:pt x="29182" y="35073"/>
                    </a:cubicBezTo>
                    <a:cubicBezTo>
                      <a:pt x="29268" y="35073"/>
                      <a:pt x="29360" y="35063"/>
                      <a:pt x="29457" y="35041"/>
                    </a:cubicBezTo>
                    <a:cubicBezTo>
                      <a:pt x="30064" y="34898"/>
                      <a:pt x="30755" y="34410"/>
                      <a:pt x="30909" y="33636"/>
                    </a:cubicBezTo>
                    <a:lnTo>
                      <a:pt x="30909" y="33576"/>
                    </a:lnTo>
                    <a:lnTo>
                      <a:pt x="30802" y="33374"/>
                    </a:lnTo>
                    <a:lnTo>
                      <a:pt x="30683" y="33410"/>
                    </a:lnTo>
                    <a:cubicBezTo>
                      <a:pt x="30647" y="33422"/>
                      <a:pt x="30612" y="33428"/>
                      <a:pt x="30576" y="33428"/>
                    </a:cubicBezTo>
                    <a:cubicBezTo>
                      <a:pt x="30540" y="33428"/>
                      <a:pt x="30504" y="33422"/>
                      <a:pt x="30469" y="33410"/>
                    </a:cubicBezTo>
                    <a:cubicBezTo>
                      <a:pt x="30052" y="33279"/>
                      <a:pt x="29492" y="32505"/>
                      <a:pt x="29314" y="32219"/>
                    </a:cubicBezTo>
                    <a:lnTo>
                      <a:pt x="29195" y="32052"/>
                    </a:lnTo>
                    <a:lnTo>
                      <a:pt x="29064" y="32207"/>
                    </a:lnTo>
                    <a:cubicBezTo>
                      <a:pt x="29064" y="32219"/>
                      <a:pt x="28445" y="32981"/>
                      <a:pt x="27742" y="33017"/>
                    </a:cubicBezTo>
                    <a:cubicBezTo>
                      <a:pt x="27729" y="33017"/>
                      <a:pt x="27715" y="33018"/>
                      <a:pt x="27701" y="33018"/>
                    </a:cubicBezTo>
                    <a:cubicBezTo>
                      <a:pt x="27419" y="33018"/>
                      <a:pt x="27150" y="32900"/>
                      <a:pt x="26968" y="32695"/>
                    </a:cubicBezTo>
                    <a:cubicBezTo>
                      <a:pt x="26397" y="32124"/>
                      <a:pt x="26373" y="31838"/>
                      <a:pt x="26409" y="31719"/>
                    </a:cubicBezTo>
                    <a:cubicBezTo>
                      <a:pt x="26468" y="31552"/>
                      <a:pt x="26718" y="31481"/>
                      <a:pt x="26825" y="31457"/>
                    </a:cubicBezTo>
                    <a:cubicBezTo>
                      <a:pt x="27040" y="31421"/>
                      <a:pt x="27230" y="31302"/>
                      <a:pt x="27349" y="31112"/>
                    </a:cubicBezTo>
                    <a:cubicBezTo>
                      <a:pt x="27516" y="30838"/>
                      <a:pt x="27516" y="30445"/>
                      <a:pt x="27361" y="29886"/>
                    </a:cubicBezTo>
                    <a:lnTo>
                      <a:pt x="27349" y="29862"/>
                    </a:lnTo>
                    <a:cubicBezTo>
                      <a:pt x="27314" y="29790"/>
                      <a:pt x="26385" y="28040"/>
                      <a:pt x="27814" y="26826"/>
                    </a:cubicBezTo>
                    <a:cubicBezTo>
                      <a:pt x="28309" y="26343"/>
                      <a:pt x="28847" y="26190"/>
                      <a:pt x="29332" y="26190"/>
                    </a:cubicBezTo>
                    <a:cubicBezTo>
                      <a:pt x="30151" y="26190"/>
                      <a:pt x="30817" y="26629"/>
                      <a:pt x="30862" y="26659"/>
                    </a:cubicBezTo>
                    <a:lnTo>
                      <a:pt x="30897" y="26671"/>
                    </a:lnTo>
                    <a:cubicBezTo>
                      <a:pt x="31212" y="26799"/>
                      <a:pt x="31483" y="26864"/>
                      <a:pt x="31712" y="26864"/>
                    </a:cubicBezTo>
                    <a:cubicBezTo>
                      <a:pt x="31864" y="26864"/>
                      <a:pt x="31998" y="26835"/>
                      <a:pt x="32112" y="26778"/>
                    </a:cubicBezTo>
                    <a:cubicBezTo>
                      <a:pt x="32314" y="26671"/>
                      <a:pt x="32457" y="26492"/>
                      <a:pt x="32505" y="26278"/>
                    </a:cubicBezTo>
                    <a:cubicBezTo>
                      <a:pt x="32529" y="26183"/>
                      <a:pt x="32624" y="25933"/>
                      <a:pt x="32802" y="25897"/>
                    </a:cubicBezTo>
                    <a:cubicBezTo>
                      <a:pt x="32816" y="25894"/>
                      <a:pt x="32833" y="25892"/>
                      <a:pt x="32852" y="25892"/>
                    </a:cubicBezTo>
                    <a:cubicBezTo>
                      <a:pt x="32992" y="25892"/>
                      <a:pt x="33268" y="25994"/>
                      <a:pt x="33719" y="26540"/>
                    </a:cubicBezTo>
                    <a:cubicBezTo>
                      <a:pt x="33922" y="26754"/>
                      <a:pt x="34017" y="27052"/>
                      <a:pt x="33969" y="27350"/>
                    </a:cubicBezTo>
                    <a:cubicBezTo>
                      <a:pt x="33874" y="28028"/>
                      <a:pt x="33052" y="28588"/>
                      <a:pt x="33041" y="28588"/>
                    </a:cubicBezTo>
                    <a:lnTo>
                      <a:pt x="32862" y="28707"/>
                    </a:lnTo>
                    <a:lnTo>
                      <a:pt x="33029" y="28838"/>
                    </a:lnTo>
                    <a:cubicBezTo>
                      <a:pt x="33302" y="29040"/>
                      <a:pt x="34017" y="29671"/>
                      <a:pt x="34112" y="30100"/>
                    </a:cubicBezTo>
                    <a:cubicBezTo>
                      <a:pt x="34112" y="30124"/>
                      <a:pt x="34112" y="30136"/>
                      <a:pt x="34112" y="30159"/>
                    </a:cubicBezTo>
                    <a:lnTo>
                      <a:pt x="34112" y="30362"/>
                    </a:lnTo>
                    <a:lnTo>
                      <a:pt x="34303" y="30314"/>
                    </a:lnTo>
                    <a:cubicBezTo>
                      <a:pt x="35017" y="30112"/>
                      <a:pt x="35469" y="29457"/>
                      <a:pt x="35600" y="28885"/>
                    </a:cubicBezTo>
                    <a:cubicBezTo>
                      <a:pt x="35767" y="28195"/>
                      <a:pt x="35315" y="27766"/>
                      <a:pt x="34910" y="27564"/>
                    </a:cubicBezTo>
                    <a:cubicBezTo>
                      <a:pt x="34985" y="27540"/>
                      <a:pt x="35063" y="27529"/>
                      <a:pt x="35139" y="27529"/>
                    </a:cubicBezTo>
                    <a:cubicBezTo>
                      <a:pt x="35631" y="27529"/>
                      <a:pt x="36112" y="27957"/>
                      <a:pt x="36112" y="27957"/>
                    </a:cubicBezTo>
                    <a:lnTo>
                      <a:pt x="36648" y="28433"/>
                    </a:lnTo>
                    <a:lnTo>
                      <a:pt x="36350" y="27778"/>
                    </a:lnTo>
                    <a:cubicBezTo>
                      <a:pt x="36231" y="27528"/>
                      <a:pt x="35958" y="26778"/>
                      <a:pt x="36100" y="26445"/>
                    </a:cubicBezTo>
                    <a:cubicBezTo>
                      <a:pt x="36112" y="26373"/>
                      <a:pt x="36172" y="26326"/>
                      <a:pt x="36231" y="26302"/>
                    </a:cubicBezTo>
                    <a:cubicBezTo>
                      <a:pt x="36374" y="26247"/>
                      <a:pt x="36491" y="26228"/>
                      <a:pt x="36585" y="26228"/>
                    </a:cubicBezTo>
                    <a:cubicBezTo>
                      <a:pt x="36819" y="26228"/>
                      <a:pt x="36910" y="26349"/>
                      <a:pt x="36910" y="26349"/>
                    </a:cubicBezTo>
                    <a:lnTo>
                      <a:pt x="37029" y="26540"/>
                    </a:lnTo>
                    <a:lnTo>
                      <a:pt x="37160" y="26349"/>
                    </a:lnTo>
                    <a:cubicBezTo>
                      <a:pt x="37517" y="25802"/>
                      <a:pt x="37922" y="25492"/>
                      <a:pt x="38375" y="25445"/>
                    </a:cubicBezTo>
                    <a:cubicBezTo>
                      <a:pt x="38408" y="25442"/>
                      <a:pt x="38442" y="25441"/>
                      <a:pt x="38476" y="25441"/>
                    </a:cubicBezTo>
                    <a:cubicBezTo>
                      <a:pt x="38813" y="25441"/>
                      <a:pt x="39153" y="25548"/>
                      <a:pt x="39434" y="25742"/>
                    </a:cubicBezTo>
                    <a:cubicBezTo>
                      <a:pt x="38458" y="26099"/>
                      <a:pt x="38089" y="27230"/>
                      <a:pt x="37732" y="28326"/>
                    </a:cubicBezTo>
                    <a:cubicBezTo>
                      <a:pt x="37434" y="29207"/>
                      <a:pt x="37124" y="30136"/>
                      <a:pt x="36505" y="30636"/>
                    </a:cubicBezTo>
                    <a:lnTo>
                      <a:pt x="36160" y="30910"/>
                    </a:lnTo>
                    <a:lnTo>
                      <a:pt x="36612" y="30898"/>
                    </a:lnTo>
                    <a:cubicBezTo>
                      <a:pt x="36946" y="30886"/>
                      <a:pt x="37243" y="30850"/>
                      <a:pt x="37517" y="30814"/>
                    </a:cubicBezTo>
                    <a:lnTo>
                      <a:pt x="37708" y="30790"/>
                    </a:lnTo>
                    <a:cubicBezTo>
                      <a:pt x="38375" y="30707"/>
                      <a:pt x="38696" y="30219"/>
                      <a:pt x="38970" y="29767"/>
                    </a:cubicBezTo>
                    <a:cubicBezTo>
                      <a:pt x="39220" y="29374"/>
                      <a:pt x="39434" y="29028"/>
                      <a:pt x="39875" y="29028"/>
                    </a:cubicBezTo>
                    <a:cubicBezTo>
                      <a:pt x="40791" y="29028"/>
                      <a:pt x="40899" y="30017"/>
                      <a:pt x="40899" y="30040"/>
                    </a:cubicBezTo>
                    <a:cubicBezTo>
                      <a:pt x="40851" y="31624"/>
                      <a:pt x="39565" y="32005"/>
                      <a:pt x="38482" y="32052"/>
                    </a:cubicBezTo>
                    <a:lnTo>
                      <a:pt x="37041" y="32100"/>
                    </a:lnTo>
                    <a:lnTo>
                      <a:pt x="38470" y="32350"/>
                    </a:lnTo>
                    <a:cubicBezTo>
                      <a:pt x="39125" y="32445"/>
                      <a:pt x="39756" y="32707"/>
                      <a:pt x="40291" y="33100"/>
                    </a:cubicBezTo>
                    <a:lnTo>
                      <a:pt x="40351" y="33136"/>
                    </a:lnTo>
                    <a:lnTo>
                      <a:pt x="40410" y="33124"/>
                    </a:lnTo>
                    <a:cubicBezTo>
                      <a:pt x="41946" y="32838"/>
                      <a:pt x="44066" y="32183"/>
                      <a:pt x="45459" y="30707"/>
                    </a:cubicBezTo>
                    <a:cubicBezTo>
                      <a:pt x="46030" y="30112"/>
                      <a:pt x="46245" y="29516"/>
                      <a:pt x="46102" y="28945"/>
                    </a:cubicBezTo>
                    <a:lnTo>
                      <a:pt x="46066" y="28790"/>
                    </a:lnTo>
                    <a:lnTo>
                      <a:pt x="45911" y="28826"/>
                    </a:lnTo>
                    <a:cubicBezTo>
                      <a:pt x="45756" y="28865"/>
                      <a:pt x="45600" y="28884"/>
                      <a:pt x="45448" y="28884"/>
                    </a:cubicBezTo>
                    <a:cubicBezTo>
                      <a:pt x="44536" y="28884"/>
                      <a:pt x="43720" y="28216"/>
                      <a:pt x="43578" y="27278"/>
                    </a:cubicBezTo>
                    <a:cubicBezTo>
                      <a:pt x="43411" y="26171"/>
                      <a:pt x="44232" y="25159"/>
                      <a:pt x="45340" y="25099"/>
                    </a:cubicBezTo>
                    <a:lnTo>
                      <a:pt x="45483" y="25075"/>
                    </a:lnTo>
                    <a:close/>
                    <a:moveTo>
                      <a:pt x="21883" y="1362"/>
                    </a:moveTo>
                    <a:cubicBezTo>
                      <a:pt x="20968" y="1362"/>
                      <a:pt x="19807" y="1733"/>
                      <a:pt x="18527" y="3013"/>
                    </a:cubicBezTo>
                    <a:cubicBezTo>
                      <a:pt x="17050" y="4490"/>
                      <a:pt x="16288" y="6442"/>
                      <a:pt x="16253" y="8800"/>
                    </a:cubicBezTo>
                    <a:cubicBezTo>
                      <a:pt x="15896" y="8609"/>
                      <a:pt x="15515" y="8478"/>
                      <a:pt x="15122" y="8419"/>
                    </a:cubicBezTo>
                    <a:lnTo>
                      <a:pt x="15014" y="8407"/>
                    </a:lnTo>
                    <a:lnTo>
                      <a:pt x="14967" y="8490"/>
                    </a:lnTo>
                    <a:cubicBezTo>
                      <a:pt x="14598" y="9121"/>
                      <a:pt x="14824" y="10002"/>
                      <a:pt x="15134" y="10717"/>
                    </a:cubicBezTo>
                    <a:cubicBezTo>
                      <a:pt x="13884" y="9480"/>
                      <a:pt x="12760" y="9139"/>
                      <a:pt x="11903" y="9139"/>
                    </a:cubicBezTo>
                    <a:cubicBezTo>
                      <a:pt x="11111" y="9139"/>
                      <a:pt x="10547" y="9431"/>
                      <a:pt x="10323" y="9574"/>
                    </a:cubicBezTo>
                    <a:lnTo>
                      <a:pt x="10276" y="9526"/>
                    </a:lnTo>
                    <a:lnTo>
                      <a:pt x="10192" y="9657"/>
                    </a:lnTo>
                    <a:lnTo>
                      <a:pt x="10085" y="9764"/>
                    </a:lnTo>
                    <a:lnTo>
                      <a:pt x="10097" y="9788"/>
                    </a:lnTo>
                    <a:cubicBezTo>
                      <a:pt x="9811" y="10264"/>
                      <a:pt x="8871" y="12193"/>
                      <a:pt x="11252" y="14598"/>
                    </a:cubicBezTo>
                    <a:cubicBezTo>
                      <a:pt x="10802" y="14403"/>
                      <a:pt x="10285" y="14245"/>
                      <a:pt x="9806" y="14245"/>
                    </a:cubicBezTo>
                    <a:cubicBezTo>
                      <a:pt x="9526" y="14245"/>
                      <a:pt x="9259" y="14299"/>
                      <a:pt x="9026" y="14431"/>
                    </a:cubicBezTo>
                    <a:lnTo>
                      <a:pt x="8942" y="14479"/>
                    </a:lnTo>
                    <a:lnTo>
                      <a:pt x="8954" y="14574"/>
                    </a:lnTo>
                    <a:cubicBezTo>
                      <a:pt x="9014" y="14979"/>
                      <a:pt x="9145" y="15360"/>
                      <a:pt x="9335" y="15717"/>
                    </a:cubicBezTo>
                    <a:cubicBezTo>
                      <a:pt x="6978" y="15753"/>
                      <a:pt x="5025" y="16515"/>
                      <a:pt x="3549" y="17991"/>
                    </a:cubicBezTo>
                    <a:cubicBezTo>
                      <a:pt x="1406" y="20146"/>
                      <a:pt x="1810" y="21944"/>
                      <a:pt x="2239" y="22825"/>
                    </a:cubicBezTo>
                    <a:cubicBezTo>
                      <a:pt x="2739" y="23801"/>
                      <a:pt x="3608" y="24540"/>
                      <a:pt x="4644" y="24885"/>
                    </a:cubicBezTo>
                    <a:cubicBezTo>
                      <a:pt x="3608" y="25218"/>
                      <a:pt x="2739" y="25957"/>
                      <a:pt x="2239" y="26933"/>
                    </a:cubicBezTo>
                    <a:cubicBezTo>
                      <a:pt x="1810" y="27814"/>
                      <a:pt x="1406" y="29624"/>
                      <a:pt x="3549" y="31767"/>
                    </a:cubicBezTo>
                    <a:cubicBezTo>
                      <a:pt x="5025" y="33243"/>
                      <a:pt x="6978" y="34005"/>
                      <a:pt x="9335" y="34041"/>
                    </a:cubicBezTo>
                    <a:cubicBezTo>
                      <a:pt x="9145" y="34398"/>
                      <a:pt x="9014" y="34779"/>
                      <a:pt x="8954" y="35184"/>
                    </a:cubicBezTo>
                    <a:lnTo>
                      <a:pt x="8942" y="35279"/>
                    </a:lnTo>
                    <a:lnTo>
                      <a:pt x="9026" y="35327"/>
                    </a:lnTo>
                    <a:cubicBezTo>
                      <a:pt x="9259" y="35459"/>
                      <a:pt x="9526" y="35513"/>
                      <a:pt x="9806" y="35513"/>
                    </a:cubicBezTo>
                    <a:cubicBezTo>
                      <a:pt x="10285" y="35513"/>
                      <a:pt x="10802" y="35355"/>
                      <a:pt x="11252" y="35160"/>
                    </a:cubicBezTo>
                    <a:lnTo>
                      <a:pt x="11252" y="35160"/>
                    </a:lnTo>
                    <a:cubicBezTo>
                      <a:pt x="8835" y="37601"/>
                      <a:pt x="9835" y="39553"/>
                      <a:pt x="10109" y="39994"/>
                    </a:cubicBezTo>
                    <a:lnTo>
                      <a:pt x="10097" y="40006"/>
                    </a:lnTo>
                    <a:lnTo>
                      <a:pt x="10181" y="40089"/>
                    </a:lnTo>
                    <a:lnTo>
                      <a:pt x="10264" y="40232"/>
                    </a:lnTo>
                    <a:lnTo>
                      <a:pt x="10323" y="40184"/>
                    </a:lnTo>
                    <a:cubicBezTo>
                      <a:pt x="10547" y="40327"/>
                      <a:pt x="11111" y="40619"/>
                      <a:pt x="11903" y="40619"/>
                    </a:cubicBezTo>
                    <a:cubicBezTo>
                      <a:pt x="12760" y="40619"/>
                      <a:pt x="13884" y="40278"/>
                      <a:pt x="15134" y="39041"/>
                    </a:cubicBezTo>
                    <a:lnTo>
                      <a:pt x="15134" y="39041"/>
                    </a:lnTo>
                    <a:cubicBezTo>
                      <a:pt x="14824" y="39756"/>
                      <a:pt x="14598" y="40637"/>
                      <a:pt x="14967" y="41268"/>
                    </a:cubicBezTo>
                    <a:lnTo>
                      <a:pt x="15014" y="41363"/>
                    </a:lnTo>
                    <a:lnTo>
                      <a:pt x="15122" y="41339"/>
                    </a:lnTo>
                    <a:cubicBezTo>
                      <a:pt x="15515" y="41280"/>
                      <a:pt x="15896" y="41149"/>
                      <a:pt x="16253" y="40958"/>
                    </a:cubicBezTo>
                    <a:cubicBezTo>
                      <a:pt x="16288" y="43316"/>
                      <a:pt x="17050" y="45268"/>
                      <a:pt x="18527" y="46745"/>
                    </a:cubicBezTo>
                    <a:cubicBezTo>
                      <a:pt x="19801" y="48019"/>
                      <a:pt x="20968" y="48400"/>
                      <a:pt x="21872" y="48400"/>
                    </a:cubicBezTo>
                    <a:cubicBezTo>
                      <a:pt x="22384" y="48400"/>
                      <a:pt x="22896" y="48281"/>
                      <a:pt x="23361" y="48054"/>
                    </a:cubicBezTo>
                    <a:cubicBezTo>
                      <a:pt x="24337" y="47554"/>
                      <a:pt x="25087" y="46685"/>
                      <a:pt x="25421" y="45626"/>
                    </a:cubicBezTo>
                    <a:cubicBezTo>
                      <a:pt x="25754" y="46685"/>
                      <a:pt x="26504" y="47554"/>
                      <a:pt x="27480" y="48054"/>
                    </a:cubicBezTo>
                    <a:cubicBezTo>
                      <a:pt x="27836" y="48232"/>
                      <a:pt x="28343" y="48404"/>
                      <a:pt x="28963" y="48404"/>
                    </a:cubicBezTo>
                    <a:cubicBezTo>
                      <a:pt x="29877" y="48404"/>
                      <a:pt x="31037" y="48029"/>
                      <a:pt x="32314" y="46745"/>
                    </a:cubicBezTo>
                    <a:cubicBezTo>
                      <a:pt x="33791" y="45280"/>
                      <a:pt x="34565" y="43328"/>
                      <a:pt x="34600" y="40958"/>
                    </a:cubicBezTo>
                    <a:cubicBezTo>
                      <a:pt x="34946" y="41161"/>
                      <a:pt x="35327" y="41292"/>
                      <a:pt x="35731" y="41351"/>
                    </a:cubicBezTo>
                    <a:lnTo>
                      <a:pt x="35827" y="41363"/>
                    </a:lnTo>
                    <a:lnTo>
                      <a:pt x="35874" y="41280"/>
                    </a:lnTo>
                    <a:cubicBezTo>
                      <a:pt x="36243" y="40637"/>
                      <a:pt x="36017" y="39756"/>
                      <a:pt x="35708" y="39041"/>
                    </a:cubicBezTo>
                    <a:lnTo>
                      <a:pt x="35708" y="39041"/>
                    </a:lnTo>
                    <a:cubicBezTo>
                      <a:pt x="36963" y="40285"/>
                      <a:pt x="38090" y="40625"/>
                      <a:pt x="38948" y="40625"/>
                    </a:cubicBezTo>
                    <a:cubicBezTo>
                      <a:pt x="39742" y="40625"/>
                      <a:pt x="40306" y="40334"/>
                      <a:pt x="40530" y="40196"/>
                    </a:cubicBezTo>
                    <a:lnTo>
                      <a:pt x="40589" y="40232"/>
                    </a:lnTo>
                    <a:lnTo>
                      <a:pt x="40661" y="40089"/>
                    </a:lnTo>
                    <a:lnTo>
                      <a:pt x="40756" y="39982"/>
                    </a:lnTo>
                    <a:lnTo>
                      <a:pt x="40744" y="39970"/>
                    </a:lnTo>
                    <a:cubicBezTo>
                      <a:pt x="41030" y="39494"/>
                      <a:pt x="41970" y="37565"/>
                      <a:pt x="39589" y="35160"/>
                    </a:cubicBezTo>
                    <a:lnTo>
                      <a:pt x="39589" y="35160"/>
                    </a:lnTo>
                    <a:cubicBezTo>
                      <a:pt x="40040" y="35356"/>
                      <a:pt x="40558" y="35518"/>
                      <a:pt x="41037" y="35518"/>
                    </a:cubicBezTo>
                    <a:cubicBezTo>
                      <a:pt x="41317" y="35518"/>
                      <a:pt x="41583" y="35463"/>
                      <a:pt x="41815" y="35327"/>
                    </a:cubicBezTo>
                    <a:lnTo>
                      <a:pt x="41899" y="35279"/>
                    </a:lnTo>
                    <a:lnTo>
                      <a:pt x="41899" y="35184"/>
                    </a:lnTo>
                    <a:cubicBezTo>
                      <a:pt x="41827" y="34779"/>
                      <a:pt x="41696" y="34398"/>
                      <a:pt x="41506" y="34041"/>
                    </a:cubicBezTo>
                    <a:cubicBezTo>
                      <a:pt x="43863" y="34005"/>
                      <a:pt x="45816" y="33243"/>
                      <a:pt x="47292" y="31767"/>
                    </a:cubicBezTo>
                    <a:cubicBezTo>
                      <a:pt x="49447" y="29612"/>
                      <a:pt x="49031" y="27814"/>
                      <a:pt x="48602" y="26933"/>
                    </a:cubicBezTo>
                    <a:cubicBezTo>
                      <a:pt x="48102" y="25957"/>
                      <a:pt x="47233" y="25218"/>
                      <a:pt x="46197" y="24873"/>
                    </a:cubicBezTo>
                    <a:cubicBezTo>
                      <a:pt x="47233" y="24540"/>
                      <a:pt x="48102" y="23801"/>
                      <a:pt x="48602" y="22825"/>
                    </a:cubicBezTo>
                    <a:cubicBezTo>
                      <a:pt x="49031" y="21944"/>
                      <a:pt x="49435" y="20134"/>
                      <a:pt x="47292" y="17991"/>
                    </a:cubicBezTo>
                    <a:cubicBezTo>
                      <a:pt x="45816" y="16515"/>
                      <a:pt x="43863" y="15753"/>
                      <a:pt x="41506" y="15717"/>
                    </a:cubicBezTo>
                    <a:cubicBezTo>
                      <a:pt x="41696" y="15360"/>
                      <a:pt x="41827" y="14979"/>
                      <a:pt x="41899" y="14574"/>
                    </a:cubicBezTo>
                    <a:lnTo>
                      <a:pt x="41899" y="14479"/>
                    </a:lnTo>
                    <a:lnTo>
                      <a:pt x="41815" y="14431"/>
                    </a:lnTo>
                    <a:cubicBezTo>
                      <a:pt x="41582" y="14299"/>
                      <a:pt x="41315" y="14245"/>
                      <a:pt x="41035" y="14245"/>
                    </a:cubicBezTo>
                    <a:cubicBezTo>
                      <a:pt x="40556" y="14245"/>
                      <a:pt x="40039" y="14403"/>
                      <a:pt x="39589" y="14598"/>
                    </a:cubicBezTo>
                    <a:cubicBezTo>
                      <a:pt x="41970" y="12193"/>
                      <a:pt x="41042" y="10264"/>
                      <a:pt x="40744" y="9788"/>
                    </a:cubicBezTo>
                    <a:lnTo>
                      <a:pt x="40756" y="9764"/>
                    </a:lnTo>
                    <a:lnTo>
                      <a:pt x="40661" y="9669"/>
                    </a:lnTo>
                    <a:lnTo>
                      <a:pt x="40589" y="9550"/>
                    </a:lnTo>
                    <a:lnTo>
                      <a:pt x="40541" y="9574"/>
                    </a:lnTo>
                    <a:cubicBezTo>
                      <a:pt x="40328" y="9441"/>
                      <a:pt x="39758" y="9140"/>
                      <a:pt x="38949" y="9140"/>
                    </a:cubicBezTo>
                    <a:cubicBezTo>
                      <a:pt x="38091" y="9140"/>
                      <a:pt x="36964" y="9478"/>
                      <a:pt x="35708" y="10717"/>
                    </a:cubicBezTo>
                    <a:cubicBezTo>
                      <a:pt x="36017" y="10002"/>
                      <a:pt x="36243" y="9121"/>
                      <a:pt x="35874" y="8490"/>
                    </a:cubicBezTo>
                    <a:lnTo>
                      <a:pt x="35827" y="8407"/>
                    </a:lnTo>
                    <a:lnTo>
                      <a:pt x="35731" y="8419"/>
                    </a:lnTo>
                    <a:cubicBezTo>
                      <a:pt x="35327" y="8478"/>
                      <a:pt x="34946" y="8609"/>
                      <a:pt x="34600" y="8800"/>
                    </a:cubicBezTo>
                    <a:cubicBezTo>
                      <a:pt x="34565" y="6442"/>
                      <a:pt x="33791" y="4490"/>
                      <a:pt x="32314" y="3013"/>
                    </a:cubicBezTo>
                    <a:cubicBezTo>
                      <a:pt x="31027" y="1733"/>
                      <a:pt x="29867" y="1362"/>
                      <a:pt x="28954" y="1362"/>
                    </a:cubicBezTo>
                    <a:cubicBezTo>
                      <a:pt x="28339" y="1362"/>
                      <a:pt x="27835" y="1531"/>
                      <a:pt x="27480" y="1704"/>
                    </a:cubicBezTo>
                    <a:cubicBezTo>
                      <a:pt x="26504" y="2204"/>
                      <a:pt x="25754" y="3085"/>
                      <a:pt x="25421" y="4132"/>
                    </a:cubicBezTo>
                    <a:cubicBezTo>
                      <a:pt x="25087" y="3085"/>
                      <a:pt x="24337" y="2204"/>
                      <a:pt x="23361" y="1704"/>
                    </a:cubicBezTo>
                    <a:cubicBezTo>
                      <a:pt x="23006" y="1531"/>
                      <a:pt x="22500" y="1362"/>
                      <a:pt x="21883" y="1362"/>
                    </a:cubicBezTo>
                    <a:close/>
                    <a:moveTo>
                      <a:pt x="28957" y="311"/>
                    </a:moveTo>
                    <a:cubicBezTo>
                      <a:pt x="30374" y="311"/>
                      <a:pt x="31767" y="989"/>
                      <a:pt x="33052" y="2275"/>
                    </a:cubicBezTo>
                    <a:cubicBezTo>
                      <a:pt x="34338" y="3561"/>
                      <a:pt x="35160" y="5192"/>
                      <a:pt x="35481" y="7097"/>
                    </a:cubicBezTo>
                    <a:lnTo>
                      <a:pt x="35529" y="7383"/>
                    </a:lnTo>
                    <a:lnTo>
                      <a:pt x="36315" y="7288"/>
                    </a:lnTo>
                    <a:lnTo>
                      <a:pt x="36315" y="7335"/>
                    </a:lnTo>
                    <a:lnTo>
                      <a:pt x="36410" y="7335"/>
                    </a:lnTo>
                    <a:lnTo>
                      <a:pt x="36767" y="7966"/>
                    </a:lnTo>
                    <a:cubicBezTo>
                      <a:pt x="36827" y="8050"/>
                      <a:pt x="36862" y="8145"/>
                      <a:pt x="36898" y="8228"/>
                    </a:cubicBezTo>
                    <a:lnTo>
                      <a:pt x="37017" y="8502"/>
                    </a:lnTo>
                    <a:lnTo>
                      <a:pt x="37291" y="8395"/>
                    </a:lnTo>
                    <a:cubicBezTo>
                      <a:pt x="37808" y="8183"/>
                      <a:pt x="38363" y="8077"/>
                      <a:pt x="38917" y="8077"/>
                    </a:cubicBezTo>
                    <a:cubicBezTo>
                      <a:pt x="39358" y="8077"/>
                      <a:pt x="39798" y="8144"/>
                      <a:pt x="40220" y="8276"/>
                    </a:cubicBezTo>
                    <a:cubicBezTo>
                      <a:pt x="40661" y="8490"/>
                      <a:pt x="41351" y="8859"/>
                      <a:pt x="41506" y="9038"/>
                    </a:cubicBezTo>
                    <a:cubicBezTo>
                      <a:pt x="41637" y="9193"/>
                      <a:pt x="41899" y="9800"/>
                      <a:pt x="42030" y="10193"/>
                    </a:cubicBezTo>
                    <a:cubicBezTo>
                      <a:pt x="42315" y="11121"/>
                      <a:pt x="42268" y="12121"/>
                      <a:pt x="41911" y="13014"/>
                    </a:cubicBezTo>
                    <a:lnTo>
                      <a:pt x="41804" y="13288"/>
                    </a:lnTo>
                    <a:lnTo>
                      <a:pt x="42065" y="13395"/>
                    </a:lnTo>
                    <a:cubicBezTo>
                      <a:pt x="42161" y="13443"/>
                      <a:pt x="42244" y="13479"/>
                      <a:pt x="42327" y="13526"/>
                    </a:cubicBezTo>
                    <a:lnTo>
                      <a:pt x="43006" y="13919"/>
                    </a:lnTo>
                    <a:lnTo>
                      <a:pt x="42911" y="14777"/>
                    </a:lnTo>
                    <a:lnTo>
                      <a:pt x="43197" y="14824"/>
                    </a:lnTo>
                    <a:cubicBezTo>
                      <a:pt x="45102" y="15146"/>
                      <a:pt x="46733" y="15967"/>
                      <a:pt x="48019" y="17253"/>
                    </a:cubicBezTo>
                    <a:cubicBezTo>
                      <a:pt x="50495" y="19730"/>
                      <a:pt x="50102" y="21932"/>
                      <a:pt x="49650" y="23016"/>
                    </a:cubicBezTo>
                    <a:cubicBezTo>
                      <a:pt x="49388" y="23647"/>
                      <a:pt x="49007" y="24206"/>
                      <a:pt x="48519" y="24671"/>
                    </a:cubicBezTo>
                    <a:lnTo>
                      <a:pt x="48292" y="24885"/>
                    </a:lnTo>
                    <a:lnTo>
                      <a:pt x="48519" y="25099"/>
                    </a:lnTo>
                    <a:cubicBezTo>
                      <a:pt x="49007" y="25564"/>
                      <a:pt x="49388" y="26123"/>
                      <a:pt x="49650" y="26754"/>
                    </a:cubicBezTo>
                    <a:cubicBezTo>
                      <a:pt x="50114" y="27838"/>
                      <a:pt x="50495" y="30040"/>
                      <a:pt x="48030" y="32517"/>
                    </a:cubicBezTo>
                    <a:cubicBezTo>
                      <a:pt x="46733" y="33803"/>
                      <a:pt x="45113" y="34624"/>
                      <a:pt x="43197" y="34946"/>
                    </a:cubicBezTo>
                    <a:lnTo>
                      <a:pt x="42923" y="34993"/>
                    </a:lnTo>
                    <a:lnTo>
                      <a:pt x="43018" y="35851"/>
                    </a:lnTo>
                    <a:lnTo>
                      <a:pt x="42339" y="36243"/>
                    </a:lnTo>
                    <a:cubicBezTo>
                      <a:pt x="42256" y="36291"/>
                      <a:pt x="42161" y="36327"/>
                      <a:pt x="42077" y="36374"/>
                    </a:cubicBezTo>
                    <a:lnTo>
                      <a:pt x="41804" y="36482"/>
                    </a:lnTo>
                    <a:lnTo>
                      <a:pt x="41911" y="36755"/>
                    </a:lnTo>
                    <a:cubicBezTo>
                      <a:pt x="42268" y="37648"/>
                      <a:pt x="42315" y="38637"/>
                      <a:pt x="42042" y="39565"/>
                    </a:cubicBezTo>
                    <a:cubicBezTo>
                      <a:pt x="41911" y="39958"/>
                      <a:pt x="41661" y="40565"/>
                      <a:pt x="41530" y="40708"/>
                    </a:cubicBezTo>
                    <a:cubicBezTo>
                      <a:pt x="41351" y="40899"/>
                      <a:pt x="40625" y="41292"/>
                      <a:pt x="40220" y="41482"/>
                    </a:cubicBezTo>
                    <a:cubicBezTo>
                      <a:pt x="39793" y="41619"/>
                      <a:pt x="39351" y="41686"/>
                      <a:pt x="38911" y="41686"/>
                    </a:cubicBezTo>
                    <a:cubicBezTo>
                      <a:pt x="38359" y="41686"/>
                      <a:pt x="37808" y="41581"/>
                      <a:pt x="37291" y="41375"/>
                    </a:cubicBezTo>
                    <a:lnTo>
                      <a:pt x="37029" y="41268"/>
                    </a:lnTo>
                    <a:lnTo>
                      <a:pt x="36910" y="41530"/>
                    </a:lnTo>
                    <a:cubicBezTo>
                      <a:pt x="36874" y="41625"/>
                      <a:pt x="36827" y="41708"/>
                      <a:pt x="36779" y="41804"/>
                    </a:cubicBezTo>
                    <a:lnTo>
                      <a:pt x="36410" y="42435"/>
                    </a:lnTo>
                    <a:lnTo>
                      <a:pt x="36350" y="42435"/>
                    </a:lnTo>
                    <a:lnTo>
                      <a:pt x="36350" y="42470"/>
                    </a:lnTo>
                    <a:lnTo>
                      <a:pt x="35541" y="42387"/>
                    </a:lnTo>
                    <a:lnTo>
                      <a:pt x="35493" y="42661"/>
                    </a:lnTo>
                    <a:cubicBezTo>
                      <a:pt x="35172" y="44578"/>
                      <a:pt x="34362" y="46185"/>
                      <a:pt x="33064" y="47483"/>
                    </a:cubicBezTo>
                    <a:cubicBezTo>
                      <a:pt x="31755" y="48793"/>
                      <a:pt x="30374" y="49447"/>
                      <a:pt x="28969" y="49447"/>
                    </a:cubicBezTo>
                    <a:cubicBezTo>
                      <a:pt x="27695" y="49436"/>
                      <a:pt x="26492" y="48900"/>
                      <a:pt x="25635" y="47959"/>
                    </a:cubicBezTo>
                    <a:lnTo>
                      <a:pt x="25421" y="47745"/>
                    </a:lnTo>
                    <a:lnTo>
                      <a:pt x="25206" y="47935"/>
                    </a:lnTo>
                    <a:cubicBezTo>
                      <a:pt x="24349" y="48876"/>
                      <a:pt x="23146" y="49412"/>
                      <a:pt x="21872" y="49424"/>
                    </a:cubicBezTo>
                    <a:cubicBezTo>
                      <a:pt x="20456" y="49424"/>
                      <a:pt x="19063" y="48757"/>
                      <a:pt x="17777" y="47459"/>
                    </a:cubicBezTo>
                    <a:cubicBezTo>
                      <a:pt x="16491" y="46173"/>
                      <a:pt x="15681" y="44554"/>
                      <a:pt x="15348" y="42637"/>
                    </a:cubicBezTo>
                    <a:lnTo>
                      <a:pt x="15300" y="42363"/>
                    </a:lnTo>
                    <a:lnTo>
                      <a:pt x="14455" y="42459"/>
                    </a:lnTo>
                    <a:lnTo>
                      <a:pt x="14062" y="41780"/>
                    </a:lnTo>
                    <a:cubicBezTo>
                      <a:pt x="14014" y="41685"/>
                      <a:pt x="13967" y="41601"/>
                      <a:pt x="13919" y="41506"/>
                    </a:cubicBezTo>
                    <a:lnTo>
                      <a:pt x="13812" y="41244"/>
                    </a:lnTo>
                    <a:lnTo>
                      <a:pt x="13538" y="41351"/>
                    </a:lnTo>
                    <a:cubicBezTo>
                      <a:pt x="13013" y="41558"/>
                      <a:pt x="12457" y="41665"/>
                      <a:pt x="11898" y="41665"/>
                    </a:cubicBezTo>
                    <a:cubicBezTo>
                      <a:pt x="11493" y="41665"/>
                      <a:pt x="11088" y="41609"/>
                      <a:pt x="10692" y="41494"/>
                    </a:cubicBezTo>
                    <a:cubicBezTo>
                      <a:pt x="10228" y="41292"/>
                      <a:pt x="9502" y="40911"/>
                      <a:pt x="9335" y="40732"/>
                    </a:cubicBezTo>
                    <a:cubicBezTo>
                      <a:pt x="9204" y="40577"/>
                      <a:pt x="8930" y="39946"/>
                      <a:pt x="8799" y="39553"/>
                    </a:cubicBezTo>
                    <a:cubicBezTo>
                      <a:pt x="8514" y="38625"/>
                      <a:pt x="8561" y="37637"/>
                      <a:pt x="8918" y="36732"/>
                    </a:cubicBezTo>
                    <a:lnTo>
                      <a:pt x="9026" y="36470"/>
                    </a:lnTo>
                    <a:lnTo>
                      <a:pt x="8764" y="36351"/>
                    </a:lnTo>
                    <a:cubicBezTo>
                      <a:pt x="8668" y="36315"/>
                      <a:pt x="8585" y="36267"/>
                      <a:pt x="8502" y="36220"/>
                    </a:cubicBezTo>
                    <a:lnTo>
                      <a:pt x="7871" y="35862"/>
                    </a:lnTo>
                    <a:lnTo>
                      <a:pt x="7871" y="35791"/>
                    </a:lnTo>
                    <a:lnTo>
                      <a:pt x="7823" y="35791"/>
                    </a:lnTo>
                    <a:lnTo>
                      <a:pt x="7918" y="34981"/>
                    </a:lnTo>
                    <a:lnTo>
                      <a:pt x="7633" y="34934"/>
                    </a:lnTo>
                    <a:cubicBezTo>
                      <a:pt x="5716" y="34612"/>
                      <a:pt x="4096" y="33791"/>
                      <a:pt x="2811" y="32505"/>
                    </a:cubicBezTo>
                    <a:cubicBezTo>
                      <a:pt x="334" y="30028"/>
                      <a:pt x="727" y="27826"/>
                      <a:pt x="1167" y="26730"/>
                    </a:cubicBezTo>
                    <a:cubicBezTo>
                      <a:pt x="1441" y="26111"/>
                      <a:pt x="1822" y="25552"/>
                      <a:pt x="2310" y="25087"/>
                    </a:cubicBezTo>
                    <a:lnTo>
                      <a:pt x="2537" y="24873"/>
                    </a:lnTo>
                    <a:lnTo>
                      <a:pt x="2310" y="24659"/>
                    </a:lnTo>
                    <a:cubicBezTo>
                      <a:pt x="1822" y="24194"/>
                      <a:pt x="1441" y="23635"/>
                      <a:pt x="1179" y="23004"/>
                    </a:cubicBezTo>
                    <a:cubicBezTo>
                      <a:pt x="715" y="21908"/>
                      <a:pt x="334" y="19706"/>
                      <a:pt x="2799" y="17241"/>
                    </a:cubicBezTo>
                    <a:cubicBezTo>
                      <a:pt x="4085" y="15955"/>
                      <a:pt x="5716" y="15134"/>
                      <a:pt x="7633" y="14812"/>
                    </a:cubicBezTo>
                    <a:lnTo>
                      <a:pt x="7906" y="14765"/>
                    </a:lnTo>
                    <a:lnTo>
                      <a:pt x="7811" y="13907"/>
                    </a:lnTo>
                    <a:lnTo>
                      <a:pt x="8490" y="13515"/>
                    </a:lnTo>
                    <a:cubicBezTo>
                      <a:pt x="8573" y="13467"/>
                      <a:pt x="8668" y="13419"/>
                      <a:pt x="8752" y="13384"/>
                    </a:cubicBezTo>
                    <a:lnTo>
                      <a:pt x="9014" y="13276"/>
                    </a:lnTo>
                    <a:lnTo>
                      <a:pt x="8918" y="13003"/>
                    </a:lnTo>
                    <a:cubicBezTo>
                      <a:pt x="8561" y="12110"/>
                      <a:pt x="8514" y="11121"/>
                      <a:pt x="8787" y="10193"/>
                    </a:cubicBezTo>
                    <a:cubicBezTo>
                      <a:pt x="8930" y="9800"/>
                      <a:pt x="9204" y="9157"/>
                      <a:pt x="9335" y="9002"/>
                    </a:cubicBezTo>
                    <a:cubicBezTo>
                      <a:pt x="9502" y="8823"/>
                      <a:pt x="10216" y="8466"/>
                      <a:pt x="10597" y="8276"/>
                    </a:cubicBezTo>
                    <a:cubicBezTo>
                      <a:pt x="11024" y="8144"/>
                      <a:pt x="11466" y="8077"/>
                      <a:pt x="11906" y="8077"/>
                    </a:cubicBezTo>
                    <a:cubicBezTo>
                      <a:pt x="12461" y="8077"/>
                      <a:pt x="13014" y="8183"/>
                      <a:pt x="13538" y="8395"/>
                    </a:cubicBezTo>
                    <a:lnTo>
                      <a:pt x="13800" y="8502"/>
                    </a:lnTo>
                    <a:lnTo>
                      <a:pt x="13919" y="8228"/>
                    </a:lnTo>
                    <a:cubicBezTo>
                      <a:pt x="13955" y="8145"/>
                      <a:pt x="14002" y="8050"/>
                      <a:pt x="14050" y="7966"/>
                    </a:cubicBezTo>
                    <a:lnTo>
                      <a:pt x="14443" y="7288"/>
                    </a:lnTo>
                    <a:lnTo>
                      <a:pt x="15300" y="7383"/>
                    </a:lnTo>
                    <a:lnTo>
                      <a:pt x="15348" y="7097"/>
                    </a:lnTo>
                    <a:cubicBezTo>
                      <a:pt x="15669" y="5192"/>
                      <a:pt x="16467" y="3585"/>
                      <a:pt x="17777" y="2275"/>
                    </a:cubicBezTo>
                    <a:cubicBezTo>
                      <a:pt x="19074" y="977"/>
                      <a:pt x="20456" y="311"/>
                      <a:pt x="21872" y="311"/>
                    </a:cubicBezTo>
                    <a:cubicBezTo>
                      <a:pt x="23135" y="334"/>
                      <a:pt x="24337" y="870"/>
                      <a:pt x="25194" y="1799"/>
                    </a:cubicBezTo>
                    <a:lnTo>
                      <a:pt x="25409" y="2025"/>
                    </a:lnTo>
                    <a:lnTo>
                      <a:pt x="25635" y="1799"/>
                    </a:lnTo>
                    <a:cubicBezTo>
                      <a:pt x="26492" y="870"/>
                      <a:pt x="27695" y="334"/>
                      <a:pt x="28957" y="311"/>
                    </a:cubicBezTo>
                    <a:close/>
                    <a:moveTo>
                      <a:pt x="21872" y="1"/>
                    </a:moveTo>
                    <a:cubicBezTo>
                      <a:pt x="20384" y="1"/>
                      <a:pt x="18932" y="692"/>
                      <a:pt x="17562" y="2061"/>
                    </a:cubicBezTo>
                    <a:cubicBezTo>
                      <a:pt x="16241" y="3382"/>
                      <a:pt x="15384" y="5061"/>
                      <a:pt x="15050" y="7038"/>
                    </a:cubicBezTo>
                    <a:lnTo>
                      <a:pt x="14288" y="6954"/>
                    </a:lnTo>
                    <a:lnTo>
                      <a:pt x="13800" y="7811"/>
                    </a:lnTo>
                    <a:cubicBezTo>
                      <a:pt x="13740" y="7907"/>
                      <a:pt x="13693" y="8002"/>
                      <a:pt x="13645" y="8109"/>
                    </a:cubicBezTo>
                    <a:cubicBezTo>
                      <a:pt x="13089" y="7884"/>
                      <a:pt x="12496" y="7769"/>
                      <a:pt x="11902" y="7769"/>
                    </a:cubicBezTo>
                    <a:cubicBezTo>
                      <a:pt x="11429" y="7769"/>
                      <a:pt x="10956" y="7842"/>
                      <a:pt x="10502" y="7990"/>
                    </a:cubicBezTo>
                    <a:cubicBezTo>
                      <a:pt x="10454" y="8014"/>
                      <a:pt x="9395" y="8502"/>
                      <a:pt x="9121" y="8800"/>
                    </a:cubicBezTo>
                    <a:cubicBezTo>
                      <a:pt x="8883" y="9062"/>
                      <a:pt x="8526" y="10050"/>
                      <a:pt x="8502" y="10097"/>
                    </a:cubicBezTo>
                    <a:cubicBezTo>
                      <a:pt x="8204" y="11086"/>
                      <a:pt x="8264" y="12145"/>
                      <a:pt x="8645" y="13110"/>
                    </a:cubicBezTo>
                    <a:cubicBezTo>
                      <a:pt x="8537" y="13145"/>
                      <a:pt x="8442" y="13205"/>
                      <a:pt x="8347" y="13253"/>
                    </a:cubicBezTo>
                    <a:lnTo>
                      <a:pt x="7490" y="13741"/>
                    </a:lnTo>
                    <a:lnTo>
                      <a:pt x="7585" y="14515"/>
                    </a:lnTo>
                    <a:cubicBezTo>
                      <a:pt x="5597" y="14848"/>
                      <a:pt x="3930" y="15693"/>
                      <a:pt x="2596" y="17027"/>
                    </a:cubicBezTo>
                    <a:cubicBezTo>
                      <a:pt x="1" y="19634"/>
                      <a:pt x="417" y="21968"/>
                      <a:pt x="894" y="23135"/>
                    </a:cubicBezTo>
                    <a:cubicBezTo>
                      <a:pt x="1179" y="23790"/>
                      <a:pt x="1584" y="24385"/>
                      <a:pt x="2108" y="24873"/>
                    </a:cubicBezTo>
                    <a:cubicBezTo>
                      <a:pt x="1584" y="25373"/>
                      <a:pt x="1179" y="25968"/>
                      <a:pt x="894" y="26623"/>
                    </a:cubicBezTo>
                    <a:cubicBezTo>
                      <a:pt x="417" y="27802"/>
                      <a:pt x="1" y="30136"/>
                      <a:pt x="2596" y="32731"/>
                    </a:cubicBezTo>
                    <a:cubicBezTo>
                      <a:pt x="3930" y="34053"/>
                      <a:pt x="5609" y="34910"/>
                      <a:pt x="7585" y="35243"/>
                    </a:cubicBezTo>
                    <a:lnTo>
                      <a:pt x="7502" y="35910"/>
                    </a:lnTo>
                    <a:lnTo>
                      <a:pt x="7514" y="36029"/>
                    </a:lnTo>
                    <a:lnTo>
                      <a:pt x="8347" y="36505"/>
                    </a:lnTo>
                    <a:cubicBezTo>
                      <a:pt x="8442" y="36553"/>
                      <a:pt x="8537" y="36601"/>
                      <a:pt x="8645" y="36648"/>
                    </a:cubicBezTo>
                    <a:cubicBezTo>
                      <a:pt x="8264" y="37613"/>
                      <a:pt x="8216" y="38672"/>
                      <a:pt x="8514" y="39672"/>
                    </a:cubicBezTo>
                    <a:cubicBezTo>
                      <a:pt x="8526" y="39708"/>
                      <a:pt x="8883" y="40696"/>
                      <a:pt x="9121" y="40958"/>
                    </a:cubicBezTo>
                    <a:cubicBezTo>
                      <a:pt x="9407" y="41256"/>
                      <a:pt x="10562" y="41780"/>
                      <a:pt x="10597" y="41792"/>
                    </a:cubicBezTo>
                    <a:cubicBezTo>
                      <a:pt x="11028" y="41920"/>
                      <a:pt x="11475" y="41984"/>
                      <a:pt x="11921" y="41984"/>
                    </a:cubicBezTo>
                    <a:cubicBezTo>
                      <a:pt x="12509" y="41984"/>
                      <a:pt x="13097" y="41872"/>
                      <a:pt x="13645" y="41649"/>
                    </a:cubicBezTo>
                    <a:cubicBezTo>
                      <a:pt x="13693" y="41744"/>
                      <a:pt x="13740" y="41851"/>
                      <a:pt x="13800" y="41947"/>
                    </a:cubicBezTo>
                    <a:lnTo>
                      <a:pt x="14288" y="42804"/>
                    </a:lnTo>
                    <a:lnTo>
                      <a:pt x="15050" y="42709"/>
                    </a:lnTo>
                    <a:cubicBezTo>
                      <a:pt x="15395" y="44685"/>
                      <a:pt x="16241" y="46364"/>
                      <a:pt x="17574" y="47697"/>
                    </a:cubicBezTo>
                    <a:cubicBezTo>
                      <a:pt x="18932" y="49055"/>
                      <a:pt x="20384" y="49745"/>
                      <a:pt x="21872" y="49745"/>
                    </a:cubicBezTo>
                    <a:cubicBezTo>
                      <a:pt x="23230" y="49733"/>
                      <a:pt x="24504" y="49162"/>
                      <a:pt x="25421" y="48174"/>
                    </a:cubicBezTo>
                    <a:cubicBezTo>
                      <a:pt x="26337" y="49162"/>
                      <a:pt x="27623" y="49733"/>
                      <a:pt x="28969" y="49745"/>
                    </a:cubicBezTo>
                    <a:cubicBezTo>
                      <a:pt x="30457" y="49745"/>
                      <a:pt x="31909" y="49066"/>
                      <a:pt x="33279" y="47709"/>
                    </a:cubicBezTo>
                    <a:cubicBezTo>
                      <a:pt x="34612" y="46376"/>
                      <a:pt x="35469" y="44697"/>
                      <a:pt x="35803" y="42720"/>
                    </a:cubicBezTo>
                    <a:lnTo>
                      <a:pt x="36565" y="42804"/>
                    </a:lnTo>
                    <a:lnTo>
                      <a:pt x="37053" y="41947"/>
                    </a:lnTo>
                    <a:cubicBezTo>
                      <a:pt x="37112" y="41851"/>
                      <a:pt x="37160" y="41756"/>
                      <a:pt x="37208" y="41649"/>
                    </a:cubicBezTo>
                    <a:cubicBezTo>
                      <a:pt x="37764" y="41874"/>
                      <a:pt x="38354" y="41989"/>
                      <a:pt x="38946" y="41989"/>
                    </a:cubicBezTo>
                    <a:cubicBezTo>
                      <a:pt x="39418" y="41989"/>
                      <a:pt x="39891" y="41916"/>
                      <a:pt x="40351" y="41768"/>
                    </a:cubicBezTo>
                    <a:cubicBezTo>
                      <a:pt x="40387" y="41744"/>
                      <a:pt x="41494" y="41220"/>
                      <a:pt x="41768" y="40923"/>
                    </a:cubicBezTo>
                    <a:cubicBezTo>
                      <a:pt x="41994" y="40661"/>
                      <a:pt x="42339" y="39708"/>
                      <a:pt x="42351" y="39661"/>
                    </a:cubicBezTo>
                    <a:cubicBezTo>
                      <a:pt x="42649" y="38672"/>
                      <a:pt x="42589" y="37613"/>
                      <a:pt x="42208" y="36648"/>
                    </a:cubicBezTo>
                    <a:cubicBezTo>
                      <a:pt x="42315" y="36613"/>
                      <a:pt x="42411" y="36553"/>
                      <a:pt x="42506" y="36505"/>
                    </a:cubicBezTo>
                    <a:lnTo>
                      <a:pt x="43351" y="36017"/>
                    </a:lnTo>
                    <a:lnTo>
                      <a:pt x="43268" y="35243"/>
                    </a:lnTo>
                    <a:cubicBezTo>
                      <a:pt x="45244" y="34910"/>
                      <a:pt x="46911" y="34065"/>
                      <a:pt x="48257" y="32731"/>
                    </a:cubicBezTo>
                    <a:cubicBezTo>
                      <a:pt x="50840" y="30124"/>
                      <a:pt x="50436" y="27790"/>
                      <a:pt x="49947" y="26623"/>
                    </a:cubicBezTo>
                    <a:cubicBezTo>
                      <a:pt x="49674" y="25968"/>
                      <a:pt x="49257" y="25373"/>
                      <a:pt x="48745" y="24885"/>
                    </a:cubicBezTo>
                    <a:cubicBezTo>
                      <a:pt x="49257" y="24385"/>
                      <a:pt x="49674" y="23790"/>
                      <a:pt x="49947" y="23135"/>
                    </a:cubicBezTo>
                    <a:cubicBezTo>
                      <a:pt x="50436" y="21956"/>
                      <a:pt x="50852" y="19622"/>
                      <a:pt x="48257" y="17027"/>
                    </a:cubicBezTo>
                    <a:cubicBezTo>
                      <a:pt x="46923" y="15705"/>
                      <a:pt x="45244" y="14848"/>
                      <a:pt x="43268" y="14515"/>
                    </a:cubicBezTo>
                    <a:lnTo>
                      <a:pt x="43351" y="13741"/>
                    </a:lnTo>
                    <a:lnTo>
                      <a:pt x="42506" y="13253"/>
                    </a:lnTo>
                    <a:cubicBezTo>
                      <a:pt x="42411" y="13205"/>
                      <a:pt x="42304" y="13145"/>
                      <a:pt x="42208" y="13110"/>
                    </a:cubicBezTo>
                    <a:cubicBezTo>
                      <a:pt x="42589" y="12145"/>
                      <a:pt x="42637" y="11074"/>
                      <a:pt x="42339" y="10086"/>
                    </a:cubicBezTo>
                    <a:cubicBezTo>
                      <a:pt x="42315" y="10050"/>
                      <a:pt x="41970" y="9085"/>
                      <a:pt x="41744" y="8835"/>
                    </a:cubicBezTo>
                    <a:cubicBezTo>
                      <a:pt x="41470" y="8538"/>
                      <a:pt x="40375" y="8002"/>
                      <a:pt x="40351" y="7990"/>
                    </a:cubicBezTo>
                    <a:cubicBezTo>
                      <a:pt x="39891" y="7842"/>
                      <a:pt x="39415" y="7769"/>
                      <a:pt x="38941" y="7769"/>
                    </a:cubicBezTo>
                    <a:cubicBezTo>
                      <a:pt x="38345" y="7769"/>
                      <a:pt x="37752" y="7884"/>
                      <a:pt x="37196" y="8109"/>
                    </a:cubicBezTo>
                    <a:cubicBezTo>
                      <a:pt x="37148" y="8002"/>
                      <a:pt x="37101" y="7907"/>
                      <a:pt x="37041" y="7811"/>
                    </a:cubicBezTo>
                    <a:lnTo>
                      <a:pt x="36600" y="7049"/>
                    </a:lnTo>
                    <a:lnTo>
                      <a:pt x="36600" y="6954"/>
                    </a:lnTo>
                    <a:lnTo>
                      <a:pt x="35791" y="7038"/>
                    </a:lnTo>
                    <a:cubicBezTo>
                      <a:pt x="35446" y="5061"/>
                      <a:pt x="34612" y="3382"/>
                      <a:pt x="33267" y="2061"/>
                    </a:cubicBezTo>
                    <a:cubicBezTo>
                      <a:pt x="31909" y="692"/>
                      <a:pt x="30457" y="1"/>
                      <a:pt x="28969" y="1"/>
                    </a:cubicBezTo>
                    <a:cubicBezTo>
                      <a:pt x="27611" y="25"/>
                      <a:pt x="26337" y="584"/>
                      <a:pt x="25421" y="1584"/>
                    </a:cubicBezTo>
                    <a:cubicBezTo>
                      <a:pt x="24504" y="584"/>
                      <a:pt x="23218" y="25"/>
                      <a:pt x="218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4004650" y="4051525"/>
                <a:ext cx="238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858" extrusionOk="0">
                    <a:moveTo>
                      <a:pt x="513" y="0"/>
                    </a:moveTo>
                    <a:lnTo>
                      <a:pt x="406" y="107"/>
                    </a:lnTo>
                    <a:cubicBezTo>
                      <a:pt x="334" y="179"/>
                      <a:pt x="251" y="250"/>
                      <a:pt x="167" y="310"/>
                    </a:cubicBezTo>
                    <a:lnTo>
                      <a:pt x="1" y="429"/>
                    </a:lnTo>
                    <a:lnTo>
                      <a:pt x="167" y="548"/>
                    </a:lnTo>
                    <a:cubicBezTo>
                      <a:pt x="251" y="608"/>
                      <a:pt x="322" y="679"/>
                      <a:pt x="394" y="750"/>
                    </a:cubicBezTo>
                    <a:lnTo>
                      <a:pt x="513" y="858"/>
                    </a:lnTo>
                    <a:lnTo>
                      <a:pt x="620" y="750"/>
                    </a:lnTo>
                    <a:cubicBezTo>
                      <a:pt x="679" y="691"/>
                      <a:pt x="751" y="608"/>
                      <a:pt x="834" y="536"/>
                    </a:cubicBezTo>
                    <a:lnTo>
                      <a:pt x="953" y="429"/>
                    </a:lnTo>
                    <a:lnTo>
                      <a:pt x="834" y="322"/>
                    </a:lnTo>
                    <a:cubicBezTo>
                      <a:pt x="751" y="238"/>
                      <a:pt x="679" y="167"/>
                      <a:pt x="620" y="107"/>
                    </a:cubicBez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4528825" y="3618425"/>
                <a:ext cx="12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61" extrusionOk="0">
                    <a:moveTo>
                      <a:pt x="1" y="1"/>
                    </a:moveTo>
                    <a:lnTo>
                      <a:pt x="13" y="60"/>
                    </a:ln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4524950" y="3614550"/>
                <a:ext cx="1165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9" extrusionOk="0">
                    <a:moveTo>
                      <a:pt x="239" y="1"/>
                    </a:moveTo>
                    <a:lnTo>
                      <a:pt x="1" y="25"/>
                    </a:lnTo>
                    <a:lnTo>
                      <a:pt x="25" y="358"/>
                    </a:lnTo>
                    <a:lnTo>
                      <a:pt x="465" y="358"/>
                    </a:lnTo>
                    <a:lnTo>
                      <a:pt x="334" y="144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4529725" y="4504550"/>
                <a:ext cx="3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3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4524375" y="4500975"/>
                <a:ext cx="119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47" extrusionOk="0">
                    <a:moveTo>
                      <a:pt x="71" y="1"/>
                    </a:moveTo>
                    <a:lnTo>
                      <a:pt x="0" y="846"/>
                    </a:lnTo>
                    <a:lnTo>
                      <a:pt x="333" y="251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3809400" y="4338750"/>
                <a:ext cx="120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25" extrusionOk="0">
                    <a:moveTo>
                      <a:pt x="0" y="1"/>
                    </a:moveTo>
                    <a:lnTo>
                      <a:pt x="48" y="25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3793025" y="4333400"/>
                <a:ext cx="2145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77" extrusionOk="0">
                    <a:moveTo>
                      <a:pt x="0" y="1"/>
                    </a:moveTo>
                    <a:lnTo>
                      <a:pt x="584" y="346"/>
                    </a:lnTo>
                    <a:lnTo>
                      <a:pt x="858" y="477"/>
                    </a:lnTo>
                    <a:lnTo>
                      <a:pt x="858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402310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5665" y="301"/>
                    </a:moveTo>
                    <a:cubicBezTo>
                      <a:pt x="6124" y="301"/>
                      <a:pt x="6572" y="406"/>
                      <a:pt x="7002" y="619"/>
                    </a:cubicBezTo>
                    <a:cubicBezTo>
                      <a:pt x="8216" y="1215"/>
                      <a:pt x="9026" y="2572"/>
                      <a:pt x="9002" y="3465"/>
                    </a:cubicBezTo>
                    <a:lnTo>
                      <a:pt x="8978" y="3608"/>
                    </a:lnTo>
                    <a:cubicBezTo>
                      <a:pt x="8924" y="4630"/>
                      <a:pt x="8075" y="5403"/>
                      <a:pt x="7086" y="5403"/>
                    </a:cubicBezTo>
                    <a:cubicBezTo>
                      <a:pt x="6991" y="5403"/>
                      <a:pt x="6896" y="5396"/>
                      <a:pt x="6799" y="5382"/>
                    </a:cubicBezTo>
                    <a:cubicBezTo>
                      <a:pt x="5692" y="5203"/>
                      <a:pt x="4966" y="4120"/>
                      <a:pt x="5240" y="3036"/>
                    </a:cubicBezTo>
                    <a:lnTo>
                      <a:pt x="5275" y="2881"/>
                    </a:lnTo>
                    <a:lnTo>
                      <a:pt x="5132" y="2846"/>
                    </a:lnTo>
                    <a:cubicBezTo>
                      <a:pt x="5016" y="2817"/>
                      <a:pt x="4899" y="2803"/>
                      <a:pt x="4781" y="2803"/>
                    </a:cubicBezTo>
                    <a:cubicBezTo>
                      <a:pt x="4311" y="2803"/>
                      <a:pt x="3835" y="3031"/>
                      <a:pt x="3358" y="3489"/>
                    </a:cubicBezTo>
                    <a:cubicBezTo>
                      <a:pt x="1989" y="4786"/>
                      <a:pt x="1322" y="6727"/>
                      <a:pt x="1013" y="8215"/>
                    </a:cubicBezTo>
                    <a:cubicBezTo>
                      <a:pt x="799" y="7989"/>
                      <a:pt x="572" y="7787"/>
                      <a:pt x="322" y="7620"/>
                    </a:cubicBezTo>
                    <a:cubicBezTo>
                      <a:pt x="322" y="5263"/>
                      <a:pt x="1049" y="3322"/>
                      <a:pt x="2513" y="1869"/>
                    </a:cubicBezTo>
                    <a:cubicBezTo>
                      <a:pt x="3551" y="832"/>
                      <a:pt x="4634" y="301"/>
                      <a:pt x="5665" y="301"/>
                    </a:cubicBezTo>
                    <a:close/>
                    <a:moveTo>
                      <a:pt x="5650" y="1"/>
                    </a:moveTo>
                    <a:cubicBezTo>
                      <a:pt x="4738" y="1"/>
                      <a:pt x="3582" y="372"/>
                      <a:pt x="2299" y="1655"/>
                    </a:cubicBezTo>
                    <a:cubicBezTo>
                      <a:pt x="763" y="3179"/>
                      <a:pt x="1" y="5215"/>
                      <a:pt x="25" y="7703"/>
                    </a:cubicBezTo>
                    <a:lnTo>
                      <a:pt x="25" y="7787"/>
                    </a:lnTo>
                    <a:lnTo>
                      <a:pt x="84" y="7834"/>
                    </a:lnTo>
                    <a:cubicBezTo>
                      <a:pt x="430" y="8049"/>
                      <a:pt x="727" y="8335"/>
                      <a:pt x="977" y="8656"/>
                    </a:cubicBezTo>
                    <a:lnTo>
                      <a:pt x="1180" y="8930"/>
                    </a:lnTo>
                    <a:lnTo>
                      <a:pt x="1239" y="8585"/>
                    </a:lnTo>
                    <a:cubicBezTo>
                      <a:pt x="1525" y="7096"/>
                      <a:pt x="2156" y="5048"/>
                      <a:pt x="3573" y="3703"/>
                    </a:cubicBezTo>
                    <a:cubicBezTo>
                      <a:pt x="3984" y="3313"/>
                      <a:pt x="4386" y="3109"/>
                      <a:pt x="4770" y="3109"/>
                    </a:cubicBezTo>
                    <a:cubicBezTo>
                      <a:pt x="4820" y="3109"/>
                      <a:pt x="4869" y="3113"/>
                      <a:pt x="4918" y="3120"/>
                    </a:cubicBezTo>
                    <a:cubicBezTo>
                      <a:pt x="4704" y="4334"/>
                      <a:pt x="5537" y="5489"/>
                      <a:pt x="6764" y="5668"/>
                    </a:cubicBezTo>
                    <a:cubicBezTo>
                      <a:pt x="6876" y="5685"/>
                      <a:pt x="6988" y="5694"/>
                      <a:pt x="7099" y="5694"/>
                    </a:cubicBezTo>
                    <a:cubicBezTo>
                      <a:pt x="8179" y="5694"/>
                      <a:pt x="9124" y="4875"/>
                      <a:pt x="9264" y="3763"/>
                    </a:cubicBezTo>
                    <a:lnTo>
                      <a:pt x="9288" y="3632"/>
                    </a:lnTo>
                    <a:cubicBezTo>
                      <a:pt x="9419" y="2643"/>
                      <a:pt x="8561" y="1048"/>
                      <a:pt x="7133" y="345"/>
                    </a:cubicBezTo>
                    <a:cubicBezTo>
                      <a:pt x="6776" y="172"/>
                      <a:pt x="6270" y="1"/>
                      <a:pt x="5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3652225" y="3833050"/>
                <a:ext cx="235775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87" extrusionOk="0">
                    <a:moveTo>
                      <a:pt x="8133" y="298"/>
                    </a:moveTo>
                    <a:cubicBezTo>
                      <a:pt x="8299" y="560"/>
                      <a:pt x="8502" y="786"/>
                      <a:pt x="8728" y="988"/>
                    </a:cubicBezTo>
                    <a:cubicBezTo>
                      <a:pt x="7228" y="1310"/>
                      <a:pt x="5287" y="1965"/>
                      <a:pt x="3989" y="3346"/>
                    </a:cubicBezTo>
                    <a:cubicBezTo>
                      <a:pt x="3418" y="3941"/>
                      <a:pt x="3203" y="4536"/>
                      <a:pt x="3358" y="5108"/>
                    </a:cubicBezTo>
                    <a:lnTo>
                      <a:pt x="3394" y="5263"/>
                    </a:lnTo>
                    <a:lnTo>
                      <a:pt x="3537" y="5227"/>
                    </a:lnTo>
                    <a:cubicBezTo>
                      <a:pt x="3692" y="5188"/>
                      <a:pt x="3848" y="5169"/>
                      <a:pt x="4000" y="5169"/>
                    </a:cubicBezTo>
                    <a:cubicBezTo>
                      <a:pt x="4912" y="5169"/>
                      <a:pt x="5728" y="5836"/>
                      <a:pt x="5870" y="6775"/>
                    </a:cubicBezTo>
                    <a:cubicBezTo>
                      <a:pt x="6037" y="7882"/>
                      <a:pt x="5228" y="8894"/>
                      <a:pt x="4108" y="8954"/>
                    </a:cubicBezTo>
                    <a:lnTo>
                      <a:pt x="3977" y="8966"/>
                    </a:lnTo>
                    <a:lnTo>
                      <a:pt x="3977" y="8977"/>
                    </a:lnTo>
                    <a:cubicBezTo>
                      <a:pt x="3952" y="8979"/>
                      <a:pt x="3927" y="8979"/>
                      <a:pt x="3901" y="8979"/>
                    </a:cubicBezTo>
                    <a:cubicBezTo>
                      <a:pt x="2998" y="8979"/>
                      <a:pt x="1699" y="8170"/>
                      <a:pt x="1120" y="6989"/>
                    </a:cubicBezTo>
                    <a:cubicBezTo>
                      <a:pt x="429" y="5584"/>
                      <a:pt x="882" y="3989"/>
                      <a:pt x="2370" y="2500"/>
                    </a:cubicBezTo>
                    <a:cubicBezTo>
                      <a:pt x="3823" y="1048"/>
                      <a:pt x="5763" y="310"/>
                      <a:pt x="8121" y="310"/>
                    </a:cubicBezTo>
                    <a:lnTo>
                      <a:pt x="8133" y="298"/>
                    </a:lnTo>
                    <a:close/>
                    <a:moveTo>
                      <a:pt x="8121" y="0"/>
                    </a:moveTo>
                    <a:cubicBezTo>
                      <a:pt x="5680" y="0"/>
                      <a:pt x="3668" y="774"/>
                      <a:pt x="2156" y="2286"/>
                    </a:cubicBezTo>
                    <a:cubicBezTo>
                      <a:pt x="1" y="4441"/>
                      <a:pt x="417" y="6239"/>
                      <a:pt x="846" y="7120"/>
                    </a:cubicBezTo>
                    <a:cubicBezTo>
                      <a:pt x="1513" y="8454"/>
                      <a:pt x="2942" y="9287"/>
                      <a:pt x="3930" y="9287"/>
                    </a:cubicBezTo>
                    <a:cubicBezTo>
                      <a:pt x="4001" y="9275"/>
                      <a:pt x="4073" y="9275"/>
                      <a:pt x="4144" y="9275"/>
                    </a:cubicBezTo>
                    <a:lnTo>
                      <a:pt x="4216" y="9251"/>
                    </a:lnTo>
                    <a:cubicBezTo>
                      <a:pt x="4716" y="9204"/>
                      <a:pt x="5192" y="8977"/>
                      <a:pt x="5549" y="8620"/>
                    </a:cubicBezTo>
                    <a:cubicBezTo>
                      <a:pt x="6970" y="7210"/>
                      <a:pt x="5906" y="4868"/>
                      <a:pt x="4037" y="4868"/>
                    </a:cubicBezTo>
                    <a:cubicBezTo>
                      <a:pt x="3902" y="4868"/>
                      <a:pt x="3763" y="4880"/>
                      <a:pt x="3620" y="4906"/>
                    </a:cubicBezTo>
                    <a:cubicBezTo>
                      <a:pt x="3573" y="4477"/>
                      <a:pt x="3763" y="4024"/>
                      <a:pt x="4204" y="3548"/>
                    </a:cubicBezTo>
                    <a:cubicBezTo>
                      <a:pt x="5549" y="2143"/>
                      <a:pt x="7609" y="1512"/>
                      <a:pt x="9097" y="1226"/>
                    </a:cubicBezTo>
                    <a:lnTo>
                      <a:pt x="9430" y="1167"/>
                    </a:lnTo>
                    <a:lnTo>
                      <a:pt x="9157" y="953"/>
                    </a:lnTo>
                    <a:cubicBezTo>
                      <a:pt x="8835" y="715"/>
                      <a:pt x="8549" y="417"/>
                      <a:pt x="8335" y="72"/>
                    </a:cubicBezTo>
                    <a:lnTo>
                      <a:pt x="8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41195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2" y="1"/>
                    </a:moveTo>
                    <a:lnTo>
                      <a:pt x="1" y="60"/>
                    </a:lnTo>
                    <a:lnTo>
                      <a:pt x="36" y="48"/>
                    </a:lnTo>
                    <a:cubicBezTo>
                      <a:pt x="24" y="36"/>
                      <a:pt x="12" y="13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4114800" y="3833050"/>
                <a:ext cx="107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751" extrusionOk="0">
                    <a:moveTo>
                      <a:pt x="131" y="0"/>
                    </a:moveTo>
                    <a:lnTo>
                      <a:pt x="48" y="417"/>
                    </a:lnTo>
                    <a:cubicBezTo>
                      <a:pt x="36" y="441"/>
                      <a:pt x="36" y="453"/>
                      <a:pt x="36" y="488"/>
                    </a:cubicBezTo>
                    <a:lnTo>
                      <a:pt x="0" y="750"/>
                    </a:lnTo>
                    <a:lnTo>
                      <a:pt x="0" y="750"/>
                    </a:lnTo>
                    <a:lnTo>
                      <a:pt x="250" y="655"/>
                    </a:lnTo>
                    <a:lnTo>
                      <a:pt x="429" y="572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3828750" y="36544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6644" y="0"/>
                    </a:moveTo>
                    <a:cubicBezTo>
                      <a:pt x="5977" y="1167"/>
                      <a:pt x="7489" y="3322"/>
                      <a:pt x="7489" y="3322"/>
                    </a:cubicBezTo>
                    <a:cubicBezTo>
                      <a:pt x="5897" y="1228"/>
                      <a:pt x="4466" y="712"/>
                      <a:pt x="3442" y="712"/>
                    </a:cubicBezTo>
                    <a:cubicBezTo>
                      <a:pt x="2522" y="712"/>
                      <a:pt x="1930" y="1129"/>
                      <a:pt x="1846" y="1191"/>
                    </a:cubicBezTo>
                    <a:cubicBezTo>
                      <a:pt x="1715" y="1370"/>
                      <a:pt x="0" y="3810"/>
                      <a:pt x="3977" y="6835"/>
                    </a:cubicBezTo>
                    <a:cubicBezTo>
                      <a:pt x="3977" y="6835"/>
                      <a:pt x="2535" y="5815"/>
                      <a:pt x="1372" y="5815"/>
                    </a:cubicBezTo>
                    <a:cubicBezTo>
                      <a:pt x="1113" y="5815"/>
                      <a:pt x="867" y="5866"/>
                      <a:pt x="655" y="5989"/>
                    </a:cubicBezTo>
                    <a:cubicBezTo>
                      <a:pt x="738" y="6442"/>
                      <a:pt x="905" y="6894"/>
                      <a:pt x="1155" y="7287"/>
                    </a:cubicBezTo>
                    <a:cubicBezTo>
                      <a:pt x="1381" y="7644"/>
                      <a:pt x="1679" y="7954"/>
                      <a:pt x="2012" y="8216"/>
                    </a:cubicBezTo>
                    <a:cubicBezTo>
                      <a:pt x="2572" y="8632"/>
                      <a:pt x="3227" y="8894"/>
                      <a:pt x="3905" y="9002"/>
                    </a:cubicBezTo>
                    <a:cubicBezTo>
                      <a:pt x="2810" y="9037"/>
                      <a:pt x="1393" y="9430"/>
                      <a:pt x="1357" y="11157"/>
                    </a:cubicBezTo>
                    <a:cubicBezTo>
                      <a:pt x="1357" y="11157"/>
                      <a:pt x="1465" y="12323"/>
                      <a:pt x="2524" y="12323"/>
                    </a:cubicBezTo>
                    <a:cubicBezTo>
                      <a:pt x="3584" y="12323"/>
                      <a:pt x="3512" y="10692"/>
                      <a:pt x="4715" y="10549"/>
                    </a:cubicBezTo>
                    <a:cubicBezTo>
                      <a:pt x="5013" y="10514"/>
                      <a:pt x="5382" y="10466"/>
                      <a:pt x="5798" y="10442"/>
                    </a:cubicBezTo>
                    <a:cubicBezTo>
                      <a:pt x="5929" y="10335"/>
                      <a:pt x="6096" y="10228"/>
                      <a:pt x="6263" y="10168"/>
                    </a:cubicBezTo>
                    <a:cubicBezTo>
                      <a:pt x="6668" y="10008"/>
                      <a:pt x="7099" y="9927"/>
                      <a:pt x="7531" y="9927"/>
                    </a:cubicBezTo>
                    <a:cubicBezTo>
                      <a:pt x="7962" y="9927"/>
                      <a:pt x="8394" y="10008"/>
                      <a:pt x="8799" y="10168"/>
                    </a:cubicBezTo>
                    <a:cubicBezTo>
                      <a:pt x="8954" y="10061"/>
                      <a:pt x="9073" y="9990"/>
                      <a:pt x="9073" y="9990"/>
                    </a:cubicBezTo>
                    <a:cubicBezTo>
                      <a:pt x="8346" y="8668"/>
                      <a:pt x="8894" y="8216"/>
                      <a:pt x="8954" y="8180"/>
                    </a:cubicBezTo>
                    <a:cubicBezTo>
                      <a:pt x="8980" y="8154"/>
                      <a:pt x="9145" y="7985"/>
                      <a:pt x="9499" y="7985"/>
                    </a:cubicBezTo>
                    <a:cubicBezTo>
                      <a:pt x="9784" y="7985"/>
                      <a:pt x="10193" y="8095"/>
                      <a:pt x="10751" y="8478"/>
                    </a:cubicBezTo>
                    <a:cubicBezTo>
                      <a:pt x="10751" y="8478"/>
                      <a:pt x="10787" y="8418"/>
                      <a:pt x="10847" y="8323"/>
                    </a:cubicBezTo>
                    <a:cubicBezTo>
                      <a:pt x="10549" y="7585"/>
                      <a:pt x="10382" y="6620"/>
                      <a:pt x="10799" y="5632"/>
                    </a:cubicBezTo>
                    <a:cubicBezTo>
                      <a:pt x="10871" y="5453"/>
                      <a:pt x="10966" y="5287"/>
                      <a:pt x="11097" y="5144"/>
                    </a:cubicBezTo>
                    <a:cubicBezTo>
                      <a:pt x="11109" y="4727"/>
                      <a:pt x="11168" y="4370"/>
                      <a:pt x="11204" y="4060"/>
                    </a:cubicBezTo>
                    <a:cubicBezTo>
                      <a:pt x="11347" y="2858"/>
                      <a:pt x="12966" y="2929"/>
                      <a:pt x="12966" y="1870"/>
                    </a:cubicBezTo>
                    <a:cubicBezTo>
                      <a:pt x="12966" y="810"/>
                      <a:pt x="11799" y="703"/>
                      <a:pt x="11799" y="703"/>
                    </a:cubicBezTo>
                    <a:cubicBezTo>
                      <a:pt x="10085" y="751"/>
                      <a:pt x="9692" y="2167"/>
                      <a:pt x="9644" y="3263"/>
                    </a:cubicBezTo>
                    <a:cubicBezTo>
                      <a:pt x="9549" y="2572"/>
                      <a:pt x="9275" y="1917"/>
                      <a:pt x="8870" y="1358"/>
                    </a:cubicBezTo>
                    <a:cubicBezTo>
                      <a:pt x="8608" y="1024"/>
                      <a:pt x="8299" y="727"/>
                      <a:pt x="7942" y="500"/>
                    </a:cubicBezTo>
                    <a:cubicBezTo>
                      <a:pt x="7549" y="250"/>
                      <a:pt x="7108" y="72"/>
                      <a:pt x="6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3835875" y="3650275"/>
                <a:ext cx="3212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634" extrusionOk="0">
                    <a:moveTo>
                      <a:pt x="6442" y="322"/>
                    </a:moveTo>
                    <a:lnTo>
                      <a:pt x="6442" y="322"/>
                    </a:lnTo>
                    <a:cubicBezTo>
                      <a:pt x="7240" y="489"/>
                      <a:pt x="7966" y="953"/>
                      <a:pt x="8454" y="1608"/>
                    </a:cubicBezTo>
                    <a:cubicBezTo>
                      <a:pt x="8847" y="2156"/>
                      <a:pt x="9109" y="2787"/>
                      <a:pt x="9204" y="3442"/>
                    </a:cubicBezTo>
                    <a:lnTo>
                      <a:pt x="9454" y="4870"/>
                    </a:lnTo>
                    <a:lnTo>
                      <a:pt x="9502" y="3430"/>
                    </a:lnTo>
                    <a:cubicBezTo>
                      <a:pt x="9550" y="2358"/>
                      <a:pt x="9931" y="1060"/>
                      <a:pt x="11502" y="1013"/>
                    </a:cubicBezTo>
                    <a:cubicBezTo>
                      <a:pt x="11538" y="1025"/>
                      <a:pt x="12526" y="1120"/>
                      <a:pt x="12526" y="2037"/>
                    </a:cubicBezTo>
                    <a:cubicBezTo>
                      <a:pt x="12526" y="2477"/>
                      <a:pt x="12181" y="2692"/>
                      <a:pt x="11788" y="2942"/>
                    </a:cubicBezTo>
                    <a:cubicBezTo>
                      <a:pt x="11348" y="3215"/>
                      <a:pt x="10847" y="3525"/>
                      <a:pt x="10764" y="4204"/>
                    </a:cubicBezTo>
                    <a:lnTo>
                      <a:pt x="10740" y="4406"/>
                    </a:lnTo>
                    <a:cubicBezTo>
                      <a:pt x="10705" y="4644"/>
                      <a:pt x="10669" y="4930"/>
                      <a:pt x="10657" y="5239"/>
                    </a:cubicBezTo>
                    <a:cubicBezTo>
                      <a:pt x="10538" y="5394"/>
                      <a:pt x="10443" y="5561"/>
                      <a:pt x="10371" y="5728"/>
                    </a:cubicBezTo>
                    <a:cubicBezTo>
                      <a:pt x="10026" y="6549"/>
                      <a:pt x="10026" y="7442"/>
                      <a:pt x="10371" y="8395"/>
                    </a:cubicBezTo>
                    <a:cubicBezTo>
                      <a:pt x="9871" y="8084"/>
                      <a:pt x="9485" y="7989"/>
                      <a:pt x="9202" y="7989"/>
                    </a:cubicBezTo>
                    <a:cubicBezTo>
                      <a:pt x="8791" y="7989"/>
                      <a:pt x="8594" y="8188"/>
                      <a:pt x="8573" y="8216"/>
                    </a:cubicBezTo>
                    <a:cubicBezTo>
                      <a:pt x="8502" y="8264"/>
                      <a:pt x="7907" y="8764"/>
                      <a:pt x="8585" y="10097"/>
                    </a:cubicBezTo>
                    <a:lnTo>
                      <a:pt x="8490" y="10157"/>
                    </a:lnTo>
                    <a:cubicBezTo>
                      <a:pt x="8045" y="10006"/>
                      <a:pt x="7613" y="9932"/>
                      <a:pt x="7196" y="9932"/>
                    </a:cubicBezTo>
                    <a:cubicBezTo>
                      <a:pt x="6754" y="9932"/>
                      <a:pt x="6328" y="10015"/>
                      <a:pt x="5918" y="10181"/>
                    </a:cubicBezTo>
                    <a:cubicBezTo>
                      <a:pt x="5752" y="10252"/>
                      <a:pt x="5597" y="10347"/>
                      <a:pt x="5454" y="10454"/>
                    </a:cubicBezTo>
                    <a:cubicBezTo>
                      <a:pt x="5132" y="10478"/>
                      <a:pt x="4847" y="10514"/>
                      <a:pt x="4597" y="10538"/>
                    </a:cubicBezTo>
                    <a:lnTo>
                      <a:pt x="4406" y="10562"/>
                    </a:lnTo>
                    <a:cubicBezTo>
                      <a:pt x="3739" y="10645"/>
                      <a:pt x="3418" y="11145"/>
                      <a:pt x="3144" y="11585"/>
                    </a:cubicBezTo>
                    <a:cubicBezTo>
                      <a:pt x="2894" y="11990"/>
                      <a:pt x="2680" y="12336"/>
                      <a:pt x="2239" y="12336"/>
                    </a:cubicBezTo>
                    <a:cubicBezTo>
                      <a:pt x="1322" y="12336"/>
                      <a:pt x="1215" y="11347"/>
                      <a:pt x="1215" y="11324"/>
                    </a:cubicBezTo>
                    <a:cubicBezTo>
                      <a:pt x="1263" y="9740"/>
                      <a:pt x="2549" y="9347"/>
                      <a:pt x="3632" y="9311"/>
                    </a:cubicBezTo>
                    <a:lnTo>
                      <a:pt x="5073" y="9252"/>
                    </a:lnTo>
                    <a:lnTo>
                      <a:pt x="3644" y="9014"/>
                    </a:lnTo>
                    <a:cubicBezTo>
                      <a:pt x="2989" y="8907"/>
                      <a:pt x="2358" y="8657"/>
                      <a:pt x="1823" y="8264"/>
                    </a:cubicBezTo>
                    <a:cubicBezTo>
                      <a:pt x="1156" y="7764"/>
                      <a:pt x="691" y="7037"/>
                      <a:pt x="525" y="6240"/>
                    </a:cubicBezTo>
                    <a:cubicBezTo>
                      <a:pt x="691" y="6165"/>
                      <a:pt x="878" y="6134"/>
                      <a:pt x="1075" y="6134"/>
                    </a:cubicBezTo>
                    <a:cubicBezTo>
                      <a:pt x="2170" y="6134"/>
                      <a:pt x="3576" y="7112"/>
                      <a:pt x="3597" y="7133"/>
                    </a:cubicBezTo>
                    <a:lnTo>
                      <a:pt x="3775" y="6883"/>
                    </a:lnTo>
                    <a:cubicBezTo>
                      <a:pt x="1" y="4013"/>
                      <a:pt x="1453" y="1763"/>
                      <a:pt x="1668" y="1465"/>
                    </a:cubicBezTo>
                    <a:cubicBezTo>
                      <a:pt x="1803" y="1362"/>
                      <a:pt x="2343" y="1008"/>
                      <a:pt x="3162" y="1008"/>
                    </a:cubicBezTo>
                    <a:cubicBezTo>
                      <a:pt x="4142" y="1008"/>
                      <a:pt x="5522" y="1516"/>
                      <a:pt x="7085" y="3573"/>
                    </a:cubicBezTo>
                    <a:lnTo>
                      <a:pt x="7335" y="3394"/>
                    </a:lnTo>
                    <a:cubicBezTo>
                      <a:pt x="7311" y="3370"/>
                      <a:pt x="5954" y="1418"/>
                      <a:pt x="6442" y="322"/>
                    </a:cubicBezTo>
                    <a:close/>
                    <a:moveTo>
                      <a:pt x="6287" y="1"/>
                    </a:moveTo>
                    <a:lnTo>
                      <a:pt x="6240" y="84"/>
                    </a:lnTo>
                    <a:cubicBezTo>
                      <a:pt x="5871" y="727"/>
                      <a:pt x="6097" y="1608"/>
                      <a:pt x="6406" y="2322"/>
                    </a:cubicBezTo>
                    <a:cubicBezTo>
                      <a:pt x="5151" y="1080"/>
                      <a:pt x="4023" y="739"/>
                      <a:pt x="3165" y="739"/>
                    </a:cubicBezTo>
                    <a:cubicBezTo>
                      <a:pt x="2378" y="739"/>
                      <a:pt x="1818" y="1025"/>
                      <a:pt x="1596" y="1168"/>
                    </a:cubicBezTo>
                    <a:lnTo>
                      <a:pt x="1549" y="1132"/>
                    </a:lnTo>
                    <a:lnTo>
                      <a:pt x="1465" y="1263"/>
                    </a:lnTo>
                    <a:lnTo>
                      <a:pt x="1358" y="1370"/>
                    </a:lnTo>
                    <a:lnTo>
                      <a:pt x="1370" y="1394"/>
                    </a:lnTo>
                    <a:cubicBezTo>
                      <a:pt x="1084" y="1870"/>
                      <a:pt x="144" y="3799"/>
                      <a:pt x="2525" y="6192"/>
                    </a:cubicBezTo>
                    <a:cubicBezTo>
                      <a:pt x="2079" y="5999"/>
                      <a:pt x="1567" y="5842"/>
                      <a:pt x="1092" y="5842"/>
                    </a:cubicBezTo>
                    <a:cubicBezTo>
                      <a:pt x="807" y="5842"/>
                      <a:pt x="535" y="5899"/>
                      <a:pt x="299" y="6037"/>
                    </a:cubicBezTo>
                    <a:lnTo>
                      <a:pt x="203" y="6085"/>
                    </a:lnTo>
                    <a:lnTo>
                      <a:pt x="227" y="6180"/>
                    </a:lnTo>
                    <a:cubicBezTo>
                      <a:pt x="299" y="6668"/>
                      <a:pt x="477" y="7133"/>
                      <a:pt x="751" y="7537"/>
                    </a:cubicBezTo>
                    <a:cubicBezTo>
                      <a:pt x="989" y="7906"/>
                      <a:pt x="1287" y="8240"/>
                      <a:pt x="1644" y="8502"/>
                    </a:cubicBezTo>
                    <a:cubicBezTo>
                      <a:pt x="1989" y="8764"/>
                      <a:pt x="2394" y="8978"/>
                      <a:pt x="2811" y="9121"/>
                    </a:cubicBezTo>
                    <a:cubicBezTo>
                      <a:pt x="1620" y="9383"/>
                      <a:pt x="953" y="10145"/>
                      <a:pt x="930" y="11335"/>
                    </a:cubicBezTo>
                    <a:cubicBezTo>
                      <a:pt x="965" y="11788"/>
                      <a:pt x="1299" y="12633"/>
                      <a:pt x="2239" y="12633"/>
                    </a:cubicBezTo>
                    <a:cubicBezTo>
                      <a:pt x="2846" y="12633"/>
                      <a:pt x="3156" y="12145"/>
                      <a:pt x="3418" y="11728"/>
                    </a:cubicBezTo>
                    <a:cubicBezTo>
                      <a:pt x="3680" y="11300"/>
                      <a:pt x="3930" y="10907"/>
                      <a:pt x="4466" y="10847"/>
                    </a:cubicBezTo>
                    <a:lnTo>
                      <a:pt x="4656" y="10823"/>
                    </a:lnTo>
                    <a:cubicBezTo>
                      <a:pt x="4918" y="10788"/>
                      <a:pt x="5204" y="10752"/>
                      <a:pt x="5525" y="10740"/>
                    </a:cubicBezTo>
                    <a:lnTo>
                      <a:pt x="5585" y="10740"/>
                    </a:lnTo>
                    <a:lnTo>
                      <a:pt x="5621" y="10704"/>
                    </a:lnTo>
                    <a:cubicBezTo>
                      <a:pt x="5752" y="10597"/>
                      <a:pt x="5894" y="10514"/>
                      <a:pt x="6049" y="10442"/>
                    </a:cubicBezTo>
                    <a:cubicBezTo>
                      <a:pt x="6424" y="10288"/>
                      <a:pt x="6814" y="10210"/>
                      <a:pt x="7219" y="10210"/>
                    </a:cubicBezTo>
                    <a:cubicBezTo>
                      <a:pt x="7624" y="10210"/>
                      <a:pt x="8044" y="10288"/>
                      <a:pt x="8478" y="10442"/>
                    </a:cubicBezTo>
                    <a:lnTo>
                      <a:pt x="8550" y="10466"/>
                    </a:lnTo>
                    <a:lnTo>
                      <a:pt x="8621" y="10431"/>
                    </a:lnTo>
                    <a:cubicBezTo>
                      <a:pt x="8704" y="10371"/>
                      <a:pt x="8788" y="10312"/>
                      <a:pt x="8883" y="10264"/>
                    </a:cubicBezTo>
                    <a:lnTo>
                      <a:pt x="9014" y="10192"/>
                    </a:lnTo>
                    <a:lnTo>
                      <a:pt x="8942" y="10061"/>
                    </a:lnTo>
                    <a:cubicBezTo>
                      <a:pt x="8264" y="8847"/>
                      <a:pt x="8752" y="8454"/>
                      <a:pt x="8788" y="8418"/>
                    </a:cubicBezTo>
                    <a:cubicBezTo>
                      <a:pt x="8800" y="8412"/>
                      <a:pt x="8930" y="8278"/>
                      <a:pt x="9228" y="8278"/>
                    </a:cubicBezTo>
                    <a:cubicBezTo>
                      <a:pt x="9483" y="8278"/>
                      <a:pt x="9861" y="8377"/>
                      <a:pt x="10395" y="8740"/>
                    </a:cubicBezTo>
                    <a:lnTo>
                      <a:pt x="10514" y="8823"/>
                    </a:lnTo>
                    <a:lnTo>
                      <a:pt x="10597" y="8704"/>
                    </a:lnTo>
                    <a:cubicBezTo>
                      <a:pt x="10597" y="8692"/>
                      <a:pt x="10633" y="8645"/>
                      <a:pt x="10693" y="8561"/>
                    </a:cubicBezTo>
                    <a:lnTo>
                      <a:pt x="10752" y="8502"/>
                    </a:lnTo>
                    <a:lnTo>
                      <a:pt x="10716" y="8418"/>
                    </a:lnTo>
                    <a:cubicBezTo>
                      <a:pt x="10359" y="7490"/>
                      <a:pt x="10335" y="6621"/>
                      <a:pt x="10669" y="5835"/>
                    </a:cubicBezTo>
                    <a:cubicBezTo>
                      <a:pt x="10728" y="5668"/>
                      <a:pt x="10824" y="5525"/>
                      <a:pt x="10943" y="5394"/>
                    </a:cubicBezTo>
                    <a:lnTo>
                      <a:pt x="10967" y="5347"/>
                    </a:lnTo>
                    <a:lnTo>
                      <a:pt x="10967" y="5299"/>
                    </a:lnTo>
                    <a:cubicBezTo>
                      <a:pt x="10978" y="4978"/>
                      <a:pt x="11014" y="4692"/>
                      <a:pt x="11050" y="4430"/>
                    </a:cubicBezTo>
                    <a:lnTo>
                      <a:pt x="11074" y="4227"/>
                    </a:lnTo>
                    <a:cubicBezTo>
                      <a:pt x="11145" y="3704"/>
                      <a:pt x="11526" y="3454"/>
                      <a:pt x="11955" y="3192"/>
                    </a:cubicBezTo>
                    <a:cubicBezTo>
                      <a:pt x="12395" y="2930"/>
                      <a:pt x="12848" y="2644"/>
                      <a:pt x="12848" y="2037"/>
                    </a:cubicBezTo>
                    <a:cubicBezTo>
                      <a:pt x="12848" y="1084"/>
                      <a:pt x="11990" y="763"/>
                      <a:pt x="11526" y="715"/>
                    </a:cubicBezTo>
                    <a:cubicBezTo>
                      <a:pt x="10347" y="751"/>
                      <a:pt x="9585" y="1418"/>
                      <a:pt x="9323" y="2608"/>
                    </a:cubicBezTo>
                    <a:cubicBezTo>
                      <a:pt x="9181" y="2180"/>
                      <a:pt x="8978" y="1787"/>
                      <a:pt x="8716" y="1429"/>
                    </a:cubicBezTo>
                    <a:cubicBezTo>
                      <a:pt x="8442" y="1072"/>
                      <a:pt x="8121" y="775"/>
                      <a:pt x="7752" y="537"/>
                    </a:cubicBezTo>
                    <a:cubicBezTo>
                      <a:pt x="7335" y="275"/>
                      <a:pt x="6871" y="96"/>
                      <a:pt x="6395" y="13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4086225" y="3696425"/>
                <a:ext cx="162225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6942" extrusionOk="0">
                    <a:moveTo>
                      <a:pt x="5786" y="655"/>
                    </a:moveTo>
                    <a:cubicBezTo>
                      <a:pt x="6013" y="965"/>
                      <a:pt x="6108" y="1334"/>
                      <a:pt x="6084" y="1715"/>
                    </a:cubicBezTo>
                    <a:cubicBezTo>
                      <a:pt x="6036" y="2167"/>
                      <a:pt x="5727" y="2572"/>
                      <a:pt x="5191" y="2917"/>
                    </a:cubicBezTo>
                    <a:lnTo>
                      <a:pt x="5001" y="3048"/>
                    </a:lnTo>
                    <a:lnTo>
                      <a:pt x="5179" y="3167"/>
                    </a:lnTo>
                    <a:cubicBezTo>
                      <a:pt x="5191" y="3179"/>
                      <a:pt x="5417" y="3346"/>
                      <a:pt x="5227" y="3846"/>
                    </a:cubicBezTo>
                    <a:cubicBezTo>
                      <a:pt x="5203" y="3917"/>
                      <a:pt x="5155" y="3965"/>
                      <a:pt x="5096" y="3989"/>
                    </a:cubicBezTo>
                    <a:cubicBezTo>
                      <a:pt x="5027" y="4017"/>
                      <a:pt x="4943" y="4029"/>
                      <a:pt x="4851" y="4029"/>
                    </a:cubicBezTo>
                    <a:cubicBezTo>
                      <a:pt x="4476" y="4029"/>
                      <a:pt x="3960" y="3834"/>
                      <a:pt x="3750" y="3739"/>
                    </a:cubicBezTo>
                    <a:lnTo>
                      <a:pt x="3096" y="3441"/>
                    </a:lnTo>
                    <a:lnTo>
                      <a:pt x="3584" y="3977"/>
                    </a:lnTo>
                    <a:cubicBezTo>
                      <a:pt x="3584" y="3977"/>
                      <a:pt x="4143" y="4620"/>
                      <a:pt x="3977" y="5168"/>
                    </a:cubicBezTo>
                    <a:cubicBezTo>
                      <a:pt x="3792" y="4820"/>
                      <a:pt x="3459" y="4445"/>
                      <a:pt x="2923" y="4445"/>
                    </a:cubicBezTo>
                    <a:cubicBezTo>
                      <a:pt x="2835" y="4445"/>
                      <a:pt x="2742" y="4455"/>
                      <a:pt x="2643" y="4477"/>
                    </a:cubicBezTo>
                    <a:cubicBezTo>
                      <a:pt x="2036" y="4620"/>
                      <a:pt x="1357" y="5108"/>
                      <a:pt x="1203" y="5870"/>
                    </a:cubicBezTo>
                    <a:cubicBezTo>
                      <a:pt x="976" y="5989"/>
                      <a:pt x="774" y="6156"/>
                      <a:pt x="607" y="6346"/>
                    </a:cubicBezTo>
                    <a:cubicBezTo>
                      <a:pt x="321" y="5584"/>
                      <a:pt x="333" y="4751"/>
                      <a:pt x="631" y="4001"/>
                    </a:cubicBezTo>
                    <a:cubicBezTo>
                      <a:pt x="702" y="3846"/>
                      <a:pt x="798" y="3691"/>
                      <a:pt x="917" y="3560"/>
                    </a:cubicBezTo>
                    <a:cubicBezTo>
                      <a:pt x="1429" y="2953"/>
                      <a:pt x="2334" y="2655"/>
                      <a:pt x="3215" y="2358"/>
                    </a:cubicBezTo>
                    <a:cubicBezTo>
                      <a:pt x="4298" y="1989"/>
                      <a:pt x="5429" y="1619"/>
                      <a:pt x="5786" y="655"/>
                    </a:cubicBezTo>
                    <a:close/>
                    <a:moveTo>
                      <a:pt x="5632" y="0"/>
                    </a:moveTo>
                    <a:lnTo>
                      <a:pt x="5572" y="286"/>
                    </a:lnTo>
                    <a:cubicBezTo>
                      <a:pt x="5394" y="1322"/>
                      <a:pt x="4286" y="1691"/>
                      <a:pt x="3119" y="2072"/>
                    </a:cubicBezTo>
                    <a:cubicBezTo>
                      <a:pt x="2191" y="2381"/>
                      <a:pt x="1238" y="2691"/>
                      <a:pt x="679" y="3370"/>
                    </a:cubicBezTo>
                    <a:cubicBezTo>
                      <a:pt x="548" y="3524"/>
                      <a:pt x="441" y="3703"/>
                      <a:pt x="357" y="3894"/>
                    </a:cubicBezTo>
                    <a:cubicBezTo>
                      <a:pt x="0" y="4763"/>
                      <a:pt x="12" y="5703"/>
                      <a:pt x="417" y="6703"/>
                    </a:cubicBezTo>
                    <a:lnTo>
                      <a:pt x="512" y="6942"/>
                    </a:lnTo>
                    <a:lnTo>
                      <a:pt x="679" y="6739"/>
                    </a:lnTo>
                    <a:cubicBezTo>
                      <a:pt x="798" y="6584"/>
                      <a:pt x="1095" y="6227"/>
                      <a:pt x="1393" y="6120"/>
                    </a:cubicBezTo>
                    <a:lnTo>
                      <a:pt x="1476" y="6072"/>
                    </a:lnTo>
                    <a:lnTo>
                      <a:pt x="1500" y="5941"/>
                    </a:lnTo>
                    <a:cubicBezTo>
                      <a:pt x="1619" y="5310"/>
                      <a:pt x="2215" y="4894"/>
                      <a:pt x="2715" y="4775"/>
                    </a:cubicBezTo>
                    <a:cubicBezTo>
                      <a:pt x="2790" y="4757"/>
                      <a:pt x="2861" y="4749"/>
                      <a:pt x="2927" y="4749"/>
                    </a:cubicBezTo>
                    <a:cubicBezTo>
                      <a:pt x="3582" y="4749"/>
                      <a:pt x="3799" y="5528"/>
                      <a:pt x="3810" y="5560"/>
                    </a:cubicBezTo>
                    <a:lnTo>
                      <a:pt x="3881" y="5846"/>
                    </a:lnTo>
                    <a:lnTo>
                      <a:pt x="4060" y="5620"/>
                    </a:lnTo>
                    <a:cubicBezTo>
                      <a:pt x="4453" y="5168"/>
                      <a:pt x="4322" y="4608"/>
                      <a:pt x="4096" y="4191"/>
                    </a:cubicBezTo>
                    <a:lnTo>
                      <a:pt x="4096" y="4191"/>
                    </a:lnTo>
                    <a:cubicBezTo>
                      <a:pt x="4327" y="4263"/>
                      <a:pt x="4613" y="4330"/>
                      <a:pt x="4869" y="4330"/>
                    </a:cubicBezTo>
                    <a:cubicBezTo>
                      <a:pt x="4995" y="4330"/>
                      <a:pt x="5113" y="4314"/>
                      <a:pt x="5215" y="4275"/>
                    </a:cubicBezTo>
                    <a:cubicBezTo>
                      <a:pt x="5358" y="4215"/>
                      <a:pt x="5465" y="4096"/>
                      <a:pt x="5513" y="3965"/>
                    </a:cubicBezTo>
                    <a:cubicBezTo>
                      <a:pt x="5679" y="3513"/>
                      <a:pt x="5596" y="3227"/>
                      <a:pt x="5489" y="3084"/>
                    </a:cubicBezTo>
                    <a:cubicBezTo>
                      <a:pt x="6025" y="2691"/>
                      <a:pt x="6322" y="2239"/>
                      <a:pt x="6382" y="1739"/>
                    </a:cubicBezTo>
                    <a:cubicBezTo>
                      <a:pt x="6489" y="905"/>
                      <a:pt x="5858" y="238"/>
                      <a:pt x="5834" y="215"/>
                    </a:cubicBezTo>
                    <a:lnTo>
                      <a:pt x="56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3886775" y="3898600"/>
                <a:ext cx="170300" cy="15740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6" extrusionOk="0">
                    <a:moveTo>
                      <a:pt x="5194" y="301"/>
                    </a:moveTo>
                    <a:cubicBezTo>
                      <a:pt x="5518" y="301"/>
                      <a:pt x="5842" y="350"/>
                      <a:pt x="6156" y="450"/>
                    </a:cubicBezTo>
                    <a:cubicBezTo>
                      <a:pt x="5918" y="617"/>
                      <a:pt x="5752" y="867"/>
                      <a:pt x="5668" y="1152"/>
                    </a:cubicBezTo>
                    <a:cubicBezTo>
                      <a:pt x="5013" y="1379"/>
                      <a:pt x="4597" y="1998"/>
                      <a:pt x="4478" y="2545"/>
                    </a:cubicBezTo>
                    <a:cubicBezTo>
                      <a:pt x="4311" y="3236"/>
                      <a:pt x="4763" y="3665"/>
                      <a:pt x="5168" y="3867"/>
                    </a:cubicBezTo>
                    <a:cubicBezTo>
                      <a:pt x="5093" y="3891"/>
                      <a:pt x="5016" y="3902"/>
                      <a:pt x="4939" y="3902"/>
                    </a:cubicBezTo>
                    <a:cubicBezTo>
                      <a:pt x="4449" y="3902"/>
                      <a:pt x="3976" y="3474"/>
                      <a:pt x="3966" y="3474"/>
                    </a:cubicBezTo>
                    <a:lnTo>
                      <a:pt x="3430" y="2998"/>
                    </a:lnTo>
                    <a:lnTo>
                      <a:pt x="3727" y="3653"/>
                    </a:lnTo>
                    <a:cubicBezTo>
                      <a:pt x="3847" y="3903"/>
                      <a:pt x="4132" y="4653"/>
                      <a:pt x="3978" y="4986"/>
                    </a:cubicBezTo>
                    <a:cubicBezTo>
                      <a:pt x="3954" y="5058"/>
                      <a:pt x="3906" y="5105"/>
                      <a:pt x="3847" y="5129"/>
                    </a:cubicBezTo>
                    <a:cubicBezTo>
                      <a:pt x="3700" y="5185"/>
                      <a:pt x="3580" y="5205"/>
                      <a:pt x="3485" y="5205"/>
                    </a:cubicBezTo>
                    <a:cubicBezTo>
                      <a:pt x="3257" y="5205"/>
                      <a:pt x="3168" y="5090"/>
                      <a:pt x="3168" y="5081"/>
                    </a:cubicBezTo>
                    <a:lnTo>
                      <a:pt x="3049" y="4891"/>
                    </a:lnTo>
                    <a:lnTo>
                      <a:pt x="2918" y="5081"/>
                    </a:lnTo>
                    <a:cubicBezTo>
                      <a:pt x="2561" y="5629"/>
                      <a:pt x="2156" y="5939"/>
                      <a:pt x="1703" y="5986"/>
                    </a:cubicBezTo>
                    <a:cubicBezTo>
                      <a:pt x="1670" y="5989"/>
                      <a:pt x="1636" y="5990"/>
                      <a:pt x="1602" y="5990"/>
                    </a:cubicBezTo>
                    <a:cubicBezTo>
                      <a:pt x="1265" y="5990"/>
                      <a:pt x="925" y="5883"/>
                      <a:pt x="644" y="5689"/>
                    </a:cubicBezTo>
                    <a:cubicBezTo>
                      <a:pt x="1620" y="5332"/>
                      <a:pt x="1989" y="4200"/>
                      <a:pt x="2346" y="3105"/>
                    </a:cubicBezTo>
                    <a:cubicBezTo>
                      <a:pt x="2644" y="2224"/>
                      <a:pt x="2942" y="1295"/>
                      <a:pt x="3561" y="795"/>
                    </a:cubicBezTo>
                    <a:cubicBezTo>
                      <a:pt x="3692" y="688"/>
                      <a:pt x="3835" y="605"/>
                      <a:pt x="3989" y="533"/>
                    </a:cubicBezTo>
                    <a:cubicBezTo>
                      <a:pt x="4376" y="380"/>
                      <a:pt x="4784" y="301"/>
                      <a:pt x="5194" y="301"/>
                    </a:cubicBezTo>
                    <a:close/>
                    <a:moveTo>
                      <a:pt x="5165" y="1"/>
                    </a:moveTo>
                    <a:cubicBezTo>
                      <a:pt x="4722" y="1"/>
                      <a:pt x="4293" y="87"/>
                      <a:pt x="3882" y="259"/>
                    </a:cubicBezTo>
                    <a:cubicBezTo>
                      <a:pt x="3704" y="331"/>
                      <a:pt x="3537" y="438"/>
                      <a:pt x="3382" y="569"/>
                    </a:cubicBezTo>
                    <a:cubicBezTo>
                      <a:pt x="2704" y="1129"/>
                      <a:pt x="2382" y="2081"/>
                      <a:pt x="2073" y="3010"/>
                    </a:cubicBezTo>
                    <a:cubicBezTo>
                      <a:pt x="1680" y="4189"/>
                      <a:pt x="1311" y="5284"/>
                      <a:pt x="287" y="5474"/>
                    </a:cubicBezTo>
                    <a:lnTo>
                      <a:pt x="1" y="5522"/>
                    </a:lnTo>
                    <a:lnTo>
                      <a:pt x="203" y="5724"/>
                    </a:lnTo>
                    <a:cubicBezTo>
                      <a:pt x="239" y="5760"/>
                      <a:pt x="810" y="6296"/>
                      <a:pt x="1561" y="6296"/>
                    </a:cubicBezTo>
                    <a:cubicBezTo>
                      <a:pt x="1620" y="6296"/>
                      <a:pt x="1680" y="6296"/>
                      <a:pt x="1739" y="6284"/>
                    </a:cubicBezTo>
                    <a:cubicBezTo>
                      <a:pt x="2239" y="6224"/>
                      <a:pt x="2692" y="5927"/>
                      <a:pt x="3073" y="5391"/>
                    </a:cubicBezTo>
                    <a:cubicBezTo>
                      <a:pt x="3163" y="5447"/>
                      <a:pt x="3298" y="5498"/>
                      <a:pt x="3483" y="5498"/>
                    </a:cubicBezTo>
                    <a:cubicBezTo>
                      <a:pt x="3614" y="5498"/>
                      <a:pt x="3771" y="5472"/>
                      <a:pt x="3954" y="5403"/>
                    </a:cubicBezTo>
                    <a:cubicBezTo>
                      <a:pt x="4097" y="5355"/>
                      <a:pt x="4204" y="5248"/>
                      <a:pt x="4263" y="5105"/>
                    </a:cubicBezTo>
                    <a:cubicBezTo>
                      <a:pt x="4394" y="4796"/>
                      <a:pt x="4299" y="4331"/>
                      <a:pt x="4180" y="3986"/>
                    </a:cubicBezTo>
                    <a:lnTo>
                      <a:pt x="4180" y="3986"/>
                    </a:lnTo>
                    <a:cubicBezTo>
                      <a:pt x="4406" y="4109"/>
                      <a:pt x="4678" y="4204"/>
                      <a:pt x="4952" y="4204"/>
                    </a:cubicBezTo>
                    <a:cubicBezTo>
                      <a:pt x="5182" y="4204"/>
                      <a:pt x="5414" y="4136"/>
                      <a:pt x="5621" y="3962"/>
                    </a:cubicBezTo>
                    <a:lnTo>
                      <a:pt x="5835" y="3772"/>
                    </a:lnTo>
                    <a:lnTo>
                      <a:pt x="5561" y="3700"/>
                    </a:lnTo>
                    <a:cubicBezTo>
                      <a:pt x="5513" y="3688"/>
                      <a:pt x="4585" y="3427"/>
                      <a:pt x="4775" y="2617"/>
                    </a:cubicBezTo>
                    <a:cubicBezTo>
                      <a:pt x="4882" y="2129"/>
                      <a:pt x="5263" y="1569"/>
                      <a:pt x="5859" y="1414"/>
                    </a:cubicBezTo>
                    <a:lnTo>
                      <a:pt x="5966" y="1379"/>
                    </a:lnTo>
                    <a:lnTo>
                      <a:pt x="5966" y="1271"/>
                    </a:lnTo>
                    <a:cubicBezTo>
                      <a:pt x="5966" y="1057"/>
                      <a:pt x="6192" y="783"/>
                      <a:pt x="6573" y="521"/>
                    </a:cubicBezTo>
                    <a:lnTo>
                      <a:pt x="6811" y="355"/>
                    </a:lnTo>
                    <a:lnTo>
                      <a:pt x="6537" y="259"/>
                    </a:lnTo>
                    <a:cubicBezTo>
                      <a:pt x="6067" y="87"/>
                      <a:pt x="5609" y="1"/>
                      <a:pt x="5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4018650" y="3844875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4223" y="0"/>
                    </a:moveTo>
                    <a:cubicBezTo>
                      <a:pt x="4170" y="0"/>
                      <a:pt x="4120" y="9"/>
                      <a:pt x="4072" y="27"/>
                    </a:cubicBezTo>
                    <a:lnTo>
                      <a:pt x="4037" y="39"/>
                    </a:lnTo>
                    <a:cubicBezTo>
                      <a:pt x="3715" y="158"/>
                      <a:pt x="3417" y="503"/>
                      <a:pt x="3251" y="706"/>
                    </a:cubicBezTo>
                    <a:cubicBezTo>
                      <a:pt x="3191" y="789"/>
                      <a:pt x="3155" y="861"/>
                      <a:pt x="3155" y="861"/>
                    </a:cubicBezTo>
                    <a:cubicBezTo>
                      <a:pt x="2593" y="475"/>
                      <a:pt x="2183" y="364"/>
                      <a:pt x="1897" y="364"/>
                    </a:cubicBezTo>
                    <a:cubicBezTo>
                      <a:pt x="1547" y="364"/>
                      <a:pt x="1384" y="530"/>
                      <a:pt x="1358" y="563"/>
                    </a:cubicBezTo>
                    <a:cubicBezTo>
                      <a:pt x="1310" y="611"/>
                      <a:pt x="762" y="1051"/>
                      <a:pt x="1477" y="2373"/>
                    </a:cubicBezTo>
                    <a:cubicBezTo>
                      <a:pt x="1477" y="2373"/>
                      <a:pt x="1358" y="2444"/>
                      <a:pt x="1203" y="2551"/>
                    </a:cubicBezTo>
                    <a:cubicBezTo>
                      <a:pt x="929" y="2742"/>
                      <a:pt x="536" y="3075"/>
                      <a:pt x="536" y="3420"/>
                    </a:cubicBezTo>
                    <a:cubicBezTo>
                      <a:pt x="536" y="3456"/>
                      <a:pt x="536" y="3492"/>
                      <a:pt x="548" y="3528"/>
                    </a:cubicBezTo>
                    <a:cubicBezTo>
                      <a:pt x="679" y="4099"/>
                      <a:pt x="1679" y="4873"/>
                      <a:pt x="1679" y="4873"/>
                    </a:cubicBezTo>
                    <a:cubicBezTo>
                      <a:pt x="1679" y="4873"/>
                      <a:pt x="0" y="5968"/>
                      <a:pt x="965" y="7135"/>
                    </a:cubicBezTo>
                    <a:cubicBezTo>
                      <a:pt x="1399" y="7660"/>
                      <a:pt x="1717" y="7838"/>
                      <a:pt x="1946" y="7838"/>
                    </a:cubicBezTo>
                    <a:cubicBezTo>
                      <a:pt x="2227" y="7838"/>
                      <a:pt x="2376" y="7572"/>
                      <a:pt x="2441" y="7350"/>
                    </a:cubicBezTo>
                    <a:cubicBezTo>
                      <a:pt x="2520" y="7075"/>
                      <a:pt x="2712" y="6878"/>
                      <a:pt x="3097" y="6878"/>
                    </a:cubicBezTo>
                    <a:cubicBezTo>
                      <a:pt x="3296" y="6878"/>
                      <a:pt x="3546" y="6930"/>
                      <a:pt x="3858" y="7052"/>
                    </a:cubicBezTo>
                    <a:cubicBezTo>
                      <a:pt x="3858" y="7052"/>
                      <a:pt x="4580" y="7539"/>
                      <a:pt x="5475" y="7539"/>
                    </a:cubicBezTo>
                    <a:cubicBezTo>
                      <a:pt x="5993" y="7539"/>
                      <a:pt x="6568" y="7376"/>
                      <a:pt x="7096" y="6861"/>
                    </a:cubicBezTo>
                    <a:cubicBezTo>
                      <a:pt x="8632" y="5564"/>
                      <a:pt x="7585" y="3647"/>
                      <a:pt x="7585" y="3647"/>
                    </a:cubicBezTo>
                    <a:cubicBezTo>
                      <a:pt x="7311" y="2706"/>
                      <a:pt x="7596" y="2349"/>
                      <a:pt x="8013" y="2277"/>
                    </a:cubicBezTo>
                    <a:cubicBezTo>
                      <a:pt x="8430" y="2194"/>
                      <a:pt x="9013" y="1849"/>
                      <a:pt x="7942" y="789"/>
                    </a:cubicBezTo>
                    <a:cubicBezTo>
                      <a:pt x="7668" y="515"/>
                      <a:pt x="7382" y="413"/>
                      <a:pt x="7109" y="413"/>
                    </a:cubicBezTo>
                    <a:cubicBezTo>
                      <a:pt x="6313" y="413"/>
                      <a:pt x="5620" y="1277"/>
                      <a:pt x="5620" y="1277"/>
                    </a:cubicBezTo>
                    <a:cubicBezTo>
                      <a:pt x="5620" y="1277"/>
                      <a:pt x="4941" y="206"/>
                      <a:pt x="4382" y="27"/>
                    </a:cubicBezTo>
                    <a:cubicBezTo>
                      <a:pt x="4328" y="9"/>
                      <a:pt x="4275" y="0"/>
                      <a:pt x="4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40281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3840" y="283"/>
                    </a:moveTo>
                    <a:cubicBezTo>
                      <a:pt x="3879" y="283"/>
                      <a:pt x="3917" y="289"/>
                      <a:pt x="3953" y="301"/>
                    </a:cubicBezTo>
                    <a:cubicBezTo>
                      <a:pt x="4370" y="444"/>
                      <a:pt x="4929" y="1206"/>
                      <a:pt x="5108" y="1492"/>
                    </a:cubicBezTo>
                    <a:lnTo>
                      <a:pt x="5215" y="1670"/>
                    </a:lnTo>
                    <a:lnTo>
                      <a:pt x="5346" y="1504"/>
                    </a:lnTo>
                    <a:cubicBezTo>
                      <a:pt x="5358" y="1504"/>
                      <a:pt x="5977" y="730"/>
                      <a:pt x="6680" y="694"/>
                    </a:cubicBezTo>
                    <a:cubicBezTo>
                      <a:pt x="6693" y="694"/>
                      <a:pt x="6707" y="693"/>
                      <a:pt x="6720" y="693"/>
                    </a:cubicBezTo>
                    <a:cubicBezTo>
                      <a:pt x="7003" y="693"/>
                      <a:pt x="7272" y="812"/>
                      <a:pt x="7454" y="1027"/>
                    </a:cubicBezTo>
                    <a:cubicBezTo>
                      <a:pt x="8013" y="1587"/>
                      <a:pt x="8037" y="1873"/>
                      <a:pt x="8001" y="1992"/>
                    </a:cubicBezTo>
                    <a:cubicBezTo>
                      <a:pt x="7954" y="2170"/>
                      <a:pt x="7704" y="2242"/>
                      <a:pt x="7596" y="2254"/>
                    </a:cubicBezTo>
                    <a:cubicBezTo>
                      <a:pt x="7382" y="2290"/>
                      <a:pt x="7192" y="2420"/>
                      <a:pt x="7073" y="2599"/>
                    </a:cubicBezTo>
                    <a:cubicBezTo>
                      <a:pt x="6906" y="2873"/>
                      <a:pt x="6906" y="3278"/>
                      <a:pt x="7049" y="3825"/>
                    </a:cubicBezTo>
                    <a:lnTo>
                      <a:pt x="7073" y="3861"/>
                    </a:lnTo>
                    <a:cubicBezTo>
                      <a:pt x="7108" y="3933"/>
                      <a:pt x="8037" y="5683"/>
                      <a:pt x="6608" y="6897"/>
                    </a:cubicBezTo>
                    <a:cubicBezTo>
                      <a:pt x="6116" y="7376"/>
                      <a:pt x="5580" y="7529"/>
                      <a:pt x="5097" y="7529"/>
                    </a:cubicBezTo>
                    <a:cubicBezTo>
                      <a:pt x="4270" y="7529"/>
                      <a:pt x="3598" y="7082"/>
                      <a:pt x="3560" y="7052"/>
                    </a:cubicBezTo>
                    <a:lnTo>
                      <a:pt x="3525" y="7040"/>
                    </a:lnTo>
                    <a:cubicBezTo>
                      <a:pt x="3206" y="6920"/>
                      <a:pt x="2938" y="6858"/>
                      <a:pt x="2713" y="6858"/>
                    </a:cubicBezTo>
                    <a:cubicBezTo>
                      <a:pt x="2559" y="6858"/>
                      <a:pt x="2426" y="6887"/>
                      <a:pt x="2310" y="6945"/>
                    </a:cubicBezTo>
                    <a:cubicBezTo>
                      <a:pt x="2108" y="7040"/>
                      <a:pt x="1965" y="7219"/>
                      <a:pt x="1917" y="7433"/>
                    </a:cubicBezTo>
                    <a:cubicBezTo>
                      <a:pt x="1881" y="7540"/>
                      <a:pt x="1798" y="7778"/>
                      <a:pt x="1620" y="7814"/>
                    </a:cubicBezTo>
                    <a:cubicBezTo>
                      <a:pt x="1604" y="7817"/>
                      <a:pt x="1587" y="7819"/>
                      <a:pt x="1567" y="7819"/>
                    </a:cubicBezTo>
                    <a:cubicBezTo>
                      <a:pt x="1421" y="7819"/>
                      <a:pt x="1154" y="7717"/>
                      <a:pt x="703" y="7171"/>
                    </a:cubicBezTo>
                    <a:cubicBezTo>
                      <a:pt x="500" y="6957"/>
                      <a:pt x="405" y="6659"/>
                      <a:pt x="453" y="6373"/>
                    </a:cubicBezTo>
                    <a:cubicBezTo>
                      <a:pt x="548" y="5683"/>
                      <a:pt x="1370" y="5123"/>
                      <a:pt x="1381" y="5123"/>
                    </a:cubicBezTo>
                    <a:lnTo>
                      <a:pt x="1548" y="5016"/>
                    </a:lnTo>
                    <a:lnTo>
                      <a:pt x="1381" y="4885"/>
                    </a:lnTo>
                    <a:cubicBezTo>
                      <a:pt x="1119" y="4683"/>
                      <a:pt x="405" y="4052"/>
                      <a:pt x="310" y="3623"/>
                    </a:cubicBezTo>
                    <a:cubicBezTo>
                      <a:pt x="310" y="3599"/>
                      <a:pt x="310" y="3575"/>
                      <a:pt x="310" y="3552"/>
                    </a:cubicBezTo>
                    <a:cubicBezTo>
                      <a:pt x="310" y="3349"/>
                      <a:pt x="524" y="3075"/>
                      <a:pt x="917" y="2813"/>
                    </a:cubicBezTo>
                    <a:cubicBezTo>
                      <a:pt x="1000" y="2754"/>
                      <a:pt x="1084" y="2694"/>
                      <a:pt x="1167" y="2647"/>
                    </a:cubicBezTo>
                    <a:lnTo>
                      <a:pt x="1310" y="2575"/>
                    </a:lnTo>
                    <a:lnTo>
                      <a:pt x="1227" y="2444"/>
                    </a:lnTo>
                    <a:cubicBezTo>
                      <a:pt x="560" y="1218"/>
                      <a:pt x="1036" y="837"/>
                      <a:pt x="1084" y="801"/>
                    </a:cubicBezTo>
                    <a:cubicBezTo>
                      <a:pt x="1191" y="705"/>
                      <a:pt x="1327" y="657"/>
                      <a:pt x="1466" y="657"/>
                    </a:cubicBezTo>
                    <a:cubicBezTo>
                      <a:pt x="1481" y="657"/>
                      <a:pt x="1497" y="657"/>
                      <a:pt x="1512" y="658"/>
                    </a:cubicBezTo>
                    <a:cubicBezTo>
                      <a:pt x="1774" y="658"/>
                      <a:pt x="2155" y="754"/>
                      <a:pt x="2679" y="1099"/>
                    </a:cubicBezTo>
                    <a:lnTo>
                      <a:pt x="2810" y="1182"/>
                    </a:lnTo>
                    <a:lnTo>
                      <a:pt x="2894" y="1063"/>
                    </a:lnTo>
                    <a:cubicBezTo>
                      <a:pt x="2894" y="1063"/>
                      <a:pt x="2929" y="1004"/>
                      <a:pt x="2989" y="920"/>
                    </a:cubicBezTo>
                    <a:cubicBezTo>
                      <a:pt x="3108" y="777"/>
                      <a:pt x="3405" y="420"/>
                      <a:pt x="3703" y="313"/>
                    </a:cubicBezTo>
                    <a:lnTo>
                      <a:pt x="3727" y="301"/>
                    </a:lnTo>
                    <a:cubicBezTo>
                      <a:pt x="3763" y="289"/>
                      <a:pt x="3801" y="283"/>
                      <a:pt x="3840" y="283"/>
                    </a:cubicBezTo>
                    <a:close/>
                    <a:moveTo>
                      <a:pt x="3847" y="1"/>
                    </a:moveTo>
                    <a:cubicBezTo>
                      <a:pt x="3781" y="1"/>
                      <a:pt x="3715" y="9"/>
                      <a:pt x="3656" y="27"/>
                    </a:cubicBezTo>
                    <a:lnTo>
                      <a:pt x="3608" y="51"/>
                    </a:lnTo>
                    <a:cubicBezTo>
                      <a:pt x="3251" y="170"/>
                      <a:pt x="2917" y="551"/>
                      <a:pt x="2751" y="754"/>
                    </a:cubicBezTo>
                    <a:lnTo>
                      <a:pt x="2727" y="789"/>
                    </a:lnTo>
                    <a:cubicBezTo>
                      <a:pt x="2205" y="451"/>
                      <a:pt x="1803" y="350"/>
                      <a:pt x="1510" y="350"/>
                    </a:cubicBezTo>
                    <a:cubicBezTo>
                      <a:pt x="1101" y="350"/>
                      <a:pt x="902" y="547"/>
                      <a:pt x="881" y="575"/>
                    </a:cubicBezTo>
                    <a:cubicBezTo>
                      <a:pt x="810" y="635"/>
                      <a:pt x="215" y="1135"/>
                      <a:pt x="893" y="2456"/>
                    </a:cubicBezTo>
                    <a:cubicBezTo>
                      <a:pt x="858" y="2480"/>
                      <a:pt x="798" y="2516"/>
                      <a:pt x="738" y="2563"/>
                    </a:cubicBezTo>
                    <a:cubicBezTo>
                      <a:pt x="405" y="2790"/>
                      <a:pt x="0" y="3159"/>
                      <a:pt x="0" y="3552"/>
                    </a:cubicBezTo>
                    <a:cubicBezTo>
                      <a:pt x="0" y="3599"/>
                      <a:pt x="0" y="3647"/>
                      <a:pt x="12" y="3694"/>
                    </a:cubicBezTo>
                    <a:cubicBezTo>
                      <a:pt x="119" y="4183"/>
                      <a:pt x="750" y="4754"/>
                      <a:pt x="1048" y="5004"/>
                    </a:cubicBezTo>
                    <a:cubicBezTo>
                      <a:pt x="774" y="5218"/>
                      <a:pt x="238" y="5719"/>
                      <a:pt x="143" y="6338"/>
                    </a:cubicBezTo>
                    <a:cubicBezTo>
                      <a:pt x="96" y="6707"/>
                      <a:pt x="215" y="7088"/>
                      <a:pt x="465" y="7373"/>
                    </a:cubicBezTo>
                    <a:cubicBezTo>
                      <a:pt x="881" y="7885"/>
                      <a:pt x="1250" y="8135"/>
                      <a:pt x="1560" y="8135"/>
                    </a:cubicBezTo>
                    <a:cubicBezTo>
                      <a:pt x="1596" y="8135"/>
                      <a:pt x="1631" y="8124"/>
                      <a:pt x="1667" y="8124"/>
                    </a:cubicBezTo>
                    <a:cubicBezTo>
                      <a:pt x="1917" y="8064"/>
                      <a:pt x="2108" y="7850"/>
                      <a:pt x="2203" y="7528"/>
                    </a:cubicBezTo>
                    <a:cubicBezTo>
                      <a:pt x="2239" y="7397"/>
                      <a:pt x="2322" y="7290"/>
                      <a:pt x="2441" y="7231"/>
                    </a:cubicBezTo>
                    <a:cubicBezTo>
                      <a:pt x="2518" y="7190"/>
                      <a:pt x="2614" y="7170"/>
                      <a:pt x="2728" y="7170"/>
                    </a:cubicBezTo>
                    <a:cubicBezTo>
                      <a:pt x="2911" y="7170"/>
                      <a:pt x="3140" y="7223"/>
                      <a:pt x="3405" y="7326"/>
                    </a:cubicBezTo>
                    <a:cubicBezTo>
                      <a:pt x="3522" y="7399"/>
                      <a:pt x="4241" y="7831"/>
                      <a:pt x="5110" y="7831"/>
                    </a:cubicBezTo>
                    <a:cubicBezTo>
                      <a:pt x="5655" y="7831"/>
                      <a:pt x="6259" y="7661"/>
                      <a:pt x="6811" y="7123"/>
                    </a:cubicBezTo>
                    <a:cubicBezTo>
                      <a:pt x="8347" y="5826"/>
                      <a:pt x="7442" y="3944"/>
                      <a:pt x="7346" y="3742"/>
                    </a:cubicBezTo>
                    <a:cubicBezTo>
                      <a:pt x="7215" y="3290"/>
                      <a:pt x="7215" y="2956"/>
                      <a:pt x="7335" y="2766"/>
                    </a:cubicBezTo>
                    <a:cubicBezTo>
                      <a:pt x="7406" y="2659"/>
                      <a:pt x="7525" y="2575"/>
                      <a:pt x="7656" y="2563"/>
                    </a:cubicBezTo>
                    <a:cubicBezTo>
                      <a:pt x="8001" y="2492"/>
                      <a:pt x="8228" y="2325"/>
                      <a:pt x="8299" y="2087"/>
                    </a:cubicBezTo>
                    <a:cubicBezTo>
                      <a:pt x="8394" y="1754"/>
                      <a:pt x="8192" y="1349"/>
                      <a:pt x="7668" y="825"/>
                    </a:cubicBezTo>
                    <a:cubicBezTo>
                      <a:pt x="7424" y="559"/>
                      <a:pt x="7086" y="406"/>
                      <a:pt x="6733" y="406"/>
                    </a:cubicBezTo>
                    <a:cubicBezTo>
                      <a:pt x="6707" y="406"/>
                      <a:pt x="6682" y="407"/>
                      <a:pt x="6656" y="408"/>
                    </a:cubicBezTo>
                    <a:cubicBezTo>
                      <a:pt x="6037" y="432"/>
                      <a:pt x="5501" y="920"/>
                      <a:pt x="5251" y="1182"/>
                    </a:cubicBezTo>
                    <a:cubicBezTo>
                      <a:pt x="5037" y="861"/>
                      <a:pt x="4513" y="182"/>
                      <a:pt x="4048" y="27"/>
                    </a:cubicBezTo>
                    <a:cubicBezTo>
                      <a:pt x="3983" y="9"/>
                      <a:pt x="3914" y="1"/>
                      <a:pt x="3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424755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3747" y="309"/>
                    </a:moveTo>
                    <a:cubicBezTo>
                      <a:pt x="4783" y="309"/>
                      <a:pt x="5873" y="837"/>
                      <a:pt x="6906" y="1869"/>
                    </a:cubicBezTo>
                    <a:cubicBezTo>
                      <a:pt x="8346" y="3334"/>
                      <a:pt x="9097" y="5263"/>
                      <a:pt x="9097" y="7632"/>
                    </a:cubicBezTo>
                    <a:cubicBezTo>
                      <a:pt x="8835" y="7799"/>
                      <a:pt x="8608" y="8001"/>
                      <a:pt x="8406" y="8227"/>
                    </a:cubicBezTo>
                    <a:cubicBezTo>
                      <a:pt x="8085" y="6727"/>
                      <a:pt x="7418" y="4798"/>
                      <a:pt x="6049" y="3489"/>
                    </a:cubicBezTo>
                    <a:cubicBezTo>
                      <a:pt x="5572" y="3036"/>
                      <a:pt x="5096" y="2810"/>
                      <a:pt x="4632" y="2810"/>
                    </a:cubicBezTo>
                    <a:cubicBezTo>
                      <a:pt x="4513" y="2810"/>
                      <a:pt x="4394" y="2822"/>
                      <a:pt x="4275" y="2858"/>
                    </a:cubicBezTo>
                    <a:lnTo>
                      <a:pt x="4132" y="2893"/>
                    </a:lnTo>
                    <a:lnTo>
                      <a:pt x="4167" y="3048"/>
                    </a:lnTo>
                    <a:cubicBezTo>
                      <a:pt x="4441" y="4132"/>
                      <a:pt x="3715" y="5215"/>
                      <a:pt x="2608" y="5382"/>
                    </a:cubicBezTo>
                    <a:cubicBezTo>
                      <a:pt x="2507" y="5398"/>
                      <a:pt x="2406" y="5406"/>
                      <a:pt x="2307" y="5406"/>
                    </a:cubicBezTo>
                    <a:cubicBezTo>
                      <a:pt x="1324" y="5406"/>
                      <a:pt x="483" y="4626"/>
                      <a:pt x="429" y="3620"/>
                    </a:cubicBezTo>
                    <a:lnTo>
                      <a:pt x="417" y="3477"/>
                    </a:lnTo>
                    <a:cubicBezTo>
                      <a:pt x="381" y="2584"/>
                      <a:pt x="1191" y="1215"/>
                      <a:pt x="2417" y="619"/>
                    </a:cubicBezTo>
                    <a:cubicBezTo>
                      <a:pt x="2844" y="411"/>
                      <a:pt x="3290" y="309"/>
                      <a:pt x="3747" y="309"/>
                    </a:cubicBezTo>
                    <a:close/>
                    <a:moveTo>
                      <a:pt x="3769" y="1"/>
                    </a:moveTo>
                    <a:cubicBezTo>
                      <a:pt x="3149" y="1"/>
                      <a:pt x="2643" y="172"/>
                      <a:pt x="2286" y="345"/>
                    </a:cubicBezTo>
                    <a:cubicBezTo>
                      <a:pt x="857" y="1048"/>
                      <a:pt x="0" y="2643"/>
                      <a:pt x="131" y="3632"/>
                    </a:cubicBezTo>
                    <a:lnTo>
                      <a:pt x="143" y="3763"/>
                    </a:lnTo>
                    <a:cubicBezTo>
                      <a:pt x="284" y="4881"/>
                      <a:pt x="1238" y="5703"/>
                      <a:pt x="2335" y="5703"/>
                    </a:cubicBezTo>
                    <a:cubicBezTo>
                      <a:pt x="2441" y="5703"/>
                      <a:pt x="2548" y="5695"/>
                      <a:pt x="2655" y="5679"/>
                    </a:cubicBezTo>
                    <a:cubicBezTo>
                      <a:pt x="3882" y="5501"/>
                      <a:pt x="4715" y="4334"/>
                      <a:pt x="4489" y="3120"/>
                    </a:cubicBezTo>
                    <a:cubicBezTo>
                      <a:pt x="4532" y="3115"/>
                      <a:pt x="4575" y="3112"/>
                      <a:pt x="4618" y="3112"/>
                    </a:cubicBezTo>
                    <a:cubicBezTo>
                      <a:pt x="5008" y="3112"/>
                      <a:pt x="5417" y="3306"/>
                      <a:pt x="5846" y="3703"/>
                    </a:cubicBezTo>
                    <a:cubicBezTo>
                      <a:pt x="7251" y="5048"/>
                      <a:pt x="7882" y="7108"/>
                      <a:pt x="8168" y="8596"/>
                    </a:cubicBezTo>
                    <a:lnTo>
                      <a:pt x="8239" y="8930"/>
                    </a:lnTo>
                    <a:lnTo>
                      <a:pt x="8442" y="8656"/>
                    </a:lnTo>
                    <a:cubicBezTo>
                      <a:pt x="8692" y="8335"/>
                      <a:pt x="8989" y="8049"/>
                      <a:pt x="9335" y="7834"/>
                    </a:cubicBezTo>
                    <a:lnTo>
                      <a:pt x="9394" y="7787"/>
                    </a:lnTo>
                    <a:lnTo>
                      <a:pt x="9394" y="7703"/>
                    </a:lnTo>
                    <a:cubicBezTo>
                      <a:pt x="9418" y="5227"/>
                      <a:pt x="8644" y="3179"/>
                      <a:pt x="7120" y="1655"/>
                    </a:cubicBezTo>
                    <a:cubicBezTo>
                      <a:pt x="5837" y="372"/>
                      <a:pt x="4680" y="1"/>
                      <a:pt x="37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4617525" y="3833025"/>
                <a:ext cx="235475" cy="2322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9288" extrusionOk="0">
                    <a:moveTo>
                      <a:pt x="1310" y="311"/>
                    </a:moveTo>
                    <a:cubicBezTo>
                      <a:pt x="3680" y="311"/>
                      <a:pt x="5620" y="1049"/>
                      <a:pt x="7073" y="2501"/>
                    </a:cubicBezTo>
                    <a:cubicBezTo>
                      <a:pt x="8561" y="3990"/>
                      <a:pt x="9014" y="5585"/>
                      <a:pt x="8323" y="6990"/>
                    </a:cubicBezTo>
                    <a:cubicBezTo>
                      <a:pt x="7729" y="8179"/>
                      <a:pt x="6415" y="8991"/>
                      <a:pt x="5522" y="8991"/>
                    </a:cubicBezTo>
                    <a:cubicBezTo>
                      <a:pt x="5503" y="8991"/>
                      <a:pt x="5484" y="8991"/>
                      <a:pt x="5466" y="8990"/>
                    </a:cubicBezTo>
                    <a:lnTo>
                      <a:pt x="5335" y="8967"/>
                    </a:lnTo>
                    <a:cubicBezTo>
                      <a:pt x="4227" y="8895"/>
                      <a:pt x="3406" y="7895"/>
                      <a:pt x="3573" y="6788"/>
                    </a:cubicBezTo>
                    <a:cubicBezTo>
                      <a:pt x="3715" y="5841"/>
                      <a:pt x="4528" y="5181"/>
                      <a:pt x="5438" y="5181"/>
                    </a:cubicBezTo>
                    <a:cubicBezTo>
                      <a:pt x="5592" y="5181"/>
                      <a:pt x="5749" y="5200"/>
                      <a:pt x="5906" y="5240"/>
                    </a:cubicBezTo>
                    <a:lnTo>
                      <a:pt x="6049" y="5276"/>
                    </a:lnTo>
                    <a:lnTo>
                      <a:pt x="6085" y="5121"/>
                    </a:lnTo>
                    <a:cubicBezTo>
                      <a:pt x="6240" y="4537"/>
                      <a:pt x="6025" y="3942"/>
                      <a:pt x="5454" y="3347"/>
                    </a:cubicBezTo>
                    <a:cubicBezTo>
                      <a:pt x="4156" y="1978"/>
                      <a:pt x="2215" y="1311"/>
                      <a:pt x="715" y="1001"/>
                    </a:cubicBezTo>
                    <a:cubicBezTo>
                      <a:pt x="953" y="787"/>
                      <a:pt x="1144" y="561"/>
                      <a:pt x="1310" y="311"/>
                    </a:cubicBezTo>
                    <a:close/>
                    <a:moveTo>
                      <a:pt x="1337" y="1"/>
                    </a:moveTo>
                    <a:cubicBezTo>
                      <a:pt x="1301" y="1"/>
                      <a:pt x="1264" y="1"/>
                      <a:pt x="1227" y="1"/>
                    </a:cubicBezTo>
                    <a:lnTo>
                      <a:pt x="1144" y="1"/>
                    </a:lnTo>
                    <a:lnTo>
                      <a:pt x="1096" y="73"/>
                    </a:lnTo>
                    <a:cubicBezTo>
                      <a:pt x="882" y="418"/>
                      <a:pt x="596" y="716"/>
                      <a:pt x="275" y="966"/>
                    </a:cubicBezTo>
                    <a:lnTo>
                      <a:pt x="1" y="1168"/>
                    </a:lnTo>
                    <a:lnTo>
                      <a:pt x="334" y="1227"/>
                    </a:lnTo>
                    <a:cubicBezTo>
                      <a:pt x="1822" y="1513"/>
                      <a:pt x="3882" y="2144"/>
                      <a:pt x="5228" y="3549"/>
                    </a:cubicBezTo>
                    <a:cubicBezTo>
                      <a:pt x="5668" y="4025"/>
                      <a:pt x="5870" y="4478"/>
                      <a:pt x="5823" y="4907"/>
                    </a:cubicBezTo>
                    <a:cubicBezTo>
                      <a:pt x="5693" y="4884"/>
                      <a:pt x="5564" y="4873"/>
                      <a:pt x="5437" y="4873"/>
                    </a:cubicBezTo>
                    <a:cubicBezTo>
                      <a:pt x="4363" y="4873"/>
                      <a:pt x="3423" y="5654"/>
                      <a:pt x="3263" y="6740"/>
                    </a:cubicBezTo>
                    <a:cubicBezTo>
                      <a:pt x="3084" y="7966"/>
                      <a:pt x="3942" y="9098"/>
                      <a:pt x="5180" y="9252"/>
                    </a:cubicBezTo>
                    <a:lnTo>
                      <a:pt x="5299" y="9276"/>
                    </a:lnTo>
                    <a:cubicBezTo>
                      <a:pt x="5370" y="9276"/>
                      <a:pt x="5442" y="9276"/>
                      <a:pt x="5513" y="9288"/>
                    </a:cubicBezTo>
                    <a:cubicBezTo>
                      <a:pt x="6501" y="9288"/>
                      <a:pt x="7930" y="8443"/>
                      <a:pt x="8585" y="7121"/>
                    </a:cubicBezTo>
                    <a:cubicBezTo>
                      <a:pt x="9014" y="6240"/>
                      <a:pt x="9419" y="4430"/>
                      <a:pt x="7275" y="2287"/>
                    </a:cubicBezTo>
                    <a:cubicBezTo>
                      <a:pt x="5762" y="774"/>
                      <a:pt x="3753" y="1"/>
                      <a:pt x="1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43853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25" y="1"/>
                    </a:moveTo>
                    <a:lnTo>
                      <a:pt x="1" y="48"/>
                    </a:lnTo>
                    <a:lnTo>
                      <a:pt x="37" y="60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4380600" y="3833625"/>
                <a:ext cx="1015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704" extrusionOk="0">
                    <a:moveTo>
                      <a:pt x="274" y="1"/>
                    </a:moveTo>
                    <a:lnTo>
                      <a:pt x="72" y="382"/>
                    </a:lnTo>
                    <a:lnTo>
                      <a:pt x="0" y="584"/>
                    </a:lnTo>
                    <a:lnTo>
                      <a:pt x="405" y="703"/>
                    </a:lnTo>
                    <a:lnTo>
                      <a:pt x="405" y="703"/>
                    </a:lnTo>
                    <a:lnTo>
                      <a:pt x="369" y="453"/>
                    </a:lnTo>
                    <a:cubicBezTo>
                      <a:pt x="369" y="430"/>
                      <a:pt x="369" y="418"/>
                      <a:pt x="369" y="406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4352925" y="36547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6334" y="0"/>
                    </a:moveTo>
                    <a:lnTo>
                      <a:pt x="6334" y="0"/>
                    </a:lnTo>
                    <a:cubicBezTo>
                      <a:pt x="5870" y="72"/>
                      <a:pt x="5429" y="250"/>
                      <a:pt x="5036" y="500"/>
                    </a:cubicBezTo>
                    <a:cubicBezTo>
                      <a:pt x="4679" y="727"/>
                      <a:pt x="4358" y="1012"/>
                      <a:pt x="4108" y="1346"/>
                    </a:cubicBezTo>
                    <a:cubicBezTo>
                      <a:pt x="3691" y="1905"/>
                      <a:pt x="3417" y="2560"/>
                      <a:pt x="3322" y="3251"/>
                    </a:cubicBezTo>
                    <a:cubicBezTo>
                      <a:pt x="3274" y="2155"/>
                      <a:pt x="2893" y="739"/>
                      <a:pt x="1167" y="691"/>
                    </a:cubicBezTo>
                    <a:cubicBezTo>
                      <a:pt x="1167" y="691"/>
                      <a:pt x="0" y="798"/>
                      <a:pt x="0" y="1858"/>
                    </a:cubicBezTo>
                    <a:cubicBezTo>
                      <a:pt x="0" y="2917"/>
                      <a:pt x="1631" y="2846"/>
                      <a:pt x="1762" y="4048"/>
                    </a:cubicBezTo>
                    <a:cubicBezTo>
                      <a:pt x="1798" y="4346"/>
                      <a:pt x="1857" y="4715"/>
                      <a:pt x="1869" y="5132"/>
                    </a:cubicBezTo>
                    <a:cubicBezTo>
                      <a:pt x="2000" y="5275"/>
                      <a:pt x="2096" y="5441"/>
                      <a:pt x="2167" y="5620"/>
                    </a:cubicBezTo>
                    <a:cubicBezTo>
                      <a:pt x="2584" y="6608"/>
                      <a:pt x="2405" y="7573"/>
                      <a:pt x="2119" y="8311"/>
                    </a:cubicBezTo>
                    <a:cubicBezTo>
                      <a:pt x="2179" y="8394"/>
                      <a:pt x="2226" y="8466"/>
                      <a:pt x="2226" y="8466"/>
                    </a:cubicBezTo>
                    <a:cubicBezTo>
                      <a:pt x="2783" y="8080"/>
                      <a:pt x="3193" y="7969"/>
                      <a:pt x="3479" y="7969"/>
                    </a:cubicBezTo>
                    <a:cubicBezTo>
                      <a:pt x="3829" y="7969"/>
                      <a:pt x="3993" y="8135"/>
                      <a:pt x="4012" y="8168"/>
                    </a:cubicBezTo>
                    <a:cubicBezTo>
                      <a:pt x="4060" y="8216"/>
                      <a:pt x="4608" y="8656"/>
                      <a:pt x="3893" y="9978"/>
                    </a:cubicBezTo>
                    <a:cubicBezTo>
                      <a:pt x="3893" y="9978"/>
                      <a:pt x="4012" y="10049"/>
                      <a:pt x="4167" y="10156"/>
                    </a:cubicBezTo>
                    <a:cubicBezTo>
                      <a:pt x="4572" y="9996"/>
                      <a:pt x="5004" y="9915"/>
                      <a:pt x="5435" y="9915"/>
                    </a:cubicBezTo>
                    <a:cubicBezTo>
                      <a:pt x="5867" y="9915"/>
                      <a:pt x="6298" y="9996"/>
                      <a:pt x="6703" y="10156"/>
                    </a:cubicBezTo>
                    <a:cubicBezTo>
                      <a:pt x="6870" y="10216"/>
                      <a:pt x="7037" y="10323"/>
                      <a:pt x="7179" y="10430"/>
                    </a:cubicBezTo>
                    <a:cubicBezTo>
                      <a:pt x="7584" y="10454"/>
                      <a:pt x="7953" y="10502"/>
                      <a:pt x="8251" y="10537"/>
                    </a:cubicBezTo>
                    <a:cubicBezTo>
                      <a:pt x="9454" y="10692"/>
                      <a:pt x="9382" y="12311"/>
                      <a:pt x="10442" y="12311"/>
                    </a:cubicBezTo>
                    <a:cubicBezTo>
                      <a:pt x="11513" y="12311"/>
                      <a:pt x="11609" y="11145"/>
                      <a:pt x="11609" y="11145"/>
                    </a:cubicBezTo>
                    <a:cubicBezTo>
                      <a:pt x="11573" y="9418"/>
                      <a:pt x="10156" y="9025"/>
                      <a:pt x="9061" y="8990"/>
                    </a:cubicBezTo>
                    <a:cubicBezTo>
                      <a:pt x="9739" y="8882"/>
                      <a:pt x="10394" y="8620"/>
                      <a:pt x="10954" y="8204"/>
                    </a:cubicBezTo>
                    <a:cubicBezTo>
                      <a:pt x="11299" y="7954"/>
                      <a:pt x="11585" y="7644"/>
                      <a:pt x="11811" y="7287"/>
                    </a:cubicBezTo>
                    <a:cubicBezTo>
                      <a:pt x="12073" y="6882"/>
                      <a:pt x="12240" y="6442"/>
                      <a:pt x="12323" y="5989"/>
                    </a:cubicBezTo>
                    <a:cubicBezTo>
                      <a:pt x="12110" y="5866"/>
                      <a:pt x="11865" y="5815"/>
                      <a:pt x="11606" y="5815"/>
                    </a:cubicBezTo>
                    <a:cubicBezTo>
                      <a:pt x="10443" y="5815"/>
                      <a:pt x="9001" y="6835"/>
                      <a:pt x="9001" y="6835"/>
                    </a:cubicBezTo>
                    <a:cubicBezTo>
                      <a:pt x="12978" y="3810"/>
                      <a:pt x="11263" y="1370"/>
                      <a:pt x="11132" y="1191"/>
                    </a:cubicBezTo>
                    <a:cubicBezTo>
                      <a:pt x="11048" y="1129"/>
                      <a:pt x="10456" y="712"/>
                      <a:pt x="9536" y="712"/>
                    </a:cubicBezTo>
                    <a:cubicBezTo>
                      <a:pt x="8512" y="712"/>
                      <a:pt x="7081" y="1228"/>
                      <a:pt x="5489" y="3322"/>
                    </a:cubicBezTo>
                    <a:cubicBezTo>
                      <a:pt x="5489" y="3322"/>
                      <a:pt x="7001" y="1167"/>
                      <a:pt x="6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4349350" y="36508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6382" y="310"/>
                    </a:moveTo>
                    <a:cubicBezTo>
                      <a:pt x="6870" y="1405"/>
                      <a:pt x="5513" y="3358"/>
                      <a:pt x="5489" y="3382"/>
                    </a:cubicBezTo>
                    <a:lnTo>
                      <a:pt x="5739" y="3561"/>
                    </a:lnTo>
                    <a:cubicBezTo>
                      <a:pt x="7303" y="1504"/>
                      <a:pt x="8682" y="996"/>
                      <a:pt x="9662" y="996"/>
                    </a:cubicBezTo>
                    <a:cubicBezTo>
                      <a:pt x="10481" y="996"/>
                      <a:pt x="11021" y="1350"/>
                      <a:pt x="11156" y="1453"/>
                    </a:cubicBezTo>
                    <a:cubicBezTo>
                      <a:pt x="11371" y="1751"/>
                      <a:pt x="12823" y="4001"/>
                      <a:pt x="9049" y="6870"/>
                    </a:cubicBezTo>
                    <a:lnTo>
                      <a:pt x="9227" y="7109"/>
                    </a:lnTo>
                    <a:cubicBezTo>
                      <a:pt x="9248" y="7098"/>
                      <a:pt x="10658" y="6110"/>
                      <a:pt x="11753" y="6110"/>
                    </a:cubicBezTo>
                    <a:cubicBezTo>
                      <a:pt x="11948" y="6110"/>
                      <a:pt x="12134" y="6142"/>
                      <a:pt x="12299" y="6216"/>
                    </a:cubicBezTo>
                    <a:cubicBezTo>
                      <a:pt x="12121" y="7025"/>
                      <a:pt x="11668" y="7752"/>
                      <a:pt x="11002" y="8240"/>
                    </a:cubicBezTo>
                    <a:cubicBezTo>
                      <a:pt x="10466" y="8633"/>
                      <a:pt x="9835" y="8894"/>
                      <a:pt x="9180" y="8990"/>
                    </a:cubicBezTo>
                    <a:lnTo>
                      <a:pt x="7751" y="9240"/>
                    </a:lnTo>
                    <a:lnTo>
                      <a:pt x="9192" y="9287"/>
                    </a:lnTo>
                    <a:cubicBezTo>
                      <a:pt x="10263" y="9335"/>
                      <a:pt x="11561" y="9716"/>
                      <a:pt x="11609" y="11288"/>
                    </a:cubicBezTo>
                    <a:cubicBezTo>
                      <a:pt x="11597" y="11323"/>
                      <a:pt x="11502" y="12312"/>
                      <a:pt x="10585" y="12312"/>
                    </a:cubicBezTo>
                    <a:cubicBezTo>
                      <a:pt x="10156" y="12312"/>
                      <a:pt x="9930" y="11966"/>
                      <a:pt x="9680" y="11561"/>
                    </a:cubicBezTo>
                    <a:cubicBezTo>
                      <a:pt x="9406" y="11121"/>
                      <a:pt x="9097" y="10621"/>
                      <a:pt x="8418" y="10549"/>
                    </a:cubicBezTo>
                    <a:lnTo>
                      <a:pt x="8227" y="10526"/>
                    </a:lnTo>
                    <a:cubicBezTo>
                      <a:pt x="7965" y="10490"/>
                      <a:pt x="7692" y="10454"/>
                      <a:pt x="7370" y="10442"/>
                    </a:cubicBezTo>
                    <a:cubicBezTo>
                      <a:pt x="7227" y="10335"/>
                      <a:pt x="7084" y="10240"/>
                      <a:pt x="6918" y="10168"/>
                    </a:cubicBezTo>
                    <a:cubicBezTo>
                      <a:pt x="6514" y="10003"/>
                      <a:pt x="6088" y="9920"/>
                      <a:pt x="5644" y="9920"/>
                    </a:cubicBezTo>
                    <a:cubicBezTo>
                      <a:pt x="5226" y="9920"/>
                      <a:pt x="4791" y="9994"/>
                      <a:pt x="4346" y="10145"/>
                    </a:cubicBezTo>
                    <a:lnTo>
                      <a:pt x="4239" y="10073"/>
                    </a:lnTo>
                    <a:cubicBezTo>
                      <a:pt x="4929" y="8752"/>
                      <a:pt x="4334" y="8252"/>
                      <a:pt x="4286" y="8216"/>
                    </a:cubicBezTo>
                    <a:cubicBezTo>
                      <a:pt x="4251" y="8180"/>
                      <a:pt x="4046" y="7980"/>
                      <a:pt x="3627" y="7980"/>
                    </a:cubicBezTo>
                    <a:cubicBezTo>
                      <a:pt x="3343" y="7980"/>
                      <a:pt x="2960" y="8072"/>
                      <a:pt x="2465" y="8371"/>
                    </a:cubicBezTo>
                    <a:cubicBezTo>
                      <a:pt x="2810" y="7430"/>
                      <a:pt x="2810" y="6537"/>
                      <a:pt x="2465" y="5716"/>
                    </a:cubicBezTo>
                    <a:cubicBezTo>
                      <a:pt x="2393" y="5549"/>
                      <a:pt x="2286" y="5382"/>
                      <a:pt x="2167" y="5227"/>
                    </a:cubicBezTo>
                    <a:cubicBezTo>
                      <a:pt x="2155" y="4918"/>
                      <a:pt x="2119" y="4644"/>
                      <a:pt x="2084" y="4394"/>
                    </a:cubicBezTo>
                    <a:lnTo>
                      <a:pt x="2060" y="4192"/>
                    </a:lnTo>
                    <a:cubicBezTo>
                      <a:pt x="1988" y="3525"/>
                      <a:pt x="1488" y="3203"/>
                      <a:pt x="1036" y="2929"/>
                    </a:cubicBezTo>
                    <a:cubicBezTo>
                      <a:pt x="643" y="2679"/>
                      <a:pt x="298" y="2465"/>
                      <a:pt x="298" y="2025"/>
                    </a:cubicBezTo>
                    <a:cubicBezTo>
                      <a:pt x="298" y="1108"/>
                      <a:pt x="1286" y="1001"/>
                      <a:pt x="1310" y="1001"/>
                    </a:cubicBezTo>
                    <a:cubicBezTo>
                      <a:pt x="2893" y="1048"/>
                      <a:pt x="3274" y="2334"/>
                      <a:pt x="3322" y="3418"/>
                    </a:cubicBezTo>
                    <a:lnTo>
                      <a:pt x="3370" y="4858"/>
                    </a:lnTo>
                    <a:lnTo>
                      <a:pt x="3620" y="3430"/>
                    </a:lnTo>
                    <a:cubicBezTo>
                      <a:pt x="3715" y="2775"/>
                      <a:pt x="3977" y="2144"/>
                      <a:pt x="4370" y="1596"/>
                    </a:cubicBezTo>
                    <a:cubicBezTo>
                      <a:pt x="4858" y="941"/>
                      <a:pt x="5584" y="477"/>
                      <a:pt x="6382" y="310"/>
                    </a:cubicBezTo>
                    <a:close/>
                    <a:moveTo>
                      <a:pt x="6549" y="1"/>
                    </a:moveTo>
                    <a:lnTo>
                      <a:pt x="6453" y="12"/>
                    </a:lnTo>
                    <a:cubicBezTo>
                      <a:pt x="5977" y="84"/>
                      <a:pt x="5513" y="262"/>
                      <a:pt x="5096" y="536"/>
                    </a:cubicBezTo>
                    <a:cubicBezTo>
                      <a:pt x="4727" y="774"/>
                      <a:pt x="4394" y="1072"/>
                      <a:pt x="4132" y="1429"/>
                    </a:cubicBezTo>
                    <a:cubicBezTo>
                      <a:pt x="3870" y="1786"/>
                      <a:pt x="3655" y="2179"/>
                      <a:pt x="3524" y="2596"/>
                    </a:cubicBezTo>
                    <a:cubicBezTo>
                      <a:pt x="3251" y="1405"/>
                      <a:pt x="2489" y="739"/>
                      <a:pt x="1298" y="715"/>
                    </a:cubicBezTo>
                    <a:cubicBezTo>
                      <a:pt x="845" y="751"/>
                      <a:pt x="0" y="1084"/>
                      <a:pt x="0" y="2025"/>
                    </a:cubicBezTo>
                    <a:cubicBezTo>
                      <a:pt x="0" y="2632"/>
                      <a:pt x="464" y="2929"/>
                      <a:pt x="881" y="3191"/>
                    </a:cubicBezTo>
                    <a:cubicBezTo>
                      <a:pt x="1310" y="3441"/>
                      <a:pt x="1703" y="3691"/>
                      <a:pt x="1762" y="4227"/>
                    </a:cubicBezTo>
                    <a:lnTo>
                      <a:pt x="1786" y="4430"/>
                    </a:lnTo>
                    <a:cubicBezTo>
                      <a:pt x="1822" y="4680"/>
                      <a:pt x="1858" y="4977"/>
                      <a:pt x="1869" y="5299"/>
                    </a:cubicBezTo>
                    <a:lnTo>
                      <a:pt x="1869" y="5346"/>
                    </a:lnTo>
                    <a:lnTo>
                      <a:pt x="1905" y="5382"/>
                    </a:lnTo>
                    <a:cubicBezTo>
                      <a:pt x="2024" y="5513"/>
                      <a:pt x="2108" y="5668"/>
                      <a:pt x="2179" y="5835"/>
                    </a:cubicBezTo>
                    <a:cubicBezTo>
                      <a:pt x="2512" y="6620"/>
                      <a:pt x="2489" y="7490"/>
                      <a:pt x="2131" y="8406"/>
                    </a:cubicBezTo>
                    <a:lnTo>
                      <a:pt x="2096" y="8490"/>
                    </a:lnTo>
                    <a:lnTo>
                      <a:pt x="2143" y="8561"/>
                    </a:lnTo>
                    <a:cubicBezTo>
                      <a:pt x="2203" y="8633"/>
                      <a:pt x="2250" y="8692"/>
                      <a:pt x="2250" y="8692"/>
                    </a:cubicBezTo>
                    <a:lnTo>
                      <a:pt x="2334" y="8823"/>
                    </a:lnTo>
                    <a:lnTo>
                      <a:pt x="2453" y="8740"/>
                    </a:lnTo>
                    <a:cubicBezTo>
                      <a:pt x="2976" y="8384"/>
                      <a:pt x="3355" y="8284"/>
                      <a:pt x="3614" y="8284"/>
                    </a:cubicBezTo>
                    <a:cubicBezTo>
                      <a:pt x="3927" y="8284"/>
                      <a:pt x="4066" y="8429"/>
                      <a:pt x="4072" y="8442"/>
                    </a:cubicBezTo>
                    <a:cubicBezTo>
                      <a:pt x="4096" y="8454"/>
                      <a:pt x="4584" y="8835"/>
                      <a:pt x="3905" y="10061"/>
                    </a:cubicBezTo>
                    <a:lnTo>
                      <a:pt x="3834" y="10192"/>
                    </a:lnTo>
                    <a:lnTo>
                      <a:pt x="3965" y="10264"/>
                    </a:lnTo>
                    <a:cubicBezTo>
                      <a:pt x="4060" y="10311"/>
                      <a:pt x="4144" y="10371"/>
                      <a:pt x="4227" y="10430"/>
                    </a:cubicBezTo>
                    <a:lnTo>
                      <a:pt x="4298" y="10478"/>
                    </a:lnTo>
                    <a:lnTo>
                      <a:pt x="4370" y="10442"/>
                    </a:lnTo>
                    <a:cubicBezTo>
                      <a:pt x="4804" y="10288"/>
                      <a:pt x="5224" y="10210"/>
                      <a:pt x="5629" y="10210"/>
                    </a:cubicBezTo>
                    <a:cubicBezTo>
                      <a:pt x="6034" y="10210"/>
                      <a:pt x="6424" y="10288"/>
                      <a:pt x="6799" y="10442"/>
                    </a:cubicBezTo>
                    <a:cubicBezTo>
                      <a:pt x="6953" y="10514"/>
                      <a:pt x="7096" y="10597"/>
                      <a:pt x="7227" y="10704"/>
                    </a:cubicBezTo>
                    <a:lnTo>
                      <a:pt x="7263" y="10740"/>
                    </a:lnTo>
                    <a:lnTo>
                      <a:pt x="7322" y="10740"/>
                    </a:lnTo>
                    <a:cubicBezTo>
                      <a:pt x="7644" y="10752"/>
                      <a:pt x="7930" y="10788"/>
                      <a:pt x="8192" y="10823"/>
                    </a:cubicBezTo>
                    <a:lnTo>
                      <a:pt x="8394" y="10847"/>
                    </a:lnTo>
                    <a:cubicBezTo>
                      <a:pt x="8918" y="10907"/>
                      <a:pt x="9168" y="11288"/>
                      <a:pt x="9430" y="11728"/>
                    </a:cubicBezTo>
                    <a:cubicBezTo>
                      <a:pt x="9692" y="12169"/>
                      <a:pt x="9989" y="12609"/>
                      <a:pt x="10585" y="12609"/>
                    </a:cubicBezTo>
                    <a:lnTo>
                      <a:pt x="10609" y="12633"/>
                    </a:lnTo>
                    <a:cubicBezTo>
                      <a:pt x="11549" y="12633"/>
                      <a:pt x="11883" y="11776"/>
                      <a:pt x="11918" y="11311"/>
                    </a:cubicBezTo>
                    <a:cubicBezTo>
                      <a:pt x="11894" y="10133"/>
                      <a:pt x="11228" y="9371"/>
                      <a:pt x="10037" y="9109"/>
                    </a:cubicBezTo>
                    <a:cubicBezTo>
                      <a:pt x="10454" y="8966"/>
                      <a:pt x="10847" y="8764"/>
                      <a:pt x="11204" y="8502"/>
                    </a:cubicBezTo>
                    <a:cubicBezTo>
                      <a:pt x="11561" y="8240"/>
                      <a:pt x="11859" y="7906"/>
                      <a:pt x="12097" y="7537"/>
                    </a:cubicBezTo>
                    <a:cubicBezTo>
                      <a:pt x="12371" y="7120"/>
                      <a:pt x="12549" y="6656"/>
                      <a:pt x="12621" y="6168"/>
                    </a:cubicBezTo>
                    <a:lnTo>
                      <a:pt x="12633" y="6073"/>
                    </a:lnTo>
                    <a:lnTo>
                      <a:pt x="12549" y="6025"/>
                    </a:lnTo>
                    <a:cubicBezTo>
                      <a:pt x="12312" y="5893"/>
                      <a:pt x="12044" y="5839"/>
                      <a:pt x="11763" y="5839"/>
                    </a:cubicBezTo>
                    <a:cubicBezTo>
                      <a:pt x="11284" y="5839"/>
                      <a:pt x="10769" y="5997"/>
                      <a:pt x="10311" y="6192"/>
                    </a:cubicBezTo>
                    <a:cubicBezTo>
                      <a:pt x="12692" y="3787"/>
                      <a:pt x="11764" y="1858"/>
                      <a:pt x="11466" y="1382"/>
                    </a:cubicBezTo>
                    <a:lnTo>
                      <a:pt x="11490" y="1358"/>
                    </a:lnTo>
                    <a:lnTo>
                      <a:pt x="11383" y="1263"/>
                    </a:lnTo>
                    <a:lnTo>
                      <a:pt x="11311" y="1144"/>
                    </a:lnTo>
                    <a:lnTo>
                      <a:pt x="11263" y="1179"/>
                    </a:lnTo>
                    <a:cubicBezTo>
                      <a:pt x="11049" y="1040"/>
                      <a:pt x="10477" y="735"/>
                      <a:pt x="9666" y="735"/>
                    </a:cubicBezTo>
                    <a:cubicBezTo>
                      <a:pt x="8811" y="735"/>
                      <a:pt x="7689" y="1075"/>
                      <a:pt x="6441" y="2310"/>
                    </a:cubicBezTo>
                    <a:cubicBezTo>
                      <a:pt x="6751" y="1596"/>
                      <a:pt x="6965" y="715"/>
                      <a:pt x="6608" y="84"/>
                    </a:cubicBezTo>
                    <a:lnTo>
                      <a:pt x="65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4257675" y="3696725"/>
                <a:ext cx="161925" cy="1732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30" extrusionOk="0">
                    <a:moveTo>
                      <a:pt x="691" y="643"/>
                    </a:moveTo>
                    <a:cubicBezTo>
                      <a:pt x="1048" y="1619"/>
                      <a:pt x="2179" y="1988"/>
                      <a:pt x="3274" y="2346"/>
                    </a:cubicBezTo>
                    <a:cubicBezTo>
                      <a:pt x="4155" y="2643"/>
                      <a:pt x="5060" y="2941"/>
                      <a:pt x="5572" y="3548"/>
                    </a:cubicBezTo>
                    <a:cubicBezTo>
                      <a:pt x="5679" y="3679"/>
                      <a:pt x="5775" y="3834"/>
                      <a:pt x="5846" y="4001"/>
                    </a:cubicBezTo>
                    <a:cubicBezTo>
                      <a:pt x="6144" y="4739"/>
                      <a:pt x="6156" y="5584"/>
                      <a:pt x="5882" y="6334"/>
                    </a:cubicBezTo>
                    <a:cubicBezTo>
                      <a:pt x="5715" y="6144"/>
                      <a:pt x="5513" y="5977"/>
                      <a:pt x="5286" y="5858"/>
                    </a:cubicBezTo>
                    <a:cubicBezTo>
                      <a:pt x="5120" y="5096"/>
                      <a:pt x="4441" y="4620"/>
                      <a:pt x="3834" y="4477"/>
                    </a:cubicBezTo>
                    <a:cubicBezTo>
                      <a:pt x="3733" y="4452"/>
                      <a:pt x="3638" y="4441"/>
                      <a:pt x="3548" y="4441"/>
                    </a:cubicBezTo>
                    <a:cubicBezTo>
                      <a:pt x="3023" y="4441"/>
                      <a:pt x="2685" y="4822"/>
                      <a:pt x="2512" y="5167"/>
                    </a:cubicBezTo>
                    <a:cubicBezTo>
                      <a:pt x="2334" y="4608"/>
                      <a:pt x="2905" y="3965"/>
                      <a:pt x="2905" y="3965"/>
                    </a:cubicBezTo>
                    <a:lnTo>
                      <a:pt x="3381" y="3429"/>
                    </a:lnTo>
                    <a:lnTo>
                      <a:pt x="2727" y="3727"/>
                    </a:lnTo>
                    <a:cubicBezTo>
                      <a:pt x="2526" y="3822"/>
                      <a:pt x="2012" y="4017"/>
                      <a:pt x="1638" y="4017"/>
                    </a:cubicBezTo>
                    <a:cubicBezTo>
                      <a:pt x="1546" y="4017"/>
                      <a:pt x="1462" y="4005"/>
                      <a:pt x="1393" y="3977"/>
                    </a:cubicBezTo>
                    <a:cubicBezTo>
                      <a:pt x="1322" y="3953"/>
                      <a:pt x="1274" y="3905"/>
                      <a:pt x="1250" y="3846"/>
                    </a:cubicBezTo>
                    <a:cubicBezTo>
                      <a:pt x="1072" y="3346"/>
                      <a:pt x="1298" y="3167"/>
                      <a:pt x="1298" y="3167"/>
                    </a:cubicBezTo>
                    <a:lnTo>
                      <a:pt x="1488" y="3048"/>
                    </a:lnTo>
                    <a:lnTo>
                      <a:pt x="1298" y="2917"/>
                    </a:lnTo>
                    <a:cubicBezTo>
                      <a:pt x="750" y="2560"/>
                      <a:pt x="452" y="2155"/>
                      <a:pt x="393" y="1703"/>
                    </a:cubicBezTo>
                    <a:cubicBezTo>
                      <a:pt x="369" y="1334"/>
                      <a:pt x="476" y="953"/>
                      <a:pt x="691" y="643"/>
                    </a:cubicBezTo>
                    <a:close/>
                    <a:moveTo>
                      <a:pt x="845" y="0"/>
                    </a:moveTo>
                    <a:lnTo>
                      <a:pt x="655" y="191"/>
                    </a:lnTo>
                    <a:cubicBezTo>
                      <a:pt x="631" y="226"/>
                      <a:pt x="0" y="881"/>
                      <a:pt x="95" y="1727"/>
                    </a:cubicBezTo>
                    <a:cubicBezTo>
                      <a:pt x="155" y="2238"/>
                      <a:pt x="464" y="2679"/>
                      <a:pt x="988" y="3072"/>
                    </a:cubicBezTo>
                    <a:cubicBezTo>
                      <a:pt x="893" y="3215"/>
                      <a:pt x="810" y="3501"/>
                      <a:pt x="976" y="3941"/>
                    </a:cubicBezTo>
                    <a:cubicBezTo>
                      <a:pt x="1024" y="4084"/>
                      <a:pt x="1131" y="4203"/>
                      <a:pt x="1274" y="4251"/>
                    </a:cubicBezTo>
                    <a:cubicBezTo>
                      <a:pt x="1381" y="4296"/>
                      <a:pt x="1507" y="4314"/>
                      <a:pt x="1640" y="4314"/>
                    </a:cubicBezTo>
                    <a:cubicBezTo>
                      <a:pt x="1891" y="4314"/>
                      <a:pt x="2167" y="4249"/>
                      <a:pt x="2393" y="4179"/>
                    </a:cubicBezTo>
                    <a:lnTo>
                      <a:pt x="2393" y="4179"/>
                    </a:lnTo>
                    <a:cubicBezTo>
                      <a:pt x="2167" y="4584"/>
                      <a:pt x="2036" y="5156"/>
                      <a:pt x="2417" y="5608"/>
                    </a:cubicBezTo>
                    <a:lnTo>
                      <a:pt x="2607" y="5822"/>
                    </a:lnTo>
                    <a:lnTo>
                      <a:pt x="2679" y="5548"/>
                    </a:lnTo>
                    <a:cubicBezTo>
                      <a:pt x="2690" y="5505"/>
                      <a:pt x="2906" y="4737"/>
                      <a:pt x="3551" y="4737"/>
                    </a:cubicBezTo>
                    <a:cubicBezTo>
                      <a:pt x="3617" y="4737"/>
                      <a:pt x="3687" y="4745"/>
                      <a:pt x="3762" y="4763"/>
                    </a:cubicBezTo>
                    <a:cubicBezTo>
                      <a:pt x="4262" y="4882"/>
                      <a:pt x="4858" y="5286"/>
                      <a:pt x="4989" y="5929"/>
                    </a:cubicBezTo>
                    <a:lnTo>
                      <a:pt x="5013" y="6084"/>
                    </a:lnTo>
                    <a:lnTo>
                      <a:pt x="5096" y="6108"/>
                    </a:lnTo>
                    <a:cubicBezTo>
                      <a:pt x="5394" y="6215"/>
                      <a:pt x="5691" y="6572"/>
                      <a:pt x="5810" y="6727"/>
                    </a:cubicBezTo>
                    <a:lnTo>
                      <a:pt x="5965" y="6930"/>
                    </a:lnTo>
                    <a:lnTo>
                      <a:pt x="6060" y="6703"/>
                    </a:lnTo>
                    <a:cubicBezTo>
                      <a:pt x="6453" y="5703"/>
                      <a:pt x="6477" y="4751"/>
                      <a:pt x="6108" y="3893"/>
                    </a:cubicBezTo>
                    <a:cubicBezTo>
                      <a:pt x="6036" y="3703"/>
                      <a:pt x="5929" y="3524"/>
                      <a:pt x="5786" y="3370"/>
                    </a:cubicBezTo>
                    <a:cubicBezTo>
                      <a:pt x="5227" y="2691"/>
                      <a:pt x="4274" y="2369"/>
                      <a:pt x="3358" y="2072"/>
                    </a:cubicBezTo>
                    <a:cubicBezTo>
                      <a:pt x="2191" y="1679"/>
                      <a:pt x="1083" y="1322"/>
                      <a:pt x="893" y="286"/>
                    </a:cubicBez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4449050" y="3899125"/>
                <a:ext cx="170300" cy="1568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75" extrusionOk="0">
                    <a:moveTo>
                      <a:pt x="1606" y="280"/>
                    </a:moveTo>
                    <a:cubicBezTo>
                      <a:pt x="2016" y="280"/>
                      <a:pt x="2424" y="359"/>
                      <a:pt x="2811" y="512"/>
                    </a:cubicBezTo>
                    <a:cubicBezTo>
                      <a:pt x="2965" y="584"/>
                      <a:pt x="3108" y="667"/>
                      <a:pt x="3239" y="774"/>
                    </a:cubicBezTo>
                    <a:cubicBezTo>
                      <a:pt x="3858" y="1286"/>
                      <a:pt x="4156" y="2203"/>
                      <a:pt x="4454" y="3096"/>
                    </a:cubicBezTo>
                    <a:cubicBezTo>
                      <a:pt x="4823" y="4179"/>
                      <a:pt x="5192" y="5311"/>
                      <a:pt x="6168" y="5668"/>
                    </a:cubicBezTo>
                    <a:cubicBezTo>
                      <a:pt x="5889" y="5871"/>
                      <a:pt x="5553" y="5969"/>
                      <a:pt x="5210" y="5969"/>
                    </a:cubicBezTo>
                    <a:cubicBezTo>
                      <a:pt x="5172" y="5969"/>
                      <a:pt x="5135" y="5968"/>
                      <a:pt x="5097" y="5965"/>
                    </a:cubicBezTo>
                    <a:cubicBezTo>
                      <a:pt x="4656" y="5918"/>
                      <a:pt x="4239" y="5608"/>
                      <a:pt x="3894" y="5060"/>
                    </a:cubicBezTo>
                    <a:lnTo>
                      <a:pt x="3775" y="4882"/>
                    </a:lnTo>
                    <a:lnTo>
                      <a:pt x="3644" y="5060"/>
                    </a:lnTo>
                    <a:cubicBezTo>
                      <a:pt x="3636" y="5069"/>
                      <a:pt x="3550" y="5184"/>
                      <a:pt x="3325" y="5184"/>
                    </a:cubicBezTo>
                    <a:cubicBezTo>
                      <a:pt x="3231" y="5184"/>
                      <a:pt x="3112" y="5164"/>
                      <a:pt x="2965" y="5108"/>
                    </a:cubicBezTo>
                    <a:cubicBezTo>
                      <a:pt x="2894" y="5084"/>
                      <a:pt x="2846" y="5037"/>
                      <a:pt x="2823" y="4977"/>
                    </a:cubicBezTo>
                    <a:cubicBezTo>
                      <a:pt x="2680" y="4632"/>
                      <a:pt x="2965" y="3894"/>
                      <a:pt x="3073" y="3632"/>
                    </a:cubicBezTo>
                    <a:lnTo>
                      <a:pt x="3370" y="2977"/>
                    </a:lnTo>
                    <a:lnTo>
                      <a:pt x="2846" y="3465"/>
                    </a:lnTo>
                    <a:cubicBezTo>
                      <a:pt x="2836" y="3465"/>
                      <a:pt x="2356" y="3881"/>
                      <a:pt x="1873" y="3881"/>
                    </a:cubicBezTo>
                    <a:cubicBezTo>
                      <a:pt x="1796" y="3881"/>
                      <a:pt x="1719" y="3871"/>
                      <a:pt x="1644" y="3846"/>
                    </a:cubicBezTo>
                    <a:cubicBezTo>
                      <a:pt x="2049" y="3644"/>
                      <a:pt x="2489" y="3215"/>
                      <a:pt x="2334" y="2524"/>
                    </a:cubicBezTo>
                    <a:cubicBezTo>
                      <a:pt x="2203" y="1989"/>
                      <a:pt x="1799" y="1358"/>
                      <a:pt x="1132" y="1131"/>
                    </a:cubicBezTo>
                    <a:cubicBezTo>
                      <a:pt x="1048" y="846"/>
                      <a:pt x="882" y="608"/>
                      <a:pt x="644" y="429"/>
                    </a:cubicBezTo>
                    <a:cubicBezTo>
                      <a:pt x="958" y="329"/>
                      <a:pt x="1282" y="280"/>
                      <a:pt x="1606" y="280"/>
                    </a:cubicBezTo>
                    <a:close/>
                    <a:moveTo>
                      <a:pt x="1645" y="0"/>
                    </a:moveTo>
                    <a:cubicBezTo>
                      <a:pt x="1203" y="0"/>
                      <a:pt x="745" y="84"/>
                      <a:pt x="275" y="250"/>
                    </a:cubicBezTo>
                    <a:lnTo>
                      <a:pt x="1" y="346"/>
                    </a:lnTo>
                    <a:lnTo>
                      <a:pt x="239" y="512"/>
                    </a:lnTo>
                    <a:cubicBezTo>
                      <a:pt x="620" y="774"/>
                      <a:pt x="846" y="1048"/>
                      <a:pt x="846" y="1250"/>
                    </a:cubicBezTo>
                    <a:lnTo>
                      <a:pt x="846" y="1370"/>
                    </a:lnTo>
                    <a:lnTo>
                      <a:pt x="953" y="1393"/>
                    </a:lnTo>
                    <a:cubicBezTo>
                      <a:pt x="1549" y="1560"/>
                      <a:pt x="1918" y="2120"/>
                      <a:pt x="2037" y="2596"/>
                    </a:cubicBezTo>
                    <a:cubicBezTo>
                      <a:pt x="2227" y="3417"/>
                      <a:pt x="1287" y="3679"/>
                      <a:pt x="1251" y="3691"/>
                    </a:cubicBezTo>
                    <a:lnTo>
                      <a:pt x="965" y="3763"/>
                    </a:lnTo>
                    <a:lnTo>
                      <a:pt x="1191" y="3941"/>
                    </a:lnTo>
                    <a:cubicBezTo>
                      <a:pt x="1401" y="4123"/>
                      <a:pt x="1633" y="4193"/>
                      <a:pt x="1863" y="4193"/>
                    </a:cubicBezTo>
                    <a:cubicBezTo>
                      <a:pt x="2131" y="4193"/>
                      <a:pt x="2396" y="4099"/>
                      <a:pt x="2620" y="3977"/>
                    </a:cubicBezTo>
                    <a:lnTo>
                      <a:pt x="2620" y="3977"/>
                    </a:lnTo>
                    <a:cubicBezTo>
                      <a:pt x="2513" y="4322"/>
                      <a:pt x="2418" y="4787"/>
                      <a:pt x="2537" y="5096"/>
                    </a:cubicBezTo>
                    <a:cubicBezTo>
                      <a:pt x="2596" y="5227"/>
                      <a:pt x="2715" y="5346"/>
                      <a:pt x="2846" y="5394"/>
                    </a:cubicBezTo>
                    <a:cubicBezTo>
                      <a:pt x="3031" y="5462"/>
                      <a:pt x="3189" y="5488"/>
                      <a:pt x="3319" y="5488"/>
                    </a:cubicBezTo>
                    <a:cubicBezTo>
                      <a:pt x="3509" y="5488"/>
                      <a:pt x="3643" y="5433"/>
                      <a:pt x="3727" y="5370"/>
                    </a:cubicBezTo>
                    <a:cubicBezTo>
                      <a:pt x="4120" y="5906"/>
                      <a:pt x="4573" y="6203"/>
                      <a:pt x="5073" y="6263"/>
                    </a:cubicBezTo>
                    <a:cubicBezTo>
                      <a:pt x="5132" y="6275"/>
                      <a:pt x="5192" y="6275"/>
                      <a:pt x="5251" y="6275"/>
                    </a:cubicBezTo>
                    <a:cubicBezTo>
                      <a:pt x="5990" y="6275"/>
                      <a:pt x="6573" y="5739"/>
                      <a:pt x="6597" y="5715"/>
                    </a:cubicBezTo>
                    <a:lnTo>
                      <a:pt x="6811" y="5513"/>
                    </a:lnTo>
                    <a:lnTo>
                      <a:pt x="6525" y="5465"/>
                    </a:lnTo>
                    <a:cubicBezTo>
                      <a:pt x="5490" y="5275"/>
                      <a:pt x="5120" y="4168"/>
                      <a:pt x="4739" y="3001"/>
                    </a:cubicBezTo>
                    <a:cubicBezTo>
                      <a:pt x="4430" y="2072"/>
                      <a:pt x="4108" y="1108"/>
                      <a:pt x="3418" y="548"/>
                    </a:cubicBezTo>
                    <a:cubicBezTo>
                      <a:pt x="3275" y="429"/>
                      <a:pt x="3096" y="322"/>
                      <a:pt x="2918" y="250"/>
                    </a:cubicBezTo>
                    <a:cubicBezTo>
                      <a:pt x="2513" y="84"/>
                      <a:pt x="2087" y="0"/>
                      <a:pt x="1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4261825" y="3844875"/>
                <a:ext cx="225350" cy="195950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8" extrusionOk="0">
                    <a:moveTo>
                      <a:pt x="4791" y="0"/>
                    </a:moveTo>
                    <a:cubicBezTo>
                      <a:pt x="4739" y="0"/>
                      <a:pt x="4686" y="9"/>
                      <a:pt x="4632" y="27"/>
                    </a:cubicBezTo>
                    <a:cubicBezTo>
                      <a:pt x="4073" y="206"/>
                      <a:pt x="3394" y="1277"/>
                      <a:pt x="3394" y="1277"/>
                    </a:cubicBezTo>
                    <a:cubicBezTo>
                      <a:pt x="3394" y="1277"/>
                      <a:pt x="2697" y="408"/>
                      <a:pt x="1899" y="408"/>
                    </a:cubicBezTo>
                    <a:cubicBezTo>
                      <a:pt x="1627" y="408"/>
                      <a:pt x="1344" y="509"/>
                      <a:pt x="1072" y="777"/>
                    </a:cubicBezTo>
                    <a:cubicBezTo>
                      <a:pt x="1" y="1849"/>
                      <a:pt x="584" y="2182"/>
                      <a:pt x="1001" y="2266"/>
                    </a:cubicBezTo>
                    <a:cubicBezTo>
                      <a:pt x="1429" y="2361"/>
                      <a:pt x="1703" y="2706"/>
                      <a:pt x="1429" y="3647"/>
                    </a:cubicBezTo>
                    <a:cubicBezTo>
                      <a:pt x="1429" y="3647"/>
                      <a:pt x="394" y="5564"/>
                      <a:pt x="1918" y="6861"/>
                    </a:cubicBezTo>
                    <a:cubicBezTo>
                      <a:pt x="2442" y="7373"/>
                      <a:pt x="3016" y="7536"/>
                      <a:pt x="3533" y="7536"/>
                    </a:cubicBezTo>
                    <a:cubicBezTo>
                      <a:pt x="4436" y="7536"/>
                      <a:pt x="5168" y="7040"/>
                      <a:pt x="5168" y="7040"/>
                    </a:cubicBezTo>
                    <a:cubicBezTo>
                      <a:pt x="5476" y="6924"/>
                      <a:pt x="5723" y="6874"/>
                      <a:pt x="5918" y="6874"/>
                    </a:cubicBezTo>
                    <a:cubicBezTo>
                      <a:pt x="6305" y="6874"/>
                      <a:pt x="6494" y="7069"/>
                      <a:pt x="6573" y="7338"/>
                    </a:cubicBezTo>
                    <a:cubicBezTo>
                      <a:pt x="6645" y="7567"/>
                      <a:pt x="6793" y="7837"/>
                      <a:pt x="7074" y="7837"/>
                    </a:cubicBezTo>
                    <a:cubicBezTo>
                      <a:pt x="7302" y="7837"/>
                      <a:pt x="7617" y="7659"/>
                      <a:pt x="8049" y="7135"/>
                    </a:cubicBezTo>
                    <a:cubicBezTo>
                      <a:pt x="9014" y="5968"/>
                      <a:pt x="7347" y="4873"/>
                      <a:pt x="7347" y="4873"/>
                    </a:cubicBezTo>
                    <a:cubicBezTo>
                      <a:pt x="7347" y="4873"/>
                      <a:pt x="8347" y="4099"/>
                      <a:pt x="8478" y="3516"/>
                    </a:cubicBezTo>
                    <a:cubicBezTo>
                      <a:pt x="8478" y="3492"/>
                      <a:pt x="8478" y="3456"/>
                      <a:pt x="8478" y="3420"/>
                    </a:cubicBezTo>
                    <a:cubicBezTo>
                      <a:pt x="8478" y="3063"/>
                      <a:pt x="8085" y="2742"/>
                      <a:pt x="7811" y="2539"/>
                    </a:cubicBezTo>
                    <a:cubicBezTo>
                      <a:pt x="7668" y="2432"/>
                      <a:pt x="7537" y="2373"/>
                      <a:pt x="7537" y="2373"/>
                    </a:cubicBezTo>
                    <a:cubicBezTo>
                      <a:pt x="8264" y="1051"/>
                      <a:pt x="7716" y="599"/>
                      <a:pt x="7668" y="551"/>
                    </a:cubicBezTo>
                    <a:cubicBezTo>
                      <a:pt x="7635" y="531"/>
                      <a:pt x="7467" y="365"/>
                      <a:pt x="7112" y="365"/>
                    </a:cubicBezTo>
                    <a:cubicBezTo>
                      <a:pt x="6827" y="365"/>
                      <a:pt x="6422" y="472"/>
                      <a:pt x="5870" y="849"/>
                    </a:cubicBezTo>
                    <a:cubicBezTo>
                      <a:pt x="5870" y="849"/>
                      <a:pt x="5823" y="789"/>
                      <a:pt x="5763" y="706"/>
                    </a:cubicBezTo>
                    <a:cubicBezTo>
                      <a:pt x="5609" y="503"/>
                      <a:pt x="5299" y="158"/>
                      <a:pt x="4978" y="39"/>
                    </a:cubicBezTo>
                    <a:lnTo>
                      <a:pt x="4942" y="27"/>
                    </a:lnTo>
                    <a:cubicBezTo>
                      <a:pt x="4894" y="9"/>
                      <a:pt x="4844" y="0"/>
                      <a:pt x="4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42677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4704" y="182"/>
                    </a:moveTo>
                    <a:lnTo>
                      <a:pt x="4692" y="337"/>
                    </a:lnTo>
                    <a:cubicBezTo>
                      <a:pt x="4990" y="444"/>
                      <a:pt x="5287" y="801"/>
                      <a:pt x="5406" y="944"/>
                    </a:cubicBezTo>
                    <a:cubicBezTo>
                      <a:pt x="5466" y="1027"/>
                      <a:pt x="5502" y="1075"/>
                      <a:pt x="5502" y="1075"/>
                    </a:cubicBezTo>
                    <a:lnTo>
                      <a:pt x="5585" y="1206"/>
                    </a:lnTo>
                    <a:lnTo>
                      <a:pt x="5716" y="1123"/>
                    </a:lnTo>
                    <a:cubicBezTo>
                      <a:pt x="6239" y="767"/>
                      <a:pt x="6616" y="667"/>
                      <a:pt x="6873" y="667"/>
                    </a:cubicBezTo>
                    <a:cubicBezTo>
                      <a:pt x="7184" y="667"/>
                      <a:pt x="7322" y="812"/>
                      <a:pt x="7335" y="825"/>
                    </a:cubicBezTo>
                    <a:cubicBezTo>
                      <a:pt x="7359" y="837"/>
                      <a:pt x="7835" y="1230"/>
                      <a:pt x="7168" y="2444"/>
                    </a:cubicBezTo>
                    <a:lnTo>
                      <a:pt x="7097" y="2575"/>
                    </a:lnTo>
                    <a:lnTo>
                      <a:pt x="7228" y="2647"/>
                    </a:lnTo>
                    <a:cubicBezTo>
                      <a:pt x="7311" y="2706"/>
                      <a:pt x="7407" y="2754"/>
                      <a:pt x="7490" y="2813"/>
                    </a:cubicBezTo>
                    <a:cubicBezTo>
                      <a:pt x="7871" y="3075"/>
                      <a:pt x="8097" y="3349"/>
                      <a:pt x="8097" y="3563"/>
                    </a:cubicBezTo>
                    <a:cubicBezTo>
                      <a:pt x="8097" y="3587"/>
                      <a:pt x="8085" y="3611"/>
                      <a:pt x="8085" y="3635"/>
                    </a:cubicBezTo>
                    <a:cubicBezTo>
                      <a:pt x="7990" y="4064"/>
                      <a:pt x="7276" y="4683"/>
                      <a:pt x="7014" y="4897"/>
                    </a:cubicBezTo>
                    <a:lnTo>
                      <a:pt x="6847" y="5016"/>
                    </a:lnTo>
                    <a:lnTo>
                      <a:pt x="7026" y="5135"/>
                    </a:lnTo>
                    <a:cubicBezTo>
                      <a:pt x="7026" y="5147"/>
                      <a:pt x="7847" y="5695"/>
                      <a:pt x="7954" y="6373"/>
                    </a:cubicBezTo>
                    <a:cubicBezTo>
                      <a:pt x="7990" y="6671"/>
                      <a:pt x="7895" y="6969"/>
                      <a:pt x="7692" y="7183"/>
                    </a:cubicBezTo>
                    <a:cubicBezTo>
                      <a:pt x="7251" y="7729"/>
                      <a:pt x="6977" y="7831"/>
                      <a:pt x="6837" y="7831"/>
                    </a:cubicBezTo>
                    <a:cubicBezTo>
                      <a:pt x="6818" y="7831"/>
                      <a:pt x="6801" y="7829"/>
                      <a:pt x="6787" y="7826"/>
                    </a:cubicBezTo>
                    <a:cubicBezTo>
                      <a:pt x="6609" y="7790"/>
                      <a:pt x="6514" y="7540"/>
                      <a:pt x="6490" y="7445"/>
                    </a:cubicBezTo>
                    <a:cubicBezTo>
                      <a:pt x="6430" y="7231"/>
                      <a:pt x="6287" y="7052"/>
                      <a:pt x="6097" y="6957"/>
                    </a:cubicBezTo>
                    <a:cubicBezTo>
                      <a:pt x="5966" y="6897"/>
                      <a:pt x="5823" y="6862"/>
                      <a:pt x="5680" y="6862"/>
                    </a:cubicBezTo>
                    <a:lnTo>
                      <a:pt x="5680" y="6873"/>
                    </a:lnTo>
                    <a:cubicBezTo>
                      <a:pt x="5394" y="6885"/>
                      <a:pt x="5121" y="6957"/>
                      <a:pt x="4870" y="7076"/>
                    </a:cubicBezTo>
                    <a:lnTo>
                      <a:pt x="4835" y="7088"/>
                    </a:lnTo>
                    <a:cubicBezTo>
                      <a:pt x="4790" y="7118"/>
                      <a:pt x="4120" y="7557"/>
                      <a:pt x="3297" y="7557"/>
                    </a:cubicBezTo>
                    <a:cubicBezTo>
                      <a:pt x="2810" y="7557"/>
                      <a:pt x="2270" y="7403"/>
                      <a:pt x="1775" y="6921"/>
                    </a:cubicBezTo>
                    <a:cubicBezTo>
                      <a:pt x="358" y="5707"/>
                      <a:pt x="1287" y="3968"/>
                      <a:pt x="1322" y="3885"/>
                    </a:cubicBezTo>
                    <a:lnTo>
                      <a:pt x="1334" y="3861"/>
                    </a:lnTo>
                    <a:cubicBezTo>
                      <a:pt x="1489" y="3313"/>
                      <a:pt x="1489" y="2909"/>
                      <a:pt x="1322" y="2635"/>
                    </a:cubicBezTo>
                    <a:cubicBezTo>
                      <a:pt x="1203" y="2444"/>
                      <a:pt x="1013" y="2325"/>
                      <a:pt x="799" y="2290"/>
                    </a:cubicBezTo>
                    <a:cubicBezTo>
                      <a:pt x="679" y="2266"/>
                      <a:pt x="441" y="2206"/>
                      <a:pt x="382" y="2028"/>
                    </a:cubicBezTo>
                    <a:cubicBezTo>
                      <a:pt x="346" y="1909"/>
                      <a:pt x="370" y="1623"/>
                      <a:pt x="941" y="1051"/>
                    </a:cubicBezTo>
                    <a:cubicBezTo>
                      <a:pt x="1123" y="847"/>
                      <a:pt x="1392" y="729"/>
                      <a:pt x="1675" y="729"/>
                    </a:cubicBezTo>
                    <a:cubicBezTo>
                      <a:pt x="1688" y="729"/>
                      <a:pt x="1702" y="729"/>
                      <a:pt x="1715" y="730"/>
                    </a:cubicBezTo>
                    <a:cubicBezTo>
                      <a:pt x="2406" y="766"/>
                      <a:pt x="3037" y="1539"/>
                      <a:pt x="3037" y="1539"/>
                    </a:cubicBezTo>
                    <a:lnTo>
                      <a:pt x="3168" y="1706"/>
                    </a:lnTo>
                    <a:lnTo>
                      <a:pt x="3287" y="1528"/>
                    </a:lnTo>
                    <a:cubicBezTo>
                      <a:pt x="3466" y="1230"/>
                      <a:pt x="4025" y="468"/>
                      <a:pt x="4442" y="337"/>
                    </a:cubicBezTo>
                    <a:cubicBezTo>
                      <a:pt x="4478" y="325"/>
                      <a:pt x="4513" y="319"/>
                      <a:pt x="4549" y="319"/>
                    </a:cubicBezTo>
                    <a:cubicBezTo>
                      <a:pt x="4585" y="319"/>
                      <a:pt x="4620" y="325"/>
                      <a:pt x="4656" y="337"/>
                    </a:cubicBezTo>
                    <a:lnTo>
                      <a:pt x="4704" y="182"/>
                    </a:lnTo>
                    <a:close/>
                    <a:moveTo>
                      <a:pt x="4549" y="1"/>
                    </a:moveTo>
                    <a:cubicBezTo>
                      <a:pt x="4481" y="1"/>
                      <a:pt x="4412" y="9"/>
                      <a:pt x="4347" y="27"/>
                    </a:cubicBezTo>
                    <a:cubicBezTo>
                      <a:pt x="3882" y="182"/>
                      <a:pt x="3358" y="861"/>
                      <a:pt x="3144" y="1182"/>
                    </a:cubicBezTo>
                    <a:cubicBezTo>
                      <a:pt x="2894" y="920"/>
                      <a:pt x="2358" y="444"/>
                      <a:pt x="1739" y="408"/>
                    </a:cubicBezTo>
                    <a:cubicBezTo>
                      <a:pt x="1714" y="407"/>
                      <a:pt x="1688" y="406"/>
                      <a:pt x="1662" y="406"/>
                    </a:cubicBezTo>
                    <a:cubicBezTo>
                      <a:pt x="1309" y="406"/>
                      <a:pt x="971" y="559"/>
                      <a:pt x="727" y="825"/>
                    </a:cubicBezTo>
                    <a:cubicBezTo>
                      <a:pt x="203" y="1349"/>
                      <a:pt x="1" y="1754"/>
                      <a:pt x="96" y="2087"/>
                    </a:cubicBezTo>
                    <a:cubicBezTo>
                      <a:pt x="168" y="2325"/>
                      <a:pt x="394" y="2492"/>
                      <a:pt x="739" y="2563"/>
                    </a:cubicBezTo>
                    <a:cubicBezTo>
                      <a:pt x="870" y="2575"/>
                      <a:pt x="989" y="2659"/>
                      <a:pt x="1060" y="2766"/>
                    </a:cubicBezTo>
                    <a:cubicBezTo>
                      <a:pt x="1180" y="2956"/>
                      <a:pt x="1180" y="3290"/>
                      <a:pt x="1060" y="3742"/>
                    </a:cubicBezTo>
                    <a:cubicBezTo>
                      <a:pt x="953" y="3944"/>
                      <a:pt x="48" y="5826"/>
                      <a:pt x="1572" y="7123"/>
                    </a:cubicBezTo>
                    <a:cubicBezTo>
                      <a:pt x="2128" y="7661"/>
                      <a:pt x="2737" y="7831"/>
                      <a:pt x="3286" y="7831"/>
                    </a:cubicBezTo>
                    <a:cubicBezTo>
                      <a:pt x="4161" y="7831"/>
                      <a:pt x="4884" y="7399"/>
                      <a:pt x="5001" y="7326"/>
                    </a:cubicBezTo>
                    <a:cubicBezTo>
                      <a:pt x="5267" y="7223"/>
                      <a:pt x="5496" y="7170"/>
                      <a:pt x="5679" y="7170"/>
                    </a:cubicBezTo>
                    <a:cubicBezTo>
                      <a:pt x="5793" y="7170"/>
                      <a:pt x="5889" y="7190"/>
                      <a:pt x="5966" y="7231"/>
                    </a:cubicBezTo>
                    <a:cubicBezTo>
                      <a:pt x="6085" y="7290"/>
                      <a:pt x="6168" y="7397"/>
                      <a:pt x="6204" y="7528"/>
                    </a:cubicBezTo>
                    <a:cubicBezTo>
                      <a:pt x="6299" y="7862"/>
                      <a:pt x="6490" y="8064"/>
                      <a:pt x="6728" y="8124"/>
                    </a:cubicBezTo>
                    <a:cubicBezTo>
                      <a:pt x="6764" y="8124"/>
                      <a:pt x="6799" y="8135"/>
                      <a:pt x="6847" y="8135"/>
                    </a:cubicBezTo>
                    <a:cubicBezTo>
                      <a:pt x="7156" y="8135"/>
                      <a:pt x="7514" y="7885"/>
                      <a:pt x="7918" y="7373"/>
                    </a:cubicBezTo>
                    <a:cubicBezTo>
                      <a:pt x="8180" y="7088"/>
                      <a:pt x="8288" y="6707"/>
                      <a:pt x="8240" y="6338"/>
                    </a:cubicBezTo>
                    <a:cubicBezTo>
                      <a:pt x="8157" y="5719"/>
                      <a:pt x="7621" y="5218"/>
                      <a:pt x="7347" y="5004"/>
                    </a:cubicBezTo>
                    <a:cubicBezTo>
                      <a:pt x="7645" y="4754"/>
                      <a:pt x="8276" y="4171"/>
                      <a:pt x="8383" y="3694"/>
                    </a:cubicBezTo>
                    <a:cubicBezTo>
                      <a:pt x="8395" y="3647"/>
                      <a:pt x="8395" y="3599"/>
                      <a:pt x="8395" y="3552"/>
                    </a:cubicBezTo>
                    <a:cubicBezTo>
                      <a:pt x="8383" y="3159"/>
                      <a:pt x="7990" y="2790"/>
                      <a:pt x="7657" y="2563"/>
                    </a:cubicBezTo>
                    <a:cubicBezTo>
                      <a:pt x="7597" y="2516"/>
                      <a:pt x="7537" y="2480"/>
                      <a:pt x="7502" y="2456"/>
                    </a:cubicBezTo>
                    <a:cubicBezTo>
                      <a:pt x="8180" y="1135"/>
                      <a:pt x="7585" y="635"/>
                      <a:pt x="7537" y="599"/>
                    </a:cubicBezTo>
                    <a:cubicBezTo>
                      <a:pt x="7503" y="557"/>
                      <a:pt x="7296" y="352"/>
                      <a:pt x="6879" y="352"/>
                    </a:cubicBezTo>
                    <a:cubicBezTo>
                      <a:pt x="6585" y="352"/>
                      <a:pt x="6186" y="454"/>
                      <a:pt x="5668" y="789"/>
                    </a:cubicBezTo>
                    <a:lnTo>
                      <a:pt x="5644" y="754"/>
                    </a:lnTo>
                    <a:cubicBezTo>
                      <a:pt x="5478" y="551"/>
                      <a:pt x="5156" y="170"/>
                      <a:pt x="4799" y="51"/>
                    </a:cubicBezTo>
                    <a:lnTo>
                      <a:pt x="4751" y="27"/>
                    </a:lnTo>
                    <a:cubicBezTo>
                      <a:pt x="4686" y="9"/>
                      <a:pt x="4617" y="1"/>
                      <a:pt x="45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4023100" y="4426875"/>
                <a:ext cx="2351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07" h="8930" extrusionOk="0">
                    <a:moveTo>
                      <a:pt x="1001" y="714"/>
                    </a:moveTo>
                    <a:cubicBezTo>
                      <a:pt x="1322" y="2203"/>
                      <a:pt x="1989" y="4132"/>
                      <a:pt x="3358" y="5441"/>
                    </a:cubicBezTo>
                    <a:cubicBezTo>
                      <a:pt x="3829" y="5892"/>
                      <a:pt x="4299" y="6121"/>
                      <a:pt x="4763" y="6121"/>
                    </a:cubicBezTo>
                    <a:cubicBezTo>
                      <a:pt x="4886" y="6121"/>
                      <a:pt x="5010" y="6105"/>
                      <a:pt x="5132" y="6072"/>
                    </a:cubicBezTo>
                    <a:lnTo>
                      <a:pt x="5275" y="6037"/>
                    </a:lnTo>
                    <a:lnTo>
                      <a:pt x="5240" y="5894"/>
                    </a:lnTo>
                    <a:cubicBezTo>
                      <a:pt x="4966" y="4810"/>
                      <a:pt x="5692" y="3715"/>
                      <a:pt x="6799" y="3548"/>
                    </a:cubicBezTo>
                    <a:cubicBezTo>
                      <a:pt x="6896" y="3534"/>
                      <a:pt x="6991" y="3527"/>
                      <a:pt x="7086" y="3527"/>
                    </a:cubicBezTo>
                    <a:cubicBezTo>
                      <a:pt x="8075" y="3527"/>
                      <a:pt x="8924" y="4300"/>
                      <a:pt x="8978" y="5322"/>
                    </a:cubicBezTo>
                    <a:lnTo>
                      <a:pt x="8990" y="5453"/>
                    </a:lnTo>
                    <a:cubicBezTo>
                      <a:pt x="9026" y="6346"/>
                      <a:pt x="8216" y="7715"/>
                      <a:pt x="7002" y="8311"/>
                    </a:cubicBezTo>
                    <a:cubicBezTo>
                      <a:pt x="6571" y="8522"/>
                      <a:pt x="6123" y="8627"/>
                      <a:pt x="5665" y="8627"/>
                    </a:cubicBezTo>
                    <a:cubicBezTo>
                      <a:pt x="4629" y="8627"/>
                      <a:pt x="3545" y="8093"/>
                      <a:pt x="2513" y="7060"/>
                    </a:cubicBezTo>
                    <a:cubicBezTo>
                      <a:pt x="1049" y="5608"/>
                      <a:pt x="322" y="3667"/>
                      <a:pt x="322" y="1310"/>
                    </a:cubicBezTo>
                    <a:cubicBezTo>
                      <a:pt x="572" y="1131"/>
                      <a:pt x="799" y="929"/>
                      <a:pt x="1001" y="714"/>
                    </a:cubicBezTo>
                    <a:close/>
                    <a:moveTo>
                      <a:pt x="1180" y="0"/>
                    </a:moveTo>
                    <a:lnTo>
                      <a:pt x="965" y="274"/>
                    </a:lnTo>
                    <a:cubicBezTo>
                      <a:pt x="727" y="595"/>
                      <a:pt x="430" y="881"/>
                      <a:pt x="84" y="1095"/>
                    </a:cubicBezTo>
                    <a:lnTo>
                      <a:pt x="13" y="1143"/>
                    </a:lnTo>
                    <a:lnTo>
                      <a:pt x="13" y="1226"/>
                    </a:lnTo>
                    <a:cubicBezTo>
                      <a:pt x="1" y="3703"/>
                      <a:pt x="763" y="5739"/>
                      <a:pt x="2299" y="7275"/>
                    </a:cubicBezTo>
                    <a:cubicBezTo>
                      <a:pt x="3573" y="8561"/>
                      <a:pt x="4740" y="8930"/>
                      <a:pt x="5644" y="8930"/>
                    </a:cubicBezTo>
                    <a:cubicBezTo>
                      <a:pt x="6156" y="8930"/>
                      <a:pt x="6668" y="8799"/>
                      <a:pt x="7133" y="8573"/>
                    </a:cubicBezTo>
                    <a:cubicBezTo>
                      <a:pt x="8561" y="7870"/>
                      <a:pt x="9407" y="6275"/>
                      <a:pt x="9276" y="5286"/>
                    </a:cubicBezTo>
                    <a:lnTo>
                      <a:pt x="9264" y="5215"/>
                    </a:lnTo>
                    <a:cubicBezTo>
                      <a:pt x="9144" y="4078"/>
                      <a:pt x="8190" y="3242"/>
                      <a:pt x="7076" y="3242"/>
                    </a:cubicBezTo>
                    <a:cubicBezTo>
                      <a:pt x="6977" y="3242"/>
                      <a:pt x="6877" y="3249"/>
                      <a:pt x="6776" y="3262"/>
                    </a:cubicBezTo>
                    <a:cubicBezTo>
                      <a:pt x="5549" y="3429"/>
                      <a:pt x="4704" y="4584"/>
                      <a:pt x="4918" y="5810"/>
                    </a:cubicBezTo>
                    <a:cubicBezTo>
                      <a:pt x="4875" y="5815"/>
                      <a:pt x="4832" y="5817"/>
                      <a:pt x="4789" y="5817"/>
                    </a:cubicBezTo>
                    <a:cubicBezTo>
                      <a:pt x="4399" y="5817"/>
                      <a:pt x="3990" y="5623"/>
                      <a:pt x="3561" y="5227"/>
                    </a:cubicBezTo>
                    <a:cubicBezTo>
                      <a:pt x="2156" y="3882"/>
                      <a:pt x="1525" y="1822"/>
                      <a:pt x="1239" y="333"/>
                    </a:cubicBezTo>
                    <a:lnTo>
                      <a:pt x="11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36525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3965" y="299"/>
                    </a:moveTo>
                    <a:lnTo>
                      <a:pt x="4096" y="323"/>
                    </a:lnTo>
                    <a:cubicBezTo>
                      <a:pt x="5728" y="407"/>
                      <a:pt x="6490" y="2395"/>
                      <a:pt x="5323" y="3550"/>
                    </a:cubicBezTo>
                    <a:cubicBezTo>
                      <a:pt x="4969" y="3912"/>
                      <a:pt x="4485" y="4109"/>
                      <a:pt x="3990" y="4109"/>
                    </a:cubicBezTo>
                    <a:cubicBezTo>
                      <a:pt x="3835" y="4109"/>
                      <a:pt x="3679" y="4090"/>
                      <a:pt x="3525" y="4050"/>
                    </a:cubicBezTo>
                    <a:lnTo>
                      <a:pt x="3382" y="4014"/>
                    </a:lnTo>
                    <a:lnTo>
                      <a:pt x="3346" y="4169"/>
                    </a:lnTo>
                    <a:cubicBezTo>
                      <a:pt x="3191" y="4740"/>
                      <a:pt x="3406" y="5336"/>
                      <a:pt x="3977" y="5931"/>
                    </a:cubicBezTo>
                    <a:cubicBezTo>
                      <a:pt x="5275" y="7312"/>
                      <a:pt x="7216" y="7967"/>
                      <a:pt x="8716" y="8289"/>
                    </a:cubicBezTo>
                    <a:cubicBezTo>
                      <a:pt x="8490" y="8491"/>
                      <a:pt x="8287" y="8729"/>
                      <a:pt x="8121" y="8979"/>
                    </a:cubicBezTo>
                    <a:cubicBezTo>
                      <a:pt x="5751" y="8979"/>
                      <a:pt x="3823" y="8241"/>
                      <a:pt x="2358" y="6788"/>
                    </a:cubicBezTo>
                    <a:cubicBezTo>
                      <a:pt x="870" y="5288"/>
                      <a:pt x="429" y="3693"/>
                      <a:pt x="1108" y="2300"/>
                    </a:cubicBezTo>
                    <a:cubicBezTo>
                      <a:pt x="1703" y="1097"/>
                      <a:pt x="3025" y="299"/>
                      <a:pt x="3918" y="299"/>
                    </a:cubicBezTo>
                    <a:close/>
                    <a:moveTo>
                      <a:pt x="3925" y="1"/>
                    </a:moveTo>
                    <a:cubicBezTo>
                      <a:pt x="2933" y="1"/>
                      <a:pt x="1501" y="836"/>
                      <a:pt x="846" y="2169"/>
                    </a:cubicBezTo>
                    <a:cubicBezTo>
                      <a:pt x="405" y="3050"/>
                      <a:pt x="1" y="4848"/>
                      <a:pt x="2156" y="7003"/>
                    </a:cubicBezTo>
                    <a:cubicBezTo>
                      <a:pt x="3668" y="8515"/>
                      <a:pt x="5668" y="9277"/>
                      <a:pt x="8121" y="9277"/>
                    </a:cubicBezTo>
                    <a:lnTo>
                      <a:pt x="8287" y="9277"/>
                    </a:lnTo>
                    <a:lnTo>
                      <a:pt x="8335" y="9205"/>
                    </a:lnTo>
                    <a:cubicBezTo>
                      <a:pt x="8549" y="8860"/>
                      <a:pt x="8835" y="8562"/>
                      <a:pt x="9157" y="8324"/>
                    </a:cubicBezTo>
                    <a:lnTo>
                      <a:pt x="9430" y="8122"/>
                    </a:lnTo>
                    <a:lnTo>
                      <a:pt x="9097" y="8062"/>
                    </a:lnTo>
                    <a:cubicBezTo>
                      <a:pt x="7609" y="7777"/>
                      <a:pt x="5549" y="7146"/>
                      <a:pt x="4204" y="5729"/>
                    </a:cubicBezTo>
                    <a:cubicBezTo>
                      <a:pt x="3775" y="5264"/>
                      <a:pt x="3572" y="4812"/>
                      <a:pt x="3620" y="4383"/>
                    </a:cubicBezTo>
                    <a:lnTo>
                      <a:pt x="3620" y="4383"/>
                    </a:lnTo>
                    <a:cubicBezTo>
                      <a:pt x="3750" y="4406"/>
                      <a:pt x="3879" y="4417"/>
                      <a:pt x="4006" y="4417"/>
                    </a:cubicBezTo>
                    <a:cubicBezTo>
                      <a:pt x="5082" y="4417"/>
                      <a:pt x="6032" y="3634"/>
                      <a:pt x="6192" y="2538"/>
                    </a:cubicBezTo>
                    <a:cubicBezTo>
                      <a:pt x="6370" y="1300"/>
                      <a:pt x="5489" y="168"/>
                      <a:pt x="4251" y="38"/>
                    </a:cubicBezTo>
                    <a:lnTo>
                      <a:pt x="4132" y="14"/>
                    </a:lnTo>
                    <a:cubicBezTo>
                      <a:pt x="4066" y="5"/>
                      <a:pt x="3996" y="1"/>
                      <a:pt x="3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41195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" y="1"/>
                    </a:moveTo>
                    <a:lnTo>
                      <a:pt x="12" y="60"/>
                    </a:lnTo>
                    <a:cubicBezTo>
                      <a:pt x="12" y="48"/>
                      <a:pt x="24" y="25"/>
                      <a:pt x="36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4115075" y="4273575"/>
                <a:ext cx="101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91" extrusionOk="0">
                    <a:moveTo>
                      <a:pt x="1" y="0"/>
                    </a:moveTo>
                    <a:lnTo>
                      <a:pt x="37" y="238"/>
                    </a:lnTo>
                    <a:cubicBezTo>
                      <a:pt x="37" y="250"/>
                      <a:pt x="37" y="274"/>
                      <a:pt x="37" y="298"/>
                    </a:cubicBezTo>
                    <a:lnTo>
                      <a:pt x="132" y="691"/>
                    </a:lnTo>
                    <a:lnTo>
                      <a:pt x="334" y="310"/>
                    </a:lnTo>
                    <a:lnTo>
                      <a:pt x="406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3828450" y="41619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2536" y="1"/>
                    </a:moveTo>
                    <a:cubicBezTo>
                      <a:pt x="1477" y="1"/>
                      <a:pt x="1369" y="1167"/>
                      <a:pt x="1369" y="1167"/>
                    </a:cubicBezTo>
                    <a:cubicBezTo>
                      <a:pt x="1405" y="2894"/>
                      <a:pt x="2822" y="3287"/>
                      <a:pt x="3917" y="3322"/>
                    </a:cubicBezTo>
                    <a:cubicBezTo>
                      <a:pt x="3239" y="3430"/>
                      <a:pt x="2584" y="3691"/>
                      <a:pt x="2024" y="4108"/>
                    </a:cubicBezTo>
                    <a:cubicBezTo>
                      <a:pt x="1679" y="4358"/>
                      <a:pt x="1393" y="4680"/>
                      <a:pt x="1167" y="5037"/>
                    </a:cubicBezTo>
                    <a:cubicBezTo>
                      <a:pt x="905" y="5430"/>
                      <a:pt x="738" y="5870"/>
                      <a:pt x="655" y="6335"/>
                    </a:cubicBezTo>
                    <a:cubicBezTo>
                      <a:pt x="864" y="6454"/>
                      <a:pt x="1106" y="6503"/>
                      <a:pt x="1361" y="6503"/>
                    </a:cubicBezTo>
                    <a:cubicBezTo>
                      <a:pt x="2526" y="6503"/>
                      <a:pt x="3976" y="5478"/>
                      <a:pt x="3977" y="5477"/>
                    </a:cubicBezTo>
                    <a:lnTo>
                      <a:pt x="3977" y="5477"/>
                    </a:lnTo>
                    <a:cubicBezTo>
                      <a:pt x="0" y="8513"/>
                      <a:pt x="1715" y="10942"/>
                      <a:pt x="1858" y="11121"/>
                    </a:cubicBezTo>
                    <a:cubicBezTo>
                      <a:pt x="1942" y="11183"/>
                      <a:pt x="2533" y="11604"/>
                      <a:pt x="3455" y="11604"/>
                    </a:cubicBezTo>
                    <a:cubicBezTo>
                      <a:pt x="4477" y="11604"/>
                      <a:pt x="5905" y="11087"/>
                      <a:pt x="7501" y="8990"/>
                    </a:cubicBezTo>
                    <a:lnTo>
                      <a:pt x="7501" y="8990"/>
                    </a:lnTo>
                    <a:cubicBezTo>
                      <a:pt x="7500" y="8991"/>
                      <a:pt x="5977" y="11145"/>
                      <a:pt x="6644" y="12312"/>
                    </a:cubicBezTo>
                    <a:cubicBezTo>
                      <a:pt x="7108" y="12240"/>
                      <a:pt x="7549" y="12062"/>
                      <a:pt x="7942" y="11812"/>
                    </a:cubicBezTo>
                    <a:cubicBezTo>
                      <a:pt x="8299" y="11585"/>
                      <a:pt x="8620" y="11300"/>
                      <a:pt x="8882" y="10966"/>
                    </a:cubicBezTo>
                    <a:cubicBezTo>
                      <a:pt x="9287" y="10407"/>
                      <a:pt x="9561" y="9752"/>
                      <a:pt x="9656" y="9061"/>
                    </a:cubicBezTo>
                    <a:cubicBezTo>
                      <a:pt x="9704" y="10168"/>
                      <a:pt x="10097" y="11573"/>
                      <a:pt x="11811" y="11621"/>
                    </a:cubicBezTo>
                    <a:cubicBezTo>
                      <a:pt x="11811" y="11621"/>
                      <a:pt x="12978" y="11514"/>
                      <a:pt x="12978" y="10454"/>
                    </a:cubicBezTo>
                    <a:cubicBezTo>
                      <a:pt x="12978" y="9395"/>
                      <a:pt x="11359" y="9466"/>
                      <a:pt x="11216" y="8263"/>
                    </a:cubicBezTo>
                    <a:cubicBezTo>
                      <a:pt x="11180" y="7966"/>
                      <a:pt x="11121" y="7597"/>
                      <a:pt x="11109" y="7180"/>
                    </a:cubicBezTo>
                    <a:cubicBezTo>
                      <a:pt x="10990" y="7037"/>
                      <a:pt x="10883" y="6870"/>
                      <a:pt x="10811" y="6692"/>
                    </a:cubicBezTo>
                    <a:cubicBezTo>
                      <a:pt x="10394" y="5704"/>
                      <a:pt x="10573" y="4739"/>
                      <a:pt x="10859" y="4001"/>
                    </a:cubicBezTo>
                    <a:cubicBezTo>
                      <a:pt x="10799" y="3918"/>
                      <a:pt x="10763" y="3858"/>
                      <a:pt x="10763" y="3858"/>
                    </a:cubicBezTo>
                    <a:cubicBezTo>
                      <a:pt x="10203" y="4237"/>
                      <a:pt x="9793" y="4346"/>
                      <a:pt x="9507" y="4346"/>
                    </a:cubicBezTo>
                    <a:cubicBezTo>
                      <a:pt x="9156" y="4346"/>
                      <a:pt x="8992" y="4182"/>
                      <a:pt x="8966" y="4156"/>
                    </a:cubicBezTo>
                    <a:cubicBezTo>
                      <a:pt x="8918" y="4096"/>
                      <a:pt x="8370" y="3656"/>
                      <a:pt x="9085" y="2334"/>
                    </a:cubicBezTo>
                    <a:cubicBezTo>
                      <a:pt x="9085" y="2334"/>
                      <a:pt x="8966" y="2263"/>
                      <a:pt x="8811" y="2167"/>
                    </a:cubicBezTo>
                    <a:cubicBezTo>
                      <a:pt x="8406" y="2322"/>
                      <a:pt x="7977" y="2400"/>
                      <a:pt x="7547" y="2400"/>
                    </a:cubicBezTo>
                    <a:cubicBezTo>
                      <a:pt x="7117" y="2400"/>
                      <a:pt x="6686" y="2322"/>
                      <a:pt x="6275" y="2167"/>
                    </a:cubicBezTo>
                    <a:cubicBezTo>
                      <a:pt x="6108" y="2096"/>
                      <a:pt x="5953" y="1989"/>
                      <a:pt x="5810" y="1882"/>
                    </a:cubicBezTo>
                    <a:cubicBezTo>
                      <a:pt x="5394" y="1858"/>
                      <a:pt x="5025" y="1810"/>
                      <a:pt x="4727" y="1775"/>
                    </a:cubicBezTo>
                    <a:cubicBezTo>
                      <a:pt x="3524" y="1632"/>
                      <a:pt x="3596" y="1"/>
                      <a:pt x="25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3836175" y="4158075"/>
                <a:ext cx="320300" cy="316150"/>
              </a:xfrm>
              <a:custGeom>
                <a:avLst/>
                <a:gdLst/>
                <a:ahLst/>
                <a:cxnLst/>
                <a:rect l="l" t="t" r="r" b="b"/>
                <a:pathLst>
                  <a:path w="12812" h="12646" extrusionOk="0">
                    <a:moveTo>
                      <a:pt x="2227" y="310"/>
                    </a:moveTo>
                    <a:cubicBezTo>
                      <a:pt x="2656" y="310"/>
                      <a:pt x="2882" y="656"/>
                      <a:pt x="3132" y="1049"/>
                    </a:cubicBezTo>
                    <a:cubicBezTo>
                      <a:pt x="3406" y="1489"/>
                      <a:pt x="3716" y="1989"/>
                      <a:pt x="4394" y="2072"/>
                    </a:cubicBezTo>
                    <a:lnTo>
                      <a:pt x="4585" y="2096"/>
                    </a:lnTo>
                    <a:cubicBezTo>
                      <a:pt x="4847" y="2132"/>
                      <a:pt x="5120" y="2168"/>
                      <a:pt x="5442" y="2180"/>
                    </a:cubicBezTo>
                    <a:cubicBezTo>
                      <a:pt x="5585" y="2287"/>
                      <a:pt x="5740" y="2382"/>
                      <a:pt x="5906" y="2453"/>
                    </a:cubicBezTo>
                    <a:cubicBezTo>
                      <a:pt x="6314" y="2626"/>
                      <a:pt x="6744" y="2713"/>
                      <a:pt x="7191" y="2713"/>
                    </a:cubicBezTo>
                    <a:cubicBezTo>
                      <a:pt x="7606" y="2713"/>
                      <a:pt x="8037" y="2638"/>
                      <a:pt x="8478" y="2489"/>
                    </a:cubicBezTo>
                    <a:lnTo>
                      <a:pt x="8573" y="2549"/>
                    </a:lnTo>
                    <a:cubicBezTo>
                      <a:pt x="7895" y="3870"/>
                      <a:pt x="8490" y="4370"/>
                      <a:pt x="8538" y="4406"/>
                    </a:cubicBezTo>
                    <a:cubicBezTo>
                      <a:pt x="8573" y="4448"/>
                      <a:pt x="8776" y="4650"/>
                      <a:pt x="9192" y="4650"/>
                    </a:cubicBezTo>
                    <a:cubicBezTo>
                      <a:pt x="9477" y="4650"/>
                      <a:pt x="9861" y="4556"/>
                      <a:pt x="10359" y="4251"/>
                    </a:cubicBezTo>
                    <a:lnTo>
                      <a:pt x="10359" y="4251"/>
                    </a:lnTo>
                    <a:cubicBezTo>
                      <a:pt x="10014" y="5192"/>
                      <a:pt x="10014" y="6085"/>
                      <a:pt x="10359" y="6906"/>
                    </a:cubicBezTo>
                    <a:cubicBezTo>
                      <a:pt x="10431" y="7085"/>
                      <a:pt x="10526" y="7252"/>
                      <a:pt x="10645" y="7395"/>
                    </a:cubicBezTo>
                    <a:cubicBezTo>
                      <a:pt x="10657" y="7704"/>
                      <a:pt x="10693" y="7990"/>
                      <a:pt x="10728" y="8240"/>
                    </a:cubicBezTo>
                    <a:lnTo>
                      <a:pt x="10752" y="8430"/>
                    </a:lnTo>
                    <a:cubicBezTo>
                      <a:pt x="10835" y="9109"/>
                      <a:pt x="11324" y="9430"/>
                      <a:pt x="11776" y="9704"/>
                    </a:cubicBezTo>
                    <a:cubicBezTo>
                      <a:pt x="12169" y="9954"/>
                      <a:pt x="12514" y="10157"/>
                      <a:pt x="12514" y="10609"/>
                    </a:cubicBezTo>
                    <a:cubicBezTo>
                      <a:pt x="12514" y="11514"/>
                      <a:pt x="11526" y="11621"/>
                      <a:pt x="11502" y="11621"/>
                    </a:cubicBezTo>
                    <a:cubicBezTo>
                      <a:pt x="9919" y="11586"/>
                      <a:pt x="9538" y="10288"/>
                      <a:pt x="9490" y="9216"/>
                    </a:cubicBezTo>
                    <a:lnTo>
                      <a:pt x="9442" y="7764"/>
                    </a:lnTo>
                    <a:lnTo>
                      <a:pt x="9192" y="9192"/>
                    </a:lnTo>
                    <a:cubicBezTo>
                      <a:pt x="9097" y="9859"/>
                      <a:pt x="8835" y="10490"/>
                      <a:pt x="8442" y="11026"/>
                    </a:cubicBezTo>
                    <a:cubicBezTo>
                      <a:pt x="8204" y="11347"/>
                      <a:pt x="7895" y="11633"/>
                      <a:pt x="7561" y="11847"/>
                    </a:cubicBezTo>
                    <a:cubicBezTo>
                      <a:pt x="7216" y="12074"/>
                      <a:pt x="6823" y="12228"/>
                      <a:pt x="6430" y="12312"/>
                    </a:cubicBezTo>
                    <a:cubicBezTo>
                      <a:pt x="5942" y="11216"/>
                      <a:pt x="7299" y="9264"/>
                      <a:pt x="7323" y="9240"/>
                    </a:cubicBezTo>
                    <a:lnTo>
                      <a:pt x="7073" y="9073"/>
                    </a:lnTo>
                    <a:cubicBezTo>
                      <a:pt x="5512" y="11127"/>
                      <a:pt x="4133" y="11633"/>
                      <a:pt x="3153" y="11633"/>
                    </a:cubicBezTo>
                    <a:cubicBezTo>
                      <a:pt x="2333" y="11633"/>
                      <a:pt x="1791" y="11278"/>
                      <a:pt x="1656" y="11181"/>
                    </a:cubicBezTo>
                    <a:cubicBezTo>
                      <a:pt x="1430" y="10871"/>
                      <a:pt x="1" y="8621"/>
                      <a:pt x="3763" y="5751"/>
                    </a:cubicBezTo>
                    <a:lnTo>
                      <a:pt x="3585" y="5513"/>
                    </a:lnTo>
                    <a:cubicBezTo>
                      <a:pt x="3564" y="5523"/>
                      <a:pt x="2154" y="6511"/>
                      <a:pt x="1059" y="6511"/>
                    </a:cubicBezTo>
                    <a:cubicBezTo>
                      <a:pt x="864" y="6511"/>
                      <a:pt x="678" y="6480"/>
                      <a:pt x="513" y="6406"/>
                    </a:cubicBezTo>
                    <a:cubicBezTo>
                      <a:pt x="679" y="5597"/>
                      <a:pt x="1144" y="4870"/>
                      <a:pt x="1799" y="4382"/>
                    </a:cubicBezTo>
                    <a:cubicBezTo>
                      <a:pt x="2346" y="3989"/>
                      <a:pt x="2977" y="3727"/>
                      <a:pt x="3632" y="3632"/>
                    </a:cubicBezTo>
                    <a:lnTo>
                      <a:pt x="5061" y="3382"/>
                    </a:lnTo>
                    <a:lnTo>
                      <a:pt x="3620" y="3334"/>
                    </a:lnTo>
                    <a:cubicBezTo>
                      <a:pt x="2549" y="3287"/>
                      <a:pt x="1251" y="2906"/>
                      <a:pt x="1203" y="1334"/>
                    </a:cubicBezTo>
                    <a:cubicBezTo>
                      <a:pt x="1215" y="1299"/>
                      <a:pt x="1310" y="310"/>
                      <a:pt x="2227" y="310"/>
                    </a:cubicBezTo>
                    <a:close/>
                    <a:moveTo>
                      <a:pt x="2215" y="1"/>
                    </a:moveTo>
                    <a:cubicBezTo>
                      <a:pt x="1275" y="1"/>
                      <a:pt x="941" y="858"/>
                      <a:pt x="906" y="1322"/>
                    </a:cubicBezTo>
                    <a:cubicBezTo>
                      <a:pt x="929" y="2501"/>
                      <a:pt x="1596" y="3263"/>
                      <a:pt x="2787" y="3525"/>
                    </a:cubicBezTo>
                    <a:cubicBezTo>
                      <a:pt x="2370" y="3668"/>
                      <a:pt x="1965" y="3870"/>
                      <a:pt x="1620" y="4132"/>
                    </a:cubicBezTo>
                    <a:cubicBezTo>
                      <a:pt x="1263" y="4406"/>
                      <a:pt x="965" y="4728"/>
                      <a:pt x="727" y="5097"/>
                    </a:cubicBezTo>
                    <a:cubicBezTo>
                      <a:pt x="453" y="5513"/>
                      <a:pt x="275" y="5978"/>
                      <a:pt x="191" y="6466"/>
                    </a:cubicBezTo>
                    <a:lnTo>
                      <a:pt x="179" y="6561"/>
                    </a:lnTo>
                    <a:lnTo>
                      <a:pt x="275" y="6609"/>
                    </a:lnTo>
                    <a:cubicBezTo>
                      <a:pt x="508" y="6741"/>
                      <a:pt x="775" y="6795"/>
                      <a:pt x="1055" y="6795"/>
                    </a:cubicBezTo>
                    <a:cubicBezTo>
                      <a:pt x="1534" y="6795"/>
                      <a:pt x="2051" y="6637"/>
                      <a:pt x="2501" y="6442"/>
                    </a:cubicBezTo>
                    <a:lnTo>
                      <a:pt x="2501" y="6442"/>
                    </a:lnTo>
                    <a:cubicBezTo>
                      <a:pt x="84" y="8883"/>
                      <a:pt x="1084" y="10835"/>
                      <a:pt x="1358" y="11276"/>
                    </a:cubicBezTo>
                    <a:lnTo>
                      <a:pt x="1346" y="11288"/>
                    </a:lnTo>
                    <a:lnTo>
                      <a:pt x="1430" y="11371"/>
                    </a:lnTo>
                    <a:lnTo>
                      <a:pt x="1513" y="11514"/>
                    </a:lnTo>
                    <a:lnTo>
                      <a:pt x="1572" y="11466"/>
                    </a:lnTo>
                    <a:cubicBezTo>
                      <a:pt x="1796" y="11609"/>
                      <a:pt x="2360" y="11901"/>
                      <a:pt x="3152" y="11901"/>
                    </a:cubicBezTo>
                    <a:cubicBezTo>
                      <a:pt x="4009" y="11901"/>
                      <a:pt x="5133" y="11560"/>
                      <a:pt x="6383" y="10323"/>
                    </a:cubicBezTo>
                    <a:lnTo>
                      <a:pt x="6383" y="10323"/>
                    </a:lnTo>
                    <a:cubicBezTo>
                      <a:pt x="6073" y="11038"/>
                      <a:pt x="5847" y="11919"/>
                      <a:pt x="6216" y="12550"/>
                    </a:cubicBezTo>
                    <a:lnTo>
                      <a:pt x="6263" y="12645"/>
                    </a:lnTo>
                    <a:lnTo>
                      <a:pt x="6359" y="12621"/>
                    </a:lnTo>
                    <a:cubicBezTo>
                      <a:pt x="6835" y="12538"/>
                      <a:pt x="7299" y="12359"/>
                      <a:pt x="7716" y="12097"/>
                    </a:cubicBezTo>
                    <a:cubicBezTo>
                      <a:pt x="8085" y="11859"/>
                      <a:pt x="8407" y="11550"/>
                      <a:pt x="8680" y="11205"/>
                    </a:cubicBezTo>
                    <a:cubicBezTo>
                      <a:pt x="8942" y="10847"/>
                      <a:pt x="9145" y="10454"/>
                      <a:pt x="9288" y="10038"/>
                    </a:cubicBezTo>
                    <a:cubicBezTo>
                      <a:pt x="9561" y="11228"/>
                      <a:pt x="10323" y="11883"/>
                      <a:pt x="11514" y="11919"/>
                    </a:cubicBezTo>
                    <a:cubicBezTo>
                      <a:pt x="11955" y="11871"/>
                      <a:pt x="12812" y="11550"/>
                      <a:pt x="12812" y="10597"/>
                    </a:cubicBezTo>
                    <a:cubicBezTo>
                      <a:pt x="12812" y="9990"/>
                      <a:pt x="12336" y="9704"/>
                      <a:pt x="11919" y="9442"/>
                    </a:cubicBezTo>
                    <a:cubicBezTo>
                      <a:pt x="11502" y="9180"/>
                      <a:pt x="11097" y="8930"/>
                      <a:pt x="11038" y="8395"/>
                    </a:cubicBezTo>
                    <a:lnTo>
                      <a:pt x="11014" y="8192"/>
                    </a:lnTo>
                    <a:cubicBezTo>
                      <a:pt x="10978" y="7942"/>
                      <a:pt x="10943" y="7645"/>
                      <a:pt x="10931" y="7323"/>
                    </a:cubicBezTo>
                    <a:lnTo>
                      <a:pt x="10931" y="7275"/>
                    </a:lnTo>
                    <a:lnTo>
                      <a:pt x="10895" y="7240"/>
                    </a:lnTo>
                    <a:cubicBezTo>
                      <a:pt x="10788" y="7109"/>
                      <a:pt x="10693" y="6954"/>
                      <a:pt x="10621" y="6787"/>
                    </a:cubicBezTo>
                    <a:cubicBezTo>
                      <a:pt x="10300" y="6001"/>
                      <a:pt x="10312" y="5132"/>
                      <a:pt x="10681" y="4216"/>
                    </a:cubicBezTo>
                    <a:lnTo>
                      <a:pt x="10704" y="4132"/>
                    </a:lnTo>
                    <a:lnTo>
                      <a:pt x="10657" y="4061"/>
                    </a:lnTo>
                    <a:cubicBezTo>
                      <a:pt x="10597" y="3989"/>
                      <a:pt x="10562" y="3930"/>
                      <a:pt x="10562" y="3930"/>
                    </a:cubicBezTo>
                    <a:lnTo>
                      <a:pt x="10478" y="3799"/>
                    </a:lnTo>
                    <a:lnTo>
                      <a:pt x="10347" y="3882"/>
                    </a:lnTo>
                    <a:cubicBezTo>
                      <a:pt x="9824" y="4238"/>
                      <a:pt x="9447" y="4338"/>
                      <a:pt x="9190" y="4338"/>
                    </a:cubicBezTo>
                    <a:cubicBezTo>
                      <a:pt x="8879" y="4338"/>
                      <a:pt x="8741" y="4193"/>
                      <a:pt x="8728" y="4180"/>
                    </a:cubicBezTo>
                    <a:cubicBezTo>
                      <a:pt x="8704" y="4168"/>
                      <a:pt x="8216" y="3787"/>
                      <a:pt x="8895" y="2561"/>
                    </a:cubicBezTo>
                    <a:lnTo>
                      <a:pt x="8966" y="2430"/>
                    </a:lnTo>
                    <a:lnTo>
                      <a:pt x="8835" y="2358"/>
                    </a:lnTo>
                    <a:cubicBezTo>
                      <a:pt x="8835" y="2358"/>
                      <a:pt x="8716" y="2299"/>
                      <a:pt x="8573" y="2192"/>
                    </a:cubicBezTo>
                    <a:lnTo>
                      <a:pt x="8514" y="2156"/>
                    </a:lnTo>
                    <a:lnTo>
                      <a:pt x="8442" y="2180"/>
                    </a:lnTo>
                    <a:cubicBezTo>
                      <a:pt x="8008" y="2334"/>
                      <a:pt x="7585" y="2412"/>
                      <a:pt x="7177" y="2412"/>
                    </a:cubicBezTo>
                    <a:cubicBezTo>
                      <a:pt x="6769" y="2412"/>
                      <a:pt x="6377" y="2334"/>
                      <a:pt x="6002" y="2180"/>
                    </a:cubicBezTo>
                    <a:cubicBezTo>
                      <a:pt x="5847" y="2108"/>
                      <a:pt x="5704" y="2025"/>
                      <a:pt x="5573" y="1918"/>
                    </a:cubicBezTo>
                    <a:lnTo>
                      <a:pt x="5537" y="1882"/>
                    </a:lnTo>
                    <a:lnTo>
                      <a:pt x="5490" y="1882"/>
                    </a:lnTo>
                    <a:cubicBezTo>
                      <a:pt x="5156" y="1870"/>
                      <a:pt x="4870" y="1834"/>
                      <a:pt x="4608" y="1799"/>
                    </a:cubicBezTo>
                    <a:lnTo>
                      <a:pt x="4418" y="1775"/>
                    </a:lnTo>
                    <a:cubicBezTo>
                      <a:pt x="3882" y="1715"/>
                      <a:pt x="3644" y="1346"/>
                      <a:pt x="3370" y="894"/>
                    </a:cubicBezTo>
                    <a:cubicBezTo>
                      <a:pt x="3108" y="453"/>
                      <a:pt x="2823" y="1"/>
                      <a:pt x="2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4086225" y="4254225"/>
                <a:ext cx="161925" cy="1738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54" extrusionOk="0">
                    <a:moveTo>
                      <a:pt x="607" y="608"/>
                    </a:moveTo>
                    <a:lnTo>
                      <a:pt x="607" y="608"/>
                    </a:lnTo>
                    <a:cubicBezTo>
                      <a:pt x="774" y="798"/>
                      <a:pt x="964" y="953"/>
                      <a:pt x="1191" y="1072"/>
                    </a:cubicBezTo>
                    <a:cubicBezTo>
                      <a:pt x="1357" y="1834"/>
                      <a:pt x="2036" y="2322"/>
                      <a:pt x="2643" y="2465"/>
                    </a:cubicBezTo>
                    <a:cubicBezTo>
                      <a:pt x="2740" y="2487"/>
                      <a:pt x="2832" y="2497"/>
                      <a:pt x="2918" y="2497"/>
                    </a:cubicBezTo>
                    <a:cubicBezTo>
                      <a:pt x="3450" y="2497"/>
                      <a:pt x="3791" y="2121"/>
                      <a:pt x="3965" y="1763"/>
                    </a:cubicBezTo>
                    <a:lnTo>
                      <a:pt x="3965" y="1763"/>
                    </a:lnTo>
                    <a:cubicBezTo>
                      <a:pt x="4143" y="2322"/>
                      <a:pt x="3572" y="2965"/>
                      <a:pt x="3572" y="2965"/>
                    </a:cubicBezTo>
                    <a:lnTo>
                      <a:pt x="3096" y="3501"/>
                    </a:lnTo>
                    <a:lnTo>
                      <a:pt x="3096" y="3501"/>
                    </a:lnTo>
                    <a:lnTo>
                      <a:pt x="3750" y="3203"/>
                    </a:lnTo>
                    <a:cubicBezTo>
                      <a:pt x="3951" y="3108"/>
                      <a:pt x="4473" y="2913"/>
                      <a:pt x="4843" y="2913"/>
                    </a:cubicBezTo>
                    <a:cubicBezTo>
                      <a:pt x="4935" y="2913"/>
                      <a:pt x="5018" y="2925"/>
                      <a:pt x="5084" y="2953"/>
                    </a:cubicBezTo>
                    <a:cubicBezTo>
                      <a:pt x="5155" y="2977"/>
                      <a:pt x="5203" y="3025"/>
                      <a:pt x="5227" y="3096"/>
                    </a:cubicBezTo>
                    <a:cubicBezTo>
                      <a:pt x="5417" y="3596"/>
                      <a:pt x="5179" y="3763"/>
                      <a:pt x="5179" y="3763"/>
                    </a:cubicBezTo>
                    <a:lnTo>
                      <a:pt x="4989" y="3894"/>
                    </a:lnTo>
                    <a:lnTo>
                      <a:pt x="5179" y="4013"/>
                    </a:lnTo>
                    <a:cubicBezTo>
                      <a:pt x="5727" y="4370"/>
                      <a:pt x="6036" y="4775"/>
                      <a:pt x="6084" y="5227"/>
                    </a:cubicBezTo>
                    <a:cubicBezTo>
                      <a:pt x="6108" y="5608"/>
                      <a:pt x="6001" y="5977"/>
                      <a:pt x="5786" y="6299"/>
                    </a:cubicBezTo>
                    <a:cubicBezTo>
                      <a:pt x="5429" y="5323"/>
                      <a:pt x="4298" y="4942"/>
                      <a:pt x="3215" y="4584"/>
                    </a:cubicBezTo>
                    <a:cubicBezTo>
                      <a:pt x="2322" y="4299"/>
                      <a:pt x="1417" y="4001"/>
                      <a:pt x="905" y="3394"/>
                    </a:cubicBezTo>
                    <a:cubicBezTo>
                      <a:pt x="798" y="3263"/>
                      <a:pt x="702" y="3108"/>
                      <a:pt x="631" y="2941"/>
                    </a:cubicBezTo>
                    <a:cubicBezTo>
                      <a:pt x="333" y="2191"/>
                      <a:pt x="321" y="1358"/>
                      <a:pt x="607" y="608"/>
                    </a:cubicBezTo>
                    <a:close/>
                    <a:moveTo>
                      <a:pt x="512" y="0"/>
                    </a:moveTo>
                    <a:lnTo>
                      <a:pt x="417" y="250"/>
                    </a:lnTo>
                    <a:cubicBezTo>
                      <a:pt x="12" y="1251"/>
                      <a:pt x="0" y="2191"/>
                      <a:pt x="357" y="3060"/>
                    </a:cubicBezTo>
                    <a:cubicBezTo>
                      <a:pt x="441" y="3251"/>
                      <a:pt x="548" y="3429"/>
                      <a:pt x="679" y="3584"/>
                    </a:cubicBezTo>
                    <a:cubicBezTo>
                      <a:pt x="1238" y="4251"/>
                      <a:pt x="2191" y="4572"/>
                      <a:pt x="3119" y="4870"/>
                    </a:cubicBezTo>
                    <a:cubicBezTo>
                      <a:pt x="4286" y="5263"/>
                      <a:pt x="5394" y="5632"/>
                      <a:pt x="5572" y="6656"/>
                    </a:cubicBezTo>
                    <a:lnTo>
                      <a:pt x="5632" y="6954"/>
                    </a:lnTo>
                    <a:lnTo>
                      <a:pt x="5822" y="6727"/>
                    </a:lnTo>
                    <a:cubicBezTo>
                      <a:pt x="5846" y="6704"/>
                      <a:pt x="6477" y="6037"/>
                      <a:pt x="6382" y="5203"/>
                    </a:cubicBezTo>
                    <a:cubicBezTo>
                      <a:pt x="6322" y="4703"/>
                      <a:pt x="6025" y="4251"/>
                      <a:pt x="5489" y="3870"/>
                    </a:cubicBezTo>
                    <a:cubicBezTo>
                      <a:pt x="5584" y="3715"/>
                      <a:pt x="5667" y="3441"/>
                      <a:pt x="5501" y="2989"/>
                    </a:cubicBezTo>
                    <a:cubicBezTo>
                      <a:pt x="5453" y="2846"/>
                      <a:pt x="5346" y="2739"/>
                      <a:pt x="5203" y="2679"/>
                    </a:cubicBezTo>
                    <a:cubicBezTo>
                      <a:pt x="5101" y="2636"/>
                      <a:pt x="4982" y="2619"/>
                      <a:pt x="4857" y="2619"/>
                    </a:cubicBezTo>
                    <a:cubicBezTo>
                      <a:pt x="4601" y="2619"/>
                      <a:pt x="4315" y="2691"/>
                      <a:pt x="4084" y="2763"/>
                    </a:cubicBezTo>
                    <a:cubicBezTo>
                      <a:pt x="4310" y="2346"/>
                      <a:pt x="4441" y="1774"/>
                      <a:pt x="4060" y="1334"/>
                    </a:cubicBezTo>
                    <a:lnTo>
                      <a:pt x="3870" y="1108"/>
                    </a:lnTo>
                    <a:lnTo>
                      <a:pt x="3798" y="1382"/>
                    </a:lnTo>
                    <a:cubicBezTo>
                      <a:pt x="3787" y="1425"/>
                      <a:pt x="3568" y="2202"/>
                      <a:pt x="2915" y="2202"/>
                    </a:cubicBezTo>
                    <a:cubicBezTo>
                      <a:pt x="2852" y="2202"/>
                      <a:pt x="2785" y="2195"/>
                      <a:pt x="2715" y="2179"/>
                    </a:cubicBezTo>
                    <a:cubicBezTo>
                      <a:pt x="2215" y="2060"/>
                      <a:pt x="1619" y="1644"/>
                      <a:pt x="1488" y="1001"/>
                    </a:cubicBezTo>
                    <a:lnTo>
                      <a:pt x="1464" y="858"/>
                    </a:lnTo>
                    <a:lnTo>
                      <a:pt x="1381" y="822"/>
                    </a:lnTo>
                    <a:cubicBezTo>
                      <a:pt x="1083" y="715"/>
                      <a:pt x="786" y="358"/>
                      <a:pt x="667" y="215"/>
                    </a:cubicBez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3886475" y="4068525"/>
                <a:ext cx="170300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8" extrusionOk="0">
                    <a:moveTo>
                      <a:pt x="1614" y="305"/>
                    </a:moveTo>
                    <a:cubicBezTo>
                      <a:pt x="1651" y="305"/>
                      <a:pt x="1689" y="306"/>
                      <a:pt x="1727" y="309"/>
                    </a:cubicBezTo>
                    <a:cubicBezTo>
                      <a:pt x="2180" y="356"/>
                      <a:pt x="2585" y="666"/>
                      <a:pt x="2942" y="1213"/>
                    </a:cubicBezTo>
                    <a:lnTo>
                      <a:pt x="3061" y="1392"/>
                    </a:lnTo>
                    <a:lnTo>
                      <a:pt x="3180" y="1213"/>
                    </a:lnTo>
                    <a:cubicBezTo>
                      <a:pt x="3188" y="1205"/>
                      <a:pt x="3274" y="1090"/>
                      <a:pt x="3499" y="1090"/>
                    </a:cubicBezTo>
                    <a:cubicBezTo>
                      <a:pt x="3593" y="1090"/>
                      <a:pt x="3712" y="1110"/>
                      <a:pt x="3859" y="1166"/>
                    </a:cubicBezTo>
                    <a:cubicBezTo>
                      <a:pt x="3930" y="1190"/>
                      <a:pt x="3978" y="1237"/>
                      <a:pt x="4001" y="1309"/>
                    </a:cubicBezTo>
                    <a:cubicBezTo>
                      <a:pt x="4144" y="1642"/>
                      <a:pt x="3859" y="2380"/>
                      <a:pt x="3751" y="2642"/>
                    </a:cubicBezTo>
                    <a:lnTo>
                      <a:pt x="3454" y="3297"/>
                    </a:lnTo>
                    <a:lnTo>
                      <a:pt x="3990" y="2821"/>
                    </a:lnTo>
                    <a:cubicBezTo>
                      <a:pt x="3990" y="2810"/>
                      <a:pt x="4468" y="2393"/>
                      <a:pt x="4951" y="2393"/>
                    </a:cubicBezTo>
                    <a:cubicBezTo>
                      <a:pt x="5028" y="2393"/>
                      <a:pt x="5105" y="2403"/>
                      <a:pt x="5180" y="2428"/>
                    </a:cubicBezTo>
                    <a:cubicBezTo>
                      <a:pt x="4775" y="2630"/>
                      <a:pt x="4335" y="3059"/>
                      <a:pt x="4490" y="3749"/>
                    </a:cubicBezTo>
                    <a:cubicBezTo>
                      <a:pt x="4609" y="4297"/>
                      <a:pt x="5025" y="4916"/>
                      <a:pt x="5680" y="5142"/>
                    </a:cubicBezTo>
                    <a:cubicBezTo>
                      <a:pt x="5764" y="5428"/>
                      <a:pt x="5942" y="5666"/>
                      <a:pt x="6168" y="5845"/>
                    </a:cubicBezTo>
                    <a:cubicBezTo>
                      <a:pt x="5859" y="5945"/>
                      <a:pt x="5538" y="5993"/>
                      <a:pt x="5216" y="5993"/>
                    </a:cubicBezTo>
                    <a:cubicBezTo>
                      <a:pt x="4808" y="5993"/>
                      <a:pt x="4400" y="5915"/>
                      <a:pt x="4013" y="5762"/>
                    </a:cubicBezTo>
                    <a:cubicBezTo>
                      <a:pt x="3859" y="5690"/>
                      <a:pt x="3704" y="5607"/>
                      <a:pt x="3585" y="5500"/>
                    </a:cubicBezTo>
                    <a:cubicBezTo>
                      <a:pt x="2954" y="5000"/>
                      <a:pt x="2656" y="4083"/>
                      <a:pt x="2358" y="3190"/>
                    </a:cubicBezTo>
                    <a:cubicBezTo>
                      <a:pt x="1989" y="2094"/>
                      <a:pt x="1632" y="963"/>
                      <a:pt x="656" y="606"/>
                    </a:cubicBezTo>
                    <a:cubicBezTo>
                      <a:pt x="935" y="402"/>
                      <a:pt x="1271" y="305"/>
                      <a:pt x="1614" y="305"/>
                    </a:cubicBezTo>
                    <a:close/>
                    <a:moveTo>
                      <a:pt x="1573" y="1"/>
                    </a:moveTo>
                    <a:cubicBezTo>
                      <a:pt x="814" y="1"/>
                      <a:pt x="237" y="537"/>
                      <a:pt x="215" y="570"/>
                    </a:cubicBezTo>
                    <a:lnTo>
                      <a:pt x="1" y="773"/>
                    </a:lnTo>
                    <a:lnTo>
                      <a:pt x="287" y="821"/>
                    </a:lnTo>
                    <a:cubicBezTo>
                      <a:pt x="1323" y="1011"/>
                      <a:pt x="1692" y="2106"/>
                      <a:pt x="2073" y="3285"/>
                    </a:cubicBezTo>
                    <a:cubicBezTo>
                      <a:pt x="2382" y="4214"/>
                      <a:pt x="2704" y="5166"/>
                      <a:pt x="3394" y="5726"/>
                    </a:cubicBezTo>
                    <a:cubicBezTo>
                      <a:pt x="3537" y="5857"/>
                      <a:pt x="3716" y="5964"/>
                      <a:pt x="3894" y="6035"/>
                    </a:cubicBezTo>
                    <a:cubicBezTo>
                      <a:pt x="4299" y="6202"/>
                      <a:pt x="4740" y="6297"/>
                      <a:pt x="5180" y="6297"/>
                    </a:cubicBezTo>
                    <a:cubicBezTo>
                      <a:pt x="5644" y="6285"/>
                      <a:pt x="6097" y="6190"/>
                      <a:pt x="6537" y="6024"/>
                    </a:cubicBezTo>
                    <a:lnTo>
                      <a:pt x="6811" y="5928"/>
                    </a:lnTo>
                    <a:lnTo>
                      <a:pt x="6573" y="5762"/>
                    </a:lnTo>
                    <a:cubicBezTo>
                      <a:pt x="6192" y="5500"/>
                      <a:pt x="5966" y="5226"/>
                      <a:pt x="5966" y="5023"/>
                    </a:cubicBezTo>
                    <a:lnTo>
                      <a:pt x="5966" y="4904"/>
                    </a:lnTo>
                    <a:lnTo>
                      <a:pt x="5859" y="4881"/>
                    </a:lnTo>
                    <a:cubicBezTo>
                      <a:pt x="5263" y="4714"/>
                      <a:pt x="4882" y="4154"/>
                      <a:pt x="4775" y="3678"/>
                    </a:cubicBezTo>
                    <a:cubicBezTo>
                      <a:pt x="4585" y="2856"/>
                      <a:pt x="5525" y="2595"/>
                      <a:pt x="5561" y="2583"/>
                    </a:cubicBezTo>
                    <a:lnTo>
                      <a:pt x="5835" y="2511"/>
                    </a:lnTo>
                    <a:lnTo>
                      <a:pt x="5621" y="2333"/>
                    </a:lnTo>
                    <a:cubicBezTo>
                      <a:pt x="5411" y="2151"/>
                      <a:pt x="5179" y="2081"/>
                      <a:pt x="4949" y="2081"/>
                    </a:cubicBezTo>
                    <a:cubicBezTo>
                      <a:pt x="4681" y="2081"/>
                      <a:pt x="4416" y="2175"/>
                      <a:pt x="4192" y="2297"/>
                    </a:cubicBezTo>
                    <a:cubicBezTo>
                      <a:pt x="4299" y="1952"/>
                      <a:pt x="4394" y="1487"/>
                      <a:pt x="4263" y="1178"/>
                    </a:cubicBezTo>
                    <a:cubicBezTo>
                      <a:pt x="4204" y="1035"/>
                      <a:pt x="4097" y="928"/>
                      <a:pt x="3954" y="880"/>
                    </a:cubicBezTo>
                    <a:cubicBezTo>
                      <a:pt x="3774" y="812"/>
                      <a:pt x="3619" y="786"/>
                      <a:pt x="3490" y="786"/>
                    </a:cubicBezTo>
                    <a:cubicBezTo>
                      <a:pt x="3303" y="786"/>
                      <a:pt x="3169" y="841"/>
                      <a:pt x="3085" y="904"/>
                    </a:cubicBezTo>
                    <a:cubicBezTo>
                      <a:pt x="2692" y="368"/>
                      <a:pt x="2251" y="70"/>
                      <a:pt x="1751" y="11"/>
                    </a:cubicBezTo>
                    <a:cubicBezTo>
                      <a:pt x="1691" y="4"/>
                      <a:pt x="1632" y="1"/>
                      <a:pt x="15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4018650" y="4083475"/>
                <a:ext cx="225350" cy="19592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7" extrusionOk="0">
                    <a:moveTo>
                      <a:pt x="1941" y="1"/>
                    </a:moveTo>
                    <a:cubicBezTo>
                      <a:pt x="1712" y="1"/>
                      <a:pt x="1395" y="178"/>
                      <a:pt x="965" y="699"/>
                    </a:cubicBezTo>
                    <a:cubicBezTo>
                      <a:pt x="0" y="1866"/>
                      <a:pt x="1679" y="2973"/>
                      <a:pt x="1679" y="2973"/>
                    </a:cubicBezTo>
                    <a:cubicBezTo>
                      <a:pt x="1679" y="2973"/>
                      <a:pt x="667" y="3747"/>
                      <a:pt x="548" y="4318"/>
                    </a:cubicBezTo>
                    <a:cubicBezTo>
                      <a:pt x="536" y="4354"/>
                      <a:pt x="536" y="4390"/>
                      <a:pt x="536" y="4425"/>
                    </a:cubicBezTo>
                    <a:cubicBezTo>
                      <a:pt x="536" y="4783"/>
                      <a:pt x="929" y="5104"/>
                      <a:pt x="1203" y="5306"/>
                    </a:cubicBezTo>
                    <a:cubicBezTo>
                      <a:pt x="1358" y="5414"/>
                      <a:pt x="1477" y="5473"/>
                      <a:pt x="1477" y="5473"/>
                    </a:cubicBezTo>
                    <a:cubicBezTo>
                      <a:pt x="750" y="6795"/>
                      <a:pt x="1298" y="7247"/>
                      <a:pt x="1358" y="7295"/>
                    </a:cubicBezTo>
                    <a:cubicBezTo>
                      <a:pt x="1384" y="7315"/>
                      <a:pt x="1550" y="7481"/>
                      <a:pt x="1905" y="7481"/>
                    </a:cubicBezTo>
                    <a:cubicBezTo>
                      <a:pt x="2191" y="7481"/>
                      <a:pt x="2599" y="7374"/>
                      <a:pt x="3155" y="6997"/>
                    </a:cubicBezTo>
                    <a:cubicBezTo>
                      <a:pt x="3155" y="6997"/>
                      <a:pt x="3191" y="7057"/>
                      <a:pt x="3251" y="7140"/>
                    </a:cubicBezTo>
                    <a:cubicBezTo>
                      <a:pt x="3405" y="7342"/>
                      <a:pt x="3715" y="7688"/>
                      <a:pt x="4037" y="7807"/>
                    </a:cubicBezTo>
                    <a:lnTo>
                      <a:pt x="4072" y="7819"/>
                    </a:lnTo>
                    <a:cubicBezTo>
                      <a:pt x="4120" y="7831"/>
                      <a:pt x="4170" y="7837"/>
                      <a:pt x="4223" y="7837"/>
                    </a:cubicBezTo>
                    <a:cubicBezTo>
                      <a:pt x="4275" y="7837"/>
                      <a:pt x="4328" y="7831"/>
                      <a:pt x="4382" y="7819"/>
                    </a:cubicBezTo>
                    <a:cubicBezTo>
                      <a:pt x="4941" y="7628"/>
                      <a:pt x="5620" y="6569"/>
                      <a:pt x="5620" y="6569"/>
                    </a:cubicBezTo>
                    <a:cubicBezTo>
                      <a:pt x="5620" y="6569"/>
                      <a:pt x="6313" y="7433"/>
                      <a:pt x="7109" y="7433"/>
                    </a:cubicBezTo>
                    <a:cubicBezTo>
                      <a:pt x="7382" y="7433"/>
                      <a:pt x="7668" y="7331"/>
                      <a:pt x="7942" y="7057"/>
                    </a:cubicBezTo>
                    <a:cubicBezTo>
                      <a:pt x="9013" y="5985"/>
                      <a:pt x="8430" y="5652"/>
                      <a:pt x="8013" y="5568"/>
                    </a:cubicBezTo>
                    <a:cubicBezTo>
                      <a:pt x="7596" y="5485"/>
                      <a:pt x="7311" y="5140"/>
                      <a:pt x="7585" y="4187"/>
                    </a:cubicBezTo>
                    <a:cubicBezTo>
                      <a:pt x="7585" y="4187"/>
                      <a:pt x="8620" y="2282"/>
                      <a:pt x="7096" y="973"/>
                    </a:cubicBezTo>
                    <a:cubicBezTo>
                      <a:pt x="6571" y="465"/>
                      <a:pt x="5999" y="304"/>
                      <a:pt x="5483" y="304"/>
                    </a:cubicBezTo>
                    <a:cubicBezTo>
                      <a:pt x="4584" y="304"/>
                      <a:pt x="3858" y="794"/>
                      <a:pt x="3858" y="794"/>
                    </a:cubicBezTo>
                    <a:cubicBezTo>
                      <a:pt x="3546" y="916"/>
                      <a:pt x="3296" y="968"/>
                      <a:pt x="3097" y="968"/>
                    </a:cubicBezTo>
                    <a:cubicBezTo>
                      <a:pt x="2712" y="968"/>
                      <a:pt x="2520" y="771"/>
                      <a:pt x="2441" y="496"/>
                    </a:cubicBezTo>
                    <a:cubicBezTo>
                      <a:pt x="2375" y="272"/>
                      <a:pt x="2225" y="1"/>
                      <a:pt x="19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4028175" y="4079875"/>
                <a:ext cx="210175" cy="203550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2" extrusionOk="0">
                    <a:moveTo>
                      <a:pt x="1574" y="291"/>
                    </a:moveTo>
                    <a:cubicBezTo>
                      <a:pt x="1591" y="291"/>
                      <a:pt x="1607" y="292"/>
                      <a:pt x="1620" y="295"/>
                    </a:cubicBezTo>
                    <a:cubicBezTo>
                      <a:pt x="1798" y="343"/>
                      <a:pt x="1881" y="581"/>
                      <a:pt x="1917" y="688"/>
                    </a:cubicBezTo>
                    <a:cubicBezTo>
                      <a:pt x="1965" y="890"/>
                      <a:pt x="2108" y="1069"/>
                      <a:pt x="2310" y="1176"/>
                    </a:cubicBezTo>
                    <a:cubicBezTo>
                      <a:pt x="2426" y="1234"/>
                      <a:pt x="2561" y="1263"/>
                      <a:pt x="2716" y="1263"/>
                    </a:cubicBezTo>
                    <a:cubicBezTo>
                      <a:pt x="2944" y="1263"/>
                      <a:pt x="3213" y="1201"/>
                      <a:pt x="3525" y="1081"/>
                    </a:cubicBezTo>
                    <a:lnTo>
                      <a:pt x="3560" y="1057"/>
                    </a:lnTo>
                    <a:cubicBezTo>
                      <a:pt x="3605" y="1027"/>
                      <a:pt x="4271" y="591"/>
                      <a:pt x="5090" y="591"/>
                    </a:cubicBezTo>
                    <a:cubicBezTo>
                      <a:pt x="5579" y="591"/>
                      <a:pt x="6122" y="746"/>
                      <a:pt x="6620" y="1236"/>
                    </a:cubicBezTo>
                    <a:cubicBezTo>
                      <a:pt x="8037" y="2438"/>
                      <a:pt x="7108" y="4188"/>
                      <a:pt x="7073" y="4260"/>
                    </a:cubicBezTo>
                    <a:lnTo>
                      <a:pt x="7061" y="4296"/>
                    </a:lnTo>
                    <a:cubicBezTo>
                      <a:pt x="6906" y="4843"/>
                      <a:pt x="6906" y="5236"/>
                      <a:pt x="7073" y="5510"/>
                    </a:cubicBezTo>
                    <a:cubicBezTo>
                      <a:pt x="7192" y="5701"/>
                      <a:pt x="7382" y="5820"/>
                      <a:pt x="7596" y="5855"/>
                    </a:cubicBezTo>
                    <a:cubicBezTo>
                      <a:pt x="7716" y="5879"/>
                      <a:pt x="7954" y="5951"/>
                      <a:pt x="8013" y="6129"/>
                    </a:cubicBezTo>
                    <a:cubicBezTo>
                      <a:pt x="8049" y="6248"/>
                      <a:pt x="8025" y="6534"/>
                      <a:pt x="7454" y="7094"/>
                    </a:cubicBezTo>
                    <a:cubicBezTo>
                      <a:pt x="7271" y="7299"/>
                      <a:pt x="7001" y="7428"/>
                      <a:pt x="6717" y="7428"/>
                    </a:cubicBezTo>
                    <a:cubicBezTo>
                      <a:pt x="6705" y="7428"/>
                      <a:pt x="6692" y="7427"/>
                      <a:pt x="6680" y="7427"/>
                    </a:cubicBezTo>
                    <a:cubicBezTo>
                      <a:pt x="5989" y="7379"/>
                      <a:pt x="5358" y="6617"/>
                      <a:pt x="5358" y="6617"/>
                    </a:cubicBezTo>
                    <a:lnTo>
                      <a:pt x="5227" y="6451"/>
                    </a:lnTo>
                    <a:lnTo>
                      <a:pt x="5108" y="6629"/>
                    </a:lnTo>
                    <a:cubicBezTo>
                      <a:pt x="4929" y="6915"/>
                      <a:pt x="4370" y="7677"/>
                      <a:pt x="3953" y="7820"/>
                    </a:cubicBezTo>
                    <a:cubicBezTo>
                      <a:pt x="3917" y="7826"/>
                      <a:pt x="3882" y="7829"/>
                      <a:pt x="3846" y="7829"/>
                    </a:cubicBezTo>
                    <a:cubicBezTo>
                      <a:pt x="3810" y="7829"/>
                      <a:pt x="3775" y="7826"/>
                      <a:pt x="3739" y="7820"/>
                    </a:cubicBezTo>
                    <a:lnTo>
                      <a:pt x="3703" y="7808"/>
                    </a:lnTo>
                    <a:cubicBezTo>
                      <a:pt x="3405" y="7701"/>
                      <a:pt x="3108" y="7344"/>
                      <a:pt x="2989" y="7189"/>
                    </a:cubicBezTo>
                    <a:cubicBezTo>
                      <a:pt x="2929" y="7117"/>
                      <a:pt x="2894" y="7058"/>
                      <a:pt x="2894" y="7058"/>
                    </a:cubicBezTo>
                    <a:lnTo>
                      <a:pt x="2810" y="6927"/>
                    </a:lnTo>
                    <a:lnTo>
                      <a:pt x="2691" y="6998"/>
                    </a:lnTo>
                    <a:cubicBezTo>
                      <a:pt x="2168" y="7354"/>
                      <a:pt x="1791" y="7454"/>
                      <a:pt x="1533" y="7454"/>
                    </a:cubicBezTo>
                    <a:cubicBezTo>
                      <a:pt x="1223" y="7454"/>
                      <a:pt x="1085" y="7309"/>
                      <a:pt x="1072" y="7296"/>
                    </a:cubicBezTo>
                    <a:cubicBezTo>
                      <a:pt x="1048" y="7284"/>
                      <a:pt x="560" y="6891"/>
                      <a:pt x="1239" y="5677"/>
                    </a:cubicBezTo>
                    <a:lnTo>
                      <a:pt x="1310" y="5546"/>
                    </a:lnTo>
                    <a:lnTo>
                      <a:pt x="1179" y="5474"/>
                    </a:lnTo>
                    <a:cubicBezTo>
                      <a:pt x="1179" y="5474"/>
                      <a:pt x="1060" y="5415"/>
                      <a:pt x="917" y="5308"/>
                    </a:cubicBezTo>
                    <a:cubicBezTo>
                      <a:pt x="536" y="5046"/>
                      <a:pt x="310" y="4772"/>
                      <a:pt x="310" y="4569"/>
                    </a:cubicBezTo>
                    <a:cubicBezTo>
                      <a:pt x="310" y="4546"/>
                      <a:pt x="310" y="4522"/>
                      <a:pt x="322" y="4498"/>
                    </a:cubicBezTo>
                    <a:cubicBezTo>
                      <a:pt x="417" y="4069"/>
                      <a:pt x="1119" y="3438"/>
                      <a:pt x="1393" y="3236"/>
                    </a:cubicBezTo>
                    <a:lnTo>
                      <a:pt x="1560" y="3105"/>
                    </a:lnTo>
                    <a:lnTo>
                      <a:pt x="1381" y="2986"/>
                    </a:lnTo>
                    <a:cubicBezTo>
                      <a:pt x="1370" y="2986"/>
                      <a:pt x="560" y="2438"/>
                      <a:pt x="453" y="1748"/>
                    </a:cubicBezTo>
                    <a:cubicBezTo>
                      <a:pt x="405" y="1450"/>
                      <a:pt x="500" y="1152"/>
                      <a:pt x="703" y="938"/>
                    </a:cubicBezTo>
                    <a:cubicBezTo>
                      <a:pt x="1159" y="397"/>
                      <a:pt x="1435" y="291"/>
                      <a:pt x="1574" y="291"/>
                    </a:cubicBezTo>
                    <a:close/>
                    <a:moveTo>
                      <a:pt x="1566" y="0"/>
                    </a:moveTo>
                    <a:cubicBezTo>
                      <a:pt x="1255" y="0"/>
                      <a:pt x="894" y="245"/>
                      <a:pt x="465" y="759"/>
                    </a:cubicBezTo>
                    <a:cubicBezTo>
                      <a:pt x="215" y="1045"/>
                      <a:pt x="96" y="1426"/>
                      <a:pt x="143" y="1795"/>
                    </a:cubicBezTo>
                    <a:cubicBezTo>
                      <a:pt x="238" y="2414"/>
                      <a:pt x="774" y="2914"/>
                      <a:pt x="1048" y="3129"/>
                    </a:cubicBezTo>
                    <a:cubicBezTo>
                      <a:pt x="750" y="3379"/>
                      <a:pt x="119" y="3950"/>
                      <a:pt x="12" y="4438"/>
                    </a:cubicBezTo>
                    <a:cubicBezTo>
                      <a:pt x="12" y="4486"/>
                      <a:pt x="0" y="4534"/>
                      <a:pt x="0" y="4581"/>
                    </a:cubicBezTo>
                    <a:cubicBezTo>
                      <a:pt x="12" y="4974"/>
                      <a:pt x="405" y="5331"/>
                      <a:pt x="738" y="5570"/>
                    </a:cubicBezTo>
                    <a:cubicBezTo>
                      <a:pt x="798" y="5617"/>
                      <a:pt x="858" y="5641"/>
                      <a:pt x="893" y="5677"/>
                    </a:cubicBezTo>
                    <a:cubicBezTo>
                      <a:pt x="215" y="6998"/>
                      <a:pt x="810" y="7498"/>
                      <a:pt x="858" y="7534"/>
                    </a:cubicBezTo>
                    <a:cubicBezTo>
                      <a:pt x="892" y="7576"/>
                      <a:pt x="1098" y="7776"/>
                      <a:pt x="1513" y="7776"/>
                    </a:cubicBezTo>
                    <a:cubicBezTo>
                      <a:pt x="1807" y="7776"/>
                      <a:pt x="2207" y="7675"/>
                      <a:pt x="2727" y="7344"/>
                    </a:cubicBezTo>
                    <a:lnTo>
                      <a:pt x="2751" y="7379"/>
                    </a:lnTo>
                    <a:cubicBezTo>
                      <a:pt x="2917" y="7582"/>
                      <a:pt x="3239" y="7963"/>
                      <a:pt x="3608" y="8094"/>
                    </a:cubicBezTo>
                    <a:lnTo>
                      <a:pt x="3644" y="8106"/>
                    </a:lnTo>
                    <a:cubicBezTo>
                      <a:pt x="3715" y="8117"/>
                      <a:pt x="3786" y="8129"/>
                      <a:pt x="3858" y="8141"/>
                    </a:cubicBezTo>
                    <a:cubicBezTo>
                      <a:pt x="3929" y="8141"/>
                      <a:pt x="3989" y="8129"/>
                      <a:pt x="4048" y="8106"/>
                    </a:cubicBezTo>
                    <a:cubicBezTo>
                      <a:pt x="4513" y="7963"/>
                      <a:pt x="5037" y="7272"/>
                      <a:pt x="5263" y="6963"/>
                    </a:cubicBezTo>
                    <a:cubicBezTo>
                      <a:pt x="5501" y="7213"/>
                      <a:pt x="6037" y="7701"/>
                      <a:pt x="6668" y="7736"/>
                    </a:cubicBezTo>
                    <a:cubicBezTo>
                      <a:pt x="6681" y="7737"/>
                      <a:pt x="6695" y="7737"/>
                      <a:pt x="6709" y="7737"/>
                    </a:cubicBezTo>
                    <a:cubicBezTo>
                      <a:pt x="7075" y="7737"/>
                      <a:pt x="7427" y="7584"/>
                      <a:pt x="7668" y="7320"/>
                    </a:cubicBezTo>
                    <a:cubicBezTo>
                      <a:pt x="8192" y="6796"/>
                      <a:pt x="8406" y="6379"/>
                      <a:pt x="8299" y="6046"/>
                    </a:cubicBezTo>
                    <a:cubicBezTo>
                      <a:pt x="8228" y="5808"/>
                      <a:pt x="8001" y="5641"/>
                      <a:pt x="7656" y="5581"/>
                    </a:cubicBezTo>
                    <a:cubicBezTo>
                      <a:pt x="7525" y="5558"/>
                      <a:pt x="7406" y="5486"/>
                      <a:pt x="7335" y="5367"/>
                    </a:cubicBezTo>
                    <a:cubicBezTo>
                      <a:pt x="7215" y="5177"/>
                      <a:pt x="7215" y="4843"/>
                      <a:pt x="7346" y="4403"/>
                    </a:cubicBezTo>
                    <a:cubicBezTo>
                      <a:pt x="7442" y="4200"/>
                      <a:pt x="8347" y="2319"/>
                      <a:pt x="6823" y="1021"/>
                    </a:cubicBezTo>
                    <a:cubicBezTo>
                      <a:pt x="6267" y="484"/>
                      <a:pt x="5660" y="313"/>
                      <a:pt x="5113" y="313"/>
                    </a:cubicBezTo>
                    <a:cubicBezTo>
                      <a:pt x="4241" y="313"/>
                      <a:pt x="3522" y="746"/>
                      <a:pt x="3405" y="819"/>
                    </a:cubicBezTo>
                    <a:cubicBezTo>
                      <a:pt x="3135" y="916"/>
                      <a:pt x="2903" y="967"/>
                      <a:pt x="2718" y="967"/>
                    </a:cubicBezTo>
                    <a:cubicBezTo>
                      <a:pt x="2609" y="967"/>
                      <a:pt x="2516" y="949"/>
                      <a:pt x="2441" y="914"/>
                    </a:cubicBezTo>
                    <a:cubicBezTo>
                      <a:pt x="2322" y="855"/>
                      <a:pt x="2239" y="736"/>
                      <a:pt x="2203" y="605"/>
                    </a:cubicBezTo>
                    <a:cubicBezTo>
                      <a:pt x="2108" y="271"/>
                      <a:pt x="1917" y="57"/>
                      <a:pt x="1667" y="9"/>
                    </a:cubicBezTo>
                    <a:cubicBezTo>
                      <a:pt x="1634" y="3"/>
                      <a:pt x="1600" y="0"/>
                      <a:pt x="15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4247250" y="44268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8418" y="714"/>
                    </a:moveTo>
                    <a:cubicBezTo>
                      <a:pt x="8620" y="941"/>
                      <a:pt x="8847" y="1131"/>
                      <a:pt x="9109" y="1310"/>
                    </a:cubicBezTo>
                    <a:cubicBezTo>
                      <a:pt x="9109" y="3667"/>
                      <a:pt x="8370" y="5608"/>
                      <a:pt x="6918" y="7060"/>
                    </a:cubicBezTo>
                    <a:cubicBezTo>
                      <a:pt x="5880" y="8098"/>
                      <a:pt x="4797" y="8629"/>
                      <a:pt x="3766" y="8629"/>
                    </a:cubicBezTo>
                    <a:cubicBezTo>
                      <a:pt x="3307" y="8629"/>
                      <a:pt x="2859" y="8523"/>
                      <a:pt x="2429" y="8311"/>
                    </a:cubicBezTo>
                    <a:cubicBezTo>
                      <a:pt x="1203" y="7715"/>
                      <a:pt x="393" y="6346"/>
                      <a:pt x="429" y="5453"/>
                    </a:cubicBezTo>
                    <a:lnTo>
                      <a:pt x="441" y="5322"/>
                    </a:lnTo>
                    <a:cubicBezTo>
                      <a:pt x="495" y="4300"/>
                      <a:pt x="1344" y="3527"/>
                      <a:pt x="2333" y="3527"/>
                    </a:cubicBezTo>
                    <a:cubicBezTo>
                      <a:pt x="2428" y="3527"/>
                      <a:pt x="2523" y="3534"/>
                      <a:pt x="2620" y="3548"/>
                    </a:cubicBezTo>
                    <a:cubicBezTo>
                      <a:pt x="3727" y="3727"/>
                      <a:pt x="4453" y="4810"/>
                      <a:pt x="4179" y="5894"/>
                    </a:cubicBezTo>
                    <a:lnTo>
                      <a:pt x="4144" y="6048"/>
                    </a:lnTo>
                    <a:lnTo>
                      <a:pt x="4287" y="6084"/>
                    </a:lnTo>
                    <a:cubicBezTo>
                      <a:pt x="4404" y="6113"/>
                      <a:pt x="4521" y="6127"/>
                      <a:pt x="4639" y="6127"/>
                    </a:cubicBezTo>
                    <a:cubicBezTo>
                      <a:pt x="5109" y="6127"/>
                      <a:pt x="5585" y="5900"/>
                      <a:pt x="6061" y="5453"/>
                    </a:cubicBezTo>
                    <a:cubicBezTo>
                      <a:pt x="7430" y="4143"/>
                      <a:pt x="8097" y="2215"/>
                      <a:pt x="8418" y="714"/>
                    </a:cubicBezTo>
                    <a:close/>
                    <a:moveTo>
                      <a:pt x="8239" y="0"/>
                    </a:moveTo>
                    <a:lnTo>
                      <a:pt x="8180" y="333"/>
                    </a:lnTo>
                    <a:cubicBezTo>
                      <a:pt x="7894" y="1822"/>
                      <a:pt x="7263" y="3882"/>
                      <a:pt x="5846" y="5215"/>
                    </a:cubicBezTo>
                    <a:cubicBezTo>
                      <a:pt x="5426" y="5613"/>
                      <a:pt x="5016" y="5817"/>
                      <a:pt x="4624" y="5817"/>
                    </a:cubicBezTo>
                    <a:cubicBezTo>
                      <a:pt x="4583" y="5817"/>
                      <a:pt x="4542" y="5815"/>
                      <a:pt x="4501" y="5810"/>
                    </a:cubicBezTo>
                    <a:cubicBezTo>
                      <a:pt x="4703" y="4596"/>
                      <a:pt x="3870" y="3453"/>
                      <a:pt x="2655" y="3274"/>
                    </a:cubicBezTo>
                    <a:cubicBezTo>
                      <a:pt x="2546" y="3258"/>
                      <a:pt x="2438" y="3251"/>
                      <a:pt x="2332" y="3251"/>
                    </a:cubicBezTo>
                    <a:cubicBezTo>
                      <a:pt x="1238" y="3251"/>
                      <a:pt x="296" y="4061"/>
                      <a:pt x="155" y="5167"/>
                    </a:cubicBezTo>
                    <a:lnTo>
                      <a:pt x="131" y="5298"/>
                    </a:lnTo>
                    <a:cubicBezTo>
                      <a:pt x="0" y="6287"/>
                      <a:pt x="858" y="7882"/>
                      <a:pt x="2286" y="8584"/>
                    </a:cubicBezTo>
                    <a:cubicBezTo>
                      <a:pt x="2751" y="8811"/>
                      <a:pt x="3263" y="8930"/>
                      <a:pt x="3775" y="8930"/>
                    </a:cubicBezTo>
                    <a:cubicBezTo>
                      <a:pt x="4691" y="8930"/>
                      <a:pt x="5846" y="8561"/>
                      <a:pt x="7120" y="7275"/>
                    </a:cubicBezTo>
                    <a:cubicBezTo>
                      <a:pt x="8656" y="5739"/>
                      <a:pt x="9418" y="3703"/>
                      <a:pt x="9394" y="1226"/>
                    </a:cubicBezTo>
                    <a:lnTo>
                      <a:pt x="9394" y="1143"/>
                    </a:lnTo>
                    <a:lnTo>
                      <a:pt x="9323" y="1095"/>
                    </a:lnTo>
                    <a:cubicBezTo>
                      <a:pt x="8990" y="881"/>
                      <a:pt x="8692" y="595"/>
                      <a:pt x="8442" y="274"/>
                    </a:cubicBezTo>
                    <a:lnTo>
                      <a:pt x="82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46178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5501" y="299"/>
                    </a:moveTo>
                    <a:cubicBezTo>
                      <a:pt x="6394" y="299"/>
                      <a:pt x="7716" y="1097"/>
                      <a:pt x="8311" y="2300"/>
                    </a:cubicBezTo>
                    <a:cubicBezTo>
                      <a:pt x="8990" y="3693"/>
                      <a:pt x="8549" y="5288"/>
                      <a:pt x="7061" y="6788"/>
                    </a:cubicBezTo>
                    <a:cubicBezTo>
                      <a:pt x="5608" y="8241"/>
                      <a:pt x="3668" y="8979"/>
                      <a:pt x="1310" y="8979"/>
                    </a:cubicBezTo>
                    <a:lnTo>
                      <a:pt x="1298" y="8979"/>
                    </a:lnTo>
                    <a:cubicBezTo>
                      <a:pt x="1132" y="8717"/>
                      <a:pt x="929" y="8491"/>
                      <a:pt x="703" y="8289"/>
                    </a:cubicBezTo>
                    <a:cubicBezTo>
                      <a:pt x="2203" y="7967"/>
                      <a:pt x="4132" y="7312"/>
                      <a:pt x="5442" y="5931"/>
                    </a:cubicBezTo>
                    <a:cubicBezTo>
                      <a:pt x="6001" y="5336"/>
                      <a:pt x="6228" y="4740"/>
                      <a:pt x="6073" y="4157"/>
                    </a:cubicBezTo>
                    <a:lnTo>
                      <a:pt x="6037" y="4014"/>
                    </a:lnTo>
                    <a:lnTo>
                      <a:pt x="5894" y="4050"/>
                    </a:lnTo>
                    <a:cubicBezTo>
                      <a:pt x="5739" y="4089"/>
                      <a:pt x="5584" y="4108"/>
                      <a:pt x="5431" y="4108"/>
                    </a:cubicBezTo>
                    <a:cubicBezTo>
                      <a:pt x="4519" y="4108"/>
                      <a:pt x="3703" y="3439"/>
                      <a:pt x="3561" y="2490"/>
                    </a:cubicBezTo>
                    <a:cubicBezTo>
                      <a:pt x="3382" y="1395"/>
                      <a:pt x="4203" y="383"/>
                      <a:pt x="5323" y="311"/>
                    </a:cubicBezTo>
                    <a:lnTo>
                      <a:pt x="5454" y="311"/>
                    </a:lnTo>
                    <a:lnTo>
                      <a:pt x="5454" y="299"/>
                    </a:lnTo>
                    <a:close/>
                    <a:moveTo>
                      <a:pt x="5506" y="1"/>
                    </a:moveTo>
                    <a:cubicBezTo>
                      <a:pt x="5434" y="1"/>
                      <a:pt x="5365" y="5"/>
                      <a:pt x="5299" y="14"/>
                    </a:cubicBezTo>
                    <a:lnTo>
                      <a:pt x="5216" y="26"/>
                    </a:lnTo>
                    <a:cubicBezTo>
                      <a:pt x="3370" y="204"/>
                      <a:pt x="2560" y="2454"/>
                      <a:pt x="3882" y="3764"/>
                    </a:cubicBezTo>
                    <a:cubicBezTo>
                      <a:pt x="4295" y="4187"/>
                      <a:pt x="4861" y="4414"/>
                      <a:pt x="5441" y="4414"/>
                    </a:cubicBezTo>
                    <a:cubicBezTo>
                      <a:pt x="5564" y="4414"/>
                      <a:pt x="5688" y="4404"/>
                      <a:pt x="5811" y="4383"/>
                    </a:cubicBezTo>
                    <a:lnTo>
                      <a:pt x="5811" y="4383"/>
                    </a:lnTo>
                    <a:cubicBezTo>
                      <a:pt x="5858" y="4812"/>
                      <a:pt x="5668" y="5264"/>
                      <a:pt x="5216" y="5729"/>
                    </a:cubicBezTo>
                    <a:cubicBezTo>
                      <a:pt x="3882" y="7146"/>
                      <a:pt x="1822" y="7777"/>
                      <a:pt x="334" y="8062"/>
                    </a:cubicBezTo>
                    <a:lnTo>
                      <a:pt x="1" y="8122"/>
                    </a:lnTo>
                    <a:lnTo>
                      <a:pt x="274" y="8324"/>
                    </a:lnTo>
                    <a:cubicBezTo>
                      <a:pt x="596" y="8562"/>
                      <a:pt x="870" y="8860"/>
                      <a:pt x="1096" y="9205"/>
                    </a:cubicBezTo>
                    <a:lnTo>
                      <a:pt x="1144" y="9277"/>
                    </a:lnTo>
                    <a:lnTo>
                      <a:pt x="1310" y="9277"/>
                    </a:lnTo>
                    <a:cubicBezTo>
                      <a:pt x="3751" y="9277"/>
                      <a:pt x="5763" y="8515"/>
                      <a:pt x="7275" y="7003"/>
                    </a:cubicBezTo>
                    <a:cubicBezTo>
                      <a:pt x="9430" y="4848"/>
                      <a:pt x="9014" y="3050"/>
                      <a:pt x="8585" y="2169"/>
                    </a:cubicBezTo>
                    <a:cubicBezTo>
                      <a:pt x="7930" y="836"/>
                      <a:pt x="6498" y="1"/>
                      <a:pt x="5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43853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37" y="1"/>
                    </a:moveTo>
                    <a:lnTo>
                      <a:pt x="1" y="13"/>
                    </a:lnTo>
                    <a:lnTo>
                      <a:pt x="37" y="60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4380000" y="4272675"/>
                <a:ext cx="110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51" extrusionOk="0">
                    <a:moveTo>
                      <a:pt x="441" y="1"/>
                    </a:moveTo>
                    <a:lnTo>
                      <a:pt x="203" y="96"/>
                    </a:lnTo>
                    <a:lnTo>
                      <a:pt x="0" y="155"/>
                    </a:lnTo>
                    <a:lnTo>
                      <a:pt x="310" y="751"/>
                    </a:lnTo>
                    <a:lnTo>
                      <a:pt x="393" y="322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4352925" y="41619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10454" y="1"/>
                    </a:moveTo>
                    <a:cubicBezTo>
                      <a:pt x="9394" y="1"/>
                      <a:pt x="9454" y="1632"/>
                      <a:pt x="8263" y="1775"/>
                    </a:cubicBezTo>
                    <a:cubicBezTo>
                      <a:pt x="7965" y="1810"/>
                      <a:pt x="7596" y="1858"/>
                      <a:pt x="7179" y="1882"/>
                    </a:cubicBezTo>
                    <a:cubicBezTo>
                      <a:pt x="7037" y="1989"/>
                      <a:pt x="6870" y="2084"/>
                      <a:pt x="6703" y="2156"/>
                    </a:cubicBezTo>
                    <a:cubicBezTo>
                      <a:pt x="6298" y="2316"/>
                      <a:pt x="5870" y="2397"/>
                      <a:pt x="5440" y="2397"/>
                    </a:cubicBezTo>
                    <a:cubicBezTo>
                      <a:pt x="5010" y="2397"/>
                      <a:pt x="4578" y="2316"/>
                      <a:pt x="4167" y="2156"/>
                    </a:cubicBezTo>
                    <a:cubicBezTo>
                      <a:pt x="4024" y="2263"/>
                      <a:pt x="3893" y="2334"/>
                      <a:pt x="3893" y="2334"/>
                    </a:cubicBezTo>
                    <a:cubicBezTo>
                      <a:pt x="4620" y="3656"/>
                      <a:pt x="4072" y="4108"/>
                      <a:pt x="4024" y="4144"/>
                    </a:cubicBezTo>
                    <a:cubicBezTo>
                      <a:pt x="3991" y="4170"/>
                      <a:pt x="3824" y="4339"/>
                      <a:pt x="3470" y="4339"/>
                    </a:cubicBezTo>
                    <a:cubicBezTo>
                      <a:pt x="3185" y="4339"/>
                      <a:pt x="2779" y="4229"/>
                      <a:pt x="2226" y="3846"/>
                    </a:cubicBezTo>
                    <a:cubicBezTo>
                      <a:pt x="2226" y="3846"/>
                      <a:pt x="2179" y="3906"/>
                      <a:pt x="2119" y="4001"/>
                    </a:cubicBezTo>
                    <a:cubicBezTo>
                      <a:pt x="2417" y="4739"/>
                      <a:pt x="2584" y="5704"/>
                      <a:pt x="2167" y="6692"/>
                    </a:cubicBezTo>
                    <a:cubicBezTo>
                      <a:pt x="2096" y="6870"/>
                      <a:pt x="2000" y="7037"/>
                      <a:pt x="1869" y="7180"/>
                    </a:cubicBezTo>
                    <a:cubicBezTo>
                      <a:pt x="1857" y="7597"/>
                      <a:pt x="1798" y="7954"/>
                      <a:pt x="1774" y="8263"/>
                    </a:cubicBezTo>
                    <a:cubicBezTo>
                      <a:pt x="1619" y="9466"/>
                      <a:pt x="0" y="9395"/>
                      <a:pt x="0" y="10454"/>
                    </a:cubicBezTo>
                    <a:cubicBezTo>
                      <a:pt x="0" y="11514"/>
                      <a:pt x="1167" y="11621"/>
                      <a:pt x="1167" y="11621"/>
                    </a:cubicBezTo>
                    <a:cubicBezTo>
                      <a:pt x="2893" y="11573"/>
                      <a:pt x="3274" y="10157"/>
                      <a:pt x="3322" y="9061"/>
                    </a:cubicBezTo>
                    <a:cubicBezTo>
                      <a:pt x="3429" y="9752"/>
                      <a:pt x="3691" y="10407"/>
                      <a:pt x="4108" y="10966"/>
                    </a:cubicBezTo>
                    <a:cubicBezTo>
                      <a:pt x="4358" y="11300"/>
                      <a:pt x="4667" y="11585"/>
                      <a:pt x="5024" y="11823"/>
                    </a:cubicBezTo>
                    <a:cubicBezTo>
                      <a:pt x="5417" y="12073"/>
                      <a:pt x="5858" y="12240"/>
                      <a:pt x="6322" y="12323"/>
                    </a:cubicBezTo>
                    <a:cubicBezTo>
                      <a:pt x="7001" y="11157"/>
                      <a:pt x="5478" y="9003"/>
                      <a:pt x="5477" y="9002"/>
                    </a:cubicBezTo>
                    <a:lnTo>
                      <a:pt x="5477" y="9002"/>
                    </a:lnTo>
                    <a:cubicBezTo>
                      <a:pt x="7069" y="11096"/>
                      <a:pt x="8500" y="11612"/>
                      <a:pt x="9524" y="11612"/>
                    </a:cubicBezTo>
                    <a:cubicBezTo>
                      <a:pt x="10444" y="11612"/>
                      <a:pt x="11036" y="11195"/>
                      <a:pt x="11120" y="11133"/>
                    </a:cubicBezTo>
                    <a:cubicBezTo>
                      <a:pt x="11251" y="10954"/>
                      <a:pt x="12966" y="8513"/>
                      <a:pt x="8989" y="5489"/>
                    </a:cubicBezTo>
                    <a:lnTo>
                      <a:pt x="8989" y="5489"/>
                    </a:lnTo>
                    <a:cubicBezTo>
                      <a:pt x="8990" y="5490"/>
                      <a:pt x="10431" y="6509"/>
                      <a:pt x="11594" y="6509"/>
                    </a:cubicBezTo>
                    <a:cubicBezTo>
                      <a:pt x="11853" y="6509"/>
                      <a:pt x="12099" y="6458"/>
                      <a:pt x="12311" y="6335"/>
                    </a:cubicBezTo>
                    <a:cubicBezTo>
                      <a:pt x="12240" y="5870"/>
                      <a:pt x="12061" y="5430"/>
                      <a:pt x="11811" y="5037"/>
                    </a:cubicBezTo>
                    <a:cubicBezTo>
                      <a:pt x="11585" y="4680"/>
                      <a:pt x="11299" y="4358"/>
                      <a:pt x="10954" y="4108"/>
                    </a:cubicBezTo>
                    <a:cubicBezTo>
                      <a:pt x="10394" y="3691"/>
                      <a:pt x="9751" y="3430"/>
                      <a:pt x="9061" y="3322"/>
                    </a:cubicBezTo>
                    <a:cubicBezTo>
                      <a:pt x="10156" y="3287"/>
                      <a:pt x="11573" y="2894"/>
                      <a:pt x="11609" y="1167"/>
                    </a:cubicBezTo>
                    <a:cubicBezTo>
                      <a:pt x="11609" y="1167"/>
                      <a:pt x="11513" y="1"/>
                      <a:pt x="104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4349350" y="41583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10597" y="298"/>
                    </a:moveTo>
                    <a:cubicBezTo>
                      <a:pt x="11502" y="298"/>
                      <a:pt x="11609" y="1287"/>
                      <a:pt x="11609" y="1310"/>
                    </a:cubicBezTo>
                    <a:cubicBezTo>
                      <a:pt x="11573" y="2894"/>
                      <a:pt x="10275" y="3275"/>
                      <a:pt x="9204" y="3322"/>
                    </a:cubicBezTo>
                    <a:lnTo>
                      <a:pt x="7751" y="3370"/>
                    </a:lnTo>
                    <a:lnTo>
                      <a:pt x="9180" y="3620"/>
                    </a:lnTo>
                    <a:cubicBezTo>
                      <a:pt x="9847" y="3715"/>
                      <a:pt x="10478" y="3977"/>
                      <a:pt x="11013" y="4370"/>
                    </a:cubicBezTo>
                    <a:cubicBezTo>
                      <a:pt x="11680" y="4858"/>
                      <a:pt x="12133" y="5585"/>
                      <a:pt x="12299" y="6394"/>
                    </a:cubicBezTo>
                    <a:cubicBezTo>
                      <a:pt x="12138" y="6465"/>
                      <a:pt x="11956" y="6496"/>
                      <a:pt x="11765" y="6496"/>
                    </a:cubicBezTo>
                    <a:cubicBezTo>
                      <a:pt x="10673" y="6496"/>
                      <a:pt x="9250" y="5511"/>
                      <a:pt x="9239" y="5501"/>
                    </a:cubicBezTo>
                    <a:lnTo>
                      <a:pt x="9049" y="5739"/>
                    </a:lnTo>
                    <a:cubicBezTo>
                      <a:pt x="12823" y="8609"/>
                      <a:pt x="11383" y="10859"/>
                      <a:pt x="11156" y="11157"/>
                    </a:cubicBezTo>
                    <a:cubicBezTo>
                      <a:pt x="11021" y="11260"/>
                      <a:pt x="10479" y="11618"/>
                      <a:pt x="9657" y="11618"/>
                    </a:cubicBezTo>
                    <a:cubicBezTo>
                      <a:pt x="8677" y="11618"/>
                      <a:pt x="7300" y="11109"/>
                      <a:pt x="5739" y="9049"/>
                    </a:cubicBezTo>
                    <a:lnTo>
                      <a:pt x="5501" y="9228"/>
                    </a:lnTo>
                    <a:cubicBezTo>
                      <a:pt x="5513" y="9252"/>
                      <a:pt x="6882" y="11204"/>
                      <a:pt x="6394" y="12300"/>
                    </a:cubicBezTo>
                    <a:cubicBezTo>
                      <a:pt x="5989" y="12216"/>
                      <a:pt x="5608" y="12062"/>
                      <a:pt x="5263" y="11835"/>
                    </a:cubicBezTo>
                    <a:cubicBezTo>
                      <a:pt x="4917" y="11621"/>
                      <a:pt x="4620" y="11335"/>
                      <a:pt x="4370" y="11014"/>
                    </a:cubicBezTo>
                    <a:cubicBezTo>
                      <a:pt x="3977" y="10478"/>
                      <a:pt x="3715" y="9847"/>
                      <a:pt x="3620" y="9180"/>
                    </a:cubicBezTo>
                    <a:lnTo>
                      <a:pt x="3382" y="7752"/>
                    </a:lnTo>
                    <a:lnTo>
                      <a:pt x="3322" y="9204"/>
                    </a:lnTo>
                    <a:cubicBezTo>
                      <a:pt x="3274" y="10276"/>
                      <a:pt x="2893" y="11574"/>
                      <a:pt x="1322" y="11609"/>
                    </a:cubicBezTo>
                    <a:cubicBezTo>
                      <a:pt x="1286" y="11609"/>
                      <a:pt x="298" y="11502"/>
                      <a:pt x="298" y="10597"/>
                    </a:cubicBezTo>
                    <a:cubicBezTo>
                      <a:pt x="298" y="10157"/>
                      <a:pt x="643" y="9942"/>
                      <a:pt x="1036" y="9692"/>
                    </a:cubicBezTo>
                    <a:cubicBezTo>
                      <a:pt x="1477" y="9418"/>
                      <a:pt x="1977" y="9097"/>
                      <a:pt x="2060" y="8418"/>
                    </a:cubicBezTo>
                    <a:lnTo>
                      <a:pt x="2084" y="8228"/>
                    </a:lnTo>
                    <a:cubicBezTo>
                      <a:pt x="2119" y="7978"/>
                      <a:pt x="2155" y="7692"/>
                      <a:pt x="2167" y="7383"/>
                    </a:cubicBezTo>
                    <a:cubicBezTo>
                      <a:pt x="2286" y="7240"/>
                      <a:pt x="2393" y="7073"/>
                      <a:pt x="2465" y="6894"/>
                    </a:cubicBezTo>
                    <a:cubicBezTo>
                      <a:pt x="2798" y="6073"/>
                      <a:pt x="2798" y="5180"/>
                      <a:pt x="2465" y="4239"/>
                    </a:cubicBezTo>
                    <a:lnTo>
                      <a:pt x="2465" y="4239"/>
                    </a:lnTo>
                    <a:cubicBezTo>
                      <a:pt x="2967" y="4547"/>
                      <a:pt x="3352" y="4640"/>
                      <a:pt x="3634" y="4640"/>
                    </a:cubicBezTo>
                    <a:cubicBezTo>
                      <a:pt x="4040" y="4640"/>
                      <a:pt x="4234" y="4446"/>
                      <a:pt x="4263" y="4418"/>
                    </a:cubicBezTo>
                    <a:cubicBezTo>
                      <a:pt x="4334" y="4358"/>
                      <a:pt x="4917" y="3858"/>
                      <a:pt x="4239" y="2537"/>
                    </a:cubicBezTo>
                    <a:lnTo>
                      <a:pt x="4346" y="2477"/>
                    </a:lnTo>
                    <a:cubicBezTo>
                      <a:pt x="4782" y="2626"/>
                      <a:pt x="5209" y="2701"/>
                      <a:pt x="5624" y="2701"/>
                    </a:cubicBezTo>
                    <a:cubicBezTo>
                      <a:pt x="6071" y="2701"/>
                      <a:pt x="6504" y="2614"/>
                      <a:pt x="6918" y="2441"/>
                    </a:cubicBezTo>
                    <a:cubicBezTo>
                      <a:pt x="7084" y="2370"/>
                      <a:pt x="7239" y="2287"/>
                      <a:pt x="7382" y="2168"/>
                    </a:cubicBezTo>
                    <a:cubicBezTo>
                      <a:pt x="7703" y="2156"/>
                      <a:pt x="7977" y="2120"/>
                      <a:pt x="8227" y="2084"/>
                    </a:cubicBezTo>
                    <a:lnTo>
                      <a:pt x="8430" y="2060"/>
                    </a:lnTo>
                    <a:cubicBezTo>
                      <a:pt x="9097" y="1989"/>
                      <a:pt x="9418" y="1489"/>
                      <a:pt x="9692" y="1048"/>
                    </a:cubicBezTo>
                    <a:cubicBezTo>
                      <a:pt x="9942" y="644"/>
                      <a:pt x="10156" y="298"/>
                      <a:pt x="10597" y="298"/>
                    </a:cubicBezTo>
                    <a:close/>
                    <a:moveTo>
                      <a:pt x="10585" y="1"/>
                    </a:moveTo>
                    <a:cubicBezTo>
                      <a:pt x="9978" y="1"/>
                      <a:pt x="9680" y="477"/>
                      <a:pt x="9430" y="894"/>
                    </a:cubicBezTo>
                    <a:cubicBezTo>
                      <a:pt x="9168" y="1322"/>
                      <a:pt x="8918" y="1715"/>
                      <a:pt x="8382" y="1775"/>
                    </a:cubicBezTo>
                    <a:lnTo>
                      <a:pt x="8192" y="1799"/>
                    </a:lnTo>
                    <a:cubicBezTo>
                      <a:pt x="7930" y="1834"/>
                      <a:pt x="7644" y="1870"/>
                      <a:pt x="7311" y="1882"/>
                    </a:cubicBezTo>
                    <a:lnTo>
                      <a:pt x="7263" y="1882"/>
                    </a:lnTo>
                    <a:lnTo>
                      <a:pt x="7227" y="1918"/>
                    </a:lnTo>
                    <a:cubicBezTo>
                      <a:pt x="7096" y="2025"/>
                      <a:pt x="6953" y="2108"/>
                      <a:pt x="6799" y="2180"/>
                    </a:cubicBezTo>
                    <a:cubicBezTo>
                      <a:pt x="6424" y="2334"/>
                      <a:pt x="6034" y="2412"/>
                      <a:pt x="5629" y="2412"/>
                    </a:cubicBezTo>
                    <a:cubicBezTo>
                      <a:pt x="5224" y="2412"/>
                      <a:pt x="4804" y="2334"/>
                      <a:pt x="4370" y="2180"/>
                    </a:cubicBezTo>
                    <a:lnTo>
                      <a:pt x="4286" y="2156"/>
                    </a:lnTo>
                    <a:lnTo>
                      <a:pt x="4227" y="2191"/>
                    </a:lnTo>
                    <a:cubicBezTo>
                      <a:pt x="4084" y="2299"/>
                      <a:pt x="3965" y="2358"/>
                      <a:pt x="3965" y="2358"/>
                    </a:cubicBezTo>
                    <a:lnTo>
                      <a:pt x="3834" y="2430"/>
                    </a:lnTo>
                    <a:lnTo>
                      <a:pt x="3905" y="2561"/>
                    </a:lnTo>
                    <a:cubicBezTo>
                      <a:pt x="4584" y="3775"/>
                      <a:pt x="4096" y="4168"/>
                      <a:pt x="4060" y="4204"/>
                    </a:cubicBezTo>
                    <a:cubicBezTo>
                      <a:pt x="4047" y="4210"/>
                      <a:pt x="3917" y="4344"/>
                      <a:pt x="3620" y="4344"/>
                    </a:cubicBezTo>
                    <a:cubicBezTo>
                      <a:pt x="3365" y="4344"/>
                      <a:pt x="2986" y="4245"/>
                      <a:pt x="2453" y="3882"/>
                    </a:cubicBezTo>
                    <a:lnTo>
                      <a:pt x="2334" y="3799"/>
                    </a:lnTo>
                    <a:lnTo>
                      <a:pt x="2250" y="3918"/>
                    </a:lnTo>
                    <a:cubicBezTo>
                      <a:pt x="2250" y="3930"/>
                      <a:pt x="2215" y="3977"/>
                      <a:pt x="2143" y="4061"/>
                    </a:cubicBezTo>
                    <a:lnTo>
                      <a:pt x="2096" y="4120"/>
                    </a:lnTo>
                    <a:lnTo>
                      <a:pt x="2131" y="4204"/>
                    </a:lnTo>
                    <a:cubicBezTo>
                      <a:pt x="2489" y="5132"/>
                      <a:pt x="2512" y="6001"/>
                      <a:pt x="2179" y="6787"/>
                    </a:cubicBezTo>
                    <a:cubicBezTo>
                      <a:pt x="2119" y="6942"/>
                      <a:pt x="2024" y="7097"/>
                      <a:pt x="1905" y="7228"/>
                    </a:cubicBezTo>
                    <a:lnTo>
                      <a:pt x="1869" y="7275"/>
                    </a:lnTo>
                    <a:lnTo>
                      <a:pt x="1869" y="7323"/>
                    </a:lnTo>
                    <a:cubicBezTo>
                      <a:pt x="1858" y="7644"/>
                      <a:pt x="1822" y="7930"/>
                      <a:pt x="1798" y="8192"/>
                    </a:cubicBezTo>
                    <a:lnTo>
                      <a:pt x="1774" y="8395"/>
                    </a:lnTo>
                    <a:cubicBezTo>
                      <a:pt x="1703" y="8930"/>
                      <a:pt x="1322" y="9168"/>
                      <a:pt x="881" y="9442"/>
                    </a:cubicBezTo>
                    <a:cubicBezTo>
                      <a:pt x="453" y="9704"/>
                      <a:pt x="0" y="9990"/>
                      <a:pt x="0" y="10597"/>
                    </a:cubicBezTo>
                    <a:cubicBezTo>
                      <a:pt x="0" y="11538"/>
                      <a:pt x="845" y="11871"/>
                      <a:pt x="1322" y="11907"/>
                    </a:cubicBezTo>
                    <a:cubicBezTo>
                      <a:pt x="2489" y="11883"/>
                      <a:pt x="3251" y="11216"/>
                      <a:pt x="3524" y="10026"/>
                    </a:cubicBezTo>
                    <a:cubicBezTo>
                      <a:pt x="3655" y="10442"/>
                      <a:pt x="3870" y="10847"/>
                      <a:pt x="4132" y="11193"/>
                    </a:cubicBezTo>
                    <a:cubicBezTo>
                      <a:pt x="4394" y="11550"/>
                      <a:pt x="4727" y="11847"/>
                      <a:pt x="5096" y="12085"/>
                    </a:cubicBezTo>
                    <a:cubicBezTo>
                      <a:pt x="5513" y="12359"/>
                      <a:pt x="5965" y="12538"/>
                      <a:pt x="6453" y="12609"/>
                    </a:cubicBezTo>
                    <a:lnTo>
                      <a:pt x="6560" y="12633"/>
                    </a:lnTo>
                    <a:lnTo>
                      <a:pt x="6584" y="12562"/>
                    </a:lnTo>
                    <a:cubicBezTo>
                      <a:pt x="6953" y="11919"/>
                      <a:pt x="6727" y="11038"/>
                      <a:pt x="6418" y="10323"/>
                    </a:cubicBezTo>
                    <a:lnTo>
                      <a:pt x="6418" y="10323"/>
                    </a:lnTo>
                    <a:cubicBezTo>
                      <a:pt x="7670" y="11570"/>
                      <a:pt x="8795" y="11911"/>
                      <a:pt x="9652" y="11911"/>
                    </a:cubicBezTo>
                    <a:cubicBezTo>
                      <a:pt x="10449" y="11911"/>
                      <a:pt x="11016" y="11616"/>
                      <a:pt x="11240" y="11478"/>
                    </a:cubicBezTo>
                    <a:lnTo>
                      <a:pt x="11299" y="11526"/>
                    </a:lnTo>
                    <a:lnTo>
                      <a:pt x="11371" y="11371"/>
                    </a:lnTo>
                    <a:lnTo>
                      <a:pt x="11466" y="11276"/>
                    </a:lnTo>
                    <a:lnTo>
                      <a:pt x="11454" y="11252"/>
                    </a:lnTo>
                    <a:cubicBezTo>
                      <a:pt x="11740" y="10776"/>
                      <a:pt x="12680" y="8847"/>
                      <a:pt x="10299" y="6442"/>
                    </a:cubicBezTo>
                    <a:lnTo>
                      <a:pt x="10299" y="6442"/>
                    </a:lnTo>
                    <a:cubicBezTo>
                      <a:pt x="10747" y="6643"/>
                      <a:pt x="11260" y="6803"/>
                      <a:pt x="11736" y="6803"/>
                    </a:cubicBezTo>
                    <a:cubicBezTo>
                      <a:pt x="12020" y="6803"/>
                      <a:pt x="12290" y="6746"/>
                      <a:pt x="12526" y="6609"/>
                    </a:cubicBezTo>
                    <a:lnTo>
                      <a:pt x="12609" y="6561"/>
                    </a:lnTo>
                    <a:lnTo>
                      <a:pt x="12609" y="6466"/>
                    </a:lnTo>
                    <a:cubicBezTo>
                      <a:pt x="12526" y="5978"/>
                      <a:pt x="12347" y="5513"/>
                      <a:pt x="12073" y="5097"/>
                    </a:cubicBezTo>
                    <a:cubicBezTo>
                      <a:pt x="11847" y="4727"/>
                      <a:pt x="11537" y="4406"/>
                      <a:pt x="11180" y="4132"/>
                    </a:cubicBezTo>
                    <a:cubicBezTo>
                      <a:pt x="10835" y="3870"/>
                      <a:pt x="10430" y="3668"/>
                      <a:pt x="10013" y="3525"/>
                    </a:cubicBezTo>
                    <a:cubicBezTo>
                      <a:pt x="11216" y="3263"/>
                      <a:pt x="11871" y="2501"/>
                      <a:pt x="11906" y="1310"/>
                    </a:cubicBezTo>
                    <a:cubicBezTo>
                      <a:pt x="11859" y="858"/>
                      <a:pt x="11537" y="1"/>
                      <a:pt x="105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4257375" y="4254525"/>
                <a:ext cx="161950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942" extrusionOk="0">
                    <a:moveTo>
                      <a:pt x="5882" y="608"/>
                    </a:moveTo>
                    <a:lnTo>
                      <a:pt x="5882" y="608"/>
                    </a:lnTo>
                    <a:cubicBezTo>
                      <a:pt x="6156" y="1358"/>
                      <a:pt x="6144" y="2191"/>
                      <a:pt x="5846" y="2941"/>
                    </a:cubicBezTo>
                    <a:cubicBezTo>
                      <a:pt x="5775" y="3108"/>
                      <a:pt x="5679" y="3263"/>
                      <a:pt x="5572" y="3394"/>
                    </a:cubicBezTo>
                    <a:cubicBezTo>
                      <a:pt x="5060" y="3989"/>
                      <a:pt x="4155" y="4287"/>
                      <a:pt x="3274" y="4584"/>
                    </a:cubicBezTo>
                    <a:cubicBezTo>
                      <a:pt x="2179" y="4953"/>
                      <a:pt x="1048" y="5322"/>
                      <a:pt x="691" y="6299"/>
                    </a:cubicBezTo>
                    <a:cubicBezTo>
                      <a:pt x="476" y="5989"/>
                      <a:pt x="369" y="5608"/>
                      <a:pt x="393" y="5239"/>
                    </a:cubicBezTo>
                    <a:cubicBezTo>
                      <a:pt x="453" y="4787"/>
                      <a:pt x="750" y="4382"/>
                      <a:pt x="1298" y="4025"/>
                    </a:cubicBezTo>
                    <a:lnTo>
                      <a:pt x="1476" y="3894"/>
                    </a:lnTo>
                    <a:lnTo>
                      <a:pt x="1298" y="3775"/>
                    </a:lnTo>
                    <a:cubicBezTo>
                      <a:pt x="1298" y="3763"/>
                      <a:pt x="1072" y="3596"/>
                      <a:pt x="1250" y="3096"/>
                    </a:cubicBezTo>
                    <a:cubicBezTo>
                      <a:pt x="1274" y="3036"/>
                      <a:pt x="1322" y="2977"/>
                      <a:pt x="1393" y="2953"/>
                    </a:cubicBezTo>
                    <a:cubicBezTo>
                      <a:pt x="1465" y="2929"/>
                      <a:pt x="1548" y="2917"/>
                      <a:pt x="1631" y="2917"/>
                    </a:cubicBezTo>
                    <a:lnTo>
                      <a:pt x="1643" y="2917"/>
                    </a:lnTo>
                    <a:cubicBezTo>
                      <a:pt x="2012" y="2953"/>
                      <a:pt x="2381" y="3048"/>
                      <a:pt x="2727" y="3215"/>
                    </a:cubicBezTo>
                    <a:lnTo>
                      <a:pt x="3381" y="3513"/>
                    </a:lnTo>
                    <a:lnTo>
                      <a:pt x="3381" y="3513"/>
                    </a:lnTo>
                    <a:lnTo>
                      <a:pt x="2905" y="2977"/>
                    </a:lnTo>
                    <a:cubicBezTo>
                      <a:pt x="2893" y="2965"/>
                      <a:pt x="2334" y="2334"/>
                      <a:pt x="2512" y="1774"/>
                    </a:cubicBezTo>
                    <a:lnTo>
                      <a:pt x="2512" y="1774"/>
                    </a:lnTo>
                    <a:cubicBezTo>
                      <a:pt x="2685" y="2120"/>
                      <a:pt x="3023" y="2500"/>
                      <a:pt x="3548" y="2500"/>
                    </a:cubicBezTo>
                    <a:cubicBezTo>
                      <a:pt x="3638" y="2500"/>
                      <a:pt x="3733" y="2489"/>
                      <a:pt x="3834" y="2465"/>
                    </a:cubicBezTo>
                    <a:cubicBezTo>
                      <a:pt x="4441" y="2334"/>
                      <a:pt x="5120" y="1846"/>
                      <a:pt x="5286" y="1072"/>
                    </a:cubicBezTo>
                    <a:cubicBezTo>
                      <a:pt x="5513" y="953"/>
                      <a:pt x="5715" y="798"/>
                      <a:pt x="5882" y="608"/>
                    </a:cubicBezTo>
                    <a:close/>
                    <a:moveTo>
                      <a:pt x="5965" y="0"/>
                    </a:moveTo>
                    <a:lnTo>
                      <a:pt x="5810" y="203"/>
                    </a:lnTo>
                    <a:cubicBezTo>
                      <a:pt x="5691" y="358"/>
                      <a:pt x="5394" y="715"/>
                      <a:pt x="5096" y="822"/>
                    </a:cubicBezTo>
                    <a:lnTo>
                      <a:pt x="5001" y="870"/>
                    </a:lnTo>
                    <a:lnTo>
                      <a:pt x="4989" y="1000"/>
                    </a:lnTo>
                    <a:cubicBezTo>
                      <a:pt x="4858" y="1632"/>
                      <a:pt x="4263" y="2048"/>
                      <a:pt x="3762" y="2167"/>
                    </a:cubicBezTo>
                    <a:cubicBezTo>
                      <a:pt x="3692" y="2183"/>
                      <a:pt x="3625" y="2190"/>
                      <a:pt x="3562" y="2190"/>
                    </a:cubicBezTo>
                    <a:cubicBezTo>
                      <a:pt x="2909" y="2190"/>
                      <a:pt x="2690" y="1414"/>
                      <a:pt x="2679" y="1381"/>
                    </a:cubicBezTo>
                    <a:lnTo>
                      <a:pt x="2608" y="1108"/>
                    </a:lnTo>
                    <a:lnTo>
                      <a:pt x="2417" y="1322"/>
                    </a:lnTo>
                    <a:cubicBezTo>
                      <a:pt x="2036" y="1774"/>
                      <a:pt x="2167" y="2334"/>
                      <a:pt x="2393" y="2751"/>
                    </a:cubicBezTo>
                    <a:cubicBezTo>
                      <a:pt x="2168" y="2681"/>
                      <a:pt x="1891" y="2616"/>
                      <a:pt x="1640" y="2616"/>
                    </a:cubicBezTo>
                    <a:cubicBezTo>
                      <a:pt x="1507" y="2616"/>
                      <a:pt x="1381" y="2634"/>
                      <a:pt x="1274" y="2679"/>
                    </a:cubicBezTo>
                    <a:cubicBezTo>
                      <a:pt x="1131" y="2727"/>
                      <a:pt x="1024" y="2846"/>
                      <a:pt x="976" y="2989"/>
                    </a:cubicBezTo>
                    <a:cubicBezTo>
                      <a:pt x="810" y="3429"/>
                      <a:pt x="893" y="3715"/>
                      <a:pt x="988" y="3858"/>
                    </a:cubicBezTo>
                    <a:cubicBezTo>
                      <a:pt x="453" y="4251"/>
                      <a:pt x="155" y="4691"/>
                      <a:pt x="95" y="5191"/>
                    </a:cubicBezTo>
                    <a:cubicBezTo>
                      <a:pt x="0" y="6037"/>
                      <a:pt x="631" y="6692"/>
                      <a:pt x="655" y="6727"/>
                    </a:cubicBezTo>
                    <a:lnTo>
                      <a:pt x="857" y="6942"/>
                    </a:lnTo>
                    <a:lnTo>
                      <a:pt x="905" y="6656"/>
                    </a:lnTo>
                    <a:cubicBezTo>
                      <a:pt x="1084" y="5608"/>
                      <a:pt x="2191" y="5251"/>
                      <a:pt x="3358" y="4870"/>
                    </a:cubicBezTo>
                    <a:cubicBezTo>
                      <a:pt x="4286" y="4560"/>
                      <a:pt x="5239" y="4251"/>
                      <a:pt x="5798" y="3572"/>
                    </a:cubicBezTo>
                    <a:cubicBezTo>
                      <a:pt x="5929" y="3417"/>
                      <a:pt x="6037" y="3239"/>
                      <a:pt x="6120" y="3048"/>
                    </a:cubicBezTo>
                    <a:cubicBezTo>
                      <a:pt x="6477" y="2191"/>
                      <a:pt x="6465" y="1239"/>
                      <a:pt x="6060" y="238"/>
                    </a:cubicBezTo>
                    <a:lnTo>
                      <a:pt x="59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4449050" y="4068850"/>
                <a:ext cx="1703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85" extrusionOk="0">
                    <a:moveTo>
                      <a:pt x="5201" y="292"/>
                    </a:moveTo>
                    <a:cubicBezTo>
                      <a:pt x="5545" y="292"/>
                      <a:pt x="5875" y="399"/>
                      <a:pt x="6156" y="593"/>
                    </a:cubicBezTo>
                    <a:cubicBezTo>
                      <a:pt x="5192" y="950"/>
                      <a:pt x="4811" y="2081"/>
                      <a:pt x="4454" y="3177"/>
                    </a:cubicBezTo>
                    <a:cubicBezTo>
                      <a:pt x="4156" y="4058"/>
                      <a:pt x="3858" y="4987"/>
                      <a:pt x="3239" y="5487"/>
                    </a:cubicBezTo>
                    <a:cubicBezTo>
                      <a:pt x="3108" y="5594"/>
                      <a:pt x="2953" y="5677"/>
                      <a:pt x="2799" y="5749"/>
                    </a:cubicBezTo>
                    <a:cubicBezTo>
                      <a:pt x="2412" y="5902"/>
                      <a:pt x="2004" y="5980"/>
                      <a:pt x="1596" y="5980"/>
                    </a:cubicBezTo>
                    <a:cubicBezTo>
                      <a:pt x="1274" y="5980"/>
                      <a:pt x="953" y="5932"/>
                      <a:pt x="644" y="5832"/>
                    </a:cubicBezTo>
                    <a:cubicBezTo>
                      <a:pt x="882" y="5653"/>
                      <a:pt x="1048" y="5415"/>
                      <a:pt x="1132" y="5129"/>
                    </a:cubicBezTo>
                    <a:cubicBezTo>
                      <a:pt x="1787" y="4903"/>
                      <a:pt x="2203" y="4284"/>
                      <a:pt x="2334" y="3736"/>
                    </a:cubicBezTo>
                    <a:cubicBezTo>
                      <a:pt x="2489" y="3046"/>
                      <a:pt x="2049" y="2617"/>
                      <a:pt x="1632" y="2415"/>
                    </a:cubicBezTo>
                    <a:cubicBezTo>
                      <a:pt x="1708" y="2391"/>
                      <a:pt x="1785" y="2380"/>
                      <a:pt x="1862" y="2380"/>
                    </a:cubicBezTo>
                    <a:cubicBezTo>
                      <a:pt x="2354" y="2380"/>
                      <a:pt x="2834" y="2808"/>
                      <a:pt x="2834" y="2808"/>
                    </a:cubicBezTo>
                    <a:lnTo>
                      <a:pt x="3370" y="3284"/>
                    </a:lnTo>
                    <a:lnTo>
                      <a:pt x="3073" y="2629"/>
                    </a:lnTo>
                    <a:cubicBezTo>
                      <a:pt x="2953" y="2379"/>
                      <a:pt x="2680" y="1629"/>
                      <a:pt x="2823" y="1296"/>
                    </a:cubicBezTo>
                    <a:cubicBezTo>
                      <a:pt x="2846" y="1224"/>
                      <a:pt x="2894" y="1177"/>
                      <a:pt x="2953" y="1153"/>
                    </a:cubicBezTo>
                    <a:cubicBezTo>
                      <a:pt x="3096" y="1098"/>
                      <a:pt x="3213" y="1079"/>
                      <a:pt x="3307" y="1079"/>
                    </a:cubicBezTo>
                    <a:cubicBezTo>
                      <a:pt x="3541" y="1079"/>
                      <a:pt x="3632" y="1200"/>
                      <a:pt x="3632" y="1200"/>
                    </a:cubicBezTo>
                    <a:lnTo>
                      <a:pt x="3763" y="1391"/>
                    </a:lnTo>
                    <a:lnTo>
                      <a:pt x="3882" y="1200"/>
                    </a:lnTo>
                    <a:cubicBezTo>
                      <a:pt x="4239" y="653"/>
                      <a:pt x="4644" y="343"/>
                      <a:pt x="5097" y="296"/>
                    </a:cubicBezTo>
                    <a:cubicBezTo>
                      <a:pt x="5132" y="293"/>
                      <a:pt x="5166" y="292"/>
                      <a:pt x="5201" y="292"/>
                    </a:cubicBezTo>
                    <a:close/>
                    <a:moveTo>
                      <a:pt x="5245" y="0"/>
                    </a:moveTo>
                    <a:cubicBezTo>
                      <a:pt x="5189" y="0"/>
                      <a:pt x="5131" y="3"/>
                      <a:pt x="5073" y="10"/>
                    </a:cubicBezTo>
                    <a:cubicBezTo>
                      <a:pt x="4561" y="69"/>
                      <a:pt x="4108" y="367"/>
                      <a:pt x="3727" y="903"/>
                    </a:cubicBezTo>
                    <a:cubicBezTo>
                      <a:pt x="3634" y="845"/>
                      <a:pt x="3497" y="788"/>
                      <a:pt x="3304" y="788"/>
                    </a:cubicBezTo>
                    <a:cubicBezTo>
                      <a:pt x="3177" y="788"/>
                      <a:pt x="3026" y="813"/>
                      <a:pt x="2846" y="879"/>
                    </a:cubicBezTo>
                    <a:cubicBezTo>
                      <a:pt x="2715" y="938"/>
                      <a:pt x="2596" y="1046"/>
                      <a:pt x="2537" y="1177"/>
                    </a:cubicBezTo>
                    <a:cubicBezTo>
                      <a:pt x="2418" y="1498"/>
                      <a:pt x="2513" y="1951"/>
                      <a:pt x="2620" y="2296"/>
                    </a:cubicBezTo>
                    <a:cubicBezTo>
                      <a:pt x="2396" y="2180"/>
                      <a:pt x="2126" y="2089"/>
                      <a:pt x="1856" y="2089"/>
                    </a:cubicBezTo>
                    <a:cubicBezTo>
                      <a:pt x="1625" y="2089"/>
                      <a:pt x="1394" y="2156"/>
                      <a:pt x="1191" y="2332"/>
                    </a:cubicBezTo>
                    <a:lnTo>
                      <a:pt x="977" y="2522"/>
                    </a:lnTo>
                    <a:lnTo>
                      <a:pt x="1251" y="2593"/>
                    </a:lnTo>
                    <a:cubicBezTo>
                      <a:pt x="1287" y="2605"/>
                      <a:pt x="2227" y="2855"/>
                      <a:pt x="2037" y="3677"/>
                    </a:cubicBezTo>
                    <a:cubicBezTo>
                      <a:pt x="1918" y="4153"/>
                      <a:pt x="1549" y="4713"/>
                      <a:pt x="953" y="4879"/>
                    </a:cubicBezTo>
                    <a:lnTo>
                      <a:pt x="846" y="4915"/>
                    </a:lnTo>
                    <a:lnTo>
                      <a:pt x="846" y="5022"/>
                    </a:lnTo>
                    <a:cubicBezTo>
                      <a:pt x="834" y="5225"/>
                      <a:pt x="620" y="5499"/>
                      <a:pt x="239" y="5761"/>
                    </a:cubicBezTo>
                    <a:lnTo>
                      <a:pt x="1" y="5927"/>
                    </a:lnTo>
                    <a:lnTo>
                      <a:pt x="275" y="6034"/>
                    </a:lnTo>
                    <a:cubicBezTo>
                      <a:pt x="703" y="6189"/>
                      <a:pt x="1168" y="6272"/>
                      <a:pt x="1632" y="6284"/>
                    </a:cubicBezTo>
                    <a:cubicBezTo>
                      <a:pt x="2072" y="6284"/>
                      <a:pt x="2513" y="6201"/>
                      <a:pt x="2918" y="6034"/>
                    </a:cubicBezTo>
                    <a:cubicBezTo>
                      <a:pt x="3108" y="5963"/>
                      <a:pt x="3275" y="5856"/>
                      <a:pt x="3430" y="5737"/>
                    </a:cubicBezTo>
                    <a:cubicBezTo>
                      <a:pt x="4108" y="5177"/>
                      <a:pt x="4430" y="4213"/>
                      <a:pt x="4739" y="3284"/>
                    </a:cubicBezTo>
                    <a:cubicBezTo>
                      <a:pt x="5132" y="2117"/>
                      <a:pt x="5501" y="1010"/>
                      <a:pt x="6525" y="819"/>
                    </a:cubicBezTo>
                    <a:lnTo>
                      <a:pt x="6811" y="772"/>
                    </a:lnTo>
                    <a:lnTo>
                      <a:pt x="6597" y="569"/>
                    </a:lnTo>
                    <a:cubicBezTo>
                      <a:pt x="6575" y="547"/>
                      <a:pt x="5997" y="0"/>
                      <a:pt x="5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4261825" y="4083650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7072" y="1"/>
                    </a:moveTo>
                    <a:cubicBezTo>
                      <a:pt x="6793" y="1"/>
                      <a:pt x="6645" y="267"/>
                      <a:pt x="6573" y="489"/>
                    </a:cubicBezTo>
                    <a:cubicBezTo>
                      <a:pt x="6494" y="764"/>
                      <a:pt x="6307" y="961"/>
                      <a:pt x="5926" y="961"/>
                    </a:cubicBezTo>
                    <a:cubicBezTo>
                      <a:pt x="5729" y="961"/>
                      <a:pt x="5480" y="909"/>
                      <a:pt x="5168" y="787"/>
                    </a:cubicBezTo>
                    <a:cubicBezTo>
                      <a:pt x="5168" y="787"/>
                      <a:pt x="4442" y="300"/>
                      <a:pt x="3543" y="300"/>
                    </a:cubicBezTo>
                    <a:cubicBezTo>
                      <a:pt x="3023" y="300"/>
                      <a:pt x="2446" y="463"/>
                      <a:pt x="1918" y="978"/>
                    </a:cubicBezTo>
                    <a:cubicBezTo>
                      <a:pt x="382" y="2275"/>
                      <a:pt x="1429" y="4192"/>
                      <a:pt x="1429" y="4192"/>
                    </a:cubicBezTo>
                    <a:cubicBezTo>
                      <a:pt x="1703" y="5133"/>
                      <a:pt x="1429" y="5478"/>
                      <a:pt x="1001" y="5561"/>
                    </a:cubicBezTo>
                    <a:cubicBezTo>
                      <a:pt x="584" y="5645"/>
                      <a:pt x="1" y="5990"/>
                      <a:pt x="1072" y="7050"/>
                    </a:cubicBezTo>
                    <a:cubicBezTo>
                      <a:pt x="1346" y="7324"/>
                      <a:pt x="1632" y="7426"/>
                      <a:pt x="1905" y="7426"/>
                    </a:cubicBezTo>
                    <a:cubicBezTo>
                      <a:pt x="2701" y="7426"/>
                      <a:pt x="3394" y="6562"/>
                      <a:pt x="3394" y="6562"/>
                    </a:cubicBezTo>
                    <a:cubicBezTo>
                      <a:pt x="3394" y="6562"/>
                      <a:pt x="4073" y="7633"/>
                      <a:pt x="4632" y="7812"/>
                    </a:cubicBezTo>
                    <a:cubicBezTo>
                      <a:pt x="4686" y="7830"/>
                      <a:pt x="4739" y="7838"/>
                      <a:pt x="4791" y="7838"/>
                    </a:cubicBezTo>
                    <a:cubicBezTo>
                      <a:pt x="4844" y="7838"/>
                      <a:pt x="4894" y="7830"/>
                      <a:pt x="4942" y="7812"/>
                    </a:cubicBezTo>
                    <a:lnTo>
                      <a:pt x="4978" y="7800"/>
                    </a:lnTo>
                    <a:cubicBezTo>
                      <a:pt x="5299" y="7681"/>
                      <a:pt x="5609" y="7335"/>
                      <a:pt x="5763" y="7133"/>
                    </a:cubicBezTo>
                    <a:cubicBezTo>
                      <a:pt x="5823" y="7050"/>
                      <a:pt x="5870" y="6990"/>
                      <a:pt x="5870" y="6990"/>
                    </a:cubicBezTo>
                    <a:cubicBezTo>
                      <a:pt x="6426" y="7369"/>
                      <a:pt x="6835" y="7478"/>
                      <a:pt x="7122" y="7478"/>
                    </a:cubicBezTo>
                    <a:cubicBezTo>
                      <a:pt x="7475" y="7478"/>
                      <a:pt x="7642" y="7314"/>
                      <a:pt x="7668" y="7288"/>
                    </a:cubicBezTo>
                    <a:cubicBezTo>
                      <a:pt x="7704" y="7228"/>
                      <a:pt x="8264" y="6788"/>
                      <a:pt x="7537" y="5466"/>
                    </a:cubicBezTo>
                    <a:cubicBezTo>
                      <a:pt x="7537" y="5466"/>
                      <a:pt x="7656" y="5395"/>
                      <a:pt x="7811" y="5299"/>
                    </a:cubicBezTo>
                    <a:cubicBezTo>
                      <a:pt x="8085" y="5097"/>
                      <a:pt x="8478" y="4776"/>
                      <a:pt x="8478" y="4418"/>
                    </a:cubicBezTo>
                    <a:cubicBezTo>
                      <a:pt x="8478" y="4383"/>
                      <a:pt x="8478" y="4359"/>
                      <a:pt x="8478" y="4323"/>
                    </a:cubicBezTo>
                    <a:cubicBezTo>
                      <a:pt x="8347" y="3740"/>
                      <a:pt x="7347" y="2966"/>
                      <a:pt x="7347" y="2966"/>
                    </a:cubicBezTo>
                    <a:cubicBezTo>
                      <a:pt x="7347" y="2966"/>
                      <a:pt x="9014" y="1870"/>
                      <a:pt x="8049" y="704"/>
                    </a:cubicBezTo>
                    <a:cubicBezTo>
                      <a:pt x="7615" y="179"/>
                      <a:pt x="7300" y="1"/>
                      <a:pt x="7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4267775" y="4079800"/>
                <a:ext cx="210175" cy="20362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5" extrusionOk="0">
                    <a:moveTo>
                      <a:pt x="6840" y="326"/>
                    </a:moveTo>
                    <a:cubicBezTo>
                      <a:pt x="6991" y="326"/>
                      <a:pt x="7262" y="443"/>
                      <a:pt x="7692" y="965"/>
                    </a:cubicBezTo>
                    <a:cubicBezTo>
                      <a:pt x="7895" y="1191"/>
                      <a:pt x="7990" y="1489"/>
                      <a:pt x="7954" y="1774"/>
                    </a:cubicBezTo>
                    <a:cubicBezTo>
                      <a:pt x="7847" y="2465"/>
                      <a:pt x="7026" y="3013"/>
                      <a:pt x="7014" y="3013"/>
                    </a:cubicBezTo>
                    <a:lnTo>
                      <a:pt x="6847" y="3132"/>
                    </a:lnTo>
                    <a:lnTo>
                      <a:pt x="7014" y="3263"/>
                    </a:lnTo>
                    <a:cubicBezTo>
                      <a:pt x="7276" y="3465"/>
                      <a:pt x="7990" y="4096"/>
                      <a:pt x="8085" y="4525"/>
                    </a:cubicBezTo>
                    <a:cubicBezTo>
                      <a:pt x="8085" y="4549"/>
                      <a:pt x="8097" y="4572"/>
                      <a:pt x="8085" y="4596"/>
                    </a:cubicBezTo>
                    <a:cubicBezTo>
                      <a:pt x="8085" y="4799"/>
                      <a:pt x="7871" y="5072"/>
                      <a:pt x="7490" y="5334"/>
                    </a:cubicBezTo>
                    <a:cubicBezTo>
                      <a:pt x="7335" y="5442"/>
                      <a:pt x="7228" y="5501"/>
                      <a:pt x="7228" y="5501"/>
                    </a:cubicBezTo>
                    <a:lnTo>
                      <a:pt x="7085" y="5573"/>
                    </a:lnTo>
                    <a:lnTo>
                      <a:pt x="7168" y="5704"/>
                    </a:lnTo>
                    <a:cubicBezTo>
                      <a:pt x="7835" y="6918"/>
                      <a:pt x="7359" y="7311"/>
                      <a:pt x="7311" y="7347"/>
                    </a:cubicBezTo>
                    <a:cubicBezTo>
                      <a:pt x="7305" y="7359"/>
                      <a:pt x="7180" y="7491"/>
                      <a:pt x="6888" y="7491"/>
                    </a:cubicBezTo>
                    <a:cubicBezTo>
                      <a:pt x="6634" y="7491"/>
                      <a:pt x="6254" y="7391"/>
                      <a:pt x="5716" y="7025"/>
                    </a:cubicBezTo>
                    <a:lnTo>
                      <a:pt x="5585" y="6942"/>
                    </a:lnTo>
                    <a:lnTo>
                      <a:pt x="5502" y="7073"/>
                    </a:lnTo>
                    <a:cubicBezTo>
                      <a:pt x="5502" y="7073"/>
                      <a:pt x="5466" y="7120"/>
                      <a:pt x="5406" y="7204"/>
                    </a:cubicBezTo>
                    <a:cubicBezTo>
                      <a:pt x="5287" y="7347"/>
                      <a:pt x="4990" y="7704"/>
                      <a:pt x="4692" y="7811"/>
                    </a:cubicBezTo>
                    <a:lnTo>
                      <a:pt x="4656" y="7823"/>
                    </a:lnTo>
                    <a:cubicBezTo>
                      <a:pt x="4626" y="7835"/>
                      <a:pt x="4591" y="7841"/>
                      <a:pt x="4553" y="7841"/>
                    </a:cubicBezTo>
                    <a:cubicBezTo>
                      <a:pt x="4516" y="7841"/>
                      <a:pt x="4478" y="7835"/>
                      <a:pt x="4442" y="7823"/>
                    </a:cubicBezTo>
                    <a:cubicBezTo>
                      <a:pt x="4025" y="7692"/>
                      <a:pt x="3466" y="6918"/>
                      <a:pt x="3287" y="6632"/>
                    </a:cubicBezTo>
                    <a:lnTo>
                      <a:pt x="3168" y="6465"/>
                    </a:lnTo>
                    <a:lnTo>
                      <a:pt x="3049" y="6644"/>
                    </a:lnTo>
                    <a:cubicBezTo>
                      <a:pt x="3037" y="6656"/>
                      <a:pt x="2418" y="7418"/>
                      <a:pt x="1715" y="7454"/>
                    </a:cubicBezTo>
                    <a:cubicBezTo>
                      <a:pt x="1702" y="7454"/>
                      <a:pt x="1689" y="7455"/>
                      <a:pt x="1676" y="7455"/>
                    </a:cubicBezTo>
                    <a:cubicBezTo>
                      <a:pt x="1404" y="7455"/>
                      <a:pt x="1135" y="7336"/>
                      <a:pt x="941" y="7120"/>
                    </a:cubicBezTo>
                    <a:cubicBezTo>
                      <a:pt x="382" y="6561"/>
                      <a:pt x="358" y="6275"/>
                      <a:pt x="394" y="6156"/>
                    </a:cubicBezTo>
                    <a:cubicBezTo>
                      <a:pt x="441" y="5977"/>
                      <a:pt x="691" y="5906"/>
                      <a:pt x="799" y="5894"/>
                    </a:cubicBezTo>
                    <a:cubicBezTo>
                      <a:pt x="1013" y="5858"/>
                      <a:pt x="1203" y="5727"/>
                      <a:pt x="1322" y="5549"/>
                    </a:cubicBezTo>
                    <a:cubicBezTo>
                      <a:pt x="1489" y="5275"/>
                      <a:pt x="1489" y="4870"/>
                      <a:pt x="1346" y="4322"/>
                    </a:cubicBezTo>
                    <a:lnTo>
                      <a:pt x="1322" y="4287"/>
                    </a:lnTo>
                    <a:cubicBezTo>
                      <a:pt x="1322" y="4275"/>
                      <a:pt x="358" y="2477"/>
                      <a:pt x="1787" y="1251"/>
                    </a:cubicBezTo>
                    <a:cubicBezTo>
                      <a:pt x="2279" y="772"/>
                      <a:pt x="2815" y="619"/>
                      <a:pt x="3298" y="619"/>
                    </a:cubicBezTo>
                    <a:cubicBezTo>
                      <a:pt x="4125" y="619"/>
                      <a:pt x="4797" y="1066"/>
                      <a:pt x="4835" y="1096"/>
                    </a:cubicBezTo>
                    <a:lnTo>
                      <a:pt x="4870" y="1108"/>
                    </a:lnTo>
                    <a:cubicBezTo>
                      <a:pt x="5191" y="1229"/>
                      <a:pt x="5461" y="1295"/>
                      <a:pt x="5687" y="1295"/>
                    </a:cubicBezTo>
                    <a:cubicBezTo>
                      <a:pt x="5838" y="1295"/>
                      <a:pt x="5970" y="1265"/>
                      <a:pt x="6085" y="1203"/>
                    </a:cubicBezTo>
                    <a:cubicBezTo>
                      <a:pt x="6287" y="1108"/>
                      <a:pt x="6430" y="929"/>
                      <a:pt x="6478" y="715"/>
                    </a:cubicBezTo>
                    <a:cubicBezTo>
                      <a:pt x="6514" y="608"/>
                      <a:pt x="6597" y="370"/>
                      <a:pt x="6775" y="334"/>
                    </a:cubicBezTo>
                    <a:cubicBezTo>
                      <a:pt x="6794" y="329"/>
                      <a:pt x="6815" y="326"/>
                      <a:pt x="6840" y="326"/>
                    </a:cubicBezTo>
                    <a:close/>
                    <a:moveTo>
                      <a:pt x="6841" y="0"/>
                    </a:moveTo>
                    <a:cubicBezTo>
                      <a:pt x="6803" y="0"/>
                      <a:pt x="6765" y="4"/>
                      <a:pt x="6728" y="12"/>
                    </a:cubicBezTo>
                    <a:cubicBezTo>
                      <a:pt x="6478" y="72"/>
                      <a:pt x="6299" y="274"/>
                      <a:pt x="6192" y="608"/>
                    </a:cubicBezTo>
                    <a:cubicBezTo>
                      <a:pt x="6168" y="739"/>
                      <a:pt x="6073" y="846"/>
                      <a:pt x="5954" y="917"/>
                    </a:cubicBezTo>
                    <a:cubicBezTo>
                      <a:pt x="5880" y="952"/>
                      <a:pt x="5789" y="969"/>
                      <a:pt x="5683" y="969"/>
                    </a:cubicBezTo>
                    <a:cubicBezTo>
                      <a:pt x="5496" y="969"/>
                      <a:pt x="5262" y="916"/>
                      <a:pt x="4990" y="810"/>
                    </a:cubicBezTo>
                    <a:cubicBezTo>
                      <a:pt x="4880" y="737"/>
                      <a:pt x="4159" y="304"/>
                      <a:pt x="3289" y="304"/>
                    </a:cubicBezTo>
                    <a:cubicBezTo>
                      <a:pt x="2742" y="304"/>
                      <a:pt x="2136" y="475"/>
                      <a:pt x="1584" y="1012"/>
                    </a:cubicBezTo>
                    <a:cubicBezTo>
                      <a:pt x="48" y="2310"/>
                      <a:pt x="953" y="4203"/>
                      <a:pt x="1060" y="4394"/>
                    </a:cubicBezTo>
                    <a:cubicBezTo>
                      <a:pt x="1180" y="4846"/>
                      <a:pt x="1180" y="5180"/>
                      <a:pt x="1060" y="5370"/>
                    </a:cubicBezTo>
                    <a:cubicBezTo>
                      <a:pt x="989" y="5477"/>
                      <a:pt x="870" y="5561"/>
                      <a:pt x="739" y="5573"/>
                    </a:cubicBezTo>
                    <a:cubicBezTo>
                      <a:pt x="394" y="5644"/>
                      <a:pt x="168" y="5811"/>
                      <a:pt x="96" y="6049"/>
                    </a:cubicBezTo>
                    <a:cubicBezTo>
                      <a:pt x="1" y="6382"/>
                      <a:pt x="203" y="6799"/>
                      <a:pt x="727" y="7323"/>
                    </a:cubicBezTo>
                    <a:cubicBezTo>
                      <a:pt x="971" y="7578"/>
                      <a:pt x="1309" y="7730"/>
                      <a:pt x="1662" y="7730"/>
                    </a:cubicBezTo>
                    <a:cubicBezTo>
                      <a:pt x="1688" y="7730"/>
                      <a:pt x="1713" y="7729"/>
                      <a:pt x="1739" y="7728"/>
                    </a:cubicBezTo>
                    <a:cubicBezTo>
                      <a:pt x="2358" y="7692"/>
                      <a:pt x="2906" y="7216"/>
                      <a:pt x="3144" y="6954"/>
                    </a:cubicBezTo>
                    <a:cubicBezTo>
                      <a:pt x="3358" y="7275"/>
                      <a:pt x="3882" y="7966"/>
                      <a:pt x="4347" y="8109"/>
                    </a:cubicBezTo>
                    <a:cubicBezTo>
                      <a:pt x="4406" y="8132"/>
                      <a:pt x="4478" y="8144"/>
                      <a:pt x="4537" y="8144"/>
                    </a:cubicBezTo>
                    <a:cubicBezTo>
                      <a:pt x="4609" y="8132"/>
                      <a:pt x="4680" y="8120"/>
                      <a:pt x="4751" y="8109"/>
                    </a:cubicBezTo>
                    <a:lnTo>
                      <a:pt x="4799" y="8085"/>
                    </a:lnTo>
                    <a:cubicBezTo>
                      <a:pt x="5156" y="7954"/>
                      <a:pt x="5490" y="7585"/>
                      <a:pt x="5644" y="7370"/>
                    </a:cubicBezTo>
                    <a:lnTo>
                      <a:pt x="5668" y="7347"/>
                    </a:lnTo>
                    <a:cubicBezTo>
                      <a:pt x="6195" y="7685"/>
                      <a:pt x="6598" y="7786"/>
                      <a:pt x="6891" y="7786"/>
                    </a:cubicBezTo>
                    <a:cubicBezTo>
                      <a:pt x="7300" y="7786"/>
                      <a:pt x="7498" y="7589"/>
                      <a:pt x="7526" y="7561"/>
                    </a:cubicBezTo>
                    <a:cubicBezTo>
                      <a:pt x="7597" y="7501"/>
                      <a:pt x="8180" y="7001"/>
                      <a:pt x="7502" y="5680"/>
                    </a:cubicBezTo>
                    <a:cubicBezTo>
                      <a:pt x="7549" y="5644"/>
                      <a:pt x="7609" y="5608"/>
                      <a:pt x="7668" y="5573"/>
                    </a:cubicBezTo>
                    <a:cubicBezTo>
                      <a:pt x="8002" y="5334"/>
                      <a:pt x="8407" y="4977"/>
                      <a:pt x="8407" y="4584"/>
                    </a:cubicBezTo>
                    <a:cubicBezTo>
                      <a:pt x="8407" y="4537"/>
                      <a:pt x="8395" y="4489"/>
                      <a:pt x="8383" y="4441"/>
                    </a:cubicBezTo>
                    <a:cubicBezTo>
                      <a:pt x="8276" y="3953"/>
                      <a:pt x="7657" y="3382"/>
                      <a:pt x="7359" y="3132"/>
                    </a:cubicBezTo>
                    <a:cubicBezTo>
                      <a:pt x="7621" y="2906"/>
                      <a:pt x="8157" y="2417"/>
                      <a:pt x="8252" y="1798"/>
                    </a:cubicBezTo>
                    <a:cubicBezTo>
                      <a:pt x="8299" y="1417"/>
                      <a:pt x="8180" y="1036"/>
                      <a:pt x="7930" y="762"/>
                    </a:cubicBezTo>
                    <a:cubicBezTo>
                      <a:pt x="7507" y="254"/>
                      <a:pt x="7150" y="0"/>
                      <a:pt x="6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3613225" y="3437450"/>
                <a:ext cx="1279375" cy="1250175"/>
              </a:xfrm>
              <a:custGeom>
                <a:avLst/>
                <a:gdLst/>
                <a:ahLst/>
                <a:cxnLst/>
                <a:rect l="l" t="t" r="r" b="b"/>
                <a:pathLst>
                  <a:path w="51175" h="50007" extrusionOk="0">
                    <a:moveTo>
                      <a:pt x="29136" y="275"/>
                    </a:moveTo>
                    <a:cubicBezTo>
                      <a:pt x="30588" y="275"/>
                      <a:pt x="32005" y="953"/>
                      <a:pt x="33338" y="2287"/>
                    </a:cubicBezTo>
                    <a:cubicBezTo>
                      <a:pt x="34648" y="3596"/>
                      <a:pt x="35482" y="5240"/>
                      <a:pt x="35815" y="7192"/>
                    </a:cubicBezTo>
                    <a:lnTo>
                      <a:pt x="35839" y="7335"/>
                    </a:lnTo>
                    <a:lnTo>
                      <a:pt x="36637" y="7240"/>
                    </a:lnTo>
                    <a:lnTo>
                      <a:pt x="36648" y="7240"/>
                    </a:lnTo>
                    <a:lnTo>
                      <a:pt x="36672" y="7299"/>
                    </a:lnTo>
                    <a:lnTo>
                      <a:pt x="37089" y="8014"/>
                    </a:lnTo>
                    <a:cubicBezTo>
                      <a:pt x="37137" y="8097"/>
                      <a:pt x="37184" y="8192"/>
                      <a:pt x="37220" y="8288"/>
                    </a:cubicBezTo>
                    <a:lnTo>
                      <a:pt x="37279" y="8430"/>
                    </a:lnTo>
                    <a:lnTo>
                      <a:pt x="37422" y="8371"/>
                    </a:lnTo>
                    <a:cubicBezTo>
                      <a:pt x="37959" y="8155"/>
                      <a:pt x="38525" y="8047"/>
                      <a:pt x="39092" y="8047"/>
                    </a:cubicBezTo>
                    <a:cubicBezTo>
                      <a:pt x="39556" y="8047"/>
                      <a:pt x="40020" y="8119"/>
                      <a:pt x="40470" y="8264"/>
                    </a:cubicBezTo>
                    <a:cubicBezTo>
                      <a:pt x="40768" y="8418"/>
                      <a:pt x="41601" y="8835"/>
                      <a:pt x="41804" y="9061"/>
                    </a:cubicBezTo>
                    <a:cubicBezTo>
                      <a:pt x="41982" y="9252"/>
                      <a:pt x="42268" y="10002"/>
                      <a:pt x="42363" y="10264"/>
                    </a:cubicBezTo>
                    <a:cubicBezTo>
                      <a:pt x="42649" y="11228"/>
                      <a:pt x="42602" y="12252"/>
                      <a:pt x="42232" y="13181"/>
                    </a:cubicBezTo>
                    <a:lnTo>
                      <a:pt x="42173" y="13312"/>
                    </a:lnTo>
                    <a:lnTo>
                      <a:pt x="42316" y="13371"/>
                    </a:lnTo>
                    <a:cubicBezTo>
                      <a:pt x="42411" y="13419"/>
                      <a:pt x="42494" y="13455"/>
                      <a:pt x="42590" y="13514"/>
                    </a:cubicBezTo>
                    <a:lnTo>
                      <a:pt x="43352" y="13955"/>
                    </a:lnTo>
                    <a:lnTo>
                      <a:pt x="43256" y="14765"/>
                    </a:lnTo>
                    <a:lnTo>
                      <a:pt x="43399" y="14788"/>
                    </a:lnTo>
                    <a:cubicBezTo>
                      <a:pt x="45352" y="15122"/>
                      <a:pt x="46995" y="15955"/>
                      <a:pt x="48317" y="17265"/>
                    </a:cubicBezTo>
                    <a:cubicBezTo>
                      <a:pt x="50841" y="19789"/>
                      <a:pt x="50436" y="22063"/>
                      <a:pt x="49972" y="23194"/>
                    </a:cubicBezTo>
                    <a:cubicBezTo>
                      <a:pt x="49710" y="23837"/>
                      <a:pt x="49305" y="24409"/>
                      <a:pt x="48805" y="24897"/>
                    </a:cubicBezTo>
                    <a:lnTo>
                      <a:pt x="48686" y="25004"/>
                    </a:lnTo>
                    <a:lnTo>
                      <a:pt x="48805" y="25111"/>
                    </a:lnTo>
                    <a:cubicBezTo>
                      <a:pt x="49305" y="25587"/>
                      <a:pt x="49710" y="26171"/>
                      <a:pt x="49972" y="26814"/>
                    </a:cubicBezTo>
                    <a:cubicBezTo>
                      <a:pt x="50436" y="27933"/>
                      <a:pt x="50841" y="30207"/>
                      <a:pt x="48317" y="32743"/>
                    </a:cubicBezTo>
                    <a:cubicBezTo>
                      <a:pt x="47007" y="34053"/>
                      <a:pt x="45352" y="34886"/>
                      <a:pt x="43399" y="35207"/>
                    </a:cubicBezTo>
                    <a:lnTo>
                      <a:pt x="43256" y="35231"/>
                    </a:lnTo>
                    <a:lnTo>
                      <a:pt x="43352" y="36041"/>
                    </a:lnTo>
                    <a:lnTo>
                      <a:pt x="42590" y="36493"/>
                    </a:lnTo>
                    <a:cubicBezTo>
                      <a:pt x="42494" y="36541"/>
                      <a:pt x="42411" y="36589"/>
                      <a:pt x="42316" y="36624"/>
                    </a:cubicBezTo>
                    <a:lnTo>
                      <a:pt x="42173" y="36684"/>
                    </a:lnTo>
                    <a:lnTo>
                      <a:pt x="42232" y="36827"/>
                    </a:lnTo>
                    <a:cubicBezTo>
                      <a:pt x="42602" y="37744"/>
                      <a:pt x="42649" y="38779"/>
                      <a:pt x="42363" y="39732"/>
                    </a:cubicBezTo>
                    <a:cubicBezTo>
                      <a:pt x="42268" y="40006"/>
                      <a:pt x="41982" y="40744"/>
                      <a:pt x="41816" y="40934"/>
                    </a:cubicBezTo>
                    <a:cubicBezTo>
                      <a:pt x="41601" y="41173"/>
                      <a:pt x="40732" y="41613"/>
                      <a:pt x="40435" y="41756"/>
                    </a:cubicBezTo>
                    <a:cubicBezTo>
                      <a:pt x="40003" y="41891"/>
                      <a:pt x="39556" y="41958"/>
                      <a:pt x="39110" y="41958"/>
                    </a:cubicBezTo>
                    <a:cubicBezTo>
                      <a:pt x="38534" y="41958"/>
                      <a:pt x="37959" y="41846"/>
                      <a:pt x="37422" y="41625"/>
                    </a:cubicBezTo>
                    <a:lnTo>
                      <a:pt x="37279" y="41577"/>
                    </a:lnTo>
                    <a:lnTo>
                      <a:pt x="37220" y="41708"/>
                    </a:lnTo>
                    <a:cubicBezTo>
                      <a:pt x="37184" y="41804"/>
                      <a:pt x="37137" y="41899"/>
                      <a:pt x="37077" y="41994"/>
                    </a:cubicBezTo>
                    <a:lnTo>
                      <a:pt x="36672" y="42697"/>
                    </a:lnTo>
                    <a:lnTo>
                      <a:pt x="36648" y="42732"/>
                    </a:lnTo>
                    <a:lnTo>
                      <a:pt x="36637" y="42756"/>
                    </a:lnTo>
                    <a:lnTo>
                      <a:pt x="35827" y="42673"/>
                    </a:lnTo>
                    <a:lnTo>
                      <a:pt x="35803" y="42804"/>
                    </a:lnTo>
                    <a:cubicBezTo>
                      <a:pt x="35470" y="44756"/>
                      <a:pt x="34636" y="46399"/>
                      <a:pt x="33327" y="47721"/>
                    </a:cubicBezTo>
                    <a:cubicBezTo>
                      <a:pt x="31993" y="49054"/>
                      <a:pt x="30588" y="49733"/>
                      <a:pt x="29136" y="49733"/>
                    </a:cubicBezTo>
                    <a:cubicBezTo>
                      <a:pt x="27826" y="49709"/>
                      <a:pt x="26576" y="49162"/>
                      <a:pt x="25695" y="48197"/>
                    </a:cubicBezTo>
                    <a:lnTo>
                      <a:pt x="25588" y="48090"/>
                    </a:lnTo>
                    <a:lnTo>
                      <a:pt x="25480" y="48197"/>
                    </a:lnTo>
                    <a:cubicBezTo>
                      <a:pt x="24587" y="49162"/>
                      <a:pt x="23349" y="49709"/>
                      <a:pt x="22039" y="49733"/>
                    </a:cubicBezTo>
                    <a:cubicBezTo>
                      <a:pt x="20587" y="49733"/>
                      <a:pt x="19170" y="49054"/>
                      <a:pt x="17837" y="47721"/>
                    </a:cubicBezTo>
                    <a:cubicBezTo>
                      <a:pt x="16527" y="46411"/>
                      <a:pt x="15693" y="44756"/>
                      <a:pt x="15372" y="42804"/>
                    </a:cubicBezTo>
                    <a:lnTo>
                      <a:pt x="15348" y="42673"/>
                    </a:lnTo>
                    <a:lnTo>
                      <a:pt x="14539" y="42756"/>
                    </a:lnTo>
                    <a:lnTo>
                      <a:pt x="14098" y="41982"/>
                    </a:lnTo>
                    <a:cubicBezTo>
                      <a:pt x="14038" y="41887"/>
                      <a:pt x="13991" y="41792"/>
                      <a:pt x="13955" y="41696"/>
                    </a:cubicBezTo>
                    <a:lnTo>
                      <a:pt x="13896" y="41565"/>
                    </a:lnTo>
                    <a:lnTo>
                      <a:pt x="13765" y="41613"/>
                    </a:lnTo>
                    <a:cubicBezTo>
                      <a:pt x="13222" y="41833"/>
                      <a:pt x="12643" y="41942"/>
                      <a:pt x="12063" y="41942"/>
                    </a:cubicBezTo>
                    <a:cubicBezTo>
                      <a:pt x="11638" y="41942"/>
                      <a:pt x="11213" y="41884"/>
                      <a:pt x="10800" y="41768"/>
                    </a:cubicBezTo>
                    <a:cubicBezTo>
                      <a:pt x="10490" y="41613"/>
                      <a:pt x="9609" y="41196"/>
                      <a:pt x="9395" y="40958"/>
                    </a:cubicBezTo>
                    <a:cubicBezTo>
                      <a:pt x="9216" y="40768"/>
                      <a:pt x="8919" y="40006"/>
                      <a:pt x="8824" y="39732"/>
                    </a:cubicBezTo>
                    <a:cubicBezTo>
                      <a:pt x="8538" y="38767"/>
                      <a:pt x="8585" y="37744"/>
                      <a:pt x="8954" y="36815"/>
                    </a:cubicBezTo>
                    <a:lnTo>
                      <a:pt x="9002" y="36684"/>
                    </a:lnTo>
                    <a:lnTo>
                      <a:pt x="8871" y="36624"/>
                    </a:lnTo>
                    <a:cubicBezTo>
                      <a:pt x="8776" y="36577"/>
                      <a:pt x="8681" y="36541"/>
                      <a:pt x="8597" y="36481"/>
                    </a:cubicBezTo>
                    <a:lnTo>
                      <a:pt x="7895" y="36077"/>
                    </a:lnTo>
                    <a:lnTo>
                      <a:pt x="7847" y="36053"/>
                    </a:lnTo>
                    <a:lnTo>
                      <a:pt x="7823" y="36041"/>
                    </a:lnTo>
                    <a:lnTo>
                      <a:pt x="7919" y="35231"/>
                    </a:lnTo>
                    <a:lnTo>
                      <a:pt x="7776" y="35207"/>
                    </a:lnTo>
                    <a:cubicBezTo>
                      <a:pt x="5835" y="34874"/>
                      <a:pt x="4180" y="34053"/>
                      <a:pt x="2870" y="32743"/>
                    </a:cubicBezTo>
                    <a:cubicBezTo>
                      <a:pt x="334" y="30207"/>
                      <a:pt x="739" y="27933"/>
                      <a:pt x="1204" y="26802"/>
                    </a:cubicBezTo>
                    <a:cubicBezTo>
                      <a:pt x="1477" y="26159"/>
                      <a:pt x="1882" y="25587"/>
                      <a:pt x="2382" y="25111"/>
                    </a:cubicBezTo>
                    <a:lnTo>
                      <a:pt x="2489" y="25004"/>
                    </a:lnTo>
                    <a:lnTo>
                      <a:pt x="2382" y="24897"/>
                    </a:lnTo>
                    <a:cubicBezTo>
                      <a:pt x="1882" y="24409"/>
                      <a:pt x="1477" y="23837"/>
                      <a:pt x="1204" y="23194"/>
                    </a:cubicBezTo>
                    <a:cubicBezTo>
                      <a:pt x="739" y="22063"/>
                      <a:pt x="334" y="19801"/>
                      <a:pt x="2870" y="17265"/>
                    </a:cubicBezTo>
                    <a:cubicBezTo>
                      <a:pt x="4180" y="15955"/>
                      <a:pt x="5823" y="15122"/>
                      <a:pt x="7776" y="14788"/>
                    </a:cubicBezTo>
                    <a:lnTo>
                      <a:pt x="7919" y="14765"/>
                    </a:lnTo>
                    <a:lnTo>
                      <a:pt x="7823" y="13955"/>
                    </a:lnTo>
                    <a:lnTo>
                      <a:pt x="8597" y="13514"/>
                    </a:lnTo>
                    <a:cubicBezTo>
                      <a:pt x="8681" y="13455"/>
                      <a:pt x="8776" y="13407"/>
                      <a:pt x="8871" y="13371"/>
                    </a:cubicBezTo>
                    <a:lnTo>
                      <a:pt x="9002" y="13312"/>
                    </a:lnTo>
                    <a:lnTo>
                      <a:pt x="8954" y="13181"/>
                    </a:lnTo>
                    <a:cubicBezTo>
                      <a:pt x="8585" y="12252"/>
                      <a:pt x="8538" y="11228"/>
                      <a:pt x="8812" y="10276"/>
                    </a:cubicBezTo>
                    <a:cubicBezTo>
                      <a:pt x="8919" y="9990"/>
                      <a:pt x="9228" y="9216"/>
                      <a:pt x="9407" y="9026"/>
                    </a:cubicBezTo>
                    <a:cubicBezTo>
                      <a:pt x="9609" y="8799"/>
                      <a:pt x="10443" y="8383"/>
                      <a:pt x="10729" y="8252"/>
                    </a:cubicBezTo>
                    <a:cubicBezTo>
                      <a:pt x="11173" y="8114"/>
                      <a:pt x="11632" y="8045"/>
                      <a:pt x="12090" y="8045"/>
                    </a:cubicBezTo>
                    <a:cubicBezTo>
                      <a:pt x="12661" y="8045"/>
                      <a:pt x="13229" y="8153"/>
                      <a:pt x="13765" y="8371"/>
                    </a:cubicBezTo>
                    <a:lnTo>
                      <a:pt x="13896" y="8418"/>
                    </a:lnTo>
                    <a:lnTo>
                      <a:pt x="13955" y="8288"/>
                    </a:lnTo>
                    <a:cubicBezTo>
                      <a:pt x="13991" y="8192"/>
                      <a:pt x="14038" y="8097"/>
                      <a:pt x="14098" y="8014"/>
                    </a:cubicBezTo>
                    <a:lnTo>
                      <a:pt x="14539" y="7240"/>
                    </a:lnTo>
                    <a:lnTo>
                      <a:pt x="15348" y="7335"/>
                    </a:lnTo>
                    <a:lnTo>
                      <a:pt x="15372" y="7192"/>
                    </a:lnTo>
                    <a:cubicBezTo>
                      <a:pt x="15705" y="5251"/>
                      <a:pt x="16539" y="3596"/>
                      <a:pt x="17848" y="2287"/>
                    </a:cubicBezTo>
                    <a:cubicBezTo>
                      <a:pt x="19194" y="941"/>
                      <a:pt x="20599" y="275"/>
                      <a:pt x="22051" y="275"/>
                    </a:cubicBezTo>
                    <a:cubicBezTo>
                      <a:pt x="23349" y="287"/>
                      <a:pt x="24599" y="846"/>
                      <a:pt x="25480" y="1811"/>
                    </a:cubicBezTo>
                    <a:lnTo>
                      <a:pt x="25599" y="1918"/>
                    </a:lnTo>
                    <a:lnTo>
                      <a:pt x="25707" y="1811"/>
                    </a:lnTo>
                    <a:cubicBezTo>
                      <a:pt x="26588" y="846"/>
                      <a:pt x="27826" y="287"/>
                      <a:pt x="29136" y="275"/>
                    </a:cubicBezTo>
                    <a:close/>
                    <a:moveTo>
                      <a:pt x="22039" y="1"/>
                    </a:moveTo>
                    <a:cubicBezTo>
                      <a:pt x="20504" y="1"/>
                      <a:pt x="19015" y="715"/>
                      <a:pt x="17622" y="2096"/>
                    </a:cubicBezTo>
                    <a:cubicBezTo>
                      <a:pt x="16289" y="3442"/>
                      <a:pt x="15408" y="5168"/>
                      <a:pt x="15098" y="7025"/>
                    </a:cubicBezTo>
                    <a:lnTo>
                      <a:pt x="14443" y="6954"/>
                    </a:lnTo>
                    <a:lnTo>
                      <a:pt x="14372" y="6942"/>
                    </a:lnTo>
                    <a:lnTo>
                      <a:pt x="14158" y="7323"/>
                    </a:lnTo>
                    <a:lnTo>
                      <a:pt x="13836" y="7883"/>
                    </a:lnTo>
                    <a:cubicBezTo>
                      <a:pt x="13800" y="7942"/>
                      <a:pt x="13765" y="8002"/>
                      <a:pt x="13729" y="8073"/>
                    </a:cubicBezTo>
                    <a:cubicBezTo>
                      <a:pt x="13195" y="7870"/>
                      <a:pt x="12635" y="7768"/>
                      <a:pt x="12074" y="7768"/>
                    </a:cubicBezTo>
                    <a:cubicBezTo>
                      <a:pt x="11584" y="7768"/>
                      <a:pt x="11094" y="7846"/>
                      <a:pt x="10621" y="8002"/>
                    </a:cubicBezTo>
                    <a:cubicBezTo>
                      <a:pt x="10502" y="8049"/>
                      <a:pt x="9466" y="8538"/>
                      <a:pt x="9181" y="8847"/>
                    </a:cubicBezTo>
                    <a:cubicBezTo>
                      <a:pt x="8919" y="9121"/>
                      <a:pt x="8573" y="10085"/>
                      <a:pt x="8526" y="10204"/>
                    </a:cubicBezTo>
                    <a:cubicBezTo>
                      <a:pt x="8240" y="11181"/>
                      <a:pt x="8276" y="12228"/>
                      <a:pt x="8621" y="13181"/>
                    </a:cubicBezTo>
                    <a:cubicBezTo>
                      <a:pt x="8562" y="13205"/>
                      <a:pt x="8502" y="13241"/>
                      <a:pt x="8443" y="13276"/>
                    </a:cubicBezTo>
                    <a:lnTo>
                      <a:pt x="7883" y="13598"/>
                    </a:lnTo>
                    <a:lnTo>
                      <a:pt x="7502" y="13812"/>
                    </a:lnTo>
                    <a:lnTo>
                      <a:pt x="7514" y="13907"/>
                    </a:lnTo>
                    <a:lnTo>
                      <a:pt x="7585" y="14538"/>
                    </a:lnTo>
                    <a:cubicBezTo>
                      <a:pt x="5716" y="14848"/>
                      <a:pt x="4001" y="15741"/>
                      <a:pt x="2656" y="17062"/>
                    </a:cubicBezTo>
                    <a:cubicBezTo>
                      <a:pt x="1" y="19729"/>
                      <a:pt x="430" y="22123"/>
                      <a:pt x="930" y="23313"/>
                    </a:cubicBezTo>
                    <a:cubicBezTo>
                      <a:pt x="1192" y="23944"/>
                      <a:pt x="1585" y="24516"/>
                      <a:pt x="2073" y="24992"/>
                    </a:cubicBezTo>
                    <a:cubicBezTo>
                      <a:pt x="1585" y="25480"/>
                      <a:pt x="1204" y="26052"/>
                      <a:pt x="930" y="26683"/>
                    </a:cubicBezTo>
                    <a:cubicBezTo>
                      <a:pt x="442" y="27873"/>
                      <a:pt x="1" y="30290"/>
                      <a:pt x="2656" y="32933"/>
                    </a:cubicBezTo>
                    <a:cubicBezTo>
                      <a:pt x="4001" y="34267"/>
                      <a:pt x="5728" y="35148"/>
                      <a:pt x="7585" y="35469"/>
                    </a:cubicBezTo>
                    <a:lnTo>
                      <a:pt x="7526" y="36005"/>
                    </a:lnTo>
                    <a:lnTo>
                      <a:pt x="7502" y="36184"/>
                    </a:lnTo>
                    <a:lnTo>
                      <a:pt x="7895" y="36410"/>
                    </a:lnTo>
                    <a:lnTo>
                      <a:pt x="8443" y="36731"/>
                    </a:lnTo>
                    <a:cubicBezTo>
                      <a:pt x="8502" y="36755"/>
                      <a:pt x="8562" y="36791"/>
                      <a:pt x="8621" y="36827"/>
                    </a:cubicBezTo>
                    <a:cubicBezTo>
                      <a:pt x="8276" y="37779"/>
                      <a:pt x="8240" y="38827"/>
                      <a:pt x="8538" y="39803"/>
                    </a:cubicBezTo>
                    <a:cubicBezTo>
                      <a:pt x="8573" y="39910"/>
                      <a:pt x="8919" y="40875"/>
                      <a:pt x="9169" y="41149"/>
                    </a:cubicBezTo>
                    <a:cubicBezTo>
                      <a:pt x="9466" y="41470"/>
                      <a:pt x="10562" y="41958"/>
                      <a:pt x="10693" y="42030"/>
                    </a:cubicBezTo>
                    <a:cubicBezTo>
                      <a:pt x="11143" y="42164"/>
                      <a:pt x="11607" y="42230"/>
                      <a:pt x="12071" y="42230"/>
                    </a:cubicBezTo>
                    <a:cubicBezTo>
                      <a:pt x="12638" y="42230"/>
                      <a:pt x="13204" y="42131"/>
                      <a:pt x="13741" y="41935"/>
                    </a:cubicBezTo>
                    <a:cubicBezTo>
                      <a:pt x="13765" y="41994"/>
                      <a:pt x="13800" y="42054"/>
                      <a:pt x="13836" y="42113"/>
                    </a:cubicBezTo>
                    <a:lnTo>
                      <a:pt x="14158" y="42673"/>
                    </a:lnTo>
                    <a:lnTo>
                      <a:pt x="14372" y="43054"/>
                    </a:lnTo>
                    <a:lnTo>
                      <a:pt x="14431" y="43054"/>
                    </a:lnTo>
                    <a:lnTo>
                      <a:pt x="15098" y="42982"/>
                    </a:lnTo>
                    <a:cubicBezTo>
                      <a:pt x="15408" y="44840"/>
                      <a:pt x="16301" y="46566"/>
                      <a:pt x="17634" y="47911"/>
                    </a:cubicBezTo>
                    <a:cubicBezTo>
                      <a:pt x="19027" y="49304"/>
                      <a:pt x="20504" y="50007"/>
                      <a:pt x="22039" y="50007"/>
                    </a:cubicBezTo>
                    <a:cubicBezTo>
                      <a:pt x="23373" y="49995"/>
                      <a:pt x="24659" y="49447"/>
                      <a:pt x="25588" y="48495"/>
                    </a:cubicBezTo>
                    <a:cubicBezTo>
                      <a:pt x="26528" y="49447"/>
                      <a:pt x="27802" y="49995"/>
                      <a:pt x="29136" y="50007"/>
                    </a:cubicBezTo>
                    <a:cubicBezTo>
                      <a:pt x="30671" y="50007"/>
                      <a:pt x="32148" y="49304"/>
                      <a:pt x="33541" y="47911"/>
                    </a:cubicBezTo>
                    <a:cubicBezTo>
                      <a:pt x="34874" y="46566"/>
                      <a:pt x="35755" y="44852"/>
                      <a:pt x="36077" y="42982"/>
                    </a:cubicBezTo>
                    <a:lnTo>
                      <a:pt x="36625" y="43042"/>
                    </a:lnTo>
                    <a:lnTo>
                      <a:pt x="36803" y="43066"/>
                    </a:lnTo>
                    <a:lnTo>
                      <a:pt x="37018" y="42685"/>
                    </a:lnTo>
                    <a:lnTo>
                      <a:pt x="37339" y="42125"/>
                    </a:lnTo>
                    <a:cubicBezTo>
                      <a:pt x="37375" y="42065"/>
                      <a:pt x="37410" y="42006"/>
                      <a:pt x="37434" y="41946"/>
                    </a:cubicBezTo>
                    <a:cubicBezTo>
                      <a:pt x="37969" y="42144"/>
                      <a:pt x="38531" y="42242"/>
                      <a:pt x="39092" y="42242"/>
                    </a:cubicBezTo>
                    <a:cubicBezTo>
                      <a:pt x="39581" y="42242"/>
                      <a:pt x="40071" y="42168"/>
                      <a:pt x="40542" y="42018"/>
                    </a:cubicBezTo>
                    <a:cubicBezTo>
                      <a:pt x="40661" y="41958"/>
                      <a:pt x="41732" y="41446"/>
                      <a:pt x="42030" y="41125"/>
                    </a:cubicBezTo>
                    <a:cubicBezTo>
                      <a:pt x="42280" y="40851"/>
                      <a:pt x="42602" y="39922"/>
                      <a:pt x="42649" y="39815"/>
                    </a:cubicBezTo>
                    <a:cubicBezTo>
                      <a:pt x="42935" y="38839"/>
                      <a:pt x="42899" y="37791"/>
                      <a:pt x="42554" y="36839"/>
                    </a:cubicBezTo>
                    <a:cubicBezTo>
                      <a:pt x="42613" y="36803"/>
                      <a:pt x="42673" y="36779"/>
                      <a:pt x="42733" y="36743"/>
                    </a:cubicBezTo>
                    <a:lnTo>
                      <a:pt x="43280" y="36422"/>
                    </a:lnTo>
                    <a:lnTo>
                      <a:pt x="43673" y="36196"/>
                    </a:lnTo>
                    <a:lnTo>
                      <a:pt x="43649" y="36053"/>
                    </a:lnTo>
                    <a:lnTo>
                      <a:pt x="43590" y="35481"/>
                    </a:lnTo>
                    <a:cubicBezTo>
                      <a:pt x="45447" y="35160"/>
                      <a:pt x="47174" y="34279"/>
                      <a:pt x="48519" y="32945"/>
                    </a:cubicBezTo>
                    <a:cubicBezTo>
                      <a:pt x="51174" y="30290"/>
                      <a:pt x="50734" y="27885"/>
                      <a:pt x="50245" y="26695"/>
                    </a:cubicBezTo>
                    <a:cubicBezTo>
                      <a:pt x="49972" y="26064"/>
                      <a:pt x="49591" y="25492"/>
                      <a:pt x="49102" y="25004"/>
                    </a:cubicBezTo>
                    <a:cubicBezTo>
                      <a:pt x="49591" y="24516"/>
                      <a:pt x="49972" y="23944"/>
                      <a:pt x="50245" y="23313"/>
                    </a:cubicBezTo>
                    <a:cubicBezTo>
                      <a:pt x="50734" y="22123"/>
                      <a:pt x="51174" y="19706"/>
                      <a:pt x="48519" y="17062"/>
                    </a:cubicBezTo>
                    <a:cubicBezTo>
                      <a:pt x="47174" y="15729"/>
                      <a:pt x="45447" y="14848"/>
                      <a:pt x="43590" y="14526"/>
                    </a:cubicBezTo>
                    <a:lnTo>
                      <a:pt x="43661" y="13872"/>
                    </a:lnTo>
                    <a:lnTo>
                      <a:pt x="43661" y="13812"/>
                    </a:lnTo>
                    <a:lnTo>
                      <a:pt x="43280" y="13586"/>
                    </a:lnTo>
                    <a:lnTo>
                      <a:pt x="42721" y="13264"/>
                    </a:lnTo>
                    <a:cubicBezTo>
                      <a:pt x="42661" y="13229"/>
                      <a:pt x="42602" y="13205"/>
                      <a:pt x="42542" y="13169"/>
                    </a:cubicBezTo>
                    <a:cubicBezTo>
                      <a:pt x="42887" y="12217"/>
                      <a:pt x="42923" y="11169"/>
                      <a:pt x="42637" y="10193"/>
                    </a:cubicBezTo>
                    <a:cubicBezTo>
                      <a:pt x="42602" y="10085"/>
                      <a:pt x="42256" y="9157"/>
                      <a:pt x="42018" y="8883"/>
                    </a:cubicBezTo>
                    <a:cubicBezTo>
                      <a:pt x="41732" y="8573"/>
                      <a:pt x="40708" y="8073"/>
                      <a:pt x="40577" y="8014"/>
                    </a:cubicBezTo>
                    <a:cubicBezTo>
                      <a:pt x="40095" y="7851"/>
                      <a:pt x="39591" y="7770"/>
                      <a:pt x="39089" y="7770"/>
                    </a:cubicBezTo>
                    <a:cubicBezTo>
                      <a:pt x="38525" y="7770"/>
                      <a:pt x="37963" y="7872"/>
                      <a:pt x="37434" y="8073"/>
                    </a:cubicBezTo>
                    <a:cubicBezTo>
                      <a:pt x="37399" y="8002"/>
                      <a:pt x="37363" y="7942"/>
                      <a:pt x="37327" y="7883"/>
                    </a:cubicBezTo>
                    <a:lnTo>
                      <a:pt x="37006" y="7323"/>
                    </a:lnTo>
                    <a:lnTo>
                      <a:pt x="36791" y="6942"/>
                    </a:lnTo>
                    <a:lnTo>
                      <a:pt x="36601" y="6966"/>
                    </a:lnTo>
                    <a:lnTo>
                      <a:pt x="36065" y="7025"/>
                    </a:lnTo>
                    <a:cubicBezTo>
                      <a:pt x="35755" y="5168"/>
                      <a:pt x="34874" y="3442"/>
                      <a:pt x="33541" y="2096"/>
                    </a:cubicBezTo>
                    <a:cubicBezTo>
                      <a:pt x="32148" y="715"/>
                      <a:pt x="30660" y="1"/>
                      <a:pt x="29124" y="1"/>
                    </a:cubicBezTo>
                    <a:cubicBezTo>
                      <a:pt x="27790" y="25"/>
                      <a:pt x="26516" y="560"/>
                      <a:pt x="25588" y="1525"/>
                    </a:cubicBezTo>
                    <a:cubicBezTo>
                      <a:pt x="24647" y="560"/>
                      <a:pt x="23373" y="25"/>
                      <a:pt x="22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4635975" y="4028900"/>
                <a:ext cx="50925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68" extrusionOk="0">
                    <a:moveTo>
                      <a:pt x="1251" y="548"/>
                    </a:moveTo>
                    <a:cubicBezTo>
                      <a:pt x="1358" y="822"/>
                      <a:pt x="1501" y="1084"/>
                      <a:pt x="1668" y="1334"/>
                    </a:cubicBezTo>
                    <a:cubicBezTo>
                      <a:pt x="1501" y="1572"/>
                      <a:pt x="1358" y="1834"/>
                      <a:pt x="1251" y="2120"/>
                    </a:cubicBezTo>
                    <a:lnTo>
                      <a:pt x="429" y="1334"/>
                    </a:lnTo>
                    <a:lnTo>
                      <a:pt x="1251" y="548"/>
                    </a:lnTo>
                    <a:close/>
                    <a:moveTo>
                      <a:pt x="1382" y="0"/>
                    </a:moveTo>
                    <a:lnTo>
                      <a:pt x="1" y="1334"/>
                    </a:lnTo>
                    <a:lnTo>
                      <a:pt x="1382" y="2667"/>
                    </a:lnTo>
                    <a:lnTo>
                      <a:pt x="1453" y="2429"/>
                    </a:lnTo>
                    <a:cubicBezTo>
                      <a:pt x="1572" y="2072"/>
                      <a:pt x="1751" y="1727"/>
                      <a:pt x="1977" y="1417"/>
                    </a:cubicBezTo>
                    <a:lnTo>
                      <a:pt x="2037" y="1334"/>
                    </a:lnTo>
                    <a:lnTo>
                      <a:pt x="1977" y="1251"/>
                    </a:lnTo>
                    <a:cubicBezTo>
                      <a:pt x="1751" y="941"/>
                      <a:pt x="1572" y="596"/>
                      <a:pt x="1453" y="239"/>
                    </a:cubicBezTo>
                    <a:lnTo>
                      <a:pt x="1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4218975" y="4444125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69" y="429"/>
                    </a:moveTo>
                    <a:lnTo>
                      <a:pt x="2179" y="1275"/>
                    </a:lnTo>
                    <a:cubicBezTo>
                      <a:pt x="1881" y="1394"/>
                      <a:pt x="1619" y="1537"/>
                      <a:pt x="1358" y="1715"/>
                    </a:cubicBezTo>
                    <a:cubicBezTo>
                      <a:pt x="1107" y="1537"/>
                      <a:pt x="834" y="1394"/>
                      <a:pt x="548" y="1275"/>
                    </a:cubicBezTo>
                    <a:lnTo>
                      <a:pt x="1369" y="429"/>
                    </a:lnTo>
                    <a:close/>
                    <a:moveTo>
                      <a:pt x="1358" y="1"/>
                    </a:moveTo>
                    <a:lnTo>
                      <a:pt x="0" y="1417"/>
                    </a:lnTo>
                    <a:lnTo>
                      <a:pt x="226" y="1489"/>
                    </a:lnTo>
                    <a:cubicBezTo>
                      <a:pt x="607" y="1608"/>
                      <a:pt x="965" y="1787"/>
                      <a:pt x="1274" y="2013"/>
                    </a:cubicBezTo>
                    <a:lnTo>
                      <a:pt x="1358" y="2084"/>
                    </a:lnTo>
                    <a:lnTo>
                      <a:pt x="1453" y="2013"/>
                    </a:lnTo>
                    <a:cubicBezTo>
                      <a:pt x="1762" y="1787"/>
                      <a:pt x="2108" y="1608"/>
                      <a:pt x="2489" y="1489"/>
                    </a:cubicBezTo>
                    <a:lnTo>
                      <a:pt x="2715" y="1417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4229375" y="4270300"/>
                <a:ext cx="473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965" extrusionOk="0">
                    <a:moveTo>
                      <a:pt x="942" y="477"/>
                    </a:moveTo>
                    <a:cubicBezTo>
                      <a:pt x="1025" y="572"/>
                      <a:pt x="1120" y="667"/>
                      <a:pt x="1203" y="762"/>
                    </a:cubicBezTo>
                    <a:cubicBezTo>
                      <a:pt x="1263" y="810"/>
                      <a:pt x="1323" y="870"/>
                      <a:pt x="1382" y="917"/>
                    </a:cubicBezTo>
                    <a:cubicBezTo>
                      <a:pt x="1215" y="1048"/>
                      <a:pt x="1061" y="1191"/>
                      <a:pt x="942" y="1370"/>
                    </a:cubicBezTo>
                    <a:cubicBezTo>
                      <a:pt x="822" y="1191"/>
                      <a:pt x="680" y="1048"/>
                      <a:pt x="501" y="917"/>
                    </a:cubicBezTo>
                    <a:cubicBezTo>
                      <a:pt x="561" y="870"/>
                      <a:pt x="620" y="810"/>
                      <a:pt x="680" y="762"/>
                    </a:cubicBezTo>
                    <a:cubicBezTo>
                      <a:pt x="763" y="667"/>
                      <a:pt x="858" y="572"/>
                      <a:pt x="942" y="477"/>
                    </a:cubicBezTo>
                    <a:close/>
                    <a:moveTo>
                      <a:pt x="942" y="0"/>
                    </a:moveTo>
                    <a:lnTo>
                      <a:pt x="834" y="143"/>
                    </a:lnTo>
                    <a:cubicBezTo>
                      <a:pt x="715" y="286"/>
                      <a:pt x="596" y="417"/>
                      <a:pt x="465" y="548"/>
                    </a:cubicBezTo>
                    <a:cubicBezTo>
                      <a:pt x="382" y="643"/>
                      <a:pt x="275" y="727"/>
                      <a:pt x="168" y="810"/>
                    </a:cubicBezTo>
                    <a:lnTo>
                      <a:pt x="1" y="941"/>
                    </a:lnTo>
                    <a:lnTo>
                      <a:pt x="180" y="1060"/>
                    </a:lnTo>
                    <a:cubicBezTo>
                      <a:pt x="441" y="1215"/>
                      <a:pt x="668" y="1441"/>
                      <a:pt x="811" y="1727"/>
                    </a:cubicBezTo>
                    <a:lnTo>
                      <a:pt x="942" y="1965"/>
                    </a:lnTo>
                    <a:lnTo>
                      <a:pt x="1072" y="1727"/>
                    </a:lnTo>
                    <a:cubicBezTo>
                      <a:pt x="1227" y="1441"/>
                      <a:pt x="1442" y="1215"/>
                      <a:pt x="1704" y="1060"/>
                    </a:cubicBezTo>
                    <a:lnTo>
                      <a:pt x="1894" y="941"/>
                    </a:lnTo>
                    <a:lnTo>
                      <a:pt x="1715" y="810"/>
                    </a:lnTo>
                    <a:cubicBezTo>
                      <a:pt x="1608" y="727"/>
                      <a:pt x="1513" y="643"/>
                      <a:pt x="1418" y="548"/>
                    </a:cubicBezTo>
                    <a:cubicBezTo>
                      <a:pt x="1299" y="417"/>
                      <a:pt x="1180" y="286"/>
                      <a:pt x="1061" y="143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4185925" y="3965800"/>
                <a:ext cx="134275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7716" extrusionOk="0">
                    <a:moveTo>
                      <a:pt x="2680" y="1536"/>
                    </a:moveTo>
                    <a:cubicBezTo>
                      <a:pt x="2906" y="2203"/>
                      <a:pt x="3311" y="2798"/>
                      <a:pt x="3834" y="3251"/>
                    </a:cubicBezTo>
                    <a:cubicBezTo>
                      <a:pt x="4084" y="3489"/>
                      <a:pt x="4370" y="3691"/>
                      <a:pt x="4668" y="3858"/>
                    </a:cubicBezTo>
                    <a:cubicBezTo>
                      <a:pt x="4370" y="4025"/>
                      <a:pt x="4096" y="4227"/>
                      <a:pt x="3846" y="4465"/>
                    </a:cubicBezTo>
                    <a:cubicBezTo>
                      <a:pt x="3311" y="4918"/>
                      <a:pt x="2906" y="5513"/>
                      <a:pt x="2680" y="6180"/>
                    </a:cubicBezTo>
                    <a:cubicBezTo>
                      <a:pt x="2453" y="5513"/>
                      <a:pt x="2060" y="4930"/>
                      <a:pt x="1525" y="4477"/>
                    </a:cubicBezTo>
                    <a:cubicBezTo>
                      <a:pt x="1275" y="4227"/>
                      <a:pt x="989" y="4025"/>
                      <a:pt x="691" y="3858"/>
                    </a:cubicBezTo>
                    <a:cubicBezTo>
                      <a:pt x="989" y="3691"/>
                      <a:pt x="1263" y="3489"/>
                      <a:pt x="1513" y="3251"/>
                    </a:cubicBezTo>
                    <a:cubicBezTo>
                      <a:pt x="2048" y="2798"/>
                      <a:pt x="2453" y="2203"/>
                      <a:pt x="2680" y="1536"/>
                    </a:cubicBezTo>
                    <a:close/>
                    <a:moveTo>
                      <a:pt x="2680" y="0"/>
                    </a:moveTo>
                    <a:lnTo>
                      <a:pt x="2537" y="893"/>
                    </a:lnTo>
                    <a:cubicBezTo>
                      <a:pt x="2394" y="1727"/>
                      <a:pt x="1965" y="2477"/>
                      <a:pt x="1310" y="3025"/>
                    </a:cubicBezTo>
                    <a:cubicBezTo>
                      <a:pt x="1013" y="3310"/>
                      <a:pt x="667" y="3548"/>
                      <a:pt x="298" y="3727"/>
                    </a:cubicBezTo>
                    <a:lnTo>
                      <a:pt x="1" y="3858"/>
                    </a:lnTo>
                    <a:lnTo>
                      <a:pt x="298" y="3989"/>
                    </a:lnTo>
                    <a:cubicBezTo>
                      <a:pt x="667" y="4168"/>
                      <a:pt x="1013" y="4406"/>
                      <a:pt x="1322" y="4691"/>
                    </a:cubicBezTo>
                    <a:cubicBezTo>
                      <a:pt x="1965" y="5239"/>
                      <a:pt x="2394" y="5989"/>
                      <a:pt x="2537" y="6823"/>
                    </a:cubicBezTo>
                    <a:lnTo>
                      <a:pt x="2680" y="7716"/>
                    </a:lnTo>
                    <a:lnTo>
                      <a:pt x="2834" y="6823"/>
                    </a:lnTo>
                    <a:cubicBezTo>
                      <a:pt x="2965" y="5989"/>
                      <a:pt x="3406" y="5227"/>
                      <a:pt x="4049" y="4691"/>
                    </a:cubicBezTo>
                    <a:cubicBezTo>
                      <a:pt x="4346" y="4406"/>
                      <a:pt x="4692" y="4168"/>
                      <a:pt x="5073" y="3989"/>
                    </a:cubicBezTo>
                    <a:lnTo>
                      <a:pt x="5370" y="3858"/>
                    </a:lnTo>
                    <a:lnTo>
                      <a:pt x="5073" y="3727"/>
                    </a:lnTo>
                    <a:cubicBezTo>
                      <a:pt x="4692" y="3548"/>
                      <a:pt x="4346" y="3310"/>
                      <a:pt x="4049" y="3025"/>
                    </a:cubicBezTo>
                    <a:cubicBezTo>
                      <a:pt x="3394" y="2477"/>
                      <a:pt x="2965" y="1727"/>
                      <a:pt x="2834" y="893"/>
                    </a:cubicBezTo>
                    <a:lnTo>
                      <a:pt x="2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4218975" y="3628250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58" y="370"/>
                    </a:moveTo>
                    <a:cubicBezTo>
                      <a:pt x="1608" y="548"/>
                      <a:pt x="1881" y="691"/>
                      <a:pt x="2167" y="810"/>
                    </a:cubicBezTo>
                    <a:lnTo>
                      <a:pt x="1358" y="1656"/>
                    </a:lnTo>
                    <a:lnTo>
                      <a:pt x="548" y="810"/>
                    </a:lnTo>
                    <a:cubicBezTo>
                      <a:pt x="834" y="691"/>
                      <a:pt x="1107" y="548"/>
                      <a:pt x="1358" y="370"/>
                    </a:cubicBezTo>
                    <a:close/>
                    <a:moveTo>
                      <a:pt x="1358" y="1"/>
                    </a:moveTo>
                    <a:lnTo>
                      <a:pt x="1262" y="72"/>
                    </a:lnTo>
                    <a:cubicBezTo>
                      <a:pt x="953" y="298"/>
                      <a:pt x="607" y="477"/>
                      <a:pt x="226" y="596"/>
                    </a:cubicBezTo>
                    <a:lnTo>
                      <a:pt x="0" y="667"/>
                    </a:lnTo>
                    <a:lnTo>
                      <a:pt x="1358" y="2084"/>
                    </a:lnTo>
                    <a:lnTo>
                      <a:pt x="2715" y="667"/>
                    </a:lnTo>
                    <a:lnTo>
                      <a:pt x="2489" y="596"/>
                    </a:lnTo>
                    <a:cubicBezTo>
                      <a:pt x="2108" y="477"/>
                      <a:pt x="1762" y="298"/>
                      <a:pt x="1441" y="72"/>
                    </a:cubicBez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4229100" y="3805050"/>
                <a:ext cx="476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966" extrusionOk="0">
                    <a:moveTo>
                      <a:pt x="953" y="596"/>
                    </a:moveTo>
                    <a:cubicBezTo>
                      <a:pt x="1072" y="775"/>
                      <a:pt x="1226" y="918"/>
                      <a:pt x="1393" y="1049"/>
                    </a:cubicBezTo>
                    <a:cubicBezTo>
                      <a:pt x="1334" y="1096"/>
                      <a:pt x="1274" y="1156"/>
                      <a:pt x="1214" y="1204"/>
                    </a:cubicBezTo>
                    <a:cubicBezTo>
                      <a:pt x="1131" y="1299"/>
                      <a:pt x="1036" y="1394"/>
                      <a:pt x="953" y="1489"/>
                    </a:cubicBezTo>
                    <a:cubicBezTo>
                      <a:pt x="869" y="1394"/>
                      <a:pt x="774" y="1299"/>
                      <a:pt x="691" y="1204"/>
                    </a:cubicBezTo>
                    <a:cubicBezTo>
                      <a:pt x="631" y="1156"/>
                      <a:pt x="572" y="1096"/>
                      <a:pt x="512" y="1049"/>
                    </a:cubicBezTo>
                    <a:cubicBezTo>
                      <a:pt x="691" y="918"/>
                      <a:pt x="833" y="775"/>
                      <a:pt x="953" y="596"/>
                    </a:cubicBezTo>
                    <a:close/>
                    <a:moveTo>
                      <a:pt x="953" y="1"/>
                    </a:moveTo>
                    <a:lnTo>
                      <a:pt x="822" y="239"/>
                    </a:lnTo>
                    <a:cubicBezTo>
                      <a:pt x="667" y="513"/>
                      <a:pt x="452" y="739"/>
                      <a:pt x="191" y="906"/>
                    </a:cubicBezTo>
                    <a:lnTo>
                      <a:pt x="0" y="1013"/>
                    </a:lnTo>
                    <a:lnTo>
                      <a:pt x="179" y="1156"/>
                    </a:lnTo>
                    <a:cubicBezTo>
                      <a:pt x="274" y="1227"/>
                      <a:pt x="381" y="1323"/>
                      <a:pt x="476" y="1418"/>
                    </a:cubicBezTo>
                    <a:cubicBezTo>
                      <a:pt x="595" y="1537"/>
                      <a:pt x="714" y="1680"/>
                      <a:pt x="833" y="1811"/>
                    </a:cubicBezTo>
                    <a:lnTo>
                      <a:pt x="953" y="1966"/>
                    </a:lnTo>
                    <a:lnTo>
                      <a:pt x="1072" y="1811"/>
                    </a:lnTo>
                    <a:cubicBezTo>
                      <a:pt x="1179" y="1680"/>
                      <a:pt x="1298" y="1537"/>
                      <a:pt x="1429" y="1418"/>
                    </a:cubicBezTo>
                    <a:cubicBezTo>
                      <a:pt x="1524" y="1323"/>
                      <a:pt x="1619" y="1239"/>
                      <a:pt x="1726" y="1156"/>
                    </a:cubicBezTo>
                    <a:lnTo>
                      <a:pt x="1905" y="1013"/>
                    </a:lnTo>
                    <a:lnTo>
                      <a:pt x="1715" y="906"/>
                    </a:lnTo>
                    <a:cubicBezTo>
                      <a:pt x="1453" y="739"/>
                      <a:pt x="1226" y="513"/>
                      <a:pt x="1083" y="239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4382375" y="4053900"/>
                <a:ext cx="256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68" extrusionOk="0">
                    <a:moveTo>
                      <a:pt x="751" y="1"/>
                    </a:moveTo>
                    <a:lnTo>
                      <a:pt x="644" y="60"/>
                    </a:lnTo>
                    <a:cubicBezTo>
                      <a:pt x="548" y="108"/>
                      <a:pt x="453" y="155"/>
                      <a:pt x="346" y="191"/>
                    </a:cubicBezTo>
                    <a:lnTo>
                      <a:pt x="1" y="334"/>
                    </a:lnTo>
                    <a:lnTo>
                      <a:pt x="346" y="477"/>
                    </a:lnTo>
                    <a:cubicBezTo>
                      <a:pt x="453" y="513"/>
                      <a:pt x="560" y="560"/>
                      <a:pt x="644" y="608"/>
                    </a:cubicBezTo>
                    <a:lnTo>
                      <a:pt x="751" y="667"/>
                    </a:lnTo>
                    <a:lnTo>
                      <a:pt x="822" y="560"/>
                    </a:lnTo>
                    <a:cubicBezTo>
                      <a:pt x="858" y="513"/>
                      <a:pt x="894" y="477"/>
                      <a:pt x="941" y="429"/>
                    </a:cubicBezTo>
                    <a:lnTo>
                      <a:pt x="1025" y="334"/>
                    </a:lnTo>
                    <a:lnTo>
                      <a:pt x="941" y="239"/>
                    </a:lnTo>
                    <a:cubicBezTo>
                      <a:pt x="894" y="191"/>
                      <a:pt x="858" y="155"/>
                      <a:pt x="822" y="108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4097825" y="4053900"/>
                <a:ext cx="256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56" extrusionOk="0">
                    <a:moveTo>
                      <a:pt x="274" y="1"/>
                    </a:moveTo>
                    <a:lnTo>
                      <a:pt x="203" y="96"/>
                    </a:lnTo>
                    <a:cubicBezTo>
                      <a:pt x="167" y="143"/>
                      <a:pt x="131" y="191"/>
                      <a:pt x="96" y="227"/>
                    </a:cubicBezTo>
                    <a:lnTo>
                      <a:pt x="0" y="334"/>
                    </a:lnTo>
                    <a:lnTo>
                      <a:pt x="96" y="429"/>
                    </a:lnTo>
                    <a:cubicBezTo>
                      <a:pt x="131" y="465"/>
                      <a:pt x="167" y="513"/>
                      <a:pt x="203" y="560"/>
                    </a:cubicBezTo>
                    <a:lnTo>
                      <a:pt x="274" y="655"/>
                    </a:lnTo>
                    <a:lnTo>
                      <a:pt x="381" y="596"/>
                    </a:lnTo>
                    <a:cubicBezTo>
                      <a:pt x="477" y="560"/>
                      <a:pt x="584" y="513"/>
                      <a:pt x="679" y="465"/>
                    </a:cubicBezTo>
                    <a:lnTo>
                      <a:pt x="1024" y="322"/>
                    </a:lnTo>
                    <a:lnTo>
                      <a:pt x="679" y="191"/>
                    </a:lnTo>
                    <a:cubicBezTo>
                      <a:pt x="572" y="143"/>
                      <a:pt x="477" y="96"/>
                      <a:pt x="381" y="60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3818925" y="4028600"/>
                <a:ext cx="50925" cy="670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80" extrusionOk="0">
                    <a:moveTo>
                      <a:pt x="786" y="560"/>
                    </a:moveTo>
                    <a:lnTo>
                      <a:pt x="1608" y="1346"/>
                    </a:lnTo>
                    <a:lnTo>
                      <a:pt x="786" y="2132"/>
                    </a:lnTo>
                    <a:cubicBezTo>
                      <a:pt x="679" y="1858"/>
                      <a:pt x="536" y="1584"/>
                      <a:pt x="369" y="1346"/>
                    </a:cubicBezTo>
                    <a:cubicBezTo>
                      <a:pt x="536" y="1108"/>
                      <a:pt x="679" y="834"/>
                      <a:pt x="786" y="560"/>
                    </a:cubicBezTo>
                    <a:close/>
                    <a:moveTo>
                      <a:pt x="655" y="1"/>
                    </a:moveTo>
                    <a:lnTo>
                      <a:pt x="584" y="251"/>
                    </a:lnTo>
                    <a:cubicBezTo>
                      <a:pt x="465" y="608"/>
                      <a:pt x="298" y="953"/>
                      <a:pt x="60" y="1263"/>
                    </a:cubicBezTo>
                    <a:lnTo>
                      <a:pt x="0" y="1346"/>
                    </a:lnTo>
                    <a:lnTo>
                      <a:pt x="60" y="1441"/>
                    </a:lnTo>
                    <a:cubicBezTo>
                      <a:pt x="298" y="1739"/>
                      <a:pt x="465" y="2084"/>
                      <a:pt x="584" y="2441"/>
                    </a:cubicBezTo>
                    <a:lnTo>
                      <a:pt x="655" y="2679"/>
                    </a:lnTo>
                    <a:lnTo>
                      <a:pt x="2036" y="1346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399662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834" y="465"/>
                    </a:moveTo>
                    <a:cubicBezTo>
                      <a:pt x="893" y="524"/>
                      <a:pt x="965" y="608"/>
                      <a:pt x="1048" y="679"/>
                    </a:cubicBezTo>
                    <a:cubicBezTo>
                      <a:pt x="965" y="762"/>
                      <a:pt x="893" y="834"/>
                      <a:pt x="834" y="893"/>
                    </a:cubicBezTo>
                    <a:cubicBezTo>
                      <a:pt x="750" y="822"/>
                      <a:pt x="667" y="738"/>
                      <a:pt x="584" y="679"/>
                    </a:cubicBezTo>
                    <a:cubicBezTo>
                      <a:pt x="667" y="608"/>
                      <a:pt x="750" y="536"/>
                      <a:pt x="834" y="465"/>
                    </a:cubicBezTo>
                    <a:close/>
                    <a:moveTo>
                      <a:pt x="822" y="0"/>
                    </a:moveTo>
                    <a:lnTo>
                      <a:pt x="715" y="143"/>
                    </a:lnTo>
                    <a:cubicBezTo>
                      <a:pt x="572" y="310"/>
                      <a:pt x="417" y="441"/>
                      <a:pt x="226" y="548"/>
                    </a:cubicBezTo>
                    <a:lnTo>
                      <a:pt x="0" y="679"/>
                    </a:lnTo>
                    <a:lnTo>
                      <a:pt x="226" y="810"/>
                    </a:lnTo>
                    <a:cubicBezTo>
                      <a:pt x="417" y="917"/>
                      <a:pt x="572" y="1048"/>
                      <a:pt x="715" y="1215"/>
                    </a:cubicBezTo>
                    <a:lnTo>
                      <a:pt x="822" y="1358"/>
                    </a:lnTo>
                    <a:lnTo>
                      <a:pt x="941" y="1215"/>
                    </a:lnTo>
                    <a:cubicBezTo>
                      <a:pt x="1072" y="1060"/>
                      <a:pt x="1215" y="929"/>
                      <a:pt x="1369" y="798"/>
                    </a:cubicBezTo>
                    <a:lnTo>
                      <a:pt x="1500" y="679"/>
                    </a:lnTo>
                    <a:lnTo>
                      <a:pt x="1369" y="560"/>
                    </a:lnTo>
                    <a:cubicBezTo>
                      <a:pt x="1215" y="429"/>
                      <a:pt x="1072" y="286"/>
                      <a:pt x="941" y="143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447167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679" y="465"/>
                    </a:moveTo>
                    <a:cubicBezTo>
                      <a:pt x="751" y="536"/>
                      <a:pt x="834" y="608"/>
                      <a:pt x="929" y="679"/>
                    </a:cubicBezTo>
                    <a:cubicBezTo>
                      <a:pt x="834" y="738"/>
                      <a:pt x="751" y="822"/>
                      <a:pt x="679" y="893"/>
                    </a:cubicBezTo>
                    <a:cubicBezTo>
                      <a:pt x="608" y="834"/>
                      <a:pt x="536" y="762"/>
                      <a:pt x="453" y="679"/>
                    </a:cubicBezTo>
                    <a:cubicBezTo>
                      <a:pt x="536" y="608"/>
                      <a:pt x="620" y="524"/>
                      <a:pt x="679" y="465"/>
                    </a:cubicBezTo>
                    <a:close/>
                    <a:moveTo>
                      <a:pt x="679" y="0"/>
                    </a:moveTo>
                    <a:lnTo>
                      <a:pt x="560" y="143"/>
                    </a:lnTo>
                    <a:cubicBezTo>
                      <a:pt x="429" y="286"/>
                      <a:pt x="286" y="429"/>
                      <a:pt x="132" y="560"/>
                    </a:cubicBezTo>
                    <a:lnTo>
                      <a:pt x="1" y="679"/>
                    </a:lnTo>
                    <a:lnTo>
                      <a:pt x="132" y="798"/>
                    </a:lnTo>
                    <a:cubicBezTo>
                      <a:pt x="286" y="929"/>
                      <a:pt x="429" y="1072"/>
                      <a:pt x="560" y="1215"/>
                    </a:cubicBezTo>
                    <a:lnTo>
                      <a:pt x="679" y="1358"/>
                    </a:lnTo>
                    <a:lnTo>
                      <a:pt x="786" y="1215"/>
                    </a:lnTo>
                    <a:cubicBezTo>
                      <a:pt x="929" y="1048"/>
                      <a:pt x="1084" y="917"/>
                      <a:pt x="1275" y="810"/>
                    </a:cubicBezTo>
                    <a:lnTo>
                      <a:pt x="1501" y="679"/>
                    </a:lnTo>
                    <a:lnTo>
                      <a:pt x="1275" y="548"/>
                    </a:lnTo>
                    <a:cubicBezTo>
                      <a:pt x="1096" y="441"/>
                      <a:pt x="929" y="310"/>
                      <a:pt x="786" y="143"/>
                    </a:cubicBez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4719625" y="3280300"/>
                <a:ext cx="324175" cy="309875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2395" extrusionOk="0">
                    <a:moveTo>
                      <a:pt x="6942" y="0"/>
                    </a:moveTo>
                    <a:cubicBezTo>
                      <a:pt x="7025" y="584"/>
                      <a:pt x="6942" y="1179"/>
                      <a:pt x="6716" y="1715"/>
                    </a:cubicBezTo>
                    <a:cubicBezTo>
                      <a:pt x="6123" y="3041"/>
                      <a:pt x="4775" y="4130"/>
                      <a:pt x="3539" y="4130"/>
                    </a:cubicBezTo>
                    <a:cubicBezTo>
                      <a:pt x="3310" y="4130"/>
                      <a:pt x="3086" y="4093"/>
                      <a:pt x="2870" y="4013"/>
                    </a:cubicBezTo>
                    <a:cubicBezTo>
                      <a:pt x="2191" y="3763"/>
                      <a:pt x="1977" y="3358"/>
                      <a:pt x="1941" y="3001"/>
                    </a:cubicBezTo>
                    <a:lnTo>
                      <a:pt x="1941" y="3001"/>
                    </a:lnTo>
                    <a:cubicBezTo>
                      <a:pt x="2040" y="3019"/>
                      <a:pt x="2137" y="3028"/>
                      <a:pt x="2232" y="3028"/>
                    </a:cubicBezTo>
                    <a:cubicBezTo>
                      <a:pt x="3226" y="3028"/>
                      <a:pt x="3982" y="2048"/>
                      <a:pt x="3656" y="1048"/>
                    </a:cubicBezTo>
                    <a:cubicBezTo>
                      <a:pt x="3438" y="380"/>
                      <a:pt x="2835" y="4"/>
                      <a:pt x="2220" y="4"/>
                    </a:cubicBezTo>
                    <a:cubicBezTo>
                      <a:pt x="1826" y="4"/>
                      <a:pt x="1426" y="158"/>
                      <a:pt x="1120" y="488"/>
                    </a:cubicBezTo>
                    <a:cubicBezTo>
                      <a:pt x="643" y="917"/>
                      <a:pt x="1" y="1798"/>
                      <a:pt x="298" y="3298"/>
                    </a:cubicBezTo>
                    <a:cubicBezTo>
                      <a:pt x="346" y="3584"/>
                      <a:pt x="453" y="3870"/>
                      <a:pt x="608" y="4120"/>
                    </a:cubicBezTo>
                    <a:cubicBezTo>
                      <a:pt x="786" y="4429"/>
                      <a:pt x="1036" y="4691"/>
                      <a:pt x="1322" y="4894"/>
                    </a:cubicBezTo>
                    <a:cubicBezTo>
                      <a:pt x="2099" y="5446"/>
                      <a:pt x="3158" y="5629"/>
                      <a:pt x="4058" y="5629"/>
                    </a:cubicBezTo>
                    <a:cubicBezTo>
                      <a:pt x="4399" y="5629"/>
                      <a:pt x="4717" y="5603"/>
                      <a:pt x="4989" y="5561"/>
                    </a:cubicBezTo>
                    <a:cubicBezTo>
                      <a:pt x="5787" y="5430"/>
                      <a:pt x="7763" y="4620"/>
                      <a:pt x="9561" y="3048"/>
                    </a:cubicBezTo>
                    <a:lnTo>
                      <a:pt x="9561" y="3048"/>
                    </a:lnTo>
                    <a:cubicBezTo>
                      <a:pt x="8002" y="4858"/>
                      <a:pt x="7180" y="6823"/>
                      <a:pt x="7061" y="7632"/>
                    </a:cubicBezTo>
                    <a:cubicBezTo>
                      <a:pt x="6906" y="8609"/>
                      <a:pt x="6954" y="10216"/>
                      <a:pt x="7716" y="11287"/>
                    </a:cubicBezTo>
                    <a:cubicBezTo>
                      <a:pt x="8085" y="11823"/>
                      <a:pt x="8668" y="12204"/>
                      <a:pt x="9323" y="12323"/>
                    </a:cubicBezTo>
                    <a:cubicBezTo>
                      <a:pt x="9581" y="12373"/>
                      <a:pt x="9821" y="12395"/>
                      <a:pt x="10044" y="12395"/>
                    </a:cubicBezTo>
                    <a:cubicBezTo>
                      <a:pt x="11107" y="12395"/>
                      <a:pt x="11779" y="11895"/>
                      <a:pt x="12133" y="11502"/>
                    </a:cubicBezTo>
                    <a:cubicBezTo>
                      <a:pt x="12966" y="10716"/>
                      <a:pt x="12657" y="9323"/>
                      <a:pt x="11573" y="8954"/>
                    </a:cubicBezTo>
                    <a:cubicBezTo>
                      <a:pt x="11414" y="8902"/>
                      <a:pt x="11255" y="8878"/>
                      <a:pt x="11101" y="8878"/>
                    </a:cubicBezTo>
                    <a:cubicBezTo>
                      <a:pt x="10193" y="8878"/>
                      <a:pt x="9438" y="9714"/>
                      <a:pt x="9621" y="10680"/>
                    </a:cubicBezTo>
                    <a:cubicBezTo>
                      <a:pt x="9264" y="10644"/>
                      <a:pt x="8859" y="10430"/>
                      <a:pt x="8609" y="9751"/>
                    </a:cubicBezTo>
                    <a:cubicBezTo>
                      <a:pt x="8097" y="8358"/>
                      <a:pt x="9323" y="6608"/>
                      <a:pt x="10907" y="5906"/>
                    </a:cubicBezTo>
                    <a:cubicBezTo>
                      <a:pt x="11306" y="5737"/>
                      <a:pt x="11732" y="5648"/>
                      <a:pt x="12164" y="5648"/>
                    </a:cubicBezTo>
                    <a:cubicBezTo>
                      <a:pt x="12312" y="5648"/>
                      <a:pt x="12461" y="5658"/>
                      <a:pt x="12609" y="5680"/>
                    </a:cubicBezTo>
                    <a:lnTo>
                      <a:pt x="12609" y="572"/>
                    </a:lnTo>
                    <a:cubicBezTo>
                      <a:pt x="11954" y="929"/>
                      <a:pt x="11335" y="1358"/>
                      <a:pt x="10764" y="1846"/>
                    </a:cubicBezTo>
                    <a:cubicBezTo>
                      <a:pt x="11264" y="1286"/>
                      <a:pt x="11692" y="667"/>
                      <a:pt x="1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4716650" y="3277625"/>
                <a:ext cx="325075" cy="315550"/>
              </a:xfrm>
              <a:custGeom>
                <a:avLst/>
                <a:gdLst/>
                <a:ahLst/>
                <a:cxnLst/>
                <a:rect l="l" t="t" r="r" b="b"/>
                <a:pathLst>
                  <a:path w="13003" h="12622" extrusionOk="0">
                    <a:moveTo>
                      <a:pt x="11966" y="226"/>
                    </a:moveTo>
                    <a:cubicBezTo>
                      <a:pt x="11633" y="822"/>
                      <a:pt x="11240" y="1369"/>
                      <a:pt x="10799" y="1881"/>
                    </a:cubicBezTo>
                    <a:lnTo>
                      <a:pt x="10966" y="2048"/>
                    </a:lnTo>
                    <a:cubicBezTo>
                      <a:pt x="11478" y="1607"/>
                      <a:pt x="12026" y="1215"/>
                      <a:pt x="12609" y="881"/>
                    </a:cubicBezTo>
                    <a:lnTo>
                      <a:pt x="12609" y="5644"/>
                    </a:lnTo>
                    <a:cubicBezTo>
                      <a:pt x="12502" y="5632"/>
                      <a:pt x="12394" y="5626"/>
                      <a:pt x="12286" y="5626"/>
                    </a:cubicBezTo>
                    <a:cubicBezTo>
                      <a:pt x="11841" y="5626"/>
                      <a:pt x="11390" y="5724"/>
                      <a:pt x="10978" y="5906"/>
                    </a:cubicBezTo>
                    <a:cubicBezTo>
                      <a:pt x="9418" y="6596"/>
                      <a:pt x="8073" y="8406"/>
                      <a:pt x="8621" y="9894"/>
                    </a:cubicBezTo>
                    <a:cubicBezTo>
                      <a:pt x="8894" y="10656"/>
                      <a:pt x="9383" y="10859"/>
                      <a:pt x="9728" y="10894"/>
                    </a:cubicBezTo>
                    <a:lnTo>
                      <a:pt x="9883" y="10906"/>
                    </a:lnTo>
                    <a:lnTo>
                      <a:pt x="9847" y="10763"/>
                    </a:lnTo>
                    <a:cubicBezTo>
                      <a:pt x="9752" y="10275"/>
                      <a:pt x="9918" y="9787"/>
                      <a:pt x="10287" y="9466"/>
                    </a:cubicBezTo>
                    <a:cubicBezTo>
                      <a:pt x="10555" y="9221"/>
                      <a:pt x="10889" y="9101"/>
                      <a:pt x="11222" y="9101"/>
                    </a:cubicBezTo>
                    <a:cubicBezTo>
                      <a:pt x="11602" y="9101"/>
                      <a:pt x="11979" y="9256"/>
                      <a:pt x="12252" y="9561"/>
                    </a:cubicBezTo>
                    <a:cubicBezTo>
                      <a:pt x="12776" y="10132"/>
                      <a:pt x="12728" y="11001"/>
                      <a:pt x="12157" y="11525"/>
                    </a:cubicBezTo>
                    <a:cubicBezTo>
                      <a:pt x="11778" y="11943"/>
                      <a:pt x="11154" y="12384"/>
                      <a:pt x="10181" y="12384"/>
                    </a:cubicBezTo>
                    <a:cubicBezTo>
                      <a:pt x="9961" y="12384"/>
                      <a:pt x="9723" y="12362"/>
                      <a:pt x="9466" y="12311"/>
                    </a:cubicBezTo>
                    <a:cubicBezTo>
                      <a:pt x="9180" y="12264"/>
                      <a:pt x="8906" y="12156"/>
                      <a:pt x="8656" y="12014"/>
                    </a:cubicBezTo>
                    <a:cubicBezTo>
                      <a:pt x="8371" y="11835"/>
                      <a:pt x="8121" y="11597"/>
                      <a:pt x="7930" y="11323"/>
                    </a:cubicBezTo>
                    <a:cubicBezTo>
                      <a:pt x="7204" y="10311"/>
                      <a:pt x="7132" y="8763"/>
                      <a:pt x="7287" y="7751"/>
                    </a:cubicBezTo>
                    <a:cubicBezTo>
                      <a:pt x="7418" y="6918"/>
                      <a:pt x="8287" y="4953"/>
                      <a:pt x="9775" y="3239"/>
                    </a:cubicBezTo>
                    <a:lnTo>
                      <a:pt x="9609" y="3072"/>
                    </a:lnTo>
                    <a:cubicBezTo>
                      <a:pt x="7882" y="4560"/>
                      <a:pt x="5930" y="5417"/>
                      <a:pt x="5084" y="5548"/>
                    </a:cubicBezTo>
                    <a:cubicBezTo>
                      <a:pt x="4804" y="5594"/>
                      <a:pt x="4483" y="5621"/>
                      <a:pt x="4146" y="5621"/>
                    </a:cubicBezTo>
                    <a:cubicBezTo>
                      <a:pt x="3252" y="5621"/>
                      <a:pt x="2235" y="5433"/>
                      <a:pt x="1501" y="4906"/>
                    </a:cubicBezTo>
                    <a:cubicBezTo>
                      <a:pt x="1227" y="4715"/>
                      <a:pt x="989" y="4465"/>
                      <a:pt x="822" y="4179"/>
                    </a:cubicBezTo>
                    <a:cubicBezTo>
                      <a:pt x="679" y="3929"/>
                      <a:pt x="572" y="3667"/>
                      <a:pt x="524" y="3382"/>
                    </a:cubicBezTo>
                    <a:cubicBezTo>
                      <a:pt x="250" y="1988"/>
                      <a:pt x="798" y="1143"/>
                      <a:pt x="1322" y="679"/>
                    </a:cubicBezTo>
                    <a:cubicBezTo>
                      <a:pt x="1605" y="377"/>
                      <a:pt x="1974" y="236"/>
                      <a:pt x="2337" y="236"/>
                    </a:cubicBezTo>
                    <a:cubicBezTo>
                      <a:pt x="2905" y="236"/>
                      <a:pt x="3460" y="581"/>
                      <a:pt x="3656" y="1191"/>
                    </a:cubicBezTo>
                    <a:cubicBezTo>
                      <a:pt x="3961" y="2117"/>
                      <a:pt x="3258" y="3024"/>
                      <a:pt x="2342" y="3024"/>
                    </a:cubicBezTo>
                    <a:cubicBezTo>
                      <a:pt x="2257" y="3024"/>
                      <a:pt x="2171" y="3017"/>
                      <a:pt x="2084" y="3001"/>
                    </a:cubicBezTo>
                    <a:lnTo>
                      <a:pt x="1929" y="2965"/>
                    </a:lnTo>
                    <a:lnTo>
                      <a:pt x="1941" y="3120"/>
                    </a:lnTo>
                    <a:cubicBezTo>
                      <a:pt x="1977" y="3465"/>
                      <a:pt x="2179" y="3953"/>
                      <a:pt x="2941" y="4227"/>
                    </a:cubicBezTo>
                    <a:cubicBezTo>
                      <a:pt x="3173" y="4312"/>
                      <a:pt x="3411" y="4351"/>
                      <a:pt x="3653" y="4351"/>
                    </a:cubicBezTo>
                    <a:cubicBezTo>
                      <a:pt x="4965" y="4351"/>
                      <a:pt x="6347" y="3187"/>
                      <a:pt x="6930" y="1869"/>
                    </a:cubicBezTo>
                    <a:cubicBezTo>
                      <a:pt x="7156" y="1357"/>
                      <a:pt x="7251" y="786"/>
                      <a:pt x="7192" y="226"/>
                    </a:cubicBezTo>
                    <a:close/>
                    <a:moveTo>
                      <a:pt x="6942" y="0"/>
                    </a:moveTo>
                    <a:lnTo>
                      <a:pt x="6954" y="131"/>
                    </a:lnTo>
                    <a:cubicBezTo>
                      <a:pt x="7037" y="691"/>
                      <a:pt x="6954" y="1262"/>
                      <a:pt x="6727" y="1786"/>
                    </a:cubicBezTo>
                    <a:cubicBezTo>
                      <a:pt x="6182" y="3019"/>
                      <a:pt x="4890" y="4123"/>
                      <a:pt x="3667" y="4123"/>
                    </a:cubicBezTo>
                    <a:cubicBezTo>
                      <a:pt x="3449" y="4123"/>
                      <a:pt x="3233" y="4088"/>
                      <a:pt x="3025" y="4013"/>
                    </a:cubicBezTo>
                    <a:cubicBezTo>
                      <a:pt x="2572" y="3846"/>
                      <a:pt x="2298" y="3584"/>
                      <a:pt x="2215" y="3251"/>
                    </a:cubicBezTo>
                    <a:lnTo>
                      <a:pt x="2215" y="3251"/>
                    </a:lnTo>
                    <a:cubicBezTo>
                      <a:pt x="2261" y="3255"/>
                      <a:pt x="2308" y="3256"/>
                      <a:pt x="2353" y="3256"/>
                    </a:cubicBezTo>
                    <a:cubicBezTo>
                      <a:pt x="3269" y="3256"/>
                      <a:pt x="4022" y="2477"/>
                      <a:pt x="3977" y="1536"/>
                    </a:cubicBezTo>
                    <a:cubicBezTo>
                      <a:pt x="3922" y="600"/>
                      <a:pt x="3145" y="2"/>
                      <a:pt x="2339" y="2"/>
                    </a:cubicBezTo>
                    <a:cubicBezTo>
                      <a:pt x="1925" y="2"/>
                      <a:pt x="1503" y="160"/>
                      <a:pt x="1167" y="512"/>
                    </a:cubicBezTo>
                    <a:cubicBezTo>
                      <a:pt x="715" y="929"/>
                      <a:pt x="0" y="1846"/>
                      <a:pt x="310" y="3429"/>
                    </a:cubicBezTo>
                    <a:cubicBezTo>
                      <a:pt x="370" y="3727"/>
                      <a:pt x="477" y="4024"/>
                      <a:pt x="631" y="4298"/>
                    </a:cubicBezTo>
                    <a:cubicBezTo>
                      <a:pt x="822" y="4608"/>
                      <a:pt x="1072" y="4882"/>
                      <a:pt x="1382" y="5096"/>
                    </a:cubicBezTo>
                    <a:cubicBezTo>
                      <a:pt x="2164" y="5661"/>
                      <a:pt x="3240" y="5858"/>
                      <a:pt x="4175" y="5858"/>
                    </a:cubicBezTo>
                    <a:cubicBezTo>
                      <a:pt x="4520" y="5858"/>
                      <a:pt x="4847" y="5831"/>
                      <a:pt x="5132" y="5787"/>
                    </a:cubicBezTo>
                    <a:cubicBezTo>
                      <a:pt x="5823" y="5679"/>
                      <a:pt x="7359" y="5084"/>
                      <a:pt x="8942" y="3917"/>
                    </a:cubicBezTo>
                    <a:lnTo>
                      <a:pt x="8942" y="3917"/>
                    </a:lnTo>
                    <a:cubicBezTo>
                      <a:pt x="7763" y="5501"/>
                      <a:pt x="7168" y="7037"/>
                      <a:pt x="7073" y="7715"/>
                    </a:cubicBezTo>
                    <a:cubicBezTo>
                      <a:pt x="6906" y="8775"/>
                      <a:pt x="6978" y="10382"/>
                      <a:pt x="7740" y="11466"/>
                    </a:cubicBezTo>
                    <a:cubicBezTo>
                      <a:pt x="7954" y="11763"/>
                      <a:pt x="8228" y="12014"/>
                      <a:pt x="8537" y="12204"/>
                    </a:cubicBezTo>
                    <a:cubicBezTo>
                      <a:pt x="8811" y="12371"/>
                      <a:pt x="9109" y="12478"/>
                      <a:pt x="9430" y="12537"/>
                    </a:cubicBezTo>
                    <a:cubicBezTo>
                      <a:pt x="9668" y="12585"/>
                      <a:pt x="9918" y="12609"/>
                      <a:pt x="10168" y="12621"/>
                    </a:cubicBezTo>
                    <a:cubicBezTo>
                      <a:pt x="10183" y="12621"/>
                      <a:pt x="10197" y="12621"/>
                      <a:pt x="10211" y="12621"/>
                    </a:cubicBezTo>
                    <a:cubicBezTo>
                      <a:pt x="11017" y="12621"/>
                      <a:pt x="11797" y="12289"/>
                      <a:pt x="12335" y="11692"/>
                    </a:cubicBezTo>
                    <a:cubicBezTo>
                      <a:pt x="12966" y="11073"/>
                      <a:pt x="13002" y="10073"/>
                      <a:pt x="12407" y="9430"/>
                    </a:cubicBezTo>
                    <a:cubicBezTo>
                      <a:pt x="12085" y="9075"/>
                      <a:pt x="11644" y="8895"/>
                      <a:pt x="11201" y="8895"/>
                    </a:cubicBezTo>
                    <a:cubicBezTo>
                      <a:pt x="10827" y="8895"/>
                      <a:pt x="10450" y="9025"/>
                      <a:pt x="10145" y="9287"/>
                    </a:cubicBezTo>
                    <a:cubicBezTo>
                      <a:pt x="9764" y="9632"/>
                      <a:pt x="9561" y="10132"/>
                      <a:pt x="9609" y="10644"/>
                    </a:cubicBezTo>
                    <a:cubicBezTo>
                      <a:pt x="9275" y="10549"/>
                      <a:pt x="9013" y="10275"/>
                      <a:pt x="8847" y="9823"/>
                    </a:cubicBezTo>
                    <a:cubicBezTo>
                      <a:pt x="8347" y="8454"/>
                      <a:pt x="9621" y="6775"/>
                      <a:pt x="11085" y="6120"/>
                    </a:cubicBezTo>
                    <a:cubicBezTo>
                      <a:pt x="11477" y="5956"/>
                      <a:pt x="11896" y="5869"/>
                      <a:pt x="12322" y="5869"/>
                    </a:cubicBezTo>
                    <a:cubicBezTo>
                      <a:pt x="12453" y="5869"/>
                      <a:pt x="12585" y="5877"/>
                      <a:pt x="12716" y="5894"/>
                    </a:cubicBezTo>
                    <a:lnTo>
                      <a:pt x="12847" y="5918"/>
                    </a:lnTo>
                    <a:lnTo>
                      <a:pt x="12847" y="488"/>
                    </a:lnTo>
                    <a:lnTo>
                      <a:pt x="12681" y="584"/>
                    </a:lnTo>
                    <a:cubicBezTo>
                      <a:pt x="12300" y="786"/>
                      <a:pt x="11942" y="1012"/>
                      <a:pt x="11597" y="1262"/>
                    </a:cubicBezTo>
                    <a:cubicBezTo>
                      <a:pt x="11847" y="917"/>
                      <a:pt x="12073" y="548"/>
                      <a:pt x="12276" y="167"/>
                    </a:cubicBezTo>
                    <a:lnTo>
                      <a:pt x="123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3470950" y="3280300"/>
                <a:ext cx="314650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2586" h="12394" extrusionOk="0">
                    <a:moveTo>
                      <a:pt x="548" y="0"/>
                    </a:moveTo>
                    <a:cubicBezTo>
                      <a:pt x="906" y="667"/>
                      <a:pt x="1334" y="1286"/>
                      <a:pt x="1822" y="1846"/>
                    </a:cubicBezTo>
                    <a:cubicBezTo>
                      <a:pt x="1263" y="1358"/>
                      <a:pt x="656" y="941"/>
                      <a:pt x="1" y="584"/>
                    </a:cubicBezTo>
                    <a:lnTo>
                      <a:pt x="1" y="5668"/>
                    </a:lnTo>
                    <a:cubicBezTo>
                      <a:pt x="134" y="5651"/>
                      <a:pt x="268" y="5643"/>
                      <a:pt x="401" y="5643"/>
                    </a:cubicBezTo>
                    <a:cubicBezTo>
                      <a:pt x="841" y="5643"/>
                      <a:pt x="1280" y="5732"/>
                      <a:pt x="1691" y="5906"/>
                    </a:cubicBezTo>
                    <a:cubicBezTo>
                      <a:pt x="3263" y="6608"/>
                      <a:pt x="4501" y="8358"/>
                      <a:pt x="3989" y="9751"/>
                    </a:cubicBezTo>
                    <a:cubicBezTo>
                      <a:pt x="3739" y="10430"/>
                      <a:pt x="3335" y="10633"/>
                      <a:pt x="2977" y="10668"/>
                    </a:cubicBezTo>
                    <a:cubicBezTo>
                      <a:pt x="3120" y="9847"/>
                      <a:pt x="2573" y="9061"/>
                      <a:pt x="1751" y="8918"/>
                    </a:cubicBezTo>
                    <a:cubicBezTo>
                      <a:pt x="1663" y="8903"/>
                      <a:pt x="1576" y="8895"/>
                      <a:pt x="1490" y="8895"/>
                    </a:cubicBezTo>
                    <a:cubicBezTo>
                      <a:pt x="769" y="8895"/>
                      <a:pt x="128" y="9412"/>
                      <a:pt x="1" y="10156"/>
                    </a:cubicBezTo>
                    <a:lnTo>
                      <a:pt x="1" y="10633"/>
                    </a:lnTo>
                    <a:cubicBezTo>
                      <a:pt x="48" y="10954"/>
                      <a:pt x="215" y="11264"/>
                      <a:pt x="465" y="11490"/>
                    </a:cubicBezTo>
                    <a:cubicBezTo>
                      <a:pt x="820" y="11885"/>
                      <a:pt x="1487" y="12394"/>
                      <a:pt x="2558" y="12394"/>
                    </a:cubicBezTo>
                    <a:cubicBezTo>
                      <a:pt x="2780" y="12394"/>
                      <a:pt x="3018" y="12372"/>
                      <a:pt x="3275" y="12323"/>
                    </a:cubicBezTo>
                    <a:cubicBezTo>
                      <a:pt x="3573" y="12264"/>
                      <a:pt x="3858" y="12157"/>
                      <a:pt x="4120" y="12002"/>
                    </a:cubicBezTo>
                    <a:cubicBezTo>
                      <a:pt x="4418" y="11811"/>
                      <a:pt x="4680" y="11573"/>
                      <a:pt x="4882" y="11287"/>
                    </a:cubicBezTo>
                    <a:cubicBezTo>
                      <a:pt x="5632" y="10216"/>
                      <a:pt x="5692" y="8609"/>
                      <a:pt x="5537" y="7632"/>
                    </a:cubicBezTo>
                    <a:cubicBezTo>
                      <a:pt x="5406" y="6823"/>
                      <a:pt x="4597" y="4858"/>
                      <a:pt x="3025" y="3048"/>
                    </a:cubicBezTo>
                    <a:lnTo>
                      <a:pt x="3025" y="3048"/>
                    </a:lnTo>
                    <a:cubicBezTo>
                      <a:pt x="4835" y="4620"/>
                      <a:pt x="6799" y="5430"/>
                      <a:pt x="7597" y="5561"/>
                    </a:cubicBezTo>
                    <a:cubicBezTo>
                      <a:pt x="7866" y="5599"/>
                      <a:pt x="8183" y="5624"/>
                      <a:pt x="8522" y="5624"/>
                    </a:cubicBezTo>
                    <a:cubicBezTo>
                      <a:pt x="9428" y="5624"/>
                      <a:pt x="10497" y="5448"/>
                      <a:pt x="11276" y="4894"/>
                    </a:cubicBezTo>
                    <a:cubicBezTo>
                      <a:pt x="11562" y="4691"/>
                      <a:pt x="11800" y="4429"/>
                      <a:pt x="11978" y="4120"/>
                    </a:cubicBezTo>
                    <a:cubicBezTo>
                      <a:pt x="12133" y="3870"/>
                      <a:pt x="12240" y="3584"/>
                      <a:pt x="12300" y="3298"/>
                    </a:cubicBezTo>
                    <a:cubicBezTo>
                      <a:pt x="12586" y="1810"/>
                      <a:pt x="11943" y="917"/>
                      <a:pt x="11467" y="488"/>
                    </a:cubicBezTo>
                    <a:cubicBezTo>
                      <a:pt x="11160" y="158"/>
                      <a:pt x="10761" y="4"/>
                      <a:pt x="10367" y="4"/>
                    </a:cubicBezTo>
                    <a:cubicBezTo>
                      <a:pt x="9751" y="4"/>
                      <a:pt x="9148" y="380"/>
                      <a:pt x="8930" y="1048"/>
                    </a:cubicBezTo>
                    <a:cubicBezTo>
                      <a:pt x="8604" y="2048"/>
                      <a:pt x="9360" y="3028"/>
                      <a:pt x="10355" y="3028"/>
                    </a:cubicBezTo>
                    <a:cubicBezTo>
                      <a:pt x="10449" y="3028"/>
                      <a:pt x="10547" y="3019"/>
                      <a:pt x="10645" y="3001"/>
                    </a:cubicBezTo>
                    <a:lnTo>
                      <a:pt x="10645" y="3001"/>
                    </a:lnTo>
                    <a:cubicBezTo>
                      <a:pt x="10609" y="3358"/>
                      <a:pt x="10407" y="3763"/>
                      <a:pt x="9728" y="4013"/>
                    </a:cubicBezTo>
                    <a:cubicBezTo>
                      <a:pt x="9511" y="4093"/>
                      <a:pt x="9285" y="4130"/>
                      <a:pt x="9055" y="4130"/>
                    </a:cubicBezTo>
                    <a:cubicBezTo>
                      <a:pt x="7814" y="4130"/>
                      <a:pt x="6475" y="3041"/>
                      <a:pt x="5882" y="1715"/>
                    </a:cubicBezTo>
                    <a:cubicBezTo>
                      <a:pt x="5644" y="1179"/>
                      <a:pt x="5573" y="584"/>
                      <a:pt x="5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3468275" y="327732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5620" y="238"/>
                    </a:moveTo>
                    <a:cubicBezTo>
                      <a:pt x="5561" y="798"/>
                      <a:pt x="5644" y="1358"/>
                      <a:pt x="5870" y="1870"/>
                    </a:cubicBezTo>
                    <a:cubicBezTo>
                      <a:pt x="6454" y="3187"/>
                      <a:pt x="7844" y="4351"/>
                      <a:pt x="9159" y="4351"/>
                    </a:cubicBezTo>
                    <a:cubicBezTo>
                      <a:pt x="9400" y="4351"/>
                      <a:pt x="9640" y="4312"/>
                      <a:pt x="9871" y="4227"/>
                    </a:cubicBezTo>
                    <a:cubicBezTo>
                      <a:pt x="10633" y="3953"/>
                      <a:pt x="10835" y="3477"/>
                      <a:pt x="10871" y="3120"/>
                    </a:cubicBezTo>
                    <a:lnTo>
                      <a:pt x="10883" y="2977"/>
                    </a:lnTo>
                    <a:lnTo>
                      <a:pt x="10728" y="3001"/>
                    </a:lnTo>
                    <a:cubicBezTo>
                      <a:pt x="10628" y="3020"/>
                      <a:pt x="10531" y="3030"/>
                      <a:pt x="10438" y="3030"/>
                    </a:cubicBezTo>
                    <a:cubicBezTo>
                      <a:pt x="9222" y="3030"/>
                      <a:pt x="8554" y="1469"/>
                      <a:pt x="9538" y="596"/>
                    </a:cubicBezTo>
                    <a:cubicBezTo>
                      <a:pt x="9804" y="363"/>
                      <a:pt x="10132" y="248"/>
                      <a:pt x="10460" y="248"/>
                    </a:cubicBezTo>
                    <a:cubicBezTo>
                      <a:pt x="10836" y="248"/>
                      <a:pt x="11210" y="398"/>
                      <a:pt x="11490" y="691"/>
                    </a:cubicBezTo>
                    <a:cubicBezTo>
                      <a:pt x="12002" y="1155"/>
                      <a:pt x="12550" y="2000"/>
                      <a:pt x="12276" y="3394"/>
                    </a:cubicBezTo>
                    <a:cubicBezTo>
                      <a:pt x="12228" y="3667"/>
                      <a:pt x="12121" y="3941"/>
                      <a:pt x="11978" y="4179"/>
                    </a:cubicBezTo>
                    <a:cubicBezTo>
                      <a:pt x="11812" y="4465"/>
                      <a:pt x="11574" y="4715"/>
                      <a:pt x="11300" y="4918"/>
                    </a:cubicBezTo>
                    <a:cubicBezTo>
                      <a:pt x="10563" y="5446"/>
                      <a:pt x="9542" y="5628"/>
                      <a:pt x="8651" y="5628"/>
                    </a:cubicBezTo>
                    <a:cubicBezTo>
                      <a:pt x="8318" y="5628"/>
                      <a:pt x="8003" y="5603"/>
                      <a:pt x="7728" y="5560"/>
                    </a:cubicBezTo>
                    <a:cubicBezTo>
                      <a:pt x="6882" y="5429"/>
                      <a:pt x="4930" y="4572"/>
                      <a:pt x="3203" y="3084"/>
                    </a:cubicBezTo>
                    <a:lnTo>
                      <a:pt x="3037" y="3251"/>
                    </a:lnTo>
                    <a:cubicBezTo>
                      <a:pt x="4537" y="4965"/>
                      <a:pt x="5394" y="6918"/>
                      <a:pt x="5525" y="7763"/>
                    </a:cubicBezTo>
                    <a:cubicBezTo>
                      <a:pt x="5680" y="8775"/>
                      <a:pt x="5608" y="10323"/>
                      <a:pt x="4882" y="11335"/>
                    </a:cubicBezTo>
                    <a:cubicBezTo>
                      <a:pt x="4692" y="11609"/>
                      <a:pt x="4442" y="11847"/>
                      <a:pt x="4156" y="12014"/>
                    </a:cubicBezTo>
                    <a:cubicBezTo>
                      <a:pt x="3906" y="12168"/>
                      <a:pt x="3632" y="12264"/>
                      <a:pt x="3346" y="12323"/>
                    </a:cubicBezTo>
                    <a:cubicBezTo>
                      <a:pt x="3090" y="12374"/>
                      <a:pt x="2852" y="12396"/>
                      <a:pt x="2633" y="12396"/>
                    </a:cubicBezTo>
                    <a:cubicBezTo>
                      <a:pt x="1658" y="12396"/>
                      <a:pt x="1032" y="11953"/>
                      <a:pt x="644" y="11525"/>
                    </a:cubicBezTo>
                    <a:cubicBezTo>
                      <a:pt x="429" y="11323"/>
                      <a:pt x="274" y="11049"/>
                      <a:pt x="227" y="10752"/>
                    </a:cubicBezTo>
                    <a:lnTo>
                      <a:pt x="227" y="10287"/>
                    </a:lnTo>
                    <a:cubicBezTo>
                      <a:pt x="263" y="10025"/>
                      <a:pt x="382" y="9775"/>
                      <a:pt x="560" y="9585"/>
                    </a:cubicBezTo>
                    <a:cubicBezTo>
                      <a:pt x="822" y="9287"/>
                      <a:pt x="1203" y="9120"/>
                      <a:pt x="1608" y="9120"/>
                    </a:cubicBezTo>
                    <a:cubicBezTo>
                      <a:pt x="2477" y="9120"/>
                      <a:pt x="3132" y="9918"/>
                      <a:pt x="2977" y="10775"/>
                    </a:cubicBezTo>
                    <a:lnTo>
                      <a:pt x="2941" y="10918"/>
                    </a:lnTo>
                    <a:lnTo>
                      <a:pt x="3096" y="10906"/>
                    </a:lnTo>
                    <a:cubicBezTo>
                      <a:pt x="3442" y="10871"/>
                      <a:pt x="3930" y="10668"/>
                      <a:pt x="4204" y="9906"/>
                    </a:cubicBezTo>
                    <a:cubicBezTo>
                      <a:pt x="4751" y="8418"/>
                      <a:pt x="3406" y="6608"/>
                      <a:pt x="1846" y="5918"/>
                    </a:cubicBezTo>
                    <a:cubicBezTo>
                      <a:pt x="1426" y="5732"/>
                      <a:pt x="975" y="5643"/>
                      <a:pt x="524" y="5643"/>
                    </a:cubicBezTo>
                    <a:cubicBezTo>
                      <a:pt x="425" y="5643"/>
                      <a:pt x="326" y="5647"/>
                      <a:pt x="227" y="5656"/>
                    </a:cubicBezTo>
                    <a:lnTo>
                      <a:pt x="227" y="905"/>
                    </a:lnTo>
                    <a:cubicBezTo>
                      <a:pt x="810" y="1238"/>
                      <a:pt x="1358" y="1619"/>
                      <a:pt x="1858" y="2060"/>
                    </a:cubicBezTo>
                    <a:lnTo>
                      <a:pt x="2025" y="1893"/>
                    </a:lnTo>
                    <a:cubicBezTo>
                      <a:pt x="1572" y="1381"/>
                      <a:pt x="1179" y="822"/>
                      <a:pt x="846" y="238"/>
                    </a:cubicBezTo>
                    <a:close/>
                    <a:moveTo>
                      <a:pt x="453" y="0"/>
                    </a:moveTo>
                    <a:lnTo>
                      <a:pt x="548" y="179"/>
                    </a:lnTo>
                    <a:cubicBezTo>
                      <a:pt x="751" y="560"/>
                      <a:pt x="977" y="917"/>
                      <a:pt x="1227" y="1262"/>
                    </a:cubicBezTo>
                    <a:cubicBezTo>
                      <a:pt x="894" y="1024"/>
                      <a:pt x="536" y="798"/>
                      <a:pt x="167" y="596"/>
                    </a:cubicBezTo>
                    <a:lnTo>
                      <a:pt x="1" y="512"/>
                    </a:lnTo>
                    <a:lnTo>
                      <a:pt x="1" y="5918"/>
                    </a:lnTo>
                    <a:lnTo>
                      <a:pt x="132" y="5906"/>
                    </a:lnTo>
                    <a:cubicBezTo>
                      <a:pt x="267" y="5888"/>
                      <a:pt x="403" y="5879"/>
                      <a:pt x="539" y="5879"/>
                    </a:cubicBezTo>
                    <a:cubicBezTo>
                      <a:pt x="953" y="5879"/>
                      <a:pt x="1366" y="5962"/>
                      <a:pt x="1751" y="6132"/>
                    </a:cubicBezTo>
                    <a:cubicBezTo>
                      <a:pt x="3215" y="6775"/>
                      <a:pt x="4489" y="8466"/>
                      <a:pt x="3989" y="9835"/>
                    </a:cubicBezTo>
                    <a:cubicBezTo>
                      <a:pt x="3823" y="10287"/>
                      <a:pt x="3561" y="10561"/>
                      <a:pt x="3227" y="10644"/>
                    </a:cubicBezTo>
                    <a:cubicBezTo>
                      <a:pt x="3263" y="10132"/>
                      <a:pt x="3072" y="9632"/>
                      <a:pt x="2691" y="9299"/>
                    </a:cubicBezTo>
                    <a:cubicBezTo>
                      <a:pt x="2372" y="9011"/>
                      <a:pt x="1989" y="8880"/>
                      <a:pt x="1612" y="8880"/>
                    </a:cubicBezTo>
                    <a:cubicBezTo>
                      <a:pt x="852" y="8880"/>
                      <a:pt x="120" y="9415"/>
                      <a:pt x="1" y="10275"/>
                    </a:cubicBezTo>
                    <a:lnTo>
                      <a:pt x="1" y="10763"/>
                    </a:lnTo>
                    <a:cubicBezTo>
                      <a:pt x="48" y="11121"/>
                      <a:pt x="227" y="11442"/>
                      <a:pt x="489" y="11692"/>
                    </a:cubicBezTo>
                    <a:cubicBezTo>
                      <a:pt x="1027" y="12289"/>
                      <a:pt x="1808" y="12633"/>
                      <a:pt x="2615" y="12633"/>
                    </a:cubicBezTo>
                    <a:cubicBezTo>
                      <a:pt x="2628" y="12633"/>
                      <a:pt x="2642" y="12633"/>
                      <a:pt x="2656" y="12633"/>
                    </a:cubicBezTo>
                    <a:cubicBezTo>
                      <a:pt x="2906" y="12621"/>
                      <a:pt x="3156" y="12597"/>
                      <a:pt x="3394" y="12549"/>
                    </a:cubicBezTo>
                    <a:cubicBezTo>
                      <a:pt x="3715" y="12490"/>
                      <a:pt x="4013" y="12383"/>
                      <a:pt x="4287" y="12216"/>
                    </a:cubicBezTo>
                    <a:cubicBezTo>
                      <a:pt x="4596" y="12026"/>
                      <a:pt x="4870" y="11775"/>
                      <a:pt x="5085" y="11478"/>
                    </a:cubicBezTo>
                    <a:cubicBezTo>
                      <a:pt x="5847" y="10394"/>
                      <a:pt x="5918" y="8787"/>
                      <a:pt x="5751" y="7727"/>
                    </a:cubicBezTo>
                    <a:cubicBezTo>
                      <a:pt x="5656" y="7049"/>
                      <a:pt x="5061" y="5513"/>
                      <a:pt x="3882" y="3929"/>
                    </a:cubicBezTo>
                    <a:lnTo>
                      <a:pt x="3882" y="3929"/>
                    </a:lnTo>
                    <a:cubicBezTo>
                      <a:pt x="5466" y="5096"/>
                      <a:pt x="7002" y="5691"/>
                      <a:pt x="7692" y="5799"/>
                    </a:cubicBezTo>
                    <a:cubicBezTo>
                      <a:pt x="7978" y="5843"/>
                      <a:pt x="8304" y="5870"/>
                      <a:pt x="8649" y="5870"/>
                    </a:cubicBezTo>
                    <a:cubicBezTo>
                      <a:pt x="9584" y="5870"/>
                      <a:pt x="10660" y="5673"/>
                      <a:pt x="11443" y="5108"/>
                    </a:cubicBezTo>
                    <a:cubicBezTo>
                      <a:pt x="11752" y="4894"/>
                      <a:pt x="12002" y="4620"/>
                      <a:pt x="12193" y="4310"/>
                    </a:cubicBezTo>
                    <a:cubicBezTo>
                      <a:pt x="12347" y="4036"/>
                      <a:pt x="12455" y="3739"/>
                      <a:pt x="12514" y="3441"/>
                    </a:cubicBezTo>
                    <a:cubicBezTo>
                      <a:pt x="12824" y="1858"/>
                      <a:pt x="12109" y="941"/>
                      <a:pt x="11657" y="536"/>
                    </a:cubicBezTo>
                    <a:cubicBezTo>
                      <a:pt x="11334" y="194"/>
                      <a:pt x="10900" y="21"/>
                      <a:pt x="10466" y="21"/>
                    </a:cubicBezTo>
                    <a:cubicBezTo>
                      <a:pt x="10084" y="21"/>
                      <a:pt x="9701" y="156"/>
                      <a:pt x="9395" y="429"/>
                    </a:cubicBezTo>
                    <a:cubicBezTo>
                      <a:pt x="8266" y="1431"/>
                      <a:pt x="9009" y="3257"/>
                      <a:pt x="10459" y="3257"/>
                    </a:cubicBezTo>
                    <a:cubicBezTo>
                      <a:pt x="10509" y="3257"/>
                      <a:pt x="10558" y="3255"/>
                      <a:pt x="10609" y="3251"/>
                    </a:cubicBezTo>
                    <a:lnTo>
                      <a:pt x="10609" y="3251"/>
                    </a:lnTo>
                    <a:cubicBezTo>
                      <a:pt x="10526" y="3596"/>
                      <a:pt x="10252" y="3858"/>
                      <a:pt x="9799" y="4025"/>
                    </a:cubicBezTo>
                    <a:cubicBezTo>
                      <a:pt x="9591" y="4100"/>
                      <a:pt x="9375" y="4135"/>
                      <a:pt x="9157" y="4135"/>
                    </a:cubicBezTo>
                    <a:cubicBezTo>
                      <a:pt x="7935" y="4135"/>
                      <a:pt x="6642" y="3029"/>
                      <a:pt x="6097" y="1786"/>
                    </a:cubicBezTo>
                    <a:cubicBezTo>
                      <a:pt x="5870" y="1262"/>
                      <a:pt x="5787" y="691"/>
                      <a:pt x="5870" y="131"/>
                    </a:cubicBezTo>
                    <a:lnTo>
                      <a:pt x="58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4719625" y="4534350"/>
                <a:ext cx="324175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2394" extrusionOk="0">
                    <a:moveTo>
                      <a:pt x="10035" y="0"/>
                    </a:moveTo>
                    <a:cubicBezTo>
                      <a:pt x="9815" y="0"/>
                      <a:pt x="9578" y="22"/>
                      <a:pt x="9323" y="71"/>
                    </a:cubicBezTo>
                    <a:cubicBezTo>
                      <a:pt x="9025" y="130"/>
                      <a:pt x="8740" y="237"/>
                      <a:pt x="8478" y="392"/>
                    </a:cubicBezTo>
                    <a:cubicBezTo>
                      <a:pt x="8180" y="583"/>
                      <a:pt x="7918" y="821"/>
                      <a:pt x="7716" y="1107"/>
                    </a:cubicBezTo>
                    <a:cubicBezTo>
                      <a:pt x="6954" y="2178"/>
                      <a:pt x="6906" y="3785"/>
                      <a:pt x="7061" y="4762"/>
                    </a:cubicBezTo>
                    <a:cubicBezTo>
                      <a:pt x="7180" y="5571"/>
                      <a:pt x="7990" y="7536"/>
                      <a:pt x="9561" y="9334"/>
                    </a:cubicBezTo>
                    <a:cubicBezTo>
                      <a:pt x="7763" y="7774"/>
                      <a:pt x="5787" y="6952"/>
                      <a:pt x="4989" y="6833"/>
                    </a:cubicBezTo>
                    <a:cubicBezTo>
                      <a:pt x="4720" y="6794"/>
                      <a:pt x="4404" y="6770"/>
                      <a:pt x="4066" y="6770"/>
                    </a:cubicBezTo>
                    <a:cubicBezTo>
                      <a:pt x="3164" y="6770"/>
                      <a:pt x="2101" y="6946"/>
                      <a:pt x="1322" y="7500"/>
                    </a:cubicBezTo>
                    <a:cubicBezTo>
                      <a:pt x="1036" y="7703"/>
                      <a:pt x="786" y="7964"/>
                      <a:pt x="608" y="8274"/>
                    </a:cubicBezTo>
                    <a:cubicBezTo>
                      <a:pt x="453" y="8524"/>
                      <a:pt x="358" y="8810"/>
                      <a:pt x="298" y="9096"/>
                    </a:cubicBezTo>
                    <a:cubicBezTo>
                      <a:pt x="1" y="10584"/>
                      <a:pt x="643" y="11477"/>
                      <a:pt x="1120" y="11905"/>
                    </a:cubicBezTo>
                    <a:cubicBezTo>
                      <a:pt x="1426" y="12235"/>
                      <a:pt x="1826" y="12389"/>
                      <a:pt x="2220" y="12389"/>
                    </a:cubicBezTo>
                    <a:cubicBezTo>
                      <a:pt x="2835" y="12389"/>
                      <a:pt x="3438" y="12014"/>
                      <a:pt x="3656" y="11346"/>
                    </a:cubicBezTo>
                    <a:cubicBezTo>
                      <a:pt x="3993" y="10346"/>
                      <a:pt x="3228" y="9366"/>
                      <a:pt x="2232" y="9366"/>
                    </a:cubicBezTo>
                    <a:cubicBezTo>
                      <a:pt x="2137" y="9366"/>
                      <a:pt x="2040" y="9375"/>
                      <a:pt x="1941" y="9393"/>
                    </a:cubicBezTo>
                    <a:cubicBezTo>
                      <a:pt x="1977" y="9036"/>
                      <a:pt x="2179" y="8631"/>
                      <a:pt x="2858" y="8381"/>
                    </a:cubicBezTo>
                    <a:cubicBezTo>
                      <a:pt x="3075" y="8301"/>
                      <a:pt x="3302" y="8264"/>
                      <a:pt x="3532" y="8264"/>
                    </a:cubicBezTo>
                    <a:cubicBezTo>
                      <a:pt x="4775" y="8264"/>
                      <a:pt x="6123" y="9353"/>
                      <a:pt x="6716" y="10679"/>
                    </a:cubicBezTo>
                    <a:cubicBezTo>
                      <a:pt x="6942" y="11215"/>
                      <a:pt x="7025" y="11810"/>
                      <a:pt x="6942" y="12394"/>
                    </a:cubicBezTo>
                    <a:lnTo>
                      <a:pt x="12050" y="12394"/>
                    </a:lnTo>
                    <a:cubicBezTo>
                      <a:pt x="11692" y="11727"/>
                      <a:pt x="11264" y="11108"/>
                      <a:pt x="10764" y="10548"/>
                    </a:cubicBezTo>
                    <a:lnTo>
                      <a:pt x="10764" y="10548"/>
                    </a:lnTo>
                    <a:cubicBezTo>
                      <a:pt x="11335" y="11036"/>
                      <a:pt x="11954" y="11465"/>
                      <a:pt x="12609" y="11822"/>
                    </a:cubicBezTo>
                    <a:lnTo>
                      <a:pt x="12609" y="6726"/>
                    </a:lnTo>
                    <a:cubicBezTo>
                      <a:pt x="12466" y="6744"/>
                      <a:pt x="12323" y="6753"/>
                      <a:pt x="12181" y="6753"/>
                    </a:cubicBezTo>
                    <a:cubicBezTo>
                      <a:pt x="11743" y="6753"/>
                      <a:pt x="11311" y="6668"/>
                      <a:pt x="10907" y="6488"/>
                    </a:cubicBezTo>
                    <a:cubicBezTo>
                      <a:pt x="9323" y="5786"/>
                      <a:pt x="8097" y="4035"/>
                      <a:pt x="8609" y="2642"/>
                    </a:cubicBezTo>
                    <a:cubicBezTo>
                      <a:pt x="8859" y="1964"/>
                      <a:pt x="9264" y="1749"/>
                      <a:pt x="9621" y="1726"/>
                    </a:cubicBezTo>
                    <a:lnTo>
                      <a:pt x="9621" y="1726"/>
                    </a:lnTo>
                    <a:cubicBezTo>
                      <a:pt x="9428" y="2691"/>
                      <a:pt x="10188" y="3517"/>
                      <a:pt x="11088" y="3517"/>
                    </a:cubicBezTo>
                    <a:cubicBezTo>
                      <a:pt x="11243" y="3517"/>
                      <a:pt x="11402" y="3493"/>
                      <a:pt x="11561" y="3440"/>
                    </a:cubicBezTo>
                    <a:cubicBezTo>
                      <a:pt x="12657" y="3083"/>
                      <a:pt x="12966" y="1690"/>
                      <a:pt x="12133" y="904"/>
                    </a:cubicBezTo>
                    <a:cubicBezTo>
                      <a:pt x="11778" y="509"/>
                      <a:pt x="11103" y="0"/>
                      <a:pt x="100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4716350" y="4531550"/>
                <a:ext cx="326250" cy="315625"/>
              </a:xfrm>
              <a:custGeom>
                <a:avLst/>
                <a:gdLst/>
                <a:ahLst/>
                <a:cxnLst/>
                <a:rect l="l" t="t" r="r" b="b"/>
                <a:pathLst>
                  <a:path w="13050" h="12625" extrusionOk="0">
                    <a:moveTo>
                      <a:pt x="10181" y="241"/>
                    </a:moveTo>
                    <a:cubicBezTo>
                      <a:pt x="11157" y="241"/>
                      <a:pt x="11790" y="684"/>
                      <a:pt x="12169" y="1111"/>
                    </a:cubicBezTo>
                    <a:cubicBezTo>
                      <a:pt x="12716" y="1623"/>
                      <a:pt x="12764" y="2481"/>
                      <a:pt x="12264" y="3052"/>
                    </a:cubicBezTo>
                    <a:cubicBezTo>
                      <a:pt x="11972" y="3381"/>
                      <a:pt x="11604" y="3524"/>
                      <a:pt x="11243" y="3524"/>
                    </a:cubicBezTo>
                    <a:cubicBezTo>
                      <a:pt x="10439" y="3524"/>
                      <a:pt x="9670" y="2814"/>
                      <a:pt x="9859" y="1861"/>
                    </a:cubicBezTo>
                    <a:lnTo>
                      <a:pt x="9883" y="1707"/>
                    </a:lnTo>
                    <a:lnTo>
                      <a:pt x="9740" y="1719"/>
                    </a:lnTo>
                    <a:cubicBezTo>
                      <a:pt x="9383" y="1754"/>
                      <a:pt x="8906" y="1957"/>
                      <a:pt x="8621" y="2719"/>
                    </a:cubicBezTo>
                    <a:cubicBezTo>
                      <a:pt x="8073" y="4207"/>
                      <a:pt x="9430" y="6029"/>
                      <a:pt x="10978" y="6719"/>
                    </a:cubicBezTo>
                    <a:cubicBezTo>
                      <a:pt x="11399" y="6891"/>
                      <a:pt x="11843" y="6987"/>
                      <a:pt x="12291" y="6987"/>
                    </a:cubicBezTo>
                    <a:cubicBezTo>
                      <a:pt x="12401" y="6987"/>
                      <a:pt x="12511" y="6981"/>
                      <a:pt x="12621" y="6969"/>
                    </a:cubicBezTo>
                    <a:lnTo>
                      <a:pt x="12621" y="11732"/>
                    </a:lnTo>
                    <a:cubicBezTo>
                      <a:pt x="12038" y="11398"/>
                      <a:pt x="11478" y="11005"/>
                      <a:pt x="10978" y="10565"/>
                    </a:cubicBezTo>
                    <a:lnTo>
                      <a:pt x="10811" y="10732"/>
                    </a:lnTo>
                    <a:cubicBezTo>
                      <a:pt x="11252" y="11244"/>
                      <a:pt x="11645" y="11791"/>
                      <a:pt x="11978" y="12387"/>
                    </a:cubicBezTo>
                    <a:lnTo>
                      <a:pt x="7204" y="12387"/>
                    </a:lnTo>
                    <a:cubicBezTo>
                      <a:pt x="7263" y="11827"/>
                      <a:pt x="7180" y="11267"/>
                      <a:pt x="6954" y="10755"/>
                    </a:cubicBezTo>
                    <a:cubicBezTo>
                      <a:pt x="6370" y="9447"/>
                      <a:pt x="4986" y="8274"/>
                      <a:pt x="3673" y="8274"/>
                    </a:cubicBezTo>
                    <a:cubicBezTo>
                      <a:pt x="3433" y="8274"/>
                      <a:pt x="3195" y="8313"/>
                      <a:pt x="2965" y="8398"/>
                    </a:cubicBezTo>
                    <a:cubicBezTo>
                      <a:pt x="2191" y="8672"/>
                      <a:pt x="2001" y="9160"/>
                      <a:pt x="1965" y="9505"/>
                    </a:cubicBezTo>
                    <a:lnTo>
                      <a:pt x="1953" y="9660"/>
                    </a:lnTo>
                    <a:lnTo>
                      <a:pt x="2096" y="9624"/>
                    </a:lnTo>
                    <a:cubicBezTo>
                      <a:pt x="2184" y="9607"/>
                      <a:pt x="2274" y="9598"/>
                      <a:pt x="2363" y="9598"/>
                    </a:cubicBezTo>
                    <a:cubicBezTo>
                      <a:pt x="2752" y="9598"/>
                      <a:pt x="3132" y="9764"/>
                      <a:pt x="3394" y="10065"/>
                    </a:cubicBezTo>
                    <a:cubicBezTo>
                      <a:pt x="3906" y="10636"/>
                      <a:pt x="3870" y="11517"/>
                      <a:pt x="3299" y="12029"/>
                    </a:cubicBezTo>
                    <a:cubicBezTo>
                      <a:pt x="3031" y="12274"/>
                      <a:pt x="2697" y="12394"/>
                      <a:pt x="2364" y="12394"/>
                    </a:cubicBezTo>
                    <a:cubicBezTo>
                      <a:pt x="1984" y="12394"/>
                      <a:pt x="1607" y="12238"/>
                      <a:pt x="1334" y="11934"/>
                    </a:cubicBezTo>
                    <a:cubicBezTo>
                      <a:pt x="822" y="11482"/>
                      <a:pt x="262" y="10636"/>
                      <a:pt x="536" y="9243"/>
                    </a:cubicBezTo>
                    <a:cubicBezTo>
                      <a:pt x="596" y="8969"/>
                      <a:pt x="691" y="8696"/>
                      <a:pt x="834" y="8446"/>
                    </a:cubicBezTo>
                    <a:cubicBezTo>
                      <a:pt x="1013" y="8160"/>
                      <a:pt x="1239" y="7910"/>
                      <a:pt x="1513" y="7719"/>
                    </a:cubicBezTo>
                    <a:cubicBezTo>
                      <a:pt x="2247" y="7192"/>
                      <a:pt x="3270" y="7004"/>
                      <a:pt x="4163" y="7004"/>
                    </a:cubicBezTo>
                    <a:cubicBezTo>
                      <a:pt x="4500" y="7004"/>
                      <a:pt x="4819" y="7031"/>
                      <a:pt x="5096" y="7076"/>
                    </a:cubicBezTo>
                    <a:cubicBezTo>
                      <a:pt x="5930" y="7207"/>
                      <a:pt x="7894" y="8065"/>
                      <a:pt x="9609" y="9553"/>
                    </a:cubicBezTo>
                    <a:lnTo>
                      <a:pt x="9776" y="9386"/>
                    </a:lnTo>
                    <a:cubicBezTo>
                      <a:pt x="8287" y="7672"/>
                      <a:pt x="7430" y="5707"/>
                      <a:pt x="7299" y="4874"/>
                    </a:cubicBezTo>
                    <a:cubicBezTo>
                      <a:pt x="7144" y="3862"/>
                      <a:pt x="7216" y="2314"/>
                      <a:pt x="7930" y="1302"/>
                    </a:cubicBezTo>
                    <a:cubicBezTo>
                      <a:pt x="8133" y="1028"/>
                      <a:pt x="8371" y="790"/>
                      <a:pt x="8668" y="611"/>
                    </a:cubicBezTo>
                    <a:cubicBezTo>
                      <a:pt x="8906" y="468"/>
                      <a:pt x="9180" y="361"/>
                      <a:pt x="9466" y="314"/>
                    </a:cubicBezTo>
                    <a:cubicBezTo>
                      <a:pt x="9722" y="263"/>
                      <a:pt x="9960" y="241"/>
                      <a:pt x="10181" y="241"/>
                    </a:cubicBezTo>
                    <a:close/>
                    <a:moveTo>
                      <a:pt x="10177" y="0"/>
                    </a:moveTo>
                    <a:cubicBezTo>
                      <a:pt x="9947" y="0"/>
                      <a:pt x="9698" y="23"/>
                      <a:pt x="9430" y="76"/>
                    </a:cubicBezTo>
                    <a:cubicBezTo>
                      <a:pt x="9121" y="135"/>
                      <a:pt x="8823" y="242"/>
                      <a:pt x="8549" y="409"/>
                    </a:cubicBezTo>
                    <a:cubicBezTo>
                      <a:pt x="8228" y="599"/>
                      <a:pt x="7966" y="849"/>
                      <a:pt x="7752" y="1159"/>
                    </a:cubicBezTo>
                    <a:cubicBezTo>
                      <a:pt x="6990" y="2231"/>
                      <a:pt x="6906" y="3838"/>
                      <a:pt x="7073" y="4898"/>
                    </a:cubicBezTo>
                    <a:cubicBezTo>
                      <a:pt x="7180" y="5576"/>
                      <a:pt x="7775" y="7112"/>
                      <a:pt x="8942" y="8696"/>
                    </a:cubicBezTo>
                    <a:cubicBezTo>
                      <a:pt x="7359" y="7529"/>
                      <a:pt x="5823" y="6933"/>
                      <a:pt x="5144" y="6826"/>
                    </a:cubicBezTo>
                    <a:cubicBezTo>
                      <a:pt x="4855" y="6781"/>
                      <a:pt x="4527" y="6755"/>
                      <a:pt x="4180" y="6755"/>
                    </a:cubicBezTo>
                    <a:cubicBezTo>
                      <a:pt x="3240" y="6755"/>
                      <a:pt x="2165" y="6951"/>
                      <a:pt x="1382" y="7517"/>
                    </a:cubicBezTo>
                    <a:cubicBezTo>
                      <a:pt x="1084" y="7731"/>
                      <a:pt x="834" y="8005"/>
                      <a:pt x="643" y="8315"/>
                    </a:cubicBezTo>
                    <a:cubicBezTo>
                      <a:pt x="477" y="8588"/>
                      <a:pt x="370" y="8886"/>
                      <a:pt x="310" y="9184"/>
                    </a:cubicBezTo>
                    <a:cubicBezTo>
                      <a:pt x="1" y="10767"/>
                      <a:pt x="727" y="11696"/>
                      <a:pt x="1167" y="12089"/>
                    </a:cubicBezTo>
                    <a:cubicBezTo>
                      <a:pt x="1490" y="12431"/>
                      <a:pt x="1924" y="12604"/>
                      <a:pt x="2360" y="12604"/>
                    </a:cubicBezTo>
                    <a:cubicBezTo>
                      <a:pt x="2744" y="12604"/>
                      <a:pt x="3129" y="12469"/>
                      <a:pt x="3441" y="12196"/>
                    </a:cubicBezTo>
                    <a:cubicBezTo>
                      <a:pt x="4559" y="11194"/>
                      <a:pt x="3827" y="9368"/>
                      <a:pt x="2366" y="9368"/>
                    </a:cubicBezTo>
                    <a:cubicBezTo>
                      <a:pt x="2316" y="9368"/>
                      <a:pt x="2266" y="9370"/>
                      <a:pt x="2215" y="9374"/>
                    </a:cubicBezTo>
                    <a:cubicBezTo>
                      <a:pt x="2310" y="9029"/>
                      <a:pt x="2584" y="8767"/>
                      <a:pt x="3037" y="8600"/>
                    </a:cubicBezTo>
                    <a:cubicBezTo>
                      <a:pt x="3244" y="8525"/>
                      <a:pt x="3458" y="8490"/>
                      <a:pt x="3674" y="8490"/>
                    </a:cubicBezTo>
                    <a:cubicBezTo>
                      <a:pt x="4890" y="8490"/>
                      <a:pt x="6184" y="9596"/>
                      <a:pt x="6739" y="10839"/>
                    </a:cubicBezTo>
                    <a:cubicBezTo>
                      <a:pt x="6966" y="11351"/>
                      <a:pt x="7037" y="11922"/>
                      <a:pt x="6954" y="12494"/>
                    </a:cubicBezTo>
                    <a:lnTo>
                      <a:pt x="6942" y="12625"/>
                    </a:lnTo>
                    <a:lnTo>
                      <a:pt x="12371" y="12625"/>
                    </a:lnTo>
                    <a:lnTo>
                      <a:pt x="12276" y="12446"/>
                    </a:lnTo>
                    <a:cubicBezTo>
                      <a:pt x="12062" y="12077"/>
                      <a:pt x="11835" y="11708"/>
                      <a:pt x="11585" y="11363"/>
                    </a:cubicBezTo>
                    <a:lnTo>
                      <a:pt x="11585" y="11363"/>
                    </a:lnTo>
                    <a:cubicBezTo>
                      <a:pt x="11931" y="11613"/>
                      <a:pt x="12300" y="11839"/>
                      <a:pt x="12669" y="12041"/>
                    </a:cubicBezTo>
                    <a:lnTo>
                      <a:pt x="12847" y="12137"/>
                    </a:lnTo>
                    <a:lnTo>
                      <a:pt x="12847" y="6707"/>
                    </a:lnTo>
                    <a:lnTo>
                      <a:pt x="12716" y="6719"/>
                    </a:lnTo>
                    <a:cubicBezTo>
                      <a:pt x="12574" y="6740"/>
                      <a:pt x="12431" y="6751"/>
                      <a:pt x="12290" y="6751"/>
                    </a:cubicBezTo>
                    <a:cubicBezTo>
                      <a:pt x="11874" y="6751"/>
                      <a:pt x="11464" y="6662"/>
                      <a:pt x="11073" y="6493"/>
                    </a:cubicBezTo>
                    <a:cubicBezTo>
                      <a:pt x="9621" y="5850"/>
                      <a:pt x="8347" y="4171"/>
                      <a:pt x="8847" y="2802"/>
                    </a:cubicBezTo>
                    <a:cubicBezTo>
                      <a:pt x="9014" y="2338"/>
                      <a:pt x="9264" y="2064"/>
                      <a:pt x="9609" y="1981"/>
                    </a:cubicBezTo>
                    <a:lnTo>
                      <a:pt x="9609" y="1981"/>
                    </a:lnTo>
                    <a:cubicBezTo>
                      <a:pt x="9561" y="2492"/>
                      <a:pt x="9764" y="2993"/>
                      <a:pt x="10145" y="3326"/>
                    </a:cubicBezTo>
                    <a:cubicBezTo>
                      <a:pt x="10455" y="3614"/>
                      <a:pt x="10852" y="3757"/>
                      <a:pt x="11247" y="3757"/>
                    </a:cubicBezTo>
                    <a:cubicBezTo>
                      <a:pt x="11686" y="3757"/>
                      <a:pt x="12123" y="3581"/>
                      <a:pt x="12443" y="3231"/>
                    </a:cubicBezTo>
                    <a:cubicBezTo>
                      <a:pt x="13050" y="2576"/>
                      <a:pt x="13002" y="1540"/>
                      <a:pt x="12347" y="933"/>
                    </a:cubicBezTo>
                    <a:cubicBezTo>
                      <a:pt x="12001" y="557"/>
                      <a:pt x="11310" y="0"/>
                      <a:pt x="101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3470950" y="4534225"/>
                <a:ext cx="314650" cy="309975"/>
              </a:xfrm>
              <a:custGeom>
                <a:avLst/>
                <a:gdLst/>
                <a:ahLst/>
                <a:cxnLst/>
                <a:rect l="l" t="t" r="r" b="b"/>
                <a:pathLst>
                  <a:path w="12586" h="12399" extrusionOk="0">
                    <a:moveTo>
                      <a:pt x="2550" y="1"/>
                    </a:moveTo>
                    <a:cubicBezTo>
                      <a:pt x="1490" y="1"/>
                      <a:pt x="819" y="516"/>
                      <a:pt x="465" y="909"/>
                    </a:cubicBezTo>
                    <a:cubicBezTo>
                      <a:pt x="215" y="1135"/>
                      <a:pt x="60" y="1445"/>
                      <a:pt x="1" y="1766"/>
                    </a:cubicBezTo>
                    <a:lnTo>
                      <a:pt x="1" y="2243"/>
                    </a:lnTo>
                    <a:cubicBezTo>
                      <a:pt x="129" y="2978"/>
                      <a:pt x="771" y="3503"/>
                      <a:pt x="1494" y="3503"/>
                    </a:cubicBezTo>
                    <a:cubicBezTo>
                      <a:pt x="1579" y="3503"/>
                      <a:pt x="1665" y="3496"/>
                      <a:pt x="1751" y="3481"/>
                    </a:cubicBezTo>
                    <a:cubicBezTo>
                      <a:pt x="2573" y="3338"/>
                      <a:pt x="3120" y="2552"/>
                      <a:pt x="2977" y="1731"/>
                    </a:cubicBezTo>
                    <a:lnTo>
                      <a:pt x="2977" y="1731"/>
                    </a:lnTo>
                    <a:cubicBezTo>
                      <a:pt x="3335" y="1754"/>
                      <a:pt x="3739" y="1969"/>
                      <a:pt x="3989" y="2647"/>
                    </a:cubicBezTo>
                    <a:cubicBezTo>
                      <a:pt x="4501" y="4040"/>
                      <a:pt x="3263" y="5791"/>
                      <a:pt x="1691" y="6493"/>
                    </a:cubicBezTo>
                    <a:cubicBezTo>
                      <a:pt x="1290" y="6667"/>
                      <a:pt x="853" y="6756"/>
                      <a:pt x="413" y="6756"/>
                    </a:cubicBezTo>
                    <a:cubicBezTo>
                      <a:pt x="279" y="6756"/>
                      <a:pt x="146" y="6748"/>
                      <a:pt x="13" y="6731"/>
                    </a:cubicBezTo>
                    <a:lnTo>
                      <a:pt x="13" y="11815"/>
                    </a:lnTo>
                    <a:cubicBezTo>
                      <a:pt x="656" y="11458"/>
                      <a:pt x="1263" y="11029"/>
                      <a:pt x="1834" y="10553"/>
                    </a:cubicBezTo>
                    <a:lnTo>
                      <a:pt x="1834" y="10553"/>
                    </a:lnTo>
                    <a:cubicBezTo>
                      <a:pt x="1334" y="11113"/>
                      <a:pt x="906" y="11732"/>
                      <a:pt x="548" y="12399"/>
                    </a:cubicBezTo>
                    <a:lnTo>
                      <a:pt x="5644" y="12399"/>
                    </a:lnTo>
                    <a:cubicBezTo>
                      <a:pt x="5561" y="11815"/>
                      <a:pt x="5644" y="11220"/>
                      <a:pt x="5882" y="10684"/>
                    </a:cubicBezTo>
                    <a:cubicBezTo>
                      <a:pt x="6475" y="9358"/>
                      <a:pt x="7814" y="8269"/>
                      <a:pt x="9055" y="8269"/>
                    </a:cubicBezTo>
                    <a:cubicBezTo>
                      <a:pt x="9285" y="8269"/>
                      <a:pt x="9511" y="8306"/>
                      <a:pt x="9728" y="8386"/>
                    </a:cubicBezTo>
                    <a:cubicBezTo>
                      <a:pt x="10407" y="8636"/>
                      <a:pt x="10609" y="9041"/>
                      <a:pt x="10645" y="9398"/>
                    </a:cubicBezTo>
                    <a:cubicBezTo>
                      <a:pt x="10547" y="9380"/>
                      <a:pt x="10449" y="9371"/>
                      <a:pt x="10355" y="9371"/>
                    </a:cubicBezTo>
                    <a:cubicBezTo>
                      <a:pt x="9360" y="9371"/>
                      <a:pt x="8604" y="10351"/>
                      <a:pt x="8930" y="11351"/>
                    </a:cubicBezTo>
                    <a:cubicBezTo>
                      <a:pt x="9149" y="12013"/>
                      <a:pt x="9754" y="12386"/>
                      <a:pt x="10370" y="12386"/>
                    </a:cubicBezTo>
                    <a:cubicBezTo>
                      <a:pt x="10763" y="12386"/>
                      <a:pt x="11161" y="12235"/>
                      <a:pt x="11467" y="11910"/>
                    </a:cubicBezTo>
                    <a:cubicBezTo>
                      <a:pt x="11943" y="11482"/>
                      <a:pt x="12586" y="10601"/>
                      <a:pt x="12288" y="9101"/>
                    </a:cubicBezTo>
                    <a:cubicBezTo>
                      <a:pt x="12240" y="8815"/>
                      <a:pt x="12133" y="8529"/>
                      <a:pt x="11978" y="8267"/>
                    </a:cubicBezTo>
                    <a:cubicBezTo>
                      <a:pt x="11800" y="7969"/>
                      <a:pt x="11562" y="7708"/>
                      <a:pt x="11264" y="7505"/>
                    </a:cubicBezTo>
                    <a:cubicBezTo>
                      <a:pt x="10496" y="6953"/>
                      <a:pt x="9433" y="6769"/>
                      <a:pt x="8531" y="6769"/>
                    </a:cubicBezTo>
                    <a:cubicBezTo>
                      <a:pt x="8188" y="6769"/>
                      <a:pt x="7869" y="6796"/>
                      <a:pt x="7597" y="6838"/>
                    </a:cubicBezTo>
                    <a:cubicBezTo>
                      <a:pt x="6799" y="6957"/>
                      <a:pt x="4835" y="7779"/>
                      <a:pt x="3025" y="9339"/>
                    </a:cubicBezTo>
                    <a:cubicBezTo>
                      <a:pt x="4597" y="7541"/>
                      <a:pt x="5406" y="5564"/>
                      <a:pt x="5537" y="4767"/>
                    </a:cubicBezTo>
                    <a:cubicBezTo>
                      <a:pt x="5680" y="3790"/>
                      <a:pt x="5632" y="2183"/>
                      <a:pt x="4882" y="1112"/>
                    </a:cubicBezTo>
                    <a:cubicBezTo>
                      <a:pt x="4680" y="826"/>
                      <a:pt x="4418" y="588"/>
                      <a:pt x="4108" y="397"/>
                    </a:cubicBezTo>
                    <a:cubicBezTo>
                      <a:pt x="3858" y="242"/>
                      <a:pt x="3573" y="135"/>
                      <a:pt x="3275" y="76"/>
                    </a:cubicBezTo>
                    <a:cubicBezTo>
                      <a:pt x="3016" y="24"/>
                      <a:pt x="2774" y="1"/>
                      <a:pt x="25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3468275" y="4531550"/>
                <a:ext cx="320600" cy="315625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25" extrusionOk="0">
                    <a:moveTo>
                      <a:pt x="2643" y="229"/>
                    </a:moveTo>
                    <a:cubicBezTo>
                      <a:pt x="2863" y="229"/>
                      <a:pt x="3101" y="251"/>
                      <a:pt x="3358" y="302"/>
                    </a:cubicBezTo>
                    <a:cubicBezTo>
                      <a:pt x="3644" y="349"/>
                      <a:pt x="3918" y="457"/>
                      <a:pt x="4168" y="599"/>
                    </a:cubicBezTo>
                    <a:cubicBezTo>
                      <a:pt x="4454" y="778"/>
                      <a:pt x="4704" y="1016"/>
                      <a:pt x="4894" y="1290"/>
                    </a:cubicBezTo>
                    <a:cubicBezTo>
                      <a:pt x="5608" y="2302"/>
                      <a:pt x="5692" y="3850"/>
                      <a:pt x="5525" y="4862"/>
                    </a:cubicBezTo>
                    <a:cubicBezTo>
                      <a:pt x="5394" y="5695"/>
                      <a:pt x="4537" y="7660"/>
                      <a:pt x="3049" y="9374"/>
                    </a:cubicBezTo>
                    <a:lnTo>
                      <a:pt x="3215" y="9541"/>
                    </a:lnTo>
                    <a:cubicBezTo>
                      <a:pt x="4942" y="8053"/>
                      <a:pt x="6894" y="7195"/>
                      <a:pt x="7728" y="7064"/>
                    </a:cubicBezTo>
                    <a:cubicBezTo>
                      <a:pt x="8006" y="7022"/>
                      <a:pt x="8324" y="6997"/>
                      <a:pt x="8658" y="6997"/>
                    </a:cubicBezTo>
                    <a:cubicBezTo>
                      <a:pt x="9554" y="6997"/>
                      <a:pt x="10575" y="7179"/>
                      <a:pt x="11312" y="7707"/>
                    </a:cubicBezTo>
                    <a:cubicBezTo>
                      <a:pt x="11585" y="7898"/>
                      <a:pt x="11824" y="8148"/>
                      <a:pt x="11990" y="8446"/>
                    </a:cubicBezTo>
                    <a:cubicBezTo>
                      <a:pt x="12133" y="8684"/>
                      <a:pt x="12240" y="8958"/>
                      <a:pt x="12288" y="9231"/>
                    </a:cubicBezTo>
                    <a:cubicBezTo>
                      <a:pt x="12562" y="10624"/>
                      <a:pt x="12014" y="11470"/>
                      <a:pt x="11490" y="11934"/>
                    </a:cubicBezTo>
                    <a:cubicBezTo>
                      <a:pt x="11207" y="12236"/>
                      <a:pt x="10839" y="12377"/>
                      <a:pt x="10476" y="12377"/>
                    </a:cubicBezTo>
                    <a:cubicBezTo>
                      <a:pt x="9908" y="12377"/>
                      <a:pt x="9353" y="12032"/>
                      <a:pt x="9157" y="11422"/>
                    </a:cubicBezTo>
                    <a:cubicBezTo>
                      <a:pt x="8853" y="10500"/>
                      <a:pt x="9547" y="9598"/>
                      <a:pt x="10466" y="9598"/>
                    </a:cubicBezTo>
                    <a:cubicBezTo>
                      <a:pt x="10555" y="9598"/>
                      <a:pt x="10647" y="9606"/>
                      <a:pt x="10740" y="9624"/>
                    </a:cubicBezTo>
                    <a:lnTo>
                      <a:pt x="10883" y="9648"/>
                    </a:lnTo>
                    <a:lnTo>
                      <a:pt x="10871" y="9505"/>
                    </a:lnTo>
                    <a:cubicBezTo>
                      <a:pt x="10835" y="9148"/>
                      <a:pt x="10633" y="8672"/>
                      <a:pt x="9871" y="8386"/>
                    </a:cubicBezTo>
                    <a:cubicBezTo>
                      <a:pt x="9641" y="8301"/>
                      <a:pt x="9403" y="8262"/>
                      <a:pt x="9163" y="8262"/>
                    </a:cubicBezTo>
                    <a:cubicBezTo>
                      <a:pt x="7850" y="8262"/>
                      <a:pt x="6466" y="9435"/>
                      <a:pt x="5882" y="10743"/>
                    </a:cubicBezTo>
                    <a:cubicBezTo>
                      <a:pt x="5656" y="11267"/>
                      <a:pt x="5561" y="11827"/>
                      <a:pt x="5620" y="12387"/>
                    </a:cubicBezTo>
                    <a:lnTo>
                      <a:pt x="846" y="12387"/>
                    </a:lnTo>
                    <a:cubicBezTo>
                      <a:pt x="1179" y="11803"/>
                      <a:pt x="1572" y="11244"/>
                      <a:pt x="2013" y="10732"/>
                    </a:cubicBezTo>
                    <a:lnTo>
                      <a:pt x="1858" y="10577"/>
                    </a:lnTo>
                    <a:cubicBezTo>
                      <a:pt x="1346" y="11005"/>
                      <a:pt x="798" y="11398"/>
                      <a:pt x="227" y="11720"/>
                    </a:cubicBezTo>
                    <a:lnTo>
                      <a:pt x="227" y="6957"/>
                    </a:lnTo>
                    <a:cubicBezTo>
                      <a:pt x="335" y="6969"/>
                      <a:pt x="443" y="6975"/>
                      <a:pt x="551" y="6975"/>
                    </a:cubicBezTo>
                    <a:cubicBezTo>
                      <a:pt x="993" y="6975"/>
                      <a:pt x="1435" y="6879"/>
                      <a:pt x="1846" y="6707"/>
                    </a:cubicBezTo>
                    <a:cubicBezTo>
                      <a:pt x="3394" y="6017"/>
                      <a:pt x="4751" y="4195"/>
                      <a:pt x="4204" y="2707"/>
                    </a:cubicBezTo>
                    <a:cubicBezTo>
                      <a:pt x="3918" y="1945"/>
                      <a:pt x="3442" y="1742"/>
                      <a:pt x="3096" y="1719"/>
                    </a:cubicBezTo>
                    <a:lnTo>
                      <a:pt x="2941" y="1695"/>
                    </a:lnTo>
                    <a:lnTo>
                      <a:pt x="2965" y="1850"/>
                    </a:lnTo>
                    <a:cubicBezTo>
                      <a:pt x="3154" y="2809"/>
                      <a:pt x="2388" y="3514"/>
                      <a:pt x="1590" y="3514"/>
                    </a:cubicBezTo>
                    <a:cubicBezTo>
                      <a:pt x="1229" y="3514"/>
                      <a:pt x="861" y="3370"/>
                      <a:pt x="572" y="3040"/>
                    </a:cubicBezTo>
                    <a:cubicBezTo>
                      <a:pt x="394" y="2850"/>
                      <a:pt x="274" y="2612"/>
                      <a:pt x="227" y="2350"/>
                    </a:cubicBezTo>
                    <a:lnTo>
                      <a:pt x="227" y="1897"/>
                    </a:lnTo>
                    <a:cubicBezTo>
                      <a:pt x="274" y="1588"/>
                      <a:pt x="429" y="1302"/>
                      <a:pt x="667" y="1088"/>
                    </a:cubicBezTo>
                    <a:cubicBezTo>
                      <a:pt x="1046" y="670"/>
                      <a:pt x="1670" y="229"/>
                      <a:pt x="2643" y="229"/>
                    </a:cubicBezTo>
                    <a:close/>
                    <a:moveTo>
                      <a:pt x="2651" y="0"/>
                    </a:moveTo>
                    <a:cubicBezTo>
                      <a:pt x="1523" y="0"/>
                      <a:pt x="825" y="557"/>
                      <a:pt x="489" y="933"/>
                    </a:cubicBezTo>
                    <a:cubicBezTo>
                      <a:pt x="227" y="1183"/>
                      <a:pt x="48" y="1516"/>
                      <a:pt x="1" y="1885"/>
                    </a:cubicBezTo>
                    <a:lnTo>
                      <a:pt x="1" y="2373"/>
                    </a:lnTo>
                    <a:cubicBezTo>
                      <a:pt x="122" y="3165"/>
                      <a:pt x="811" y="3743"/>
                      <a:pt x="1599" y="3743"/>
                    </a:cubicBezTo>
                    <a:cubicBezTo>
                      <a:pt x="1665" y="3743"/>
                      <a:pt x="1732" y="3739"/>
                      <a:pt x="1798" y="3731"/>
                    </a:cubicBezTo>
                    <a:cubicBezTo>
                      <a:pt x="2668" y="3624"/>
                      <a:pt x="3287" y="2850"/>
                      <a:pt x="3215" y="1981"/>
                    </a:cubicBezTo>
                    <a:lnTo>
                      <a:pt x="3215" y="1981"/>
                    </a:lnTo>
                    <a:cubicBezTo>
                      <a:pt x="3561" y="2064"/>
                      <a:pt x="3811" y="2338"/>
                      <a:pt x="3977" y="2790"/>
                    </a:cubicBezTo>
                    <a:cubicBezTo>
                      <a:pt x="4489" y="4159"/>
                      <a:pt x="3215" y="5850"/>
                      <a:pt x="1751" y="6493"/>
                    </a:cubicBezTo>
                    <a:cubicBezTo>
                      <a:pt x="1366" y="6663"/>
                      <a:pt x="953" y="6746"/>
                      <a:pt x="534" y="6746"/>
                    </a:cubicBezTo>
                    <a:cubicBezTo>
                      <a:pt x="397" y="6746"/>
                      <a:pt x="258" y="6737"/>
                      <a:pt x="120" y="6719"/>
                    </a:cubicBezTo>
                    <a:lnTo>
                      <a:pt x="1" y="6707"/>
                    </a:lnTo>
                    <a:lnTo>
                      <a:pt x="1" y="12113"/>
                    </a:lnTo>
                    <a:lnTo>
                      <a:pt x="167" y="12029"/>
                    </a:lnTo>
                    <a:cubicBezTo>
                      <a:pt x="536" y="11827"/>
                      <a:pt x="894" y="11601"/>
                      <a:pt x="1227" y="11363"/>
                    </a:cubicBezTo>
                    <a:lnTo>
                      <a:pt x="1227" y="11363"/>
                    </a:lnTo>
                    <a:cubicBezTo>
                      <a:pt x="977" y="11708"/>
                      <a:pt x="751" y="12065"/>
                      <a:pt x="548" y="12446"/>
                    </a:cubicBezTo>
                    <a:lnTo>
                      <a:pt x="453" y="12625"/>
                    </a:lnTo>
                    <a:lnTo>
                      <a:pt x="5882" y="12625"/>
                    </a:lnTo>
                    <a:lnTo>
                      <a:pt x="5870" y="12482"/>
                    </a:lnTo>
                    <a:cubicBezTo>
                      <a:pt x="5787" y="11922"/>
                      <a:pt x="5870" y="11351"/>
                      <a:pt x="6097" y="10827"/>
                    </a:cubicBezTo>
                    <a:cubicBezTo>
                      <a:pt x="6642" y="9594"/>
                      <a:pt x="7934" y="8490"/>
                      <a:pt x="9157" y="8490"/>
                    </a:cubicBezTo>
                    <a:cubicBezTo>
                      <a:pt x="9375" y="8490"/>
                      <a:pt x="9591" y="8525"/>
                      <a:pt x="9799" y="8600"/>
                    </a:cubicBezTo>
                    <a:cubicBezTo>
                      <a:pt x="10252" y="8767"/>
                      <a:pt x="10526" y="9029"/>
                      <a:pt x="10609" y="9362"/>
                    </a:cubicBezTo>
                    <a:cubicBezTo>
                      <a:pt x="10560" y="9358"/>
                      <a:pt x="10510" y="9355"/>
                      <a:pt x="10461" y="9355"/>
                    </a:cubicBezTo>
                    <a:cubicBezTo>
                      <a:pt x="10002" y="9355"/>
                      <a:pt x="9565" y="9554"/>
                      <a:pt x="9264" y="9898"/>
                    </a:cubicBezTo>
                    <a:cubicBezTo>
                      <a:pt x="8656" y="10553"/>
                      <a:pt x="8692" y="11589"/>
                      <a:pt x="9359" y="12196"/>
                    </a:cubicBezTo>
                    <a:cubicBezTo>
                      <a:pt x="9668" y="12482"/>
                      <a:pt x="10062" y="12623"/>
                      <a:pt x="10455" y="12623"/>
                    </a:cubicBezTo>
                    <a:cubicBezTo>
                      <a:pt x="10896" y="12623"/>
                      <a:pt x="11336" y="12447"/>
                      <a:pt x="11657" y="12101"/>
                    </a:cubicBezTo>
                    <a:cubicBezTo>
                      <a:pt x="12109" y="11684"/>
                      <a:pt x="12824" y="10767"/>
                      <a:pt x="12514" y="9184"/>
                    </a:cubicBezTo>
                    <a:cubicBezTo>
                      <a:pt x="12455" y="8874"/>
                      <a:pt x="12347" y="8588"/>
                      <a:pt x="12193" y="8315"/>
                    </a:cubicBezTo>
                    <a:cubicBezTo>
                      <a:pt x="12002" y="8005"/>
                      <a:pt x="11752" y="7731"/>
                      <a:pt x="11443" y="7517"/>
                    </a:cubicBezTo>
                    <a:cubicBezTo>
                      <a:pt x="10660" y="6951"/>
                      <a:pt x="9584" y="6755"/>
                      <a:pt x="8649" y="6755"/>
                    </a:cubicBezTo>
                    <a:cubicBezTo>
                      <a:pt x="8304" y="6755"/>
                      <a:pt x="7978" y="6781"/>
                      <a:pt x="7692" y="6826"/>
                    </a:cubicBezTo>
                    <a:cubicBezTo>
                      <a:pt x="7002" y="6933"/>
                      <a:pt x="5478" y="7529"/>
                      <a:pt x="3882" y="8696"/>
                    </a:cubicBezTo>
                    <a:cubicBezTo>
                      <a:pt x="5061" y="7112"/>
                      <a:pt x="5656" y="5576"/>
                      <a:pt x="5751" y="4898"/>
                    </a:cubicBezTo>
                    <a:cubicBezTo>
                      <a:pt x="5918" y="3826"/>
                      <a:pt x="5847" y="2231"/>
                      <a:pt x="5085" y="1147"/>
                    </a:cubicBezTo>
                    <a:cubicBezTo>
                      <a:pt x="4870" y="849"/>
                      <a:pt x="4596" y="599"/>
                      <a:pt x="4287" y="409"/>
                    </a:cubicBezTo>
                    <a:cubicBezTo>
                      <a:pt x="4013" y="242"/>
                      <a:pt x="3715" y="135"/>
                      <a:pt x="3394" y="76"/>
                    </a:cubicBezTo>
                    <a:cubicBezTo>
                      <a:pt x="3128" y="23"/>
                      <a:pt x="2881" y="0"/>
                      <a:pt x="26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3" name="Google Shape;333;p2"/>
          <p:cNvGrpSpPr/>
          <p:nvPr/>
        </p:nvGrpSpPr>
        <p:grpSpPr>
          <a:xfrm>
            <a:off x="2067538" y="4113822"/>
            <a:ext cx="1034556" cy="1034717"/>
            <a:chOff x="2073122" y="4106026"/>
            <a:chExt cx="1032594" cy="1032754"/>
          </a:xfrm>
        </p:grpSpPr>
        <p:sp>
          <p:nvSpPr>
            <p:cNvPr id="334" name="Google Shape;334;p2"/>
            <p:cNvSpPr/>
            <p:nvPr/>
          </p:nvSpPr>
          <p:spPr>
            <a:xfrm>
              <a:off x="2073122" y="4106026"/>
              <a:ext cx="1032594" cy="1032754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" name="Google Shape;335;p2"/>
            <p:cNvGrpSpPr/>
            <p:nvPr/>
          </p:nvGrpSpPr>
          <p:grpSpPr>
            <a:xfrm>
              <a:off x="2098750" y="4132041"/>
              <a:ext cx="980912" cy="980723"/>
              <a:chOff x="3464700" y="1686950"/>
              <a:chExt cx="1555275" cy="1554975"/>
            </a:xfrm>
          </p:grpSpPr>
          <p:sp>
            <p:nvSpPr>
              <p:cNvPr id="336" name="Google Shape;336;p2"/>
              <p:cNvSpPr/>
              <p:nvPr/>
            </p:nvSpPr>
            <p:spPr>
              <a:xfrm>
                <a:off x="3484850" y="2255175"/>
                <a:ext cx="157275" cy="22630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9052" extrusionOk="0">
                    <a:moveTo>
                      <a:pt x="76" y="0"/>
                    </a:moveTo>
                    <a:lnTo>
                      <a:pt x="76" y="0"/>
                    </a:lnTo>
                    <a:cubicBezTo>
                      <a:pt x="76" y="1"/>
                      <a:pt x="1" y="1050"/>
                      <a:pt x="70" y="2385"/>
                    </a:cubicBezTo>
                    <a:lnTo>
                      <a:pt x="70" y="2385"/>
                    </a:lnTo>
                    <a:lnTo>
                      <a:pt x="76" y="0"/>
                    </a:lnTo>
                    <a:close/>
                    <a:moveTo>
                      <a:pt x="70" y="2385"/>
                    </a:moveTo>
                    <a:lnTo>
                      <a:pt x="64" y="5037"/>
                    </a:lnTo>
                    <a:cubicBezTo>
                      <a:pt x="168" y="8216"/>
                      <a:pt x="1342" y="9052"/>
                      <a:pt x="2503" y="9052"/>
                    </a:cubicBezTo>
                    <a:cubicBezTo>
                      <a:pt x="3208" y="9052"/>
                      <a:pt x="3908" y="8744"/>
                      <a:pt x="4362" y="8466"/>
                    </a:cubicBezTo>
                    <a:cubicBezTo>
                      <a:pt x="5600" y="7692"/>
                      <a:pt x="6291" y="5632"/>
                      <a:pt x="6291" y="5632"/>
                    </a:cubicBezTo>
                    <a:cubicBezTo>
                      <a:pt x="6146" y="5611"/>
                      <a:pt x="6001" y="5600"/>
                      <a:pt x="5857" y="5600"/>
                    </a:cubicBezTo>
                    <a:cubicBezTo>
                      <a:pt x="5275" y="5600"/>
                      <a:pt x="4703" y="5770"/>
                      <a:pt x="4207" y="6084"/>
                    </a:cubicBezTo>
                    <a:cubicBezTo>
                      <a:pt x="4304" y="5776"/>
                      <a:pt x="3916" y="5279"/>
                      <a:pt x="3341" y="5279"/>
                    </a:cubicBezTo>
                    <a:cubicBezTo>
                      <a:pt x="3206" y="5279"/>
                      <a:pt x="3061" y="5307"/>
                      <a:pt x="2910" y="5370"/>
                    </a:cubicBezTo>
                    <a:cubicBezTo>
                      <a:pt x="2112" y="5691"/>
                      <a:pt x="2838" y="6465"/>
                      <a:pt x="2910" y="6953"/>
                    </a:cubicBezTo>
                    <a:cubicBezTo>
                      <a:pt x="2957" y="7289"/>
                      <a:pt x="2641" y="7673"/>
                      <a:pt x="2211" y="7673"/>
                    </a:cubicBezTo>
                    <a:cubicBezTo>
                      <a:pt x="2001" y="7673"/>
                      <a:pt x="1763" y="7581"/>
                      <a:pt x="1528" y="7346"/>
                    </a:cubicBezTo>
                    <a:cubicBezTo>
                      <a:pt x="489" y="6307"/>
                      <a:pt x="160" y="4108"/>
                      <a:pt x="70" y="23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3464700" y="2207225"/>
                <a:ext cx="89450" cy="16020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6408" extrusionOk="0">
                    <a:moveTo>
                      <a:pt x="26" y="0"/>
                    </a:moveTo>
                    <a:cubicBezTo>
                      <a:pt x="10" y="0"/>
                      <a:pt x="1" y="1"/>
                      <a:pt x="1" y="1"/>
                    </a:cubicBezTo>
                    <a:lnTo>
                      <a:pt x="1" y="6407"/>
                    </a:lnTo>
                    <a:cubicBezTo>
                      <a:pt x="23" y="6408"/>
                      <a:pt x="45" y="6408"/>
                      <a:pt x="67" y="6408"/>
                    </a:cubicBezTo>
                    <a:cubicBezTo>
                      <a:pt x="1524" y="6408"/>
                      <a:pt x="1894" y="4871"/>
                      <a:pt x="1894" y="4859"/>
                    </a:cubicBezTo>
                    <a:cubicBezTo>
                      <a:pt x="2126" y="4394"/>
                      <a:pt x="2359" y="4230"/>
                      <a:pt x="2567" y="4230"/>
                    </a:cubicBezTo>
                    <a:cubicBezTo>
                      <a:pt x="2658" y="4230"/>
                      <a:pt x="2743" y="4261"/>
                      <a:pt x="2823" y="4311"/>
                    </a:cubicBezTo>
                    <a:cubicBezTo>
                      <a:pt x="2911" y="4362"/>
                      <a:pt x="3024" y="4407"/>
                      <a:pt x="3133" y="4407"/>
                    </a:cubicBezTo>
                    <a:cubicBezTo>
                      <a:pt x="3362" y="4407"/>
                      <a:pt x="3577" y="4210"/>
                      <a:pt x="3537" y="3454"/>
                    </a:cubicBezTo>
                    <a:cubicBezTo>
                      <a:pt x="3503" y="2658"/>
                      <a:pt x="2756" y="2540"/>
                      <a:pt x="2317" y="2540"/>
                    </a:cubicBezTo>
                    <a:cubicBezTo>
                      <a:pt x="2132" y="2540"/>
                      <a:pt x="2001" y="2561"/>
                      <a:pt x="2001" y="2561"/>
                    </a:cubicBezTo>
                    <a:cubicBezTo>
                      <a:pt x="2001" y="2561"/>
                      <a:pt x="2168" y="1621"/>
                      <a:pt x="1953" y="1240"/>
                    </a:cubicBezTo>
                    <a:cubicBezTo>
                      <a:pt x="1847" y="1060"/>
                      <a:pt x="1595" y="1013"/>
                      <a:pt x="1359" y="1013"/>
                    </a:cubicBezTo>
                    <a:cubicBezTo>
                      <a:pt x="1093" y="1013"/>
                      <a:pt x="846" y="1073"/>
                      <a:pt x="846" y="1073"/>
                    </a:cubicBezTo>
                    <a:cubicBezTo>
                      <a:pt x="607" y="64"/>
                      <a:pt x="140" y="0"/>
                      <a:pt x="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4842250" y="2255175"/>
                <a:ext cx="157675" cy="226300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9052" extrusionOk="0">
                    <a:moveTo>
                      <a:pt x="6228" y="0"/>
                    </a:moveTo>
                    <a:lnTo>
                      <a:pt x="6228" y="2489"/>
                    </a:lnTo>
                    <a:lnTo>
                      <a:pt x="6228" y="2489"/>
                    </a:lnTo>
                    <a:cubicBezTo>
                      <a:pt x="6307" y="1104"/>
                      <a:pt x="6228" y="1"/>
                      <a:pt x="6228" y="0"/>
                    </a:cubicBezTo>
                    <a:close/>
                    <a:moveTo>
                      <a:pt x="6228" y="2489"/>
                    </a:moveTo>
                    <a:cubicBezTo>
                      <a:pt x="6131" y="4195"/>
                      <a:pt x="5794" y="6328"/>
                      <a:pt x="4775" y="7346"/>
                    </a:cubicBezTo>
                    <a:cubicBezTo>
                      <a:pt x="4541" y="7581"/>
                      <a:pt x="4302" y="7673"/>
                      <a:pt x="4090" y="7673"/>
                    </a:cubicBezTo>
                    <a:cubicBezTo>
                      <a:pt x="3657" y="7673"/>
                      <a:pt x="3334" y="7289"/>
                      <a:pt x="3382" y="6953"/>
                    </a:cubicBezTo>
                    <a:cubicBezTo>
                      <a:pt x="3454" y="6465"/>
                      <a:pt x="4192" y="5691"/>
                      <a:pt x="3382" y="5370"/>
                    </a:cubicBezTo>
                    <a:cubicBezTo>
                      <a:pt x="3231" y="5307"/>
                      <a:pt x="3086" y="5279"/>
                      <a:pt x="2951" y="5279"/>
                    </a:cubicBezTo>
                    <a:cubicBezTo>
                      <a:pt x="2376" y="5279"/>
                      <a:pt x="1988" y="5776"/>
                      <a:pt x="2084" y="6084"/>
                    </a:cubicBezTo>
                    <a:cubicBezTo>
                      <a:pt x="1589" y="5770"/>
                      <a:pt x="1016" y="5600"/>
                      <a:pt x="435" y="5600"/>
                    </a:cubicBezTo>
                    <a:cubicBezTo>
                      <a:pt x="291" y="5600"/>
                      <a:pt x="145" y="5611"/>
                      <a:pt x="1" y="5632"/>
                    </a:cubicBezTo>
                    <a:cubicBezTo>
                      <a:pt x="1" y="5632"/>
                      <a:pt x="703" y="7692"/>
                      <a:pt x="1930" y="8466"/>
                    </a:cubicBezTo>
                    <a:cubicBezTo>
                      <a:pt x="2379" y="8744"/>
                      <a:pt x="3078" y="9052"/>
                      <a:pt x="3783" y="9052"/>
                    </a:cubicBezTo>
                    <a:cubicBezTo>
                      <a:pt x="4946" y="9052"/>
                      <a:pt x="6124" y="8216"/>
                      <a:pt x="6228" y="5037"/>
                    </a:cubicBezTo>
                    <a:lnTo>
                      <a:pt x="6228" y="248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4930450" y="2207225"/>
                <a:ext cx="89525" cy="160200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6408" extrusionOk="0">
                    <a:moveTo>
                      <a:pt x="3555" y="0"/>
                    </a:moveTo>
                    <a:cubicBezTo>
                      <a:pt x="3439" y="0"/>
                      <a:pt x="2963" y="64"/>
                      <a:pt x="2724" y="1073"/>
                    </a:cubicBezTo>
                    <a:cubicBezTo>
                      <a:pt x="2724" y="1073"/>
                      <a:pt x="2477" y="1013"/>
                      <a:pt x="2213" y="1013"/>
                    </a:cubicBezTo>
                    <a:cubicBezTo>
                      <a:pt x="1978" y="1013"/>
                      <a:pt x="1729" y="1060"/>
                      <a:pt x="1628" y="1240"/>
                    </a:cubicBezTo>
                    <a:cubicBezTo>
                      <a:pt x="1402" y="1621"/>
                      <a:pt x="1569" y="2561"/>
                      <a:pt x="1569" y="2561"/>
                    </a:cubicBezTo>
                    <a:cubicBezTo>
                      <a:pt x="1569" y="2561"/>
                      <a:pt x="1438" y="2540"/>
                      <a:pt x="1253" y="2540"/>
                    </a:cubicBezTo>
                    <a:cubicBezTo>
                      <a:pt x="813" y="2540"/>
                      <a:pt x="66" y="2658"/>
                      <a:pt x="33" y="3454"/>
                    </a:cubicBezTo>
                    <a:cubicBezTo>
                      <a:pt x="1" y="4210"/>
                      <a:pt x="213" y="4407"/>
                      <a:pt x="439" y="4407"/>
                    </a:cubicBezTo>
                    <a:cubicBezTo>
                      <a:pt x="547" y="4407"/>
                      <a:pt x="658" y="4362"/>
                      <a:pt x="747" y="4311"/>
                    </a:cubicBezTo>
                    <a:cubicBezTo>
                      <a:pt x="826" y="4261"/>
                      <a:pt x="913" y="4230"/>
                      <a:pt x="1005" y="4230"/>
                    </a:cubicBezTo>
                    <a:cubicBezTo>
                      <a:pt x="1216" y="4230"/>
                      <a:pt x="1452" y="4394"/>
                      <a:pt x="1676" y="4859"/>
                    </a:cubicBezTo>
                    <a:cubicBezTo>
                      <a:pt x="1676" y="4871"/>
                      <a:pt x="2057" y="6408"/>
                      <a:pt x="3514" y="6408"/>
                    </a:cubicBezTo>
                    <a:cubicBezTo>
                      <a:pt x="3536" y="6408"/>
                      <a:pt x="3559" y="6408"/>
                      <a:pt x="3581" y="6407"/>
                    </a:cubicBezTo>
                    <a:lnTo>
                      <a:pt x="3581" y="1"/>
                    </a:lnTo>
                    <a:cubicBezTo>
                      <a:pt x="3581" y="1"/>
                      <a:pt x="3572" y="0"/>
                      <a:pt x="35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3484850" y="2447375"/>
                <a:ext cx="157275" cy="226325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9053" extrusionOk="0">
                    <a:moveTo>
                      <a:pt x="2503" y="1"/>
                    </a:moveTo>
                    <a:cubicBezTo>
                      <a:pt x="1342" y="1"/>
                      <a:pt x="168" y="837"/>
                      <a:pt x="64" y="4016"/>
                    </a:cubicBezTo>
                    <a:lnTo>
                      <a:pt x="70" y="6668"/>
                    </a:lnTo>
                    <a:lnTo>
                      <a:pt x="70" y="6668"/>
                    </a:lnTo>
                    <a:cubicBezTo>
                      <a:pt x="160" y="4945"/>
                      <a:pt x="489" y="2746"/>
                      <a:pt x="1528" y="1706"/>
                    </a:cubicBezTo>
                    <a:cubicBezTo>
                      <a:pt x="1764" y="1471"/>
                      <a:pt x="2002" y="1379"/>
                      <a:pt x="2212" y="1379"/>
                    </a:cubicBezTo>
                    <a:cubicBezTo>
                      <a:pt x="2641" y="1379"/>
                      <a:pt x="2957" y="1760"/>
                      <a:pt x="2910" y="2087"/>
                    </a:cubicBezTo>
                    <a:cubicBezTo>
                      <a:pt x="2838" y="2587"/>
                      <a:pt x="2112" y="3361"/>
                      <a:pt x="2910" y="3683"/>
                    </a:cubicBezTo>
                    <a:cubicBezTo>
                      <a:pt x="3061" y="3746"/>
                      <a:pt x="3206" y="3773"/>
                      <a:pt x="3341" y="3773"/>
                    </a:cubicBezTo>
                    <a:cubicBezTo>
                      <a:pt x="3916" y="3773"/>
                      <a:pt x="4304" y="3277"/>
                      <a:pt x="4207" y="2968"/>
                    </a:cubicBezTo>
                    <a:lnTo>
                      <a:pt x="4207" y="2968"/>
                    </a:lnTo>
                    <a:cubicBezTo>
                      <a:pt x="4708" y="3286"/>
                      <a:pt x="5286" y="3448"/>
                      <a:pt x="5874" y="3448"/>
                    </a:cubicBezTo>
                    <a:cubicBezTo>
                      <a:pt x="6013" y="3448"/>
                      <a:pt x="6152" y="3439"/>
                      <a:pt x="6291" y="3421"/>
                    </a:cubicBezTo>
                    <a:cubicBezTo>
                      <a:pt x="6291" y="3421"/>
                      <a:pt x="5600" y="1349"/>
                      <a:pt x="4362" y="587"/>
                    </a:cubicBezTo>
                    <a:cubicBezTo>
                      <a:pt x="3908" y="308"/>
                      <a:pt x="3208" y="1"/>
                      <a:pt x="2503" y="1"/>
                    </a:cubicBezTo>
                    <a:close/>
                    <a:moveTo>
                      <a:pt x="70" y="6668"/>
                    </a:moveTo>
                    <a:cubicBezTo>
                      <a:pt x="1" y="8003"/>
                      <a:pt x="76" y="9052"/>
                      <a:pt x="76" y="9052"/>
                    </a:cubicBezTo>
                    <a:lnTo>
                      <a:pt x="70" y="66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3464700" y="2561425"/>
                <a:ext cx="894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6409" extrusionOk="0">
                    <a:moveTo>
                      <a:pt x="67" y="1"/>
                    </a:moveTo>
                    <a:cubicBezTo>
                      <a:pt x="45" y="1"/>
                      <a:pt x="23" y="1"/>
                      <a:pt x="1" y="2"/>
                    </a:cubicBezTo>
                    <a:lnTo>
                      <a:pt x="1" y="6407"/>
                    </a:lnTo>
                    <a:cubicBezTo>
                      <a:pt x="1" y="6407"/>
                      <a:pt x="10" y="6409"/>
                      <a:pt x="26" y="6409"/>
                    </a:cubicBezTo>
                    <a:cubicBezTo>
                      <a:pt x="140" y="6409"/>
                      <a:pt x="607" y="6345"/>
                      <a:pt x="846" y="5336"/>
                    </a:cubicBezTo>
                    <a:cubicBezTo>
                      <a:pt x="846" y="5336"/>
                      <a:pt x="1098" y="5401"/>
                      <a:pt x="1368" y="5401"/>
                    </a:cubicBezTo>
                    <a:cubicBezTo>
                      <a:pt x="1602" y="5401"/>
                      <a:pt x="1848" y="5352"/>
                      <a:pt x="1953" y="5169"/>
                    </a:cubicBezTo>
                    <a:cubicBezTo>
                      <a:pt x="2168" y="4788"/>
                      <a:pt x="2001" y="3859"/>
                      <a:pt x="2001" y="3859"/>
                    </a:cubicBezTo>
                    <a:lnTo>
                      <a:pt x="2001" y="3859"/>
                    </a:lnTo>
                    <a:cubicBezTo>
                      <a:pt x="2001" y="3859"/>
                      <a:pt x="2123" y="3878"/>
                      <a:pt x="2297" y="3878"/>
                    </a:cubicBezTo>
                    <a:cubicBezTo>
                      <a:pt x="2734" y="3878"/>
                      <a:pt x="3503" y="3762"/>
                      <a:pt x="3537" y="2955"/>
                    </a:cubicBezTo>
                    <a:cubicBezTo>
                      <a:pt x="3577" y="2195"/>
                      <a:pt x="3365" y="1994"/>
                      <a:pt x="3138" y="1994"/>
                    </a:cubicBezTo>
                    <a:cubicBezTo>
                      <a:pt x="3027" y="1994"/>
                      <a:pt x="2913" y="2042"/>
                      <a:pt x="2823" y="2097"/>
                    </a:cubicBezTo>
                    <a:cubicBezTo>
                      <a:pt x="2745" y="2147"/>
                      <a:pt x="2661" y="2176"/>
                      <a:pt x="2572" y="2176"/>
                    </a:cubicBezTo>
                    <a:cubicBezTo>
                      <a:pt x="2363" y="2176"/>
                      <a:pt x="2128" y="2010"/>
                      <a:pt x="1894" y="1550"/>
                    </a:cubicBezTo>
                    <a:cubicBezTo>
                      <a:pt x="1894" y="1550"/>
                      <a:pt x="1524" y="1"/>
                      <a:pt x="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4842250" y="2447375"/>
                <a:ext cx="157675" cy="226325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9053" extrusionOk="0">
                    <a:moveTo>
                      <a:pt x="3783" y="1"/>
                    </a:moveTo>
                    <a:cubicBezTo>
                      <a:pt x="3078" y="1"/>
                      <a:pt x="2379" y="308"/>
                      <a:pt x="1930" y="587"/>
                    </a:cubicBezTo>
                    <a:cubicBezTo>
                      <a:pt x="703" y="1349"/>
                      <a:pt x="1" y="3421"/>
                      <a:pt x="1" y="3421"/>
                    </a:cubicBezTo>
                    <a:cubicBezTo>
                      <a:pt x="140" y="3439"/>
                      <a:pt x="279" y="3448"/>
                      <a:pt x="418" y="3448"/>
                    </a:cubicBezTo>
                    <a:cubicBezTo>
                      <a:pt x="1005" y="3448"/>
                      <a:pt x="1584" y="3286"/>
                      <a:pt x="2084" y="2968"/>
                    </a:cubicBezTo>
                    <a:lnTo>
                      <a:pt x="2084" y="2968"/>
                    </a:lnTo>
                    <a:cubicBezTo>
                      <a:pt x="1988" y="3277"/>
                      <a:pt x="2376" y="3773"/>
                      <a:pt x="2951" y="3773"/>
                    </a:cubicBezTo>
                    <a:cubicBezTo>
                      <a:pt x="3086" y="3773"/>
                      <a:pt x="3231" y="3746"/>
                      <a:pt x="3382" y="3683"/>
                    </a:cubicBezTo>
                    <a:cubicBezTo>
                      <a:pt x="4192" y="3361"/>
                      <a:pt x="3454" y="2587"/>
                      <a:pt x="3382" y="2087"/>
                    </a:cubicBezTo>
                    <a:cubicBezTo>
                      <a:pt x="3334" y="1760"/>
                      <a:pt x="3656" y="1379"/>
                      <a:pt x="4088" y="1379"/>
                    </a:cubicBezTo>
                    <a:cubicBezTo>
                      <a:pt x="4301" y="1379"/>
                      <a:pt x="4540" y="1471"/>
                      <a:pt x="4775" y="1706"/>
                    </a:cubicBezTo>
                    <a:cubicBezTo>
                      <a:pt x="5794" y="2725"/>
                      <a:pt x="6131" y="4858"/>
                      <a:pt x="6228" y="6564"/>
                    </a:cubicBezTo>
                    <a:lnTo>
                      <a:pt x="6228" y="6564"/>
                    </a:lnTo>
                    <a:lnTo>
                      <a:pt x="6228" y="4016"/>
                    </a:lnTo>
                    <a:cubicBezTo>
                      <a:pt x="6124" y="837"/>
                      <a:pt x="4946" y="1"/>
                      <a:pt x="3783" y="1"/>
                    </a:cubicBezTo>
                    <a:close/>
                    <a:moveTo>
                      <a:pt x="6228" y="6564"/>
                    </a:moveTo>
                    <a:lnTo>
                      <a:pt x="6228" y="9052"/>
                    </a:lnTo>
                    <a:cubicBezTo>
                      <a:pt x="6228" y="9052"/>
                      <a:pt x="6307" y="7949"/>
                      <a:pt x="6228" y="65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4930450" y="2561425"/>
                <a:ext cx="895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6409" extrusionOk="0">
                    <a:moveTo>
                      <a:pt x="3515" y="1"/>
                    </a:moveTo>
                    <a:cubicBezTo>
                      <a:pt x="2057" y="1"/>
                      <a:pt x="1676" y="1550"/>
                      <a:pt x="1676" y="1550"/>
                    </a:cubicBezTo>
                    <a:cubicBezTo>
                      <a:pt x="1450" y="2010"/>
                      <a:pt x="1212" y="2176"/>
                      <a:pt x="1000" y="2176"/>
                    </a:cubicBezTo>
                    <a:cubicBezTo>
                      <a:pt x="910" y="2176"/>
                      <a:pt x="825" y="2147"/>
                      <a:pt x="747" y="2097"/>
                    </a:cubicBezTo>
                    <a:cubicBezTo>
                      <a:pt x="657" y="2042"/>
                      <a:pt x="544" y="1994"/>
                      <a:pt x="434" y="1994"/>
                    </a:cubicBezTo>
                    <a:cubicBezTo>
                      <a:pt x="210" y="1994"/>
                      <a:pt x="1" y="2195"/>
                      <a:pt x="33" y="2955"/>
                    </a:cubicBezTo>
                    <a:cubicBezTo>
                      <a:pt x="67" y="3762"/>
                      <a:pt x="836" y="3878"/>
                      <a:pt x="1273" y="3878"/>
                    </a:cubicBezTo>
                    <a:cubicBezTo>
                      <a:pt x="1447" y="3878"/>
                      <a:pt x="1569" y="3859"/>
                      <a:pt x="1569" y="3859"/>
                    </a:cubicBezTo>
                    <a:lnTo>
                      <a:pt x="1569" y="3859"/>
                    </a:lnTo>
                    <a:cubicBezTo>
                      <a:pt x="1569" y="3859"/>
                      <a:pt x="1402" y="4788"/>
                      <a:pt x="1628" y="5169"/>
                    </a:cubicBezTo>
                    <a:cubicBezTo>
                      <a:pt x="1728" y="5352"/>
                      <a:pt x="1972" y="5401"/>
                      <a:pt x="2204" y="5401"/>
                    </a:cubicBezTo>
                    <a:cubicBezTo>
                      <a:pt x="2471" y="5401"/>
                      <a:pt x="2724" y="5336"/>
                      <a:pt x="2724" y="5336"/>
                    </a:cubicBezTo>
                    <a:cubicBezTo>
                      <a:pt x="2963" y="6345"/>
                      <a:pt x="3439" y="6409"/>
                      <a:pt x="3555" y="6409"/>
                    </a:cubicBezTo>
                    <a:cubicBezTo>
                      <a:pt x="3572" y="6409"/>
                      <a:pt x="3581" y="6407"/>
                      <a:pt x="3581" y="6407"/>
                    </a:cubicBezTo>
                    <a:lnTo>
                      <a:pt x="3581" y="2"/>
                    </a:lnTo>
                    <a:cubicBezTo>
                      <a:pt x="3559" y="1"/>
                      <a:pt x="3537" y="1"/>
                      <a:pt x="35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4198125" y="1707850"/>
                <a:ext cx="253325" cy="15652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6261" extrusionOk="0">
                    <a:moveTo>
                      <a:pt x="8955" y="1"/>
                    </a:moveTo>
                    <a:cubicBezTo>
                      <a:pt x="8600" y="1"/>
                      <a:pt x="8185" y="9"/>
                      <a:pt x="7738" y="33"/>
                    </a:cubicBezTo>
                    <a:lnTo>
                      <a:pt x="10133" y="33"/>
                    </a:lnTo>
                    <a:cubicBezTo>
                      <a:pt x="10133" y="33"/>
                      <a:pt x="9664" y="1"/>
                      <a:pt x="8955" y="1"/>
                    </a:cubicBezTo>
                    <a:close/>
                    <a:moveTo>
                      <a:pt x="5109" y="33"/>
                    </a:moveTo>
                    <a:cubicBezTo>
                      <a:pt x="1" y="200"/>
                      <a:pt x="929" y="3141"/>
                      <a:pt x="1668" y="4332"/>
                    </a:cubicBezTo>
                    <a:cubicBezTo>
                      <a:pt x="2442" y="5558"/>
                      <a:pt x="4501" y="6260"/>
                      <a:pt x="4501" y="6260"/>
                    </a:cubicBezTo>
                    <a:cubicBezTo>
                      <a:pt x="4608" y="5534"/>
                      <a:pt x="4454" y="4796"/>
                      <a:pt x="4049" y="4177"/>
                    </a:cubicBezTo>
                    <a:lnTo>
                      <a:pt x="4049" y="4177"/>
                    </a:lnTo>
                    <a:cubicBezTo>
                      <a:pt x="4081" y="4187"/>
                      <a:pt x="4114" y="4192"/>
                      <a:pt x="4149" y="4192"/>
                    </a:cubicBezTo>
                    <a:cubicBezTo>
                      <a:pt x="4534" y="4192"/>
                      <a:pt x="5070" y="3610"/>
                      <a:pt x="4775" y="2879"/>
                    </a:cubicBezTo>
                    <a:cubicBezTo>
                      <a:pt x="4659" y="2601"/>
                      <a:pt x="4489" y="2508"/>
                      <a:pt x="4297" y="2508"/>
                    </a:cubicBezTo>
                    <a:cubicBezTo>
                      <a:pt x="3937" y="2508"/>
                      <a:pt x="3498" y="2832"/>
                      <a:pt x="3180" y="2879"/>
                    </a:cubicBezTo>
                    <a:cubicBezTo>
                      <a:pt x="3157" y="2882"/>
                      <a:pt x="3134" y="2884"/>
                      <a:pt x="3111" y="2884"/>
                    </a:cubicBezTo>
                    <a:cubicBezTo>
                      <a:pt x="2628" y="2884"/>
                      <a:pt x="2105" y="2180"/>
                      <a:pt x="2799" y="1498"/>
                    </a:cubicBezTo>
                    <a:cubicBezTo>
                      <a:pt x="3835" y="461"/>
                      <a:pt x="6021" y="127"/>
                      <a:pt x="7738" y="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4338025" y="1686950"/>
                <a:ext cx="163450" cy="88550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3542" extrusionOk="0">
                    <a:moveTo>
                      <a:pt x="60" y="0"/>
                    </a:moveTo>
                    <a:cubicBezTo>
                      <a:pt x="1" y="1512"/>
                      <a:pt x="1596" y="1893"/>
                      <a:pt x="1596" y="1893"/>
                    </a:cubicBezTo>
                    <a:cubicBezTo>
                      <a:pt x="2263" y="2227"/>
                      <a:pt x="2311" y="2560"/>
                      <a:pt x="2156" y="2822"/>
                    </a:cubicBezTo>
                    <a:cubicBezTo>
                      <a:pt x="1998" y="3081"/>
                      <a:pt x="1894" y="3541"/>
                      <a:pt x="2836" y="3541"/>
                    </a:cubicBezTo>
                    <a:cubicBezTo>
                      <a:pt x="2892" y="3541"/>
                      <a:pt x="2950" y="3540"/>
                      <a:pt x="3013" y="3536"/>
                    </a:cubicBezTo>
                    <a:cubicBezTo>
                      <a:pt x="4132" y="3489"/>
                      <a:pt x="3906" y="2001"/>
                      <a:pt x="3906" y="2001"/>
                    </a:cubicBezTo>
                    <a:lnTo>
                      <a:pt x="3906" y="2001"/>
                    </a:lnTo>
                    <a:cubicBezTo>
                      <a:pt x="3906" y="2001"/>
                      <a:pt x="4236" y="2060"/>
                      <a:pt x="4583" y="2060"/>
                    </a:cubicBezTo>
                    <a:cubicBezTo>
                      <a:pt x="4818" y="2060"/>
                      <a:pt x="5062" y="2032"/>
                      <a:pt x="5216" y="1941"/>
                    </a:cubicBezTo>
                    <a:cubicBezTo>
                      <a:pt x="5609" y="1727"/>
                      <a:pt x="5382" y="846"/>
                      <a:pt x="5382" y="846"/>
                    </a:cubicBezTo>
                    <a:cubicBezTo>
                      <a:pt x="6537" y="572"/>
                      <a:pt x="6454" y="0"/>
                      <a:pt x="6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4198125" y="3064500"/>
                <a:ext cx="253325" cy="15657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6263" extrusionOk="0">
                    <a:moveTo>
                      <a:pt x="4501" y="0"/>
                    </a:moveTo>
                    <a:cubicBezTo>
                      <a:pt x="4501" y="0"/>
                      <a:pt x="2441" y="703"/>
                      <a:pt x="1668" y="1929"/>
                    </a:cubicBezTo>
                    <a:cubicBezTo>
                      <a:pt x="929" y="3120"/>
                      <a:pt x="1" y="6061"/>
                      <a:pt x="5109" y="6227"/>
                    </a:cubicBezTo>
                    <a:lnTo>
                      <a:pt x="7650" y="6227"/>
                    </a:lnTo>
                    <a:cubicBezTo>
                      <a:pt x="5947" y="6130"/>
                      <a:pt x="3817" y="5793"/>
                      <a:pt x="2799" y="4775"/>
                    </a:cubicBezTo>
                    <a:cubicBezTo>
                      <a:pt x="2105" y="4081"/>
                      <a:pt x="2628" y="3377"/>
                      <a:pt x="3111" y="3377"/>
                    </a:cubicBezTo>
                    <a:cubicBezTo>
                      <a:pt x="3134" y="3377"/>
                      <a:pt x="3157" y="3378"/>
                      <a:pt x="3180" y="3382"/>
                    </a:cubicBezTo>
                    <a:cubicBezTo>
                      <a:pt x="3498" y="3428"/>
                      <a:pt x="3937" y="3753"/>
                      <a:pt x="4297" y="3753"/>
                    </a:cubicBezTo>
                    <a:cubicBezTo>
                      <a:pt x="4489" y="3753"/>
                      <a:pt x="4659" y="3660"/>
                      <a:pt x="4775" y="3382"/>
                    </a:cubicBezTo>
                    <a:cubicBezTo>
                      <a:pt x="5070" y="2650"/>
                      <a:pt x="4534" y="2069"/>
                      <a:pt x="4149" y="2069"/>
                    </a:cubicBezTo>
                    <a:cubicBezTo>
                      <a:pt x="4114" y="2069"/>
                      <a:pt x="4081" y="2074"/>
                      <a:pt x="4049" y="2084"/>
                    </a:cubicBezTo>
                    <a:cubicBezTo>
                      <a:pt x="4454" y="1465"/>
                      <a:pt x="4608" y="715"/>
                      <a:pt x="4501" y="0"/>
                    </a:cubicBezTo>
                    <a:close/>
                    <a:moveTo>
                      <a:pt x="7650" y="6227"/>
                    </a:moveTo>
                    <a:cubicBezTo>
                      <a:pt x="8110" y="6254"/>
                      <a:pt x="8540" y="6262"/>
                      <a:pt x="8908" y="6262"/>
                    </a:cubicBezTo>
                    <a:cubicBezTo>
                      <a:pt x="9643" y="6262"/>
                      <a:pt x="10133" y="6227"/>
                      <a:pt x="10133" y="6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4338025" y="3153375"/>
                <a:ext cx="163450" cy="88550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3542" extrusionOk="0">
                    <a:moveTo>
                      <a:pt x="2836" y="0"/>
                    </a:moveTo>
                    <a:cubicBezTo>
                      <a:pt x="1894" y="0"/>
                      <a:pt x="1998" y="461"/>
                      <a:pt x="2156" y="720"/>
                    </a:cubicBezTo>
                    <a:cubicBezTo>
                      <a:pt x="2311" y="993"/>
                      <a:pt x="2263" y="1315"/>
                      <a:pt x="1596" y="1648"/>
                    </a:cubicBezTo>
                    <a:cubicBezTo>
                      <a:pt x="1596" y="1648"/>
                      <a:pt x="1" y="2041"/>
                      <a:pt x="60" y="3541"/>
                    </a:cubicBezTo>
                    <a:lnTo>
                      <a:pt x="6454" y="3541"/>
                    </a:lnTo>
                    <a:cubicBezTo>
                      <a:pt x="6454" y="3541"/>
                      <a:pt x="6537" y="2970"/>
                      <a:pt x="5382" y="2696"/>
                    </a:cubicBezTo>
                    <a:cubicBezTo>
                      <a:pt x="5382" y="2696"/>
                      <a:pt x="5609" y="1815"/>
                      <a:pt x="5216" y="1601"/>
                    </a:cubicBezTo>
                    <a:cubicBezTo>
                      <a:pt x="5062" y="1509"/>
                      <a:pt x="4818" y="1482"/>
                      <a:pt x="4583" y="1482"/>
                    </a:cubicBezTo>
                    <a:cubicBezTo>
                      <a:pt x="4236" y="1482"/>
                      <a:pt x="3906" y="1541"/>
                      <a:pt x="3906" y="1541"/>
                    </a:cubicBezTo>
                    <a:cubicBezTo>
                      <a:pt x="3906" y="1541"/>
                      <a:pt x="4132" y="53"/>
                      <a:pt x="3013" y="5"/>
                    </a:cubicBezTo>
                    <a:cubicBezTo>
                      <a:pt x="2950" y="2"/>
                      <a:pt x="2892" y="0"/>
                      <a:pt x="2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4033225" y="1707850"/>
                <a:ext cx="253325" cy="15652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6261" extrusionOk="0">
                    <a:moveTo>
                      <a:pt x="1179" y="1"/>
                    </a:moveTo>
                    <a:cubicBezTo>
                      <a:pt x="469" y="1"/>
                      <a:pt x="1" y="33"/>
                      <a:pt x="1" y="33"/>
                    </a:cubicBezTo>
                    <a:lnTo>
                      <a:pt x="2396" y="33"/>
                    </a:lnTo>
                    <a:cubicBezTo>
                      <a:pt x="1949" y="9"/>
                      <a:pt x="1534" y="1"/>
                      <a:pt x="1179" y="1"/>
                    </a:cubicBezTo>
                    <a:close/>
                    <a:moveTo>
                      <a:pt x="2396" y="33"/>
                    </a:moveTo>
                    <a:lnTo>
                      <a:pt x="2396" y="33"/>
                    </a:lnTo>
                    <a:cubicBezTo>
                      <a:pt x="4113" y="127"/>
                      <a:pt x="6298" y="461"/>
                      <a:pt x="7335" y="1498"/>
                    </a:cubicBezTo>
                    <a:cubicBezTo>
                      <a:pt x="8017" y="2180"/>
                      <a:pt x="7505" y="2884"/>
                      <a:pt x="7022" y="2884"/>
                    </a:cubicBezTo>
                    <a:cubicBezTo>
                      <a:pt x="6999" y="2884"/>
                      <a:pt x="6977" y="2882"/>
                      <a:pt x="6954" y="2879"/>
                    </a:cubicBezTo>
                    <a:cubicBezTo>
                      <a:pt x="6636" y="2832"/>
                      <a:pt x="6197" y="2508"/>
                      <a:pt x="5837" y="2508"/>
                    </a:cubicBezTo>
                    <a:cubicBezTo>
                      <a:pt x="5644" y="2508"/>
                      <a:pt x="5475" y="2601"/>
                      <a:pt x="5359" y="2879"/>
                    </a:cubicBezTo>
                    <a:cubicBezTo>
                      <a:pt x="5053" y="3610"/>
                      <a:pt x="5588" y="4192"/>
                      <a:pt x="5972" y="4192"/>
                    </a:cubicBezTo>
                    <a:cubicBezTo>
                      <a:pt x="6007" y="4192"/>
                      <a:pt x="6041" y="4187"/>
                      <a:pt x="6073" y="4177"/>
                    </a:cubicBezTo>
                    <a:lnTo>
                      <a:pt x="6073" y="4177"/>
                    </a:lnTo>
                    <a:cubicBezTo>
                      <a:pt x="5680" y="4796"/>
                      <a:pt x="5525" y="5534"/>
                      <a:pt x="5632" y="6260"/>
                    </a:cubicBezTo>
                    <a:cubicBezTo>
                      <a:pt x="5632" y="6260"/>
                      <a:pt x="7692" y="5558"/>
                      <a:pt x="8454" y="4332"/>
                    </a:cubicBezTo>
                    <a:cubicBezTo>
                      <a:pt x="9204" y="3141"/>
                      <a:pt x="10133" y="200"/>
                      <a:pt x="5025" y="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3982925" y="1686950"/>
                <a:ext cx="163725" cy="88550"/>
              </a:xfrm>
              <a:custGeom>
                <a:avLst/>
                <a:gdLst/>
                <a:ahLst/>
                <a:cxnLst/>
                <a:rect l="l" t="t" r="r" b="b"/>
                <a:pathLst>
                  <a:path w="6549" h="3542" extrusionOk="0">
                    <a:moveTo>
                      <a:pt x="84" y="0"/>
                    </a:moveTo>
                    <a:cubicBezTo>
                      <a:pt x="84" y="0"/>
                      <a:pt x="1" y="572"/>
                      <a:pt x="1155" y="846"/>
                    </a:cubicBezTo>
                    <a:cubicBezTo>
                      <a:pt x="1155" y="846"/>
                      <a:pt x="941" y="1727"/>
                      <a:pt x="1322" y="1941"/>
                    </a:cubicBezTo>
                    <a:cubicBezTo>
                      <a:pt x="1476" y="2032"/>
                      <a:pt x="1722" y="2060"/>
                      <a:pt x="1959" y="2060"/>
                    </a:cubicBezTo>
                    <a:cubicBezTo>
                      <a:pt x="2310" y="2060"/>
                      <a:pt x="2644" y="2001"/>
                      <a:pt x="2644" y="2001"/>
                    </a:cubicBezTo>
                    <a:lnTo>
                      <a:pt x="2644" y="2001"/>
                    </a:lnTo>
                    <a:cubicBezTo>
                      <a:pt x="2644" y="2001"/>
                      <a:pt x="2406" y="3489"/>
                      <a:pt x="3537" y="3536"/>
                    </a:cubicBezTo>
                    <a:cubicBezTo>
                      <a:pt x="3599" y="3540"/>
                      <a:pt x="3657" y="3541"/>
                      <a:pt x="3712" y="3541"/>
                    </a:cubicBezTo>
                    <a:cubicBezTo>
                      <a:pt x="4645" y="3541"/>
                      <a:pt x="4551" y="3081"/>
                      <a:pt x="4394" y="2822"/>
                    </a:cubicBezTo>
                    <a:cubicBezTo>
                      <a:pt x="4227" y="2560"/>
                      <a:pt x="4287" y="2227"/>
                      <a:pt x="4942" y="1893"/>
                    </a:cubicBezTo>
                    <a:cubicBezTo>
                      <a:pt x="4954" y="1893"/>
                      <a:pt x="6549" y="1512"/>
                      <a:pt x="64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4033225" y="3064500"/>
                <a:ext cx="253325" cy="15657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6263" extrusionOk="0">
                    <a:moveTo>
                      <a:pt x="5632" y="0"/>
                    </a:moveTo>
                    <a:lnTo>
                      <a:pt x="5632" y="0"/>
                    </a:lnTo>
                    <a:cubicBezTo>
                      <a:pt x="5525" y="715"/>
                      <a:pt x="5680" y="1465"/>
                      <a:pt x="6073" y="2084"/>
                    </a:cubicBezTo>
                    <a:cubicBezTo>
                      <a:pt x="6041" y="2074"/>
                      <a:pt x="6007" y="2069"/>
                      <a:pt x="5972" y="2069"/>
                    </a:cubicBezTo>
                    <a:cubicBezTo>
                      <a:pt x="5588" y="2069"/>
                      <a:pt x="5053" y="2650"/>
                      <a:pt x="5359" y="3382"/>
                    </a:cubicBezTo>
                    <a:cubicBezTo>
                      <a:pt x="5475" y="3660"/>
                      <a:pt x="5644" y="3753"/>
                      <a:pt x="5837" y="3753"/>
                    </a:cubicBezTo>
                    <a:cubicBezTo>
                      <a:pt x="6197" y="3753"/>
                      <a:pt x="6636" y="3428"/>
                      <a:pt x="6954" y="3382"/>
                    </a:cubicBezTo>
                    <a:cubicBezTo>
                      <a:pt x="6977" y="3378"/>
                      <a:pt x="6999" y="3377"/>
                      <a:pt x="7022" y="3377"/>
                    </a:cubicBezTo>
                    <a:cubicBezTo>
                      <a:pt x="7505" y="3377"/>
                      <a:pt x="8017" y="4081"/>
                      <a:pt x="7335" y="4775"/>
                    </a:cubicBezTo>
                    <a:cubicBezTo>
                      <a:pt x="6316" y="5793"/>
                      <a:pt x="4187" y="6130"/>
                      <a:pt x="2484" y="6227"/>
                    </a:cubicBezTo>
                    <a:lnTo>
                      <a:pt x="5025" y="6227"/>
                    </a:lnTo>
                    <a:cubicBezTo>
                      <a:pt x="10133" y="6061"/>
                      <a:pt x="9204" y="3120"/>
                      <a:pt x="8454" y="1929"/>
                    </a:cubicBezTo>
                    <a:cubicBezTo>
                      <a:pt x="7692" y="703"/>
                      <a:pt x="5633" y="0"/>
                      <a:pt x="5632" y="0"/>
                    </a:cubicBezTo>
                    <a:close/>
                    <a:moveTo>
                      <a:pt x="1" y="6227"/>
                    </a:moveTo>
                    <a:cubicBezTo>
                      <a:pt x="1" y="6227"/>
                      <a:pt x="490" y="6262"/>
                      <a:pt x="1226" y="6262"/>
                    </a:cubicBezTo>
                    <a:cubicBezTo>
                      <a:pt x="1594" y="6262"/>
                      <a:pt x="2023" y="6254"/>
                      <a:pt x="2484" y="6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3982925" y="3153375"/>
                <a:ext cx="163725" cy="88550"/>
              </a:xfrm>
              <a:custGeom>
                <a:avLst/>
                <a:gdLst/>
                <a:ahLst/>
                <a:cxnLst/>
                <a:rect l="l" t="t" r="r" b="b"/>
                <a:pathLst>
                  <a:path w="6549" h="3542" extrusionOk="0">
                    <a:moveTo>
                      <a:pt x="3712" y="0"/>
                    </a:moveTo>
                    <a:cubicBezTo>
                      <a:pt x="3657" y="0"/>
                      <a:pt x="3599" y="2"/>
                      <a:pt x="3537" y="5"/>
                    </a:cubicBezTo>
                    <a:cubicBezTo>
                      <a:pt x="2406" y="53"/>
                      <a:pt x="2644" y="1541"/>
                      <a:pt x="2644" y="1541"/>
                    </a:cubicBezTo>
                    <a:cubicBezTo>
                      <a:pt x="2644" y="1541"/>
                      <a:pt x="2310" y="1482"/>
                      <a:pt x="1959" y="1482"/>
                    </a:cubicBezTo>
                    <a:cubicBezTo>
                      <a:pt x="1722" y="1482"/>
                      <a:pt x="1476" y="1509"/>
                      <a:pt x="1322" y="1601"/>
                    </a:cubicBezTo>
                    <a:cubicBezTo>
                      <a:pt x="941" y="1815"/>
                      <a:pt x="1155" y="2696"/>
                      <a:pt x="1155" y="2696"/>
                    </a:cubicBezTo>
                    <a:cubicBezTo>
                      <a:pt x="1" y="2970"/>
                      <a:pt x="84" y="3541"/>
                      <a:pt x="84" y="3541"/>
                    </a:cubicBezTo>
                    <a:lnTo>
                      <a:pt x="6489" y="3541"/>
                    </a:lnTo>
                    <a:cubicBezTo>
                      <a:pt x="6549" y="2041"/>
                      <a:pt x="4954" y="1648"/>
                      <a:pt x="4942" y="1648"/>
                    </a:cubicBezTo>
                    <a:cubicBezTo>
                      <a:pt x="4287" y="1315"/>
                      <a:pt x="4227" y="993"/>
                      <a:pt x="4394" y="720"/>
                    </a:cubicBezTo>
                    <a:cubicBezTo>
                      <a:pt x="4551" y="461"/>
                      <a:pt x="4645" y="0"/>
                      <a:pt x="37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3491250" y="1981925"/>
                <a:ext cx="239875" cy="255500"/>
              </a:xfrm>
              <a:custGeom>
                <a:avLst/>
                <a:gdLst/>
                <a:ahLst/>
                <a:cxnLst/>
                <a:rect l="l" t="t" r="r" b="b"/>
                <a:pathLst>
                  <a:path w="9595" h="10220" extrusionOk="0">
                    <a:moveTo>
                      <a:pt x="7607" y="0"/>
                    </a:moveTo>
                    <a:lnTo>
                      <a:pt x="7607" y="0"/>
                    </a:lnTo>
                    <a:cubicBezTo>
                      <a:pt x="7607" y="1"/>
                      <a:pt x="7725" y="4751"/>
                      <a:pt x="5225" y="7132"/>
                    </a:cubicBezTo>
                    <a:cubicBezTo>
                      <a:pt x="4764" y="7556"/>
                      <a:pt x="4368" y="7702"/>
                      <a:pt x="4035" y="7702"/>
                    </a:cubicBezTo>
                    <a:cubicBezTo>
                      <a:pt x="3938" y="7702"/>
                      <a:pt x="3847" y="7689"/>
                      <a:pt x="3761" y="7668"/>
                    </a:cubicBezTo>
                    <a:cubicBezTo>
                      <a:pt x="4023" y="6620"/>
                      <a:pt x="3332" y="5561"/>
                      <a:pt x="2261" y="5394"/>
                    </a:cubicBezTo>
                    <a:cubicBezTo>
                      <a:pt x="2170" y="5381"/>
                      <a:pt x="2080" y="5374"/>
                      <a:pt x="1991" y="5374"/>
                    </a:cubicBezTo>
                    <a:cubicBezTo>
                      <a:pt x="1028" y="5374"/>
                      <a:pt x="196" y="6117"/>
                      <a:pt x="141" y="7108"/>
                    </a:cubicBezTo>
                    <a:cubicBezTo>
                      <a:pt x="1" y="8198"/>
                      <a:pt x="1314" y="10220"/>
                      <a:pt x="3271" y="10220"/>
                    </a:cubicBezTo>
                    <a:cubicBezTo>
                      <a:pt x="4137" y="10220"/>
                      <a:pt x="5129" y="9824"/>
                      <a:pt x="6178" y="8775"/>
                    </a:cubicBezTo>
                    <a:cubicBezTo>
                      <a:pt x="9595" y="5358"/>
                      <a:pt x="7607" y="1"/>
                      <a:pt x="76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3761775" y="1714675"/>
                <a:ext cx="302200" cy="201400"/>
              </a:xfrm>
              <a:custGeom>
                <a:avLst/>
                <a:gdLst/>
                <a:ahLst/>
                <a:cxnLst/>
                <a:rect l="l" t="t" r="r" b="b"/>
                <a:pathLst>
                  <a:path w="12088" h="8056" extrusionOk="0">
                    <a:moveTo>
                      <a:pt x="7275" y="0"/>
                    </a:moveTo>
                    <a:cubicBezTo>
                      <a:pt x="7217" y="0"/>
                      <a:pt x="7162" y="4"/>
                      <a:pt x="7108" y="10"/>
                    </a:cubicBezTo>
                    <a:lnTo>
                      <a:pt x="7108" y="22"/>
                    </a:lnTo>
                    <a:cubicBezTo>
                      <a:pt x="6025" y="82"/>
                      <a:pt x="5239" y="1058"/>
                      <a:pt x="5394" y="2130"/>
                    </a:cubicBezTo>
                    <a:cubicBezTo>
                      <a:pt x="5536" y="3047"/>
                      <a:pt x="6334" y="3686"/>
                      <a:pt x="7218" y="3686"/>
                    </a:cubicBezTo>
                    <a:cubicBezTo>
                      <a:pt x="7366" y="3686"/>
                      <a:pt x="7517" y="3668"/>
                      <a:pt x="7668" y="3630"/>
                    </a:cubicBezTo>
                    <a:lnTo>
                      <a:pt x="7668" y="3630"/>
                    </a:lnTo>
                    <a:cubicBezTo>
                      <a:pt x="7763" y="4011"/>
                      <a:pt x="7680" y="4511"/>
                      <a:pt x="7132" y="5094"/>
                    </a:cubicBezTo>
                    <a:cubicBezTo>
                      <a:pt x="4958" y="7377"/>
                      <a:pt x="808" y="7477"/>
                      <a:pt x="103" y="7477"/>
                    </a:cubicBezTo>
                    <a:cubicBezTo>
                      <a:pt x="36" y="7477"/>
                      <a:pt x="0" y="7476"/>
                      <a:pt x="0" y="7476"/>
                    </a:cubicBezTo>
                    <a:lnTo>
                      <a:pt x="0" y="7476"/>
                    </a:lnTo>
                    <a:cubicBezTo>
                      <a:pt x="0" y="7476"/>
                      <a:pt x="1554" y="8056"/>
                      <a:pt x="3521" y="8056"/>
                    </a:cubicBezTo>
                    <a:cubicBezTo>
                      <a:pt x="5207" y="8056"/>
                      <a:pt x="7198" y="7630"/>
                      <a:pt x="8775" y="6047"/>
                    </a:cubicBezTo>
                    <a:cubicBezTo>
                      <a:pt x="12088" y="2746"/>
                      <a:pt x="8911" y="0"/>
                      <a:pt x="7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3568300" y="1788450"/>
                <a:ext cx="305400" cy="290825"/>
              </a:xfrm>
              <a:custGeom>
                <a:avLst/>
                <a:gdLst/>
                <a:ahLst/>
                <a:cxnLst/>
                <a:rect l="l" t="t" r="r" b="b"/>
                <a:pathLst>
                  <a:path w="12216" h="11633" extrusionOk="0">
                    <a:moveTo>
                      <a:pt x="2703" y="0"/>
                    </a:moveTo>
                    <a:lnTo>
                      <a:pt x="1346" y="1346"/>
                    </a:lnTo>
                    <a:lnTo>
                      <a:pt x="1334" y="1358"/>
                    </a:lnTo>
                    <a:lnTo>
                      <a:pt x="0" y="2703"/>
                    </a:lnTo>
                    <a:cubicBezTo>
                      <a:pt x="2715" y="4989"/>
                      <a:pt x="2310" y="6918"/>
                      <a:pt x="2179" y="8001"/>
                    </a:cubicBezTo>
                    <a:cubicBezTo>
                      <a:pt x="2048" y="9073"/>
                      <a:pt x="595" y="9013"/>
                      <a:pt x="595" y="9954"/>
                    </a:cubicBezTo>
                    <a:cubicBezTo>
                      <a:pt x="595" y="10894"/>
                      <a:pt x="1631" y="11002"/>
                      <a:pt x="1631" y="11002"/>
                    </a:cubicBezTo>
                    <a:cubicBezTo>
                      <a:pt x="3179" y="10966"/>
                      <a:pt x="3524" y="9704"/>
                      <a:pt x="3572" y="8716"/>
                    </a:cubicBezTo>
                    <a:cubicBezTo>
                      <a:pt x="4013" y="11383"/>
                      <a:pt x="6263" y="11633"/>
                      <a:pt x="6263" y="11633"/>
                    </a:cubicBezTo>
                    <a:cubicBezTo>
                      <a:pt x="6858" y="10597"/>
                      <a:pt x="5501" y="8657"/>
                      <a:pt x="5501" y="8656"/>
                    </a:cubicBezTo>
                    <a:lnTo>
                      <a:pt x="5501" y="8656"/>
                    </a:lnTo>
                    <a:cubicBezTo>
                      <a:pt x="6932" y="10539"/>
                      <a:pt x="8214" y="11002"/>
                      <a:pt x="9131" y="11002"/>
                    </a:cubicBezTo>
                    <a:cubicBezTo>
                      <a:pt x="9953" y="11002"/>
                      <a:pt x="10482" y="10629"/>
                      <a:pt x="10561" y="10573"/>
                    </a:cubicBezTo>
                    <a:cubicBezTo>
                      <a:pt x="10680" y="10406"/>
                      <a:pt x="12216" y="8227"/>
                      <a:pt x="8656" y="5513"/>
                    </a:cubicBezTo>
                    <a:lnTo>
                      <a:pt x="8656" y="5513"/>
                    </a:lnTo>
                    <a:cubicBezTo>
                      <a:pt x="8657" y="5513"/>
                      <a:pt x="9954" y="6426"/>
                      <a:pt x="10998" y="6426"/>
                    </a:cubicBezTo>
                    <a:cubicBezTo>
                      <a:pt x="11227" y="6426"/>
                      <a:pt x="11444" y="6382"/>
                      <a:pt x="11633" y="6275"/>
                    </a:cubicBezTo>
                    <a:cubicBezTo>
                      <a:pt x="11633" y="6275"/>
                      <a:pt x="11383" y="4025"/>
                      <a:pt x="8704" y="3572"/>
                    </a:cubicBezTo>
                    <a:cubicBezTo>
                      <a:pt x="9692" y="3536"/>
                      <a:pt x="10954" y="3191"/>
                      <a:pt x="10990" y="1643"/>
                    </a:cubicBezTo>
                    <a:cubicBezTo>
                      <a:pt x="10990" y="1643"/>
                      <a:pt x="10894" y="596"/>
                      <a:pt x="9954" y="596"/>
                    </a:cubicBezTo>
                    <a:cubicBezTo>
                      <a:pt x="9001" y="596"/>
                      <a:pt x="9061" y="2060"/>
                      <a:pt x="7989" y="2179"/>
                    </a:cubicBezTo>
                    <a:cubicBezTo>
                      <a:pt x="7672" y="2218"/>
                      <a:pt x="7279" y="2282"/>
                      <a:pt x="6824" y="2282"/>
                    </a:cubicBezTo>
                    <a:cubicBezTo>
                      <a:pt x="5740" y="2282"/>
                      <a:pt x="4304" y="1920"/>
                      <a:pt x="27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3501625" y="1733050"/>
                <a:ext cx="201825" cy="175825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7033" extrusionOk="0">
                    <a:moveTo>
                      <a:pt x="6333" y="1"/>
                    </a:moveTo>
                    <a:cubicBezTo>
                      <a:pt x="6081" y="1"/>
                      <a:pt x="5947" y="239"/>
                      <a:pt x="5882" y="442"/>
                    </a:cubicBezTo>
                    <a:cubicBezTo>
                      <a:pt x="5811" y="685"/>
                      <a:pt x="5643" y="861"/>
                      <a:pt x="5301" y="861"/>
                    </a:cubicBezTo>
                    <a:cubicBezTo>
                      <a:pt x="5124" y="861"/>
                      <a:pt x="4900" y="814"/>
                      <a:pt x="4620" y="704"/>
                    </a:cubicBezTo>
                    <a:cubicBezTo>
                      <a:pt x="4620" y="704"/>
                      <a:pt x="3969" y="269"/>
                      <a:pt x="3164" y="269"/>
                    </a:cubicBezTo>
                    <a:cubicBezTo>
                      <a:pt x="2700" y="269"/>
                      <a:pt x="2185" y="414"/>
                      <a:pt x="1715" y="871"/>
                    </a:cubicBezTo>
                    <a:cubicBezTo>
                      <a:pt x="334" y="2038"/>
                      <a:pt x="1274" y="3752"/>
                      <a:pt x="1274" y="3752"/>
                    </a:cubicBezTo>
                    <a:cubicBezTo>
                      <a:pt x="1512" y="4598"/>
                      <a:pt x="1274" y="4919"/>
                      <a:pt x="893" y="4990"/>
                    </a:cubicBezTo>
                    <a:cubicBezTo>
                      <a:pt x="524" y="5062"/>
                      <a:pt x="0" y="5383"/>
                      <a:pt x="953" y="6336"/>
                    </a:cubicBezTo>
                    <a:cubicBezTo>
                      <a:pt x="1197" y="6577"/>
                      <a:pt x="1451" y="6667"/>
                      <a:pt x="1694" y="6667"/>
                    </a:cubicBezTo>
                    <a:cubicBezTo>
                      <a:pt x="2412" y="6667"/>
                      <a:pt x="3036" y="5883"/>
                      <a:pt x="3036" y="5883"/>
                    </a:cubicBezTo>
                    <a:cubicBezTo>
                      <a:pt x="3036" y="5883"/>
                      <a:pt x="3643" y="6848"/>
                      <a:pt x="4144" y="7015"/>
                    </a:cubicBezTo>
                    <a:cubicBezTo>
                      <a:pt x="4184" y="7027"/>
                      <a:pt x="4225" y="7032"/>
                      <a:pt x="4266" y="7032"/>
                    </a:cubicBezTo>
                    <a:cubicBezTo>
                      <a:pt x="4746" y="7032"/>
                      <a:pt x="5251" y="6264"/>
                      <a:pt x="5251" y="6264"/>
                    </a:cubicBezTo>
                    <a:cubicBezTo>
                      <a:pt x="5742" y="6602"/>
                      <a:pt x="6104" y="6699"/>
                      <a:pt x="6359" y="6699"/>
                    </a:cubicBezTo>
                    <a:cubicBezTo>
                      <a:pt x="6680" y="6699"/>
                      <a:pt x="6832" y="6546"/>
                      <a:pt x="6858" y="6526"/>
                    </a:cubicBezTo>
                    <a:cubicBezTo>
                      <a:pt x="6906" y="6491"/>
                      <a:pt x="7394" y="6086"/>
                      <a:pt x="6751" y="4907"/>
                    </a:cubicBezTo>
                    <a:cubicBezTo>
                      <a:pt x="6751" y="4907"/>
                      <a:pt x="7703" y="4395"/>
                      <a:pt x="7584" y="3871"/>
                    </a:cubicBezTo>
                    <a:cubicBezTo>
                      <a:pt x="7465" y="3359"/>
                      <a:pt x="6572" y="2657"/>
                      <a:pt x="6572" y="2657"/>
                    </a:cubicBezTo>
                    <a:cubicBezTo>
                      <a:pt x="6572" y="2657"/>
                      <a:pt x="8073" y="1681"/>
                      <a:pt x="7215" y="633"/>
                    </a:cubicBezTo>
                    <a:cubicBezTo>
                      <a:pt x="6824" y="161"/>
                      <a:pt x="6539" y="1"/>
                      <a:pt x="63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4753275" y="1981925"/>
                <a:ext cx="240150" cy="2555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0220" extrusionOk="0">
                    <a:moveTo>
                      <a:pt x="2000" y="0"/>
                    </a:moveTo>
                    <a:cubicBezTo>
                      <a:pt x="2000" y="1"/>
                      <a:pt x="0" y="5358"/>
                      <a:pt x="3429" y="8775"/>
                    </a:cubicBezTo>
                    <a:cubicBezTo>
                      <a:pt x="4477" y="9824"/>
                      <a:pt x="5470" y="10220"/>
                      <a:pt x="6336" y="10220"/>
                    </a:cubicBezTo>
                    <a:cubicBezTo>
                      <a:pt x="8293" y="10220"/>
                      <a:pt x="9606" y="8198"/>
                      <a:pt x="9465" y="7108"/>
                    </a:cubicBezTo>
                    <a:lnTo>
                      <a:pt x="9453" y="7108"/>
                    </a:lnTo>
                    <a:cubicBezTo>
                      <a:pt x="9399" y="6117"/>
                      <a:pt x="8577" y="5374"/>
                      <a:pt x="7616" y="5374"/>
                    </a:cubicBezTo>
                    <a:cubicBezTo>
                      <a:pt x="7527" y="5374"/>
                      <a:pt x="7437" y="5381"/>
                      <a:pt x="7346" y="5394"/>
                    </a:cubicBezTo>
                    <a:cubicBezTo>
                      <a:pt x="6275" y="5561"/>
                      <a:pt x="5572" y="6620"/>
                      <a:pt x="5846" y="7668"/>
                    </a:cubicBezTo>
                    <a:cubicBezTo>
                      <a:pt x="5757" y="7689"/>
                      <a:pt x="5664" y="7702"/>
                      <a:pt x="5565" y="7702"/>
                    </a:cubicBezTo>
                    <a:cubicBezTo>
                      <a:pt x="5228" y="7702"/>
                      <a:pt x="4833" y="7556"/>
                      <a:pt x="4381" y="7132"/>
                    </a:cubicBezTo>
                    <a:cubicBezTo>
                      <a:pt x="1869" y="4751"/>
                      <a:pt x="2000" y="1"/>
                      <a:pt x="20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4420700" y="1714675"/>
                <a:ext cx="302225" cy="201400"/>
              </a:xfrm>
              <a:custGeom>
                <a:avLst/>
                <a:gdLst/>
                <a:ahLst/>
                <a:cxnLst/>
                <a:rect l="l" t="t" r="r" b="b"/>
                <a:pathLst>
                  <a:path w="12089" h="8056" extrusionOk="0">
                    <a:moveTo>
                      <a:pt x="4814" y="0"/>
                    </a:moveTo>
                    <a:cubicBezTo>
                      <a:pt x="3178" y="0"/>
                      <a:pt x="1" y="2746"/>
                      <a:pt x="3302" y="6047"/>
                    </a:cubicBezTo>
                    <a:cubicBezTo>
                      <a:pt x="4884" y="7630"/>
                      <a:pt x="6878" y="8056"/>
                      <a:pt x="8566" y="8056"/>
                    </a:cubicBezTo>
                    <a:cubicBezTo>
                      <a:pt x="10535" y="8056"/>
                      <a:pt x="12088" y="7476"/>
                      <a:pt x="12088" y="7476"/>
                    </a:cubicBezTo>
                    <a:lnTo>
                      <a:pt x="12088" y="7476"/>
                    </a:lnTo>
                    <a:cubicBezTo>
                      <a:pt x="12088" y="7476"/>
                      <a:pt x="12053" y="7477"/>
                      <a:pt x="11985" y="7477"/>
                    </a:cubicBezTo>
                    <a:cubicBezTo>
                      <a:pt x="11280" y="7477"/>
                      <a:pt x="7131" y="7377"/>
                      <a:pt x="4957" y="5094"/>
                    </a:cubicBezTo>
                    <a:cubicBezTo>
                      <a:pt x="4409" y="4511"/>
                      <a:pt x="4326" y="4011"/>
                      <a:pt x="4421" y="3630"/>
                    </a:cubicBezTo>
                    <a:lnTo>
                      <a:pt x="4421" y="3630"/>
                    </a:lnTo>
                    <a:cubicBezTo>
                      <a:pt x="4573" y="3668"/>
                      <a:pt x="4725" y="3686"/>
                      <a:pt x="4874" y="3686"/>
                    </a:cubicBezTo>
                    <a:cubicBezTo>
                      <a:pt x="5763" y="3686"/>
                      <a:pt x="6552" y="3047"/>
                      <a:pt x="6695" y="2130"/>
                    </a:cubicBezTo>
                    <a:cubicBezTo>
                      <a:pt x="6862" y="1058"/>
                      <a:pt x="6064" y="82"/>
                      <a:pt x="4980" y="22"/>
                    </a:cubicBezTo>
                    <a:lnTo>
                      <a:pt x="4980" y="10"/>
                    </a:lnTo>
                    <a:cubicBezTo>
                      <a:pt x="4927" y="4"/>
                      <a:pt x="4872" y="0"/>
                      <a:pt x="4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4610675" y="1788450"/>
                <a:ext cx="305725" cy="290825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1633" extrusionOk="0">
                    <a:moveTo>
                      <a:pt x="9514" y="0"/>
                    </a:moveTo>
                    <a:cubicBezTo>
                      <a:pt x="7912" y="1920"/>
                      <a:pt x="6476" y="2282"/>
                      <a:pt x="5393" y="2282"/>
                    </a:cubicBezTo>
                    <a:cubicBezTo>
                      <a:pt x="4938" y="2282"/>
                      <a:pt x="4544" y="2218"/>
                      <a:pt x="4228" y="2179"/>
                    </a:cubicBezTo>
                    <a:cubicBezTo>
                      <a:pt x="3156" y="2060"/>
                      <a:pt x="3216" y="596"/>
                      <a:pt x="2263" y="596"/>
                    </a:cubicBezTo>
                    <a:cubicBezTo>
                      <a:pt x="1322" y="596"/>
                      <a:pt x="1227" y="1643"/>
                      <a:pt x="1227" y="1643"/>
                    </a:cubicBezTo>
                    <a:cubicBezTo>
                      <a:pt x="1263" y="3191"/>
                      <a:pt x="2525" y="3536"/>
                      <a:pt x="3513" y="3572"/>
                    </a:cubicBezTo>
                    <a:cubicBezTo>
                      <a:pt x="834" y="4025"/>
                      <a:pt x="584" y="6275"/>
                      <a:pt x="584" y="6275"/>
                    </a:cubicBezTo>
                    <a:cubicBezTo>
                      <a:pt x="773" y="6382"/>
                      <a:pt x="990" y="6426"/>
                      <a:pt x="1219" y="6426"/>
                    </a:cubicBezTo>
                    <a:cubicBezTo>
                      <a:pt x="2263" y="6426"/>
                      <a:pt x="3560" y="5513"/>
                      <a:pt x="3561" y="5513"/>
                    </a:cubicBezTo>
                    <a:lnTo>
                      <a:pt x="3561" y="5513"/>
                    </a:lnTo>
                    <a:cubicBezTo>
                      <a:pt x="1" y="8227"/>
                      <a:pt x="1537" y="10406"/>
                      <a:pt x="1656" y="10573"/>
                    </a:cubicBezTo>
                    <a:cubicBezTo>
                      <a:pt x="1735" y="10629"/>
                      <a:pt x="2263" y="11002"/>
                      <a:pt x="3086" y="11002"/>
                    </a:cubicBezTo>
                    <a:cubicBezTo>
                      <a:pt x="4003" y="11002"/>
                      <a:pt x="5285" y="10539"/>
                      <a:pt x="6716" y="8656"/>
                    </a:cubicBezTo>
                    <a:lnTo>
                      <a:pt x="6716" y="8656"/>
                    </a:lnTo>
                    <a:cubicBezTo>
                      <a:pt x="6715" y="8657"/>
                      <a:pt x="5359" y="10597"/>
                      <a:pt x="5954" y="11633"/>
                    </a:cubicBezTo>
                    <a:cubicBezTo>
                      <a:pt x="5954" y="11633"/>
                      <a:pt x="8204" y="11383"/>
                      <a:pt x="8645" y="8716"/>
                    </a:cubicBezTo>
                    <a:cubicBezTo>
                      <a:pt x="8692" y="9704"/>
                      <a:pt x="9038" y="10966"/>
                      <a:pt x="10585" y="11002"/>
                    </a:cubicBezTo>
                    <a:cubicBezTo>
                      <a:pt x="10585" y="11002"/>
                      <a:pt x="11633" y="10918"/>
                      <a:pt x="11633" y="9966"/>
                    </a:cubicBezTo>
                    <a:cubicBezTo>
                      <a:pt x="11633" y="9013"/>
                      <a:pt x="10169" y="9073"/>
                      <a:pt x="10050" y="8001"/>
                    </a:cubicBezTo>
                    <a:cubicBezTo>
                      <a:pt x="9919" y="6930"/>
                      <a:pt x="9514" y="4989"/>
                      <a:pt x="12229" y="2715"/>
                    </a:cubicBezTo>
                    <a:lnTo>
                      <a:pt x="10883" y="1358"/>
                    </a:lnTo>
                    <a:lnTo>
                      <a:pt x="10871" y="1346"/>
                    </a:lnTo>
                    <a:lnTo>
                      <a:pt x="95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4780950" y="1733050"/>
                <a:ext cx="202125" cy="175825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7033" extrusionOk="0">
                    <a:moveTo>
                      <a:pt x="1742" y="1"/>
                    </a:moveTo>
                    <a:cubicBezTo>
                      <a:pt x="1538" y="1"/>
                      <a:pt x="1255" y="161"/>
                      <a:pt x="869" y="633"/>
                    </a:cubicBezTo>
                    <a:cubicBezTo>
                      <a:pt x="0" y="1681"/>
                      <a:pt x="1500" y="2657"/>
                      <a:pt x="1500" y="2657"/>
                    </a:cubicBezTo>
                    <a:cubicBezTo>
                      <a:pt x="1500" y="2657"/>
                      <a:pt x="607" y="3359"/>
                      <a:pt x="488" y="3871"/>
                    </a:cubicBezTo>
                    <a:cubicBezTo>
                      <a:pt x="369" y="4395"/>
                      <a:pt x="1334" y="4907"/>
                      <a:pt x="1334" y="4907"/>
                    </a:cubicBezTo>
                    <a:cubicBezTo>
                      <a:pt x="679" y="6086"/>
                      <a:pt x="1167" y="6491"/>
                      <a:pt x="1215" y="6526"/>
                    </a:cubicBezTo>
                    <a:cubicBezTo>
                      <a:pt x="1241" y="6546"/>
                      <a:pt x="1393" y="6699"/>
                      <a:pt x="1714" y="6699"/>
                    </a:cubicBezTo>
                    <a:cubicBezTo>
                      <a:pt x="1969" y="6699"/>
                      <a:pt x="2331" y="6602"/>
                      <a:pt x="2822" y="6264"/>
                    </a:cubicBezTo>
                    <a:cubicBezTo>
                      <a:pt x="2822" y="6264"/>
                      <a:pt x="3327" y="7032"/>
                      <a:pt x="3807" y="7032"/>
                    </a:cubicBezTo>
                    <a:cubicBezTo>
                      <a:pt x="3848" y="7032"/>
                      <a:pt x="3889" y="7027"/>
                      <a:pt x="3929" y="7015"/>
                    </a:cubicBezTo>
                    <a:cubicBezTo>
                      <a:pt x="4441" y="6848"/>
                      <a:pt x="5037" y="5883"/>
                      <a:pt x="5037" y="5883"/>
                    </a:cubicBezTo>
                    <a:cubicBezTo>
                      <a:pt x="5037" y="5883"/>
                      <a:pt x="5667" y="6667"/>
                      <a:pt x="6384" y="6667"/>
                    </a:cubicBezTo>
                    <a:cubicBezTo>
                      <a:pt x="6626" y="6667"/>
                      <a:pt x="6879" y="6577"/>
                      <a:pt x="7120" y="6336"/>
                    </a:cubicBezTo>
                    <a:cubicBezTo>
                      <a:pt x="8085" y="5383"/>
                      <a:pt x="7561" y="5062"/>
                      <a:pt x="7180" y="4990"/>
                    </a:cubicBezTo>
                    <a:cubicBezTo>
                      <a:pt x="6811" y="4919"/>
                      <a:pt x="6561" y="4598"/>
                      <a:pt x="6799" y="3752"/>
                    </a:cubicBezTo>
                    <a:cubicBezTo>
                      <a:pt x="6799" y="3752"/>
                      <a:pt x="7739" y="2038"/>
                      <a:pt x="6370" y="871"/>
                    </a:cubicBezTo>
                    <a:cubicBezTo>
                      <a:pt x="5895" y="414"/>
                      <a:pt x="5377" y="269"/>
                      <a:pt x="4912" y="269"/>
                    </a:cubicBezTo>
                    <a:cubicBezTo>
                      <a:pt x="4104" y="269"/>
                      <a:pt x="3453" y="704"/>
                      <a:pt x="3453" y="704"/>
                    </a:cubicBezTo>
                    <a:cubicBezTo>
                      <a:pt x="3172" y="814"/>
                      <a:pt x="2949" y="861"/>
                      <a:pt x="2772" y="861"/>
                    </a:cubicBezTo>
                    <a:cubicBezTo>
                      <a:pt x="2430" y="861"/>
                      <a:pt x="2262" y="685"/>
                      <a:pt x="2191" y="442"/>
                    </a:cubicBezTo>
                    <a:cubicBezTo>
                      <a:pt x="2126" y="239"/>
                      <a:pt x="1992" y="1"/>
                      <a:pt x="17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3491250" y="2691425"/>
                <a:ext cx="239875" cy="255525"/>
              </a:xfrm>
              <a:custGeom>
                <a:avLst/>
                <a:gdLst/>
                <a:ahLst/>
                <a:cxnLst/>
                <a:rect l="l" t="t" r="r" b="b"/>
                <a:pathLst>
                  <a:path w="9595" h="10221" extrusionOk="0">
                    <a:moveTo>
                      <a:pt x="3271" y="1"/>
                    </a:moveTo>
                    <a:cubicBezTo>
                      <a:pt x="1314" y="1"/>
                      <a:pt x="1" y="2023"/>
                      <a:pt x="141" y="3112"/>
                    </a:cubicBezTo>
                    <a:cubicBezTo>
                      <a:pt x="196" y="4104"/>
                      <a:pt x="1028" y="4846"/>
                      <a:pt x="1991" y="4846"/>
                    </a:cubicBezTo>
                    <a:cubicBezTo>
                      <a:pt x="2080" y="4846"/>
                      <a:pt x="2170" y="4840"/>
                      <a:pt x="2261" y="4827"/>
                    </a:cubicBezTo>
                    <a:cubicBezTo>
                      <a:pt x="3332" y="4660"/>
                      <a:pt x="4023" y="3600"/>
                      <a:pt x="3761" y="2553"/>
                    </a:cubicBezTo>
                    <a:cubicBezTo>
                      <a:pt x="3847" y="2531"/>
                      <a:pt x="3938" y="2519"/>
                      <a:pt x="4035" y="2519"/>
                    </a:cubicBezTo>
                    <a:cubicBezTo>
                      <a:pt x="4368" y="2519"/>
                      <a:pt x="4764" y="2665"/>
                      <a:pt x="5225" y="3088"/>
                    </a:cubicBezTo>
                    <a:cubicBezTo>
                      <a:pt x="7726" y="5470"/>
                      <a:pt x="7607" y="10220"/>
                      <a:pt x="7607" y="10220"/>
                    </a:cubicBezTo>
                    <a:cubicBezTo>
                      <a:pt x="7607" y="10220"/>
                      <a:pt x="9595" y="4874"/>
                      <a:pt x="6178" y="1445"/>
                    </a:cubicBezTo>
                    <a:cubicBezTo>
                      <a:pt x="5129" y="397"/>
                      <a:pt x="4137" y="1"/>
                      <a:pt x="32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3761775" y="3012800"/>
                <a:ext cx="302200" cy="201400"/>
              </a:xfrm>
              <a:custGeom>
                <a:avLst/>
                <a:gdLst/>
                <a:ahLst/>
                <a:cxnLst/>
                <a:rect l="l" t="t" r="r" b="b"/>
                <a:pathLst>
                  <a:path w="12088" h="8056" extrusionOk="0">
                    <a:moveTo>
                      <a:pt x="3521" y="0"/>
                    </a:moveTo>
                    <a:cubicBezTo>
                      <a:pt x="1554" y="0"/>
                      <a:pt x="0" y="580"/>
                      <a:pt x="0" y="580"/>
                    </a:cubicBezTo>
                    <a:cubicBezTo>
                      <a:pt x="0" y="580"/>
                      <a:pt x="36" y="579"/>
                      <a:pt x="103" y="579"/>
                    </a:cubicBezTo>
                    <a:cubicBezTo>
                      <a:pt x="808" y="579"/>
                      <a:pt x="4958" y="678"/>
                      <a:pt x="7132" y="2961"/>
                    </a:cubicBezTo>
                    <a:cubicBezTo>
                      <a:pt x="7680" y="3545"/>
                      <a:pt x="7763" y="4045"/>
                      <a:pt x="7668" y="4426"/>
                    </a:cubicBezTo>
                    <a:cubicBezTo>
                      <a:pt x="7517" y="4388"/>
                      <a:pt x="7366" y="4370"/>
                      <a:pt x="7218" y="4370"/>
                    </a:cubicBezTo>
                    <a:cubicBezTo>
                      <a:pt x="6334" y="4370"/>
                      <a:pt x="5536" y="5008"/>
                      <a:pt x="5394" y="5926"/>
                    </a:cubicBezTo>
                    <a:cubicBezTo>
                      <a:pt x="5239" y="6997"/>
                      <a:pt x="6025" y="7974"/>
                      <a:pt x="7108" y="8033"/>
                    </a:cubicBezTo>
                    <a:lnTo>
                      <a:pt x="7108" y="8045"/>
                    </a:lnTo>
                    <a:cubicBezTo>
                      <a:pt x="7162" y="8052"/>
                      <a:pt x="7217" y="8055"/>
                      <a:pt x="7275" y="8055"/>
                    </a:cubicBezTo>
                    <a:cubicBezTo>
                      <a:pt x="8911" y="8055"/>
                      <a:pt x="12088" y="5310"/>
                      <a:pt x="8775" y="2009"/>
                    </a:cubicBezTo>
                    <a:cubicBezTo>
                      <a:pt x="7198" y="426"/>
                      <a:pt x="5207" y="0"/>
                      <a:pt x="35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3568300" y="2849575"/>
                <a:ext cx="305400" cy="290850"/>
              </a:xfrm>
              <a:custGeom>
                <a:avLst/>
                <a:gdLst/>
                <a:ahLst/>
                <a:cxnLst/>
                <a:rect l="l" t="t" r="r" b="b"/>
                <a:pathLst>
                  <a:path w="12216" h="11634" extrusionOk="0">
                    <a:moveTo>
                      <a:pt x="6263" y="1"/>
                    </a:moveTo>
                    <a:lnTo>
                      <a:pt x="6263" y="1"/>
                    </a:lnTo>
                    <a:cubicBezTo>
                      <a:pt x="6263" y="1"/>
                      <a:pt x="4013" y="251"/>
                      <a:pt x="3572" y="2918"/>
                    </a:cubicBezTo>
                    <a:cubicBezTo>
                      <a:pt x="3524" y="1930"/>
                      <a:pt x="3179" y="668"/>
                      <a:pt x="1631" y="632"/>
                    </a:cubicBezTo>
                    <a:cubicBezTo>
                      <a:pt x="1631" y="632"/>
                      <a:pt x="595" y="715"/>
                      <a:pt x="595" y="1680"/>
                    </a:cubicBezTo>
                    <a:cubicBezTo>
                      <a:pt x="595" y="2632"/>
                      <a:pt x="2048" y="2561"/>
                      <a:pt x="2179" y="3644"/>
                    </a:cubicBezTo>
                    <a:cubicBezTo>
                      <a:pt x="2298" y="4716"/>
                      <a:pt x="2715" y="6657"/>
                      <a:pt x="0" y="8931"/>
                    </a:cubicBezTo>
                    <a:lnTo>
                      <a:pt x="1334" y="10276"/>
                    </a:lnTo>
                    <a:lnTo>
                      <a:pt x="1346" y="10288"/>
                    </a:lnTo>
                    <a:lnTo>
                      <a:pt x="2703" y="11633"/>
                    </a:lnTo>
                    <a:cubicBezTo>
                      <a:pt x="4304" y="9713"/>
                      <a:pt x="5740" y="9352"/>
                      <a:pt x="6824" y="9352"/>
                    </a:cubicBezTo>
                    <a:cubicBezTo>
                      <a:pt x="7279" y="9352"/>
                      <a:pt x="7672" y="9416"/>
                      <a:pt x="7989" y="9455"/>
                    </a:cubicBezTo>
                    <a:cubicBezTo>
                      <a:pt x="9061" y="9574"/>
                      <a:pt x="9001" y="11038"/>
                      <a:pt x="9954" y="11038"/>
                    </a:cubicBezTo>
                    <a:cubicBezTo>
                      <a:pt x="10894" y="11038"/>
                      <a:pt x="10990" y="9990"/>
                      <a:pt x="10990" y="9990"/>
                    </a:cubicBezTo>
                    <a:cubicBezTo>
                      <a:pt x="10954" y="8443"/>
                      <a:pt x="9692" y="8097"/>
                      <a:pt x="8704" y="8062"/>
                    </a:cubicBezTo>
                    <a:cubicBezTo>
                      <a:pt x="11383" y="7609"/>
                      <a:pt x="11633" y="5359"/>
                      <a:pt x="11633" y="5359"/>
                    </a:cubicBezTo>
                    <a:cubicBezTo>
                      <a:pt x="11444" y="5252"/>
                      <a:pt x="11227" y="5208"/>
                      <a:pt x="10998" y="5208"/>
                    </a:cubicBezTo>
                    <a:cubicBezTo>
                      <a:pt x="9953" y="5208"/>
                      <a:pt x="8656" y="6121"/>
                      <a:pt x="8656" y="6121"/>
                    </a:cubicBezTo>
                    <a:cubicBezTo>
                      <a:pt x="12216" y="3406"/>
                      <a:pt x="10680" y="1227"/>
                      <a:pt x="10561" y="1061"/>
                    </a:cubicBezTo>
                    <a:cubicBezTo>
                      <a:pt x="10482" y="1004"/>
                      <a:pt x="9953" y="631"/>
                      <a:pt x="9131" y="631"/>
                    </a:cubicBezTo>
                    <a:cubicBezTo>
                      <a:pt x="8214" y="631"/>
                      <a:pt x="6932" y="1095"/>
                      <a:pt x="5501" y="2978"/>
                    </a:cubicBezTo>
                    <a:cubicBezTo>
                      <a:pt x="5501" y="2978"/>
                      <a:pt x="6858" y="1037"/>
                      <a:pt x="6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3501625" y="3020225"/>
                <a:ext cx="201825" cy="175600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7024" extrusionOk="0">
                    <a:moveTo>
                      <a:pt x="4274" y="1"/>
                    </a:moveTo>
                    <a:cubicBezTo>
                      <a:pt x="4230" y="1"/>
                      <a:pt x="4187" y="7"/>
                      <a:pt x="4144" y="21"/>
                    </a:cubicBezTo>
                    <a:cubicBezTo>
                      <a:pt x="3643" y="176"/>
                      <a:pt x="3036" y="1140"/>
                      <a:pt x="3036" y="1140"/>
                    </a:cubicBezTo>
                    <a:cubicBezTo>
                      <a:pt x="3036" y="1140"/>
                      <a:pt x="2412" y="357"/>
                      <a:pt x="1694" y="357"/>
                    </a:cubicBezTo>
                    <a:cubicBezTo>
                      <a:pt x="1451" y="357"/>
                      <a:pt x="1197" y="447"/>
                      <a:pt x="953" y="688"/>
                    </a:cubicBezTo>
                    <a:cubicBezTo>
                      <a:pt x="0" y="1640"/>
                      <a:pt x="524" y="1962"/>
                      <a:pt x="893" y="2033"/>
                    </a:cubicBezTo>
                    <a:cubicBezTo>
                      <a:pt x="1274" y="2105"/>
                      <a:pt x="1512" y="2426"/>
                      <a:pt x="1274" y="3271"/>
                    </a:cubicBezTo>
                    <a:cubicBezTo>
                      <a:pt x="1274" y="3271"/>
                      <a:pt x="334" y="4986"/>
                      <a:pt x="1715" y="6153"/>
                    </a:cubicBezTo>
                    <a:cubicBezTo>
                      <a:pt x="2185" y="6614"/>
                      <a:pt x="2699" y="6760"/>
                      <a:pt x="3163" y="6760"/>
                    </a:cubicBezTo>
                    <a:cubicBezTo>
                      <a:pt x="3968" y="6760"/>
                      <a:pt x="4620" y="6319"/>
                      <a:pt x="4620" y="6319"/>
                    </a:cubicBezTo>
                    <a:cubicBezTo>
                      <a:pt x="4900" y="6210"/>
                      <a:pt x="5124" y="6162"/>
                      <a:pt x="5301" y="6162"/>
                    </a:cubicBezTo>
                    <a:cubicBezTo>
                      <a:pt x="5643" y="6162"/>
                      <a:pt x="5811" y="6338"/>
                      <a:pt x="5882" y="6581"/>
                    </a:cubicBezTo>
                    <a:cubicBezTo>
                      <a:pt x="5947" y="6784"/>
                      <a:pt x="6081" y="7023"/>
                      <a:pt x="6333" y="7023"/>
                    </a:cubicBezTo>
                    <a:cubicBezTo>
                      <a:pt x="6539" y="7023"/>
                      <a:pt x="6824" y="6863"/>
                      <a:pt x="7215" y="6391"/>
                    </a:cubicBezTo>
                    <a:cubicBezTo>
                      <a:pt x="8073" y="5355"/>
                      <a:pt x="6572" y="4367"/>
                      <a:pt x="6572" y="4367"/>
                    </a:cubicBezTo>
                    <a:cubicBezTo>
                      <a:pt x="6572" y="4367"/>
                      <a:pt x="7465" y="3676"/>
                      <a:pt x="7584" y="3152"/>
                    </a:cubicBezTo>
                    <a:cubicBezTo>
                      <a:pt x="7703" y="2640"/>
                      <a:pt x="6751" y="2128"/>
                      <a:pt x="6751" y="2128"/>
                    </a:cubicBezTo>
                    <a:cubicBezTo>
                      <a:pt x="7394" y="950"/>
                      <a:pt x="6906" y="533"/>
                      <a:pt x="6858" y="497"/>
                    </a:cubicBezTo>
                    <a:cubicBezTo>
                      <a:pt x="6832" y="477"/>
                      <a:pt x="6680" y="325"/>
                      <a:pt x="6359" y="325"/>
                    </a:cubicBezTo>
                    <a:cubicBezTo>
                      <a:pt x="6104" y="325"/>
                      <a:pt x="5742" y="421"/>
                      <a:pt x="5251" y="759"/>
                    </a:cubicBezTo>
                    <a:cubicBezTo>
                      <a:pt x="5251" y="759"/>
                      <a:pt x="4752" y="1"/>
                      <a:pt x="42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4753250" y="2691425"/>
                <a:ext cx="240175" cy="255525"/>
              </a:xfrm>
              <a:custGeom>
                <a:avLst/>
                <a:gdLst/>
                <a:ahLst/>
                <a:cxnLst/>
                <a:rect l="l" t="t" r="r" b="b"/>
                <a:pathLst>
                  <a:path w="9607" h="10221" extrusionOk="0">
                    <a:moveTo>
                      <a:pt x="6337" y="1"/>
                    </a:moveTo>
                    <a:cubicBezTo>
                      <a:pt x="5471" y="1"/>
                      <a:pt x="4478" y="397"/>
                      <a:pt x="3430" y="1445"/>
                    </a:cubicBezTo>
                    <a:cubicBezTo>
                      <a:pt x="1" y="4874"/>
                      <a:pt x="2001" y="10220"/>
                      <a:pt x="2001" y="10220"/>
                    </a:cubicBezTo>
                    <a:cubicBezTo>
                      <a:pt x="2001" y="10220"/>
                      <a:pt x="1870" y="5470"/>
                      <a:pt x="4382" y="3088"/>
                    </a:cubicBezTo>
                    <a:cubicBezTo>
                      <a:pt x="4834" y="2665"/>
                      <a:pt x="5229" y="2519"/>
                      <a:pt x="5566" y="2519"/>
                    </a:cubicBezTo>
                    <a:cubicBezTo>
                      <a:pt x="5665" y="2519"/>
                      <a:pt x="5758" y="2531"/>
                      <a:pt x="5847" y="2553"/>
                    </a:cubicBezTo>
                    <a:cubicBezTo>
                      <a:pt x="5573" y="3600"/>
                      <a:pt x="6276" y="4660"/>
                      <a:pt x="7347" y="4827"/>
                    </a:cubicBezTo>
                    <a:cubicBezTo>
                      <a:pt x="7438" y="4840"/>
                      <a:pt x="7528" y="4846"/>
                      <a:pt x="7617" y="4846"/>
                    </a:cubicBezTo>
                    <a:cubicBezTo>
                      <a:pt x="8578" y="4846"/>
                      <a:pt x="9400" y="4104"/>
                      <a:pt x="9454" y="3112"/>
                    </a:cubicBezTo>
                    <a:lnTo>
                      <a:pt x="9466" y="3112"/>
                    </a:lnTo>
                    <a:cubicBezTo>
                      <a:pt x="9607" y="2023"/>
                      <a:pt x="8294" y="1"/>
                      <a:pt x="6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4420700" y="3012800"/>
                <a:ext cx="302225" cy="201400"/>
              </a:xfrm>
              <a:custGeom>
                <a:avLst/>
                <a:gdLst/>
                <a:ahLst/>
                <a:cxnLst/>
                <a:rect l="l" t="t" r="r" b="b"/>
                <a:pathLst>
                  <a:path w="12089" h="8056" extrusionOk="0">
                    <a:moveTo>
                      <a:pt x="8566" y="0"/>
                    </a:moveTo>
                    <a:cubicBezTo>
                      <a:pt x="6878" y="0"/>
                      <a:pt x="4884" y="426"/>
                      <a:pt x="3302" y="2009"/>
                    </a:cubicBezTo>
                    <a:cubicBezTo>
                      <a:pt x="1" y="5310"/>
                      <a:pt x="3178" y="8055"/>
                      <a:pt x="4814" y="8055"/>
                    </a:cubicBezTo>
                    <a:cubicBezTo>
                      <a:pt x="4872" y="8055"/>
                      <a:pt x="4927" y="8052"/>
                      <a:pt x="4980" y="8045"/>
                    </a:cubicBezTo>
                    <a:lnTo>
                      <a:pt x="4980" y="8033"/>
                    </a:lnTo>
                    <a:cubicBezTo>
                      <a:pt x="6064" y="7974"/>
                      <a:pt x="6862" y="6997"/>
                      <a:pt x="6695" y="5926"/>
                    </a:cubicBezTo>
                    <a:cubicBezTo>
                      <a:pt x="6552" y="5008"/>
                      <a:pt x="5763" y="4370"/>
                      <a:pt x="4874" y="4370"/>
                    </a:cubicBezTo>
                    <a:cubicBezTo>
                      <a:pt x="4725" y="4370"/>
                      <a:pt x="4573" y="4388"/>
                      <a:pt x="4421" y="4426"/>
                    </a:cubicBezTo>
                    <a:cubicBezTo>
                      <a:pt x="4326" y="4045"/>
                      <a:pt x="4409" y="3545"/>
                      <a:pt x="4957" y="2961"/>
                    </a:cubicBezTo>
                    <a:cubicBezTo>
                      <a:pt x="7131" y="678"/>
                      <a:pt x="11280" y="579"/>
                      <a:pt x="11985" y="579"/>
                    </a:cubicBezTo>
                    <a:cubicBezTo>
                      <a:pt x="12053" y="579"/>
                      <a:pt x="12088" y="580"/>
                      <a:pt x="12088" y="580"/>
                    </a:cubicBezTo>
                    <a:cubicBezTo>
                      <a:pt x="12088" y="580"/>
                      <a:pt x="10535" y="0"/>
                      <a:pt x="8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4610675" y="2849575"/>
                <a:ext cx="305725" cy="290850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1634" extrusionOk="0">
                    <a:moveTo>
                      <a:pt x="5954" y="1"/>
                    </a:moveTo>
                    <a:lnTo>
                      <a:pt x="5954" y="1"/>
                    </a:lnTo>
                    <a:cubicBezTo>
                      <a:pt x="5359" y="1037"/>
                      <a:pt x="6716" y="2978"/>
                      <a:pt x="6716" y="2978"/>
                    </a:cubicBezTo>
                    <a:cubicBezTo>
                      <a:pt x="5285" y="1095"/>
                      <a:pt x="4003" y="631"/>
                      <a:pt x="3086" y="631"/>
                    </a:cubicBezTo>
                    <a:cubicBezTo>
                      <a:pt x="2263" y="631"/>
                      <a:pt x="1735" y="1004"/>
                      <a:pt x="1656" y="1061"/>
                    </a:cubicBezTo>
                    <a:cubicBezTo>
                      <a:pt x="1537" y="1227"/>
                      <a:pt x="1" y="3406"/>
                      <a:pt x="3561" y="6121"/>
                    </a:cubicBezTo>
                    <a:cubicBezTo>
                      <a:pt x="3561" y="6121"/>
                      <a:pt x="2263" y="5208"/>
                      <a:pt x="1219" y="5208"/>
                    </a:cubicBezTo>
                    <a:cubicBezTo>
                      <a:pt x="990" y="5208"/>
                      <a:pt x="773" y="5252"/>
                      <a:pt x="584" y="5359"/>
                    </a:cubicBezTo>
                    <a:cubicBezTo>
                      <a:pt x="584" y="5359"/>
                      <a:pt x="834" y="7609"/>
                      <a:pt x="3513" y="8062"/>
                    </a:cubicBezTo>
                    <a:cubicBezTo>
                      <a:pt x="2525" y="8097"/>
                      <a:pt x="1263" y="8443"/>
                      <a:pt x="1227" y="9990"/>
                    </a:cubicBezTo>
                    <a:cubicBezTo>
                      <a:pt x="1227" y="9990"/>
                      <a:pt x="1322" y="11038"/>
                      <a:pt x="2263" y="11038"/>
                    </a:cubicBezTo>
                    <a:cubicBezTo>
                      <a:pt x="3216" y="11038"/>
                      <a:pt x="3156" y="9574"/>
                      <a:pt x="4228" y="9455"/>
                    </a:cubicBezTo>
                    <a:cubicBezTo>
                      <a:pt x="4544" y="9416"/>
                      <a:pt x="4938" y="9352"/>
                      <a:pt x="5393" y="9352"/>
                    </a:cubicBezTo>
                    <a:cubicBezTo>
                      <a:pt x="6476" y="9352"/>
                      <a:pt x="7912" y="9713"/>
                      <a:pt x="9514" y="11633"/>
                    </a:cubicBezTo>
                    <a:lnTo>
                      <a:pt x="10871" y="10288"/>
                    </a:lnTo>
                    <a:lnTo>
                      <a:pt x="10883" y="10276"/>
                    </a:lnTo>
                    <a:lnTo>
                      <a:pt x="12229" y="8919"/>
                    </a:lnTo>
                    <a:cubicBezTo>
                      <a:pt x="9514" y="6645"/>
                      <a:pt x="9919" y="4704"/>
                      <a:pt x="10050" y="3632"/>
                    </a:cubicBezTo>
                    <a:cubicBezTo>
                      <a:pt x="10169" y="2561"/>
                      <a:pt x="11633" y="2620"/>
                      <a:pt x="11633" y="1668"/>
                    </a:cubicBezTo>
                    <a:cubicBezTo>
                      <a:pt x="11633" y="715"/>
                      <a:pt x="10585" y="632"/>
                      <a:pt x="10585" y="632"/>
                    </a:cubicBezTo>
                    <a:cubicBezTo>
                      <a:pt x="9038" y="668"/>
                      <a:pt x="8692" y="1930"/>
                      <a:pt x="8645" y="2918"/>
                    </a:cubicBezTo>
                    <a:cubicBezTo>
                      <a:pt x="8204" y="251"/>
                      <a:pt x="5954" y="1"/>
                      <a:pt x="59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4780950" y="3020225"/>
                <a:ext cx="202125" cy="17560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7024" extrusionOk="0">
                    <a:moveTo>
                      <a:pt x="3798" y="1"/>
                    </a:moveTo>
                    <a:cubicBezTo>
                      <a:pt x="3321" y="1"/>
                      <a:pt x="2822" y="759"/>
                      <a:pt x="2822" y="759"/>
                    </a:cubicBezTo>
                    <a:cubicBezTo>
                      <a:pt x="2331" y="421"/>
                      <a:pt x="1969" y="325"/>
                      <a:pt x="1714" y="325"/>
                    </a:cubicBezTo>
                    <a:cubicBezTo>
                      <a:pt x="1393" y="325"/>
                      <a:pt x="1241" y="477"/>
                      <a:pt x="1215" y="497"/>
                    </a:cubicBezTo>
                    <a:cubicBezTo>
                      <a:pt x="1167" y="533"/>
                      <a:pt x="679" y="950"/>
                      <a:pt x="1334" y="2128"/>
                    </a:cubicBezTo>
                    <a:cubicBezTo>
                      <a:pt x="1334" y="2128"/>
                      <a:pt x="369" y="2640"/>
                      <a:pt x="488" y="3152"/>
                    </a:cubicBezTo>
                    <a:cubicBezTo>
                      <a:pt x="607" y="3676"/>
                      <a:pt x="1500" y="4367"/>
                      <a:pt x="1500" y="4367"/>
                    </a:cubicBezTo>
                    <a:cubicBezTo>
                      <a:pt x="1500" y="4367"/>
                      <a:pt x="0" y="5355"/>
                      <a:pt x="869" y="6391"/>
                    </a:cubicBezTo>
                    <a:cubicBezTo>
                      <a:pt x="1255" y="6863"/>
                      <a:pt x="1538" y="7023"/>
                      <a:pt x="1742" y="7023"/>
                    </a:cubicBezTo>
                    <a:cubicBezTo>
                      <a:pt x="1992" y="7023"/>
                      <a:pt x="2126" y="6784"/>
                      <a:pt x="2191" y="6581"/>
                    </a:cubicBezTo>
                    <a:cubicBezTo>
                      <a:pt x="2262" y="6338"/>
                      <a:pt x="2430" y="6162"/>
                      <a:pt x="2772" y="6162"/>
                    </a:cubicBezTo>
                    <a:cubicBezTo>
                      <a:pt x="2949" y="6162"/>
                      <a:pt x="3172" y="6210"/>
                      <a:pt x="3453" y="6319"/>
                    </a:cubicBezTo>
                    <a:cubicBezTo>
                      <a:pt x="3453" y="6319"/>
                      <a:pt x="4105" y="6760"/>
                      <a:pt x="4913" y="6760"/>
                    </a:cubicBezTo>
                    <a:cubicBezTo>
                      <a:pt x="5378" y="6760"/>
                      <a:pt x="5896" y="6614"/>
                      <a:pt x="6370" y="6153"/>
                    </a:cubicBezTo>
                    <a:cubicBezTo>
                      <a:pt x="7739" y="4986"/>
                      <a:pt x="6799" y="3271"/>
                      <a:pt x="6799" y="3271"/>
                    </a:cubicBezTo>
                    <a:cubicBezTo>
                      <a:pt x="6561" y="2426"/>
                      <a:pt x="6811" y="2105"/>
                      <a:pt x="7180" y="2033"/>
                    </a:cubicBezTo>
                    <a:cubicBezTo>
                      <a:pt x="7561" y="1962"/>
                      <a:pt x="8085" y="1640"/>
                      <a:pt x="7120" y="688"/>
                    </a:cubicBezTo>
                    <a:cubicBezTo>
                      <a:pt x="6879" y="447"/>
                      <a:pt x="6626" y="357"/>
                      <a:pt x="6384" y="357"/>
                    </a:cubicBezTo>
                    <a:cubicBezTo>
                      <a:pt x="5667" y="357"/>
                      <a:pt x="5037" y="1140"/>
                      <a:pt x="5037" y="1140"/>
                    </a:cubicBezTo>
                    <a:cubicBezTo>
                      <a:pt x="5037" y="1140"/>
                      <a:pt x="4441" y="176"/>
                      <a:pt x="3929" y="21"/>
                    </a:cubicBezTo>
                    <a:cubicBezTo>
                      <a:pt x="3886" y="7"/>
                      <a:pt x="3842" y="1"/>
                      <a:pt x="37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4011325" y="1863750"/>
                <a:ext cx="465625" cy="289100"/>
              </a:xfrm>
              <a:custGeom>
                <a:avLst/>
                <a:gdLst/>
                <a:ahLst/>
                <a:cxnLst/>
                <a:rect l="l" t="t" r="r" b="b"/>
                <a:pathLst>
                  <a:path w="18625" h="11564" extrusionOk="0">
                    <a:moveTo>
                      <a:pt x="9306" y="1"/>
                    </a:moveTo>
                    <a:cubicBezTo>
                      <a:pt x="7651" y="274"/>
                      <a:pt x="7437" y="2322"/>
                      <a:pt x="7437" y="2322"/>
                    </a:cubicBezTo>
                    <a:cubicBezTo>
                      <a:pt x="7315" y="2299"/>
                      <a:pt x="7207" y="2288"/>
                      <a:pt x="7112" y="2288"/>
                    </a:cubicBezTo>
                    <a:cubicBezTo>
                      <a:pt x="5763" y="2288"/>
                      <a:pt x="7041" y="4544"/>
                      <a:pt x="7675" y="5823"/>
                    </a:cubicBezTo>
                    <a:cubicBezTo>
                      <a:pt x="8256" y="7015"/>
                      <a:pt x="7600" y="8062"/>
                      <a:pt x="6988" y="8062"/>
                    </a:cubicBezTo>
                    <a:cubicBezTo>
                      <a:pt x="6897" y="8062"/>
                      <a:pt x="6807" y="8039"/>
                      <a:pt x="6723" y="7990"/>
                    </a:cubicBezTo>
                    <a:cubicBezTo>
                      <a:pt x="6080" y="7597"/>
                      <a:pt x="6604" y="5251"/>
                      <a:pt x="5473" y="4156"/>
                    </a:cubicBezTo>
                    <a:cubicBezTo>
                      <a:pt x="5190" y="3877"/>
                      <a:pt x="4936" y="3772"/>
                      <a:pt x="4712" y="3772"/>
                    </a:cubicBezTo>
                    <a:cubicBezTo>
                      <a:pt x="4049" y="3772"/>
                      <a:pt x="3663" y="4692"/>
                      <a:pt x="3663" y="4692"/>
                    </a:cubicBezTo>
                    <a:lnTo>
                      <a:pt x="2770" y="4358"/>
                    </a:lnTo>
                    <a:cubicBezTo>
                      <a:pt x="2712" y="4356"/>
                      <a:pt x="2656" y="4355"/>
                      <a:pt x="2602" y="4355"/>
                    </a:cubicBezTo>
                    <a:cubicBezTo>
                      <a:pt x="0" y="4355"/>
                      <a:pt x="1520" y="6823"/>
                      <a:pt x="1520" y="6823"/>
                    </a:cubicBezTo>
                    <a:cubicBezTo>
                      <a:pt x="1744" y="6754"/>
                      <a:pt x="1946" y="6723"/>
                      <a:pt x="2130" y="6723"/>
                    </a:cubicBezTo>
                    <a:cubicBezTo>
                      <a:pt x="3411" y="6723"/>
                      <a:pt x="3802" y="8246"/>
                      <a:pt x="4520" y="9287"/>
                    </a:cubicBezTo>
                    <a:cubicBezTo>
                      <a:pt x="5242" y="10334"/>
                      <a:pt x="5265" y="11564"/>
                      <a:pt x="6521" y="11564"/>
                    </a:cubicBezTo>
                    <a:cubicBezTo>
                      <a:pt x="6694" y="11564"/>
                      <a:pt x="6890" y="11541"/>
                      <a:pt x="7116" y="11490"/>
                    </a:cubicBezTo>
                    <a:cubicBezTo>
                      <a:pt x="8985" y="11073"/>
                      <a:pt x="9283" y="4918"/>
                      <a:pt x="9283" y="4918"/>
                    </a:cubicBezTo>
                    <a:lnTo>
                      <a:pt x="9318" y="4406"/>
                    </a:lnTo>
                    <a:lnTo>
                      <a:pt x="9354" y="4918"/>
                    </a:lnTo>
                    <a:cubicBezTo>
                      <a:pt x="9354" y="4918"/>
                      <a:pt x="9652" y="11073"/>
                      <a:pt x="11509" y="11490"/>
                    </a:cubicBezTo>
                    <a:cubicBezTo>
                      <a:pt x="11734" y="11541"/>
                      <a:pt x="11931" y="11564"/>
                      <a:pt x="12104" y="11564"/>
                    </a:cubicBezTo>
                    <a:cubicBezTo>
                      <a:pt x="13362" y="11564"/>
                      <a:pt x="13394" y="10334"/>
                      <a:pt x="14116" y="9287"/>
                    </a:cubicBezTo>
                    <a:cubicBezTo>
                      <a:pt x="14824" y="8246"/>
                      <a:pt x="15223" y="6723"/>
                      <a:pt x="16498" y="6723"/>
                    </a:cubicBezTo>
                    <a:cubicBezTo>
                      <a:pt x="16681" y="6723"/>
                      <a:pt x="16882" y="6754"/>
                      <a:pt x="17105" y="6823"/>
                    </a:cubicBezTo>
                    <a:cubicBezTo>
                      <a:pt x="17105" y="6823"/>
                      <a:pt x="18624" y="4355"/>
                      <a:pt x="16034" y="4355"/>
                    </a:cubicBezTo>
                    <a:cubicBezTo>
                      <a:pt x="15980" y="4355"/>
                      <a:pt x="15924" y="4356"/>
                      <a:pt x="15867" y="4358"/>
                    </a:cubicBezTo>
                    <a:lnTo>
                      <a:pt x="14974" y="4692"/>
                    </a:lnTo>
                    <a:cubicBezTo>
                      <a:pt x="14974" y="4692"/>
                      <a:pt x="14587" y="3772"/>
                      <a:pt x="13919" y="3772"/>
                    </a:cubicBezTo>
                    <a:cubicBezTo>
                      <a:pt x="13694" y="3772"/>
                      <a:pt x="13437" y="3877"/>
                      <a:pt x="13152" y="4156"/>
                    </a:cubicBezTo>
                    <a:cubicBezTo>
                      <a:pt x="12021" y="5251"/>
                      <a:pt x="12557" y="7597"/>
                      <a:pt x="11902" y="7990"/>
                    </a:cubicBezTo>
                    <a:cubicBezTo>
                      <a:pt x="11816" y="8041"/>
                      <a:pt x="11724" y="8066"/>
                      <a:pt x="11631" y="8066"/>
                    </a:cubicBezTo>
                    <a:cubicBezTo>
                      <a:pt x="11021" y="8066"/>
                      <a:pt x="10372" y="7012"/>
                      <a:pt x="10961" y="5823"/>
                    </a:cubicBezTo>
                    <a:cubicBezTo>
                      <a:pt x="11583" y="4546"/>
                      <a:pt x="12857" y="2286"/>
                      <a:pt x="11520" y="2286"/>
                    </a:cubicBezTo>
                    <a:cubicBezTo>
                      <a:pt x="11423" y="2286"/>
                      <a:pt x="11313" y="2297"/>
                      <a:pt x="11188" y="2322"/>
                    </a:cubicBezTo>
                    <a:cubicBezTo>
                      <a:pt x="11188" y="2322"/>
                      <a:pt x="10985" y="274"/>
                      <a:pt x="9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4069550" y="2108425"/>
                <a:ext cx="350350" cy="357200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14288" extrusionOk="0">
                    <a:moveTo>
                      <a:pt x="7001" y="0"/>
                    </a:moveTo>
                    <a:cubicBezTo>
                      <a:pt x="5263" y="1382"/>
                      <a:pt x="5418" y="3048"/>
                      <a:pt x="5418" y="3048"/>
                    </a:cubicBezTo>
                    <a:cubicBezTo>
                      <a:pt x="5042" y="2861"/>
                      <a:pt x="4637" y="2768"/>
                      <a:pt x="4235" y="2768"/>
                    </a:cubicBezTo>
                    <a:cubicBezTo>
                      <a:pt x="3643" y="2768"/>
                      <a:pt x="3059" y="2968"/>
                      <a:pt x="2584" y="3358"/>
                    </a:cubicBezTo>
                    <a:cubicBezTo>
                      <a:pt x="3263" y="3656"/>
                      <a:pt x="3358" y="4430"/>
                      <a:pt x="3358" y="4430"/>
                    </a:cubicBezTo>
                    <a:cubicBezTo>
                      <a:pt x="3063" y="4362"/>
                      <a:pt x="2791" y="4333"/>
                      <a:pt x="2539" y="4333"/>
                    </a:cubicBezTo>
                    <a:cubicBezTo>
                      <a:pt x="701" y="4333"/>
                      <a:pt x="0" y="5918"/>
                      <a:pt x="0" y="5918"/>
                    </a:cubicBezTo>
                    <a:cubicBezTo>
                      <a:pt x="0" y="5918"/>
                      <a:pt x="368" y="5648"/>
                      <a:pt x="782" y="5648"/>
                    </a:cubicBezTo>
                    <a:cubicBezTo>
                      <a:pt x="1046" y="5648"/>
                      <a:pt x="1330" y="5758"/>
                      <a:pt x="1548" y="6120"/>
                    </a:cubicBezTo>
                    <a:cubicBezTo>
                      <a:pt x="2108" y="7049"/>
                      <a:pt x="3358" y="8228"/>
                      <a:pt x="3358" y="8228"/>
                    </a:cubicBezTo>
                    <a:cubicBezTo>
                      <a:pt x="2096" y="9073"/>
                      <a:pt x="3132" y="10383"/>
                      <a:pt x="3132" y="10383"/>
                    </a:cubicBezTo>
                    <a:cubicBezTo>
                      <a:pt x="3132" y="10383"/>
                      <a:pt x="3178" y="10040"/>
                      <a:pt x="3656" y="10040"/>
                    </a:cubicBezTo>
                    <a:cubicBezTo>
                      <a:pt x="3862" y="10040"/>
                      <a:pt x="4150" y="10104"/>
                      <a:pt x="4548" y="10287"/>
                    </a:cubicBezTo>
                    <a:cubicBezTo>
                      <a:pt x="5870" y="10895"/>
                      <a:pt x="5870" y="12645"/>
                      <a:pt x="6096" y="13502"/>
                    </a:cubicBezTo>
                    <a:cubicBezTo>
                      <a:pt x="6132" y="13645"/>
                      <a:pt x="6192" y="13788"/>
                      <a:pt x="6263" y="13907"/>
                    </a:cubicBezTo>
                    <a:lnTo>
                      <a:pt x="6299" y="13955"/>
                    </a:lnTo>
                    <a:cubicBezTo>
                      <a:pt x="6382" y="14074"/>
                      <a:pt x="6513" y="14169"/>
                      <a:pt x="6644" y="14217"/>
                    </a:cubicBezTo>
                    <a:cubicBezTo>
                      <a:pt x="6763" y="14264"/>
                      <a:pt x="6885" y="14288"/>
                      <a:pt x="7007" y="14288"/>
                    </a:cubicBezTo>
                    <a:cubicBezTo>
                      <a:pt x="7129" y="14288"/>
                      <a:pt x="7251" y="14264"/>
                      <a:pt x="7370" y="14217"/>
                    </a:cubicBezTo>
                    <a:cubicBezTo>
                      <a:pt x="7501" y="14169"/>
                      <a:pt x="7632" y="14074"/>
                      <a:pt x="7716" y="13955"/>
                    </a:cubicBezTo>
                    <a:lnTo>
                      <a:pt x="7751" y="13907"/>
                    </a:lnTo>
                    <a:cubicBezTo>
                      <a:pt x="7835" y="13788"/>
                      <a:pt x="7894" y="13645"/>
                      <a:pt x="7918" y="13502"/>
                    </a:cubicBezTo>
                    <a:cubicBezTo>
                      <a:pt x="8144" y="12645"/>
                      <a:pt x="8144" y="10895"/>
                      <a:pt x="9466" y="10287"/>
                    </a:cubicBezTo>
                    <a:cubicBezTo>
                      <a:pt x="9865" y="10104"/>
                      <a:pt x="10152" y="10040"/>
                      <a:pt x="10358" y="10040"/>
                    </a:cubicBezTo>
                    <a:cubicBezTo>
                      <a:pt x="10836" y="10040"/>
                      <a:pt x="10883" y="10383"/>
                      <a:pt x="10883" y="10383"/>
                    </a:cubicBezTo>
                    <a:cubicBezTo>
                      <a:pt x="10883" y="10383"/>
                      <a:pt x="11918" y="9073"/>
                      <a:pt x="10656" y="8228"/>
                    </a:cubicBezTo>
                    <a:cubicBezTo>
                      <a:pt x="10656" y="8228"/>
                      <a:pt x="11918" y="7049"/>
                      <a:pt x="12466" y="6120"/>
                    </a:cubicBezTo>
                    <a:cubicBezTo>
                      <a:pt x="12684" y="5754"/>
                      <a:pt x="12967" y="5642"/>
                      <a:pt x="13231" y="5642"/>
                    </a:cubicBezTo>
                    <a:cubicBezTo>
                      <a:pt x="13645" y="5642"/>
                      <a:pt x="14014" y="5918"/>
                      <a:pt x="14014" y="5918"/>
                    </a:cubicBezTo>
                    <a:cubicBezTo>
                      <a:pt x="14014" y="5918"/>
                      <a:pt x="13295" y="4333"/>
                      <a:pt x="11460" y="4333"/>
                    </a:cubicBezTo>
                    <a:cubicBezTo>
                      <a:pt x="11209" y="4333"/>
                      <a:pt x="10938" y="4362"/>
                      <a:pt x="10644" y="4430"/>
                    </a:cubicBezTo>
                    <a:cubicBezTo>
                      <a:pt x="10644" y="4430"/>
                      <a:pt x="10728" y="3668"/>
                      <a:pt x="11406" y="3358"/>
                    </a:cubicBezTo>
                    <a:cubicBezTo>
                      <a:pt x="10932" y="2968"/>
                      <a:pt x="10347" y="2768"/>
                      <a:pt x="9758" y="2768"/>
                    </a:cubicBezTo>
                    <a:cubicBezTo>
                      <a:pt x="9358" y="2768"/>
                      <a:pt x="8956" y="2861"/>
                      <a:pt x="8585" y="3048"/>
                    </a:cubicBezTo>
                    <a:cubicBezTo>
                      <a:pt x="8585" y="3048"/>
                      <a:pt x="8728" y="1382"/>
                      <a:pt x="7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3642400" y="2259875"/>
                <a:ext cx="297975" cy="411750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16470" extrusionOk="0">
                    <a:moveTo>
                      <a:pt x="5444" y="0"/>
                    </a:moveTo>
                    <a:cubicBezTo>
                      <a:pt x="4856" y="0"/>
                      <a:pt x="4314" y="352"/>
                      <a:pt x="4370" y="1682"/>
                    </a:cubicBezTo>
                    <a:lnTo>
                      <a:pt x="4692" y="2575"/>
                    </a:lnTo>
                    <a:cubicBezTo>
                      <a:pt x="4692" y="2575"/>
                      <a:pt x="3061" y="3265"/>
                      <a:pt x="4156" y="4396"/>
                    </a:cubicBezTo>
                    <a:cubicBezTo>
                      <a:pt x="5263" y="5515"/>
                      <a:pt x="7597" y="4991"/>
                      <a:pt x="7990" y="5646"/>
                    </a:cubicBezTo>
                    <a:cubicBezTo>
                      <a:pt x="8289" y="6135"/>
                      <a:pt x="7672" y="6817"/>
                      <a:pt x="6757" y="6817"/>
                    </a:cubicBezTo>
                    <a:cubicBezTo>
                      <a:pt x="6469" y="6817"/>
                      <a:pt x="6151" y="6749"/>
                      <a:pt x="5823" y="6587"/>
                    </a:cubicBezTo>
                    <a:cubicBezTo>
                      <a:pt x="4954" y="6164"/>
                      <a:pt x="3636" y="5435"/>
                      <a:pt x="2882" y="5435"/>
                    </a:cubicBezTo>
                    <a:cubicBezTo>
                      <a:pt x="2447" y="5435"/>
                      <a:pt x="2199" y="5677"/>
                      <a:pt x="2334" y="6361"/>
                    </a:cubicBezTo>
                    <a:cubicBezTo>
                      <a:pt x="2334" y="6361"/>
                      <a:pt x="287" y="6563"/>
                      <a:pt x="1" y="8218"/>
                    </a:cubicBezTo>
                    <a:cubicBezTo>
                      <a:pt x="1" y="8218"/>
                      <a:pt x="1" y="8230"/>
                      <a:pt x="1" y="8230"/>
                    </a:cubicBezTo>
                    <a:cubicBezTo>
                      <a:pt x="1" y="8230"/>
                      <a:pt x="1" y="8242"/>
                      <a:pt x="1" y="8242"/>
                    </a:cubicBezTo>
                    <a:cubicBezTo>
                      <a:pt x="287" y="9897"/>
                      <a:pt x="2334" y="10111"/>
                      <a:pt x="2334" y="10111"/>
                    </a:cubicBezTo>
                    <a:cubicBezTo>
                      <a:pt x="2200" y="10788"/>
                      <a:pt x="2445" y="11028"/>
                      <a:pt x="2877" y="11028"/>
                    </a:cubicBezTo>
                    <a:cubicBezTo>
                      <a:pt x="3630" y="11028"/>
                      <a:pt x="4953" y="10297"/>
                      <a:pt x="5823" y="9873"/>
                    </a:cubicBezTo>
                    <a:cubicBezTo>
                      <a:pt x="6149" y="9714"/>
                      <a:pt x="6465" y="9648"/>
                      <a:pt x="6752" y="9648"/>
                    </a:cubicBezTo>
                    <a:cubicBezTo>
                      <a:pt x="7669" y="9648"/>
                      <a:pt x="8289" y="10327"/>
                      <a:pt x="7990" y="10826"/>
                    </a:cubicBezTo>
                    <a:cubicBezTo>
                      <a:pt x="7597" y="11468"/>
                      <a:pt x="5251" y="10945"/>
                      <a:pt x="4156" y="12064"/>
                    </a:cubicBezTo>
                    <a:cubicBezTo>
                      <a:pt x="3061" y="13195"/>
                      <a:pt x="4692" y="13885"/>
                      <a:pt x="4692" y="13885"/>
                    </a:cubicBezTo>
                    <a:lnTo>
                      <a:pt x="4370" y="14778"/>
                    </a:lnTo>
                    <a:cubicBezTo>
                      <a:pt x="4314" y="16117"/>
                      <a:pt x="4858" y="16470"/>
                      <a:pt x="5448" y="16470"/>
                    </a:cubicBezTo>
                    <a:cubicBezTo>
                      <a:pt x="6107" y="16470"/>
                      <a:pt x="6823" y="16029"/>
                      <a:pt x="6823" y="16029"/>
                    </a:cubicBezTo>
                    <a:cubicBezTo>
                      <a:pt x="6275" y="14243"/>
                      <a:pt x="8097" y="13850"/>
                      <a:pt x="9288" y="13028"/>
                    </a:cubicBezTo>
                    <a:cubicBezTo>
                      <a:pt x="10466" y="12207"/>
                      <a:pt x="11907" y="12290"/>
                      <a:pt x="11490" y="10421"/>
                    </a:cubicBezTo>
                    <a:cubicBezTo>
                      <a:pt x="11074" y="8563"/>
                      <a:pt x="4918" y="8266"/>
                      <a:pt x="4918" y="8266"/>
                    </a:cubicBezTo>
                    <a:lnTo>
                      <a:pt x="4406" y="8230"/>
                    </a:lnTo>
                    <a:lnTo>
                      <a:pt x="4918" y="8194"/>
                    </a:lnTo>
                    <a:cubicBezTo>
                      <a:pt x="4918" y="8194"/>
                      <a:pt x="11086" y="7897"/>
                      <a:pt x="11502" y="6039"/>
                    </a:cubicBezTo>
                    <a:cubicBezTo>
                      <a:pt x="11919" y="4170"/>
                      <a:pt x="10478" y="4253"/>
                      <a:pt x="9288" y="3432"/>
                    </a:cubicBezTo>
                    <a:cubicBezTo>
                      <a:pt x="8097" y="2610"/>
                      <a:pt x="6287" y="2217"/>
                      <a:pt x="6823" y="443"/>
                    </a:cubicBezTo>
                    <a:cubicBezTo>
                      <a:pt x="6823" y="443"/>
                      <a:pt x="6104" y="0"/>
                      <a:pt x="54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3886775" y="2289700"/>
                <a:ext cx="358125" cy="3506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026" extrusionOk="0">
                    <a:moveTo>
                      <a:pt x="5930" y="0"/>
                    </a:moveTo>
                    <a:cubicBezTo>
                      <a:pt x="5930" y="0"/>
                      <a:pt x="3870" y="941"/>
                      <a:pt x="4442" y="3382"/>
                    </a:cubicBezTo>
                    <a:cubicBezTo>
                      <a:pt x="4442" y="3382"/>
                      <a:pt x="3668" y="3298"/>
                      <a:pt x="3370" y="2620"/>
                    </a:cubicBezTo>
                    <a:cubicBezTo>
                      <a:pt x="2715" y="3417"/>
                      <a:pt x="2584" y="4525"/>
                      <a:pt x="3061" y="5442"/>
                    </a:cubicBezTo>
                    <a:cubicBezTo>
                      <a:pt x="3061" y="5442"/>
                      <a:pt x="3027" y="5439"/>
                      <a:pt x="2965" y="5439"/>
                    </a:cubicBezTo>
                    <a:cubicBezTo>
                      <a:pt x="2593" y="5439"/>
                      <a:pt x="1196" y="5544"/>
                      <a:pt x="1" y="7025"/>
                    </a:cubicBezTo>
                    <a:cubicBezTo>
                      <a:pt x="1183" y="8501"/>
                      <a:pt x="2563" y="8612"/>
                      <a:pt x="2953" y="8612"/>
                    </a:cubicBezTo>
                    <a:cubicBezTo>
                      <a:pt x="3023" y="8612"/>
                      <a:pt x="3061" y="8609"/>
                      <a:pt x="3061" y="8609"/>
                    </a:cubicBezTo>
                    <a:lnTo>
                      <a:pt x="3061" y="8609"/>
                    </a:lnTo>
                    <a:cubicBezTo>
                      <a:pt x="2584" y="9525"/>
                      <a:pt x="2715" y="10645"/>
                      <a:pt x="3370" y="11442"/>
                    </a:cubicBezTo>
                    <a:cubicBezTo>
                      <a:pt x="3668" y="10752"/>
                      <a:pt x="4442" y="10668"/>
                      <a:pt x="4442" y="10668"/>
                    </a:cubicBezTo>
                    <a:lnTo>
                      <a:pt x="4442" y="10668"/>
                    </a:lnTo>
                    <a:cubicBezTo>
                      <a:pt x="3870" y="13109"/>
                      <a:pt x="5930" y="14026"/>
                      <a:pt x="5930" y="14026"/>
                    </a:cubicBezTo>
                    <a:cubicBezTo>
                      <a:pt x="5930" y="14026"/>
                      <a:pt x="5192" y="13038"/>
                      <a:pt x="6121" y="12478"/>
                    </a:cubicBezTo>
                    <a:cubicBezTo>
                      <a:pt x="7061" y="11930"/>
                      <a:pt x="8228" y="10668"/>
                      <a:pt x="8228" y="10668"/>
                    </a:cubicBezTo>
                    <a:cubicBezTo>
                      <a:pt x="8548" y="11146"/>
                      <a:pt x="8936" y="11295"/>
                      <a:pt x="9295" y="11295"/>
                    </a:cubicBezTo>
                    <a:cubicBezTo>
                      <a:pt x="9885" y="11295"/>
                      <a:pt x="10395" y="10895"/>
                      <a:pt x="10395" y="10895"/>
                    </a:cubicBezTo>
                    <a:cubicBezTo>
                      <a:pt x="10395" y="10895"/>
                      <a:pt x="9681" y="10799"/>
                      <a:pt x="10288" y="9478"/>
                    </a:cubicBezTo>
                    <a:cubicBezTo>
                      <a:pt x="10895" y="8144"/>
                      <a:pt x="12645" y="8156"/>
                      <a:pt x="13514" y="7930"/>
                    </a:cubicBezTo>
                    <a:cubicBezTo>
                      <a:pt x="13657" y="7894"/>
                      <a:pt x="13788" y="7835"/>
                      <a:pt x="13919" y="7751"/>
                    </a:cubicBezTo>
                    <a:lnTo>
                      <a:pt x="13967" y="7728"/>
                    </a:lnTo>
                    <a:cubicBezTo>
                      <a:pt x="14086" y="7632"/>
                      <a:pt x="14169" y="7513"/>
                      <a:pt x="14229" y="7370"/>
                    </a:cubicBezTo>
                    <a:cubicBezTo>
                      <a:pt x="14324" y="7144"/>
                      <a:pt x="14324" y="6882"/>
                      <a:pt x="14229" y="6656"/>
                    </a:cubicBezTo>
                    <a:cubicBezTo>
                      <a:pt x="14169" y="6513"/>
                      <a:pt x="14086" y="6394"/>
                      <a:pt x="13967" y="6311"/>
                    </a:cubicBezTo>
                    <a:lnTo>
                      <a:pt x="13919" y="6275"/>
                    </a:lnTo>
                    <a:cubicBezTo>
                      <a:pt x="13800" y="6192"/>
                      <a:pt x="13657" y="6132"/>
                      <a:pt x="13514" y="6096"/>
                    </a:cubicBezTo>
                    <a:cubicBezTo>
                      <a:pt x="12645" y="5882"/>
                      <a:pt x="10895" y="5882"/>
                      <a:pt x="10288" y="4560"/>
                    </a:cubicBezTo>
                    <a:cubicBezTo>
                      <a:pt x="9681" y="3227"/>
                      <a:pt x="10395" y="3144"/>
                      <a:pt x="10395" y="3144"/>
                    </a:cubicBezTo>
                    <a:cubicBezTo>
                      <a:pt x="10395" y="3144"/>
                      <a:pt x="9884" y="2738"/>
                      <a:pt x="9294" y="2738"/>
                    </a:cubicBezTo>
                    <a:cubicBezTo>
                      <a:pt x="8935" y="2738"/>
                      <a:pt x="8548" y="2888"/>
                      <a:pt x="8228" y="3370"/>
                    </a:cubicBezTo>
                    <a:cubicBezTo>
                      <a:pt x="8228" y="3370"/>
                      <a:pt x="7061" y="2108"/>
                      <a:pt x="6121" y="1548"/>
                    </a:cubicBezTo>
                    <a:cubicBezTo>
                      <a:pt x="5192" y="1001"/>
                      <a:pt x="5930" y="1"/>
                      <a:pt x="59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4011325" y="2778375"/>
                <a:ext cx="465625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18625" h="11565" extrusionOk="0">
                    <a:moveTo>
                      <a:pt x="6520" y="1"/>
                    </a:moveTo>
                    <a:cubicBezTo>
                      <a:pt x="5263" y="1"/>
                      <a:pt x="5232" y="1231"/>
                      <a:pt x="4520" y="2277"/>
                    </a:cubicBezTo>
                    <a:cubicBezTo>
                      <a:pt x="3812" y="3319"/>
                      <a:pt x="3414" y="4842"/>
                      <a:pt x="2131" y="4842"/>
                    </a:cubicBezTo>
                    <a:cubicBezTo>
                      <a:pt x="1946" y="4842"/>
                      <a:pt x="1744" y="4811"/>
                      <a:pt x="1520" y="4742"/>
                    </a:cubicBezTo>
                    <a:lnTo>
                      <a:pt x="1520" y="4742"/>
                    </a:lnTo>
                    <a:cubicBezTo>
                      <a:pt x="1520" y="4742"/>
                      <a:pt x="0" y="7210"/>
                      <a:pt x="2602" y="7210"/>
                    </a:cubicBezTo>
                    <a:cubicBezTo>
                      <a:pt x="2656" y="7210"/>
                      <a:pt x="2712" y="7209"/>
                      <a:pt x="2770" y="7207"/>
                    </a:cubicBezTo>
                    <a:lnTo>
                      <a:pt x="3663" y="6873"/>
                    </a:lnTo>
                    <a:cubicBezTo>
                      <a:pt x="3663" y="6873"/>
                      <a:pt x="4049" y="7793"/>
                      <a:pt x="4712" y="7793"/>
                    </a:cubicBezTo>
                    <a:cubicBezTo>
                      <a:pt x="4936" y="7793"/>
                      <a:pt x="5190" y="7688"/>
                      <a:pt x="5473" y="7409"/>
                    </a:cubicBezTo>
                    <a:cubicBezTo>
                      <a:pt x="6604" y="6314"/>
                      <a:pt x="6068" y="3980"/>
                      <a:pt x="6723" y="3587"/>
                    </a:cubicBezTo>
                    <a:cubicBezTo>
                      <a:pt x="6810" y="3535"/>
                      <a:pt x="6902" y="3511"/>
                      <a:pt x="6995" y="3511"/>
                    </a:cubicBezTo>
                    <a:cubicBezTo>
                      <a:pt x="7605" y="3511"/>
                      <a:pt x="8253" y="4555"/>
                      <a:pt x="7675" y="5742"/>
                    </a:cubicBezTo>
                    <a:cubicBezTo>
                      <a:pt x="7042" y="7019"/>
                      <a:pt x="5768" y="9279"/>
                      <a:pt x="7104" y="9279"/>
                    </a:cubicBezTo>
                    <a:cubicBezTo>
                      <a:pt x="7201" y="9279"/>
                      <a:pt x="7312" y="9268"/>
                      <a:pt x="7437" y="9243"/>
                    </a:cubicBezTo>
                    <a:cubicBezTo>
                      <a:pt x="7437" y="9243"/>
                      <a:pt x="7651" y="11291"/>
                      <a:pt x="9306" y="11564"/>
                    </a:cubicBezTo>
                    <a:lnTo>
                      <a:pt x="9330" y="11564"/>
                    </a:lnTo>
                    <a:cubicBezTo>
                      <a:pt x="10985" y="11291"/>
                      <a:pt x="11188" y="9243"/>
                      <a:pt x="11188" y="9243"/>
                    </a:cubicBezTo>
                    <a:cubicBezTo>
                      <a:pt x="11314" y="9268"/>
                      <a:pt x="11425" y="9279"/>
                      <a:pt x="11522" y="9279"/>
                    </a:cubicBezTo>
                    <a:cubicBezTo>
                      <a:pt x="12869" y="9279"/>
                      <a:pt x="11594" y="7019"/>
                      <a:pt x="10961" y="5742"/>
                    </a:cubicBezTo>
                    <a:cubicBezTo>
                      <a:pt x="10373" y="4555"/>
                      <a:pt x="11029" y="3511"/>
                      <a:pt x="11633" y="3511"/>
                    </a:cubicBezTo>
                    <a:cubicBezTo>
                      <a:pt x="11725" y="3511"/>
                      <a:pt x="11817" y="3535"/>
                      <a:pt x="11902" y="3587"/>
                    </a:cubicBezTo>
                    <a:cubicBezTo>
                      <a:pt x="12557" y="3980"/>
                      <a:pt x="12033" y="6314"/>
                      <a:pt x="13152" y="7409"/>
                    </a:cubicBezTo>
                    <a:cubicBezTo>
                      <a:pt x="13437" y="7688"/>
                      <a:pt x="13694" y="7793"/>
                      <a:pt x="13919" y="7793"/>
                    </a:cubicBezTo>
                    <a:cubicBezTo>
                      <a:pt x="14587" y="7793"/>
                      <a:pt x="14974" y="6873"/>
                      <a:pt x="14974" y="6873"/>
                    </a:cubicBezTo>
                    <a:lnTo>
                      <a:pt x="15867" y="7207"/>
                    </a:lnTo>
                    <a:cubicBezTo>
                      <a:pt x="15924" y="7209"/>
                      <a:pt x="15980" y="7210"/>
                      <a:pt x="16034" y="7210"/>
                    </a:cubicBezTo>
                    <a:cubicBezTo>
                      <a:pt x="18624" y="7210"/>
                      <a:pt x="17105" y="4742"/>
                      <a:pt x="17105" y="4742"/>
                    </a:cubicBezTo>
                    <a:lnTo>
                      <a:pt x="17105" y="4742"/>
                    </a:lnTo>
                    <a:cubicBezTo>
                      <a:pt x="16881" y="4811"/>
                      <a:pt x="16679" y="4842"/>
                      <a:pt x="16495" y="4842"/>
                    </a:cubicBezTo>
                    <a:cubicBezTo>
                      <a:pt x="15216" y="4842"/>
                      <a:pt x="14833" y="3319"/>
                      <a:pt x="14105" y="2277"/>
                    </a:cubicBezTo>
                    <a:cubicBezTo>
                      <a:pt x="13383" y="1231"/>
                      <a:pt x="13369" y="1"/>
                      <a:pt x="12107" y="1"/>
                    </a:cubicBezTo>
                    <a:cubicBezTo>
                      <a:pt x="11933" y="1"/>
                      <a:pt x="11736" y="24"/>
                      <a:pt x="11509" y="75"/>
                    </a:cubicBezTo>
                    <a:cubicBezTo>
                      <a:pt x="9640" y="492"/>
                      <a:pt x="9354" y="6647"/>
                      <a:pt x="9354" y="6647"/>
                    </a:cubicBezTo>
                    <a:lnTo>
                      <a:pt x="9318" y="7159"/>
                    </a:lnTo>
                    <a:lnTo>
                      <a:pt x="9283" y="6647"/>
                    </a:lnTo>
                    <a:cubicBezTo>
                      <a:pt x="9283" y="6647"/>
                      <a:pt x="8985" y="492"/>
                      <a:pt x="7116" y="75"/>
                    </a:cubicBezTo>
                    <a:cubicBezTo>
                      <a:pt x="6890" y="24"/>
                      <a:pt x="6694" y="1"/>
                      <a:pt x="6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4068350" y="2465600"/>
                <a:ext cx="350675" cy="357525"/>
              </a:xfrm>
              <a:custGeom>
                <a:avLst/>
                <a:gdLst/>
                <a:ahLst/>
                <a:cxnLst/>
                <a:rect l="l" t="t" r="r" b="b"/>
                <a:pathLst>
                  <a:path w="14027" h="14301" extrusionOk="0">
                    <a:moveTo>
                      <a:pt x="7013" y="1"/>
                    </a:moveTo>
                    <a:cubicBezTo>
                      <a:pt x="6891" y="1"/>
                      <a:pt x="6769" y="25"/>
                      <a:pt x="6656" y="72"/>
                    </a:cubicBezTo>
                    <a:cubicBezTo>
                      <a:pt x="6513" y="120"/>
                      <a:pt x="6394" y="215"/>
                      <a:pt x="6311" y="334"/>
                    </a:cubicBezTo>
                    <a:lnTo>
                      <a:pt x="6275" y="382"/>
                    </a:lnTo>
                    <a:cubicBezTo>
                      <a:pt x="6192" y="501"/>
                      <a:pt x="6132" y="644"/>
                      <a:pt x="6097" y="787"/>
                    </a:cubicBezTo>
                    <a:cubicBezTo>
                      <a:pt x="5870" y="1656"/>
                      <a:pt x="5882" y="3394"/>
                      <a:pt x="4561" y="4013"/>
                    </a:cubicBezTo>
                    <a:cubicBezTo>
                      <a:pt x="4163" y="4194"/>
                      <a:pt x="3877" y="4258"/>
                      <a:pt x="3670" y="4258"/>
                    </a:cubicBezTo>
                    <a:cubicBezTo>
                      <a:pt x="3185" y="4258"/>
                      <a:pt x="3144" y="3906"/>
                      <a:pt x="3144" y="3906"/>
                    </a:cubicBezTo>
                    <a:lnTo>
                      <a:pt x="3144" y="3906"/>
                    </a:lnTo>
                    <a:cubicBezTo>
                      <a:pt x="3144" y="3906"/>
                      <a:pt x="2096" y="5216"/>
                      <a:pt x="3370" y="6061"/>
                    </a:cubicBezTo>
                    <a:cubicBezTo>
                      <a:pt x="3370" y="6061"/>
                      <a:pt x="2108" y="7240"/>
                      <a:pt x="1548" y="8169"/>
                    </a:cubicBezTo>
                    <a:cubicBezTo>
                      <a:pt x="1331" y="8535"/>
                      <a:pt x="1048" y="8646"/>
                      <a:pt x="784" y="8646"/>
                    </a:cubicBezTo>
                    <a:cubicBezTo>
                      <a:pt x="369" y="8646"/>
                      <a:pt x="1" y="8371"/>
                      <a:pt x="1" y="8371"/>
                    </a:cubicBezTo>
                    <a:lnTo>
                      <a:pt x="1" y="8371"/>
                    </a:lnTo>
                    <a:cubicBezTo>
                      <a:pt x="1" y="8371"/>
                      <a:pt x="726" y="9960"/>
                      <a:pt x="2556" y="9960"/>
                    </a:cubicBezTo>
                    <a:cubicBezTo>
                      <a:pt x="2810" y="9960"/>
                      <a:pt x="3085" y="9929"/>
                      <a:pt x="3382" y="9859"/>
                    </a:cubicBezTo>
                    <a:lnTo>
                      <a:pt x="3382" y="9859"/>
                    </a:lnTo>
                    <a:cubicBezTo>
                      <a:pt x="3382" y="9859"/>
                      <a:pt x="3299" y="10633"/>
                      <a:pt x="2608" y="10931"/>
                    </a:cubicBezTo>
                    <a:cubicBezTo>
                      <a:pt x="3083" y="11321"/>
                      <a:pt x="3668" y="11521"/>
                      <a:pt x="4259" y="11521"/>
                    </a:cubicBezTo>
                    <a:cubicBezTo>
                      <a:pt x="4661" y="11521"/>
                      <a:pt x="5066" y="11428"/>
                      <a:pt x="5442" y="11240"/>
                    </a:cubicBezTo>
                    <a:lnTo>
                      <a:pt x="5442" y="11240"/>
                    </a:lnTo>
                    <a:cubicBezTo>
                      <a:pt x="5442" y="11241"/>
                      <a:pt x="5287" y="12907"/>
                      <a:pt x="7025" y="14300"/>
                    </a:cubicBezTo>
                    <a:cubicBezTo>
                      <a:pt x="8764" y="12907"/>
                      <a:pt x="8609" y="11241"/>
                      <a:pt x="8609" y="11240"/>
                    </a:cubicBezTo>
                    <a:lnTo>
                      <a:pt x="8609" y="11240"/>
                    </a:lnTo>
                    <a:cubicBezTo>
                      <a:pt x="8980" y="11428"/>
                      <a:pt x="9382" y="11521"/>
                      <a:pt x="9782" y="11521"/>
                    </a:cubicBezTo>
                    <a:cubicBezTo>
                      <a:pt x="10371" y="11521"/>
                      <a:pt x="10956" y="11321"/>
                      <a:pt x="11431" y="10931"/>
                    </a:cubicBezTo>
                    <a:cubicBezTo>
                      <a:pt x="10752" y="10633"/>
                      <a:pt x="10669" y="9859"/>
                      <a:pt x="10669" y="9859"/>
                    </a:cubicBezTo>
                    <a:lnTo>
                      <a:pt x="10669" y="9859"/>
                    </a:lnTo>
                    <a:cubicBezTo>
                      <a:pt x="10966" y="9929"/>
                      <a:pt x="11241" y="9960"/>
                      <a:pt x="11494" y="9960"/>
                    </a:cubicBezTo>
                    <a:cubicBezTo>
                      <a:pt x="13319" y="9960"/>
                      <a:pt x="14026" y="8371"/>
                      <a:pt x="14026" y="8371"/>
                    </a:cubicBezTo>
                    <a:lnTo>
                      <a:pt x="14026" y="8371"/>
                    </a:lnTo>
                    <a:cubicBezTo>
                      <a:pt x="14026" y="8371"/>
                      <a:pt x="13657" y="8646"/>
                      <a:pt x="13243" y="8646"/>
                    </a:cubicBezTo>
                    <a:cubicBezTo>
                      <a:pt x="12979" y="8646"/>
                      <a:pt x="12696" y="8535"/>
                      <a:pt x="12478" y="8169"/>
                    </a:cubicBezTo>
                    <a:cubicBezTo>
                      <a:pt x="11919" y="7240"/>
                      <a:pt x="10657" y="6061"/>
                      <a:pt x="10657" y="6061"/>
                    </a:cubicBezTo>
                    <a:cubicBezTo>
                      <a:pt x="11931" y="5216"/>
                      <a:pt x="10883" y="3906"/>
                      <a:pt x="10883" y="3906"/>
                    </a:cubicBezTo>
                    <a:lnTo>
                      <a:pt x="10883" y="3906"/>
                    </a:lnTo>
                    <a:cubicBezTo>
                      <a:pt x="10883" y="3906"/>
                      <a:pt x="10842" y="4253"/>
                      <a:pt x="10359" y="4253"/>
                    </a:cubicBezTo>
                    <a:cubicBezTo>
                      <a:pt x="10155" y="4253"/>
                      <a:pt x="9871" y="4191"/>
                      <a:pt x="9478" y="4013"/>
                    </a:cubicBezTo>
                    <a:cubicBezTo>
                      <a:pt x="8145" y="3406"/>
                      <a:pt x="8156" y="1656"/>
                      <a:pt x="7930" y="787"/>
                    </a:cubicBezTo>
                    <a:cubicBezTo>
                      <a:pt x="7894" y="644"/>
                      <a:pt x="7835" y="501"/>
                      <a:pt x="7752" y="382"/>
                    </a:cubicBezTo>
                    <a:lnTo>
                      <a:pt x="7716" y="334"/>
                    </a:lnTo>
                    <a:cubicBezTo>
                      <a:pt x="7633" y="215"/>
                      <a:pt x="7513" y="120"/>
                      <a:pt x="7371" y="72"/>
                    </a:cubicBezTo>
                    <a:cubicBezTo>
                      <a:pt x="7257" y="25"/>
                      <a:pt x="7135" y="1"/>
                      <a:pt x="7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4548175" y="2259875"/>
                <a:ext cx="297975" cy="411750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16470" extrusionOk="0">
                    <a:moveTo>
                      <a:pt x="6476" y="0"/>
                    </a:moveTo>
                    <a:cubicBezTo>
                      <a:pt x="5816" y="0"/>
                      <a:pt x="5096" y="443"/>
                      <a:pt x="5096" y="443"/>
                    </a:cubicBezTo>
                    <a:cubicBezTo>
                      <a:pt x="5644" y="2229"/>
                      <a:pt x="3822" y="2610"/>
                      <a:pt x="2632" y="3432"/>
                    </a:cubicBezTo>
                    <a:cubicBezTo>
                      <a:pt x="1441" y="4253"/>
                      <a:pt x="1" y="4170"/>
                      <a:pt x="417" y="6039"/>
                    </a:cubicBezTo>
                    <a:cubicBezTo>
                      <a:pt x="834" y="7897"/>
                      <a:pt x="7001" y="8194"/>
                      <a:pt x="7001" y="8194"/>
                    </a:cubicBezTo>
                    <a:lnTo>
                      <a:pt x="7513" y="8230"/>
                    </a:lnTo>
                    <a:lnTo>
                      <a:pt x="7001" y="8266"/>
                    </a:lnTo>
                    <a:cubicBezTo>
                      <a:pt x="7001" y="8266"/>
                      <a:pt x="834" y="8563"/>
                      <a:pt x="417" y="10421"/>
                    </a:cubicBezTo>
                    <a:cubicBezTo>
                      <a:pt x="1" y="12290"/>
                      <a:pt x="1441" y="12207"/>
                      <a:pt x="2632" y="13028"/>
                    </a:cubicBezTo>
                    <a:cubicBezTo>
                      <a:pt x="3822" y="13850"/>
                      <a:pt x="5644" y="14243"/>
                      <a:pt x="5096" y="16029"/>
                    </a:cubicBezTo>
                    <a:cubicBezTo>
                      <a:pt x="5096" y="16029"/>
                      <a:pt x="5813" y="16470"/>
                      <a:pt x="6472" y="16470"/>
                    </a:cubicBezTo>
                    <a:cubicBezTo>
                      <a:pt x="7061" y="16470"/>
                      <a:pt x="7605" y="16117"/>
                      <a:pt x="7549" y="14778"/>
                    </a:cubicBezTo>
                    <a:lnTo>
                      <a:pt x="7228" y="13885"/>
                    </a:lnTo>
                    <a:cubicBezTo>
                      <a:pt x="7228" y="13885"/>
                      <a:pt x="8871" y="13195"/>
                      <a:pt x="7763" y="12064"/>
                    </a:cubicBezTo>
                    <a:cubicBezTo>
                      <a:pt x="6668" y="10945"/>
                      <a:pt x="4322" y="11468"/>
                      <a:pt x="3930" y="10826"/>
                    </a:cubicBezTo>
                    <a:cubicBezTo>
                      <a:pt x="3630" y="10327"/>
                      <a:pt x="4250" y="9648"/>
                      <a:pt x="5168" y="9648"/>
                    </a:cubicBezTo>
                    <a:cubicBezTo>
                      <a:pt x="5455" y="9648"/>
                      <a:pt x="5770" y="9714"/>
                      <a:pt x="6097" y="9873"/>
                    </a:cubicBezTo>
                    <a:cubicBezTo>
                      <a:pt x="6965" y="10296"/>
                      <a:pt x="8288" y="11025"/>
                      <a:pt x="9043" y="11025"/>
                    </a:cubicBezTo>
                    <a:cubicBezTo>
                      <a:pt x="9478" y="11025"/>
                      <a:pt x="9724" y="10783"/>
                      <a:pt x="9585" y="10099"/>
                    </a:cubicBezTo>
                    <a:cubicBezTo>
                      <a:pt x="9585" y="10099"/>
                      <a:pt x="11633" y="9897"/>
                      <a:pt x="11919" y="8242"/>
                    </a:cubicBezTo>
                    <a:cubicBezTo>
                      <a:pt x="11919" y="8242"/>
                      <a:pt x="11919" y="8230"/>
                      <a:pt x="11919" y="8230"/>
                    </a:cubicBezTo>
                    <a:cubicBezTo>
                      <a:pt x="11919" y="8230"/>
                      <a:pt x="11919" y="8218"/>
                      <a:pt x="11919" y="8218"/>
                    </a:cubicBezTo>
                    <a:cubicBezTo>
                      <a:pt x="11645" y="6563"/>
                      <a:pt x="9585" y="6349"/>
                      <a:pt x="9585" y="6349"/>
                    </a:cubicBezTo>
                    <a:cubicBezTo>
                      <a:pt x="9720" y="5672"/>
                      <a:pt x="9475" y="5431"/>
                      <a:pt x="9043" y="5431"/>
                    </a:cubicBezTo>
                    <a:cubicBezTo>
                      <a:pt x="8289" y="5431"/>
                      <a:pt x="6967" y="6163"/>
                      <a:pt x="6097" y="6587"/>
                    </a:cubicBezTo>
                    <a:cubicBezTo>
                      <a:pt x="5770" y="6746"/>
                      <a:pt x="5455" y="6812"/>
                      <a:pt x="5168" y="6812"/>
                    </a:cubicBezTo>
                    <a:cubicBezTo>
                      <a:pt x="4250" y="6812"/>
                      <a:pt x="3630" y="6133"/>
                      <a:pt x="3930" y="5634"/>
                    </a:cubicBezTo>
                    <a:cubicBezTo>
                      <a:pt x="4322" y="4991"/>
                      <a:pt x="6668" y="5515"/>
                      <a:pt x="7763" y="4396"/>
                    </a:cubicBezTo>
                    <a:cubicBezTo>
                      <a:pt x="8871" y="3265"/>
                      <a:pt x="7228" y="2575"/>
                      <a:pt x="7228" y="2575"/>
                    </a:cubicBezTo>
                    <a:lnTo>
                      <a:pt x="7549" y="1682"/>
                    </a:lnTo>
                    <a:cubicBezTo>
                      <a:pt x="7605" y="352"/>
                      <a:pt x="7064" y="0"/>
                      <a:pt x="64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4243675" y="2290900"/>
                <a:ext cx="357800" cy="350050"/>
              </a:xfrm>
              <a:custGeom>
                <a:avLst/>
                <a:gdLst/>
                <a:ahLst/>
                <a:cxnLst/>
                <a:rect l="l" t="t" r="r" b="b"/>
                <a:pathLst>
                  <a:path w="14312" h="14002" extrusionOk="0">
                    <a:moveTo>
                      <a:pt x="8394" y="0"/>
                    </a:moveTo>
                    <a:cubicBezTo>
                      <a:pt x="8394" y="0"/>
                      <a:pt x="9121" y="988"/>
                      <a:pt x="8192" y="1548"/>
                    </a:cubicBezTo>
                    <a:cubicBezTo>
                      <a:pt x="7263" y="2107"/>
                      <a:pt x="6085" y="3369"/>
                      <a:pt x="6085" y="3369"/>
                    </a:cubicBezTo>
                    <a:cubicBezTo>
                      <a:pt x="5763" y="2884"/>
                      <a:pt x="5373" y="2734"/>
                      <a:pt x="5015" y="2734"/>
                    </a:cubicBezTo>
                    <a:cubicBezTo>
                      <a:pt x="4432" y="2734"/>
                      <a:pt x="3929" y="3131"/>
                      <a:pt x="3929" y="3131"/>
                    </a:cubicBezTo>
                    <a:cubicBezTo>
                      <a:pt x="3929" y="3131"/>
                      <a:pt x="4632" y="3227"/>
                      <a:pt x="4025" y="4548"/>
                    </a:cubicBezTo>
                    <a:cubicBezTo>
                      <a:pt x="3418" y="5882"/>
                      <a:pt x="1679" y="5858"/>
                      <a:pt x="810" y="6084"/>
                    </a:cubicBezTo>
                    <a:cubicBezTo>
                      <a:pt x="667" y="6108"/>
                      <a:pt x="536" y="6167"/>
                      <a:pt x="405" y="6251"/>
                    </a:cubicBezTo>
                    <a:lnTo>
                      <a:pt x="358" y="6286"/>
                    </a:lnTo>
                    <a:cubicBezTo>
                      <a:pt x="239" y="6370"/>
                      <a:pt x="155" y="6489"/>
                      <a:pt x="96" y="6632"/>
                    </a:cubicBezTo>
                    <a:cubicBezTo>
                      <a:pt x="0" y="6858"/>
                      <a:pt x="0" y="7120"/>
                      <a:pt x="96" y="7358"/>
                    </a:cubicBezTo>
                    <a:cubicBezTo>
                      <a:pt x="155" y="7489"/>
                      <a:pt x="239" y="7608"/>
                      <a:pt x="358" y="7703"/>
                    </a:cubicBezTo>
                    <a:lnTo>
                      <a:pt x="405" y="7739"/>
                    </a:lnTo>
                    <a:cubicBezTo>
                      <a:pt x="524" y="7810"/>
                      <a:pt x="667" y="7870"/>
                      <a:pt x="810" y="7906"/>
                    </a:cubicBezTo>
                    <a:cubicBezTo>
                      <a:pt x="1679" y="8132"/>
                      <a:pt x="3429" y="8120"/>
                      <a:pt x="4037" y="9454"/>
                    </a:cubicBezTo>
                    <a:cubicBezTo>
                      <a:pt x="4644" y="10775"/>
                      <a:pt x="3941" y="10870"/>
                      <a:pt x="3941" y="10870"/>
                    </a:cubicBezTo>
                    <a:cubicBezTo>
                      <a:pt x="3941" y="10870"/>
                      <a:pt x="4447" y="11270"/>
                      <a:pt x="5033" y="11270"/>
                    </a:cubicBezTo>
                    <a:cubicBezTo>
                      <a:pt x="5390" y="11270"/>
                      <a:pt x="5776" y="11122"/>
                      <a:pt x="6096" y="10644"/>
                    </a:cubicBezTo>
                    <a:cubicBezTo>
                      <a:pt x="6096" y="10644"/>
                      <a:pt x="7263" y="11894"/>
                      <a:pt x="8204" y="12454"/>
                    </a:cubicBezTo>
                    <a:cubicBezTo>
                      <a:pt x="9133" y="13014"/>
                      <a:pt x="8394" y="14002"/>
                      <a:pt x="8394" y="14002"/>
                    </a:cubicBezTo>
                    <a:cubicBezTo>
                      <a:pt x="8394" y="14002"/>
                      <a:pt x="10442" y="13085"/>
                      <a:pt x="9883" y="10644"/>
                    </a:cubicBezTo>
                    <a:lnTo>
                      <a:pt x="9883" y="10644"/>
                    </a:lnTo>
                    <a:cubicBezTo>
                      <a:pt x="9883" y="10644"/>
                      <a:pt x="10645" y="10728"/>
                      <a:pt x="10954" y="11406"/>
                    </a:cubicBezTo>
                    <a:cubicBezTo>
                      <a:pt x="11609" y="10608"/>
                      <a:pt x="11728" y="9501"/>
                      <a:pt x="11264" y="8584"/>
                    </a:cubicBezTo>
                    <a:lnTo>
                      <a:pt x="11264" y="8584"/>
                    </a:lnTo>
                    <a:cubicBezTo>
                      <a:pt x="11264" y="8584"/>
                      <a:pt x="11297" y="8587"/>
                      <a:pt x="11359" y="8587"/>
                    </a:cubicBezTo>
                    <a:cubicBezTo>
                      <a:pt x="11731" y="8587"/>
                      <a:pt x="13127" y="8482"/>
                      <a:pt x="14312" y="7001"/>
                    </a:cubicBezTo>
                    <a:cubicBezTo>
                      <a:pt x="13139" y="5525"/>
                      <a:pt x="11761" y="5414"/>
                      <a:pt x="11371" y="5414"/>
                    </a:cubicBezTo>
                    <a:cubicBezTo>
                      <a:pt x="11302" y="5414"/>
                      <a:pt x="11264" y="5417"/>
                      <a:pt x="11264" y="5417"/>
                    </a:cubicBezTo>
                    <a:cubicBezTo>
                      <a:pt x="11728" y="4489"/>
                      <a:pt x="11609" y="3381"/>
                      <a:pt x="10954" y="2584"/>
                    </a:cubicBezTo>
                    <a:cubicBezTo>
                      <a:pt x="10657" y="3274"/>
                      <a:pt x="9883" y="3358"/>
                      <a:pt x="9883" y="3358"/>
                    </a:cubicBezTo>
                    <a:cubicBezTo>
                      <a:pt x="10442" y="917"/>
                      <a:pt x="8395" y="0"/>
                      <a:pt x="83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3946900" y="2168250"/>
                <a:ext cx="13337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5326" extrusionOk="0">
                    <a:moveTo>
                      <a:pt x="4537" y="1"/>
                    </a:moveTo>
                    <a:lnTo>
                      <a:pt x="4537" y="1"/>
                    </a:lnTo>
                    <a:cubicBezTo>
                      <a:pt x="2585" y="370"/>
                      <a:pt x="3097" y="2013"/>
                      <a:pt x="3097" y="2013"/>
                    </a:cubicBezTo>
                    <a:cubicBezTo>
                      <a:pt x="2610" y="893"/>
                      <a:pt x="1906" y="658"/>
                      <a:pt x="1397" y="658"/>
                    </a:cubicBezTo>
                    <a:cubicBezTo>
                      <a:pt x="1083" y="658"/>
                      <a:pt x="843" y="747"/>
                      <a:pt x="775" y="775"/>
                    </a:cubicBezTo>
                    <a:cubicBezTo>
                      <a:pt x="703" y="953"/>
                      <a:pt x="203" y="2310"/>
                      <a:pt x="2013" y="3096"/>
                    </a:cubicBezTo>
                    <a:cubicBezTo>
                      <a:pt x="2013" y="3096"/>
                      <a:pt x="1819" y="3036"/>
                      <a:pt x="1548" y="3036"/>
                    </a:cubicBezTo>
                    <a:cubicBezTo>
                      <a:pt x="1033" y="3036"/>
                      <a:pt x="243" y="3256"/>
                      <a:pt x="1" y="4537"/>
                    </a:cubicBezTo>
                    <a:cubicBezTo>
                      <a:pt x="1" y="4537"/>
                      <a:pt x="587" y="4337"/>
                      <a:pt x="1550" y="4337"/>
                    </a:cubicBezTo>
                    <a:cubicBezTo>
                      <a:pt x="2498" y="4337"/>
                      <a:pt x="3810" y="4531"/>
                      <a:pt x="5287" y="5299"/>
                    </a:cubicBezTo>
                    <a:cubicBezTo>
                      <a:pt x="5287" y="5299"/>
                      <a:pt x="5322" y="5325"/>
                      <a:pt x="5332" y="5325"/>
                    </a:cubicBezTo>
                    <a:cubicBezTo>
                      <a:pt x="5334" y="5325"/>
                      <a:pt x="5335" y="5324"/>
                      <a:pt x="5335" y="5323"/>
                    </a:cubicBezTo>
                    <a:cubicBezTo>
                      <a:pt x="5323" y="5311"/>
                      <a:pt x="5311" y="5287"/>
                      <a:pt x="5311" y="5287"/>
                    </a:cubicBezTo>
                    <a:cubicBezTo>
                      <a:pt x="3751" y="2311"/>
                      <a:pt x="4537" y="1"/>
                      <a:pt x="45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3946900" y="2629625"/>
                <a:ext cx="13337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5323" extrusionOk="0">
                    <a:moveTo>
                      <a:pt x="5323" y="0"/>
                    </a:moveTo>
                    <a:lnTo>
                      <a:pt x="5323" y="0"/>
                    </a:lnTo>
                    <a:cubicBezTo>
                      <a:pt x="5311" y="12"/>
                      <a:pt x="5275" y="24"/>
                      <a:pt x="5275" y="24"/>
                    </a:cubicBezTo>
                    <a:cubicBezTo>
                      <a:pt x="3793" y="801"/>
                      <a:pt x="2478" y="996"/>
                      <a:pt x="1533" y="996"/>
                    </a:cubicBezTo>
                    <a:cubicBezTo>
                      <a:pt x="580" y="996"/>
                      <a:pt x="1" y="798"/>
                      <a:pt x="1" y="798"/>
                    </a:cubicBezTo>
                    <a:lnTo>
                      <a:pt x="1" y="798"/>
                    </a:lnTo>
                    <a:cubicBezTo>
                      <a:pt x="243" y="2079"/>
                      <a:pt x="1028" y="2299"/>
                      <a:pt x="1540" y="2299"/>
                    </a:cubicBezTo>
                    <a:cubicBezTo>
                      <a:pt x="1808" y="2299"/>
                      <a:pt x="2001" y="2239"/>
                      <a:pt x="2001" y="2239"/>
                    </a:cubicBezTo>
                    <a:lnTo>
                      <a:pt x="2001" y="2239"/>
                    </a:lnTo>
                    <a:cubicBezTo>
                      <a:pt x="191" y="3013"/>
                      <a:pt x="691" y="4382"/>
                      <a:pt x="763" y="4548"/>
                    </a:cubicBezTo>
                    <a:lnTo>
                      <a:pt x="763" y="4560"/>
                    </a:lnTo>
                    <a:cubicBezTo>
                      <a:pt x="763" y="4564"/>
                      <a:pt x="764" y="4566"/>
                      <a:pt x="766" y="4566"/>
                    </a:cubicBezTo>
                    <a:cubicBezTo>
                      <a:pt x="769" y="4566"/>
                      <a:pt x="775" y="4560"/>
                      <a:pt x="775" y="4560"/>
                    </a:cubicBezTo>
                    <a:cubicBezTo>
                      <a:pt x="838" y="4588"/>
                      <a:pt x="1077" y="4677"/>
                      <a:pt x="1391" y="4677"/>
                    </a:cubicBezTo>
                    <a:cubicBezTo>
                      <a:pt x="1899" y="4677"/>
                      <a:pt x="2606" y="4442"/>
                      <a:pt x="3085" y="3322"/>
                    </a:cubicBezTo>
                    <a:lnTo>
                      <a:pt x="3085" y="3322"/>
                    </a:lnTo>
                    <a:cubicBezTo>
                      <a:pt x="3084" y="3323"/>
                      <a:pt x="2585" y="4965"/>
                      <a:pt x="4537" y="5322"/>
                    </a:cubicBezTo>
                    <a:cubicBezTo>
                      <a:pt x="4537" y="5322"/>
                      <a:pt x="3739" y="3024"/>
                      <a:pt x="5299" y="48"/>
                    </a:cubicBezTo>
                    <a:cubicBezTo>
                      <a:pt x="5299" y="48"/>
                      <a:pt x="5335" y="0"/>
                      <a:pt x="53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4408225" y="2629825"/>
                <a:ext cx="133125" cy="133175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5327" extrusionOk="0">
                    <a:moveTo>
                      <a:pt x="2" y="1"/>
                    </a:moveTo>
                    <a:cubicBezTo>
                      <a:pt x="0" y="1"/>
                      <a:pt x="0" y="2"/>
                      <a:pt x="3" y="4"/>
                    </a:cubicBezTo>
                    <a:cubicBezTo>
                      <a:pt x="3" y="16"/>
                      <a:pt x="26" y="40"/>
                      <a:pt x="26" y="40"/>
                    </a:cubicBezTo>
                    <a:cubicBezTo>
                      <a:pt x="1586" y="3028"/>
                      <a:pt x="788" y="5326"/>
                      <a:pt x="788" y="5326"/>
                    </a:cubicBezTo>
                    <a:cubicBezTo>
                      <a:pt x="2741" y="4957"/>
                      <a:pt x="2241" y="3315"/>
                      <a:pt x="2241" y="3314"/>
                    </a:cubicBezTo>
                    <a:lnTo>
                      <a:pt x="2241" y="3314"/>
                    </a:lnTo>
                    <a:cubicBezTo>
                      <a:pt x="2720" y="4434"/>
                      <a:pt x="3426" y="4669"/>
                      <a:pt x="3935" y="4669"/>
                    </a:cubicBezTo>
                    <a:cubicBezTo>
                      <a:pt x="4249" y="4669"/>
                      <a:pt x="4487" y="4580"/>
                      <a:pt x="4551" y="4552"/>
                    </a:cubicBezTo>
                    <a:lnTo>
                      <a:pt x="4563" y="4552"/>
                    </a:lnTo>
                    <a:cubicBezTo>
                      <a:pt x="4634" y="4374"/>
                      <a:pt x="5134" y="3005"/>
                      <a:pt x="3324" y="2231"/>
                    </a:cubicBezTo>
                    <a:lnTo>
                      <a:pt x="3324" y="2231"/>
                    </a:lnTo>
                    <a:cubicBezTo>
                      <a:pt x="3325" y="2231"/>
                      <a:pt x="3518" y="2291"/>
                      <a:pt x="3786" y="2291"/>
                    </a:cubicBezTo>
                    <a:cubicBezTo>
                      <a:pt x="4297" y="2291"/>
                      <a:pt x="5083" y="2071"/>
                      <a:pt x="5325" y="790"/>
                    </a:cubicBezTo>
                    <a:lnTo>
                      <a:pt x="5325" y="790"/>
                    </a:lnTo>
                    <a:cubicBezTo>
                      <a:pt x="5325" y="790"/>
                      <a:pt x="4746" y="988"/>
                      <a:pt x="3791" y="988"/>
                    </a:cubicBezTo>
                    <a:cubicBezTo>
                      <a:pt x="2844" y="988"/>
                      <a:pt x="1527" y="793"/>
                      <a:pt x="38" y="16"/>
                    </a:cubicBezTo>
                    <a:cubicBezTo>
                      <a:pt x="38" y="16"/>
                      <a:pt x="8" y="1"/>
                      <a:pt x="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4407975" y="2168550"/>
                <a:ext cx="13337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5323" extrusionOk="0">
                    <a:moveTo>
                      <a:pt x="810" y="1"/>
                    </a:moveTo>
                    <a:cubicBezTo>
                      <a:pt x="810" y="1"/>
                      <a:pt x="1596" y="2299"/>
                      <a:pt x="36" y="5275"/>
                    </a:cubicBezTo>
                    <a:cubicBezTo>
                      <a:pt x="36" y="5275"/>
                      <a:pt x="1" y="5323"/>
                      <a:pt x="24" y="5323"/>
                    </a:cubicBezTo>
                    <a:cubicBezTo>
                      <a:pt x="36" y="5311"/>
                      <a:pt x="60" y="5299"/>
                      <a:pt x="60" y="5299"/>
                    </a:cubicBezTo>
                    <a:cubicBezTo>
                      <a:pt x="1543" y="4522"/>
                      <a:pt x="2857" y="4327"/>
                      <a:pt x="3803" y="4327"/>
                    </a:cubicBezTo>
                    <a:cubicBezTo>
                      <a:pt x="4756" y="4327"/>
                      <a:pt x="5335" y="4525"/>
                      <a:pt x="5335" y="4525"/>
                    </a:cubicBezTo>
                    <a:cubicBezTo>
                      <a:pt x="5099" y="3244"/>
                      <a:pt x="4303" y="3026"/>
                      <a:pt x="3789" y="3026"/>
                    </a:cubicBezTo>
                    <a:cubicBezTo>
                      <a:pt x="3524" y="3026"/>
                      <a:pt x="3334" y="3084"/>
                      <a:pt x="3334" y="3084"/>
                    </a:cubicBezTo>
                    <a:cubicBezTo>
                      <a:pt x="5144" y="2310"/>
                      <a:pt x="4644" y="941"/>
                      <a:pt x="4573" y="774"/>
                    </a:cubicBezTo>
                    <a:lnTo>
                      <a:pt x="4573" y="763"/>
                    </a:lnTo>
                    <a:lnTo>
                      <a:pt x="4561" y="763"/>
                    </a:lnTo>
                    <a:cubicBezTo>
                      <a:pt x="4497" y="735"/>
                      <a:pt x="4259" y="646"/>
                      <a:pt x="3945" y="646"/>
                    </a:cubicBezTo>
                    <a:cubicBezTo>
                      <a:pt x="3436" y="646"/>
                      <a:pt x="2730" y="881"/>
                      <a:pt x="2251" y="2001"/>
                    </a:cubicBezTo>
                    <a:cubicBezTo>
                      <a:pt x="2251" y="2001"/>
                      <a:pt x="2763" y="358"/>
                      <a:pt x="8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4067750" y="2107000"/>
                <a:ext cx="352750" cy="287975"/>
              </a:xfrm>
              <a:custGeom>
                <a:avLst/>
                <a:gdLst/>
                <a:ahLst/>
                <a:cxnLst/>
                <a:rect l="l" t="t" r="r" b="b"/>
                <a:pathLst>
                  <a:path w="14110" h="11519" extrusionOk="0">
                    <a:moveTo>
                      <a:pt x="7060" y="1"/>
                    </a:moveTo>
                    <a:cubicBezTo>
                      <a:pt x="7031" y="1"/>
                      <a:pt x="7002" y="16"/>
                      <a:pt x="6990" y="46"/>
                    </a:cubicBezTo>
                    <a:cubicBezTo>
                      <a:pt x="6990" y="45"/>
                      <a:pt x="6990" y="45"/>
                      <a:pt x="6989" y="45"/>
                    </a:cubicBezTo>
                    <a:cubicBezTo>
                      <a:pt x="6974" y="45"/>
                      <a:pt x="6620" y="308"/>
                      <a:pt x="6609" y="331"/>
                    </a:cubicBezTo>
                    <a:cubicBezTo>
                      <a:pt x="6335" y="569"/>
                      <a:pt x="6109" y="843"/>
                      <a:pt x="5906" y="1141"/>
                    </a:cubicBezTo>
                    <a:cubicBezTo>
                      <a:pt x="5585" y="1665"/>
                      <a:pt x="5418" y="2272"/>
                      <a:pt x="5406" y="2903"/>
                    </a:cubicBezTo>
                    <a:cubicBezTo>
                      <a:pt x="5128" y="2785"/>
                      <a:pt x="4796" y="2730"/>
                      <a:pt x="4454" y="2730"/>
                    </a:cubicBezTo>
                    <a:cubicBezTo>
                      <a:pt x="3757" y="2730"/>
                      <a:pt x="3016" y="2960"/>
                      <a:pt x="2584" y="3367"/>
                    </a:cubicBezTo>
                    <a:cubicBezTo>
                      <a:pt x="2549" y="3391"/>
                      <a:pt x="2549" y="3427"/>
                      <a:pt x="2573" y="3451"/>
                    </a:cubicBezTo>
                    <a:cubicBezTo>
                      <a:pt x="2573" y="3463"/>
                      <a:pt x="2584" y="3463"/>
                      <a:pt x="2584" y="3463"/>
                    </a:cubicBezTo>
                    <a:lnTo>
                      <a:pt x="2596" y="3463"/>
                    </a:lnTo>
                    <a:cubicBezTo>
                      <a:pt x="2823" y="3558"/>
                      <a:pt x="3013" y="3725"/>
                      <a:pt x="3144" y="3927"/>
                    </a:cubicBezTo>
                    <a:cubicBezTo>
                      <a:pt x="3204" y="4058"/>
                      <a:pt x="3263" y="4189"/>
                      <a:pt x="3323" y="4320"/>
                    </a:cubicBezTo>
                    <a:cubicBezTo>
                      <a:pt x="3188" y="4270"/>
                      <a:pt x="3035" y="4250"/>
                      <a:pt x="2875" y="4250"/>
                    </a:cubicBezTo>
                    <a:cubicBezTo>
                      <a:pt x="2385" y="4250"/>
                      <a:pt x="1821" y="4438"/>
                      <a:pt x="1453" y="4546"/>
                    </a:cubicBezTo>
                    <a:cubicBezTo>
                      <a:pt x="965" y="4677"/>
                      <a:pt x="632" y="5034"/>
                      <a:pt x="298" y="5391"/>
                    </a:cubicBezTo>
                    <a:cubicBezTo>
                      <a:pt x="156" y="5534"/>
                      <a:pt x="72" y="5713"/>
                      <a:pt x="13" y="5892"/>
                    </a:cubicBezTo>
                    <a:lnTo>
                      <a:pt x="13" y="5903"/>
                    </a:lnTo>
                    <a:cubicBezTo>
                      <a:pt x="13" y="5915"/>
                      <a:pt x="13" y="5915"/>
                      <a:pt x="1" y="5927"/>
                    </a:cubicBezTo>
                    <a:cubicBezTo>
                      <a:pt x="1" y="5927"/>
                      <a:pt x="1" y="5939"/>
                      <a:pt x="1" y="5939"/>
                    </a:cubicBezTo>
                    <a:cubicBezTo>
                      <a:pt x="1" y="5951"/>
                      <a:pt x="1" y="5951"/>
                      <a:pt x="1" y="5963"/>
                    </a:cubicBezTo>
                    <a:cubicBezTo>
                      <a:pt x="13" y="5963"/>
                      <a:pt x="13" y="5975"/>
                      <a:pt x="13" y="5975"/>
                    </a:cubicBezTo>
                    <a:lnTo>
                      <a:pt x="13" y="5987"/>
                    </a:lnTo>
                    <a:lnTo>
                      <a:pt x="25" y="5987"/>
                    </a:lnTo>
                    <a:cubicBezTo>
                      <a:pt x="42" y="5993"/>
                      <a:pt x="60" y="5996"/>
                      <a:pt x="80" y="5996"/>
                    </a:cubicBezTo>
                    <a:cubicBezTo>
                      <a:pt x="238" y="5996"/>
                      <a:pt x="465" y="5803"/>
                      <a:pt x="560" y="5761"/>
                    </a:cubicBezTo>
                    <a:cubicBezTo>
                      <a:pt x="652" y="5724"/>
                      <a:pt x="739" y="5708"/>
                      <a:pt x="822" y="5708"/>
                    </a:cubicBezTo>
                    <a:cubicBezTo>
                      <a:pt x="1280" y="5708"/>
                      <a:pt x="1613" y="6207"/>
                      <a:pt x="1834" y="6570"/>
                    </a:cubicBezTo>
                    <a:cubicBezTo>
                      <a:pt x="2239" y="7225"/>
                      <a:pt x="2739" y="7808"/>
                      <a:pt x="3335" y="8297"/>
                    </a:cubicBezTo>
                    <a:cubicBezTo>
                      <a:pt x="2894" y="8416"/>
                      <a:pt x="2668" y="8951"/>
                      <a:pt x="2656" y="9368"/>
                    </a:cubicBezTo>
                    <a:cubicBezTo>
                      <a:pt x="2668" y="9582"/>
                      <a:pt x="2715" y="9773"/>
                      <a:pt x="2823" y="9952"/>
                    </a:cubicBezTo>
                    <a:cubicBezTo>
                      <a:pt x="2882" y="10083"/>
                      <a:pt x="2965" y="10333"/>
                      <a:pt x="3108" y="10416"/>
                    </a:cubicBezTo>
                    <a:cubicBezTo>
                      <a:pt x="3108" y="10460"/>
                      <a:pt x="3144" y="10485"/>
                      <a:pt x="3180" y="10485"/>
                    </a:cubicBezTo>
                    <a:cubicBezTo>
                      <a:pt x="3202" y="10485"/>
                      <a:pt x="3225" y="10475"/>
                      <a:pt x="3239" y="10452"/>
                    </a:cubicBezTo>
                    <a:cubicBezTo>
                      <a:pt x="3369" y="10259"/>
                      <a:pt x="3558" y="10188"/>
                      <a:pt x="3763" y="10188"/>
                    </a:cubicBezTo>
                    <a:cubicBezTo>
                      <a:pt x="4102" y="10188"/>
                      <a:pt x="4485" y="10384"/>
                      <a:pt x="4716" y="10547"/>
                    </a:cubicBezTo>
                    <a:cubicBezTo>
                      <a:pt x="5061" y="10797"/>
                      <a:pt x="5347" y="11118"/>
                      <a:pt x="5561" y="11487"/>
                    </a:cubicBezTo>
                    <a:cubicBezTo>
                      <a:pt x="5574" y="11509"/>
                      <a:pt x="5593" y="11518"/>
                      <a:pt x="5612" y="11518"/>
                    </a:cubicBezTo>
                    <a:cubicBezTo>
                      <a:pt x="5645" y="11518"/>
                      <a:pt x="5676" y="11490"/>
                      <a:pt x="5668" y="11452"/>
                    </a:cubicBezTo>
                    <a:cubicBezTo>
                      <a:pt x="5567" y="10872"/>
                      <a:pt x="4513" y="9973"/>
                      <a:pt x="3754" y="9973"/>
                    </a:cubicBezTo>
                    <a:cubicBezTo>
                      <a:pt x="3530" y="9973"/>
                      <a:pt x="3332" y="10051"/>
                      <a:pt x="3192" y="10237"/>
                    </a:cubicBezTo>
                    <a:cubicBezTo>
                      <a:pt x="3108" y="10083"/>
                      <a:pt x="3013" y="9940"/>
                      <a:pt x="2930" y="9773"/>
                    </a:cubicBezTo>
                    <a:cubicBezTo>
                      <a:pt x="2680" y="9249"/>
                      <a:pt x="2977" y="8630"/>
                      <a:pt x="3477" y="8392"/>
                    </a:cubicBezTo>
                    <a:cubicBezTo>
                      <a:pt x="3501" y="8392"/>
                      <a:pt x="3513" y="8368"/>
                      <a:pt x="3513" y="8344"/>
                    </a:cubicBezTo>
                    <a:cubicBezTo>
                      <a:pt x="3537" y="8320"/>
                      <a:pt x="3537" y="8285"/>
                      <a:pt x="3513" y="8261"/>
                    </a:cubicBezTo>
                    <a:cubicBezTo>
                      <a:pt x="3204" y="7880"/>
                      <a:pt x="2823" y="7570"/>
                      <a:pt x="2525" y="7166"/>
                    </a:cubicBezTo>
                    <a:cubicBezTo>
                      <a:pt x="2275" y="6832"/>
                      <a:pt x="2025" y="6487"/>
                      <a:pt x="1775" y="6165"/>
                    </a:cubicBezTo>
                    <a:cubicBezTo>
                      <a:pt x="1525" y="5832"/>
                      <a:pt x="1287" y="5570"/>
                      <a:pt x="858" y="5546"/>
                    </a:cubicBezTo>
                    <a:cubicBezTo>
                      <a:pt x="840" y="5544"/>
                      <a:pt x="821" y="5544"/>
                      <a:pt x="802" y="5544"/>
                    </a:cubicBezTo>
                    <a:cubicBezTo>
                      <a:pt x="571" y="5544"/>
                      <a:pt x="342" y="5676"/>
                      <a:pt x="144" y="5808"/>
                    </a:cubicBezTo>
                    <a:cubicBezTo>
                      <a:pt x="370" y="5308"/>
                      <a:pt x="1239" y="4796"/>
                      <a:pt x="1656" y="4677"/>
                    </a:cubicBezTo>
                    <a:cubicBezTo>
                      <a:pt x="2065" y="4559"/>
                      <a:pt x="2485" y="4503"/>
                      <a:pt x="2905" y="4503"/>
                    </a:cubicBezTo>
                    <a:cubicBezTo>
                      <a:pt x="3120" y="4503"/>
                      <a:pt x="3335" y="4518"/>
                      <a:pt x="3549" y="4546"/>
                    </a:cubicBezTo>
                    <a:cubicBezTo>
                      <a:pt x="3585" y="4546"/>
                      <a:pt x="3608" y="4499"/>
                      <a:pt x="3585" y="4463"/>
                    </a:cubicBezTo>
                    <a:cubicBezTo>
                      <a:pt x="3573" y="4451"/>
                      <a:pt x="3561" y="4451"/>
                      <a:pt x="3561" y="4439"/>
                    </a:cubicBezTo>
                    <a:cubicBezTo>
                      <a:pt x="3561" y="4427"/>
                      <a:pt x="3561" y="4415"/>
                      <a:pt x="3561" y="4403"/>
                    </a:cubicBezTo>
                    <a:cubicBezTo>
                      <a:pt x="3525" y="4308"/>
                      <a:pt x="3489" y="4213"/>
                      <a:pt x="3442" y="4129"/>
                    </a:cubicBezTo>
                    <a:cubicBezTo>
                      <a:pt x="3370" y="3987"/>
                      <a:pt x="3287" y="3844"/>
                      <a:pt x="3192" y="3713"/>
                    </a:cubicBezTo>
                    <a:cubicBezTo>
                      <a:pt x="3096" y="3558"/>
                      <a:pt x="2942" y="3439"/>
                      <a:pt x="2775" y="3379"/>
                    </a:cubicBezTo>
                    <a:cubicBezTo>
                      <a:pt x="3144" y="3117"/>
                      <a:pt x="3632" y="3022"/>
                      <a:pt x="4061" y="2951"/>
                    </a:cubicBezTo>
                    <a:cubicBezTo>
                      <a:pt x="4173" y="2933"/>
                      <a:pt x="4281" y="2925"/>
                      <a:pt x="4385" y="2925"/>
                    </a:cubicBezTo>
                    <a:cubicBezTo>
                      <a:pt x="4767" y="2925"/>
                      <a:pt x="5106" y="3026"/>
                      <a:pt x="5490" y="3082"/>
                    </a:cubicBezTo>
                    <a:cubicBezTo>
                      <a:pt x="5495" y="3083"/>
                      <a:pt x="5500" y="3083"/>
                      <a:pt x="5505" y="3083"/>
                    </a:cubicBezTo>
                    <a:cubicBezTo>
                      <a:pt x="5557" y="3083"/>
                      <a:pt x="5595" y="3030"/>
                      <a:pt x="5573" y="2986"/>
                    </a:cubicBezTo>
                    <a:cubicBezTo>
                      <a:pt x="5585" y="2963"/>
                      <a:pt x="5585" y="2951"/>
                      <a:pt x="5597" y="2927"/>
                    </a:cubicBezTo>
                    <a:cubicBezTo>
                      <a:pt x="5621" y="1832"/>
                      <a:pt x="6156" y="808"/>
                      <a:pt x="7049" y="165"/>
                    </a:cubicBezTo>
                    <a:cubicBezTo>
                      <a:pt x="7942" y="808"/>
                      <a:pt x="8478" y="1832"/>
                      <a:pt x="8514" y="2927"/>
                    </a:cubicBezTo>
                    <a:cubicBezTo>
                      <a:pt x="8514" y="2951"/>
                      <a:pt x="8514" y="2963"/>
                      <a:pt x="8526" y="2986"/>
                    </a:cubicBezTo>
                    <a:cubicBezTo>
                      <a:pt x="8504" y="3030"/>
                      <a:pt x="8542" y="3083"/>
                      <a:pt x="8594" y="3083"/>
                    </a:cubicBezTo>
                    <a:cubicBezTo>
                      <a:pt x="8599" y="3083"/>
                      <a:pt x="8604" y="3083"/>
                      <a:pt x="8609" y="3082"/>
                    </a:cubicBezTo>
                    <a:cubicBezTo>
                      <a:pt x="8992" y="3026"/>
                      <a:pt x="9339" y="2925"/>
                      <a:pt x="9718" y="2925"/>
                    </a:cubicBezTo>
                    <a:cubicBezTo>
                      <a:pt x="9822" y="2925"/>
                      <a:pt x="9928" y="2933"/>
                      <a:pt x="10038" y="2951"/>
                    </a:cubicBezTo>
                    <a:cubicBezTo>
                      <a:pt x="10466" y="3022"/>
                      <a:pt x="10955" y="3117"/>
                      <a:pt x="11324" y="3379"/>
                    </a:cubicBezTo>
                    <a:cubicBezTo>
                      <a:pt x="11157" y="3439"/>
                      <a:pt x="11002" y="3558"/>
                      <a:pt x="10907" y="3713"/>
                    </a:cubicBezTo>
                    <a:cubicBezTo>
                      <a:pt x="10812" y="3844"/>
                      <a:pt x="10728" y="3987"/>
                      <a:pt x="10669" y="4129"/>
                    </a:cubicBezTo>
                    <a:cubicBezTo>
                      <a:pt x="10621" y="4213"/>
                      <a:pt x="10574" y="4308"/>
                      <a:pt x="10550" y="4403"/>
                    </a:cubicBezTo>
                    <a:cubicBezTo>
                      <a:pt x="10538" y="4415"/>
                      <a:pt x="10538" y="4427"/>
                      <a:pt x="10550" y="4439"/>
                    </a:cubicBezTo>
                    <a:cubicBezTo>
                      <a:pt x="10538" y="4451"/>
                      <a:pt x="10526" y="4451"/>
                      <a:pt x="10526" y="4463"/>
                    </a:cubicBezTo>
                    <a:cubicBezTo>
                      <a:pt x="10490" y="4499"/>
                      <a:pt x="10514" y="4546"/>
                      <a:pt x="10562" y="4546"/>
                    </a:cubicBezTo>
                    <a:cubicBezTo>
                      <a:pt x="10775" y="4518"/>
                      <a:pt x="10990" y="4503"/>
                      <a:pt x="11205" y="4503"/>
                    </a:cubicBezTo>
                    <a:cubicBezTo>
                      <a:pt x="11624" y="4503"/>
                      <a:pt x="12041" y="4559"/>
                      <a:pt x="12443" y="4677"/>
                    </a:cubicBezTo>
                    <a:cubicBezTo>
                      <a:pt x="12871" y="4796"/>
                      <a:pt x="13729" y="5308"/>
                      <a:pt x="13955" y="5808"/>
                    </a:cubicBezTo>
                    <a:cubicBezTo>
                      <a:pt x="13757" y="5676"/>
                      <a:pt x="13527" y="5544"/>
                      <a:pt x="13296" y="5544"/>
                    </a:cubicBezTo>
                    <a:cubicBezTo>
                      <a:pt x="13278" y="5544"/>
                      <a:pt x="13259" y="5544"/>
                      <a:pt x="13241" y="5546"/>
                    </a:cubicBezTo>
                    <a:cubicBezTo>
                      <a:pt x="12824" y="5570"/>
                      <a:pt x="12586" y="5844"/>
                      <a:pt x="12324" y="6165"/>
                    </a:cubicBezTo>
                    <a:cubicBezTo>
                      <a:pt x="12062" y="6475"/>
                      <a:pt x="11824" y="6832"/>
                      <a:pt x="11574" y="7166"/>
                    </a:cubicBezTo>
                    <a:cubicBezTo>
                      <a:pt x="11276" y="7558"/>
                      <a:pt x="10895" y="7880"/>
                      <a:pt x="10585" y="8261"/>
                    </a:cubicBezTo>
                    <a:cubicBezTo>
                      <a:pt x="10562" y="8285"/>
                      <a:pt x="10562" y="8320"/>
                      <a:pt x="10585" y="8344"/>
                    </a:cubicBezTo>
                    <a:cubicBezTo>
                      <a:pt x="10585" y="8368"/>
                      <a:pt x="10597" y="8392"/>
                      <a:pt x="10621" y="8392"/>
                    </a:cubicBezTo>
                    <a:cubicBezTo>
                      <a:pt x="11121" y="8630"/>
                      <a:pt x="11419" y="9249"/>
                      <a:pt x="11169" y="9773"/>
                    </a:cubicBezTo>
                    <a:cubicBezTo>
                      <a:pt x="11086" y="9940"/>
                      <a:pt x="10990" y="10083"/>
                      <a:pt x="10895" y="10237"/>
                    </a:cubicBezTo>
                    <a:cubicBezTo>
                      <a:pt x="10757" y="10051"/>
                      <a:pt x="10561" y="9973"/>
                      <a:pt x="10338" y="9973"/>
                    </a:cubicBezTo>
                    <a:cubicBezTo>
                      <a:pt x="9581" y="9973"/>
                      <a:pt x="8522" y="10872"/>
                      <a:pt x="8430" y="11452"/>
                    </a:cubicBezTo>
                    <a:cubicBezTo>
                      <a:pt x="8423" y="11490"/>
                      <a:pt x="8454" y="11518"/>
                      <a:pt x="8487" y="11518"/>
                    </a:cubicBezTo>
                    <a:cubicBezTo>
                      <a:pt x="8506" y="11518"/>
                      <a:pt x="8525" y="11509"/>
                      <a:pt x="8538" y="11487"/>
                    </a:cubicBezTo>
                    <a:cubicBezTo>
                      <a:pt x="8740" y="11118"/>
                      <a:pt x="9026" y="10797"/>
                      <a:pt x="9371" y="10547"/>
                    </a:cubicBezTo>
                    <a:cubicBezTo>
                      <a:pt x="9601" y="10384"/>
                      <a:pt x="9989" y="10188"/>
                      <a:pt x="10332" y="10188"/>
                    </a:cubicBezTo>
                    <a:cubicBezTo>
                      <a:pt x="10539" y="10188"/>
                      <a:pt x="10729" y="10259"/>
                      <a:pt x="10859" y="10452"/>
                    </a:cubicBezTo>
                    <a:cubicBezTo>
                      <a:pt x="10873" y="10475"/>
                      <a:pt x="10896" y="10485"/>
                      <a:pt x="10919" y="10485"/>
                    </a:cubicBezTo>
                    <a:cubicBezTo>
                      <a:pt x="10955" y="10485"/>
                      <a:pt x="10990" y="10460"/>
                      <a:pt x="10990" y="10416"/>
                    </a:cubicBezTo>
                    <a:cubicBezTo>
                      <a:pt x="11133" y="10333"/>
                      <a:pt x="11228" y="10083"/>
                      <a:pt x="11288" y="9952"/>
                    </a:cubicBezTo>
                    <a:cubicBezTo>
                      <a:pt x="11383" y="9773"/>
                      <a:pt x="11443" y="9582"/>
                      <a:pt x="11443" y="9368"/>
                    </a:cubicBezTo>
                    <a:cubicBezTo>
                      <a:pt x="11431" y="8951"/>
                      <a:pt x="11205" y="8416"/>
                      <a:pt x="10764" y="8297"/>
                    </a:cubicBezTo>
                    <a:cubicBezTo>
                      <a:pt x="11359" y="7808"/>
                      <a:pt x="11871" y="7225"/>
                      <a:pt x="12276" y="6570"/>
                    </a:cubicBezTo>
                    <a:cubicBezTo>
                      <a:pt x="12488" y="6207"/>
                      <a:pt x="12828" y="5708"/>
                      <a:pt x="13281" y="5708"/>
                    </a:cubicBezTo>
                    <a:cubicBezTo>
                      <a:pt x="13363" y="5708"/>
                      <a:pt x="13449" y="5724"/>
                      <a:pt x="13538" y="5761"/>
                    </a:cubicBezTo>
                    <a:cubicBezTo>
                      <a:pt x="13634" y="5803"/>
                      <a:pt x="13870" y="5996"/>
                      <a:pt x="14022" y="5996"/>
                    </a:cubicBezTo>
                    <a:cubicBezTo>
                      <a:pt x="14041" y="5996"/>
                      <a:pt x="14058" y="5993"/>
                      <a:pt x="14074" y="5987"/>
                    </a:cubicBezTo>
                    <a:lnTo>
                      <a:pt x="14086" y="5987"/>
                    </a:lnTo>
                    <a:lnTo>
                      <a:pt x="14086" y="5975"/>
                    </a:lnTo>
                    <a:cubicBezTo>
                      <a:pt x="14086" y="5975"/>
                      <a:pt x="14098" y="5963"/>
                      <a:pt x="14098" y="5963"/>
                    </a:cubicBezTo>
                    <a:cubicBezTo>
                      <a:pt x="14098" y="5951"/>
                      <a:pt x="14098" y="5951"/>
                      <a:pt x="14098" y="5939"/>
                    </a:cubicBezTo>
                    <a:cubicBezTo>
                      <a:pt x="14098" y="5939"/>
                      <a:pt x="14110" y="5927"/>
                      <a:pt x="14110" y="5927"/>
                    </a:cubicBezTo>
                    <a:cubicBezTo>
                      <a:pt x="14110" y="5915"/>
                      <a:pt x="14110" y="5915"/>
                      <a:pt x="14098" y="5903"/>
                    </a:cubicBezTo>
                    <a:lnTo>
                      <a:pt x="14098" y="5892"/>
                    </a:lnTo>
                    <a:cubicBezTo>
                      <a:pt x="14050" y="5713"/>
                      <a:pt x="13955" y="5534"/>
                      <a:pt x="13824" y="5391"/>
                    </a:cubicBezTo>
                    <a:cubicBezTo>
                      <a:pt x="13491" y="5034"/>
                      <a:pt x="13145" y="4677"/>
                      <a:pt x="12669" y="4546"/>
                    </a:cubicBezTo>
                    <a:cubicBezTo>
                      <a:pt x="12301" y="4438"/>
                      <a:pt x="11738" y="4250"/>
                      <a:pt x="11248" y="4250"/>
                    </a:cubicBezTo>
                    <a:cubicBezTo>
                      <a:pt x="11087" y="4250"/>
                      <a:pt x="10935" y="4270"/>
                      <a:pt x="10800" y="4320"/>
                    </a:cubicBezTo>
                    <a:cubicBezTo>
                      <a:pt x="10847" y="4189"/>
                      <a:pt x="10907" y="4058"/>
                      <a:pt x="10978" y="3927"/>
                    </a:cubicBezTo>
                    <a:cubicBezTo>
                      <a:pt x="11097" y="3725"/>
                      <a:pt x="11300" y="3558"/>
                      <a:pt x="11526" y="3463"/>
                    </a:cubicBezTo>
                    <a:cubicBezTo>
                      <a:pt x="11526" y="3463"/>
                      <a:pt x="11538" y="3463"/>
                      <a:pt x="11538" y="3451"/>
                    </a:cubicBezTo>
                    <a:cubicBezTo>
                      <a:pt x="11562" y="3427"/>
                      <a:pt x="11562" y="3391"/>
                      <a:pt x="11538" y="3367"/>
                    </a:cubicBezTo>
                    <a:cubicBezTo>
                      <a:pt x="11107" y="2960"/>
                      <a:pt x="10360" y="2730"/>
                      <a:pt x="9663" y="2730"/>
                    </a:cubicBezTo>
                    <a:cubicBezTo>
                      <a:pt x="9321" y="2730"/>
                      <a:pt x="8991" y="2785"/>
                      <a:pt x="8716" y="2903"/>
                    </a:cubicBezTo>
                    <a:cubicBezTo>
                      <a:pt x="8704" y="2272"/>
                      <a:pt x="8526" y="1665"/>
                      <a:pt x="8216" y="1141"/>
                    </a:cubicBezTo>
                    <a:cubicBezTo>
                      <a:pt x="8014" y="843"/>
                      <a:pt x="7776" y="569"/>
                      <a:pt x="7514" y="331"/>
                    </a:cubicBezTo>
                    <a:cubicBezTo>
                      <a:pt x="7502" y="308"/>
                      <a:pt x="7137" y="45"/>
                      <a:pt x="7121" y="45"/>
                    </a:cubicBezTo>
                    <a:cubicBezTo>
                      <a:pt x="7121" y="45"/>
                      <a:pt x="7121" y="45"/>
                      <a:pt x="7121" y="46"/>
                    </a:cubicBezTo>
                    <a:cubicBezTo>
                      <a:pt x="7115" y="16"/>
                      <a:pt x="7088" y="1"/>
                      <a:pt x="70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4067750" y="2535400"/>
                <a:ext cx="352750" cy="287950"/>
              </a:xfrm>
              <a:custGeom>
                <a:avLst/>
                <a:gdLst/>
                <a:ahLst/>
                <a:cxnLst/>
                <a:rect l="l" t="t" r="r" b="b"/>
                <a:pathLst>
                  <a:path w="14110" h="11518" extrusionOk="0">
                    <a:moveTo>
                      <a:pt x="5610" y="1"/>
                    </a:moveTo>
                    <a:cubicBezTo>
                      <a:pt x="5592" y="1"/>
                      <a:pt x="5574" y="10"/>
                      <a:pt x="5561" y="31"/>
                    </a:cubicBezTo>
                    <a:cubicBezTo>
                      <a:pt x="5347" y="400"/>
                      <a:pt x="5061" y="733"/>
                      <a:pt x="4716" y="983"/>
                    </a:cubicBezTo>
                    <a:cubicBezTo>
                      <a:pt x="4485" y="1147"/>
                      <a:pt x="4102" y="1342"/>
                      <a:pt x="3763" y="1342"/>
                    </a:cubicBezTo>
                    <a:cubicBezTo>
                      <a:pt x="3558" y="1342"/>
                      <a:pt x="3369" y="1271"/>
                      <a:pt x="3239" y="1078"/>
                    </a:cubicBezTo>
                    <a:cubicBezTo>
                      <a:pt x="3225" y="1055"/>
                      <a:pt x="3202" y="1045"/>
                      <a:pt x="3180" y="1045"/>
                    </a:cubicBezTo>
                    <a:cubicBezTo>
                      <a:pt x="3144" y="1045"/>
                      <a:pt x="3108" y="1071"/>
                      <a:pt x="3108" y="1114"/>
                    </a:cubicBezTo>
                    <a:cubicBezTo>
                      <a:pt x="2965" y="1198"/>
                      <a:pt x="2882" y="1448"/>
                      <a:pt x="2823" y="1567"/>
                    </a:cubicBezTo>
                    <a:cubicBezTo>
                      <a:pt x="2715" y="1745"/>
                      <a:pt x="2656" y="1948"/>
                      <a:pt x="2656" y="2150"/>
                    </a:cubicBezTo>
                    <a:cubicBezTo>
                      <a:pt x="2668" y="2567"/>
                      <a:pt x="2894" y="3103"/>
                      <a:pt x="3335" y="3234"/>
                    </a:cubicBezTo>
                    <a:cubicBezTo>
                      <a:pt x="2739" y="3722"/>
                      <a:pt x="2239" y="4305"/>
                      <a:pt x="1834" y="4948"/>
                    </a:cubicBezTo>
                    <a:cubicBezTo>
                      <a:pt x="1613" y="5311"/>
                      <a:pt x="1280" y="5810"/>
                      <a:pt x="822" y="5810"/>
                    </a:cubicBezTo>
                    <a:cubicBezTo>
                      <a:pt x="739" y="5810"/>
                      <a:pt x="652" y="5794"/>
                      <a:pt x="560" y="5758"/>
                    </a:cubicBezTo>
                    <a:cubicBezTo>
                      <a:pt x="467" y="5726"/>
                      <a:pt x="245" y="5531"/>
                      <a:pt x="87" y="5531"/>
                    </a:cubicBezTo>
                    <a:cubicBezTo>
                      <a:pt x="65" y="5531"/>
                      <a:pt x="44" y="5534"/>
                      <a:pt x="25" y="5543"/>
                    </a:cubicBezTo>
                    <a:lnTo>
                      <a:pt x="13" y="5543"/>
                    </a:lnTo>
                    <a:cubicBezTo>
                      <a:pt x="13" y="5555"/>
                      <a:pt x="13" y="5555"/>
                      <a:pt x="1" y="5567"/>
                    </a:cubicBezTo>
                    <a:cubicBezTo>
                      <a:pt x="1" y="5567"/>
                      <a:pt x="1" y="5579"/>
                      <a:pt x="1" y="5579"/>
                    </a:cubicBezTo>
                    <a:cubicBezTo>
                      <a:pt x="1" y="5591"/>
                      <a:pt x="1" y="5591"/>
                      <a:pt x="1" y="5603"/>
                    </a:cubicBezTo>
                    <a:cubicBezTo>
                      <a:pt x="13" y="5603"/>
                      <a:pt x="13" y="5615"/>
                      <a:pt x="13" y="5615"/>
                    </a:cubicBezTo>
                    <a:lnTo>
                      <a:pt x="13" y="5627"/>
                    </a:lnTo>
                    <a:cubicBezTo>
                      <a:pt x="72" y="5817"/>
                      <a:pt x="156" y="5984"/>
                      <a:pt x="298" y="6127"/>
                    </a:cubicBezTo>
                    <a:cubicBezTo>
                      <a:pt x="632" y="6496"/>
                      <a:pt x="965" y="6841"/>
                      <a:pt x="1453" y="6984"/>
                    </a:cubicBezTo>
                    <a:cubicBezTo>
                      <a:pt x="1821" y="7082"/>
                      <a:pt x="2383" y="7269"/>
                      <a:pt x="2873" y="7269"/>
                    </a:cubicBezTo>
                    <a:cubicBezTo>
                      <a:pt x="3034" y="7269"/>
                      <a:pt x="3187" y="7248"/>
                      <a:pt x="3323" y="7198"/>
                    </a:cubicBezTo>
                    <a:lnTo>
                      <a:pt x="3323" y="7198"/>
                    </a:lnTo>
                    <a:cubicBezTo>
                      <a:pt x="3263" y="7329"/>
                      <a:pt x="3204" y="7472"/>
                      <a:pt x="3144" y="7591"/>
                    </a:cubicBezTo>
                    <a:cubicBezTo>
                      <a:pt x="3013" y="7805"/>
                      <a:pt x="2823" y="7960"/>
                      <a:pt x="2596" y="8056"/>
                    </a:cubicBezTo>
                    <a:lnTo>
                      <a:pt x="2584" y="8056"/>
                    </a:lnTo>
                    <a:cubicBezTo>
                      <a:pt x="2584" y="8056"/>
                      <a:pt x="2573" y="8067"/>
                      <a:pt x="2573" y="8067"/>
                    </a:cubicBezTo>
                    <a:cubicBezTo>
                      <a:pt x="2549" y="8091"/>
                      <a:pt x="2549" y="8139"/>
                      <a:pt x="2584" y="8151"/>
                    </a:cubicBezTo>
                    <a:cubicBezTo>
                      <a:pt x="3019" y="8561"/>
                      <a:pt x="3769" y="8792"/>
                      <a:pt x="4470" y="8792"/>
                    </a:cubicBezTo>
                    <a:cubicBezTo>
                      <a:pt x="4807" y="8792"/>
                      <a:pt x="5132" y="8739"/>
                      <a:pt x="5406" y="8627"/>
                    </a:cubicBezTo>
                    <a:cubicBezTo>
                      <a:pt x="5418" y="9246"/>
                      <a:pt x="5585" y="9853"/>
                      <a:pt x="5906" y="10389"/>
                    </a:cubicBezTo>
                    <a:cubicBezTo>
                      <a:pt x="6109" y="10687"/>
                      <a:pt x="6335" y="10961"/>
                      <a:pt x="6609" y="11199"/>
                    </a:cubicBezTo>
                    <a:cubicBezTo>
                      <a:pt x="6620" y="11210"/>
                      <a:pt x="6974" y="11473"/>
                      <a:pt x="6989" y="11473"/>
                    </a:cubicBezTo>
                    <a:cubicBezTo>
                      <a:pt x="6990" y="11473"/>
                      <a:pt x="6990" y="11473"/>
                      <a:pt x="6990" y="11473"/>
                    </a:cubicBezTo>
                    <a:cubicBezTo>
                      <a:pt x="7002" y="11502"/>
                      <a:pt x="7031" y="11517"/>
                      <a:pt x="7060" y="11517"/>
                    </a:cubicBezTo>
                    <a:cubicBezTo>
                      <a:pt x="7088" y="11517"/>
                      <a:pt x="7115" y="11502"/>
                      <a:pt x="7121" y="11473"/>
                    </a:cubicBezTo>
                    <a:cubicBezTo>
                      <a:pt x="7121" y="11474"/>
                      <a:pt x="7121" y="11474"/>
                      <a:pt x="7123" y="11474"/>
                    </a:cubicBezTo>
                    <a:cubicBezTo>
                      <a:pt x="7151" y="11474"/>
                      <a:pt x="7502" y="11210"/>
                      <a:pt x="7514" y="11199"/>
                    </a:cubicBezTo>
                    <a:cubicBezTo>
                      <a:pt x="7776" y="10961"/>
                      <a:pt x="8014" y="10687"/>
                      <a:pt x="8216" y="10389"/>
                    </a:cubicBezTo>
                    <a:cubicBezTo>
                      <a:pt x="8526" y="9853"/>
                      <a:pt x="8704" y="9246"/>
                      <a:pt x="8716" y="8627"/>
                    </a:cubicBezTo>
                    <a:cubicBezTo>
                      <a:pt x="8986" y="8739"/>
                      <a:pt x="9310" y="8792"/>
                      <a:pt x="9647" y="8792"/>
                    </a:cubicBezTo>
                    <a:cubicBezTo>
                      <a:pt x="10348" y="8792"/>
                      <a:pt x="11103" y="8561"/>
                      <a:pt x="11538" y="8151"/>
                    </a:cubicBezTo>
                    <a:cubicBezTo>
                      <a:pt x="11562" y="8127"/>
                      <a:pt x="11562" y="8091"/>
                      <a:pt x="11538" y="8067"/>
                    </a:cubicBezTo>
                    <a:cubicBezTo>
                      <a:pt x="11538" y="8067"/>
                      <a:pt x="11526" y="8056"/>
                      <a:pt x="11526" y="8056"/>
                    </a:cubicBezTo>
                    <a:cubicBezTo>
                      <a:pt x="11300" y="7960"/>
                      <a:pt x="11097" y="7805"/>
                      <a:pt x="10978" y="7591"/>
                    </a:cubicBezTo>
                    <a:cubicBezTo>
                      <a:pt x="10907" y="7472"/>
                      <a:pt x="10847" y="7329"/>
                      <a:pt x="10800" y="7198"/>
                    </a:cubicBezTo>
                    <a:lnTo>
                      <a:pt x="10800" y="7198"/>
                    </a:lnTo>
                    <a:cubicBezTo>
                      <a:pt x="10935" y="7248"/>
                      <a:pt x="11089" y="7269"/>
                      <a:pt x="11250" y="7269"/>
                    </a:cubicBezTo>
                    <a:cubicBezTo>
                      <a:pt x="11739" y="7269"/>
                      <a:pt x="12302" y="7082"/>
                      <a:pt x="12669" y="6984"/>
                    </a:cubicBezTo>
                    <a:cubicBezTo>
                      <a:pt x="13145" y="6841"/>
                      <a:pt x="13491" y="6496"/>
                      <a:pt x="13824" y="6127"/>
                    </a:cubicBezTo>
                    <a:cubicBezTo>
                      <a:pt x="13955" y="5984"/>
                      <a:pt x="14050" y="5817"/>
                      <a:pt x="14098" y="5627"/>
                    </a:cubicBezTo>
                    <a:lnTo>
                      <a:pt x="14098" y="5615"/>
                    </a:lnTo>
                    <a:cubicBezTo>
                      <a:pt x="14110" y="5615"/>
                      <a:pt x="14110" y="5603"/>
                      <a:pt x="14110" y="5603"/>
                    </a:cubicBezTo>
                    <a:cubicBezTo>
                      <a:pt x="14110" y="5591"/>
                      <a:pt x="14098" y="5579"/>
                      <a:pt x="14098" y="5579"/>
                    </a:cubicBezTo>
                    <a:cubicBezTo>
                      <a:pt x="14098" y="5579"/>
                      <a:pt x="14098" y="5567"/>
                      <a:pt x="14098" y="5567"/>
                    </a:cubicBezTo>
                    <a:cubicBezTo>
                      <a:pt x="14098" y="5555"/>
                      <a:pt x="14086" y="5555"/>
                      <a:pt x="14086" y="5543"/>
                    </a:cubicBezTo>
                    <a:lnTo>
                      <a:pt x="14074" y="5543"/>
                    </a:lnTo>
                    <a:cubicBezTo>
                      <a:pt x="14056" y="5534"/>
                      <a:pt x="14036" y="5531"/>
                      <a:pt x="14015" y="5531"/>
                    </a:cubicBezTo>
                    <a:cubicBezTo>
                      <a:pt x="13863" y="5531"/>
                      <a:pt x="13632" y="5726"/>
                      <a:pt x="13538" y="5758"/>
                    </a:cubicBezTo>
                    <a:cubicBezTo>
                      <a:pt x="13449" y="5794"/>
                      <a:pt x="13363" y="5810"/>
                      <a:pt x="13281" y="5810"/>
                    </a:cubicBezTo>
                    <a:cubicBezTo>
                      <a:pt x="12828" y="5810"/>
                      <a:pt x="12488" y="5311"/>
                      <a:pt x="12276" y="4948"/>
                    </a:cubicBezTo>
                    <a:cubicBezTo>
                      <a:pt x="11871" y="4305"/>
                      <a:pt x="11359" y="3722"/>
                      <a:pt x="10764" y="3234"/>
                    </a:cubicBezTo>
                    <a:cubicBezTo>
                      <a:pt x="11205" y="3103"/>
                      <a:pt x="11431" y="2567"/>
                      <a:pt x="11443" y="2150"/>
                    </a:cubicBezTo>
                    <a:cubicBezTo>
                      <a:pt x="11443" y="1948"/>
                      <a:pt x="11383" y="1745"/>
                      <a:pt x="11288" y="1567"/>
                    </a:cubicBezTo>
                    <a:cubicBezTo>
                      <a:pt x="11228" y="1448"/>
                      <a:pt x="11133" y="1198"/>
                      <a:pt x="10990" y="1114"/>
                    </a:cubicBezTo>
                    <a:cubicBezTo>
                      <a:pt x="10990" y="1071"/>
                      <a:pt x="10955" y="1045"/>
                      <a:pt x="10919" y="1045"/>
                    </a:cubicBezTo>
                    <a:cubicBezTo>
                      <a:pt x="10896" y="1045"/>
                      <a:pt x="10873" y="1055"/>
                      <a:pt x="10859" y="1078"/>
                    </a:cubicBezTo>
                    <a:cubicBezTo>
                      <a:pt x="10729" y="1271"/>
                      <a:pt x="10539" y="1342"/>
                      <a:pt x="10332" y="1342"/>
                    </a:cubicBezTo>
                    <a:cubicBezTo>
                      <a:pt x="9989" y="1342"/>
                      <a:pt x="9601" y="1147"/>
                      <a:pt x="9371" y="983"/>
                    </a:cubicBezTo>
                    <a:cubicBezTo>
                      <a:pt x="9026" y="733"/>
                      <a:pt x="8740" y="400"/>
                      <a:pt x="8538" y="31"/>
                    </a:cubicBezTo>
                    <a:cubicBezTo>
                      <a:pt x="8525" y="10"/>
                      <a:pt x="8507" y="1"/>
                      <a:pt x="8489" y="1"/>
                    </a:cubicBezTo>
                    <a:cubicBezTo>
                      <a:pt x="8455" y="1"/>
                      <a:pt x="8423" y="32"/>
                      <a:pt x="8430" y="78"/>
                    </a:cubicBezTo>
                    <a:cubicBezTo>
                      <a:pt x="8522" y="649"/>
                      <a:pt x="9581" y="1546"/>
                      <a:pt x="10337" y="1546"/>
                    </a:cubicBezTo>
                    <a:cubicBezTo>
                      <a:pt x="10560" y="1546"/>
                      <a:pt x="10757" y="1468"/>
                      <a:pt x="10895" y="1281"/>
                    </a:cubicBezTo>
                    <a:cubicBezTo>
                      <a:pt x="10990" y="1436"/>
                      <a:pt x="11086" y="1590"/>
                      <a:pt x="11169" y="1757"/>
                    </a:cubicBezTo>
                    <a:cubicBezTo>
                      <a:pt x="11419" y="2281"/>
                      <a:pt x="11121" y="2888"/>
                      <a:pt x="10621" y="3126"/>
                    </a:cubicBezTo>
                    <a:cubicBezTo>
                      <a:pt x="10597" y="3138"/>
                      <a:pt x="10585" y="3150"/>
                      <a:pt x="10585" y="3174"/>
                    </a:cubicBezTo>
                    <a:cubicBezTo>
                      <a:pt x="10562" y="3198"/>
                      <a:pt x="10562" y="3245"/>
                      <a:pt x="10585" y="3269"/>
                    </a:cubicBezTo>
                    <a:cubicBezTo>
                      <a:pt x="10895" y="3650"/>
                      <a:pt x="11276" y="3960"/>
                      <a:pt x="11574" y="4365"/>
                    </a:cubicBezTo>
                    <a:cubicBezTo>
                      <a:pt x="11824" y="4698"/>
                      <a:pt x="12062" y="5043"/>
                      <a:pt x="12324" y="5365"/>
                    </a:cubicBezTo>
                    <a:cubicBezTo>
                      <a:pt x="12586" y="5686"/>
                      <a:pt x="12824" y="5948"/>
                      <a:pt x="13241" y="5984"/>
                    </a:cubicBezTo>
                    <a:cubicBezTo>
                      <a:pt x="13250" y="5984"/>
                      <a:pt x="13260" y="5985"/>
                      <a:pt x="13270" y="5985"/>
                    </a:cubicBezTo>
                    <a:cubicBezTo>
                      <a:pt x="13510" y="5985"/>
                      <a:pt x="13749" y="5847"/>
                      <a:pt x="13955" y="5710"/>
                    </a:cubicBezTo>
                    <a:lnTo>
                      <a:pt x="13955" y="5710"/>
                    </a:lnTo>
                    <a:cubicBezTo>
                      <a:pt x="13729" y="6222"/>
                      <a:pt x="12871" y="6722"/>
                      <a:pt x="12443" y="6841"/>
                    </a:cubicBezTo>
                    <a:cubicBezTo>
                      <a:pt x="12041" y="6959"/>
                      <a:pt x="11623" y="7020"/>
                      <a:pt x="11204" y="7020"/>
                    </a:cubicBezTo>
                    <a:cubicBezTo>
                      <a:pt x="10990" y="7020"/>
                      <a:pt x="10775" y="7004"/>
                      <a:pt x="10562" y="6972"/>
                    </a:cubicBezTo>
                    <a:cubicBezTo>
                      <a:pt x="10526" y="6972"/>
                      <a:pt x="10490" y="7032"/>
                      <a:pt x="10526" y="7067"/>
                    </a:cubicBezTo>
                    <a:lnTo>
                      <a:pt x="10550" y="7079"/>
                    </a:lnTo>
                    <a:cubicBezTo>
                      <a:pt x="10538" y="7091"/>
                      <a:pt x="10538" y="7103"/>
                      <a:pt x="10550" y="7115"/>
                    </a:cubicBezTo>
                    <a:cubicBezTo>
                      <a:pt x="10574" y="7210"/>
                      <a:pt x="10621" y="7305"/>
                      <a:pt x="10669" y="7401"/>
                    </a:cubicBezTo>
                    <a:cubicBezTo>
                      <a:pt x="10728" y="7544"/>
                      <a:pt x="10812" y="7675"/>
                      <a:pt x="10907" y="7805"/>
                    </a:cubicBezTo>
                    <a:cubicBezTo>
                      <a:pt x="11002" y="7960"/>
                      <a:pt x="11157" y="8079"/>
                      <a:pt x="11324" y="8151"/>
                    </a:cubicBezTo>
                    <a:cubicBezTo>
                      <a:pt x="10955" y="8401"/>
                      <a:pt x="10466" y="8496"/>
                      <a:pt x="10038" y="8567"/>
                    </a:cubicBezTo>
                    <a:cubicBezTo>
                      <a:pt x="9923" y="8589"/>
                      <a:pt x="9813" y="8598"/>
                      <a:pt x="9705" y="8598"/>
                    </a:cubicBezTo>
                    <a:cubicBezTo>
                      <a:pt x="9331" y="8598"/>
                      <a:pt x="8988" y="8492"/>
                      <a:pt x="8609" y="8437"/>
                    </a:cubicBezTo>
                    <a:cubicBezTo>
                      <a:pt x="8604" y="8435"/>
                      <a:pt x="8599" y="8435"/>
                      <a:pt x="8594" y="8435"/>
                    </a:cubicBezTo>
                    <a:cubicBezTo>
                      <a:pt x="8542" y="8435"/>
                      <a:pt x="8504" y="8489"/>
                      <a:pt x="8526" y="8544"/>
                    </a:cubicBezTo>
                    <a:cubicBezTo>
                      <a:pt x="8514" y="8556"/>
                      <a:pt x="8514" y="8579"/>
                      <a:pt x="8514" y="8591"/>
                    </a:cubicBezTo>
                    <a:cubicBezTo>
                      <a:pt x="8478" y="9699"/>
                      <a:pt x="7942" y="10723"/>
                      <a:pt x="7049" y="11365"/>
                    </a:cubicBezTo>
                    <a:cubicBezTo>
                      <a:pt x="6156" y="10723"/>
                      <a:pt x="5621" y="9699"/>
                      <a:pt x="5597" y="8591"/>
                    </a:cubicBezTo>
                    <a:cubicBezTo>
                      <a:pt x="5585" y="8579"/>
                      <a:pt x="5585" y="8556"/>
                      <a:pt x="5573" y="8544"/>
                    </a:cubicBezTo>
                    <a:cubicBezTo>
                      <a:pt x="5595" y="8489"/>
                      <a:pt x="5557" y="8435"/>
                      <a:pt x="5505" y="8435"/>
                    </a:cubicBezTo>
                    <a:cubicBezTo>
                      <a:pt x="5500" y="8435"/>
                      <a:pt x="5495" y="8435"/>
                      <a:pt x="5490" y="8437"/>
                    </a:cubicBezTo>
                    <a:cubicBezTo>
                      <a:pt x="5111" y="8492"/>
                      <a:pt x="4775" y="8598"/>
                      <a:pt x="4399" y="8598"/>
                    </a:cubicBezTo>
                    <a:cubicBezTo>
                      <a:pt x="4290" y="8598"/>
                      <a:pt x="4178" y="8589"/>
                      <a:pt x="4061" y="8567"/>
                    </a:cubicBezTo>
                    <a:cubicBezTo>
                      <a:pt x="3632" y="8496"/>
                      <a:pt x="3144" y="8401"/>
                      <a:pt x="2775" y="8151"/>
                    </a:cubicBezTo>
                    <a:cubicBezTo>
                      <a:pt x="2942" y="8079"/>
                      <a:pt x="3096" y="7960"/>
                      <a:pt x="3192" y="7805"/>
                    </a:cubicBezTo>
                    <a:cubicBezTo>
                      <a:pt x="3287" y="7675"/>
                      <a:pt x="3370" y="7544"/>
                      <a:pt x="3442" y="7401"/>
                    </a:cubicBezTo>
                    <a:cubicBezTo>
                      <a:pt x="3489" y="7305"/>
                      <a:pt x="3525" y="7210"/>
                      <a:pt x="3561" y="7115"/>
                    </a:cubicBezTo>
                    <a:cubicBezTo>
                      <a:pt x="3561" y="7103"/>
                      <a:pt x="3561" y="7091"/>
                      <a:pt x="3561" y="7079"/>
                    </a:cubicBezTo>
                    <a:lnTo>
                      <a:pt x="3585" y="7067"/>
                    </a:lnTo>
                    <a:cubicBezTo>
                      <a:pt x="3608" y="7032"/>
                      <a:pt x="3585" y="6972"/>
                      <a:pt x="3549" y="6972"/>
                    </a:cubicBezTo>
                    <a:cubicBezTo>
                      <a:pt x="3336" y="7004"/>
                      <a:pt x="3121" y="7020"/>
                      <a:pt x="2906" y="7020"/>
                    </a:cubicBezTo>
                    <a:cubicBezTo>
                      <a:pt x="2486" y="7020"/>
                      <a:pt x="2066" y="6959"/>
                      <a:pt x="1656" y="6841"/>
                    </a:cubicBezTo>
                    <a:cubicBezTo>
                      <a:pt x="1239" y="6722"/>
                      <a:pt x="370" y="6222"/>
                      <a:pt x="144" y="5710"/>
                    </a:cubicBezTo>
                    <a:lnTo>
                      <a:pt x="144" y="5710"/>
                    </a:lnTo>
                    <a:cubicBezTo>
                      <a:pt x="350" y="5847"/>
                      <a:pt x="588" y="5985"/>
                      <a:pt x="829" y="5985"/>
                    </a:cubicBezTo>
                    <a:cubicBezTo>
                      <a:pt x="838" y="5985"/>
                      <a:pt x="848" y="5984"/>
                      <a:pt x="858" y="5984"/>
                    </a:cubicBezTo>
                    <a:cubicBezTo>
                      <a:pt x="1287" y="5948"/>
                      <a:pt x="1525" y="5686"/>
                      <a:pt x="1775" y="5365"/>
                    </a:cubicBezTo>
                    <a:cubicBezTo>
                      <a:pt x="2025" y="5043"/>
                      <a:pt x="2275" y="4698"/>
                      <a:pt x="2525" y="4365"/>
                    </a:cubicBezTo>
                    <a:cubicBezTo>
                      <a:pt x="2823" y="3960"/>
                      <a:pt x="3204" y="3650"/>
                      <a:pt x="3513" y="3269"/>
                    </a:cubicBezTo>
                    <a:cubicBezTo>
                      <a:pt x="3537" y="3245"/>
                      <a:pt x="3537" y="3198"/>
                      <a:pt x="3513" y="3174"/>
                    </a:cubicBezTo>
                    <a:cubicBezTo>
                      <a:pt x="3513" y="3150"/>
                      <a:pt x="3501" y="3138"/>
                      <a:pt x="3477" y="3126"/>
                    </a:cubicBezTo>
                    <a:cubicBezTo>
                      <a:pt x="2977" y="2888"/>
                      <a:pt x="2680" y="2281"/>
                      <a:pt x="2930" y="1757"/>
                    </a:cubicBezTo>
                    <a:cubicBezTo>
                      <a:pt x="3013" y="1579"/>
                      <a:pt x="3108" y="1436"/>
                      <a:pt x="3192" y="1281"/>
                    </a:cubicBezTo>
                    <a:cubicBezTo>
                      <a:pt x="3333" y="1468"/>
                      <a:pt x="3531" y="1546"/>
                      <a:pt x="3754" y="1546"/>
                    </a:cubicBezTo>
                    <a:cubicBezTo>
                      <a:pt x="4514" y="1546"/>
                      <a:pt x="5567" y="649"/>
                      <a:pt x="5668" y="78"/>
                    </a:cubicBezTo>
                    <a:cubicBezTo>
                      <a:pt x="5676" y="32"/>
                      <a:pt x="5644" y="1"/>
                      <a:pt x="56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4314025" y="2289100"/>
                <a:ext cx="288650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1546" h="14098" extrusionOk="0">
                    <a:moveTo>
                      <a:pt x="5592" y="1"/>
                    </a:moveTo>
                    <a:cubicBezTo>
                      <a:pt x="5580" y="12"/>
                      <a:pt x="5580" y="12"/>
                      <a:pt x="5568" y="12"/>
                    </a:cubicBezTo>
                    <a:lnTo>
                      <a:pt x="5557" y="12"/>
                    </a:lnTo>
                    <a:cubicBezTo>
                      <a:pt x="5557" y="12"/>
                      <a:pt x="5557" y="12"/>
                      <a:pt x="5557" y="24"/>
                    </a:cubicBezTo>
                    <a:lnTo>
                      <a:pt x="5557" y="36"/>
                    </a:lnTo>
                    <a:cubicBezTo>
                      <a:pt x="5497" y="179"/>
                      <a:pt x="5747" y="465"/>
                      <a:pt x="5783" y="572"/>
                    </a:cubicBezTo>
                    <a:cubicBezTo>
                      <a:pt x="6021" y="1167"/>
                      <a:pt x="5402" y="1572"/>
                      <a:pt x="4973" y="1834"/>
                    </a:cubicBezTo>
                    <a:cubicBezTo>
                      <a:pt x="4318" y="2239"/>
                      <a:pt x="3747" y="2751"/>
                      <a:pt x="3259" y="3346"/>
                    </a:cubicBezTo>
                    <a:cubicBezTo>
                      <a:pt x="3128" y="2894"/>
                      <a:pt x="2592" y="2668"/>
                      <a:pt x="2175" y="2668"/>
                    </a:cubicBezTo>
                    <a:cubicBezTo>
                      <a:pt x="1973" y="2668"/>
                      <a:pt x="1770" y="2727"/>
                      <a:pt x="1592" y="2822"/>
                    </a:cubicBezTo>
                    <a:cubicBezTo>
                      <a:pt x="1473" y="2882"/>
                      <a:pt x="1223" y="2977"/>
                      <a:pt x="1139" y="3108"/>
                    </a:cubicBezTo>
                    <a:cubicBezTo>
                      <a:pt x="1068" y="3120"/>
                      <a:pt x="1032" y="3215"/>
                      <a:pt x="1104" y="3251"/>
                    </a:cubicBezTo>
                    <a:cubicBezTo>
                      <a:pt x="1616" y="3584"/>
                      <a:pt x="1270" y="4358"/>
                      <a:pt x="1008" y="4727"/>
                    </a:cubicBezTo>
                    <a:cubicBezTo>
                      <a:pt x="746" y="5073"/>
                      <a:pt x="425" y="5358"/>
                      <a:pt x="56" y="5561"/>
                    </a:cubicBezTo>
                    <a:cubicBezTo>
                      <a:pt x="0" y="5594"/>
                      <a:pt x="28" y="5669"/>
                      <a:pt x="90" y="5669"/>
                    </a:cubicBezTo>
                    <a:cubicBezTo>
                      <a:pt x="94" y="5669"/>
                      <a:pt x="99" y="5669"/>
                      <a:pt x="103" y="5668"/>
                    </a:cubicBezTo>
                    <a:cubicBezTo>
                      <a:pt x="842" y="5549"/>
                      <a:pt x="2128" y="3811"/>
                      <a:pt x="1306" y="3203"/>
                    </a:cubicBezTo>
                    <a:cubicBezTo>
                      <a:pt x="1461" y="3120"/>
                      <a:pt x="1604" y="3013"/>
                      <a:pt x="1770" y="2929"/>
                    </a:cubicBezTo>
                    <a:cubicBezTo>
                      <a:pt x="1898" y="2869"/>
                      <a:pt x="2030" y="2841"/>
                      <a:pt x="2162" y="2841"/>
                    </a:cubicBezTo>
                    <a:cubicBezTo>
                      <a:pt x="2572" y="2841"/>
                      <a:pt x="2971" y="3110"/>
                      <a:pt x="3151" y="3489"/>
                    </a:cubicBezTo>
                    <a:cubicBezTo>
                      <a:pt x="3163" y="3501"/>
                      <a:pt x="3175" y="3513"/>
                      <a:pt x="3199" y="3513"/>
                    </a:cubicBezTo>
                    <a:cubicBezTo>
                      <a:pt x="3211" y="3525"/>
                      <a:pt x="3226" y="3531"/>
                      <a:pt x="3242" y="3531"/>
                    </a:cubicBezTo>
                    <a:cubicBezTo>
                      <a:pt x="3259" y="3531"/>
                      <a:pt x="3276" y="3525"/>
                      <a:pt x="3294" y="3513"/>
                    </a:cubicBezTo>
                    <a:cubicBezTo>
                      <a:pt x="3663" y="3203"/>
                      <a:pt x="3985" y="2822"/>
                      <a:pt x="4378" y="2525"/>
                    </a:cubicBezTo>
                    <a:cubicBezTo>
                      <a:pt x="4711" y="2275"/>
                      <a:pt x="5056" y="2037"/>
                      <a:pt x="5390" y="1775"/>
                    </a:cubicBezTo>
                    <a:cubicBezTo>
                      <a:pt x="5711" y="1513"/>
                      <a:pt x="5973" y="1275"/>
                      <a:pt x="5997" y="858"/>
                    </a:cubicBezTo>
                    <a:cubicBezTo>
                      <a:pt x="6021" y="608"/>
                      <a:pt x="5878" y="358"/>
                      <a:pt x="5735" y="143"/>
                    </a:cubicBezTo>
                    <a:lnTo>
                      <a:pt x="5735" y="143"/>
                    </a:lnTo>
                    <a:cubicBezTo>
                      <a:pt x="6235" y="370"/>
                      <a:pt x="6747" y="1227"/>
                      <a:pt x="6866" y="1656"/>
                    </a:cubicBezTo>
                    <a:cubicBezTo>
                      <a:pt x="7045" y="2263"/>
                      <a:pt x="7092" y="2906"/>
                      <a:pt x="6997" y="3537"/>
                    </a:cubicBezTo>
                    <a:cubicBezTo>
                      <a:pt x="6997" y="3568"/>
                      <a:pt x="7024" y="3590"/>
                      <a:pt x="7048" y="3590"/>
                    </a:cubicBezTo>
                    <a:cubicBezTo>
                      <a:pt x="7061" y="3590"/>
                      <a:pt x="7073" y="3584"/>
                      <a:pt x="7081" y="3572"/>
                    </a:cubicBezTo>
                    <a:cubicBezTo>
                      <a:pt x="7092" y="3572"/>
                      <a:pt x="7092" y="3561"/>
                      <a:pt x="7104" y="3549"/>
                    </a:cubicBezTo>
                    <a:cubicBezTo>
                      <a:pt x="7110" y="3555"/>
                      <a:pt x="7116" y="3558"/>
                      <a:pt x="7122" y="3558"/>
                    </a:cubicBezTo>
                    <a:cubicBezTo>
                      <a:pt x="7128" y="3558"/>
                      <a:pt x="7134" y="3555"/>
                      <a:pt x="7140" y="3549"/>
                    </a:cubicBezTo>
                    <a:cubicBezTo>
                      <a:pt x="7235" y="3525"/>
                      <a:pt x="7331" y="3477"/>
                      <a:pt x="7414" y="3430"/>
                    </a:cubicBezTo>
                    <a:cubicBezTo>
                      <a:pt x="7569" y="3370"/>
                      <a:pt x="7700" y="3287"/>
                      <a:pt x="7831" y="3191"/>
                    </a:cubicBezTo>
                    <a:cubicBezTo>
                      <a:pt x="7985" y="3096"/>
                      <a:pt x="8104" y="2941"/>
                      <a:pt x="8176" y="2775"/>
                    </a:cubicBezTo>
                    <a:cubicBezTo>
                      <a:pt x="8426" y="3144"/>
                      <a:pt x="8521" y="3632"/>
                      <a:pt x="8593" y="4061"/>
                    </a:cubicBezTo>
                    <a:cubicBezTo>
                      <a:pt x="8676" y="4573"/>
                      <a:pt x="8533" y="5001"/>
                      <a:pt x="8462" y="5489"/>
                    </a:cubicBezTo>
                    <a:cubicBezTo>
                      <a:pt x="8452" y="5538"/>
                      <a:pt x="8490" y="5579"/>
                      <a:pt x="8537" y="5579"/>
                    </a:cubicBezTo>
                    <a:cubicBezTo>
                      <a:pt x="8547" y="5579"/>
                      <a:pt x="8558" y="5577"/>
                      <a:pt x="8569" y="5573"/>
                    </a:cubicBezTo>
                    <a:cubicBezTo>
                      <a:pt x="8581" y="5585"/>
                      <a:pt x="8605" y="5585"/>
                      <a:pt x="8616" y="5585"/>
                    </a:cubicBezTo>
                    <a:cubicBezTo>
                      <a:pt x="9724" y="5620"/>
                      <a:pt x="10748" y="6156"/>
                      <a:pt x="11391" y="7049"/>
                    </a:cubicBezTo>
                    <a:cubicBezTo>
                      <a:pt x="10748" y="7942"/>
                      <a:pt x="9724" y="8478"/>
                      <a:pt x="8616" y="8502"/>
                    </a:cubicBezTo>
                    <a:cubicBezTo>
                      <a:pt x="8605" y="8514"/>
                      <a:pt x="8581" y="8514"/>
                      <a:pt x="8569" y="8525"/>
                    </a:cubicBezTo>
                    <a:cubicBezTo>
                      <a:pt x="8558" y="8521"/>
                      <a:pt x="8547" y="8519"/>
                      <a:pt x="8537" y="8519"/>
                    </a:cubicBezTo>
                    <a:cubicBezTo>
                      <a:pt x="8490" y="8519"/>
                      <a:pt x="8452" y="8560"/>
                      <a:pt x="8462" y="8609"/>
                    </a:cubicBezTo>
                    <a:cubicBezTo>
                      <a:pt x="8533" y="9097"/>
                      <a:pt x="8676" y="9514"/>
                      <a:pt x="8593" y="10038"/>
                    </a:cubicBezTo>
                    <a:cubicBezTo>
                      <a:pt x="8521" y="10466"/>
                      <a:pt x="8426" y="10954"/>
                      <a:pt x="8176" y="11323"/>
                    </a:cubicBezTo>
                    <a:cubicBezTo>
                      <a:pt x="8104" y="11157"/>
                      <a:pt x="7985" y="11002"/>
                      <a:pt x="7831" y="10907"/>
                    </a:cubicBezTo>
                    <a:cubicBezTo>
                      <a:pt x="7700" y="10811"/>
                      <a:pt x="7569" y="10728"/>
                      <a:pt x="7414" y="10657"/>
                    </a:cubicBezTo>
                    <a:cubicBezTo>
                      <a:pt x="7331" y="10609"/>
                      <a:pt x="7235" y="10573"/>
                      <a:pt x="7140" y="10538"/>
                    </a:cubicBezTo>
                    <a:lnTo>
                      <a:pt x="7104" y="10538"/>
                    </a:lnTo>
                    <a:cubicBezTo>
                      <a:pt x="7092" y="10538"/>
                      <a:pt x="7092" y="10526"/>
                      <a:pt x="7081" y="10514"/>
                    </a:cubicBezTo>
                    <a:cubicBezTo>
                      <a:pt x="7074" y="10507"/>
                      <a:pt x="7064" y="10504"/>
                      <a:pt x="7054" y="10504"/>
                    </a:cubicBezTo>
                    <a:cubicBezTo>
                      <a:pt x="7028" y="10504"/>
                      <a:pt x="6997" y="10524"/>
                      <a:pt x="6997" y="10549"/>
                    </a:cubicBezTo>
                    <a:cubicBezTo>
                      <a:pt x="7092" y="11181"/>
                      <a:pt x="7045" y="11823"/>
                      <a:pt x="6866" y="12443"/>
                    </a:cubicBezTo>
                    <a:cubicBezTo>
                      <a:pt x="6747" y="12859"/>
                      <a:pt x="6235" y="13728"/>
                      <a:pt x="5735" y="13955"/>
                    </a:cubicBezTo>
                    <a:cubicBezTo>
                      <a:pt x="5878" y="13740"/>
                      <a:pt x="6021" y="13490"/>
                      <a:pt x="5997" y="13240"/>
                    </a:cubicBezTo>
                    <a:cubicBezTo>
                      <a:pt x="5973" y="12812"/>
                      <a:pt x="5699" y="12574"/>
                      <a:pt x="5390" y="12324"/>
                    </a:cubicBezTo>
                    <a:cubicBezTo>
                      <a:pt x="5068" y="12062"/>
                      <a:pt x="4711" y="11812"/>
                      <a:pt x="4378" y="11573"/>
                    </a:cubicBezTo>
                    <a:cubicBezTo>
                      <a:pt x="3985" y="11276"/>
                      <a:pt x="3663" y="10895"/>
                      <a:pt x="3294" y="10585"/>
                    </a:cubicBezTo>
                    <a:cubicBezTo>
                      <a:pt x="3276" y="10573"/>
                      <a:pt x="3259" y="10567"/>
                      <a:pt x="3242" y="10567"/>
                    </a:cubicBezTo>
                    <a:cubicBezTo>
                      <a:pt x="3226" y="10567"/>
                      <a:pt x="3211" y="10573"/>
                      <a:pt x="3199" y="10585"/>
                    </a:cubicBezTo>
                    <a:cubicBezTo>
                      <a:pt x="3175" y="10585"/>
                      <a:pt x="3163" y="10597"/>
                      <a:pt x="3151" y="10609"/>
                    </a:cubicBezTo>
                    <a:cubicBezTo>
                      <a:pt x="2972" y="10985"/>
                      <a:pt x="2577" y="11247"/>
                      <a:pt x="2170" y="11247"/>
                    </a:cubicBezTo>
                    <a:cubicBezTo>
                      <a:pt x="2036" y="11247"/>
                      <a:pt x="1900" y="11219"/>
                      <a:pt x="1770" y="11157"/>
                    </a:cubicBezTo>
                    <a:cubicBezTo>
                      <a:pt x="1616" y="11085"/>
                      <a:pt x="1461" y="10978"/>
                      <a:pt x="1306" y="10895"/>
                    </a:cubicBezTo>
                    <a:cubicBezTo>
                      <a:pt x="2128" y="10288"/>
                      <a:pt x="842" y="8549"/>
                      <a:pt x="103" y="8430"/>
                    </a:cubicBezTo>
                    <a:cubicBezTo>
                      <a:pt x="100" y="8429"/>
                      <a:pt x="96" y="8429"/>
                      <a:pt x="92" y="8429"/>
                    </a:cubicBezTo>
                    <a:cubicBezTo>
                      <a:pt x="40" y="8429"/>
                      <a:pt x="11" y="8504"/>
                      <a:pt x="56" y="8537"/>
                    </a:cubicBezTo>
                    <a:cubicBezTo>
                      <a:pt x="425" y="8740"/>
                      <a:pt x="746" y="9025"/>
                      <a:pt x="1008" y="9371"/>
                    </a:cubicBezTo>
                    <a:cubicBezTo>
                      <a:pt x="1270" y="9740"/>
                      <a:pt x="1616" y="10514"/>
                      <a:pt x="1104" y="10847"/>
                    </a:cubicBezTo>
                    <a:cubicBezTo>
                      <a:pt x="1044" y="10895"/>
                      <a:pt x="1068" y="10978"/>
                      <a:pt x="1139" y="10990"/>
                    </a:cubicBezTo>
                    <a:cubicBezTo>
                      <a:pt x="1223" y="11121"/>
                      <a:pt x="1473" y="11216"/>
                      <a:pt x="1592" y="11276"/>
                    </a:cubicBezTo>
                    <a:cubicBezTo>
                      <a:pt x="1770" y="11371"/>
                      <a:pt x="1973" y="11431"/>
                      <a:pt x="2175" y="11431"/>
                    </a:cubicBezTo>
                    <a:cubicBezTo>
                      <a:pt x="2592" y="11431"/>
                      <a:pt x="3128" y="11192"/>
                      <a:pt x="3259" y="10752"/>
                    </a:cubicBezTo>
                    <a:cubicBezTo>
                      <a:pt x="3747" y="11347"/>
                      <a:pt x="4318" y="11859"/>
                      <a:pt x="4973" y="12264"/>
                    </a:cubicBezTo>
                    <a:cubicBezTo>
                      <a:pt x="5402" y="12526"/>
                      <a:pt x="6021" y="12943"/>
                      <a:pt x="5783" y="13526"/>
                    </a:cubicBezTo>
                    <a:cubicBezTo>
                      <a:pt x="5747" y="13633"/>
                      <a:pt x="5497" y="13919"/>
                      <a:pt x="5557" y="14062"/>
                    </a:cubicBezTo>
                    <a:cubicBezTo>
                      <a:pt x="5557" y="14062"/>
                      <a:pt x="5557" y="14074"/>
                      <a:pt x="5557" y="14074"/>
                    </a:cubicBezTo>
                    <a:lnTo>
                      <a:pt x="5568" y="14074"/>
                    </a:lnTo>
                    <a:cubicBezTo>
                      <a:pt x="5580" y="14074"/>
                      <a:pt x="5580" y="14086"/>
                      <a:pt x="5592" y="14086"/>
                    </a:cubicBezTo>
                    <a:lnTo>
                      <a:pt x="5604" y="14086"/>
                    </a:lnTo>
                    <a:cubicBezTo>
                      <a:pt x="5604" y="14086"/>
                      <a:pt x="5616" y="14098"/>
                      <a:pt x="5616" y="14098"/>
                    </a:cubicBezTo>
                    <a:cubicBezTo>
                      <a:pt x="5616" y="14098"/>
                      <a:pt x="5628" y="14086"/>
                      <a:pt x="5628" y="14086"/>
                    </a:cubicBezTo>
                    <a:lnTo>
                      <a:pt x="5640" y="14086"/>
                    </a:lnTo>
                    <a:cubicBezTo>
                      <a:pt x="5830" y="14038"/>
                      <a:pt x="5997" y="13943"/>
                      <a:pt x="6140" y="13812"/>
                    </a:cubicBezTo>
                    <a:cubicBezTo>
                      <a:pt x="6509" y="13478"/>
                      <a:pt x="6854" y="13133"/>
                      <a:pt x="6997" y="12645"/>
                    </a:cubicBezTo>
                    <a:cubicBezTo>
                      <a:pt x="7128" y="12169"/>
                      <a:pt x="7414" y="11335"/>
                      <a:pt x="7211" y="10776"/>
                    </a:cubicBezTo>
                    <a:lnTo>
                      <a:pt x="7211" y="10776"/>
                    </a:lnTo>
                    <a:cubicBezTo>
                      <a:pt x="7354" y="10835"/>
                      <a:pt x="7485" y="10895"/>
                      <a:pt x="7604" y="10966"/>
                    </a:cubicBezTo>
                    <a:cubicBezTo>
                      <a:pt x="7819" y="11085"/>
                      <a:pt x="7985" y="11276"/>
                      <a:pt x="8069" y="11514"/>
                    </a:cubicBezTo>
                    <a:cubicBezTo>
                      <a:pt x="8069" y="11526"/>
                      <a:pt x="8081" y="11526"/>
                      <a:pt x="8081" y="11538"/>
                    </a:cubicBezTo>
                    <a:cubicBezTo>
                      <a:pt x="8090" y="11543"/>
                      <a:pt x="8104" y="11546"/>
                      <a:pt x="8118" y="11546"/>
                    </a:cubicBezTo>
                    <a:cubicBezTo>
                      <a:pt x="8138" y="11546"/>
                      <a:pt x="8157" y="11540"/>
                      <a:pt x="8164" y="11526"/>
                    </a:cubicBezTo>
                    <a:cubicBezTo>
                      <a:pt x="8771" y="10883"/>
                      <a:pt x="8986" y="9537"/>
                      <a:pt x="8640" y="8704"/>
                    </a:cubicBezTo>
                    <a:cubicBezTo>
                      <a:pt x="9259" y="8692"/>
                      <a:pt x="9867" y="8514"/>
                      <a:pt x="10402" y="8192"/>
                    </a:cubicBezTo>
                    <a:cubicBezTo>
                      <a:pt x="10700" y="8002"/>
                      <a:pt x="10974" y="7763"/>
                      <a:pt x="11212" y="7501"/>
                    </a:cubicBezTo>
                    <a:cubicBezTo>
                      <a:pt x="11224" y="7490"/>
                      <a:pt x="11510" y="7109"/>
                      <a:pt x="11486" y="7109"/>
                    </a:cubicBezTo>
                    <a:cubicBezTo>
                      <a:pt x="11545" y="7085"/>
                      <a:pt x="11545" y="7002"/>
                      <a:pt x="11486" y="6978"/>
                    </a:cubicBezTo>
                    <a:lnTo>
                      <a:pt x="11486" y="6978"/>
                    </a:lnTo>
                    <a:cubicBezTo>
                      <a:pt x="11484" y="6970"/>
                      <a:pt x="11224" y="6608"/>
                      <a:pt x="11212" y="6585"/>
                    </a:cubicBezTo>
                    <a:cubicBezTo>
                      <a:pt x="10974" y="6323"/>
                      <a:pt x="10700" y="6085"/>
                      <a:pt x="10402" y="5894"/>
                    </a:cubicBezTo>
                    <a:cubicBezTo>
                      <a:pt x="9867" y="5573"/>
                      <a:pt x="9259" y="5406"/>
                      <a:pt x="8640" y="5394"/>
                    </a:cubicBezTo>
                    <a:cubicBezTo>
                      <a:pt x="8986" y="4549"/>
                      <a:pt x="8771" y="3215"/>
                      <a:pt x="8164" y="2560"/>
                    </a:cubicBezTo>
                    <a:cubicBezTo>
                      <a:pt x="8158" y="2549"/>
                      <a:pt x="8143" y="2543"/>
                      <a:pt x="8127" y="2543"/>
                    </a:cubicBezTo>
                    <a:cubicBezTo>
                      <a:pt x="8110" y="2543"/>
                      <a:pt x="8093" y="2549"/>
                      <a:pt x="8081" y="2560"/>
                    </a:cubicBezTo>
                    <a:cubicBezTo>
                      <a:pt x="8081" y="2560"/>
                      <a:pt x="8069" y="2560"/>
                      <a:pt x="8069" y="2572"/>
                    </a:cubicBezTo>
                    <a:cubicBezTo>
                      <a:pt x="8069" y="2572"/>
                      <a:pt x="8069" y="2572"/>
                      <a:pt x="8069" y="2584"/>
                    </a:cubicBezTo>
                    <a:cubicBezTo>
                      <a:pt x="7985" y="2810"/>
                      <a:pt x="7819" y="3001"/>
                      <a:pt x="7604" y="3120"/>
                    </a:cubicBezTo>
                    <a:cubicBezTo>
                      <a:pt x="7485" y="3191"/>
                      <a:pt x="7354" y="3263"/>
                      <a:pt x="7223" y="3322"/>
                    </a:cubicBezTo>
                    <a:cubicBezTo>
                      <a:pt x="7426" y="2775"/>
                      <a:pt x="7140" y="1941"/>
                      <a:pt x="7009" y="1453"/>
                    </a:cubicBezTo>
                    <a:cubicBezTo>
                      <a:pt x="6866" y="965"/>
                      <a:pt x="6521" y="632"/>
                      <a:pt x="6152" y="298"/>
                    </a:cubicBezTo>
                    <a:cubicBezTo>
                      <a:pt x="6009" y="155"/>
                      <a:pt x="5842" y="72"/>
                      <a:pt x="5652" y="12"/>
                    </a:cubicBezTo>
                    <a:lnTo>
                      <a:pt x="5640" y="12"/>
                    </a:lnTo>
                    <a:cubicBezTo>
                      <a:pt x="5640" y="12"/>
                      <a:pt x="5628" y="12"/>
                      <a:pt x="5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3885300" y="2288800"/>
                <a:ext cx="289250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1570" h="14110" extrusionOk="0">
                    <a:moveTo>
                      <a:pt x="5942" y="1"/>
                    </a:moveTo>
                    <a:cubicBezTo>
                      <a:pt x="5930" y="1"/>
                      <a:pt x="5930" y="13"/>
                      <a:pt x="5918" y="13"/>
                    </a:cubicBezTo>
                    <a:cubicBezTo>
                      <a:pt x="5727" y="60"/>
                      <a:pt x="5549" y="155"/>
                      <a:pt x="5406" y="286"/>
                    </a:cubicBezTo>
                    <a:cubicBezTo>
                      <a:pt x="5049" y="620"/>
                      <a:pt x="4703" y="965"/>
                      <a:pt x="4560" y="1453"/>
                    </a:cubicBezTo>
                    <a:cubicBezTo>
                      <a:pt x="4418" y="1941"/>
                      <a:pt x="4132" y="2763"/>
                      <a:pt x="4346" y="3322"/>
                    </a:cubicBezTo>
                    <a:cubicBezTo>
                      <a:pt x="4203" y="3263"/>
                      <a:pt x="4072" y="3203"/>
                      <a:pt x="3941" y="3132"/>
                    </a:cubicBezTo>
                    <a:cubicBezTo>
                      <a:pt x="3739" y="3013"/>
                      <a:pt x="3572" y="2822"/>
                      <a:pt x="3489" y="2596"/>
                    </a:cubicBezTo>
                    <a:cubicBezTo>
                      <a:pt x="3489" y="2584"/>
                      <a:pt x="3489" y="2584"/>
                      <a:pt x="3489" y="2584"/>
                    </a:cubicBezTo>
                    <a:cubicBezTo>
                      <a:pt x="3477" y="2572"/>
                      <a:pt x="3477" y="2572"/>
                      <a:pt x="3477" y="2572"/>
                    </a:cubicBezTo>
                    <a:cubicBezTo>
                      <a:pt x="3459" y="2561"/>
                      <a:pt x="3441" y="2555"/>
                      <a:pt x="3425" y="2555"/>
                    </a:cubicBezTo>
                    <a:cubicBezTo>
                      <a:pt x="3408" y="2555"/>
                      <a:pt x="3394" y="2561"/>
                      <a:pt x="3382" y="2572"/>
                    </a:cubicBezTo>
                    <a:cubicBezTo>
                      <a:pt x="2774" y="3227"/>
                      <a:pt x="2572" y="4561"/>
                      <a:pt x="2917" y="5406"/>
                    </a:cubicBezTo>
                    <a:cubicBezTo>
                      <a:pt x="2298" y="5418"/>
                      <a:pt x="1691" y="5585"/>
                      <a:pt x="1155" y="5906"/>
                    </a:cubicBezTo>
                    <a:cubicBezTo>
                      <a:pt x="858" y="6097"/>
                      <a:pt x="584" y="6335"/>
                      <a:pt x="346" y="6597"/>
                    </a:cubicBezTo>
                    <a:cubicBezTo>
                      <a:pt x="334" y="6620"/>
                      <a:pt x="57" y="6990"/>
                      <a:pt x="71" y="6990"/>
                    </a:cubicBezTo>
                    <a:cubicBezTo>
                      <a:pt x="71" y="6990"/>
                      <a:pt x="71" y="6990"/>
                      <a:pt x="71" y="6990"/>
                    </a:cubicBezTo>
                    <a:lnTo>
                      <a:pt x="71" y="6990"/>
                    </a:lnTo>
                    <a:cubicBezTo>
                      <a:pt x="0" y="7014"/>
                      <a:pt x="1" y="7097"/>
                      <a:pt x="72" y="7121"/>
                    </a:cubicBezTo>
                    <a:cubicBezTo>
                      <a:pt x="48" y="7121"/>
                      <a:pt x="334" y="7502"/>
                      <a:pt x="346" y="7513"/>
                    </a:cubicBezTo>
                    <a:cubicBezTo>
                      <a:pt x="584" y="7775"/>
                      <a:pt x="858" y="8014"/>
                      <a:pt x="1155" y="8204"/>
                    </a:cubicBezTo>
                    <a:cubicBezTo>
                      <a:pt x="1691" y="8526"/>
                      <a:pt x="2298" y="8704"/>
                      <a:pt x="2929" y="8716"/>
                    </a:cubicBezTo>
                    <a:cubicBezTo>
                      <a:pt x="2572" y="9549"/>
                      <a:pt x="2786" y="10895"/>
                      <a:pt x="3394" y="11538"/>
                    </a:cubicBezTo>
                    <a:cubicBezTo>
                      <a:pt x="3408" y="11552"/>
                      <a:pt x="3426" y="11558"/>
                      <a:pt x="3443" y="11558"/>
                    </a:cubicBezTo>
                    <a:cubicBezTo>
                      <a:pt x="3455" y="11558"/>
                      <a:pt x="3467" y="11555"/>
                      <a:pt x="3477" y="11550"/>
                    </a:cubicBezTo>
                    <a:cubicBezTo>
                      <a:pt x="3489" y="11538"/>
                      <a:pt x="3489" y="11538"/>
                      <a:pt x="3501" y="11526"/>
                    </a:cubicBezTo>
                    <a:cubicBezTo>
                      <a:pt x="3584" y="11288"/>
                      <a:pt x="3751" y="11097"/>
                      <a:pt x="3953" y="10978"/>
                    </a:cubicBezTo>
                    <a:cubicBezTo>
                      <a:pt x="4084" y="10907"/>
                      <a:pt x="4215" y="10847"/>
                      <a:pt x="4346" y="10788"/>
                    </a:cubicBezTo>
                    <a:lnTo>
                      <a:pt x="4346" y="10788"/>
                    </a:lnTo>
                    <a:cubicBezTo>
                      <a:pt x="4144" y="11347"/>
                      <a:pt x="4429" y="12181"/>
                      <a:pt x="4572" y="12657"/>
                    </a:cubicBezTo>
                    <a:cubicBezTo>
                      <a:pt x="4703" y="13145"/>
                      <a:pt x="5060" y="13490"/>
                      <a:pt x="5418" y="13824"/>
                    </a:cubicBezTo>
                    <a:cubicBezTo>
                      <a:pt x="5561" y="13955"/>
                      <a:pt x="5739" y="14050"/>
                      <a:pt x="5930" y="14098"/>
                    </a:cubicBezTo>
                    <a:cubicBezTo>
                      <a:pt x="5942" y="14098"/>
                      <a:pt x="5942" y="14110"/>
                      <a:pt x="5953" y="14110"/>
                    </a:cubicBezTo>
                    <a:cubicBezTo>
                      <a:pt x="5965" y="14110"/>
                      <a:pt x="5965" y="14098"/>
                      <a:pt x="5977" y="14098"/>
                    </a:cubicBezTo>
                    <a:lnTo>
                      <a:pt x="5989" y="14098"/>
                    </a:lnTo>
                    <a:cubicBezTo>
                      <a:pt x="6001" y="14086"/>
                      <a:pt x="6001" y="14086"/>
                      <a:pt x="6013" y="14086"/>
                    </a:cubicBezTo>
                    <a:cubicBezTo>
                      <a:pt x="6025" y="14074"/>
                      <a:pt x="6025" y="14074"/>
                      <a:pt x="6013" y="14074"/>
                    </a:cubicBezTo>
                    <a:cubicBezTo>
                      <a:pt x="6084" y="13931"/>
                      <a:pt x="5834" y="13645"/>
                      <a:pt x="5799" y="13538"/>
                    </a:cubicBezTo>
                    <a:cubicBezTo>
                      <a:pt x="5561" y="12943"/>
                      <a:pt x="6180" y="12526"/>
                      <a:pt x="6608" y="12276"/>
                    </a:cubicBezTo>
                    <a:cubicBezTo>
                      <a:pt x="7251" y="11859"/>
                      <a:pt x="7835" y="11359"/>
                      <a:pt x="8323" y="10764"/>
                    </a:cubicBezTo>
                    <a:cubicBezTo>
                      <a:pt x="8454" y="11204"/>
                      <a:pt x="8990" y="11431"/>
                      <a:pt x="9406" y="11443"/>
                    </a:cubicBezTo>
                    <a:cubicBezTo>
                      <a:pt x="9609" y="11431"/>
                      <a:pt x="9811" y="11383"/>
                      <a:pt x="9990" y="11276"/>
                    </a:cubicBezTo>
                    <a:cubicBezTo>
                      <a:pt x="10109" y="11216"/>
                      <a:pt x="10359" y="11121"/>
                      <a:pt x="10442" y="10990"/>
                    </a:cubicBezTo>
                    <a:cubicBezTo>
                      <a:pt x="10514" y="10990"/>
                      <a:pt x="10537" y="10895"/>
                      <a:pt x="10478" y="10859"/>
                    </a:cubicBezTo>
                    <a:cubicBezTo>
                      <a:pt x="9966" y="10514"/>
                      <a:pt x="10311" y="9752"/>
                      <a:pt x="10573" y="9383"/>
                    </a:cubicBezTo>
                    <a:cubicBezTo>
                      <a:pt x="10835" y="9037"/>
                      <a:pt x="11156" y="8752"/>
                      <a:pt x="11526" y="8537"/>
                    </a:cubicBezTo>
                    <a:cubicBezTo>
                      <a:pt x="11570" y="8504"/>
                      <a:pt x="11542" y="8441"/>
                      <a:pt x="11491" y="8441"/>
                    </a:cubicBezTo>
                    <a:cubicBezTo>
                      <a:pt x="11487" y="8441"/>
                      <a:pt x="11482" y="8441"/>
                      <a:pt x="11478" y="8442"/>
                    </a:cubicBezTo>
                    <a:cubicBezTo>
                      <a:pt x="10740" y="8561"/>
                      <a:pt x="9454" y="10288"/>
                      <a:pt x="10275" y="10907"/>
                    </a:cubicBezTo>
                    <a:cubicBezTo>
                      <a:pt x="10121" y="10990"/>
                      <a:pt x="9966" y="11085"/>
                      <a:pt x="9799" y="11169"/>
                    </a:cubicBezTo>
                    <a:cubicBezTo>
                      <a:pt x="9669" y="11231"/>
                      <a:pt x="9535" y="11259"/>
                      <a:pt x="9402" y="11259"/>
                    </a:cubicBezTo>
                    <a:cubicBezTo>
                      <a:pt x="8997" y="11259"/>
                      <a:pt x="8609" y="10997"/>
                      <a:pt x="8430" y="10621"/>
                    </a:cubicBezTo>
                    <a:cubicBezTo>
                      <a:pt x="8418" y="10597"/>
                      <a:pt x="8406" y="10585"/>
                      <a:pt x="8382" y="10585"/>
                    </a:cubicBezTo>
                    <a:cubicBezTo>
                      <a:pt x="8370" y="10573"/>
                      <a:pt x="8353" y="10567"/>
                      <a:pt x="8335" y="10567"/>
                    </a:cubicBezTo>
                    <a:cubicBezTo>
                      <a:pt x="8317" y="10567"/>
                      <a:pt x="8299" y="10573"/>
                      <a:pt x="8287" y="10585"/>
                    </a:cubicBezTo>
                    <a:cubicBezTo>
                      <a:pt x="7906" y="10895"/>
                      <a:pt x="7596" y="11276"/>
                      <a:pt x="7192" y="11574"/>
                    </a:cubicBezTo>
                    <a:cubicBezTo>
                      <a:pt x="6858" y="11824"/>
                      <a:pt x="6513" y="12074"/>
                      <a:pt x="6192" y="12324"/>
                    </a:cubicBezTo>
                    <a:cubicBezTo>
                      <a:pt x="5882" y="12586"/>
                      <a:pt x="5608" y="12824"/>
                      <a:pt x="5584" y="13240"/>
                    </a:cubicBezTo>
                    <a:cubicBezTo>
                      <a:pt x="5561" y="13490"/>
                      <a:pt x="5703" y="13752"/>
                      <a:pt x="5846" y="13955"/>
                    </a:cubicBezTo>
                    <a:cubicBezTo>
                      <a:pt x="5334" y="13729"/>
                      <a:pt x="4834" y="12871"/>
                      <a:pt x="4715" y="12443"/>
                    </a:cubicBezTo>
                    <a:cubicBezTo>
                      <a:pt x="4537" y="11835"/>
                      <a:pt x="4489" y="11193"/>
                      <a:pt x="4584" y="10561"/>
                    </a:cubicBezTo>
                    <a:cubicBezTo>
                      <a:pt x="4584" y="10530"/>
                      <a:pt x="4558" y="10509"/>
                      <a:pt x="4533" y="10509"/>
                    </a:cubicBezTo>
                    <a:cubicBezTo>
                      <a:pt x="4521" y="10509"/>
                      <a:pt x="4509" y="10514"/>
                      <a:pt x="4501" y="10526"/>
                    </a:cubicBezTo>
                    <a:cubicBezTo>
                      <a:pt x="4489" y="10538"/>
                      <a:pt x="4477" y="10538"/>
                      <a:pt x="4477" y="10550"/>
                    </a:cubicBezTo>
                    <a:lnTo>
                      <a:pt x="4441" y="10550"/>
                    </a:lnTo>
                    <a:cubicBezTo>
                      <a:pt x="4346" y="10585"/>
                      <a:pt x="4251" y="10621"/>
                      <a:pt x="4167" y="10669"/>
                    </a:cubicBezTo>
                    <a:cubicBezTo>
                      <a:pt x="4013" y="10728"/>
                      <a:pt x="3870" y="10812"/>
                      <a:pt x="3751" y="10907"/>
                    </a:cubicBezTo>
                    <a:cubicBezTo>
                      <a:pt x="3596" y="11014"/>
                      <a:pt x="3477" y="11157"/>
                      <a:pt x="3405" y="11335"/>
                    </a:cubicBezTo>
                    <a:cubicBezTo>
                      <a:pt x="3155" y="10954"/>
                      <a:pt x="3060" y="10466"/>
                      <a:pt x="2989" y="10038"/>
                    </a:cubicBezTo>
                    <a:cubicBezTo>
                      <a:pt x="2894" y="9526"/>
                      <a:pt x="3048" y="9109"/>
                      <a:pt x="3120" y="8621"/>
                    </a:cubicBezTo>
                    <a:cubicBezTo>
                      <a:pt x="3129" y="8572"/>
                      <a:pt x="3091" y="8531"/>
                      <a:pt x="3044" y="8531"/>
                    </a:cubicBezTo>
                    <a:cubicBezTo>
                      <a:pt x="3034" y="8531"/>
                      <a:pt x="3023" y="8533"/>
                      <a:pt x="3013" y="8537"/>
                    </a:cubicBezTo>
                    <a:cubicBezTo>
                      <a:pt x="3001" y="8526"/>
                      <a:pt x="2977" y="8514"/>
                      <a:pt x="2965" y="8514"/>
                    </a:cubicBezTo>
                    <a:cubicBezTo>
                      <a:pt x="1858" y="8490"/>
                      <a:pt x="834" y="7942"/>
                      <a:pt x="191" y="7061"/>
                    </a:cubicBezTo>
                    <a:cubicBezTo>
                      <a:pt x="834" y="6168"/>
                      <a:pt x="1846" y="5620"/>
                      <a:pt x="2941" y="5585"/>
                    </a:cubicBezTo>
                    <a:cubicBezTo>
                      <a:pt x="2965" y="5585"/>
                      <a:pt x="2989" y="5585"/>
                      <a:pt x="3001" y="5561"/>
                    </a:cubicBezTo>
                    <a:cubicBezTo>
                      <a:pt x="3015" y="5569"/>
                      <a:pt x="3029" y="5573"/>
                      <a:pt x="3042" y="5573"/>
                    </a:cubicBezTo>
                    <a:cubicBezTo>
                      <a:pt x="3085" y="5573"/>
                      <a:pt x="3117" y="5535"/>
                      <a:pt x="3108" y="5489"/>
                    </a:cubicBezTo>
                    <a:cubicBezTo>
                      <a:pt x="3036" y="4989"/>
                      <a:pt x="2882" y="4573"/>
                      <a:pt x="2977" y="4061"/>
                    </a:cubicBezTo>
                    <a:cubicBezTo>
                      <a:pt x="3048" y="3632"/>
                      <a:pt x="3144" y="3144"/>
                      <a:pt x="3394" y="2775"/>
                    </a:cubicBezTo>
                    <a:cubicBezTo>
                      <a:pt x="3465" y="2941"/>
                      <a:pt x="3584" y="3084"/>
                      <a:pt x="3727" y="3192"/>
                    </a:cubicBezTo>
                    <a:cubicBezTo>
                      <a:pt x="3858" y="3287"/>
                      <a:pt x="4001" y="3370"/>
                      <a:pt x="4144" y="3430"/>
                    </a:cubicBezTo>
                    <a:cubicBezTo>
                      <a:pt x="4227" y="3477"/>
                      <a:pt x="4322" y="3525"/>
                      <a:pt x="4418" y="3549"/>
                    </a:cubicBezTo>
                    <a:lnTo>
                      <a:pt x="4465" y="3549"/>
                    </a:lnTo>
                    <a:cubicBezTo>
                      <a:pt x="4465" y="3561"/>
                      <a:pt x="4477" y="3573"/>
                      <a:pt x="4477" y="3573"/>
                    </a:cubicBezTo>
                    <a:cubicBezTo>
                      <a:pt x="4489" y="3584"/>
                      <a:pt x="4503" y="3590"/>
                      <a:pt x="4518" y="3590"/>
                    </a:cubicBezTo>
                    <a:cubicBezTo>
                      <a:pt x="4546" y="3590"/>
                      <a:pt x="4572" y="3569"/>
                      <a:pt x="4572" y="3537"/>
                    </a:cubicBezTo>
                    <a:cubicBezTo>
                      <a:pt x="4477" y="2906"/>
                      <a:pt x="4525" y="2263"/>
                      <a:pt x="4703" y="1656"/>
                    </a:cubicBezTo>
                    <a:cubicBezTo>
                      <a:pt x="4822" y="1227"/>
                      <a:pt x="5322" y="370"/>
                      <a:pt x="5822" y="144"/>
                    </a:cubicBezTo>
                    <a:lnTo>
                      <a:pt x="5822" y="144"/>
                    </a:lnTo>
                    <a:cubicBezTo>
                      <a:pt x="5691" y="358"/>
                      <a:pt x="5549" y="608"/>
                      <a:pt x="5561" y="858"/>
                    </a:cubicBezTo>
                    <a:cubicBezTo>
                      <a:pt x="5596" y="1275"/>
                      <a:pt x="5858" y="1513"/>
                      <a:pt x="6180" y="1775"/>
                    </a:cubicBezTo>
                    <a:cubicBezTo>
                      <a:pt x="6501" y="2025"/>
                      <a:pt x="6846" y="2275"/>
                      <a:pt x="7180" y="2525"/>
                    </a:cubicBezTo>
                    <a:cubicBezTo>
                      <a:pt x="7585" y="2822"/>
                      <a:pt x="7894" y="3203"/>
                      <a:pt x="8275" y="3513"/>
                    </a:cubicBezTo>
                    <a:cubicBezTo>
                      <a:pt x="8287" y="3525"/>
                      <a:pt x="8302" y="3531"/>
                      <a:pt x="8318" y="3531"/>
                    </a:cubicBezTo>
                    <a:cubicBezTo>
                      <a:pt x="8335" y="3531"/>
                      <a:pt x="8353" y="3525"/>
                      <a:pt x="8370" y="3513"/>
                    </a:cubicBezTo>
                    <a:cubicBezTo>
                      <a:pt x="8382" y="3513"/>
                      <a:pt x="8406" y="3501"/>
                      <a:pt x="8418" y="3477"/>
                    </a:cubicBezTo>
                    <a:cubicBezTo>
                      <a:pt x="8588" y="3101"/>
                      <a:pt x="8981" y="2839"/>
                      <a:pt x="9388" y="2839"/>
                    </a:cubicBezTo>
                    <a:cubicBezTo>
                      <a:pt x="9522" y="2839"/>
                      <a:pt x="9658" y="2868"/>
                      <a:pt x="9787" y="2930"/>
                    </a:cubicBezTo>
                    <a:cubicBezTo>
                      <a:pt x="9966" y="3013"/>
                      <a:pt x="10097" y="3108"/>
                      <a:pt x="10263" y="3203"/>
                    </a:cubicBezTo>
                    <a:cubicBezTo>
                      <a:pt x="9430" y="3811"/>
                      <a:pt x="10716" y="5549"/>
                      <a:pt x="11466" y="5668"/>
                    </a:cubicBezTo>
                    <a:cubicBezTo>
                      <a:pt x="11470" y="5669"/>
                      <a:pt x="11474" y="5669"/>
                      <a:pt x="11477" y="5669"/>
                    </a:cubicBezTo>
                    <a:cubicBezTo>
                      <a:pt x="11530" y="5669"/>
                      <a:pt x="11558" y="5594"/>
                      <a:pt x="11514" y="5561"/>
                    </a:cubicBezTo>
                    <a:cubicBezTo>
                      <a:pt x="11133" y="5358"/>
                      <a:pt x="10811" y="5073"/>
                      <a:pt x="10561" y="4727"/>
                    </a:cubicBezTo>
                    <a:cubicBezTo>
                      <a:pt x="10299" y="4346"/>
                      <a:pt x="9954" y="3584"/>
                      <a:pt x="10466" y="3239"/>
                    </a:cubicBezTo>
                    <a:cubicBezTo>
                      <a:pt x="10525" y="3203"/>
                      <a:pt x="10502" y="3108"/>
                      <a:pt x="10430" y="3108"/>
                    </a:cubicBezTo>
                    <a:cubicBezTo>
                      <a:pt x="10347" y="2965"/>
                      <a:pt x="10097" y="2882"/>
                      <a:pt x="9978" y="2822"/>
                    </a:cubicBezTo>
                    <a:cubicBezTo>
                      <a:pt x="9799" y="2715"/>
                      <a:pt x="9597" y="2668"/>
                      <a:pt x="9394" y="2656"/>
                    </a:cubicBezTo>
                    <a:cubicBezTo>
                      <a:pt x="8966" y="2668"/>
                      <a:pt x="8430" y="2894"/>
                      <a:pt x="8311" y="3346"/>
                    </a:cubicBezTo>
                    <a:cubicBezTo>
                      <a:pt x="7823" y="2751"/>
                      <a:pt x="7239" y="2239"/>
                      <a:pt x="6584" y="1834"/>
                    </a:cubicBezTo>
                    <a:cubicBezTo>
                      <a:pt x="6168" y="1572"/>
                      <a:pt x="5537" y="1156"/>
                      <a:pt x="5775" y="560"/>
                    </a:cubicBezTo>
                    <a:cubicBezTo>
                      <a:pt x="5822" y="465"/>
                      <a:pt x="6061" y="179"/>
                      <a:pt x="6001" y="36"/>
                    </a:cubicBezTo>
                    <a:cubicBezTo>
                      <a:pt x="6001" y="24"/>
                      <a:pt x="6001" y="24"/>
                      <a:pt x="6001" y="24"/>
                    </a:cubicBezTo>
                    <a:cubicBezTo>
                      <a:pt x="6001" y="13"/>
                      <a:pt x="6013" y="13"/>
                      <a:pt x="6001" y="13"/>
                    </a:cubicBezTo>
                    <a:lnTo>
                      <a:pt x="5989" y="13"/>
                    </a:lnTo>
                    <a:cubicBezTo>
                      <a:pt x="5989" y="13"/>
                      <a:pt x="5989" y="1"/>
                      <a:pt x="5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4030250" y="1956825"/>
                <a:ext cx="208975" cy="19835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7934" extrusionOk="0">
                    <a:moveTo>
                      <a:pt x="4027" y="0"/>
                    </a:moveTo>
                    <a:cubicBezTo>
                      <a:pt x="3785" y="0"/>
                      <a:pt x="3548" y="81"/>
                      <a:pt x="3358" y="219"/>
                    </a:cubicBezTo>
                    <a:cubicBezTo>
                      <a:pt x="3180" y="409"/>
                      <a:pt x="3037" y="611"/>
                      <a:pt x="2906" y="838"/>
                    </a:cubicBezTo>
                    <a:cubicBezTo>
                      <a:pt x="2585" y="699"/>
                      <a:pt x="2131" y="594"/>
                      <a:pt x="1694" y="594"/>
                    </a:cubicBezTo>
                    <a:cubicBezTo>
                      <a:pt x="1304" y="594"/>
                      <a:pt x="926" y="678"/>
                      <a:pt x="667" y="897"/>
                    </a:cubicBezTo>
                    <a:cubicBezTo>
                      <a:pt x="1" y="1481"/>
                      <a:pt x="263" y="2481"/>
                      <a:pt x="691" y="3136"/>
                    </a:cubicBezTo>
                    <a:cubicBezTo>
                      <a:pt x="709" y="3159"/>
                      <a:pt x="736" y="3171"/>
                      <a:pt x="763" y="3171"/>
                    </a:cubicBezTo>
                    <a:cubicBezTo>
                      <a:pt x="789" y="3171"/>
                      <a:pt x="816" y="3159"/>
                      <a:pt x="834" y="3136"/>
                    </a:cubicBezTo>
                    <a:cubicBezTo>
                      <a:pt x="834" y="3136"/>
                      <a:pt x="846" y="3136"/>
                      <a:pt x="846" y="3124"/>
                    </a:cubicBezTo>
                    <a:cubicBezTo>
                      <a:pt x="912" y="3066"/>
                      <a:pt x="1025" y="3046"/>
                      <a:pt x="1154" y="3046"/>
                    </a:cubicBezTo>
                    <a:cubicBezTo>
                      <a:pt x="1400" y="3046"/>
                      <a:pt x="1702" y="3120"/>
                      <a:pt x="1834" y="3159"/>
                    </a:cubicBezTo>
                    <a:cubicBezTo>
                      <a:pt x="2263" y="3290"/>
                      <a:pt x="2608" y="3659"/>
                      <a:pt x="2834" y="4040"/>
                    </a:cubicBezTo>
                    <a:cubicBezTo>
                      <a:pt x="3168" y="4624"/>
                      <a:pt x="3465" y="5207"/>
                      <a:pt x="3787" y="5803"/>
                    </a:cubicBezTo>
                    <a:cubicBezTo>
                      <a:pt x="4323" y="6838"/>
                      <a:pt x="4716" y="7934"/>
                      <a:pt x="6037" y="7934"/>
                    </a:cubicBezTo>
                    <a:cubicBezTo>
                      <a:pt x="6454" y="7910"/>
                      <a:pt x="6847" y="7708"/>
                      <a:pt x="7109" y="7374"/>
                    </a:cubicBezTo>
                    <a:cubicBezTo>
                      <a:pt x="7299" y="7136"/>
                      <a:pt x="7478" y="6874"/>
                      <a:pt x="7621" y="6600"/>
                    </a:cubicBezTo>
                    <a:cubicBezTo>
                      <a:pt x="7716" y="6386"/>
                      <a:pt x="7704" y="6160"/>
                      <a:pt x="7787" y="5945"/>
                    </a:cubicBezTo>
                    <a:cubicBezTo>
                      <a:pt x="8109" y="5017"/>
                      <a:pt x="8311" y="4040"/>
                      <a:pt x="8359" y="3064"/>
                    </a:cubicBezTo>
                    <a:cubicBezTo>
                      <a:pt x="8359" y="3043"/>
                      <a:pt x="8343" y="3031"/>
                      <a:pt x="8329" y="3031"/>
                    </a:cubicBezTo>
                    <a:cubicBezTo>
                      <a:pt x="8320" y="3031"/>
                      <a:pt x="8311" y="3037"/>
                      <a:pt x="8311" y="3052"/>
                    </a:cubicBezTo>
                    <a:cubicBezTo>
                      <a:pt x="8061" y="3957"/>
                      <a:pt x="7966" y="4886"/>
                      <a:pt x="7680" y="5791"/>
                    </a:cubicBezTo>
                    <a:cubicBezTo>
                      <a:pt x="7525" y="6374"/>
                      <a:pt x="7240" y="6922"/>
                      <a:pt x="6859" y="7386"/>
                    </a:cubicBezTo>
                    <a:cubicBezTo>
                      <a:pt x="6639" y="7648"/>
                      <a:pt x="6328" y="7758"/>
                      <a:pt x="6007" y="7758"/>
                    </a:cubicBezTo>
                    <a:cubicBezTo>
                      <a:pt x="5511" y="7758"/>
                      <a:pt x="4987" y="7497"/>
                      <a:pt x="4727" y="7136"/>
                    </a:cubicBezTo>
                    <a:cubicBezTo>
                      <a:pt x="3954" y="6041"/>
                      <a:pt x="3584" y="4707"/>
                      <a:pt x="2775" y="3636"/>
                    </a:cubicBezTo>
                    <a:cubicBezTo>
                      <a:pt x="2525" y="3302"/>
                      <a:pt x="2168" y="3064"/>
                      <a:pt x="1763" y="2957"/>
                    </a:cubicBezTo>
                    <a:cubicBezTo>
                      <a:pt x="1629" y="2924"/>
                      <a:pt x="1413" y="2883"/>
                      <a:pt x="1209" y="2883"/>
                    </a:cubicBezTo>
                    <a:cubicBezTo>
                      <a:pt x="1050" y="2883"/>
                      <a:pt x="898" y="2908"/>
                      <a:pt x="798" y="2981"/>
                    </a:cubicBezTo>
                    <a:cubicBezTo>
                      <a:pt x="453" y="2338"/>
                      <a:pt x="179" y="1421"/>
                      <a:pt x="906" y="957"/>
                    </a:cubicBezTo>
                    <a:cubicBezTo>
                      <a:pt x="1111" y="826"/>
                      <a:pt x="1356" y="780"/>
                      <a:pt x="1612" y="780"/>
                    </a:cubicBezTo>
                    <a:cubicBezTo>
                      <a:pt x="2054" y="780"/>
                      <a:pt x="2528" y="917"/>
                      <a:pt x="2882" y="992"/>
                    </a:cubicBezTo>
                    <a:cubicBezTo>
                      <a:pt x="2906" y="992"/>
                      <a:pt x="2930" y="992"/>
                      <a:pt x="2953" y="969"/>
                    </a:cubicBezTo>
                    <a:cubicBezTo>
                      <a:pt x="3084" y="909"/>
                      <a:pt x="3215" y="588"/>
                      <a:pt x="3251" y="540"/>
                    </a:cubicBezTo>
                    <a:cubicBezTo>
                      <a:pt x="3477" y="254"/>
                      <a:pt x="3775" y="171"/>
                      <a:pt x="4120" y="159"/>
                    </a:cubicBezTo>
                    <a:cubicBezTo>
                      <a:pt x="4130" y="159"/>
                      <a:pt x="4140" y="158"/>
                      <a:pt x="4149" y="158"/>
                    </a:cubicBezTo>
                    <a:cubicBezTo>
                      <a:pt x="4750" y="158"/>
                      <a:pt x="5075" y="881"/>
                      <a:pt x="5227" y="1326"/>
                    </a:cubicBezTo>
                    <a:cubicBezTo>
                      <a:pt x="5501" y="2052"/>
                      <a:pt x="5418" y="2814"/>
                      <a:pt x="5573" y="3564"/>
                    </a:cubicBezTo>
                    <a:cubicBezTo>
                      <a:pt x="5649" y="3916"/>
                      <a:pt x="5831" y="4466"/>
                      <a:pt x="6212" y="4466"/>
                    </a:cubicBezTo>
                    <a:cubicBezTo>
                      <a:pt x="6307" y="4466"/>
                      <a:pt x="6415" y="4431"/>
                      <a:pt x="6537" y="4350"/>
                    </a:cubicBezTo>
                    <a:cubicBezTo>
                      <a:pt x="7132" y="3945"/>
                      <a:pt x="7299" y="3481"/>
                      <a:pt x="7168" y="2778"/>
                    </a:cubicBezTo>
                    <a:cubicBezTo>
                      <a:pt x="7168" y="2769"/>
                      <a:pt x="7161" y="2765"/>
                      <a:pt x="7153" y="2765"/>
                    </a:cubicBezTo>
                    <a:cubicBezTo>
                      <a:pt x="7139" y="2765"/>
                      <a:pt x="7121" y="2776"/>
                      <a:pt x="7121" y="2790"/>
                    </a:cubicBezTo>
                    <a:cubicBezTo>
                      <a:pt x="7216" y="3386"/>
                      <a:pt x="7013" y="4040"/>
                      <a:pt x="6370" y="4231"/>
                    </a:cubicBezTo>
                    <a:cubicBezTo>
                      <a:pt x="6315" y="4248"/>
                      <a:pt x="6265" y="4256"/>
                      <a:pt x="6219" y="4256"/>
                    </a:cubicBezTo>
                    <a:cubicBezTo>
                      <a:pt x="5721" y="4256"/>
                      <a:pt x="5746" y="3324"/>
                      <a:pt x="5692" y="3040"/>
                    </a:cubicBezTo>
                    <a:cubicBezTo>
                      <a:pt x="5573" y="2385"/>
                      <a:pt x="5573" y="1766"/>
                      <a:pt x="5335" y="1135"/>
                    </a:cubicBezTo>
                    <a:cubicBezTo>
                      <a:pt x="5132" y="576"/>
                      <a:pt x="4739" y="88"/>
                      <a:pt x="4120" y="4"/>
                    </a:cubicBezTo>
                    <a:cubicBezTo>
                      <a:pt x="4089" y="2"/>
                      <a:pt x="4058" y="0"/>
                      <a:pt x="40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4249325" y="1956600"/>
                <a:ext cx="208975" cy="198575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7943" extrusionOk="0">
                    <a:moveTo>
                      <a:pt x="4298" y="0"/>
                    </a:moveTo>
                    <a:cubicBezTo>
                      <a:pt x="4278" y="0"/>
                      <a:pt x="4259" y="0"/>
                      <a:pt x="4239" y="1"/>
                    </a:cubicBezTo>
                    <a:cubicBezTo>
                      <a:pt x="3620" y="85"/>
                      <a:pt x="3227" y="573"/>
                      <a:pt x="3025" y="1132"/>
                    </a:cubicBezTo>
                    <a:cubicBezTo>
                      <a:pt x="2787" y="1775"/>
                      <a:pt x="2787" y="2394"/>
                      <a:pt x="2668" y="3049"/>
                    </a:cubicBezTo>
                    <a:cubicBezTo>
                      <a:pt x="2613" y="3333"/>
                      <a:pt x="2648" y="4265"/>
                      <a:pt x="2143" y="4265"/>
                    </a:cubicBezTo>
                    <a:cubicBezTo>
                      <a:pt x="2096" y="4265"/>
                      <a:pt x="2045" y="4257"/>
                      <a:pt x="1989" y="4240"/>
                    </a:cubicBezTo>
                    <a:cubicBezTo>
                      <a:pt x="1358" y="4038"/>
                      <a:pt x="1144" y="3395"/>
                      <a:pt x="1239" y="2799"/>
                    </a:cubicBezTo>
                    <a:cubicBezTo>
                      <a:pt x="1239" y="2784"/>
                      <a:pt x="1220" y="2769"/>
                      <a:pt x="1206" y="2769"/>
                    </a:cubicBezTo>
                    <a:cubicBezTo>
                      <a:pt x="1198" y="2769"/>
                      <a:pt x="1191" y="2774"/>
                      <a:pt x="1191" y="2787"/>
                    </a:cubicBezTo>
                    <a:cubicBezTo>
                      <a:pt x="1060" y="3478"/>
                      <a:pt x="1215" y="3954"/>
                      <a:pt x="1822" y="4359"/>
                    </a:cubicBezTo>
                    <a:cubicBezTo>
                      <a:pt x="1942" y="4436"/>
                      <a:pt x="2048" y="4469"/>
                      <a:pt x="2142" y="4469"/>
                    </a:cubicBezTo>
                    <a:cubicBezTo>
                      <a:pt x="2526" y="4469"/>
                      <a:pt x="2710" y="3918"/>
                      <a:pt x="2787" y="3573"/>
                    </a:cubicBezTo>
                    <a:cubicBezTo>
                      <a:pt x="2930" y="2823"/>
                      <a:pt x="2858" y="2061"/>
                      <a:pt x="3132" y="1335"/>
                    </a:cubicBezTo>
                    <a:cubicBezTo>
                      <a:pt x="3286" y="886"/>
                      <a:pt x="3615" y="156"/>
                      <a:pt x="4224" y="156"/>
                    </a:cubicBezTo>
                    <a:cubicBezTo>
                      <a:pt x="4229" y="156"/>
                      <a:pt x="4234" y="156"/>
                      <a:pt x="4239" y="156"/>
                    </a:cubicBezTo>
                    <a:cubicBezTo>
                      <a:pt x="4585" y="180"/>
                      <a:pt x="4894" y="251"/>
                      <a:pt x="5108" y="537"/>
                    </a:cubicBezTo>
                    <a:cubicBezTo>
                      <a:pt x="5144" y="585"/>
                      <a:pt x="5275" y="906"/>
                      <a:pt x="5406" y="978"/>
                    </a:cubicBezTo>
                    <a:cubicBezTo>
                      <a:pt x="5414" y="986"/>
                      <a:pt x="5435" y="994"/>
                      <a:pt x="5454" y="994"/>
                    </a:cubicBezTo>
                    <a:cubicBezTo>
                      <a:pt x="5463" y="994"/>
                      <a:pt x="5471" y="993"/>
                      <a:pt x="5478" y="990"/>
                    </a:cubicBezTo>
                    <a:cubicBezTo>
                      <a:pt x="5832" y="914"/>
                      <a:pt x="6306" y="777"/>
                      <a:pt x="6747" y="777"/>
                    </a:cubicBezTo>
                    <a:cubicBezTo>
                      <a:pt x="7003" y="777"/>
                      <a:pt x="7249" y="823"/>
                      <a:pt x="7454" y="954"/>
                    </a:cubicBezTo>
                    <a:cubicBezTo>
                      <a:pt x="8180" y="1430"/>
                      <a:pt x="7906" y="2347"/>
                      <a:pt x="7561" y="2990"/>
                    </a:cubicBezTo>
                    <a:cubicBezTo>
                      <a:pt x="7459" y="2914"/>
                      <a:pt x="7300" y="2888"/>
                      <a:pt x="7137" y="2888"/>
                    </a:cubicBezTo>
                    <a:cubicBezTo>
                      <a:pt x="6939" y="2888"/>
                      <a:pt x="6733" y="2927"/>
                      <a:pt x="6609" y="2966"/>
                    </a:cubicBezTo>
                    <a:cubicBezTo>
                      <a:pt x="6192" y="3073"/>
                      <a:pt x="5835" y="3311"/>
                      <a:pt x="5585" y="3645"/>
                    </a:cubicBezTo>
                    <a:cubicBezTo>
                      <a:pt x="4775" y="4716"/>
                      <a:pt x="4406" y="6050"/>
                      <a:pt x="3632" y="7145"/>
                    </a:cubicBezTo>
                    <a:cubicBezTo>
                      <a:pt x="3372" y="7506"/>
                      <a:pt x="2851" y="7761"/>
                      <a:pt x="2355" y="7761"/>
                    </a:cubicBezTo>
                    <a:cubicBezTo>
                      <a:pt x="2033" y="7761"/>
                      <a:pt x="1721" y="7653"/>
                      <a:pt x="1501" y="7395"/>
                    </a:cubicBezTo>
                    <a:cubicBezTo>
                      <a:pt x="1120" y="6919"/>
                      <a:pt x="834" y="6383"/>
                      <a:pt x="679" y="5800"/>
                    </a:cubicBezTo>
                    <a:cubicBezTo>
                      <a:pt x="394" y="4895"/>
                      <a:pt x="298" y="3966"/>
                      <a:pt x="60" y="3049"/>
                    </a:cubicBezTo>
                    <a:cubicBezTo>
                      <a:pt x="55" y="3039"/>
                      <a:pt x="42" y="3033"/>
                      <a:pt x="30" y="3033"/>
                    </a:cubicBezTo>
                    <a:cubicBezTo>
                      <a:pt x="15" y="3033"/>
                      <a:pt x="1" y="3042"/>
                      <a:pt x="1" y="3061"/>
                    </a:cubicBezTo>
                    <a:cubicBezTo>
                      <a:pt x="48" y="4049"/>
                      <a:pt x="251" y="5014"/>
                      <a:pt x="572" y="5943"/>
                    </a:cubicBezTo>
                    <a:cubicBezTo>
                      <a:pt x="655" y="6157"/>
                      <a:pt x="644" y="6395"/>
                      <a:pt x="739" y="6609"/>
                    </a:cubicBezTo>
                    <a:cubicBezTo>
                      <a:pt x="882" y="6883"/>
                      <a:pt x="1060" y="7133"/>
                      <a:pt x="1263" y="7371"/>
                    </a:cubicBezTo>
                    <a:cubicBezTo>
                      <a:pt x="1513" y="7705"/>
                      <a:pt x="1906" y="7907"/>
                      <a:pt x="2322" y="7943"/>
                    </a:cubicBezTo>
                    <a:cubicBezTo>
                      <a:pt x="3644" y="7943"/>
                      <a:pt x="4037" y="6835"/>
                      <a:pt x="4585" y="5812"/>
                    </a:cubicBezTo>
                    <a:cubicBezTo>
                      <a:pt x="4894" y="5216"/>
                      <a:pt x="5192" y="4633"/>
                      <a:pt x="5537" y="4049"/>
                    </a:cubicBezTo>
                    <a:cubicBezTo>
                      <a:pt x="5751" y="3668"/>
                      <a:pt x="6097" y="3287"/>
                      <a:pt x="6537" y="3156"/>
                    </a:cubicBezTo>
                    <a:cubicBezTo>
                      <a:pt x="6661" y="3125"/>
                      <a:pt x="6958" y="3049"/>
                      <a:pt x="7202" y="3049"/>
                    </a:cubicBezTo>
                    <a:cubicBezTo>
                      <a:pt x="7332" y="3049"/>
                      <a:pt x="7447" y="3071"/>
                      <a:pt x="7513" y="3133"/>
                    </a:cubicBezTo>
                    <a:lnTo>
                      <a:pt x="7525" y="3133"/>
                    </a:lnTo>
                    <a:cubicBezTo>
                      <a:pt x="7543" y="3156"/>
                      <a:pt x="7570" y="3168"/>
                      <a:pt x="7597" y="3168"/>
                    </a:cubicBezTo>
                    <a:cubicBezTo>
                      <a:pt x="7624" y="3168"/>
                      <a:pt x="7650" y="3156"/>
                      <a:pt x="7668" y="3133"/>
                    </a:cubicBezTo>
                    <a:cubicBezTo>
                      <a:pt x="8097" y="2490"/>
                      <a:pt x="8359" y="1490"/>
                      <a:pt x="7692" y="906"/>
                    </a:cubicBezTo>
                    <a:cubicBezTo>
                      <a:pt x="7434" y="681"/>
                      <a:pt x="7056" y="597"/>
                      <a:pt x="6665" y="597"/>
                    </a:cubicBezTo>
                    <a:cubicBezTo>
                      <a:pt x="6228" y="597"/>
                      <a:pt x="5774" y="703"/>
                      <a:pt x="5454" y="835"/>
                    </a:cubicBezTo>
                    <a:cubicBezTo>
                      <a:pt x="5323" y="620"/>
                      <a:pt x="5168" y="406"/>
                      <a:pt x="5001" y="216"/>
                    </a:cubicBezTo>
                    <a:cubicBezTo>
                      <a:pt x="4802" y="72"/>
                      <a:pt x="4552" y="0"/>
                      <a:pt x="42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4171950" y="1861550"/>
                <a:ext cx="144675" cy="117125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4685" extrusionOk="0">
                    <a:moveTo>
                      <a:pt x="2802" y="0"/>
                    </a:moveTo>
                    <a:cubicBezTo>
                      <a:pt x="1731" y="0"/>
                      <a:pt x="1046" y="1341"/>
                      <a:pt x="1024" y="2303"/>
                    </a:cubicBezTo>
                    <a:cubicBezTo>
                      <a:pt x="936" y="2256"/>
                      <a:pt x="832" y="2234"/>
                      <a:pt x="726" y="2234"/>
                    </a:cubicBezTo>
                    <a:cubicBezTo>
                      <a:pt x="431" y="2234"/>
                      <a:pt x="118" y="2407"/>
                      <a:pt x="83" y="2696"/>
                    </a:cubicBezTo>
                    <a:cubicBezTo>
                      <a:pt x="0" y="3458"/>
                      <a:pt x="321" y="4053"/>
                      <a:pt x="619" y="4684"/>
                    </a:cubicBezTo>
                    <a:cubicBezTo>
                      <a:pt x="536" y="4434"/>
                      <a:pt x="452" y="4161"/>
                      <a:pt x="417" y="4089"/>
                    </a:cubicBezTo>
                    <a:cubicBezTo>
                      <a:pt x="321" y="3803"/>
                      <a:pt x="250" y="3506"/>
                      <a:pt x="238" y="3196"/>
                    </a:cubicBezTo>
                    <a:cubicBezTo>
                      <a:pt x="210" y="2862"/>
                      <a:pt x="402" y="2429"/>
                      <a:pt x="725" y="2429"/>
                    </a:cubicBezTo>
                    <a:cubicBezTo>
                      <a:pt x="805" y="2429"/>
                      <a:pt x="893" y="2456"/>
                      <a:pt x="988" y="2517"/>
                    </a:cubicBezTo>
                    <a:cubicBezTo>
                      <a:pt x="1001" y="2524"/>
                      <a:pt x="1015" y="2527"/>
                      <a:pt x="1028" y="2527"/>
                    </a:cubicBezTo>
                    <a:cubicBezTo>
                      <a:pt x="1065" y="2527"/>
                      <a:pt x="1102" y="2505"/>
                      <a:pt x="1119" y="2470"/>
                    </a:cubicBezTo>
                    <a:cubicBezTo>
                      <a:pt x="1143" y="2458"/>
                      <a:pt x="1167" y="2434"/>
                      <a:pt x="1167" y="2410"/>
                    </a:cubicBezTo>
                    <a:cubicBezTo>
                      <a:pt x="1200" y="1386"/>
                      <a:pt x="1838" y="226"/>
                      <a:pt x="2942" y="226"/>
                    </a:cubicBezTo>
                    <a:cubicBezTo>
                      <a:pt x="3019" y="226"/>
                      <a:pt x="3098" y="232"/>
                      <a:pt x="3179" y="243"/>
                    </a:cubicBezTo>
                    <a:cubicBezTo>
                      <a:pt x="4072" y="374"/>
                      <a:pt x="4548" y="1553"/>
                      <a:pt x="4727" y="2339"/>
                    </a:cubicBezTo>
                    <a:lnTo>
                      <a:pt x="4679" y="2363"/>
                    </a:lnTo>
                    <a:cubicBezTo>
                      <a:pt x="4608" y="2424"/>
                      <a:pt x="4675" y="2528"/>
                      <a:pt x="4756" y="2528"/>
                    </a:cubicBezTo>
                    <a:cubicBezTo>
                      <a:pt x="4770" y="2528"/>
                      <a:pt x="4784" y="2524"/>
                      <a:pt x="4798" y="2517"/>
                    </a:cubicBezTo>
                    <a:cubicBezTo>
                      <a:pt x="4893" y="2456"/>
                      <a:pt x="4981" y="2429"/>
                      <a:pt x="5061" y="2429"/>
                    </a:cubicBezTo>
                    <a:cubicBezTo>
                      <a:pt x="5384" y="2429"/>
                      <a:pt x="5577" y="2862"/>
                      <a:pt x="5548" y="3196"/>
                    </a:cubicBezTo>
                    <a:cubicBezTo>
                      <a:pt x="5536" y="3506"/>
                      <a:pt x="5465" y="3803"/>
                      <a:pt x="5370" y="4089"/>
                    </a:cubicBezTo>
                    <a:cubicBezTo>
                      <a:pt x="5334" y="4161"/>
                      <a:pt x="5251" y="4434"/>
                      <a:pt x="5167" y="4684"/>
                    </a:cubicBezTo>
                    <a:cubicBezTo>
                      <a:pt x="5465" y="4053"/>
                      <a:pt x="5786" y="3458"/>
                      <a:pt x="5703" y="2696"/>
                    </a:cubicBezTo>
                    <a:cubicBezTo>
                      <a:pt x="5673" y="2407"/>
                      <a:pt x="5360" y="2235"/>
                      <a:pt x="5071" y="2235"/>
                    </a:cubicBezTo>
                    <a:cubicBezTo>
                      <a:pt x="5014" y="2235"/>
                      <a:pt x="4958" y="2242"/>
                      <a:pt x="4905" y="2256"/>
                    </a:cubicBezTo>
                    <a:cubicBezTo>
                      <a:pt x="4751" y="1232"/>
                      <a:pt x="4072" y="196"/>
                      <a:pt x="3012" y="17"/>
                    </a:cubicBezTo>
                    <a:cubicBezTo>
                      <a:pt x="2941" y="6"/>
                      <a:pt x="2870" y="0"/>
                      <a:pt x="2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4030250" y="2775175"/>
                <a:ext cx="209125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8365" h="7944" extrusionOk="0">
                    <a:moveTo>
                      <a:pt x="6037" y="0"/>
                    </a:moveTo>
                    <a:cubicBezTo>
                      <a:pt x="4716" y="0"/>
                      <a:pt x="4323" y="1108"/>
                      <a:pt x="3787" y="2132"/>
                    </a:cubicBezTo>
                    <a:cubicBezTo>
                      <a:pt x="3465" y="2727"/>
                      <a:pt x="3168" y="3310"/>
                      <a:pt x="2834" y="3894"/>
                    </a:cubicBezTo>
                    <a:cubicBezTo>
                      <a:pt x="2608" y="4275"/>
                      <a:pt x="2263" y="4656"/>
                      <a:pt x="1834" y="4775"/>
                    </a:cubicBezTo>
                    <a:cubicBezTo>
                      <a:pt x="1701" y="4814"/>
                      <a:pt x="1399" y="4894"/>
                      <a:pt x="1154" y="4894"/>
                    </a:cubicBezTo>
                    <a:cubicBezTo>
                      <a:pt x="1025" y="4894"/>
                      <a:pt x="911" y="4872"/>
                      <a:pt x="846" y="4811"/>
                    </a:cubicBezTo>
                    <a:cubicBezTo>
                      <a:pt x="846" y="4811"/>
                      <a:pt x="834" y="4811"/>
                      <a:pt x="834" y="4799"/>
                    </a:cubicBezTo>
                    <a:cubicBezTo>
                      <a:pt x="816" y="4775"/>
                      <a:pt x="789" y="4763"/>
                      <a:pt x="763" y="4763"/>
                    </a:cubicBezTo>
                    <a:cubicBezTo>
                      <a:pt x="736" y="4763"/>
                      <a:pt x="709" y="4775"/>
                      <a:pt x="691" y="4799"/>
                    </a:cubicBezTo>
                    <a:cubicBezTo>
                      <a:pt x="263" y="5465"/>
                      <a:pt x="1" y="6454"/>
                      <a:pt x="667" y="7037"/>
                    </a:cubicBezTo>
                    <a:cubicBezTo>
                      <a:pt x="926" y="7262"/>
                      <a:pt x="1304" y="7346"/>
                      <a:pt x="1694" y="7346"/>
                    </a:cubicBezTo>
                    <a:cubicBezTo>
                      <a:pt x="2132" y="7346"/>
                      <a:pt x="2585" y="7240"/>
                      <a:pt x="2906" y="7108"/>
                    </a:cubicBezTo>
                    <a:cubicBezTo>
                      <a:pt x="3037" y="7323"/>
                      <a:pt x="3180" y="7537"/>
                      <a:pt x="3358" y="7728"/>
                    </a:cubicBezTo>
                    <a:cubicBezTo>
                      <a:pt x="3557" y="7871"/>
                      <a:pt x="3808" y="7943"/>
                      <a:pt x="4062" y="7943"/>
                    </a:cubicBezTo>
                    <a:cubicBezTo>
                      <a:pt x="4081" y="7943"/>
                      <a:pt x="4101" y="7943"/>
                      <a:pt x="4120" y="7942"/>
                    </a:cubicBezTo>
                    <a:cubicBezTo>
                      <a:pt x="4739" y="7859"/>
                      <a:pt x="5132" y="7370"/>
                      <a:pt x="5335" y="6811"/>
                    </a:cubicBezTo>
                    <a:cubicBezTo>
                      <a:pt x="5573" y="6168"/>
                      <a:pt x="5573" y="5549"/>
                      <a:pt x="5692" y="4894"/>
                    </a:cubicBezTo>
                    <a:cubicBezTo>
                      <a:pt x="5746" y="4610"/>
                      <a:pt x="5721" y="3678"/>
                      <a:pt x="6219" y="3678"/>
                    </a:cubicBezTo>
                    <a:cubicBezTo>
                      <a:pt x="6265" y="3678"/>
                      <a:pt x="6315" y="3686"/>
                      <a:pt x="6370" y="3703"/>
                    </a:cubicBezTo>
                    <a:cubicBezTo>
                      <a:pt x="7013" y="3906"/>
                      <a:pt x="7216" y="4549"/>
                      <a:pt x="7121" y="5144"/>
                    </a:cubicBezTo>
                    <a:cubicBezTo>
                      <a:pt x="7121" y="5159"/>
                      <a:pt x="7140" y="5174"/>
                      <a:pt x="7154" y="5174"/>
                    </a:cubicBezTo>
                    <a:cubicBezTo>
                      <a:pt x="7162" y="5174"/>
                      <a:pt x="7168" y="5169"/>
                      <a:pt x="7168" y="5156"/>
                    </a:cubicBezTo>
                    <a:cubicBezTo>
                      <a:pt x="7299" y="4465"/>
                      <a:pt x="7132" y="3989"/>
                      <a:pt x="6537" y="3584"/>
                    </a:cubicBezTo>
                    <a:cubicBezTo>
                      <a:pt x="6416" y="3504"/>
                      <a:pt x="6309" y="3469"/>
                      <a:pt x="6214" y="3469"/>
                    </a:cubicBezTo>
                    <a:cubicBezTo>
                      <a:pt x="5832" y="3469"/>
                      <a:pt x="5649" y="4027"/>
                      <a:pt x="5573" y="4370"/>
                    </a:cubicBezTo>
                    <a:cubicBezTo>
                      <a:pt x="5418" y="5120"/>
                      <a:pt x="5501" y="5882"/>
                      <a:pt x="5227" y="6608"/>
                    </a:cubicBezTo>
                    <a:cubicBezTo>
                      <a:pt x="5075" y="7042"/>
                      <a:pt x="4750" y="7776"/>
                      <a:pt x="4149" y="7776"/>
                    </a:cubicBezTo>
                    <a:cubicBezTo>
                      <a:pt x="4139" y="7776"/>
                      <a:pt x="4130" y="7776"/>
                      <a:pt x="4120" y="7775"/>
                    </a:cubicBezTo>
                    <a:cubicBezTo>
                      <a:pt x="3775" y="7763"/>
                      <a:pt x="3477" y="7680"/>
                      <a:pt x="3251" y="7394"/>
                    </a:cubicBezTo>
                    <a:cubicBezTo>
                      <a:pt x="3215" y="7347"/>
                      <a:pt x="3084" y="7025"/>
                      <a:pt x="2953" y="6966"/>
                    </a:cubicBezTo>
                    <a:cubicBezTo>
                      <a:pt x="2930" y="6942"/>
                      <a:pt x="2906" y="6942"/>
                      <a:pt x="2882" y="6942"/>
                    </a:cubicBezTo>
                    <a:cubicBezTo>
                      <a:pt x="2528" y="7017"/>
                      <a:pt x="2054" y="7155"/>
                      <a:pt x="1612" y="7155"/>
                    </a:cubicBezTo>
                    <a:cubicBezTo>
                      <a:pt x="1356" y="7155"/>
                      <a:pt x="1111" y="7108"/>
                      <a:pt x="906" y="6977"/>
                    </a:cubicBezTo>
                    <a:cubicBezTo>
                      <a:pt x="179" y="6513"/>
                      <a:pt x="453" y="5584"/>
                      <a:pt x="798" y="4942"/>
                    </a:cubicBezTo>
                    <a:lnTo>
                      <a:pt x="798" y="4942"/>
                    </a:lnTo>
                    <a:cubicBezTo>
                      <a:pt x="901" y="5022"/>
                      <a:pt x="1059" y="5050"/>
                      <a:pt x="1224" y="5050"/>
                    </a:cubicBezTo>
                    <a:cubicBezTo>
                      <a:pt x="1424" y="5050"/>
                      <a:pt x="1632" y="5010"/>
                      <a:pt x="1763" y="4977"/>
                    </a:cubicBezTo>
                    <a:cubicBezTo>
                      <a:pt x="2168" y="4870"/>
                      <a:pt x="2525" y="4632"/>
                      <a:pt x="2775" y="4299"/>
                    </a:cubicBezTo>
                    <a:cubicBezTo>
                      <a:pt x="3584" y="3227"/>
                      <a:pt x="3954" y="1894"/>
                      <a:pt x="4727" y="798"/>
                    </a:cubicBezTo>
                    <a:cubicBezTo>
                      <a:pt x="4987" y="437"/>
                      <a:pt x="5511" y="177"/>
                      <a:pt x="6007" y="177"/>
                    </a:cubicBezTo>
                    <a:cubicBezTo>
                      <a:pt x="6328" y="177"/>
                      <a:pt x="6639" y="286"/>
                      <a:pt x="6859" y="548"/>
                    </a:cubicBezTo>
                    <a:cubicBezTo>
                      <a:pt x="7240" y="1012"/>
                      <a:pt x="7525" y="1560"/>
                      <a:pt x="7680" y="2144"/>
                    </a:cubicBezTo>
                    <a:cubicBezTo>
                      <a:pt x="7966" y="3048"/>
                      <a:pt x="8061" y="3977"/>
                      <a:pt x="8311" y="4882"/>
                    </a:cubicBezTo>
                    <a:cubicBezTo>
                      <a:pt x="8311" y="4900"/>
                      <a:pt x="8326" y="4909"/>
                      <a:pt x="8339" y="4909"/>
                    </a:cubicBezTo>
                    <a:cubicBezTo>
                      <a:pt x="8353" y="4909"/>
                      <a:pt x="8365" y="4900"/>
                      <a:pt x="8359" y="4882"/>
                    </a:cubicBezTo>
                    <a:cubicBezTo>
                      <a:pt x="8311" y="3894"/>
                      <a:pt x="8109" y="2929"/>
                      <a:pt x="7787" y="2001"/>
                    </a:cubicBezTo>
                    <a:cubicBezTo>
                      <a:pt x="7704" y="1786"/>
                      <a:pt x="7716" y="1548"/>
                      <a:pt x="7621" y="1334"/>
                    </a:cubicBezTo>
                    <a:cubicBezTo>
                      <a:pt x="7478" y="1060"/>
                      <a:pt x="7299" y="810"/>
                      <a:pt x="7109" y="560"/>
                    </a:cubicBezTo>
                    <a:cubicBezTo>
                      <a:pt x="6847" y="239"/>
                      <a:pt x="6454" y="36"/>
                      <a:pt x="60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4249325" y="2775475"/>
                <a:ext cx="208975" cy="19830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7932" extrusionOk="0">
                    <a:moveTo>
                      <a:pt x="2322" y="0"/>
                    </a:moveTo>
                    <a:cubicBezTo>
                      <a:pt x="1906" y="24"/>
                      <a:pt x="1513" y="227"/>
                      <a:pt x="1263" y="560"/>
                    </a:cubicBezTo>
                    <a:cubicBezTo>
                      <a:pt x="1060" y="798"/>
                      <a:pt x="882" y="1048"/>
                      <a:pt x="739" y="1334"/>
                    </a:cubicBezTo>
                    <a:cubicBezTo>
                      <a:pt x="644" y="1548"/>
                      <a:pt x="655" y="1774"/>
                      <a:pt x="572" y="1989"/>
                    </a:cubicBezTo>
                    <a:cubicBezTo>
                      <a:pt x="251" y="2917"/>
                      <a:pt x="48" y="3894"/>
                      <a:pt x="1" y="4870"/>
                    </a:cubicBezTo>
                    <a:cubicBezTo>
                      <a:pt x="1" y="4883"/>
                      <a:pt x="15" y="4893"/>
                      <a:pt x="30" y="4893"/>
                    </a:cubicBezTo>
                    <a:cubicBezTo>
                      <a:pt x="42" y="4893"/>
                      <a:pt x="55" y="4886"/>
                      <a:pt x="60" y="4870"/>
                    </a:cubicBezTo>
                    <a:cubicBezTo>
                      <a:pt x="298" y="3965"/>
                      <a:pt x="394" y="3036"/>
                      <a:pt x="679" y="2132"/>
                    </a:cubicBezTo>
                    <a:cubicBezTo>
                      <a:pt x="834" y="1548"/>
                      <a:pt x="1120" y="1000"/>
                      <a:pt x="1501" y="536"/>
                    </a:cubicBezTo>
                    <a:cubicBezTo>
                      <a:pt x="1721" y="274"/>
                      <a:pt x="2031" y="165"/>
                      <a:pt x="2353" y="165"/>
                    </a:cubicBezTo>
                    <a:cubicBezTo>
                      <a:pt x="2849" y="165"/>
                      <a:pt x="3372" y="425"/>
                      <a:pt x="3632" y="786"/>
                    </a:cubicBezTo>
                    <a:cubicBezTo>
                      <a:pt x="4406" y="1882"/>
                      <a:pt x="4775" y="3215"/>
                      <a:pt x="5585" y="4287"/>
                    </a:cubicBezTo>
                    <a:cubicBezTo>
                      <a:pt x="5835" y="4620"/>
                      <a:pt x="6192" y="4858"/>
                      <a:pt x="6609" y="4965"/>
                    </a:cubicBezTo>
                    <a:cubicBezTo>
                      <a:pt x="6736" y="4999"/>
                      <a:pt x="6949" y="5040"/>
                      <a:pt x="7151" y="5040"/>
                    </a:cubicBezTo>
                    <a:cubicBezTo>
                      <a:pt x="7310" y="5040"/>
                      <a:pt x="7462" y="5015"/>
                      <a:pt x="7561" y="4941"/>
                    </a:cubicBezTo>
                    <a:lnTo>
                      <a:pt x="7561" y="4941"/>
                    </a:lnTo>
                    <a:cubicBezTo>
                      <a:pt x="7906" y="5584"/>
                      <a:pt x="8180" y="6501"/>
                      <a:pt x="7454" y="6965"/>
                    </a:cubicBezTo>
                    <a:cubicBezTo>
                      <a:pt x="7249" y="7096"/>
                      <a:pt x="7003" y="7143"/>
                      <a:pt x="6747" y="7143"/>
                    </a:cubicBezTo>
                    <a:cubicBezTo>
                      <a:pt x="6306" y="7143"/>
                      <a:pt x="5832" y="7005"/>
                      <a:pt x="5478" y="6930"/>
                    </a:cubicBezTo>
                    <a:cubicBezTo>
                      <a:pt x="5454" y="6930"/>
                      <a:pt x="5418" y="6930"/>
                      <a:pt x="5406" y="6954"/>
                    </a:cubicBezTo>
                    <a:cubicBezTo>
                      <a:pt x="5275" y="7013"/>
                      <a:pt x="5144" y="7335"/>
                      <a:pt x="5108" y="7382"/>
                    </a:cubicBezTo>
                    <a:cubicBezTo>
                      <a:pt x="4894" y="7668"/>
                      <a:pt x="4585" y="7751"/>
                      <a:pt x="4239" y="7763"/>
                    </a:cubicBezTo>
                    <a:cubicBezTo>
                      <a:pt x="4230" y="7764"/>
                      <a:pt x="4220" y="7764"/>
                      <a:pt x="4211" y="7764"/>
                    </a:cubicBezTo>
                    <a:cubicBezTo>
                      <a:pt x="3610" y="7764"/>
                      <a:pt x="3284" y="7030"/>
                      <a:pt x="3132" y="6596"/>
                    </a:cubicBezTo>
                    <a:cubicBezTo>
                      <a:pt x="2858" y="5870"/>
                      <a:pt x="2930" y="5108"/>
                      <a:pt x="2787" y="4358"/>
                    </a:cubicBezTo>
                    <a:cubicBezTo>
                      <a:pt x="2710" y="4014"/>
                      <a:pt x="2526" y="3462"/>
                      <a:pt x="2142" y="3462"/>
                    </a:cubicBezTo>
                    <a:cubicBezTo>
                      <a:pt x="2048" y="3462"/>
                      <a:pt x="1942" y="3495"/>
                      <a:pt x="1822" y="3572"/>
                    </a:cubicBezTo>
                    <a:cubicBezTo>
                      <a:pt x="1215" y="3977"/>
                      <a:pt x="1060" y="4453"/>
                      <a:pt x="1191" y="5144"/>
                    </a:cubicBezTo>
                    <a:cubicBezTo>
                      <a:pt x="1191" y="5159"/>
                      <a:pt x="1200" y="5165"/>
                      <a:pt x="1209" y="5165"/>
                    </a:cubicBezTo>
                    <a:cubicBezTo>
                      <a:pt x="1223" y="5165"/>
                      <a:pt x="1239" y="5153"/>
                      <a:pt x="1239" y="5132"/>
                    </a:cubicBezTo>
                    <a:cubicBezTo>
                      <a:pt x="1144" y="4537"/>
                      <a:pt x="1358" y="3894"/>
                      <a:pt x="1989" y="3691"/>
                    </a:cubicBezTo>
                    <a:cubicBezTo>
                      <a:pt x="2045" y="3674"/>
                      <a:pt x="2096" y="3666"/>
                      <a:pt x="2143" y="3666"/>
                    </a:cubicBezTo>
                    <a:cubicBezTo>
                      <a:pt x="2648" y="3666"/>
                      <a:pt x="2613" y="4598"/>
                      <a:pt x="2668" y="4882"/>
                    </a:cubicBezTo>
                    <a:cubicBezTo>
                      <a:pt x="2787" y="5537"/>
                      <a:pt x="2787" y="6156"/>
                      <a:pt x="3025" y="6799"/>
                    </a:cubicBezTo>
                    <a:cubicBezTo>
                      <a:pt x="3227" y="7358"/>
                      <a:pt x="3620" y="7847"/>
                      <a:pt x="4239" y="7930"/>
                    </a:cubicBezTo>
                    <a:cubicBezTo>
                      <a:pt x="4259" y="7931"/>
                      <a:pt x="4278" y="7931"/>
                      <a:pt x="4298" y="7931"/>
                    </a:cubicBezTo>
                    <a:cubicBezTo>
                      <a:pt x="4552" y="7931"/>
                      <a:pt x="4802" y="7859"/>
                      <a:pt x="5001" y="7716"/>
                    </a:cubicBezTo>
                    <a:cubicBezTo>
                      <a:pt x="5168" y="7525"/>
                      <a:pt x="5323" y="7311"/>
                      <a:pt x="5454" y="7096"/>
                    </a:cubicBezTo>
                    <a:cubicBezTo>
                      <a:pt x="5774" y="7228"/>
                      <a:pt x="6228" y="7334"/>
                      <a:pt x="6665" y="7334"/>
                    </a:cubicBezTo>
                    <a:cubicBezTo>
                      <a:pt x="7056" y="7334"/>
                      <a:pt x="7434" y="7250"/>
                      <a:pt x="7692" y="7025"/>
                    </a:cubicBezTo>
                    <a:cubicBezTo>
                      <a:pt x="8359" y="6442"/>
                      <a:pt x="8097" y="5453"/>
                      <a:pt x="7668" y="4799"/>
                    </a:cubicBezTo>
                    <a:cubicBezTo>
                      <a:pt x="7650" y="4775"/>
                      <a:pt x="7624" y="4763"/>
                      <a:pt x="7597" y="4763"/>
                    </a:cubicBezTo>
                    <a:cubicBezTo>
                      <a:pt x="7570" y="4763"/>
                      <a:pt x="7543" y="4775"/>
                      <a:pt x="7525" y="4799"/>
                    </a:cubicBezTo>
                    <a:lnTo>
                      <a:pt x="7513" y="4810"/>
                    </a:lnTo>
                    <a:cubicBezTo>
                      <a:pt x="7448" y="4868"/>
                      <a:pt x="7334" y="4889"/>
                      <a:pt x="7205" y="4889"/>
                    </a:cubicBezTo>
                    <a:cubicBezTo>
                      <a:pt x="6961" y="4889"/>
                      <a:pt x="6662" y="4814"/>
                      <a:pt x="6537" y="4775"/>
                    </a:cubicBezTo>
                    <a:cubicBezTo>
                      <a:pt x="6097" y="4644"/>
                      <a:pt x="5751" y="4263"/>
                      <a:pt x="5537" y="3894"/>
                    </a:cubicBezTo>
                    <a:cubicBezTo>
                      <a:pt x="5192" y="3310"/>
                      <a:pt x="4894" y="2715"/>
                      <a:pt x="4585" y="2120"/>
                    </a:cubicBezTo>
                    <a:cubicBezTo>
                      <a:pt x="4037" y="1096"/>
                      <a:pt x="3644" y="0"/>
                      <a:pt x="23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4171950" y="2951675"/>
                <a:ext cx="144675" cy="117150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4686" extrusionOk="0">
                    <a:moveTo>
                      <a:pt x="619" y="1"/>
                    </a:moveTo>
                    <a:lnTo>
                      <a:pt x="619" y="1"/>
                    </a:lnTo>
                    <a:cubicBezTo>
                      <a:pt x="321" y="632"/>
                      <a:pt x="0" y="1227"/>
                      <a:pt x="83" y="1989"/>
                    </a:cubicBezTo>
                    <a:cubicBezTo>
                      <a:pt x="118" y="2278"/>
                      <a:pt x="431" y="2451"/>
                      <a:pt x="726" y="2451"/>
                    </a:cubicBezTo>
                    <a:cubicBezTo>
                      <a:pt x="832" y="2451"/>
                      <a:pt x="936" y="2429"/>
                      <a:pt x="1024" y="2382"/>
                    </a:cubicBezTo>
                    <a:cubicBezTo>
                      <a:pt x="1046" y="3344"/>
                      <a:pt x="1731" y="4685"/>
                      <a:pt x="2802" y="4685"/>
                    </a:cubicBezTo>
                    <a:cubicBezTo>
                      <a:pt x="2870" y="4685"/>
                      <a:pt x="2941" y="4680"/>
                      <a:pt x="3012" y="4668"/>
                    </a:cubicBezTo>
                    <a:cubicBezTo>
                      <a:pt x="4072" y="4489"/>
                      <a:pt x="4751" y="3454"/>
                      <a:pt x="4905" y="2430"/>
                    </a:cubicBezTo>
                    <a:cubicBezTo>
                      <a:pt x="4958" y="2443"/>
                      <a:pt x="5014" y="2450"/>
                      <a:pt x="5071" y="2450"/>
                    </a:cubicBezTo>
                    <a:cubicBezTo>
                      <a:pt x="5360" y="2450"/>
                      <a:pt x="5673" y="2278"/>
                      <a:pt x="5703" y="1989"/>
                    </a:cubicBezTo>
                    <a:cubicBezTo>
                      <a:pt x="5786" y="1227"/>
                      <a:pt x="5465" y="632"/>
                      <a:pt x="5167" y="1"/>
                    </a:cubicBezTo>
                    <a:lnTo>
                      <a:pt x="5167" y="1"/>
                    </a:lnTo>
                    <a:cubicBezTo>
                      <a:pt x="5251" y="239"/>
                      <a:pt x="5334" y="513"/>
                      <a:pt x="5370" y="596"/>
                    </a:cubicBezTo>
                    <a:cubicBezTo>
                      <a:pt x="5465" y="882"/>
                      <a:pt x="5536" y="1180"/>
                      <a:pt x="5548" y="1489"/>
                    </a:cubicBezTo>
                    <a:cubicBezTo>
                      <a:pt x="5577" y="1823"/>
                      <a:pt x="5384" y="2256"/>
                      <a:pt x="5061" y="2256"/>
                    </a:cubicBezTo>
                    <a:cubicBezTo>
                      <a:pt x="4981" y="2256"/>
                      <a:pt x="4893" y="2229"/>
                      <a:pt x="4798" y="2168"/>
                    </a:cubicBezTo>
                    <a:cubicBezTo>
                      <a:pt x="4784" y="2161"/>
                      <a:pt x="4770" y="2158"/>
                      <a:pt x="4756" y="2158"/>
                    </a:cubicBezTo>
                    <a:cubicBezTo>
                      <a:pt x="4675" y="2158"/>
                      <a:pt x="4608" y="2262"/>
                      <a:pt x="4679" y="2323"/>
                    </a:cubicBezTo>
                    <a:lnTo>
                      <a:pt x="4727" y="2346"/>
                    </a:lnTo>
                    <a:cubicBezTo>
                      <a:pt x="4548" y="3132"/>
                      <a:pt x="4072" y="4299"/>
                      <a:pt x="3179" y="4430"/>
                    </a:cubicBezTo>
                    <a:cubicBezTo>
                      <a:pt x="3094" y="4443"/>
                      <a:pt x="3011" y="4449"/>
                      <a:pt x="2931" y="4449"/>
                    </a:cubicBezTo>
                    <a:cubicBezTo>
                      <a:pt x="1833" y="4449"/>
                      <a:pt x="1200" y="3284"/>
                      <a:pt x="1167" y="2263"/>
                    </a:cubicBezTo>
                    <a:cubicBezTo>
                      <a:pt x="1167" y="2239"/>
                      <a:pt x="1143" y="2215"/>
                      <a:pt x="1119" y="2215"/>
                    </a:cubicBezTo>
                    <a:cubicBezTo>
                      <a:pt x="1102" y="2181"/>
                      <a:pt x="1065" y="2158"/>
                      <a:pt x="1028" y="2158"/>
                    </a:cubicBezTo>
                    <a:cubicBezTo>
                      <a:pt x="1015" y="2158"/>
                      <a:pt x="1001" y="2161"/>
                      <a:pt x="988" y="2168"/>
                    </a:cubicBezTo>
                    <a:cubicBezTo>
                      <a:pt x="893" y="2229"/>
                      <a:pt x="805" y="2256"/>
                      <a:pt x="725" y="2256"/>
                    </a:cubicBezTo>
                    <a:cubicBezTo>
                      <a:pt x="402" y="2256"/>
                      <a:pt x="210" y="1823"/>
                      <a:pt x="238" y="1489"/>
                    </a:cubicBezTo>
                    <a:cubicBezTo>
                      <a:pt x="250" y="1180"/>
                      <a:pt x="321" y="882"/>
                      <a:pt x="417" y="596"/>
                    </a:cubicBezTo>
                    <a:cubicBezTo>
                      <a:pt x="452" y="525"/>
                      <a:pt x="536" y="251"/>
                      <a:pt x="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4551150" y="2257650"/>
                <a:ext cx="201825" cy="202625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8105" extrusionOk="0">
                    <a:moveTo>
                      <a:pt x="6227" y="0"/>
                    </a:moveTo>
                    <a:cubicBezTo>
                      <a:pt x="5772" y="0"/>
                      <a:pt x="5289" y="194"/>
                      <a:pt x="4918" y="437"/>
                    </a:cubicBezTo>
                    <a:cubicBezTo>
                      <a:pt x="4870" y="461"/>
                      <a:pt x="4870" y="532"/>
                      <a:pt x="4918" y="568"/>
                    </a:cubicBezTo>
                    <a:cubicBezTo>
                      <a:pt x="4918" y="580"/>
                      <a:pt x="4930" y="580"/>
                      <a:pt x="4930" y="592"/>
                    </a:cubicBezTo>
                    <a:cubicBezTo>
                      <a:pt x="5096" y="782"/>
                      <a:pt x="4954" y="1366"/>
                      <a:pt x="4894" y="1568"/>
                    </a:cubicBezTo>
                    <a:cubicBezTo>
                      <a:pt x="4763" y="2009"/>
                      <a:pt x="4394" y="2354"/>
                      <a:pt x="4013" y="2568"/>
                    </a:cubicBezTo>
                    <a:cubicBezTo>
                      <a:pt x="3430" y="2902"/>
                      <a:pt x="2846" y="3211"/>
                      <a:pt x="2251" y="3521"/>
                    </a:cubicBezTo>
                    <a:cubicBezTo>
                      <a:pt x="1215" y="4057"/>
                      <a:pt x="120" y="4461"/>
                      <a:pt x="120" y="5783"/>
                    </a:cubicBezTo>
                    <a:cubicBezTo>
                      <a:pt x="143" y="6200"/>
                      <a:pt x="346" y="6581"/>
                      <a:pt x="679" y="6843"/>
                    </a:cubicBezTo>
                    <a:cubicBezTo>
                      <a:pt x="917" y="7045"/>
                      <a:pt x="1179" y="7212"/>
                      <a:pt x="1453" y="7355"/>
                    </a:cubicBezTo>
                    <a:cubicBezTo>
                      <a:pt x="1667" y="7450"/>
                      <a:pt x="1894" y="7438"/>
                      <a:pt x="2108" y="7521"/>
                    </a:cubicBezTo>
                    <a:cubicBezTo>
                      <a:pt x="3037" y="7855"/>
                      <a:pt x="4013" y="8045"/>
                      <a:pt x="5001" y="8105"/>
                    </a:cubicBezTo>
                    <a:cubicBezTo>
                      <a:pt x="5037" y="8105"/>
                      <a:pt x="5037" y="8057"/>
                      <a:pt x="5001" y="8045"/>
                    </a:cubicBezTo>
                    <a:cubicBezTo>
                      <a:pt x="4096" y="7795"/>
                      <a:pt x="3168" y="7712"/>
                      <a:pt x="2263" y="7426"/>
                    </a:cubicBezTo>
                    <a:cubicBezTo>
                      <a:pt x="1679" y="7259"/>
                      <a:pt x="1132" y="6985"/>
                      <a:pt x="667" y="6604"/>
                    </a:cubicBezTo>
                    <a:cubicBezTo>
                      <a:pt x="1" y="6045"/>
                      <a:pt x="322" y="4890"/>
                      <a:pt x="917" y="4473"/>
                    </a:cubicBezTo>
                    <a:cubicBezTo>
                      <a:pt x="2013" y="3699"/>
                      <a:pt x="3346" y="3330"/>
                      <a:pt x="4418" y="2521"/>
                    </a:cubicBezTo>
                    <a:cubicBezTo>
                      <a:pt x="4751" y="2259"/>
                      <a:pt x="4989" y="1902"/>
                      <a:pt x="5096" y="1497"/>
                    </a:cubicBezTo>
                    <a:cubicBezTo>
                      <a:pt x="5156" y="1270"/>
                      <a:pt x="5251" y="770"/>
                      <a:pt x="5073" y="532"/>
                    </a:cubicBezTo>
                    <a:cubicBezTo>
                      <a:pt x="5420" y="352"/>
                      <a:pt x="5848" y="186"/>
                      <a:pt x="6241" y="186"/>
                    </a:cubicBezTo>
                    <a:cubicBezTo>
                      <a:pt x="6575" y="186"/>
                      <a:pt x="6883" y="306"/>
                      <a:pt x="7097" y="639"/>
                    </a:cubicBezTo>
                    <a:cubicBezTo>
                      <a:pt x="7466" y="1199"/>
                      <a:pt x="7180" y="2056"/>
                      <a:pt x="7061" y="2628"/>
                    </a:cubicBezTo>
                    <a:cubicBezTo>
                      <a:pt x="7061" y="2652"/>
                      <a:pt x="7061" y="2675"/>
                      <a:pt x="7085" y="2699"/>
                    </a:cubicBezTo>
                    <a:cubicBezTo>
                      <a:pt x="7156" y="2818"/>
                      <a:pt x="7466" y="2949"/>
                      <a:pt x="7525" y="2997"/>
                    </a:cubicBezTo>
                    <a:cubicBezTo>
                      <a:pt x="7799" y="3211"/>
                      <a:pt x="7883" y="3509"/>
                      <a:pt x="7894" y="3854"/>
                    </a:cubicBezTo>
                    <a:cubicBezTo>
                      <a:pt x="7918" y="4473"/>
                      <a:pt x="7180" y="4807"/>
                      <a:pt x="6728" y="4973"/>
                    </a:cubicBezTo>
                    <a:cubicBezTo>
                      <a:pt x="6001" y="5235"/>
                      <a:pt x="5239" y="5164"/>
                      <a:pt x="4489" y="5319"/>
                    </a:cubicBezTo>
                    <a:cubicBezTo>
                      <a:pt x="4049" y="5402"/>
                      <a:pt x="3299" y="5676"/>
                      <a:pt x="3703" y="6271"/>
                    </a:cubicBezTo>
                    <a:cubicBezTo>
                      <a:pt x="4026" y="6755"/>
                      <a:pt x="4386" y="6951"/>
                      <a:pt x="4874" y="6951"/>
                    </a:cubicBezTo>
                    <a:cubicBezTo>
                      <a:pt x="4999" y="6951"/>
                      <a:pt x="5132" y="6938"/>
                      <a:pt x="5275" y="6914"/>
                    </a:cubicBezTo>
                    <a:cubicBezTo>
                      <a:pt x="5297" y="6914"/>
                      <a:pt x="5289" y="6865"/>
                      <a:pt x="5269" y="6865"/>
                    </a:cubicBezTo>
                    <a:cubicBezTo>
                      <a:pt x="5267" y="6865"/>
                      <a:pt x="5265" y="6865"/>
                      <a:pt x="5263" y="6866"/>
                    </a:cubicBezTo>
                    <a:cubicBezTo>
                      <a:pt x="5174" y="6881"/>
                      <a:pt x="5084" y="6888"/>
                      <a:pt x="4994" y="6888"/>
                    </a:cubicBezTo>
                    <a:cubicBezTo>
                      <a:pt x="4485" y="6888"/>
                      <a:pt x="3995" y="6653"/>
                      <a:pt x="3822" y="6116"/>
                    </a:cubicBezTo>
                    <a:cubicBezTo>
                      <a:pt x="3620" y="5450"/>
                      <a:pt x="4704" y="5485"/>
                      <a:pt x="5013" y="5426"/>
                    </a:cubicBezTo>
                    <a:cubicBezTo>
                      <a:pt x="5668" y="5307"/>
                      <a:pt x="6287" y="5319"/>
                      <a:pt x="6918" y="5080"/>
                    </a:cubicBezTo>
                    <a:cubicBezTo>
                      <a:pt x="7478" y="4866"/>
                      <a:pt x="7966" y="4485"/>
                      <a:pt x="8049" y="3854"/>
                    </a:cubicBezTo>
                    <a:cubicBezTo>
                      <a:pt x="8073" y="3580"/>
                      <a:pt x="7990" y="3318"/>
                      <a:pt x="7835" y="3092"/>
                    </a:cubicBezTo>
                    <a:cubicBezTo>
                      <a:pt x="7644" y="2925"/>
                      <a:pt x="7442" y="2771"/>
                      <a:pt x="7216" y="2652"/>
                    </a:cubicBezTo>
                    <a:cubicBezTo>
                      <a:pt x="7478" y="2032"/>
                      <a:pt x="7621" y="949"/>
                      <a:pt x="7156" y="401"/>
                    </a:cubicBezTo>
                    <a:cubicBezTo>
                      <a:pt x="6904" y="113"/>
                      <a:pt x="6573" y="0"/>
                      <a:pt x="6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4551450" y="2470075"/>
                <a:ext cx="201525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8061" h="8106" extrusionOk="0">
                    <a:moveTo>
                      <a:pt x="5001" y="1"/>
                    </a:moveTo>
                    <a:cubicBezTo>
                      <a:pt x="4013" y="60"/>
                      <a:pt x="3048" y="251"/>
                      <a:pt x="2120" y="584"/>
                    </a:cubicBezTo>
                    <a:cubicBezTo>
                      <a:pt x="1905" y="667"/>
                      <a:pt x="1667" y="655"/>
                      <a:pt x="1453" y="751"/>
                    </a:cubicBezTo>
                    <a:cubicBezTo>
                      <a:pt x="1179" y="894"/>
                      <a:pt x="929" y="1072"/>
                      <a:pt x="679" y="1263"/>
                    </a:cubicBezTo>
                    <a:cubicBezTo>
                      <a:pt x="346" y="1525"/>
                      <a:pt x="143" y="1917"/>
                      <a:pt x="108" y="2334"/>
                    </a:cubicBezTo>
                    <a:cubicBezTo>
                      <a:pt x="108" y="3656"/>
                      <a:pt x="1215" y="4049"/>
                      <a:pt x="2239" y="4596"/>
                    </a:cubicBezTo>
                    <a:cubicBezTo>
                      <a:pt x="2834" y="4906"/>
                      <a:pt x="3418" y="5204"/>
                      <a:pt x="4001" y="5549"/>
                    </a:cubicBezTo>
                    <a:cubicBezTo>
                      <a:pt x="4382" y="5763"/>
                      <a:pt x="4763" y="6108"/>
                      <a:pt x="4882" y="6549"/>
                    </a:cubicBezTo>
                    <a:cubicBezTo>
                      <a:pt x="4942" y="6739"/>
                      <a:pt x="5096" y="7335"/>
                      <a:pt x="4918" y="7525"/>
                    </a:cubicBezTo>
                    <a:cubicBezTo>
                      <a:pt x="4918" y="7537"/>
                      <a:pt x="4918" y="7537"/>
                      <a:pt x="4906" y="7549"/>
                    </a:cubicBezTo>
                    <a:cubicBezTo>
                      <a:pt x="4858" y="7573"/>
                      <a:pt x="4858" y="7644"/>
                      <a:pt x="4906" y="7680"/>
                    </a:cubicBezTo>
                    <a:cubicBezTo>
                      <a:pt x="5283" y="7916"/>
                      <a:pt x="5763" y="8106"/>
                      <a:pt x="6214" y="8106"/>
                    </a:cubicBezTo>
                    <a:cubicBezTo>
                      <a:pt x="6561" y="8106"/>
                      <a:pt x="6891" y="7994"/>
                      <a:pt x="7144" y="7704"/>
                    </a:cubicBezTo>
                    <a:cubicBezTo>
                      <a:pt x="7620" y="7156"/>
                      <a:pt x="7466" y="6073"/>
                      <a:pt x="7216" y="5454"/>
                    </a:cubicBezTo>
                    <a:cubicBezTo>
                      <a:pt x="7442" y="5335"/>
                      <a:pt x="7644" y="5180"/>
                      <a:pt x="7835" y="5013"/>
                    </a:cubicBezTo>
                    <a:cubicBezTo>
                      <a:pt x="7990" y="4787"/>
                      <a:pt x="8061" y="4525"/>
                      <a:pt x="8049" y="4251"/>
                    </a:cubicBezTo>
                    <a:cubicBezTo>
                      <a:pt x="7966" y="3620"/>
                      <a:pt x="7478" y="3239"/>
                      <a:pt x="6918" y="3037"/>
                    </a:cubicBezTo>
                    <a:cubicBezTo>
                      <a:pt x="6275" y="2799"/>
                      <a:pt x="5668" y="2799"/>
                      <a:pt x="5013" y="2679"/>
                    </a:cubicBezTo>
                    <a:cubicBezTo>
                      <a:pt x="4692" y="2620"/>
                      <a:pt x="3608" y="2656"/>
                      <a:pt x="3822" y="2001"/>
                    </a:cubicBezTo>
                    <a:cubicBezTo>
                      <a:pt x="3986" y="1448"/>
                      <a:pt x="4484" y="1221"/>
                      <a:pt x="4999" y="1221"/>
                    </a:cubicBezTo>
                    <a:cubicBezTo>
                      <a:pt x="5083" y="1221"/>
                      <a:pt x="5167" y="1227"/>
                      <a:pt x="5251" y="1239"/>
                    </a:cubicBezTo>
                    <a:cubicBezTo>
                      <a:pt x="5287" y="1239"/>
                      <a:pt x="5299" y="1203"/>
                      <a:pt x="5263" y="1191"/>
                    </a:cubicBezTo>
                    <a:cubicBezTo>
                      <a:pt x="5122" y="1167"/>
                      <a:pt x="4990" y="1154"/>
                      <a:pt x="4866" y="1154"/>
                    </a:cubicBezTo>
                    <a:cubicBezTo>
                      <a:pt x="4382" y="1154"/>
                      <a:pt x="4016" y="1351"/>
                      <a:pt x="3703" y="1834"/>
                    </a:cubicBezTo>
                    <a:cubicBezTo>
                      <a:pt x="3299" y="2429"/>
                      <a:pt x="4049" y="2703"/>
                      <a:pt x="4489" y="2787"/>
                    </a:cubicBezTo>
                    <a:cubicBezTo>
                      <a:pt x="5227" y="2941"/>
                      <a:pt x="6001" y="2870"/>
                      <a:pt x="6728" y="3132"/>
                    </a:cubicBezTo>
                    <a:cubicBezTo>
                      <a:pt x="7168" y="3299"/>
                      <a:pt x="7918" y="3632"/>
                      <a:pt x="7894" y="4251"/>
                    </a:cubicBezTo>
                    <a:cubicBezTo>
                      <a:pt x="7882" y="4596"/>
                      <a:pt x="7799" y="4894"/>
                      <a:pt x="7513" y="5120"/>
                    </a:cubicBezTo>
                    <a:cubicBezTo>
                      <a:pt x="7466" y="5156"/>
                      <a:pt x="7144" y="5275"/>
                      <a:pt x="7085" y="5418"/>
                    </a:cubicBezTo>
                    <a:cubicBezTo>
                      <a:pt x="7061" y="5430"/>
                      <a:pt x="7049" y="5454"/>
                      <a:pt x="7061" y="5477"/>
                    </a:cubicBezTo>
                    <a:cubicBezTo>
                      <a:pt x="7180" y="6049"/>
                      <a:pt x="7454" y="6906"/>
                      <a:pt x="7097" y="7466"/>
                    </a:cubicBezTo>
                    <a:cubicBezTo>
                      <a:pt x="6883" y="7799"/>
                      <a:pt x="6572" y="7919"/>
                      <a:pt x="6235" y="7919"/>
                    </a:cubicBezTo>
                    <a:cubicBezTo>
                      <a:pt x="5839" y="7919"/>
                      <a:pt x="5408" y="7753"/>
                      <a:pt x="5061" y="7573"/>
                    </a:cubicBezTo>
                    <a:cubicBezTo>
                      <a:pt x="5239" y="7335"/>
                      <a:pt x="5156" y="6847"/>
                      <a:pt x="5096" y="6609"/>
                    </a:cubicBezTo>
                    <a:cubicBezTo>
                      <a:pt x="4989" y="6204"/>
                      <a:pt x="4751" y="5847"/>
                      <a:pt x="4418" y="5585"/>
                    </a:cubicBezTo>
                    <a:cubicBezTo>
                      <a:pt x="3346" y="4775"/>
                      <a:pt x="2013" y="4406"/>
                      <a:pt x="917" y="3632"/>
                    </a:cubicBezTo>
                    <a:cubicBezTo>
                      <a:pt x="322" y="3215"/>
                      <a:pt x="0" y="2060"/>
                      <a:pt x="667" y="1501"/>
                    </a:cubicBezTo>
                    <a:cubicBezTo>
                      <a:pt x="1132" y="1120"/>
                      <a:pt x="1679" y="846"/>
                      <a:pt x="2263" y="691"/>
                    </a:cubicBezTo>
                    <a:cubicBezTo>
                      <a:pt x="3168" y="393"/>
                      <a:pt x="4096" y="310"/>
                      <a:pt x="5001" y="60"/>
                    </a:cubicBezTo>
                    <a:cubicBezTo>
                      <a:pt x="5037" y="48"/>
                      <a:pt x="5025" y="1"/>
                      <a:pt x="50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4730650" y="2394500"/>
                <a:ext cx="121450" cy="141325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5653" extrusionOk="0">
                    <a:moveTo>
                      <a:pt x="1768" y="1"/>
                    </a:moveTo>
                    <a:cubicBezTo>
                      <a:pt x="1109" y="1"/>
                      <a:pt x="569" y="280"/>
                      <a:pt x="0" y="559"/>
                    </a:cubicBezTo>
                    <a:cubicBezTo>
                      <a:pt x="250" y="464"/>
                      <a:pt x="524" y="380"/>
                      <a:pt x="595" y="357"/>
                    </a:cubicBezTo>
                    <a:cubicBezTo>
                      <a:pt x="881" y="249"/>
                      <a:pt x="1179" y="190"/>
                      <a:pt x="1488" y="166"/>
                    </a:cubicBezTo>
                    <a:cubicBezTo>
                      <a:pt x="1509" y="164"/>
                      <a:pt x="1531" y="163"/>
                      <a:pt x="1553" y="163"/>
                    </a:cubicBezTo>
                    <a:cubicBezTo>
                      <a:pt x="1962" y="163"/>
                      <a:pt x="2473" y="476"/>
                      <a:pt x="2179" y="928"/>
                    </a:cubicBezTo>
                    <a:cubicBezTo>
                      <a:pt x="2143" y="976"/>
                      <a:pt x="2167" y="1035"/>
                      <a:pt x="2215" y="1059"/>
                    </a:cubicBezTo>
                    <a:cubicBezTo>
                      <a:pt x="2227" y="1083"/>
                      <a:pt x="2250" y="1095"/>
                      <a:pt x="2274" y="1095"/>
                    </a:cubicBezTo>
                    <a:cubicBezTo>
                      <a:pt x="3370" y="1130"/>
                      <a:pt x="4620" y="1857"/>
                      <a:pt x="4441" y="3107"/>
                    </a:cubicBezTo>
                    <a:cubicBezTo>
                      <a:pt x="4310" y="4024"/>
                      <a:pt x="3131" y="4488"/>
                      <a:pt x="2357" y="4655"/>
                    </a:cubicBezTo>
                    <a:cubicBezTo>
                      <a:pt x="2346" y="4643"/>
                      <a:pt x="2334" y="4631"/>
                      <a:pt x="2322" y="4619"/>
                    </a:cubicBezTo>
                    <a:cubicBezTo>
                      <a:pt x="2304" y="4598"/>
                      <a:pt x="2281" y="4589"/>
                      <a:pt x="2260" y="4589"/>
                    </a:cubicBezTo>
                    <a:cubicBezTo>
                      <a:pt x="2196" y="4589"/>
                      <a:pt x="2135" y="4664"/>
                      <a:pt x="2179" y="4726"/>
                    </a:cubicBezTo>
                    <a:cubicBezTo>
                      <a:pt x="2473" y="5178"/>
                      <a:pt x="1962" y="5491"/>
                      <a:pt x="1553" y="5491"/>
                    </a:cubicBezTo>
                    <a:cubicBezTo>
                      <a:pt x="1531" y="5491"/>
                      <a:pt x="1509" y="5490"/>
                      <a:pt x="1488" y="5488"/>
                    </a:cubicBezTo>
                    <a:cubicBezTo>
                      <a:pt x="1191" y="5464"/>
                      <a:pt x="881" y="5405"/>
                      <a:pt x="595" y="5298"/>
                    </a:cubicBezTo>
                    <a:cubicBezTo>
                      <a:pt x="524" y="5274"/>
                      <a:pt x="250" y="5190"/>
                      <a:pt x="0" y="5095"/>
                    </a:cubicBezTo>
                    <a:lnTo>
                      <a:pt x="0" y="5095"/>
                    </a:lnTo>
                    <a:cubicBezTo>
                      <a:pt x="571" y="5364"/>
                      <a:pt x="1112" y="5653"/>
                      <a:pt x="1774" y="5653"/>
                    </a:cubicBezTo>
                    <a:cubicBezTo>
                      <a:pt x="1844" y="5653"/>
                      <a:pt x="1915" y="5650"/>
                      <a:pt x="1988" y="5643"/>
                    </a:cubicBezTo>
                    <a:cubicBezTo>
                      <a:pt x="2334" y="5607"/>
                      <a:pt x="2512" y="5167"/>
                      <a:pt x="2429" y="4833"/>
                    </a:cubicBezTo>
                    <a:cubicBezTo>
                      <a:pt x="3453" y="4679"/>
                      <a:pt x="4489" y="4012"/>
                      <a:pt x="4667" y="2940"/>
                    </a:cubicBezTo>
                    <a:cubicBezTo>
                      <a:pt x="4858" y="1750"/>
                      <a:pt x="3405" y="976"/>
                      <a:pt x="2381" y="952"/>
                    </a:cubicBezTo>
                    <a:cubicBezTo>
                      <a:pt x="2560" y="630"/>
                      <a:pt x="2381" y="59"/>
                      <a:pt x="1988" y="11"/>
                    </a:cubicBezTo>
                    <a:cubicBezTo>
                      <a:pt x="1913" y="4"/>
                      <a:pt x="1840" y="1"/>
                      <a:pt x="17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3735275" y="2257650"/>
                <a:ext cx="201825" cy="202625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8105" extrusionOk="0">
                    <a:moveTo>
                      <a:pt x="1843" y="0"/>
                    </a:moveTo>
                    <a:cubicBezTo>
                      <a:pt x="1498" y="0"/>
                      <a:pt x="1170" y="113"/>
                      <a:pt x="917" y="401"/>
                    </a:cubicBezTo>
                    <a:cubicBezTo>
                      <a:pt x="441" y="949"/>
                      <a:pt x="596" y="2032"/>
                      <a:pt x="846" y="2652"/>
                    </a:cubicBezTo>
                    <a:cubicBezTo>
                      <a:pt x="632" y="2771"/>
                      <a:pt x="417" y="2925"/>
                      <a:pt x="239" y="3092"/>
                    </a:cubicBezTo>
                    <a:cubicBezTo>
                      <a:pt x="72" y="3318"/>
                      <a:pt x="1" y="3580"/>
                      <a:pt x="12" y="3854"/>
                    </a:cubicBezTo>
                    <a:cubicBezTo>
                      <a:pt x="108" y="4485"/>
                      <a:pt x="584" y="4866"/>
                      <a:pt x="1144" y="5080"/>
                    </a:cubicBezTo>
                    <a:cubicBezTo>
                      <a:pt x="1786" y="5319"/>
                      <a:pt x="2406" y="5307"/>
                      <a:pt x="3060" y="5426"/>
                    </a:cubicBezTo>
                    <a:cubicBezTo>
                      <a:pt x="3370" y="5485"/>
                      <a:pt x="4453" y="5450"/>
                      <a:pt x="4251" y="6116"/>
                    </a:cubicBezTo>
                    <a:cubicBezTo>
                      <a:pt x="4079" y="6653"/>
                      <a:pt x="3589" y="6888"/>
                      <a:pt x="3080" y="6888"/>
                    </a:cubicBezTo>
                    <a:cubicBezTo>
                      <a:pt x="2990" y="6888"/>
                      <a:pt x="2900" y="6881"/>
                      <a:pt x="2810" y="6866"/>
                    </a:cubicBezTo>
                    <a:cubicBezTo>
                      <a:pt x="2808" y="6865"/>
                      <a:pt x="2806" y="6865"/>
                      <a:pt x="2804" y="6865"/>
                    </a:cubicBezTo>
                    <a:cubicBezTo>
                      <a:pt x="2785" y="6865"/>
                      <a:pt x="2777" y="6914"/>
                      <a:pt x="2799" y="6914"/>
                    </a:cubicBezTo>
                    <a:cubicBezTo>
                      <a:pt x="2942" y="6938"/>
                      <a:pt x="3075" y="6951"/>
                      <a:pt x="3200" y="6951"/>
                    </a:cubicBezTo>
                    <a:cubicBezTo>
                      <a:pt x="3688" y="6951"/>
                      <a:pt x="4048" y="6755"/>
                      <a:pt x="4370" y="6271"/>
                    </a:cubicBezTo>
                    <a:cubicBezTo>
                      <a:pt x="4775" y="5676"/>
                      <a:pt x="4013" y="5402"/>
                      <a:pt x="3584" y="5319"/>
                    </a:cubicBezTo>
                    <a:cubicBezTo>
                      <a:pt x="2834" y="5164"/>
                      <a:pt x="2072" y="5235"/>
                      <a:pt x="1346" y="4973"/>
                    </a:cubicBezTo>
                    <a:cubicBezTo>
                      <a:pt x="905" y="4807"/>
                      <a:pt x="155" y="4473"/>
                      <a:pt x="179" y="3854"/>
                    </a:cubicBezTo>
                    <a:cubicBezTo>
                      <a:pt x="191" y="3509"/>
                      <a:pt x="274" y="3211"/>
                      <a:pt x="560" y="2997"/>
                    </a:cubicBezTo>
                    <a:cubicBezTo>
                      <a:pt x="608" y="2949"/>
                      <a:pt x="929" y="2818"/>
                      <a:pt x="989" y="2699"/>
                    </a:cubicBezTo>
                    <a:cubicBezTo>
                      <a:pt x="1013" y="2675"/>
                      <a:pt x="1024" y="2652"/>
                      <a:pt x="1013" y="2628"/>
                    </a:cubicBezTo>
                    <a:cubicBezTo>
                      <a:pt x="894" y="2056"/>
                      <a:pt x="620" y="1199"/>
                      <a:pt x="977" y="639"/>
                    </a:cubicBezTo>
                    <a:cubicBezTo>
                      <a:pt x="1190" y="306"/>
                      <a:pt x="1501" y="186"/>
                      <a:pt x="1838" y="186"/>
                    </a:cubicBezTo>
                    <a:cubicBezTo>
                      <a:pt x="2234" y="186"/>
                      <a:pt x="2665" y="352"/>
                      <a:pt x="3013" y="532"/>
                    </a:cubicBezTo>
                    <a:cubicBezTo>
                      <a:pt x="2834" y="770"/>
                      <a:pt x="2918" y="1270"/>
                      <a:pt x="2977" y="1497"/>
                    </a:cubicBezTo>
                    <a:cubicBezTo>
                      <a:pt x="3084" y="1902"/>
                      <a:pt x="3322" y="2259"/>
                      <a:pt x="3656" y="2521"/>
                    </a:cubicBezTo>
                    <a:cubicBezTo>
                      <a:pt x="4727" y="3330"/>
                      <a:pt x="6073" y="3699"/>
                      <a:pt x="7156" y="4473"/>
                    </a:cubicBezTo>
                    <a:cubicBezTo>
                      <a:pt x="7752" y="4890"/>
                      <a:pt x="8073" y="6045"/>
                      <a:pt x="7406" y="6604"/>
                    </a:cubicBezTo>
                    <a:cubicBezTo>
                      <a:pt x="6942" y="6985"/>
                      <a:pt x="6394" y="7259"/>
                      <a:pt x="5823" y="7426"/>
                    </a:cubicBezTo>
                    <a:cubicBezTo>
                      <a:pt x="4906" y="7712"/>
                      <a:pt x="3989" y="7795"/>
                      <a:pt x="3072" y="8045"/>
                    </a:cubicBezTo>
                    <a:cubicBezTo>
                      <a:pt x="3037" y="8057"/>
                      <a:pt x="3049" y="8105"/>
                      <a:pt x="3072" y="8105"/>
                    </a:cubicBezTo>
                    <a:cubicBezTo>
                      <a:pt x="4061" y="8045"/>
                      <a:pt x="5025" y="7855"/>
                      <a:pt x="5954" y="7521"/>
                    </a:cubicBezTo>
                    <a:cubicBezTo>
                      <a:pt x="6168" y="7438"/>
                      <a:pt x="6406" y="7450"/>
                      <a:pt x="6620" y="7355"/>
                    </a:cubicBezTo>
                    <a:cubicBezTo>
                      <a:pt x="6894" y="7212"/>
                      <a:pt x="7156" y="7045"/>
                      <a:pt x="7394" y="6843"/>
                    </a:cubicBezTo>
                    <a:cubicBezTo>
                      <a:pt x="7716" y="6581"/>
                      <a:pt x="7918" y="6200"/>
                      <a:pt x="7954" y="5783"/>
                    </a:cubicBezTo>
                    <a:cubicBezTo>
                      <a:pt x="7954" y="4461"/>
                      <a:pt x="6847" y="4057"/>
                      <a:pt x="5823" y="3521"/>
                    </a:cubicBezTo>
                    <a:cubicBezTo>
                      <a:pt x="5227" y="3211"/>
                      <a:pt x="4644" y="2902"/>
                      <a:pt x="4061" y="2568"/>
                    </a:cubicBezTo>
                    <a:cubicBezTo>
                      <a:pt x="3680" y="2354"/>
                      <a:pt x="3299" y="2009"/>
                      <a:pt x="3180" y="1568"/>
                    </a:cubicBezTo>
                    <a:cubicBezTo>
                      <a:pt x="3120" y="1366"/>
                      <a:pt x="2965" y="782"/>
                      <a:pt x="3144" y="592"/>
                    </a:cubicBezTo>
                    <a:lnTo>
                      <a:pt x="3156" y="568"/>
                    </a:lnTo>
                    <a:cubicBezTo>
                      <a:pt x="3203" y="532"/>
                      <a:pt x="3203" y="461"/>
                      <a:pt x="3156" y="437"/>
                    </a:cubicBezTo>
                    <a:cubicBezTo>
                      <a:pt x="2777" y="194"/>
                      <a:pt x="2296" y="0"/>
                      <a:pt x="18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3735275" y="2470325"/>
                <a:ext cx="201550" cy="202375"/>
              </a:xfrm>
              <a:custGeom>
                <a:avLst/>
                <a:gdLst/>
                <a:ahLst/>
                <a:cxnLst/>
                <a:rect l="l" t="t" r="r" b="b"/>
                <a:pathLst>
                  <a:path w="8062" h="8095" extrusionOk="0">
                    <a:moveTo>
                      <a:pt x="3063" y="1"/>
                    </a:moveTo>
                    <a:cubicBezTo>
                      <a:pt x="3035" y="1"/>
                      <a:pt x="3029" y="50"/>
                      <a:pt x="3072" y="50"/>
                    </a:cubicBezTo>
                    <a:cubicBezTo>
                      <a:pt x="3977" y="300"/>
                      <a:pt x="4906" y="395"/>
                      <a:pt x="5811" y="681"/>
                    </a:cubicBezTo>
                    <a:cubicBezTo>
                      <a:pt x="6394" y="836"/>
                      <a:pt x="6942" y="1122"/>
                      <a:pt x="7406" y="1503"/>
                    </a:cubicBezTo>
                    <a:cubicBezTo>
                      <a:pt x="8061" y="2062"/>
                      <a:pt x="7752" y="3205"/>
                      <a:pt x="7156" y="3634"/>
                    </a:cubicBezTo>
                    <a:cubicBezTo>
                      <a:pt x="6061" y="4408"/>
                      <a:pt x="4727" y="4777"/>
                      <a:pt x="3656" y="5586"/>
                    </a:cubicBezTo>
                    <a:cubicBezTo>
                      <a:pt x="3322" y="5837"/>
                      <a:pt x="3084" y="6194"/>
                      <a:pt x="2977" y="6599"/>
                    </a:cubicBezTo>
                    <a:cubicBezTo>
                      <a:pt x="2906" y="6837"/>
                      <a:pt x="2834" y="7325"/>
                      <a:pt x="3001" y="7563"/>
                    </a:cubicBezTo>
                    <a:cubicBezTo>
                      <a:pt x="2653" y="7743"/>
                      <a:pt x="2226" y="7909"/>
                      <a:pt x="1833" y="7909"/>
                    </a:cubicBezTo>
                    <a:cubicBezTo>
                      <a:pt x="1499" y="7909"/>
                      <a:pt x="1190" y="7789"/>
                      <a:pt x="977" y="7456"/>
                    </a:cubicBezTo>
                    <a:cubicBezTo>
                      <a:pt x="620" y="6896"/>
                      <a:pt x="882" y="6039"/>
                      <a:pt x="1013" y="5479"/>
                    </a:cubicBezTo>
                    <a:cubicBezTo>
                      <a:pt x="1013" y="5456"/>
                      <a:pt x="1013" y="5420"/>
                      <a:pt x="989" y="5408"/>
                    </a:cubicBezTo>
                    <a:cubicBezTo>
                      <a:pt x="917" y="5277"/>
                      <a:pt x="608" y="5146"/>
                      <a:pt x="548" y="5110"/>
                    </a:cubicBezTo>
                    <a:cubicBezTo>
                      <a:pt x="274" y="4884"/>
                      <a:pt x="191" y="4586"/>
                      <a:pt x="179" y="4241"/>
                    </a:cubicBezTo>
                    <a:cubicBezTo>
                      <a:pt x="155" y="3622"/>
                      <a:pt x="894" y="3289"/>
                      <a:pt x="1346" y="3122"/>
                    </a:cubicBezTo>
                    <a:cubicBezTo>
                      <a:pt x="2072" y="2860"/>
                      <a:pt x="2834" y="2943"/>
                      <a:pt x="3572" y="2789"/>
                    </a:cubicBezTo>
                    <a:cubicBezTo>
                      <a:pt x="4013" y="2693"/>
                      <a:pt x="4763" y="2431"/>
                      <a:pt x="4358" y="1824"/>
                    </a:cubicBezTo>
                    <a:cubicBezTo>
                      <a:pt x="4050" y="1348"/>
                      <a:pt x="3691" y="1150"/>
                      <a:pt x="3217" y="1150"/>
                    </a:cubicBezTo>
                    <a:cubicBezTo>
                      <a:pt x="3086" y="1150"/>
                      <a:pt x="2947" y="1165"/>
                      <a:pt x="2799" y="1193"/>
                    </a:cubicBezTo>
                    <a:cubicBezTo>
                      <a:pt x="2763" y="1193"/>
                      <a:pt x="2775" y="1229"/>
                      <a:pt x="2810" y="1229"/>
                    </a:cubicBezTo>
                    <a:cubicBezTo>
                      <a:pt x="2894" y="1217"/>
                      <a:pt x="2979" y="1211"/>
                      <a:pt x="3063" y="1211"/>
                    </a:cubicBezTo>
                    <a:cubicBezTo>
                      <a:pt x="3577" y="1211"/>
                      <a:pt x="4075" y="1438"/>
                      <a:pt x="4239" y="1991"/>
                    </a:cubicBezTo>
                    <a:cubicBezTo>
                      <a:pt x="4453" y="2646"/>
                      <a:pt x="3370" y="2610"/>
                      <a:pt x="3049" y="2669"/>
                    </a:cubicBezTo>
                    <a:cubicBezTo>
                      <a:pt x="2394" y="2789"/>
                      <a:pt x="1786" y="2789"/>
                      <a:pt x="1144" y="3027"/>
                    </a:cubicBezTo>
                    <a:cubicBezTo>
                      <a:pt x="584" y="3229"/>
                      <a:pt x="96" y="3622"/>
                      <a:pt x="12" y="4241"/>
                    </a:cubicBezTo>
                    <a:cubicBezTo>
                      <a:pt x="1" y="4515"/>
                      <a:pt x="72" y="4777"/>
                      <a:pt x="239" y="5003"/>
                    </a:cubicBezTo>
                    <a:cubicBezTo>
                      <a:pt x="417" y="5170"/>
                      <a:pt x="632" y="5325"/>
                      <a:pt x="846" y="5444"/>
                    </a:cubicBezTo>
                    <a:cubicBezTo>
                      <a:pt x="596" y="6063"/>
                      <a:pt x="441" y="7146"/>
                      <a:pt x="917" y="7694"/>
                    </a:cubicBezTo>
                    <a:cubicBezTo>
                      <a:pt x="1170" y="7982"/>
                      <a:pt x="1498" y="8095"/>
                      <a:pt x="1843" y="8095"/>
                    </a:cubicBezTo>
                    <a:cubicBezTo>
                      <a:pt x="2296" y="8095"/>
                      <a:pt x="2777" y="7901"/>
                      <a:pt x="3156" y="7658"/>
                    </a:cubicBezTo>
                    <a:cubicBezTo>
                      <a:pt x="3203" y="7634"/>
                      <a:pt x="3203" y="7563"/>
                      <a:pt x="3156" y="7527"/>
                    </a:cubicBezTo>
                    <a:cubicBezTo>
                      <a:pt x="3156" y="7515"/>
                      <a:pt x="3156" y="7515"/>
                      <a:pt x="3144" y="7515"/>
                    </a:cubicBezTo>
                    <a:cubicBezTo>
                      <a:pt x="2977" y="7313"/>
                      <a:pt x="3120" y="6729"/>
                      <a:pt x="3180" y="6527"/>
                    </a:cubicBezTo>
                    <a:cubicBezTo>
                      <a:pt x="3310" y="6087"/>
                      <a:pt x="3691" y="5753"/>
                      <a:pt x="4072" y="5527"/>
                    </a:cubicBezTo>
                    <a:cubicBezTo>
                      <a:pt x="4656" y="5194"/>
                      <a:pt x="5239" y="4896"/>
                      <a:pt x="5835" y="4574"/>
                    </a:cubicBezTo>
                    <a:cubicBezTo>
                      <a:pt x="6859" y="4039"/>
                      <a:pt x="7966" y="3646"/>
                      <a:pt x="7966" y="2312"/>
                    </a:cubicBezTo>
                    <a:cubicBezTo>
                      <a:pt x="7930" y="1896"/>
                      <a:pt x="7728" y="1515"/>
                      <a:pt x="7394" y="1253"/>
                    </a:cubicBezTo>
                    <a:cubicBezTo>
                      <a:pt x="7156" y="1062"/>
                      <a:pt x="6894" y="884"/>
                      <a:pt x="6632" y="741"/>
                    </a:cubicBezTo>
                    <a:cubicBezTo>
                      <a:pt x="6418" y="645"/>
                      <a:pt x="6180" y="657"/>
                      <a:pt x="5966" y="574"/>
                    </a:cubicBezTo>
                    <a:cubicBezTo>
                      <a:pt x="5037" y="241"/>
                      <a:pt x="4061" y="50"/>
                      <a:pt x="3072" y="2"/>
                    </a:cubicBezTo>
                    <a:cubicBezTo>
                      <a:pt x="3069" y="1"/>
                      <a:pt x="3066" y="1"/>
                      <a:pt x="30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3636150" y="2394500"/>
                <a:ext cx="121475" cy="141325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5653" extrusionOk="0">
                    <a:moveTo>
                      <a:pt x="3091" y="1"/>
                    </a:moveTo>
                    <a:cubicBezTo>
                      <a:pt x="3019" y="1"/>
                      <a:pt x="2945" y="4"/>
                      <a:pt x="2870" y="11"/>
                    </a:cubicBezTo>
                    <a:cubicBezTo>
                      <a:pt x="2477" y="59"/>
                      <a:pt x="2299" y="630"/>
                      <a:pt x="2477" y="952"/>
                    </a:cubicBezTo>
                    <a:cubicBezTo>
                      <a:pt x="1453" y="976"/>
                      <a:pt x="1" y="1750"/>
                      <a:pt x="191" y="2940"/>
                    </a:cubicBezTo>
                    <a:cubicBezTo>
                      <a:pt x="370" y="4012"/>
                      <a:pt x="1406" y="4679"/>
                      <a:pt x="2430" y="4833"/>
                    </a:cubicBezTo>
                    <a:cubicBezTo>
                      <a:pt x="2346" y="5167"/>
                      <a:pt x="2525" y="5607"/>
                      <a:pt x="2870" y="5643"/>
                    </a:cubicBezTo>
                    <a:cubicBezTo>
                      <a:pt x="2943" y="5650"/>
                      <a:pt x="3015" y="5653"/>
                      <a:pt x="3085" y="5653"/>
                    </a:cubicBezTo>
                    <a:cubicBezTo>
                      <a:pt x="3747" y="5653"/>
                      <a:pt x="4288" y="5364"/>
                      <a:pt x="4859" y="5095"/>
                    </a:cubicBezTo>
                    <a:lnTo>
                      <a:pt x="4859" y="5095"/>
                    </a:lnTo>
                    <a:cubicBezTo>
                      <a:pt x="4620" y="5190"/>
                      <a:pt x="4347" y="5274"/>
                      <a:pt x="4263" y="5298"/>
                    </a:cubicBezTo>
                    <a:cubicBezTo>
                      <a:pt x="3977" y="5405"/>
                      <a:pt x="3680" y="5464"/>
                      <a:pt x="3370" y="5488"/>
                    </a:cubicBezTo>
                    <a:cubicBezTo>
                      <a:pt x="3349" y="5490"/>
                      <a:pt x="3328" y="5491"/>
                      <a:pt x="3306" y="5491"/>
                    </a:cubicBezTo>
                    <a:cubicBezTo>
                      <a:pt x="2898" y="5491"/>
                      <a:pt x="2398" y="5178"/>
                      <a:pt x="2692" y="4726"/>
                    </a:cubicBezTo>
                    <a:cubicBezTo>
                      <a:pt x="2736" y="4664"/>
                      <a:pt x="2668" y="4589"/>
                      <a:pt x="2601" y="4589"/>
                    </a:cubicBezTo>
                    <a:cubicBezTo>
                      <a:pt x="2578" y="4589"/>
                      <a:pt x="2555" y="4598"/>
                      <a:pt x="2537" y="4619"/>
                    </a:cubicBezTo>
                    <a:cubicBezTo>
                      <a:pt x="2525" y="4631"/>
                      <a:pt x="2513" y="4643"/>
                      <a:pt x="2513" y="4655"/>
                    </a:cubicBezTo>
                    <a:cubicBezTo>
                      <a:pt x="1727" y="4488"/>
                      <a:pt x="560" y="4024"/>
                      <a:pt x="429" y="3107"/>
                    </a:cubicBezTo>
                    <a:cubicBezTo>
                      <a:pt x="239" y="1857"/>
                      <a:pt x="1501" y="1130"/>
                      <a:pt x="2596" y="1095"/>
                    </a:cubicBezTo>
                    <a:cubicBezTo>
                      <a:pt x="2620" y="1095"/>
                      <a:pt x="2644" y="1083"/>
                      <a:pt x="2644" y="1059"/>
                    </a:cubicBezTo>
                    <a:cubicBezTo>
                      <a:pt x="2692" y="1035"/>
                      <a:pt x="2715" y="976"/>
                      <a:pt x="2692" y="928"/>
                    </a:cubicBezTo>
                    <a:cubicBezTo>
                      <a:pt x="2398" y="476"/>
                      <a:pt x="2898" y="163"/>
                      <a:pt x="3306" y="163"/>
                    </a:cubicBezTo>
                    <a:cubicBezTo>
                      <a:pt x="3328" y="163"/>
                      <a:pt x="3349" y="164"/>
                      <a:pt x="3370" y="166"/>
                    </a:cubicBezTo>
                    <a:cubicBezTo>
                      <a:pt x="3680" y="190"/>
                      <a:pt x="3977" y="249"/>
                      <a:pt x="4263" y="357"/>
                    </a:cubicBezTo>
                    <a:cubicBezTo>
                      <a:pt x="4335" y="380"/>
                      <a:pt x="4608" y="464"/>
                      <a:pt x="4859" y="559"/>
                    </a:cubicBezTo>
                    <a:cubicBezTo>
                      <a:pt x="4290" y="280"/>
                      <a:pt x="3750" y="1"/>
                      <a:pt x="30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4131150" y="2380850"/>
                <a:ext cx="19767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6773" extrusionOk="0">
                    <a:moveTo>
                      <a:pt x="4498" y="1"/>
                    </a:moveTo>
                    <a:cubicBezTo>
                      <a:pt x="3668" y="1"/>
                      <a:pt x="2821" y="309"/>
                      <a:pt x="2132" y="998"/>
                    </a:cubicBezTo>
                    <a:cubicBezTo>
                      <a:pt x="1" y="3129"/>
                      <a:pt x="1513" y="6772"/>
                      <a:pt x="4525" y="6772"/>
                    </a:cubicBezTo>
                    <a:cubicBezTo>
                      <a:pt x="6395" y="6772"/>
                      <a:pt x="7907" y="5260"/>
                      <a:pt x="7907" y="3391"/>
                    </a:cubicBezTo>
                    <a:cubicBezTo>
                      <a:pt x="7907" y="1352"/>
                      <a:pt x="6238" y="1"/>
                      <a:pt x="4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3869825" y="1896975"/>
                <a:ext cx="108375" cy="187850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7514" extrusionOk="0">
                    <a:moveTo>
                      <a:pt x="2570" y="0"/>
                    </a:moveTo>
                    <a:cubicBezTo>
                      <a:pt x="2408" y="0"/>
                      <a:pt x="1947" y="439"/>
                      <a:pt x="1858" y="529"/>
                    </a:cubicBezTo>
                    <a:cubicBezTo>
                      <a:pt x="1488" y="886"/>
                      <a:pt x="1334" y="1398"/>
                      <a:pt x="1429" y="1886"/>
                    </a:cubicBezTo>
                    <a:cubicBezTo>
                      <a:pt x="1572" y="2446"/>
                      <a:pt x="1881" y="2946"/>
                      <a:pt x="2477" y="3041"/>
                    </a:cubicBezTo>
                    <a:cubicBezTo>
                      <a:pt x="2534" y="3051"/>
                      <a:pt x="2591" y="3055"/>
                      <a:pt x="2648" y="3055"/>
                    </a:cubicBezTo>
                    <a:cubicBezTo>
                      <a:pt x="2948" y="3055"/>
                      <a:pt x="3241" y="2926"/>
                      <a:pt x="3441" y="2696"/>
                    </a:cubicBezTo>
                    <a:cubicBezTo>
                      <a:pt x="3453" y="2767"/>
                      <a:pt x="3453" y="2839"/>
                      <a:pt x="3441" y="2910"/>
                    </a:cubicBezTo>
                    <a:cubicBezTo>
                      <a:pt x="3405" y="3053"/>
                      <a:pt x="3346" y="3184"/>
                      <a:pt x="3251" y="3315"/>
                    </a:cubicBezTo>
                    <a:cubicBezTo>
                      <a:pt x="3155" y="3446"/>
                      <a:pt x="3036" y="3565"/>
                      <a:pt x="2881" y="3648"/>
                    </a:cubicBezTo>
                    <a:cubicBezTo>
                      <a:pt x="2810" y="3672"/>
                      <a:pt x="2751" y="3720"/>
                      <a:pt x="2691" y="3767"/>
                    </a:cubicBezTo>
                    <a:cubicBezTo>
                      <a:pt x="2667" y="3791"/>
                      <a:pt x="2679" y="3827"/>
                      <a:pt x="2715" y="3827"/>
                    </a:cubicBezTo>
                    <a:lnTo>
                      <a:pt x="2727" y="3839"/>
                    </a:lnTo>
                    <a:cubicBezTo>
                      <a:pt x="2810" y="3851"/>
                      <a:pt x="2905" y="3851"/>
                      <a:pt x="2989" y="3851"/>
                    </a:cubicBezTo>
                    <a:cubicBezTo>
                      <a:pt x="3155" y="3875"/>
                      <a:pt x="3322" y="3910"/>
                      <a:pt x="3489" y="3958"/>
                    </a:cubicBezTo>
                    <a:cubicBezTo>
                      <a:pt x="3703" y="3982"/>
                      <a:pt x="3894" y="4113"/>
                      <a:pt x="4001" y="4303"/>
                    </a:cubicBezTo>
                    <a:cubicBezTo>
                      <a:pt x="4072" y="4541"/>
                      <a:pt x="3965" y="4803"/>
                      <a:pt x="3739" y="4910"/>
                    </a:cubicBezTo>
                    <a:cubicBezTo>
                      <a:pt x="3715" y="4922"/>
                      <a:pt x="3703" y="4934"/>
                      <a:pt x="3703" y="4946"/>
                    </a:cubicBezTo>
                    <a:lnTo>
                      <a:pt x="3679" y="4946"/>
                    </a:lnTo>
                    <a:cubicBezTo>
                      <a:pt x="3596" y="5065"/>
                      <a:pt x="3858" y="5387"/>
                      <a:pt x="3894" y="5482"/>
                    </a:cubicBezTo>
                    <a:cubicBezTo>
                      <a:pt x="4048" y="5875"/>
                      <a:pt x="4036" y="6327"/>
                      <a:pt x="3846" y="6708"/>
                    </a:cubicBezTo>
                    <a:cubicBezTo>
                      <a:pt x="3786" y="6827"/>
                      <a:pt x="3465" y="7268"/>
                      <a:pt x="3239" y="7327"/>
                    </a:cubicBezTo>
                    <a:cubicBezTo>
                      <a:pt x="3477" y="6423"/>
                      <a:pt x="2572" y="5672"/>
                      <a:pt x="2036" y="5113"/>
                    </a:cubicBezTo>
                    <a:cubicBezTo>
                      <a:pt x="1572" y="4613"/>
                      <a:pt x="976" y="4279"/>
                      <a:pt x="560" y="3708"/>
                    </a:cubicBezTo>
                    <a:cubicBezTo>
                      <a:pt x="179" y="3196"/>
                      <a:pt x="226" y="2767"/>
                      <a:pt x="131" y="2184"/>
                    </a:cubicBezTo>
                    <a:lnTo>
                      <a:pt x="119" y="2184"/>
                    </a:lnTo>
                    <a:cubicBezTo>
                      <a:pt x="0" y="2958"/>
                      <a:pt x="274" y="3732"/>
                      <a:pt x="857" y="4244"/>
                    </a:cubicBezTo>
                    <a:cubicBezTo>
                      <a:pt x="1310" y="4672"/>
                      <a:pt x="1762" y="5089"/>
                      <a:pt x="2203" y="5518"/>
                    </a:cubicBezTo>
                    <a:cubicBezTo>
                      <a:pt x="2631" y="5958"/>
                      <a:pt x="3298" y="6649"/>
                      <a:pt x="3060" y="7351"/>
                    </a:cubicBezTo>
                    <a:cubicBezTo>
                      <a:pt x="3048" y="7363"/>
                      <a:pt x="3036" y="7387"/>
                      <a:pt x="3036" y="7411"/>
                    </a:cubicBezTo>
                    <a:cubicBezTo>
                      <a:pt x="3036" y="7464"/>
                      <a:pt x="3084" y="7508"/>
                      <a:pt x="3128" y="7508"/>
                    </a:cubicBezTo>
                    <a:cubicBezTo>
                      <a:pt x="3133" y="7508"/>
                      <a:pt x="3138" y="7507"/>
                      <a:pt x="3143" y="7506"/>
                    </a:cubicBezTo>
                    <a:cubicBezTo>
                      <a:pt x="3167" y="7511"/>
                      <a:pt x="3191" y="7513"/>
                      <a:pt x="3215" y="7513"/>
                    </a:cubicBezTo>
                    <a:cubicBezTo>
                      <a:pt x="3644" y="7513"/>
                      <a:pt x="4065" y="6740"/>
                      <a:pt x="4144" y="6446"/>
                    </a:cubicBezTo>
                    <a:cubicBezTo>
                      <a:pt x="4263" y="6053"/>
                      <a:pt x="4167" y="5708"/>
                      <a:pt x="4048" y="5315"/>
                    </a:cubicBezTo>
                    <a:cubicBezTo>
                      <a:pt x="4001" y="5220"/>
                      <a:pt x="3929" y="5137"/>
                      <a:pt x="3846" y="5065"/>
                    </a:cubicBezTo>
                    <a:lnTo>
                      <a:pt x="3858" y="5065"/>
                    </a:lnTo>
                    <a:cubicBezTo>
                      <a:pt x="4251" y="4863"/>
                      <a:pt x="4334" y="4351"/>
                      <a:pt x="4036" y="4029"/>
                    </a:cubicBezTo>
                    <a:cubicBezTo>
                      <a:pt x="3858" y="3886"/>
                      <a:pt x="3643" y="3803"/>
                      <a:pt x="3405" y="3803"/>
                    </a:cubicBezTo>
                    <a:cubicBezTo>
                      <a:pt x="3251" y="3779"/>
                      <a:pt x="3108" y="3756"/>
                      <a:pt x="2965" y="3744"/>
                    </a:cubicBezTo>
                    <a:cubicBezTo>
                      <a:pt x="3143" y="3625"/>
                      <a:pt x="3286" y="3482"/>
                      <a:pt x="3405" y="3315"/>
                    </a:cubicBezTo>
                    <a:cubicBezTo>
                      <a:pt x="3548" y="3136"/>
                      <a:pt x="3763" y="2684"/>
                      <a:pt x="3536" y="2482"/>
                    </a:cubicBezTo>
                    <a:cubicBezTo>
                      <a:pt x="3519" y="2464"/>
                      <a:pt x="3495" y="2453"/>
                      <a:pt x="3474" y="2453"/>
                    </a:cubicBezTo>
                    <a:cubicBezTo>
                      <a:pt x="3467" y="2453"/>
                      <a:pt x="3459" y="2455"/>
                      <a:pt x="3453" y="2458"/>
                    </a:cubicBezTo>
                    <a:cubicBezTo>
                      <a:pt x="3429" y="2458"/>
                      <a:pt x="3405" y="2470"/>
                      <a:pt x="3393" y="2493"/>
                    </a:cubicBezTo>
                    <a:cubicBezTo>
                      <a:pt x="3211" y="2771"/>
                      <a:pt x="2938" y="2897"/>
                      <a:pt x="2658" y="2897"/>
                    </a:cubicBezTo>
                    <a:cubicBezTo>
                      <a:pt x="2482" y="2897"/>
                      <a:pt x="2304" y="2847"/>
                      <a:pt x="2143" y="2755"/>
                    </a:cubicBezTo>
                    <a:cubicBezTo>
                      <a:pt x="1762" y="2553"/>
                      <a:pt x="1608" y="2077"/>
                      <a:pt x="1548" y="1684"/>
                    </a:cubicBezTo>
                    <a:cubicBezTo>
                      <a:pt x="1477" y="1231"/>
                      <a:pt x="1810" y="708"/>
                      <a:pt x="2143" y="422"/>
                    </a:cubicBezTo>
                    <a:cubicBezTo>
                      <a:pt x="2286" y="279"/>
                      <a:pt x="2441" y="136"/>
                      <a:pt x="2596" y="17"/>
                    </a:cubicBezTo>
                    <a:lnTo>
                      <a:pt x="2596" y="5"/>
                    </a:lnTo>
                    <a:cubicBezTo>
                      <a:pt x="2588" y="2"/>
                      <a:pt x="2580" y="0"/>
                      <a:pt x="25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4506200" y="1897000"/>
                <a:ext cx="108375" cy="188125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7525" extrusionOk="0">
                    <a:moveTo>
                      <a:pt x="1760" y="1"/>
                    </a:moveTo>
                    <a:cubicBezTo>
                      <a:pt x="1752" y="1"/>
                      <a:pt x="1745" y="2"/>
                      <a:pt x="1739" y="4"/>
                    </a:cubicBezTo>
                    <a:lnTo>
                      <a:pt x="1739" y="16"/>
                    </a:lnTo>
                    <a:cubicBezTo>
                      <a:pt x="1906" y="147"/>
                      <a:pt x="2061" y="278"/>
                      <a:pt x="2203" y="433"/>
                    </a:cubicBezTo>
                    <a:cubicBezTo>
                      <a:pt x="2537" y="707"/>
                      <a:pt x="2870" y="1230"/>
                      <a:pt x="2799" y="1683"/>
                    </a:cubicBezTo>
                    <a:cubicBezTo>
                      <a:pt x="2739" y="2076"/>
                      <a:pt x="2572" y="2552"/>
                      <a:pt x="2203" y="2754"/>
                    </a:cubicBezTo>
                    <a:cubicBezTo>
                      <a:pt x="2037" y="2847"/>
                      <a:pt x="1854" y="2896"/>
                      <a:pt x="1676" y="2896"/>
                    </a:cubicBezTo>
                    <a:cubicBezTo>
                      <a:pt x="1394" y="2896"/>
                      <a:pt x="1123" y="2774"/>
                      <a:pt x="941" y="2504"/>
                    </a:cubicBezTo>
                    <a:cubicBezTo>
                      <a:pt x="929" y="2481"/>
                      <a:pt x="906" y="2469"/>
                      <a:pt x="894" y="2469"/>
                    </a:cubicBezTo>
                    <a:cubicBezTo>
                      <a:pt x="880" y="2460"/>
                      <a:pt x="866" y="2456"/>
                      <a:pt x="853" y="2456"/>
                    </a:cubicBezTo>
                    <a:cubicBezTo>
                      <a:pt x="832" y="2456"/>
                      <a:pt x="813" y="2466"/>
                      <a:pt x="798" y="2481"/>
                    </a:cubicBezTo>
                    <a:cubicBezTo>
                      <a:pt x="572" y="2695"/>
                      <a:pt x="787" y="3135"/>
                      <a:pt x="929" y="3326"/>
                    </a:cubicBezTo>
                    <a:cubicBezTo>
                      <a:pt x="1048" y="3493"/>
                      <a:pt x="1203" y="3635"/>
                      <a:pt x="1370" y="3743"/>
                    </a:cubicBezTo>
                    <a:cubicBezTo>
                      <a:pt x="1227" y="3755"/>
                      <a:pt x="1084" y="3790"/>
                      <a:pt x="929" y="3802"/>
                    </a:cubicBezTo>
                    <a:cubicBezTo>
                      <a:pt x="703" y="3814"/>
                      <a:pt x="489" y="3897"/>
                      <a:pt x="298" y="4028"/>
                    </a:cubicBezTo>
                    <a:cubicBezTo>
                      <a:pt x="1" y="4350"/>
                      <a:pt x="96" y="4874"/>
                      <a:pt x="489" y="5076"/>
                    </a:cubicBezTo>
                    <a:cubicBezTo>
                      <a:pt x="406" y="5136"/>
                      <a:pt x="334" y="5231"/>
                      <a:pt x="286" y="5326"/>
                    </a:cubicBezTo>
                    <a:cubicBezTo>
                      <a:pt x="156" y="5719"/>
                      <a:pt x="60" y="6064"/>
                      <a:pt x="179" y="6457"/>
                    </a:cubicBezTo>
                    <a:cubicBezTo>
                      <a:pt x="270" y="6750"/>
                      <a:pt x="691" y="7524"/>
                      <a:pt x="1109" y="7524"/>
                    </a:cubicBezTo>
                    <a:cubicBezTo>
                      <a:pt x="1133" y="7524"/>
                      <a:pt x="1156" y="7522"/>
                      <a:pt x="1179" y="7517"/>
                    </a:cubicBezTo>
                    <a:cubicBezTo>
                      <a:pt x="1186" y="7518"/>
                      <a:pt x="1192" y="7519"/>
                      <a:pt x="1198" y="7519"/>
                    </a:cubicBezTo>
                    <a:cubicBezTo>
                      <a:pt x="1251" y="7519"/>
                      <a:pt x="1297" y="7475"/>
                      <a:pt x="1287" y="7422"/>
                    </a:cubicBezTo>
                    <a:lnTo>
                      <a:pt x="1287" y="7410"/>
                    </a:lnTo>
                    <a:cubicBezTo>
                      <a:pt x="1287" y="7398"/>
                      <a:pt x="1287" y="7374"/>
                      <a:pt x="1275" y="7362"/>
                    </a:cubicBezTo>
                    <a:cubicBezTo>
                      <a:pt x="1037" y="6648"/>
                      <a:pt x="1691" y="5969"/>
                      <a:pt x="2132" y="5529"/>
                    </a:cubicBezTo>
                    <a:cubicBezTo>
                      <a:pt x="2561" y="5088"/>
                      <a:pt x="3025" y="4671"/>
                      <a:pt x="3465" y="4255"/>
                    </a:cubicBezTo>
                    <a:cubicBezTo>
                      <a:pt x="4061" y="3743"/>
                      <a:pt x="4335" y="2957"/>
                      <a:pt x="4216" y="2195"/>
                    </a:cubicBezTo>
                    <a:lnTo>
                      <a:pt x="4204" y="2195"/>
                    </a:lnTo>
                    <a:cubicBezTo>
                      <a:pt x="4108" y="2778"/>
                      <a:pt x="4156" y="3207"/>
                      <a:pt x="3775" y="3719"/>
                    </a:cubicBezTo>
                    <a:cubicBezTo>
                      <a:pt x="3358" y="4278"/>
                      <a:pt x="2763" y="4624"/>
                      <a:pt x="2299" y="5124"/>
                    </a:cubicBezTo>
                    <a:cubicBezTo>
                      <a:pt x="1775" y="5683"/>
                      <a:pt x="858" y="6433"/>
                      <a:pt x="1096" y="7338"/>
                    </a:cubicBezTo>
                    <a:cubicBezTo>
                      <a:pt x="870" y="7279"/>
                      <a:pt x="548" y="6826"/>
                      <a:pt x="489" y="6719"/>
                    </a:cubicBezTo>
                    <a:cubicBezTo>
                      <a:pt x="298" y="6326"/>
                      <a:pt x="286" y="5886"/>
                      <a:pt x="441" y="5493"/>
                    </a:cubicBezTo>
                    <a:cubicBezTo>
                      <a:pt x="477" y="5398"/>
                      <a:pt x="739" y="5064"/>
                      <a:pt x="656" y="4957"/>
                    </a:cubicBezTo>
                    <a:lnTo>
                      <a:pt x="632" y="4957"/>
                    </a:lnTo>
                    <a:cubicBezTo>
                      <a:pt x="632" y="4945"/>
                      <a:pt x="620" y="4933"/>
                      <a:pt x="608" y="4921"/>
                    </a:cubicBezTo>
                    <a:cubicBezTo>
                      <a:pt x="370" y="4814"/>
                      <a:pt x="263" y="4552"/>
                      <a:pt x="334" y="4314"/>
                    </a:cubicBezTo>
                    <a:cubicBezTo>
                      <a:pt x="406" y="4112"/>
                      <a:pt x="656" y="4005"/>
                      <a:pt x="858" y="3969"/>
                    </a:cubicBezTo>
                    <a:cubicBezTo>
                      <a:pt x="1013" y="3921"/>
                      <a:pt x="1179" y="3885"/>
                      <a:pt x="1346" y="3862"/>
                    </a:cubicBezTo>
                    <a:cubicBezTo>
                      <a:pt x="1441" y="3862"/>
                      <a:pt x="1525" y="3862"/>
                      <a:pt x="1608" y="3850"/>
                    </a:cubicBezTo>
                    <a:lnTo>
                      <a:pt x="1620" y="3838"/>
                    </a:lnTo>
                    <a:cubicBezTo>
                      <a:pt x="1656" y="3838"/>
                      <a:pt x="1668" y="3802"/>
                      <a:pt x="1644" y="3778"/>
                    </a:cubicBezTo>
                    <a:cubicBezTo>
                      <a:pt x="1584" y="3731"/>
                      <a:pt x="1525" y="3683"/>
                      <a:pt x="1453" y="3659"/>
                    </a:cubicBezTo>
                    <a:cubicBezTo>
                      <a:pt x="1179" y="3493"/>
                      <a:pt x="977" y="3219"/>
                      <a:pt x="894" y="2909"/>
                    </a:cubicBezTo>
                    <a:cubicBezTo>
                      <a:pt x="894" y="2838"/>
                      <a:pt x="894" y="2766"/>
                      <a:pt x="894" y="2707"/>
                    </a:cubicBezTo>
                    <a:cubicBezTo>
                      <a:pt x="1110" y="2933"/>
                      <a:pt x="1406" y="3062"/>
                      <a:pt x="1713" y="3062"/>
                    </a:cubicBezTo>
                    <a:cubicBezTo>
                      <a:pt x="1761" y="3062"/>
                      <a:pt x="1810" y="3059"/>
                      <a:pt x="1858" y="3052"/>
                    </a:cubicBezTo>
                    <a:cubicBezTo>
                      <a:pt x="2453" y="2945"/>
                      <a:pt x="2775" y="2445"/>
                      <a:pt x="2906" y="1897"/>
                    </a:cubicBezTo>
                    <a:cubicBezTo>
                      <a:pt x="3013" y="1397"/>
                      <a:pt x="2846" y="885"/>
                      <a:pt x="2489" y="540"/>
                    </a:cubicBezTo>
                    <a:cubicBezTo>
                      <a:pt x="2387" y="438"/>
                      <a:pt x="1918" y="1"/>
                      <a:pt x="17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3869225" y="2844050"/>
                <a:ext cx="108675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7512" extrusionOk="0">
                    <a:moveTo>
                      <a:pt x="3226" y="0"/>
                    </a:moveTo>
                    <a:cubicBezTo>
                      <a:pt x="3203" y="0"/>
                      <a:pt x="3179" y="3"/>
                      <a:pt x="3156" y="8"/>
                    </a:cubicBezTo>
                    <a:cubicBezTo>
                      <a:pt x="3148" y="6"/>
                      <a:pt x="3140" y="5"/>
                      <a:pt x="3133" y="5"/>
                    </a:cubicBezTo>
                    <a:cubicBezTo>
                      <a:pt x="3082" y="5"/>
                      <a:pt x="3038" y="39"/>
                      <a:pt x="3048" y="91"/>
                    </a:cubicBezTo>
                    <a:lnTo>
                      <a:pt x="3048" y="103"/>
                    </a:lnTo>
                    <a:cubicBezTo>
                      <a:pt x="3048" y="127"/>
                      <a:pt x="3048" y="139"/>
                      <a:pt x="3060" y="162"/>
                    </a:cubicBezTo>
                    <a:cubicBezTo>
                      <a:pt x="3298" y="865"/>
                      <a:pt x="2644" y="1555"/>
                      <a:pt x="2203" y="1996"/>
                    </a:cubicBezTo>
                    <a:cubicBezTo>
                      <a:pt x="1774" y="2425"/>
                      <a:pt x="1310" y="2841"/>
                      <a:pt x="870" y="3258"/>
                    </a:cubicBezTo>
                    <a:cubicBezTo>
                      <a:pt x="274" y="3770"/>
                      <a:pt x="0" y="4556"/>
                      <a:pt x="119" y="5330"/>
                    </a:cubicBezTo>
                    <a:lnTo>
                      <a:pt x="131" y="5330"/>
                    </a:lnTo>
                    <a:cubicBezTo>
                      <a:pt x="227" y="4746"/>
                      <a:pt x="179" y="4318"/>
                      <a:pt x="560" y="3794"/>
                    </a:cubicBezTo>
                    <a:cubicBezTo>
                      <a:pt x="977" y="3234"/>
                      <a:pt x="1572" y="2901"/>
                      <a:pt x="2036" y="2401"/>
                    </a:cubicBezTo>
                    <a:cubicBezTo>
                      <a:pt x="2560" y="1829"/>
                      <a:pt x="3477" y="1079"/>
                      <a:pt x="3239" y="186"/>
                    </a:cubicBezTo>
                    <a:lnTo>
                      <a:pt x="3239" y="186"/>
                    </a:lnTo>
                    <a:cubicBezTo>
                      <a:pt x="3465" y="246"/>
                      <a:pt x="3787" y="686"/>
                      <a:pt x="3846" y="805"/>
                    </a:cubicBezTo>
                    <a:cubicBezTo>
                      <a:pt x="4037" y="1186"/>
                      <a:pt x="4048" y="1627"/>
                      <a:pt x="3894" y="2020"/>
                    </a:cubicBezTo>
                    <a:cubicBezTo>
                      <a:pt x="3858" y="2127"/>
                      <a:pt x="3596" y="2448"/>
                      <a:pt x="3679" y="2568"/>
                    </a:cubicBezTo>
                    <a:lnTo>
                      <a:pt x="3703" y="2568"/>
                    </a:lnTo>
                    <a:cubicBezTo>
                      <a:pt x="3703" y="2579"/>
                      <a:pt x="3715" y="2591"/>
                      <a:pt x="3727" y="2591"/>
                    </a:cubicBezTo>
                    <a:cubicBezTo>
                      <a:pt x="3965" y="2710"/>
                      <a:pt x="4072" y="2972"/>
                      <a:pt x="4001" y="3210"/>
                    </a:cubicBezTo>
                    <a:cubicBezTo>
                      <a:pt x="3894" y="3401"/>
                      <a:pt x="3703" y="3532"/>
                      <a:pt x="3477" y="3556"/>
                    </a:cubicBezTo>
                    <a:cubicBezTo>
                      <a:pt x="3322" y="3591"/>
                      <a:pt x="3156" y="3627"/>
                      <a:pt x="2989" y="3651"/>
                    </a:cubicBezTo>
                    <a:cubicBezTo>
                      <a:pt x="2894" y="3651"/>
                      <a:pt x="2810" y="3663"/>
                      <a:pt x="2727" y="3675"/>
                    </a:cubicBezTo>
                    <a:lnTo>
                      <a:pt x="2715" y="3675"/>
                    </a:lnTo>
                    <a:cubicBezTo>
                      <a:pt x="2679" y="3675"/>
                      <a:pt x="2667" y="3711"/>
                      <a:pt x="2691" y="3734"/>
                    </a:cubicBezTo>
                    <a:cubicBezTo>
                      <a:pt x="2739" y="3782"/>
                      <a:pt x="2810" y="3830"/>
                      <a:pt x="2882" y="3853"/>
                    </a:cubicBezTo>
                    <a:cubicBezTo>
                      <a:pt x="3025" y="3937"/>
                      <a:pt x="3156" y="4056"/>
                      <a:pt x="3251" y="4187"/>
                    </a:cubicBezTo>
                    <a:cubicBezTo>
                      <a:pt x="3334" y="4318"/>
                      <a:pt x="3406" y="4449"/>
                      <a:pt x="3441" y="4603"/>
                    </a:cubicBezTo>
                    <a:cubicBezTo>
                      <a:pt x="3441" y="4663"/>
                      <a:pt x="3441" y="4734"/>
                      <a:pt x="3441" y="4806"/>
                    </a:cubicBezTo>
                    <a:cubicBezTo>
                      <a:pt x="3231" y="4576"/>
                      <a:pt x="2945" y="4446"/>
                      <a:pt x="2647" y="4446"/>
                    </a:cubicBezTo>
                    <a:cubicBezTo>
                      <a:pt x="2591" y="4446"/>
                      <a:pt x="2534" y="4451"/>
                      <a:pt x="2477" y="4461"/>
                    </a:cubicBezTo>
                    <a:cubicBezTo>
                      <a:pt x="1882" y="4556"/>
                      <a:pt x="1560" y="5068"/>
                      <a:pt x="1429" y="5616"/>
                    </a:cubicBezTo>
                    <a:cubicBezTo>
                      <a:pt x="1334" y="6104"/>
                      <a:pt x="1489" y="6616"/>
                      <a:pt x="1858" y="6973"/>
                    </a:cubicBezTo>
                    <a:cubicBezTo>
                      <a:pt x="1948" y="7075"/>
                      <a:pt x="2417" y="7512"/>
                      <a:pt x="2575" y="7512"/>
                    </a:cubicBezTo>
                    <a:cubicBezTo>
                      <a:pt x="2583" y="7512"/>
                      <a:pt x="2590" y="7511"/>
                      <a:pt x="2596" y="7509"/>
                    </a:cubicBezTo>
                    <a:lnTo>
                      <a:pt x="2596" y="7497"/>
                    </a:lnTo>
                    <a:cubicBezTo>
                      <a:pt x="2429" y="7366"/>
                      <a:pt x="2286" y="7223"/>
                      <a:pt x="2132" y="7080"/>
                    </a:cubicBezTo>
                    <a:cubicBezTo>
                      <a:pt x="1810" y="6806"/>
                      <a:pt x="1477" y="6270"/>
                      <a:pt x="1536" y="5818"/>
                    </a:cubicBezTo>
                    <a:cubicBezTo>
                      <a:pt x="1596" y="5425"/>
                      <a:pt x="1762" y="4961"/>
                      <a:pt x="2132" y="4746"/>
                    </a:cubicBezTo>
                    <a:cubicBezTo>
                      <a:pt x="2295" y="4660"/>
                      <a:pt x="2474" y="4614"/>
                      <a:pt x="2650" y="4614"/>
                    </a:cubicBezTo>
                    <a:cubicBezTo>
                      <a:pt x="2934" y="4614"/>
                      <a:pt x="3210" y="4736"/>
                      <a:pt x="3394" y="5008"/>
                    </a:cubicBezTo>
                    <a:cubicBezTo>
                      <a:pt x="3415" y="5037"/>
                      <a:pt x="3450" y="5053"/>
                      <a:pt x="3485" y="5053"/>
                    </a:cubicBezTo>
                    <a:cubicBezTo>
                      <a:pt x="3507" y="5053"/>
                      <a:pt x="3530" y="5046"/>
                      <a:pt x="3548" y="5032"/>
                    </a:cubicBezTo>
                    <a:cubicBezTo>
                      <a:pt x="3763" y="4818"/>
                      <a:pt x="3560" y="4377"/>
                      <a:pt x="3417" y="4187"/>
                    </a:cubicBezTo>
                    <a:cubicBezTo>
                      <a:pt x="3298" y="4020"/>
                      <a:pt x="3144" y="3877"/>
                      <a:pt x="2965" y="3758"/>
                    </a:cubicBezTo>
                    <a:cubicBezTo>
                      <a:pt x="3120" y="3758"/>
                      <a:pt x="3263" y="3722"/>
                      <a:pt x="3417" y="3711"/>
                    </a:cubicBezTo>
                    <a:cubicBezTo>
                      <a:pt x="3644" y="3699"/>
                      <a:pt x="3858" y="3615"/>
                      <a:pt x="4037" y="3472"/>
                    </a:cubicBezTo>
                    <a:cubicBezTo>
                      <a:pt x="4346" y="3151"/>
                      <a:pt x="4251" y="2639"/>
                      <a:pt x="3858" y="2437"/>
                    </a:cubicBezTo>
                    <a:cubicBezTo>
                      <a:pt x="3941" y="2365"/>
                      <a:pt x="4001" y="2294"/>
                      <a:pt x="4048" y="2198"/>
                    </a:cubicBezTo>
                    <a:cubicBezTo>
                      <a:pt x="4179" y="1806"/>
                      <a:pt x="4275" y="1460"/>
                      <a:pt x="4156" y="1055"/>
                    </a:cubicBezTo>
                    <a:cubicBezTo>
                      <a:pt x="4065" y="762"/>
                      <a:pt x="3645" y="0"/>
                      <a:pt x="3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4506200" y="2844650"/>
                <a:ext cx="108675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7512" extrusionOk="0">
                    <a:moveTo>
                      <a:pt x="1120" y="0"/>
                    </a:moveTo>
                    <a:cubicBezTo>
                      <a:pt x="691" y="0"/>
                      <a:pt x="270" y="773"/>
                      <a:pt x="191" y="1055"/>
                    </a:cubicBezTo>
                    <a:cubicBezTo>
                      <a:pt x="72" y="1460"/>
                      <a:pt x="167" y="1805"/>
                      <a:pt x="298" y="2198"/>
                    </a:cubicBezTo>
                    <a:cubicBezTo>
                      <a:pt x="334" y="2293"/>
                      <a:pt x="406" y="2377"/>
                      <a:pt x="489" y="2448"/>
                    </a:cubicBezTo>
                    <a:cubicBezTo>
                      <a:pt x="96" y="2639"/>
                      <a:pt x="1" y="3163"/>
                      <a:pt x="298" y="3484"/>
                    </a:cubicBezTo>
                    <a:cubicBezTo>
                      <a:pt x="477" y="3627"/>
                      <a:pt x="703" y="3698"/>
                      <a:pt x="929" y="3710"/>
                    </a:cubicBezTo>
                    <a:cubicBezTo>
                      <a:pt x="1084" y="3722"/>
                      <a:pt x="1227" y="3758"/>
                      <a:pt x="1370" y="3770"/>
                    </a:cubicBezTo>
                    <a:cubicBezTo>
                      <a:pt x="1203" y="3877"/>
                      <a:pt x="1048" y="4020"/>
                      <a:pt x="929" y="4198"/>
                    </a:cubicBezTo>
                    <a:cubicBezTo>
                      <a:pt x="787" y="4377"/>
                      <a:pt x="572" y="4830"/>
                      <a:pt x="798" y="5032"/>
                    </a:cubicBezTo>
                    <a:cubicBezTo>
                      <a:pt x="819" y="5053"/>
                      <a:pt x="845" y="5062"/>
                      <a:pt x="870" y="5062"/>
                    </a:cubicBezTo>
                    <a:cubicBezTo>
                      <a:pt x="902" y="5062"/>
                      <a:pt x="933" y="5047"/>
                      <a:pt x="953" y="5020"/>
                    </a:cubicBezTo>
                    <a:cubicBezTo>
                      <a:pt x="1136" y="4742"/>
                      <a:pt x="1409" y="4617"/>
                      <a:pt x="1689" y="4617"/>
                    </a:cubicBezTo>
                    <a:cubicBezTo>
                      <a:pt x="1864" y="4617"/>
                      <a:pt x="2043" y="4666"/>
                      <a:pt x="2203" y="4758"/>
                    </a:cubicBezTo>
                    <a:cubicBezTo>
                      <a:pt x="2584" y="4960"/>
                      <a:pt x="2739" y="5437"/>
                      <a:pt x="2799" y="5830"/>
                    </a:cubicBezTo>
                    <a:cubicBezTo>
                      <a:pt x="2870" y="6282"/>
                      <a:pt x="2537" y="6806"/>
                      <a:pt x="2203" y="7092"/>
                    </a:cubicBezTo>
                    <a:cubicBezTo>
                      <a:pt x="2061" y="7235"/>
                      <a:pt x="1906" y="7366"/>
                      <a:pt x="1751" y="7497"/>
                    </a:cubicBezTo>
                    <a:lnTo>
                      <a:pt x="1751" y="7508"/>
                    </a:lnTo>
                    <a:cubicBezTo>
                      <a:pt x="1757" y="7511"/>
                      <a:pt x="1764" y="7512"/>
                      <a:pt x="1772" y="7512"/>
                    </a:cubicBezTo>
                    <a:cubicBezTo>
                      <a:pt x="1929" y="7512"/>
                      <a:pt x="2398" y="7075"/>
                      <a:pt x="2489" y="6973"/>
                    </a:cubicBezTo>
                    <a:cubicBezTo>
                      <a:pt x="2858" y="6627"/>
                      <a:pt x="3013" y="6115"/>
                      <a:pt x="2918" y="5627"/>
                    </a:cubicBezTo>
                    <a:cubicBezTo>
                      <a:pt x="2775" y="5068"/>
                      <a:pt x="2465" y="4568"/>
                      <a:pt x="1870" y="4460"/>
                    </a:cubicBezTo>
                    <a:cubicBezTo>
                      <a:pt x="1822" y="4454"/>
                      <a:pt x="1773" y="4451"/>
                      <a:pt x="1725" y="4451"/>
                    </a:cubicBezTo>
                    <a:cubicBezTo>
                      <a:pt x="1415" y="4451"/>
                      <a:pt x="1112" y="4581"/>
                      <a:pt x="906" y="4818"/>
                    </a:cubicBezTo>
                    <a:cubicBezTo>
                      <a:pt x="894" y="4746"/>
                      <a:pt x="894" y="4675"/>
                      <a:pt x="906" y="4603"/>
                    </a:cubicBezTo>
                    <a:cubicBezTo>
                      <a:pt x="941" y="4460"/>
                      <a:pt x="1001" y="4318"/>
                      <a:pt x="1096" y="4198"/>
                    </a:cubicBezTo>
                    <a:cubicBezTo>
                      <a:pt x="1191" y="4068"/>
                      <a:pt x="1310" y="3948"/>
                      <a:pt x="1465" y="3865"/>
                    </a:cubicBezTo>
                    <a:cubicBezTo>
                      <a:pt x="1537" y="3829"/>
                      <a:pt x="1596" y="3794"/>
                      <a:pt x="1656" y="3746"/>
                    </a:cubicBezTo>
                    <a:cubicBezTo>
                      <a:pt x="1668" y="3722"/>
                      <a:pt x="1668" y="3675"/>
                      <a:pt x="1632" y="3675"/>
                    </a:cubicBezTo>
                    <a:lnTo>
                      <a:pt x="1620" y="3675"/>
                    </a:lnTo>
                    <a:cubicBezTo>
                      <a:pt x="1537" y="3663"/>
                      <a:pt x="1441" y="3663"/>
                      <a:pt x="1358" y="3663"/>
                    </a:cubicBezTo>
                    <a:cubicBezTo>
                      <a:pt x="1191" y="3639"/>
                      <a:pt x="1025" y="3603"/>
                      <a:pt x="858" y="3556"/>
                    </a:cubicBezTo>
                    <a:cubicBezTo>
                      <a:pt x="644" y="3532"/>
                      <a:pt x="453" y="3413"/>
                      <a:pt x="346" y="3222"/>
                    </a:cubicBezTo>
                    <a:cubicBezTo>
                      <a:pt x="263" y="2972"/>
                      <a:pt x="382" y="2710"/>
                      <a:pt x="608" y="2603"/>
                    </a:cubicBezTo>
                    <a:cubicBezTo>
                      <a:pt x="620" y="2591"/>
                      <a:pt x="632" y="2579"/>
                      <a:pt x="644" y="2567"/>
                    </a:cubicBezTo>
                    <a:cubicBezTo>
                      <a:pt x="644" y="2567"/>
                      <a:pt x="656" y="2567"/>
                      <a:pt x="656" y="2555"/>
                    </a:cubicBezTo>
                    <a:cubicBezTo>
                      <a:pt x="751" y="2448"/>
                      <a:pt x="489" y="2127"/>
                      <a:pt x="453" y="2020"/>
                    </a:cubicBezTo>
                    <a:cubicBezTo>
                      <a:pt x="298" y="1627"/>
                      <a:pt x="310" y="1186"/>
                      <a:pt x="501" y="805"/>
                    </a:cubicBezTo>
                    <a:cubicBezTo>
                      <a:pt x="548" y="686"/>
                      <a:pt x="882" y="246"/>
                      <a:pt x="1108" y="186"/>
                    </a:cubicBezTo>
                    <a:lnTo>
                      <a:pt x="1108" y="186"/>
                    </a:lnTo>
                    <a:cubicBezTo>
                      <a:pt x="870" y="1079"/>
                      <a:pt x="1775" y="1829"/>
                      <a:pt x="2311" y="2401"/>
                    </a:cubicBezTo>
                    <a:cubicBezTo>
                      <a:pt x="2775" y="2901"/>
                      <a:pt x="3370" y="3234"/>
                      <a:pt x="3787" y="3794"/>
                    </a:cubicBezTo>
                    <a:cubicBezTo>
                      <a:pt x="4168" y="4318"/>
                      <a:pt x="4120" y="4746"/>
                      <a:pt x="4216" y="5330"/>
                    </a:cubicBezTo>
                    <a:cubicBezTo>
                      <a:pt x="4347" y="4556"/>
                      <a:pt x="4061" y="3770"/>
                      <a:pt x="3477" y="3258"/>
                    </a:cubicBezTo>
                    <a:cubicBezTo>
                      <a:pt x="3025" y="2841"/>
                      <a:pt x="2572" y="2424"/>
                      <a:pt x="2132" y="1984"/>
                    </a:cubicBezTo>
                    <a:cubicBezTo>
                      <a:pt x="1703" y="1555"/>
                      <a:pt x="1048" y="865"/>
                      <a:pt x="1287" y="162"/>
                    </a:cubicBezTo>
                    <a:cubicBezTo>
                      <a:pt x="1299" y="138"/>
                      <a:pt x="1299" y="127"/>
                      <a:pt x="1299" y="103"/>
                    </a:cubicBezTo>
                    <a:lnTo>
                      <a:pt x="1299" y="91"/>
                    </a:lnTo>
                    <a:cubicBezTo>
                      <a:pt x="1299" y="39"/>
                      <a:pt x="1262" y="5"/>
                      <a:pt x="1214" y="5"/>
                    </a:cubicBezTo>
                    <a:cubicBezTo>
                      <a:pt x="1207" y="5"/>
                      <a:pt x="1199" y="6"/>
                      <a:pt x="1191" y="7"/>
                    </a:cubicBezTo>
                    <a:cubicBezTo>
                      <a:pt x="1167" y="2"/>
                      <a:pt x="1144" y="0"/>
                      <a:pt x="1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4616625" y="2091675"/>
                <a:ext cx="19112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4124" extrusionOk="0">
                    <a:moveTo>
                      <a:pt x="5062" y="0"/>
                    </a:moveTo>
                    <a:cubicBezTo>
                      <a:pt x="4412" y="0"/>
                      <a:pt x="3790" y="272"/>
                      <a:pt x="3347" y="766"/>
                    </a:cubicBezTo>
                    <a:cubicBezTo>
                      <a:pt x="2930" y="1218"/>
                      <a:pt x="2513" y="1671"/>
                      <a:pt x="2073" y="2111"/>
                    </a:cubicBezTo>
                    <a:cubicBezTo>
                      <a:pt x="1704" y="2479"/>
                      <a:pt x="1143" y="3015"/>
                      <a:pt x="539" y="3015"/>
                    </a:cubicBezTo>
                    <a:cubicBezTo>
                      <a:pt x="440" y="3015"/>
                      <a:pt x="340" y="3000"/>
                      <a:pt x="239" y="2968"/>
                    </a:cubicBezTo>
                    <a:cubicBezTo>
                      <a:pt x="227" y="2956"/>
                      <a:pt x="215" y="2945"/>
                      <a:pt x="191" y="2945"/>
                    </a:cubicBezTo>
                    <a:lnTo>
                      <a:pt x="180" y="2945"/>
                    </a:lnTo>
                    <a:cubicBezTo>
                      <a:pt x="120" y="2945"/>
                      <a:pt x="84" y="2992"/>
                      <a:pt x="96" y="3052"/>
                    </a:cubicBezTo>
                    <a:cubicBezTo>
                      <a:pt x="1" y="3504"/>
                      <a:pt x="846" y="3969"/>
                      <a:pt x="1156" y="4052"/>
                    </a:cubicBezTo>
                    <a:cubicBezTo>
                      <a:pt x="1282" y="4090"/>
                      <a:pt x="1403" y="4106"/>
                      <a:pt x="1522" y="4106"/>
                    </a:cubicBezTo>
                    <a:cubicBezTo>
                      <a:pt x="1775" y="4106"/>
                      <a:pt x="2020" y="4034"/>
                      <a:pt x="2287" y="3945"/>
                    </a:cubicBezTo>
                    <a:cubicBezTo>
                      <a:pt x="2370" y="3909"/>
                      <a:pt x="2454" y="3838"/>
                      <a:pt x="2525" y="3766"/>
                    </a:cubicBezTo>
                    <a:cubicBezTo>
                      <a:pt x="2645" y="3999"/>
                      <a:pt x="2875" y="4124"/>
                      <a:pt x="3111" y="4124"/>
                    </a:cubicBezTo>
                    <a:cubicBezTo>
                      <a:pt x="3273" y="4124"/>
                      <a:pt x="3437" y="4066"/>
                      <a:pt x="3573" y="3945"/>
                    </a:cubicBezTo>
                    <a:cubicBezTo>
                      <a:pt x="3704" y="3766"/>
                      <a:pt x="3787" y="3552"/>
                      <a:pt x="3799" y="3326"/>
                    </a:cubicBezTo>
                    <a:cubicBezTo>
                      <a:pt x="3811" y="3171"/>
                      <a:pt x="3847" y="3028"/>
                      <a:pt x="3847" y="2873"/>
                    </a:cubicBezTo>
                    <a:cubicBezTo>
                      <a:pt x="3966" y="3052"/>
                      <a:pt x="4109" y="3195"/>
                      <a:pt x="4275" y="3314"/>
                    </a:cubicBezTo>
                    <a:cubicBezTo>
                      <a:pt x="4405" y="3419"/>
                      <a:pt x="4649" y="3546"/>
                      <a:pt x="4860" y="3546"/>
                    </a:cubicBezTo>
                    <a:cubicBezTo>
                      <a:pt x="4960" y="3546"/>
                      <a:pt x="5052" y="3517"/>
                      <a:pt x="5121" y="3445"/>
                    </a:cubicBezTo>
                    <a:cubicBezTo>
                      <a:pt x="5144" y="3421"/>
                      <a:pt x="5144" y="3385"/>
                      <a:pt x="5133" y="3361"/>
                    </a:cubicBezTo>
                    <a:cubicBezTo>
                      <a:pt x="5133" y="3337"/>
                      <a:pt x="5121" y="3314"/>
                      <a:pt x="5097" y="3302"/>
                    </a:cubicBezTo>
                    <a:cubicBezTo>
                      <a:pt x="4656" y="3004"/>
                      <a:pt x="4609" y="2468"/>
                      <a:pt x="4847" y="2040"/>
                    </a:cubicBezTo>
                    <a:cubicBezTo>
                      <a:pt x="5049" y="1671"/>
                      <a:pt x="5514" y="1504"/>
                      <a:pt x="5918" y="1444"/>
                    </a:cubicBezTo>
                    <a:cubicBezTo>
                      <a:pt x="5953" y="1440"/>
                      <a:pt x="5989" y="1437"/>
                      <a:pt x="6024" y="1437"/>
                    </a:cubicBezTo>
                    <a:cubicBezTo>
                      <a:pt x="6442" y="1437"/>
                      <a:pt x="6916" y="1744"/>
                      <a:pt x="7169" y="2040"/>
                    </a:cubicBezTo>
                    <a:cubicBezTo>
                      <a:pt x="7311" y="2183"/>
                      <a:pt x="7454" y="2337"/>
                      <a:pt x="7585" y="2504"/>
                    </a:cubicBezTo>
                    <a:lnTo>
                      <a:pt x="7597" y="2504"/>
                    </a:lnTo>
                    <a:cubicBezTo>
                      <a:pt x="7645" y="2373"/>
                      <a:pt x="7169" y="1861"/>
                      <a:pt x="7061" y="1754"/>
                    </a:cubicBezTo>
                    <a:cubicBezTo>
                      <a:pt x="6786" y="1469"/>
                      <a:pt x="6404" y="1305"/>
                      <a:pt x="6007" y="1305"/>
                    </a:cubicBezTo>
                    <a:cubicBezTo>
                      <a:pt x="5906" y="1305"/>
                      <a:pt x="5805" y="1316"/>
                      <a:pt x="5704" y="1337"/>
                    </a:cubicBezTo>
                    <a:cubicBezTo>
                      <a:pt x="5156" y="1468"/>
                      <a:pt x="4644" y="1790"/>
                      <a:pt x="4549" y="2385"/>
                    </a:cubicBezTo>
                    <a:cubicBezTo>
                      <a:pt x="4490" y="2742"/>
                      <a:pt x="4621" y="3099"/>
                      <a:pt x="4894" y="3349"/>
                    </a:cubicBezTo>
                    <a:lnTo>
                      <a:pt x="4692" y="3349"/>
                    </a:lnTo>
                    <a:cubicBezTo>
                      <a:pt x="4537" y="3314"/>
                      <a:pt x="4406" y="3242"/>
                      <a:pt x="4287" y="3159"/>
                    </a:cubicBezTo>
                    <a:cubicBezTo>
                      <a:pt x="4144" y="3064"/>
                      <a:pt x="4025" y="2933"/>
                      <a:pt x="3942" y="2790"/>
                    </a:cubicBezTo>
                    <a:cubicBezTo>
                      <a:pt x="3918" y="2718"/>
                      <a:pt x="3870" y="2647"/>
                      <a:pt x="3823" y="2599"/>
                    </a:cubicBezTo>
                    <a:cubicBezTo>
                      <a:pt x="3814" y="2591"/>
                      <a:pt x="3804" y="2587"/>
                      <a:pt x="3795" y="2587"/>
                    </a:cubicBezTo>
                    <a:cubicBezTo>
                      <a:pt x="3778" y="2587"/>
                      <a:pt x="3763" y="2600"/>
                      <a:pt x="3763" y="2623"/>
                    </a:cubicBezTo>
                    <a:cubicBezTo>
                      <a:pt x="3763" y="2623"/>
                      <a:pt x="3763" y="2623"/>
                      <a:pt x="3763" y="2635"/>
                    </a:cubicBezTo>
                    <a:cubicBezTo>
                      <a:pt x="3751" y="2718"/>
                      <a:pt x="3740" y="2802"/>
                      <a:pt x="3740" y="2897"/>
                    </a:cubicBezTo>
                    <a:cubicBezTo>
                      <a:pt x="3716" y="3064"/>
                      <a:pt x="3680" y="3230"/>
                      <a:pt x="3644" y="3397"/>
                    </a:cubicBezTo>
                    <a:cubicBezTo>
                      <a:pt x="3620" y="3611"/>
                      <a:pt x="3489" y="3802"/>
                      <a:pt x="3299" y="3909"/>
                    </a:cubicBezTo>
                    <a:cubicBezTo>
                      <a:pt x="3250" y="3924"/>
                      <a:pt x="3199" y="3931"/>
                      <a:pt x="3149" y="3931"/>
                    </a:cubicBezTo>
                    <a:cubicBezTo>
                      <a:pt x="2958" y="3931"/>
                      <a:pt x="2774" y="3826"/>
                      <a:pt x="2680" y="3647"/>
                    </a:cubicBezTo>
                    <a:cubicBezTo>
                      <a:pt x="2680" y="3623"/>
                      <a:pt x="2668" y="3611"/>
                      <a:pt x="2644" y="3611"/>
                    </a:cubicBezTo>
                    <a:lnTo>
                      <a:pt x="2644" y="3588"/>
                    </a:lnTo>
                    <a:cubicBezTo>
                      <a:pt x="2630" y="3576"/>
                      <a:pt x="2611" y="3571"/>
                      <a:pt x="2590" y="3571"/>
                    </a:cubicBezTo>
                    <a:cubicBezTo>
                      <a:pt x="2454" y="3571"/>
                      <a:pt x="2201" y="3771"/>
                      <a:pt x="2108" y="3802"/>
                    </a:cubicBezTo>
                    <a:cubicBezTo>
                      <a:pt x="1929" y="3873"/>
                      <a:pt x="1739" y="3908"/>
                      <a:pt x="1550" y="3908"/>
                    </a:cubicBezTo>
                    <a:cubicBezTo>
                      <a:pt x="1325" y="3908"/>
                      <a:pt x="1101" y="3858"/>
                      <a:pt x="894" y="3754"/>
                    </a:cubicBezTo>
                    <a:cubicBezTo>
                      <a:pt x="775" y="3695"/>
                      <a:pt x="334" y="3373"/>
                      <a:pt x="275" y="3147"/>
                    </a:cubicBezTo>
                    <a:lnTo>
                      <a:pt x="275" y="3147"/>
                    </a:lnTo>
                    <a:cubicBezTo>
                      <a:pt x="374" y="3174"/>
                      <a:pt x="472" y="3186"/>
                      <a:pt x="568" y="3186"/>
                    </a:cubicBezTo>
                    <a:cubicBezTo>
                      <a:pt x="1333" y="3186"/>
                      <a:pt x="1982" y="2410"/>
                      <a:pt x="2489" y="1944"/>
                    </a:cubicBezTo>
                    <a:cubicBezTo>
                      <a:pt x="2989" y="1480"/>
                      <a:pt x="3323" y="885"/>
                      <a:pt x="3882" y="468"/>
                    </a:cubicBezTo>
                    <a:cubicBezTo>
                      <a:pt x="4406" y="87"/>
                      <a:pt x="4835" y="135"/>
                      <a:pt x="5418" y="39"/>
                    </a:cubicBezTo>
                    <a:lnTo>
                      <a:pt x="5418" y="28"/>
                    </a:lnTo>
                    <a:cubicBezTo>
                      <a:pt x="5299" y="9"/>
                      <a:pt x="5180" y="0"/>
                      <a:pt x="5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4617525" y="2733200"/>
                <a:ext cx="1911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4128" extrusionOk="0">
                    <a:moveTo>
                      <a:pt x="3120" y="0"/>
                    </a:moveTo>
                    <a:cubicBezTo>
                      <a:pt x="2886" y="0"/>
                      <a:pt x="2657" y="124"/>
                      <a:pt x="2537" y="358"/>
                    </a:cubicBezTo>
                    <a:cubicBezTo>
                      <a:pt x="2465" y="286"/>
                      <a:pt x="2382" y="227"/>
                      <a:pt x="2287" y="179"/>
                    </a:cubicBezTo>
                    <a:cubicBezTo>
                      <a:pt x="2020" y="90"/>
                      <a:pt x="1775" y="18"/>
                      <a:pt x="1522" y="18"/>
                    </a:cubicBezTo>
                    <a:cubicBezTo>
                      <a:pt x="1403" y="18"/>
                      <a:pt x="1282" y="34"/>
                      <a:pt x="1156" y="72"/>
                    </a:cubicBezTo>
                    <a:cubicBezTo>
                      <a:pt x="846" y="167"/>
                      <a:pt x="1" y="632"/>
                      <a:pt x="108" y="1072"/>
                    </a:cubicBezTo>
                    <a:cubicBezTo>
                      <a:pt x="84" y="1132"/>
                      <a:pt x="132" y="1179"/>
                      <a:pt x="191" y="1179"/>
                    </a:cubicBezTo>
                    <a:lnTo>
                      <a:pt x="203" y="1179"/>
                    </a:lnTo>
                    <a:cubicBezTo>
                      <a:pt x="215" y="1179"/>
                      <a:pt x="239" y="1179"/>
                      <a:pt x="251" y="1167"/>
                    </a:cubicBezTo>
                    <a:cubicBezTo>
                      <a:pt x="355" y="1133"/>
                      <a:pt x="459" y="1117"/>
                      <a:pt x="562" y="1117"/>
                    </a:cubicBezTo>
                    <a:cubicBezTo>
                      <a:pt x="1159" y="1117"/>
                      <a:pt x="1708" y="1649"/>
                      <a:pt x="2084" y="2025"/>
                    </a:cubicBezTo>
                    <a:cubicBezTo>
                      <a:pt x="2525" y="2453"/>
                      <a:pt x="2942" y="2918"/>
                      <a:pt x="3358" y="3358"/>
                    </a:cubicBezTo>
                    <a:cubicBezTo>
                      <a:pt x="3788" y="3848"/>
                      <a:pt x="4410" y="4128"/>
                      <a:pt x="5050" y="4128"/>
                    </a:cubicBezTo>
                    <a:cubicBezTo>
                      <a:pt x="5172" y="4128"/>
                      <a:pt x="5295" y="4117"/>
                      <a:pt x="5418" y="4096"/>
                    </a:cubicBezTo>
                    <a:lnTo>
                      <a:pt x="5418" y="4084"/>
                    </a:lnTo>
                    <a:cubicBezTo>
                      <a:pt x="4835" y="4001"/>
                      <a:pt x="4406" y="4037"/>
                      <a:pt x="3894" y="3668"/>
                    </a:cubicBezTo>
                    <a:cubicBezTo>
                      <a:pt x="3334" y="3251"/>
                      <a:pt x="2989" y="2656"/>
                      <a:pt x="2489" y="2191"/>
                    </a:cubicBezTo>
                    <a:cubicBezTo>
                      <a:pt x="1990" y="1713"/>
                      <a:pt x="1339" y="941"/>
                      <a:pt x="570" y="941"/>
                    </a:cubicBezTo>
                    <a:cubicBezTo>
                      <a:pt x="477" y="941"/>
                      <a:pt x="383" y="953"/>
                      <a:pt x="286" y="977"/>
                    </a:cubicBezTo>
                    <a:cubicBezTo>
                      <a:pt x="334" y="763"/>
                      <a:pt x="786" y="429"/>
                      <a:pt x="906" y="382"/>
                    </a:cubicBezTo>
                    <a:cubicBezTo>
                      <a:pt x="1115" y="277"/>
                      <a:pt x="1343" y="223"/>
                      <a:pt x="1570" y="223"/>
                    </a:cubicBezTo>
                    <a:cubicBezTo>
                      <a:pt x="1757" y="223"/>
                      <a:pt x="1943" y="259"/>
                      <a:pt x="2120" y="334"/>
                    </a:cubicBezTo>
                    <a:cubicBezTo>
                      <a:pt x="2202" y="355"/>
                      <a:pt x="2462" y="553"/>
                      <a:pt x="2600" y="553"/>
                    </a:cubicBezTo>
                    <a:cubicBezTo>
                      <a:pt x="2622" y="553"/>
                      <a:pt x="2641" y="548"/>
                      <a:pt x="2656" y="536"/>
                    </a:cubicBezTo>
                    <a:lnTo>
                      <a:pt x="2656" y="525"/>
                    </a:lnTo>
                    <a:cubicBezTo>
                      <a:pt x="2668" y="513"/>
                      <a:pt x="2680" y="501"/>
                      <a:pt x="2691" y="489"/>
                    </a:cubicBezTo>
                    <a:cubicBezTo>
                      <a:pt x="2775" y="312"/>
                      <a:pt x="2954" y="200"/>
                      <a:pt x="3142" y="200"/>
                    </a:cubicBezTo>
                    <a:cubicBezTo>
                      <a:pt x="3194" y="200"/>
                      <a:pt x="3247" y="209"/>
                      <a:pt x="3299" y="227"/>
                    </a:cubicBezTo>
                    <a:cubicBezTo>
                      <a:pt x="3501" y="298"/>
                      <a:pt x="3608" y="536"/>
                      <a:pt x="3644" y="739"/>
                    </a:cubicBezTo>
                    <a:cubicBezTo>
                      <a:pt x="3692" y="906"/>
                      <a:pt x="3727" y="1072"/>
                      <a:pt x="3751" y="1239"/>
                    </a:cubicBezTo>
                    <a:cubicBezTo>
                      <a:pt x="3751" y="1322"/>
                      <a:pt x="3751" y="1406"/>
                      <a:pt x="3763" y="1501"/>
                    </a:cubicBezTo>
                    <a:lnTo>
                      <a:pt x="3763" y="1513"/>
                    </a:lnTo>
                    <a:cubicBezTo>
                      <a:pt x="3763" y="1530"/>
                      <a:pt x="3789" y="1541"/>
                      <a:pt x="3812" y="1541"/>
                    </a:cubicBezTo>
                    <a:cubicBezTo>
                      <a:pt x="3820" y="1541"/>
                      <a:pt x="3828" y="1540"/>
                      <a:pt x="3834" y="1537"/>
                    </a:cubicBezTo>
                    <a:cubicBezTo>
                      <a:pt x="3894" y="1489"/>
                      <a:pt x="3906" y="1406"/>
                      <a:pt x="3954" y="1334"/>
                    </a:cubicBezTo>
                    <a:cubicBezTo>
                      <a:pt x="4120" y="1060"/>
                      <a:pt x="4382" y="858"/>
                      <a:pt x="4692" y="775"/>
                    </a:cubicBezTo>
                    <a:lnTo>
                      <a:pt x="4906" y="775"/>
                    </a:lnTo>
                    <a:cubicBezTo>
                      <a:pt x="4632" y="1025"/>
                      <a:pt x="4501" y="1382"/>
                      <a:pt x="4561" y="1751"/>
                    </a:cubicBezTo>
                    <a:cubicBezTo>
                      <a:pt x="4656" y="2346"/>
                      <a:pt x="5156" y="2656"/>
                      <a:pt x="5716" y="2787"/>
                    </a:cubicBezTo>
                    <a:cubicBezTo>
                      <a:pt x="5814" y="2808"/>
                      <a:pt x="5914" y="2819"/>
                      <a:pt x="6013" y="2819"/>
                    </a:cubicBezTo>
                    <a:cubicBezTo>
                      <a:pt x="6404" y="2819"/>
                      <a:pt x="6788" y="2655"/>
                      <a:pt x="7073" y="2370"/>
                    </a:cubicBezTo>
                    <a:cubicBezTo>
                      <a:pt x="7168" y="2263"/>
                      <a:pt x="7644" y="1763"/>
                      <a:pt x="7597" y="1620"/>
                    </a:cubicBezTo>
                    <a:lnTo>
                      <a:pt x="7585" y="1620"/>
                    </a:lnTo>
                    <a:cubicBezTo>
                      <a:pt x="7466" y="1787"/>
                      <a:pt x="7323" y="1941"/>
                      <a:pt x="7180" y="2084"/>
                    </a:cubicBezTo>
                    <a:cubicBezTo>
                      <a:pt x="6921" y="2387"/>
                      <a:pt x="6465" y="2689"/>
                      <a:pt x="6045" y="2689"/>
                    </a:cubicBezTo>
                    <a:cubicBezTo>
                      <a:pt x="6002" y="2689"/>
                      <a:pt x="5960" y="2686"/>
                      <a:pt x="5918" y="2680"/>
                    </a:cubicBezTo>
                    <a:cubicBezTo>
                      <a:pt x="5525" y="2620"/>
                      <a:pt x="5061" y="2453"/>
                      <a:pt x="4847" y="2084"/>
                    </a:cubicBezTo>
                    <a:cubicBezTo>
                      <a:pt x="4608" y="1656"/>
                      <a:pt x="4656" y="1120"/>
                      <a:pt x="5108" y="822"/>
                    </a:cubicBezTo>
                    <a:cubicBezTo>
                      <a:pt x="5120" y="810"/>
                      <a:pt x="5144" y="798"/>
                      <a:pt x="5144" y="775"/>
                    </a:cubicBezTo>
                    <a:cubicBezTo>
                      <a:pt x="5156" y="739"/>
                      <a:pt x="5144" y="703"/>
                      <a:pt x="5120" y="679"/>
                    </a:cubicBezTo>
                    <a:cubicBezTo>
                      <a:pt x="5057" y="612"/>
                      <a:pt x="4969" y="586"/>
                      <a:pt x="4873" y="586"/>
                    </a:cubicBezTo>
                    <a:cubicBezTo>
                      <a:pt x="4661" y="586"/>
                      <a:pt x="4410" y="712"/>
                      <a:pt x="4287" y="810"/>
                    </a:cubicBezTo>
                    <a:cubicBezTo>
                      <a:pt x="4120" y="929"/>
                      <a:pt x="3977" y="1084"/>
                      <a:pt x="3858" y="1251"/>
                    </a:cubicBezTo>
                    <a:cubicBezTo>
                      <a:pt x="3846" y="1096"/>
                      <a:pt x="3823" y="965"/>
                      <a:pt x="3799" y="798"/>
                    </a:cubicBezTo>
                    <a:cubicBezTo>
                      <a:pt x="3787" y="572"/>
                      <a:pt x="3715" y="358"/>
                      <a:pt x="3573" y="179"/>
                    </a:cubicBezTo>
                    <a:cubicBezTo>
                      <a:pt x="3442" y="58"/>
                      <a:pt x="3280" y="0"/>
                      <a:pt x="3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3675450" y="2091575"/>
                <a:ext cx="191425" cy="10290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4116" extrusionOk="0">
                    <a:moveTo>
                      <a:pt x="2607" y="0"/>
                    </a:moveTo>
                    <a:cubicBezTo>
                      <a:pt x="2484" y="0"/>
                      <a:pt x="2361" y="10"/>
                      <a:pt x="2239" y="32"/>
                    </a:cubicBezTo>
                    <a:lnTo>
                      <a:pt x="2239" y="43"/>
                    </a:lnTo>
                    <a:cubicBezTo>
                      <a:pt x="2810" y="139"/>
                      <a:pt x="3251" y="91"/>
                      <a:pt x="3763" y="472"/>
                    </a:cubicBezTo>
                    <a:cubicBezTo>
                      <a:pt x="4322" y="877"/>
                      <a:pt x="4668" y="1472"/>
                      <a:pt x="5168" y="1948"/>
                    </a:cubicBezTo>
                    <a:cubicBezTo>
                      <a:pt x="5667" y="2416"/>
                      <a:pt x="6318" y="3187"/>
                      <a:pt x="7087" y="3187"/>
                    </a:cubicBezTo>
                    <a:cubicBezTo>
                      <a:pt x="7180" y="3187"/>
                      <a:pt x="7274" y="3175"/>
                      <a:pt x="7370" y="3151"/>
                    </a:cubicBezTo>
                    <a:lnTo>
                      <a:pt x="7370" y="3151"/>
                    </a:lnTo>
                    <a:cubicBezTo>
                      <a:pt x="7323" y="3377"/>
                      <a:pt x="6870" y="3699"/>
                      <a:pt x="6751" y="3746"/>
                    </a:cubicBezTo>
                    <a:cubicBezTo>
                      <a:pt x="6542" y="3851"/>
                      <a:pt x="6314" y="3905"/>
                      <a:pt x="6087" y="3905"/>
                    </a:cubicBezTo>
                    <a:cubicBezTo>
                      <a:pt x="5900" y="3905"/>
                      <a:pt x="5714" y="3869"/>
                      <a:pt x="5537" y="3794"/>
                    </a:cubicBezTo>
                    <a:cubicBezTo>
                      <a:pt x="5444" y="3773"/>
                      <a:pt x="5192" y="3575"/>
                      <a:pt x="5056" y="3575"/>
                    </a:cubicBezTo>
                    <a:cubicBezTo>
                      <a:pt x="5034" y="3575"/>
                      <a:pt x="5016" y="3580"/>
                      <a:pt x="5001" y="3592"/>
                    </a:cubicBezTo>
                    <a:lnTo>
                      <a:pt x="5001" y="3603"/>
                    </a:lnTo>
                    <a:cubicBezTo>
                      <a:pt x="4989" y="3615"/>
                      <a:pt x="4977" y="3627"/>
                      <a:pt x="4965" y="3639"/>
                    </a:cubicBezTo>
                    <a:cubicBezTo>
                      <a:pt x="4881" y="3816"/>
                      <a:pt x="4703" y="3928"/>
                      <a:pt x="4509" y="3928"/>
                    </a:cubicBezTo>
                    <a:cubicBezTo>
                      <a:pt x="4455" y="3928"/>
                      <a:pt x="4400" y="3919"/>
                      <a:pt x="4346" y="3901"/>
                    </a:cubicBezTo>
                    <a:cubicBezTo>
                      <a:pt x="4156" y="3806"/>
                      <a:pt x="4025" y="3603"/>
                      <a:pt x="4013" y="3389"/>
                    </a:cubicBezTo>
                    <a:cubicBezTo>
                      <a:pt x="3965" y="3222"/>
                      <a:pt x="3929" y="3056"/>
                      <a:pt x="3906" y="2889"/>
                    </a:cubicBezTo>
                    <a:cubicBezTo>
                      <a:pt x="3906" y="2806"/>
                      <a:pt x="3906" y="2722"/>
                      <a:pt x="3882" y="2627"/>
                    </a:cubicBezTo>
                    <a:cubicBezTo>
                      <a:pt x="3882" y="2627"/>
                      <a:pt x="3882" y="2627"/>
                      <a:pt x="3882" y="2615"/>
                    </a:cubicBezTo>
                    <a:cubicBezTo>
                      <a:pt x="3882" y="2598"/>
                      <a:pt x="3863" y="2587"/>
                      <a:pt x="3843" y="2587"/>
                    </a:cubicBezTo>
                    <a:cubicBezTo>
                      <a:pt x="3836" y="2587"/>
                      <a:pt x="3829" y="2588"/>
                      <a:pt x="3822" y="2591"/>
                    </a:cubicBezTo>
                    <a:cubicBezTo>
                      <a:pt x="3763" y="2651"/>
                      <a:pt x="3727" y="2722"/>
                      <a:pt x="3691" y="2794"/>
                    </a:cubicBezTo>
                    <a:cubicBezTo>
                      <a:pt x="3608" y="2937"/>
                      <a:pt x="3501" y="3056"/>
                      <a:pt x="3358" y="3151"/>
                    </a:cubicBezTo>
                    <a:cubicBezTo>
                      <a:pt x="3239" y="3246"/>
                      <a:pt x="3096" y="3306"/>
                      <a:pt x="2953" y="3353"/>
                    </a:cubicBezTo>
                    <a:lnTo>
                      <a:pt x="2751" y="3353"/>
                    </a:lnTo>
                    <a:cubicBezTo>
                      <a:pt x="3025" y="3103"/>
                      <a:pt x="3156" y="2746"/>
                      <a:pt x="3096" y="2377"/>
                    </a:cubicBezTo>
                    <a:cubicBezTo>
                      <a:pt x="3001" y="1782"/>
                      <a:pt x="2489" y="1472"/>
                      <a:pt x="1941" y="1341"/>
                    </a:cubicBezTo>
                    <a:cubicBezTo>
                      <a:pt x="1837" y="1319"/>
                      <a:pt x="1732" y="1308"/>
                      <a:pt x="1628" y="1308"/>
                    </a:cubicBezTo>
                    <a:cubicBezTo>
                      <a:pt x="1235" y="1308"/>
                      <a:pt x="857" y="1466"/>
                      <a:pt x="584" y="1758"/>
                    </a:cubicBezTo>
                    <a:cubicBezTo>
                      <a:pt x="477" y="1865"/>
                      <a:pt x="0" y="2365"/>
                      <a:pt x="48" y="2496"/>
                    </a:cubicBezTo>
                    <a:lnTo>
                      <a:pt x="60" y="2496"/>
                    </a:lnTo>
                    <a:cubicBezTo>
                      <a:pt x="191" y="2341"/>
                      <a:pt x="334" y="2187"/>
                      <a:pt x="477" y="2044"/>
                    </a:cubicBezTo>
                    <a:cubicBezTo>
                      <a:pt x="725" y="1741"/>
                      <a:pt x="1180" y="1439"/>
                      <a:pt x="1600" y="1439"/>
                    </a:cubicBezTo>
                    <a:cubicBezTo>
                      <a:pt x="1642" y="1439"/>
                      <a:pt x="1685" y="1442"/>
                      <a:pt x="1727" y="1448"/>
                    </a:cubicBezTo>
                    <a:cubicBezTo>
                      <a:pt x="2120" y="1508"/>
                      <a:pt x="2596" y="1675"/>
                      <a:pt x="2798" y="2044"/>
                    </a:cubicBezTo>
                    <a:cubicBezTo>
                      <a:pt x="3036" y="2472"/>
                      <a:pt x="2989" y="3008"/>
                      <a:pt x="2548" y="3306"/>
                    </a:cubicBezTo>
                    <a:cubicBezTo>
                      <a:pt x="2525" y="3318"/>
                      <a:pt x="2513" y="3330"/>
                      <a:pt x="2513" y="3353"/>
                    </a:cubicBezTo>
                    <a:cubicBezTo>
                      <a:pt x="2489" y="3389"/>
                      <a:pt x="2501" y="3425"/>
                      <a:pt x="2525" y="3449"/>
                    </a:cubicBezTo>
                    <a:cubicBezTo>
                      <a:pt x="2592" y="3516"/>
                      <a:pt x="2681" y="3542"/>
                      <a:pt x="2778" y="3542"/>
                    </a:cubicBezTo>
                    <a:cubicBezTo>
                      <a:pt x="2990" y="3542"/>
                      <a:pt x="3239" y="3416"/>
                      <a:pt x="3370" y="3318"/>
                    </a:cubicBezTo>
                    <a:cubicBezTo>
                      <a:pt x="3537" y="3199"/>
                      <a:pt x="3679" y="3044"/>
                      <a:pt x="3787" y="2865"/>
                    </a:cubicBezTo>
                    <a:cubicBezTo>
                      <a:pt x="3798" y="3020"/>
                      <a:pt x="3834" y="3163"/>
                      <a:pt x="3846" y="3318"/>
                    </a:cubicBezTo>
                    <a:cubicBezTo>
                      <a:pt x="3858" y="3544"/>
                      <a:pt x="3941" y="3758"/>
                      <a:pt x="4072" y="3937"/>
                    </a:cubicBezTo>
                    <a:cubicBezTo>
                      <a:pt x="4203" y="4058"/>
                      <a:pt x="4367" y="4116"/>
                      <a:pt x="4529" y="4116"/>
                    </a:cubicBezTo>
                    <a:cubicBezTo>
                      <a:pt x="4766" y="4116"/>
                      <a:pt x="5000" y="3992"/>
                      <a:pt x="5120" y="3758"/>
                    </a:cubicBezTo>
                    <a:cubicBezTo>
                      <a:pt x="5180" y="3842"/>
                      <a:pt x="5275" y="3901"/>
                      <a:pt x="5370" y="3949"/>
                    </a:cubicBezTo>
                    <a:cubicBezTo>
                      <a:pt x="5629" y="4038"/>
                      <a:pt x="5877" y="4110"/>
                      <a:pt x="6132" y="4110"/>
                    </a:cubicBezTo>
                    <a:cubicBezTo>
                      <a:pt x="6253" y="4110"/>
                      <a:pt x="6375" y="4094"/>
                      <a:pt x="6501" y="4056"/>
                    </a:cubicBezTo>
                    <a:cubicBezTo>
                      <a:pt x="6811" y="3961"/>
                      <a:pt x="7656" y="3496"/>
                      <a:pt x="7549" y="3056"/>
                    </a:cubicBezTo>
                    <a:cubicBezTo>
                      <a:pt x="7561" y="2996"/>
                      <a:pt x="7525" y="2949"/>
                      <a:pt x="7466" y="2949"/>
                    </a:cubicBezTo>
                    <a:lnTo>
                      <a:pt x="7454" y="2949"/>
                    </a:lnTo>
                    <a:cubicBezTo>
                      <a:pt x="7442" y="2949"/>
                      <a:pt x="7418" y="2949"/>
                      <a:pt x="7406" y="2960"/>
                    </a:cubicBezTo>
                    <a:cubicBezTo>
                      <a:pt x="7301" y="2995"/>
                      <a:pt x="7197" y="3011"/>
                      <a:pt x="7094" y="3011"/>
                    </a:cubicBezTo>
                    <a:cubicBezTo>
                      <a:pt x="6495" y="3011"/>
                      <a:pt x="5938" y="2479"/>
                      <a:pt x="5573" y="2103"/>
                    </a:cubicBezTo>
                    <a:cubicBezTo>
                      <a:pt x="5132" y="1675"/>
                      <a:pt x="4715" y="1210"/>
                      <a:pt x="4299" y="770"/>
                    </a:cubicBezTo>
                    <a:cubicBezTo>
                      <a:pt x="3869" y="280"/>
                      <a:pt x="3246" y="0"/>
                      <a:pt x="26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3675150" y="2734200"/>
                <a:ext cx="19112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4124" extrusionOk="0">
                    <a:moveTo>
                      <a:pt x="4527" y="0"/>
                    </a:moveTo>
                    <a:cubicBezTo>
                      <a:pt x="4370" y="0"/>
                      <a:pt x="4212" y="57"/>
                      <a:pt x="4084" y="175"/>
                    </a:cubicBezTo>
                    <a:cubicBezTo>
                      <a:pt x="3941" y="354"/>
                      <a:pt x="3870" y="580"/>
                      <a:pt x="3858" y="806"/>
                    </a:cubicBezTo>
                    <a:cubicBezTo>
                      <a:pt x="3834" y="961"/>
                      <a:pt x="3810" y="1104"/>
                      <a:pt x="3799" y="1247"/>
                    </a:cubicBezTo>
                    <a:cubicBezTo>
                      <a:pt x="3680" y="1080"/>
                      <a:pt x="3537" y="925"/>
                      <a:pt x="3370" y="806"/>
                    </a:cubicBezTo>
                    <a:cubicBezTo>
                      <a:pt x="3249" y="701"/>
                      <a:pt x="3001" y="574"/>
                      <a:pt x="2792" y="574"/>
                    </a:cubicBezTo>
                    <a:cubicBezTo>
                      <a:pt x="2692" y="574"/>
                      <a:pt x="2602" y="602"/>
                      <a:pt x="2537" y="675"/>
                    </a:cubicBezTo>
                    <a:cubicBezTo>
                      <a:pt x="2513" y="699"/>
                      <a:pt x="2501" y="735"/>
                      <a:pt x="2513" y="758"/>
                    </a:cubicBezTo>
                    <a:cubicBezTo>
                      <a:pt x="2525" y="782"/>
                      <a:pt x="2537" y="806"/>
                      <a:pt x="2548" y="818"/>
                    </a:cubicBezTo>
                    <a:cubicBezTo>
                      <a:pt x="3001" y="1116"/>
                      <a:pt x="3048" y="1651"/>
                      <a:pt x="2810" y="2080"/>
                    </a:cubicBezTo>
                    <a:cubicBezTo>
                      <a:pt x="2608" y="2449"/>
                      <a:pt x="2132" y="2616"/>
                      <a:pt x="1739" y="2675"/>
                    </a:cubicBezTo>
                    <a:cubicBezTo>
                      <a:pt x="1703" y="2680"/>
                      <a:pt x="1667" y="2682"/>
                      <a:pt x="1630" y="2682"/>
                    </a:cubicBezTo>
                    <a:cubicBezTo>
                      <a:pt x="1205" y="2682"/>
                      <a:pt x="740" y="2376"/>
                      <a:pt x="477" y="2080"/>
                    </a:cubicBezTo>
                    <a:cubicBezTo>
                      <a:pt x="334" y="1937"/>
                      <a:pt x="191" y="1782"/>
                      <a:pt x="72" y="1616"/>
                    </a:cubicBezTo>
                    <a:lnTo>
                      <a:pt x="60" y="1616"/>
                    </a:lnTo>
                    <a:cubicBezTo>
                      <a:pt x="0" y="1747"/>
                      <a:pt x="489" y="2259"/>
                      <a:pt x="584" y="2366"/>
                    </a:cubicBezTo>
                    <a:cubicBezTo>
                      <a:pt x="869" y="2651"/>
                      <a:pt x="1253" y="2815"/>
                      <a:pt x="1644" y="2815"/>
                    </a:cubicBezTo>
                    <a:cubicBezTo>
                      <a:pt x="1743" y="2815"/>
                      <a:pt x="1843" y="2804"/>
                      <a:pt x="1941" y="2782"/>
                    </a:cubicBezTo>
                    <a:cubicBezTo>
                      <a:pt x="2501" y="2651"/>
                      <a:pt x="3001" y="2330"/>
                      <a:pt x="3096" y="1735"/>
                    </a:cubicBezTo>
                    <a:cubicBezTo>
                      <a:pt x="3156" y="1377"/>
                      <a:pt x="3025" y="1020"/>
                      <a:pt x="2751" y="770"/>
                    </a:cubicBezTo>
                    <a:lnTo>
                      <a:pt x="2965" y="770"/>
                    </a:lnTo>
                    <a:cubicBezTo>
                      <a:pt x="3108" y="806"/>
                      <a:pt x="3251" y="877"/>
                      <a:pt x="3370" y="973"/>
                    </a:cubicBezTo>
                    <a:cubicBezTo>
                      <a:pt x="3501" y="1068"/>
                      <a:pt x="3620" y="1187"/>
                      <a:pt x="3703" y="1330"/>
                    </a:cubicBezTo>
                    <a:cubicBezTo>
                      <a:pt x="3739" y="1401"/>
                      <a:pt x="3763" y="1485"/>
                      <a:pt x="3822" y="1532"/>
                    </a:cubicBezTo>
                    <a:cubicBezTo>
                      <a:pt x="3829" y="1535"/>
                      <a:pt x="3836" y="1537"/>
                      <a:pt x="3843" y="1537"/>
                    </a:cubicBezTo>
                    <a:cubicBezTo>
                      <a:pt x="3863" y="1537"/>
                      <a:pt x="3882" y="1526"/>
                      <a:pt x="3882" y="1508"/>
                    </a:cubicBezTo>
                    <a:lnTo>
                      <a:pt x="3882" y="1497"/>
                    </a:lnTo>
                    <a:cubicBezTo>
                      <a:pt x="3894" y="1401"/>
                      <a:pt x="3906" y="1318"/>
                      <a:pt x="3906" y="1235"/>
                    </a:cubicBezTo>
                    <a:cubicBezTo>
                      <a:pt x="3930" y="1056"/>
                      <a:pt x="3965" y="889"/>
                      <a:pt x="4013" y="735"/>
                    </a:cubicBezTo>
                    <a:cubicBezTo>
                      <a:pt x="4025" y="508"/>
                      <a:pt x="4156" y="318"/>
                      <a:pt x="4346" y="211"/>
                    </a:cubicBezTo>
                    <a:cubicBezTo>
                      <a:pt x="4395" y="197"/>
                      <a:pt x="4445" y="190"/>
                      <a:pt x="4493" y="190"/>
                    </a:cubicBezTo>
                    <a:cubicBezTo>
                      <a:pt x="4693" y="190"/>
                      <a:pt x="4879" y="303"/>
                      <a:pt x="4965" y="485"/>
                    </a:cubicBezTo>
                    <a:cubicBezTo>
                      <a:pt x="4965" y="496"/>
                      <a:pt x="4977" y="508"/>
                      <a:pt x="5001" y="520"/>
                    </a:cubicBezTo>
                    <a:lnTo>
                      <a:pt x="5001" y="532"/>
                    </a:lnTo>
                    <a:cubicBezTo>
                      <a:pt x="5016" y="544"/>
                      <a:pt x="5034" y="548"/>
                      <a:pt x="5056" y="548"/>
                    </a:cubicBezTo>
                    <a:cubicBezTo>
                      <a:pt x="5192" y="548"/>
                      <a:pt x="5444" y="350"/>
                      <a:pt x="5537" y="330"/>
                    </a:cubicBezTo>
                    <a:cubicBezTo>
                      <a:pt x="5746" y="256"/>
                      <a:pt x="5934" y="215"/>
                      <a:pt x="6120" y="215"/>
                    </a:cubicBezTo>
                    <a:cubicBezTo>
                      <a:pt x="6325" y="215"/>
                      <a:pt x="6527" y="265"/>
                      <a:pt x="6751" y="377"/>
                    </a:cubicBezTo>
                    <a:cubicBezTo>
                      <a:pt x="6870" y="425"/>
                      <a:pt x="7323" y="746"/>
                      <a:pt x="7370" y="973"/>
                    </a:cubicBezTo>
                    <a:cubicBezTo>
                      <a:pt x="7271" y="946"/>
                      <a:pt x="7173" y="934"/>
                      <a:pt x="7077" y="934"/>
                    </a:cubicBezTo>
                    <a:cubicBezTo>
                      <a:pt x="6313" y="934"/>
                      <a:pt x="5665" y="1710"/>
                      <a:pt x="5168" y="2175"/>
                    </a:cubicBezTo>
                    <a:cubicBezTo>
                      <a:pt x="4668" y="2651"/>
                      <a:pt x="4322" y="3247"/>
                      <a:pt x="3763" y="3652"/>
                    </a:cubicBezTo>
                    <a:cubicBezTo>
                      <a:pt x="3251" y="4033"/>
                      <a:pt x="2810" y="3985"/>
                      <a:pt x="2239" y="4080"/>
                    </a:cubicBezTo>
                    <a:lnTo>
                      <a:pt x="2239" y="4092"/>
                    </a:lnTo>
                    <a:cubicBezTo>
                      <a:pt x="2361" y="4113"/>
                      <a:pt x="2485" y="4123"/>
                      <a:pt x="2607" y="4123"/>
                    </a:cubicBezTo>
                    <a:cubicBezTo>
                      <a:pt x="3247" y="4123"/>
                      <a:pt x="3869" y="3844"/>
                      <a:pt x="4299" y="3354"/>
                    </a:cubicBezTo>
                    <a:cubicBezTo>
                      <a:pt x="4715" y="2913"/>
                      <a:pt x="5132" y="2449"/>
                      <a:pt x="5573" y="2020"/>
                    </a:cubicBezTo>
                    <a:cubicBezTo>
                      <a:pt x="5938" y="1645"/>
                      <a:pt x="6495" y="1113"/>
                      <a:pt x="7094" y="1113"/>
                    </a:cubicBezTo>
                    <a:cubicBezTo>
                      <a:pt x="7197" y="1113"/>
                      <a:pt x="7301" y="1128"/>
                      <a:pt x="7406" y="1163"/>
                    </a:cubicBezTo>
                    <a:cubicBezTo>
                      <a:pt x="7418" y="1175"/>
                      <a:pt x="7430" y="1175"/>
                      <a:pt x="7454" y="1175"/>
                    </a:cubicBezTo>
                    <a:lnTo>
                      <a:pt x="7466" y="1175"/>
                    </a:lnTo>
                    <a:cubicBezTo>
                      <a:pt x="7525" y="1175"/>
                      <a:pt x="7561" y="1127"/>
                      <a:pt x="7549" y="1068"/>
                    </a:cubicBezTo>
                    <a:cubicBezTo>
                      <a:pt x="7644" y="615"/>
                      <a:pt x="6811" y="163"/>
                      <a:pt x="6501" y="68"/>
                    </a:cubicBezTo>
                    <a:cubicBezTo>
                      <a:pt x="6372" y="30"/>
                      <a:pt x="6248" y="13"/>
                      <a:pt x="6127" y="13"/>
                    </a:cubicBezTo>
                    <a:cubicBezTo>
                      <a:pt x="5871" y="13"/>
                      <a:pt x="5629" y="86"/>
                      <a:pt x="5370" y="175"/>
                    </a:cubicBezTo>
                    <a:cubicBezTo>
                      <a:pt x="5275" y="223"/>
                      <a:pt x="5192" y="282"/>
                      <a:pt x="5120" y="365"/>
                    </a:cubicBezTo>
                    <a:cubicBezTo>
                      <a:pt x="4998" y="129"/>
                      <a:pt x="4764" y="0"/>
                      <a:pt x="45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5" name="Google Shape;405;p2"/>
          <p:cNvGrpSpPr/>
          <p:nvPr/>
        </p:nvGrpSpPr>
        <p:grpSpPr>
          <a:xfrm>
            <a:off x="2067319" y="-2325"/>
            <a:ext cx="1034556" cy="1034717"/>
            <a:chOff x="2072904" y="-2316"/>
            <a:chExt cx="1032594" cy="1032755"/>
          </a:xfrm>
        </p:grpSpPr>
        <p:sp>
          <p:nvSpPr>
            <p:cNvPr id="406" name="Google Shape;406;p2"/>
            <p:cNvSpPr/>
            <p:nvPr/>
          </p:nvSpPr>
          <p:spPr>
            <a:xfrm>
              <a:off x="2072904" y="-2316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7" name="Google Shape;407;p2"/>
            <p:cNvGrpSpPr/>
            <p:nvPr/>
          </p:nvGrpSpPr>
          <p:grpSpPr>
            <a:xfrm>
              <a:off x="2104643" y="32505"/>
              <a:ext cx="969120" cy="963112"/>
              <a:chOff x="5064404" y="4151164"/>
              <a:chExt cx="963531" cy="957368"/>
            </a:xfrm>
          </p:grpSpPr>
          <p:sp>
            <p:nvSpPr>
              <p:cNvPr id="408" name="Google Shape;408;p2"/>
              <p:cNvSpPr/>
              <p:nvPr/>
            </p:nvSpPr>
            <p:spPr>
              <a:xfrm>
                <a:off x="5146215" y="4365591"/>
                <a:ext cx="814023" cy="541288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16951" extrusionOk="0">
                    <a:moveTo>
                      <a:pt x="847" y="0"/>
                    </a:moveTo>
                    <a:cubicBezTo>
                      <a:pt x="571" y="0"/>
                      <a:pt x="288" y="10"/>
                      <a:pt x="1" y="32"/>
                    </a:cubicBezTo>
                    <a:cubicBezTo>
                      <a:pt x="965" y="437"/>
                      <a:pt x="1822" y="1032"/>
                      <a:pt x="2537" y="1794"/>
                    </a:cubicBezTo>
                    <a:cubicBezTo>
                      <a:pt x="2537" y="1794"/>
                      <a:pt x="4037" y="3747"/>
                      <a:pt x="3835" y="5747"/>
                    </a:cubicBezTo>
                    <a:cubicBezTo>
                      <a:pt x="4085" y="5628"/>
                      <a:pt x="4299" y="5425"/>
                      <a:pt x="4442" y="5187"/>
                    </a:cubicBezTo>
                    <a:cubicBezTo>
                      <a:pt x="4906" y="6747"/>
                      <a:pt x="5097" y="8390"/>
                      <a:pt x="5025" y="10021"/>
                    </a:cubicBezTo>
                    <a:lnTo>
                      <a:pt x="5001" y="10009"/>
                    </a:lnTo>
                    <a:lnTo>
                      <a:pt x="4085" y="9652"/>
                    </a:lnTo>
                    <a:lnTo>
                      <a:pt x="4597" y="9223"/>
                    </a:lnTo>
                    <a:cubicBezTo>
                      <a:pt x="4441" y="9195"/>
                      <a:pt x="4284" y="9180"/>
                      <a:pt x="4128" y="9180"/>
                    </a:cubicBezTo>
                    <a:cubicBezTo>
                      <a:pt x="3830" y="9180"/>
                      <a:pt x="3536" y="9233"/>
                      <a:pt x="3263" y="9343"/>
                    </a:cubicBezTo>
                    <a:lnTo>
                      <a:pt x="3966" y="6235"/>
                    </a:lnTo>
                    <a:lnTo>
                      <a:pt x="3966" y="6235"/>
                    </a:lnTo>
                    <a:lnTo>
                      <a:pt x="2370" y="8319"/>
                    </a:lnTo>
                    <a:lnTo>
                      <a:pt x="1894" y="9795"/>
                    </a:lnTo>
                    <a:lnTo>
                      <a:pt x="1179" y="10462"/>
                    </a:lnTo>
                    <a:cubicBezTo>
                      <a:pt x="1120" y="10509"/>
                      <a:pt x="1096" y="10569"/>
                      <a:pt x="1096" y="10640"/>
                    </a:cubicBezTo>
                    <a:lnTo>
                      <a:pt x="1096" y="11283"/>
                    </a:lnTo>
                    <a:cubicBezTo>
                      <a:pt x="1096" y="11343"/>
                      <a:pt x="1060" y="11414"/>
                      <a:pt x="1013" y="11462"/>
                    </a:cubicBezTo>
                    <a:lnTo>
                      <a:pt x="120" y="12260"/>
                    </a:lnTo>
                    <a:cubicBezTo>
                      <a:pt x="48" y="12319"/>
                      <a:pt x="25" y="12414"/>
                      <a:pt x="48" y="12498"/>
                    </a:cubicBezTo>
                    <a:lnTo>
                      <a:pt x="382" y="13784"/>
                    </a:lnTo>
                    <a:lnTo>
                      <a:pt x="691" y="13391"/>
                    </a:lnTo>
                    <a:cubicBezTo>
                      <a:pt x="739" y="13331"/>
                      <a:pt x="810" y="13295"/>
                      <a:pt x="882" y="13295"/>
                    </a:cubicBezTo>
                    <a:lnTo>
                      <a:pt x="1465" y="13295"/>
                    </a:lnTo>
                    <a:cubicBezTo>
                      <a:pt x="1560" y="13295"/>
                      <a:pt x="1656" y="13224"/>
                      <a:pt x="1691" y="13129"/>
                    </a:cubicBezTo>
                    <a:lnTo>
                      <a:pt x="1894" y="12533"/>
                    </a:lnTo>
                    <a:cubicBezTo>
                      <a:pt x="1930" y="12462"/>
                      <a:pt x="1989" y="12402"/>
                      <a:pt x="2061" y="12391"/>
                    </a:cubicBezTo>
                    <a:lnTo>
                      <a:pt x="2942" y="12140"/>
                    </a:lnTo>
                    <a:cubicBezTo>
                      <a:pt x="2977" y="12129"/>
                      <a:pt x="3025" y="12093"/>
                      <a:pt x="3049" y="12069"/>
                    </a:cubicBezTo>
                    <a:lnTo>
                      <a:pt x="3346" y="11736"/>
                    </a:lnTo>
                    <a:cubicBezTo>
                      <a:pt x="3396" y="11686"/>
                      <a:pt x="3456" y="11660"/>
                      <a:pt x="3521" y="11660"/>
                    </a:cubicBezTo>
                    <a:cubicBezTo>
                      <a:pt x="3549" y="11660"/>
                      <a:pt x="3579" y="11665"/>
                      <a:pt x="3608" y="11676"/>
                    </a:cubicBezTo>
                    <a:lnTo>
                      <a:pt x="4025" y="11807"/>
                    </a:lnTo>
                    <a:lnTo>
                      <a:pt x="4823" y="11700"/>
                    </a:lnTo>
                    <a:lnTo>
                      <a:pt x="5644" y="12998"/>
                    </a:lnTo>
                    <a:cubicBezTo>
                      <a:pt x="5787" y="13236"/>
                      <a:pt x="6025" y="13379"/>
                      <a:pt x="6299" y="13426"/>
                    </a:cubicBezTo>
                    <a:lnTo>
                      <a:pt x="8133" y="13688"/>
                    </a:lnTo>
                    <a:cubicBezTo>
                      <a:pt x="8305" y="13760"/>
                      <a:pt x="8494" y="13797"/>
                      <a:pt x="8685" y="13797"/>
                    </a:cubicBezTo>
                    <a:cubicBezTo>
                      <a:pt x="8811" y="13797"/>
                      <a:pt x="8938" y="13781"/>
                      <a:pt x="9061" y="13748"/>
                    </a:cubicBezTo>
                    <a:cubicBezTo>
                      <a:pt x="9169" y="13724"/>
                      <a:pt x="9276" y="13712"/>
                      <a:pt x="9383" y="13700"/>
                    </a:cubicBezTo>
                    <a:lnTo>
                      <a:pt x="10050" y="14688"/>
                    </a:lnTo>
                    <a:cubicBezTo>
                      <a:pt x="10169" y="14867"/>
                      <a:pt x="10359" y="14986"/>
                      <a:pt x="10562" y="15034"/>
                    </a:cubicBezTo>
                    <a:lnTo>
                      <a:pt x="11847" y="15296"/>
                    </a:lnTo>
                    <a:lnTo>
                      <a:pt x="11847" y="16522"/>
                    </a:lnTo>
                    <a:lnTo>
                      <a:pt x="12502" y="16951"/>
                    </a:lnTo>
                    <a:lnTo>
                      <a:pt x="12502" y="16951"/>
                    </a:lnTo>
                    <a:lnTo>
                      <a:pt x="12181" y="16379"/>
                    </a:lnTo>
                    <a:lnTo>
                      <a:pt x="12181" y="15819"/>
                    </a:lnTo>
                    <a:lnTo>
                      <a:pt x="12502" y="16379"/>
                    </a:lnTo>
                    <a:lnTo>
                      <a:pt x="13324" y="16629"/>
                    </a:lnTo>
                    <a:lnTo>
                      <a:pt x="12621" y="15855"/>
                    </a:lnTo>
                    <a:lnTo>
                      <a:pt x="12633" y="15843"/>
                    </a:lnTo>
                    <a:lnTo>
                      <a:pt x="13502" y="16177"/>
                    </a:lnTo>
                    <a:lnTo>
                      <a:pt x="12324" y="14796"/>
                    </a:lnTo>
                    <a:lnTo>
                      <a:pt x="12121" y="14438"/>
                    </a:lnTo>
                    <a:lnTo>
                      <a:pt x="12324" y="14438"/>
                    </a:lnTo>
                    <a:lnTo>
                      <a:pt x="14360" y="15546"/>
                    </a:lnTo>
                    <a:lnTo>
                      <a:pt x="14788" y="16748"/>
                    </a:lnTo>
                    <a:lnTo>
                      <a:pt x="15276" y="16951"/>
                    </a:lnTo>
                    <a:lnTo>
                      <a:pt x="15003" y="16474"/>
                    </a:lnTo>
                    <a:lnTo>
                      <a:pt x="14800" y="15950"/>
                    </a:lnTo>
                    <a:lnTo>
                      <a:pt x="15669" y="16570"/>
                    </a:lnTo>
                    <a:lnTo>
                      <a:pt x="15229" y="15605"/>
                    </a:lnTo>
                    <a:lnTo>
                      <a:pt x="15669" y="15831"/>
                    </a:lnTo>
                    <a:lnTo>
                      <a:pt x="16122" y="15974"/>
                    </a:lnTo>
                    <a:lnTo>
                      <a:pt x="14884" y="14938"/>
                    </a:lnTo>
                    <a:lnTo>
                      <a:pt x="14288" y="14343"/>
                    </a:lnTo>
                    <a:lnTo>
                      <a:pt x="14288" y="14343"/>
                    </a:lnTo>
                    <a:cubicBezTo>
                      <a:pt x="14804" y="14408"/>
                      <a:pt x="15313" y="14440"/>
                      <a:pt x="15806" y="14440"/>
                    </a:cubicBezTo>
                    <a:cubicBezTo>
                      <a:pt x="18213" y="14440"/>
                      <a:pt x="20213" y="13681"/>
                      <a:pt x="20539" y="12307"/>
                    </a:cubicBezTo>
                    <a:cubicBezTo>
                      <a:pt x="20991" y="10402"/>
                      <a:pt x="23087" y="9914"/>
                      <a:pt x="23694" y="9878"/>
                    </a:cubicBezTo>
                    <a:cubicBezTo>
                      <a:pt x="23729" y="9876"/>
                      <a:pt x="23765" y="9874"/>
                      <a:pt x="23800" y="9874"/>
                    </a:cubicBezTo>
                    <a:cubicBezTo>
                      <a:pt x="24368" y="9874"/>
                      <a:pt x="24875" y="10253"/>
                      <a:pt x="24337" y="11509"/>
                    </a:cubicBezTo>
                    <a:cubicBezTo>
                      <a:pt x="24659" y="11402"/>
                      <a:pt x="24932" y="11188"/>
                      <a:pt x="25123" y="10890"/>
                    </a:cubicBezTo>
                    <a:lnTo>
                      <a:pt x="25123" y="10950"/>
                    </a:lnTo>
                    <a:lnTo>
                      <a:pt x="25349" y="11009"/>
                    </a:lnTo>
                    <a:lnTo>
                      <a:pt x="25349" y="10140"/>
                    </a:lnTo>
                    <a:lnTo>
                      <a:pt x="25492" y="9747"/>
                    </a:lnTo>
                    <a:lnTo>
                      <a:pt x="24980" y="9295"/>
                    </a:lnTo>
                    <a:lnTo>
                      <a:pt x="24980" y="8902"/>
                    </a:lnTo>
                    <a:lnTo>
                      <a:pt x="23635" y="8890"/>
                    </a:lnTo>
                    <a:lnTo>
                      <a:pt x="23599" y="8890"/>
                    </a:lnTo>
                    <a:lnTo>
                      <a:pt x="23599" y="8604"/>
                    </a:lnTo>
                    <a:lnTo>
                      <a:pt x="22039" y="9152"/>
                    </a:lnTo>
                    <a:lnTo>
                      <a:pt x="22039" y="8831"/>
                    </a:lnTo>
                    <a:lnTo>
                      <a:pt x="20944" y="9676"/>
                    </a:lnTo>
                    <a:cubicBezTo>
                      <a:pt x="20860" y="9735"/>
                      <a:pt x="20789" y="9795"/>
                      <a:pt x="20718" y="9854"/>
                    </a:cubicBezTo>
                    <a:lnTo>
                      <a:pt x="20694" y="9866"/>
                    </a:lnTo>
                    <a:lnTo>
                      <a:pt x="20456" y="9616"/>
                    </a:lnTo>
                    <a:lnTo>
                      <a:pt x="19956" y="10724"/>
                    </a:lnTo>
                    <a:lnTo>
                      <a:pt x="19658" y="10581"/>
                    </a:lnTo>
                    <a:lnTo>
                      <a:pt x="19217" y="11902"/>
                    </a:lnTo>
                    <a:lnTo>
                      <a:pt x="19027" y="11795"/>
                    </a:lnTo>
                    <a:lnTo>
                      <a:pt x="18265" y="12521"/>
                    </a:lnTo>
                    <a:lnTo>
                      <a:pt x="18170" y="12271"/>
                    </a:lnTo>
                    <a:lnTo>
                      <a:pt x="17062" y="12795"/>
                    </a:lnTo>
                    <a:lnTo>
                      <a:pt x="16955" y="12569"/>
                    </a:lnTo>
                    <a:lnTo>
                      <a:pt x="15848" y="12926"/>
                    </a:lnTo>
                    <a:lnTo>
                      <a:pt x="15646" y="12641"/>
                    </a:lnTo>
                    <a:lnTo>
                      <a:pt x="14503" y="12891"/>
                    </a:lnTo>
                    <a:lnTo>
                      <a:pt x="14324" y="12569"/>
                    </a:lnTo>
                    <a:lnTo>
                      <a:pt x="13229" y="12641"/>
                    </a:lnTo>
                    <a:lnTo>
                      <a:pt x="13110" y="12224"/>
                    </a:lnTo>
                    <a:lnTo>
                      <a:pt x="12050" y="12021"/>
                    </a:lnTo>
                    <a:lnTo>
                      <a:pt x="12050" y="11402"/>
                    </a:lnTo>
                    <a:lnTo>
                      <a:pt x="11121" y="11164"/>
                    </a:lnTo>
                    <a:cubicBezTo>
                      <a:pt x="11121" y="11164"/>
                      <a:pt x="10907" y="8997"/>
                      <a:pt x="12848" y="8962"/>
                    </a:cubicBezTo>
                    <a:cubicBezTo>
                      <a:pt x="12860" y="8961"/>
                      <a:pt x="12872" y="8961"/>
                      <a:pt x="12884" y="8961"/>
                    </a:cubicBezTo>
                    <a:cubicBezTo>
                      <a:pt x="14808" y="8961"/>
                      <a:pt x="16348" y="11783"/>
                      <a:pt x="16348" y="11783"/>
                    </a:cubicBezTo>
                    <a:cubicBezTo>
                      <a:pt x="16348" y="11783"/>
                      <a:pt x="16848" y="9497"/>
                      <a:pt x="14943" y="7438"/>
                    </a:cubicBezTo>
                    <a:lnTo>
                      <a:pt x="14943" y="7438"/>
                    </a:lnTo>
                    <a:cubicBezTo>
                      <a:pt x="16693" y="7592"/>
                      <a:pt x="19015" y="10605"/>
                      <a:pt x="19015" y="10605"/>
                    </a:cubicBezTo>
                    <a:cubicBezTo>
                      <a:pt x="19015" y="10605"/>
                      <a:pt x="18551" y="7521"/>
                      <a:pt x="16467" y="4854"/>
                    </a:cubicBezTo>
                    <a:lnTo>
                      <a:pt x="16467" y="4854"/>
                    </a:lnTo>
                    <a:cubicBezTo>
                      <a:pt x="19777" y="5461"/>
                      <a:pt x="22242" y="8200"/>
                      <a:pt x="22242" y="8200"/>
                    </a:cubicBezTo>
                    <a:cubicBezTo>
                      <a:pt x="22242" y="8200"/>
                      <a:pt x="21146" y="2877"/>
                      <a:pt x="17908" y="1437"/>
                    </a:cubicBezTo>
                    <a:cubicBezTo>
                      <a:pt x="16313" y="737"/>
                      <a:pt x="14898" y="484"/>
                      <a:pt x="13688" y="484"/>
                    </a:cubicBezTo>
                    <a:cubicBezTo>
                      <a:pt x="12079" y="484"/>
                      <a:pt x="10831" y="930"/>
                      <a:pt x="10002" y="1365"/>
                    </a:cubicBezTo>
                    <a:cubicBezTo>
                      <a:pt x="9728" y="1508"/>
                      <a:pt x="9514" y="1723"/>
                      <a:pt x="9371" y="1996"/>
                    </a:cubicBezTo>
                    <a:cubicBezTo>
                      <a:pt x="8799" y="1627"/>
                      <a:pt x="8311" y="925"/>
                      <a:pt x="8311" y="925"/>
                    </a:cubicBezTo>
                    <a:lnTo>
                      <a:pt x="8311" y="925"/>
                    </a:lnTo>
                    <a:lnTo>
                      <a:pt x="9204" y="2961"/>
                    </a:lnTo>
                    <a:cubicBezTo>
                      <a:pt x="9228" y="3056"/>
                      <a:pt x="9252" y="3163"/>
                      <a:pt x="9288" y="3258"/>
                    </a:cubicBezTo>
                    <a:cubicBezTo>
                      <a:pt x="9728" y="4437"/>
                      <a:pt x="9823" y="5723"/>
                      <a:pt x="9561" y="6961"/>
                    </a:cubicBezTo>
                    <a:cubicBezTo>
                      <a:pt x="9121" y="5568"/>
                      <a:pt x="8192" y="3401"/>
                      <a:pt x="7799" y="2508"/>
                    </a:cubicBezTo>
                    <a:cubicBezTo>
                      <a:pt x="7680" y="2234"/>
                      <a:pt x="7478" y="1996"/>
                      <a:pt x="7228" y="1830"/>
                    </a:cubicBezTo>
                    <a:cubicBezTo>
                      <a:pt x="6321" y="1261"/>
                      <a:pt x="3948" y="0"/>
                      <a:pt x="8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"/>
              <p:cNvSpPr/>
              <p:nvPr/>
            </p:nvSpPr>
            <p:spPr>
              <a:xfrm>
                <a:off x="5111632" y="4151164"/>
                <a:ext cx="121312" cy="65302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2045" extrusionOk="0">
                    <a:moveTo>
                      <a:pt x="2600" y="0"/>
                    </a:moveTo>
                    <a:cubicBezTo>
                      <a:pt x="2550" y="0"/>
                      <a:pt x="2500" y="7"/>
                      <a:pt x="2453" y="20"/>
                    </a:cubicBezTo>
                    <a:cubicBezTo>
                      <a:pt x="1858" y="151"/>
                      <a:pt x="1834" y="960"/>
                      <a:pt x="2405" y="1151"/>
                    </a:cubicBezTo>
                    <a:cubicBezTo>
                      <a:pt x="2334" y="1306"/>
                      <a:pt x="2191" y="1425"/>
                      <a:pt x="2012" y="1449"/>
                    </a:cubicBezTo>
                    <a:cubicBezTo>
                      <a:pt x="1854" y="1492"/>
                      <a:pt x="1691" y="1511"/>
                      <a:pt x="1528" y="1511"/>
                    </a:cubicBezTo>
                    <a:cubicBezTo>
                      <a:pt x="983" y="1511"/>
                      <a:pt x="441" y="1301"/>
                      <a:pt x="84" y="1127"/>
                    </a:cubicBezTo>
                    <a:cubicBezTo>
                      <a:pt x="60" y="1163"/>
                      <a:pt x="24" y="1199"/>
                      <a:pt x="0" y="1246"/>
                    </a:cubicBezTo>
                    <a:cubicBezTo>
                      <a:pt x="367" y="1583"/>
                      <a:pt x="1007" y="2045"/>
                      <a:pt x="1802" y="2045"/>
                    </a:cubicBezTo>
                    <a:cubicBezTo>
                      <a:pt x="1962" y="2045"/>
                      <a:pt x="2127" y="2026"/>
                      <a:pt x="2298" y="1984"/>
                    </a:cubicBezTo>
                    <a:cubicBezTo>
                      <a:pt x="3798" y="1639"/>
                      <a:pt x="3322" y="282"/>
                      <a:pt x="2858" y="67"/>
                    </a:cubicBezTo>
                    <a:cubicBezTo>
                      <a:pt x="2781" y="22"/>
                      <a:pt x="2690" y="0"/>
                      <a:pt x="2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>
                <a:off x="5864409" y="4151260"/>
                <a:ext cx="122844" cy="65462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050" extrusionOk="0">
                    <a:moveTo>
                      <a:pt x="1218" y="0"/>
                    </a:moveTo>
                    <a:cubicBezTo>
                      <a:pt x="1120" y="0"/>
                      <a:pt x="1022" y="24"/>
                      <a:pt x="941" y="64"/>
                    </a:cubicBezTo>
                    <a:cubicBezTo>
                      <a:pt x="477" y="279"/>
                      <a:pt x="1" y="1636"/>
                      <a:pt x="1501" y="1993"/>
                    </a:cubicBezTo>
                    <a:cubicBezTo>
                      <a:pt x="1665" y="2032"/>
                      <a:pt x="1825" y="2049"/>
                      <a:pt x="1980" y="2049"/>
                    </a:cubicBezTo>
                    <a:cubicBezTo>
                      <a:pt x="2819" y="2049"/>
                      <a:pt x="3494" y="1537"/>
                      <a:pt x="3846" y="1196"/>
                    </a:cubicBezTo>
                    <a:lnTo>
                      <a:pt x="3763" y="1100"/>
                    </a:lnTo>
                    <a:cubicBezTo>
                      <a:pt x="3405" y="1279"/>
                      <a:pt x="2823" y="1511"/>
                      <a:pt x="2241" y="1511"/>
                    </a:cubicBezTo>
                    <a:cubicBezTo>
                      <a:pt x="2088" y="1511"/>
                      <a:pt x="1935" y="1495"/>
                      <a:pt x="1787" y="1457"/>
                    </a:cubicBezTo>
                    <a:cubicBezTo>
                      <a:pt x="1620" y="1434"/>
                      <a:pt x="1465" y="1315"/>
                      <a:pt x="1394" y="1148"/>
                    </a:cubicBezTo>
                    <a:cubicBezTo>
                      <a:pt x="1965" y="957"/>
                      <a:pt x="1929" y="148"/>
                      <a:pt x="1358" y="17"/>
                    </a:cubicBezTo>
                    <a:cubicBezTo>
                      <a:pt x="1312" y="5"/>
                      <a:pt x="1265" y="0"/>
                      <a:pt x="1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>
                <a:off x="5105916" y="5043103"/>
                <a:ext cx="127027" cy="6543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049" extrusionOk="0">
                    <a:moveTo>
                      <a:pt x="2001" y="1"/>
                    </a:moveTo>
                    <a:cubicBezTo>
                      <a:pt x="1046" y="1"/>
                      <a:pt x="298" y="654"/>
                      <a:pt x="1" y="972"/>
                    </a:cubicBezTo>
                    <a:cubicBezTo>
                      <a:pt x="13" y="996"/>
                      <a:pt x="36" y="1008"/>
                      <a:pt x="48" y="1032"/>
                    </a:cubicBezTo>
                    <a:cubicBezTo>
                      <a:pt x="366" y="849"/>
                      <a:pt x="1035" y="533"/>
                      <a:pt x="1715" y="533"/>
                    </a:cubicBezTo>
                    <a:cubicBezTo>
                      <a:pt x="1874" y="533"/>
                      <a:pt x="2035" y="550"/>
                      <a:pt x="2191" y="591"/>
                    </a:cubicBezTo>
                    <a:cubicBezTo>
                      <a:pt x="2358" y="615"/>
                      <a:pt x="2513" y="734"/>
                      <a:pt x="2584" y="901"/>
                    </a:cubicBezTo>
                    <a:cubicBezTo>
                      <a:pt x="2013" y="1079"/>
                      <a:pt x="2037" y="1901"/>
                      <a:pt x="2620" y="2032"/>
                    </a:cubicBezTo>
                    <a:cubicBezTo>
                      <a:pt x="2664" y="2043"/>
                      <a:pt x="2710" y="2048"/>
                      <a:pt x="2755" y="2048"/>
                    </a:cubicBezTo>
                    <a:cubicBezTo>
                      <a:pt x="2855" y="2048"/>
                      <a:pt x="2955" y="2022"/>
                      <a:pt x="3037" y="1972"/>
                    </a:cubicBezTo>
                    <a:cubicBezTo>
                      <a:pt x="3501" y="1770"/>
                      <a:pt x="3977" y="413"/>
                      <a:pt x="2477" y="56"/>
                    </a:cubicBezTo>
                    <a:cubicBezTo>
                      <a:pt x="2314" y="18"/>
                      <a:pt x="2155" y="1"/>
                      <a:pt x="20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>
                <a:off x="5864409" y="5043039"/>
                <a:ext cx="126261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051" extrusionOk="0">
                    <a:moveTo>
                      <a:pt x="1982" y="1"/>
                    </a:moveTo>
                    <a:cubicBezTo>
                      <a:pt x="1827" y="1"/>
                      <a:pt x="1666" y="18"/>
                      <a:pt x="1501" y="58"/>
                    </a:cubicBezTo>
                    <a:cubicBezTo>
                      <a:pt x="1" y="415"/>
                      <a:pt x="477" y="1772"/>
                      <a:pt x="941" y="1974"/>
                    </a:cubicBezTo>
                    <a:cubicBezTo>
                      <a:pt x="1023" y="2024"/>
                      <a:pt x="1123" y="2050"/>
                      <a:pt x="1223" y="2050"/>
                    </a:cubicBezTo>
                    <a:cubicBezTo>
                      <a:pt x="1268" y="2050"/>
                      <a:pt x="1314" y="2045"/>
                      <a:pt x="1358" y="2034"/>
                    </a:cubicBezTo>
                    <a:cubicBezTo>
                      <a:pt x="1929" y="1891"/>
                      <a:pt x="1965" y="1081"/>
                      <a:pt x="1394" y="903"/>
                    </a:cubicBezTo>
                    <a:cubicBezTo>
                      <a:pt x="1465" y="736"/>
                      <a:pt x="1608" y="617"/>
                      <a:pt x="1787" y="593"/>
                    </a:cubicBezTo>
                    <a:cubicBezTo>
                      <a:pt x="1942" y="553"/>
                      <a:pt x="2102" y="536"/>
                      <a:pt x="2261" y="536"/>
                    </a:cubicBezTo>
                    <a:cubicBezTo>
                      <a:pt x="2904" y="536"/>
                      <a:pt x="3536" y="817"/>
                      <a:pt x="3870" y="998"/>
                    </a:cubicBezTo>
                    <a:lnTo>
                      <a:pt x="3954" y="951"/>
                    </a:lnTo>
                    <a:cubicBezTo>
                      <a:pt x="3627" y="624"/>
                      <a:pt x="2908" y="1"/>
                      <a:pt x="1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>
                <a:off x="5955672" y="4191335"/>
                <a:ext cx="72263" cy="107389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363" extrusionOk="0">
                    <a:moveTo>
                      <a:pt x="1036" y="0"/>
                    </a:moveTo>
                    <a:cubicBezTo>
                      <a:pt x="631" y="429"/>
                      <a:pt x="0" y="1286"/>
                      <a:pt x="250" y="2346"/>
                    </a:cubicBezTo>
                    <a:cubicBezTo>
                      <a:pt x="433" y="3112"/>
                      <a:pt x="876" y="3362"/>
                      <a:pt x="1295" y="3362"/>
                    </a:cubicBezTo>
                    <a:cubicBezTo>
                      <a:pt x="1696" y="3362"/>
                      <a:pt x="2074" y="3132"/>
                      <a:pt x="2179" y="2905"/>
                    </a:cubicBezTo>
                    <a:cubicBezTo>
                      <a:pt x="2239" y="2774"/>
                      <a:pt x="2262" y="2631"/>
                      <a:pt x="2227" y="2488"/>
                    </a:cubicBezTo>
                    <a:cubicBezTo>
                      <a:pt x="2159" y="2186"/>
                      <a:pt x="1906" y="2031"/>
                      <a:pt x="1652" y="2031"/>
                    </a:cubicBezTo>
                    <a:cubicBezTo>
                      <a:pt x="1417" y="2031"/>
                      <a:pt x="1182" y="2165"/>
                      <a:pt x="1096" y="2441"/>
                    </a:cubicBezTo>
                    <a:cubicBezTo>
                      <a:pt x="929" y="2381"/>
                      <a:pt x="810" y="2227"/>
                      <a:pt x="786" y="2060"/>
                    </a:cubicBezTo>
                    <a:cubicBezTo>
                      <a:pt x="607" y="1345"/>
                      <a:pt x="905" y="572"/>
                      <a:pt x="1131" y="107"/>
                    </a:cubicBezTo>
                    <a:lnTo>
                      <a:pt x="10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>
                <a:off x="5954905" y="4961068"/>
                <a:ext cx="72646" cy="11080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3470" extrusionOk="0">
                    <a:moveTo>
                      <a:pt x="1317" y="0"/>
                    </a:moveTo>
                    <a:cubicBezTo>
                      <a:pt x="900" y="0"/>
                      <a:pt x="457" y="251"/>
                      <a:pt x="274" y="1017"/>
                    </a:cubicBezTo>
                    <a:cubicBezTo>
                      <a:pt x="0" y="2172"/>
                      <a:pt x="786" y="3101"/>
                      <a:pt x="1167" y="3470"/>
                    </a:cubicBezTo>
                    <a:cubicBezTo>
                      <a:pt x="1191" y="3458"/>
                      <a:pt x="1215" y="3446"/>
                      <a:pt x="1227" y="3422"/>
                    </a:cubicBezTo>
                    <a:cubicBezTo>
                      <a:pt x="1012" y="3017"/>
                      <a:pt x="596" y="2101"/>
                      <a:pt x="798" y="1303"/>
                    </a:cubicBezTo>
                    <a:cubicBezTo>
                      <a:pt x="822" y="1136"/>
                      <a:pt x="941" y="981"/>
                      <a:pt x="1108" y="910"/>
                    </a:cubicBezTo>
                    <a:cubicBezTo>
                      <a:pt x="1200" y="1187"/>
                      <a:pt x="1437" y="1321"/>
                      <a:pt x="1673" y="1321"/>
                    </a:cubicBezTo>
                    <a:cubicBezTo>
                      <a:pt x="1923" y="1321"/>
                      <a:pt x="2171" y="1169"/>
                      <a:pt x="2239" y="874"/>
                    </a:cubicBezTo>
                    <a:cubicBezTo>
                      <a:pt x="2274" y="731"/>
                      <a:pt x="2263" y="577"/>
                      <a:pt x="2191" y="458"/>
                    </a:cubicBezTo>
                    <a:cubicBezTo>
                      <a:pt x="2092" y="230"/>
                      <a:pt x="1717" y="0"/>
                      <a:pt x="13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>
                <a:off x="5064404" y="4192836"/>
                <a:ext cx="77277" cy="105888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316" extrusionOk="0">
                    <a:moveTo>
                      <a:pt x="1432" y="1"/>
                    </a:moveTo>
                    <a:cubicBezTo>
                      <a:pt x="1396" y="36"/>
                      <a:pt x="1360" y="72"/>
                      <a:pt x="1324" y="120"/>
                    </a:cubicBezTo>
                    <a:cubicBezTo>
                      <a:pt x="1539" y="584"/>
                      <a:pt x="1813" y="1334"/>
                      <a:pt x="1634" y="2013"/>
                    </a:cubicBezTo>
                    <a:cubicBezTo>
                      <a:pt x="1610" y="2180"/>
                      <a:pt x="1491" y="2334"/>
                      <a:pt x="1336" y="2394"/>
                    </a:cubicBezTo>
                    <a:cubicBezTo>
                      <a:pt x="1239" y="2109"/>
                      <a:pt x="1023" y="1991"/>
                      <a:pt x="804" y="1991"/>
                    </a:cubicBezTo>
                    <a:cubicBezTo>
                      <a:pt x="408" y="1991"/>
                      <a:pt x="0" y="2376"/>
                      <a:pt x="253" y="2858"/>
                    </a:cubicBezTo>
                    <a:cubicBezTo>
                      <a:pt x="358" y="3085"/>
                      <a:pt x="736" y="3315"/>
                      <a:pt x="1137" y="3315"/>
                    </a:cubicBezTo>
                    <a:cubicBezTo>
                      <a:pt x="1556" y="3315"/>
                      <a:pt x="1999" y="3065"/>
                      <a:pt x="2182" y="2299"/>
                    </a:cubicBezTo>
                    <a:cubicBezTo>
                      <a:pt x="2420" y="1275"/>
                      <a:pt x="1836" y="441"/>
                      <a:pt x="14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>
                <a:off x="5069417" y="4961068"/>
                <a:ext cx="73030" cy="111572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494" extrusionOk="0">
                    <a:moveTo>
                      <a:pt x="968" y="0"/>
                    </a:moveTo>
                    <a:cubicBezTo>
                      <a:pt x="567" y="0"/>
                      <a:pt x="189" y="230"/>
                      <a:pt x="84" y="458"/>
                    </a:cubicBezTo>
                    <a:cubicBezTo>
                      <a:pt x="24" y="577"/>
                      <a:pt x="1" y="731"/>
                      <a:pt x="36" y="874"/>
                    </a:cubicBezTo>
                    <a:cubicBezTo>
                      <a:pt x="104" y="1169"/>
                      <a:pt x="355" y="1321"/>
                      <a:pt x="607" y="1321"/>
                    </a:cubicBezTo>
                    <a:cubicBezTo>
                      <a:pt x="844" y="1321"/>
                      <a:pt x="1081" y="1187"/>
                      <a:pt x="1167" y="910"/>
                    </a:cubicBezTo>
                    <a:cubicBezTo>
                      <a:pt x="1334" y="981"/>
                      <a:pt x="1453" y="1124"/>
                      <a:pt x="1477" y="1303"/>
                    </a:cubicBezTo>
                    <a:cubicBezTo>
                      <a:pt x="1691" y="2124"/>
                      <a:pt x="1251" y="3053"/>
                      <a:pt x="1037" y="3446"/>
                    </a:cubicBezTo>
                    <a:cubicBezTo>
                      <a:pt x="1048" y="3458"/>
                      <a:pt x="1072" y="3482"/>
                      <a:pt x="1084" y="3494"/>
                    </a:cubicBezTo>
                    <a:cubicBezTo>
                      <a:pt x="1453" y="3148"/>
                      <a:pt x="2287" y="2196"/>
                      <a:pt x="2013" y="1017"/>
                    </a:cubicBezTo>
                    <a:cubicBezTo>
                      <a:pt x="1830" y="251"/>
                      <a:pt x="1387" y="0"/>
                      <a:pt x="9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7" name="Google Shape;417;p2"/>
          <p:cNvGrpSpPr/>
          <p:nvPr/>
        </p:nvGrpSpPr>
        <p:grpSpPr>
          <a:xfrm>
            <a:off x="7081012" y="4113802"/>
            <a:ext cx="1034471" cy="1034676"/>
            <a:chOff x="8110245" y="3083854"/>
            <a:chExt cx="1026566" cy="1026566"/>
          </a:xfrm>
        </p:grpSpPr>
        <p:sp>
          <p:nvSpPr>
            <p:cNvPr id="418" name="Google Shape;418;p2"/>
            <p:cNvSpPr/>
            <p:nvPr/>
          </p:nvSpPr>
          <p:spPr>
            <a:xfrm>
              <a:off x="8110245" y="3083854"/>
              <a:ext cx="1026566" cy="1026566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2"/>
            <p:cNvGrpSpPr/>
            <p:nvPr/>
          </p:nvGrpSpPr>
          <p:grpSpPr>
            <a:xfrm>
              <a:off x="8125860" y="3089154"/>
              <a:ext cx="998791" cy="999206"/>
              <a:chOff x="8125860" y="3089154"/>
              <a:chExt cx="998791" cy="999206"/>
            </a:xfrm>
          </p:grpSpPr>
          <p:sp>
            <p:nvSpPr>
              <p:cNvPr id="420" name="Google Shape;420;p2"/>
              <p:cNvSpPr/>
              <p:nvPr/>
            </p:nvSpPr>
            <p:spPr>
              <a:xfrm>
                <a:off x="8624298" y="3157969"/>
                <a:ext cx="204815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19" extrusionOk="0">
                    <a:moveTo>
                      <a:pt x="2839" y="1"/>
                    </a:moveTo>
                    <a:cubicBezTo>
                      <a:pt x="1832" y="1"/>
                      <a:pt x="894" y="414"/>
                      <a:pt x="476" y="1120"/>
                    </a:cubicBezTo>
                    <a:cubicBezTo>
                      <a:pt x="429" y="1192"/>
                      <a:pt x="393" y="1263"/>
                      <a:pt x="357" y="1334"/>
                    </a:cubicBezTo>
                    <a:cubicBezTo>
                      <a:pt x="83" y="1858"/>
                      <a:pt x="12" y="2466"/>
                      <a:pt x="155" y="3049"/>
                    </a:cubicBezTo>
                    <a:cubicBezTo>
                      <a:pt x="356" y="3862"/>
                      <a:pt x="1006" y="4460"/>
                      <a:pt x="1774" y="4460"/>
                    </a:cubicBezTo>
                    <a:cubicBezTo>
                      <a:pt x="1871" y="4460"/>
                      <a:pt x="1971" y="4450"/>
                      <a:pt x="2072" y="4430"/>
                    </a:cubicBezTo>
                    <a:cubicBezTo>
                      <a:pt x="2834" y="4275"/>
                      <a:pt x="3477" y="3704"/>
                      <a:pt x="3143" y="2763"/>
                    </a:cubicBezTo>
                    <a:cubicBezTo>
                      <a:pt x="2913" y="2141"/>
                      <a:pt x="2469" y="2007"/>
                      <a:pt x="2127" y="2007"/>
                    </a:cubicBezTo>
                    <a:cubicBezTo>
                      <a:pt x="1867" y="2007"/>
                      <a:pt x="1667" y="2085"/>
                      <a:pt x="1667" y="2085"/>
                    </a:cubicBezTo>
                    <a:cubicBezTo>
                      <a:pt x="1667" y="2085"/>
                      <a:pt x="2157" y="1594"/>
                      <a:pt x="2856" y="1594"/>
                    </a:cubicBezTo>
                    <a:cubicBezTo>
                      <a:pt x="3202" y="1594"/>
                      <a:pt x="3599" y="1714"/>
                      <a:pt x="4013" y="2073"/>
                    </a:cubicBezTo>
                    <a:cubicBezTo>
                      <a:pt x="4965" y="2894"/>
                      <a:pt x="5358" y="4835"/>
                      <a:pt x="3929" y="6680"/>
                    </a:cubicBezTo>
                    <a:cubicBezTo>
                      <a:pt x="3286" y="7430"/>
                      <a:pt x="2536" y="8061"/>
                      <a:pt x="1703" y="8573"/>
                    </a:cubicBezTo>
                    <a:cubicBezTo>
                      <a:pt x="1155" y="8895"/>
                      <a:pt x="584" y="9169"/>
                      <a:pt x="0" y="9419"/>
                    </a:cubicBezTo>
                    <a:cubicBezTo>
                      <a:pt x="976" y="9419"/>
                      <a:pt x="6239" y="8669"/>
                      <a:pt x="6346" y="4061"/>
                    </a:cubicBezTo>
                    <a:cubicBezTo>
                      <a:pt x="6413" y="1165"/>
                      <a:pt x="4530" y="1"/>
                      <a:pt x="28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>
                <a:off x="8420791" y="3157969"/>
                <a:ext cx="205039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19" extrusionOk="0">
                    <a:moveTo>
                      <a:pt x="3573" y="1"/>
                    </a:moveTo>
                    <a:cubicBezTo>
                      <a:pt x="1881" y="1"/>
                      <a:pt x="0" y="1165"/>
                      <a:pt x="75" y="4061"/>
                    </a:cubicBezTo>
                    <a:cubicBezTo>
                      <a:pt x="194" y="8669"/>
                      <a:pt x="5444" y="9419"/>
                      <a:pt x="6421" y="9419"/>
                    </a:cubicBezTo>
                    <a:cubicBezTo>
                      <a:pt x="5837" y="9169"/>
                      <a:pt x="5266" y="8883"/>
                      <a:pt x="4718" y="8562"/>
                    </a:cubicBezTo>
                    <a:cubicBezTo>
                      <a:pt x="3873" y="8061"/>
                      <a:pt x="3123" y="7430"/>
                      <a:pt x="2492" y="6680"/>
                    </a:cubicBezTo>
                    <a:cubicBezTo>
                      <a:pt x="1063" y="4835"/>
                      <a:pt x="1444" y="2894"/>
                      <a:pt x="2396" y="2073"/>
                    </a:cubicBezTo>
                    <a:cubicBezTo>
                      <a:pt x="2814" y="1714"/>
                      <a:pt x="3213" y="1594"/>
                      <a:pt x="3561" y="1594"/>
                    </a:cubicBezTo>
                    <a:cubicBezTo>
                      <a:pt x="4263" y="1594"/>
                      <a:pt x="4754" y="2085"/>
                      <a:pt x="4754" y="2085"/>
                    </a:cubicBezTo>
                    <a:cubicBezTo>
                      <a:pt x="4754" y="2085"/>
                      <a:pt x="4554" y="2007"/>
                      <a:pt x="4294" y="2007"/>
                    </a:cubicBezTo>
                    <a:cubicBezTo>
                      <a:pt x="3952" y="2007"/>
                      <a:pt x="3507" y="2141"/>
                      <a:pt x="3277" y="2763"/>
                    </a:cubicBezTo>
                    <a:cubicBezTo>
                      <a:pt x="2932" y="3704"/>
                      <a:pt x="3575" y="4275"/>
                      <a:pt x="4349" y="4430"/>
                    </a:cubicBezTo>
                    <a:cubicBezTo>
                      <a:pt x="4450" y="4450"/>
                      <a:pt x="4549" y="4460"/>
                      <a:pt x="4647" y="4460"/>
                    </a:cubicBezTo>
                    <a:cubicBezTo>
                      <a:pt x="5413" y="4460"/>
                      <a:pt x="6055" y="3862"/>
                      <a:pt x="6266" y="3049"/>
                    </a:cubicBezTo>
                    <a:cubicBezTo>
                      <a:pt x="6397" y="2466"/>
                      <a:pt x="6325" y="1858"/>
                      <a:pt x="6052" y="1334"/>
                    </a:cubicBezTo>
                    <a:cubicBezTo>
                      <a:pt x="6016" y="1263"/>
                      <a:pt x="5992" y="1192"/>
                      <a:pt x="5944" y="1120"/>
                    </a:cubicBezTo>
                    <a:cubicBezTo>
                      <a:pt x="5522" y="414"/>
                      <a:pt x="4581" y="1"/>
                      <a:pt x="3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8624298" y="3716505"/>
                <a:ext cx="204815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4" y="238"/>
                      <a:pt x="1155" y="524"/>
                      <a:pt x="1703" y="857"/>
                    </a:cubicBezTo>
                    <a:cubicBezTo>
                      <a:pt x="2536" y="1358"/>
                      <a:pt x="3286" y="2000"/>
                      <a:pt x="3929" y="2739"/>
                    </a:cubicBezTo>
                    <a:cubicBezTo>
                      <a:pt x="5358" y="4584"/>
                      <a:pt x="4965" y="6525"/>
                      <a:pt x="4013" y="7346"/>
                    </a:cubicBezTo>
                    <a:cubicBezTo>
                      <a:pt x="3596" y="7707"/>
                      <a:pt x="3196" y="7828"/>
                      <a:pt x="2849" y="7828"/>
                    </a:cubicBezTo>
                    <a:cubicBezTo>
                      <a:pt x="2154" y="7828"/>
                      <a:pt x="1667" y="7346"/>
                      <a:pt x="1667" y="7346"/>
                    </a:cubicBezTo>
                    <a:lnTo>
                      <a:pt x="1667" y="7346"/>
                    </a:lnTo>
                    <a:cubicBezTo>
                      <a:pt x="1667" y="7346"/>
                      <a:pt x="1861" y="7419"/>
                      <a:pt x="2114" y="7419"/>
                    </a:cubicBezTo>
                    <a:cubicBezTo>
                      <a:pt x="2457" y="7419"/>
                      <a:pt x="2911" y="7286"/>
                      <a:pt x="3143" y="6656"/>
                    </a:cubicBezTo>
                    <a:cubicBezTo>
                      <a:pt x="3477" y="5715"/>
                      <a:pt x="2834" y="5156"/>
                      <a:pt x="2072" y="4989"/>
                    </a:cubicBezTo>
                    <a:cubicBezTo>
                      <a:pt x="1971" y="4969"/>
                      <a:pt x="1871" y="4959"/>
                      <a:pt x="1774" y="4959"/>
                    </a:cubicBezTo>
                    <a:cubicBezTo>
                      <a:pt x="1006" y="4959"/>
                      <a:pt x="356" y="5557"/>
                      <a:pt x="155" y="6370"/>
                    </a:cubicBezTo>
                    <a:cubicBezTo>
                      <a:pt x="12" y="6953"/>
                      <a:pt x="83" y="7561"/>
                      <a:pt x="357" y="8096"/>
                    </a:cubicBezTo>
                    <a:cubicBezTo>
                      <a:pt x="393" y="8168"/>
                      <a:pt x="429" y="8227"/>
                      <a:pt x="476" y="8299"/>
                    </a:cubicBezTo>
                    <a:cubicBezTo>
                      <a:pt x="895" y="9007"/>
                      <a:pt x="1836" y="9421"/>
                      <a:pt x="2845" y="9421"/>
                    </a:cubicBezTo>
                    <a:cubicBezTo>
                      <a:pt x="4534" y="9421"/>
                      <a:pt x="6413" y="8258"/>
                      <a:pt x="6346" y="5358"/>
                    </a:cubicBezTo>
                    <a:cubicBezTo>
                      <a:pt x="6239" y="750"/>
                      <a:pt x="976" y="12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>
                <a:off x="8420791" y="3716505"/>
                <a:ext cx="205039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22" extrusionOk="0">
                    <a:moveTo>
                      <a:pt x="6421" y="0"/>
                    </a:moveTo>
                    <a:cubicBezTo>
                      <a:pt x="5444" y="12"/>
                      <a:pt x="194" y="750"/>
                      <a:pt x="75" y="5358"/>
                    </a:cubicBezTo>
                    <a:cubicBezTo>
                      <a:pt x="0" y="8258"/>
                      <a:pt x="1877" y="9421"/>
                      <a:pt x="3568" y="9421"/>
                    </a:cubicBezTo>
                    <a:cubicBezTo>
                      <a:pt x="4578" y="9421"/>
                      <a:pt x="5522" y="9007"/>
                      <a:pt x="5944" y="8299"/>
                    </a:cubicBezTo>
                    <a:cubicBezTo>
                      <a:pt x="5992" y="8227"/>
                      <a:pt x="6016" y="8168"/>
                      <a:pt x="6052" y="8096"/>
                    </a:cubicBezTo>
                    <a:cubicBezTo>
                      <a:pt x="6325" y="7561"/>
                      <a:pt x="6397" y="6953"/>
                      <a:pt x="6266" y="6370"/>
                    </a:cubicBezTo>
                    <a:cubicBezTo>
                      <a:pt x="6055" y="5557"/>
                      <a:pt x="5413" y="4959"/>
                      <a:pt x="4647" y="4959"/>
                    </a:cubicBezTo>
                    <a:cubicBezTo>
                      <a:pt x="4549" y="4959"/>
                      <a:pt x="4450" y="4969"/>
                      <a:pt x="4349" y="4989"/>
                    </a:cubicBezTo>
                    <a:cubicBezTo>
                      <a:pt x="3575" y="5156"/>
                      <a:pt x="2932" y="5715"/>
                      <a:pt x="3277" y="6656"/>
                    </a:cubicBezTo>
                    <a:cubicBezTo>
                      <a:pt x="3510" y="7286"/>
                      <a:pt x="3963" y="7419"/>
                      <a:pt x="4307" y="7419"/>
                    </a:cubicBezTo>
                    <a:cubicBezTo>
                      <a:pt x="4560" y="7419"/>
                      <a:pt x="4754" y="7346"/>
                      <a:pt x="4754" y="7346"/>
                    </a:cubicBezTo>
                    <a:lnTo>
                      <a:pt x="4754" y="7346"/>
                    </a:lnTo>
                    <a:cubicBezTo>
                      <a:pt x="4754" y="7346"/>
                      <a:pt x="4267" y="7828"/>
                      <a:pt x="3569" y="7828"/>
                    </a:cubicBezTo>
                    <a:cubicBezTo>
                      <a:pt x="3219" y="7828"/>
                      <a:pt x="2817" y="7707"/>
                      <a:pt x="2396" y="7346"/>
                    </a:cubicBezTo>
                    <a:cubicBezTo>
                      <a:pt x="1444" y="6525"/>
                      <a:pt x="1063" y="4584"/>
                      <a:pt x="2492" y="2739"/>
                    </a:cubicBezTo>
                    <a:cubicBezTo>
                      <a:pt x="3123" y="2000"/>
                      <a:pt x="3873" y="1358"/>
                      <a:pt x="4718" y="857"/>
                    </a:cubicBezTo>
                    <a:cubicBezTo>
                      <a:pt x="5266" y="524"/>
                      <a:pt x="5837" y="238"/>
                      <a:pt x="6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>
                <a:off x="8753945" y="3586858"/>
                <a:ext cx="324722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63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976"/>
                      <a:pt x="750" y="6227"/>
                      <a:pt x="5358" y="6346"/>
                    </a:cubicBezTo>
                    <a:cubicBezTo>
                      <a:pt x="5414" y="6348"/>
                      <a:pt x="5469" y="6348"/>
                      <a:pt x="5524" y="6348"/>
                    </a:cubicBezTo>
                    <a:cubicBezTo>
                      <a:pt x="9982" y="6348"/>
                      <a:pt x="10169" y="1594"/>
                      <a:pt x="8299" y="476"/>
                    </a:cubicBezTo>
                    <a:cubicBezTo>
                      <a:pt x="8227" y="429"/>
                      <a:pt x="8156" y="405"/>
                      <a:pt x="8084" y="369"/>
                    </a:cubicBezTo>
                    <a:cubicBezTo>
                      <a:pt x="7730" y="184"/>
                      <a:pt x="7338" y="86"/>
                      <a:pt x="6941" y="86"/>
                    </a:cubicBezTo>
                    <a:cubicBezTo>
                      <a:pt x="6751" y="86"/>
                      <a:pt x="6559" y="109"/>
                      <a:pt x="6370" y="155"/>
                    </a:cubicBezTo>
                    <a:cubicBezTo>
                      <a:pt x="5441" y="381"/>
                      <a:pt x="4810" y="1179"/>
                      <a:pt x="4989" y="2072"/>
                    </a:cubicBezTo>
                    <a:cubicBezTo>
                      <a:pt x="5115" y="2692"/>
                      <a:pt x="5517" y="3234"/>
                      <a:pt x="6170" y="3234"/>
                    </a:cubicBezTo>
                    <a:cubicBezTo>
                      <a:pt x="6319" y="3234"/>
                      <a:pt x="6481" y="3205"/>
                      <a:pt x="6656" y="3143"/>
                    </a:cubicBezTo>
                    <a:cubicBezTo>
                      <a:pt x="7751" y="2739"/>
                      <a:pt x="7334" y="1667"/>
                      <a:pt x="7334" y="1667"/>
                    </a:cubicBezTo>
                    <a:lnTo>
                      <a:pt x="7334" y="1667"/>
                    </a:lnTo>
                    <a:cubicBezTo>
                      <a:pt x="7335" y="1667"/>
                      <a:pt x="8430" y="2763"/>
                      <a:pt x="7346" y="4013"/>
                    </a:cubicBezTo>
                    <a:cubicBezTo>
                      <a:pt x="6910" y="4518"/>
                      <a:pt x="6159" y="4863"/>
                      <a:pt x="5273" y="4863"/>
                    </a:cubicBezTo>
                    <a:cubicBezTo>
                      <a:pt x="4491" y="4863"/>
                      <a:pt x="3604" y="4594"/>
                      <a:pt x="2739" y="3929"/>
                    </a:cubicBezTo>
                    <a:cubicBezTo>
                      <a:pt x="1988" y="3286"/>
                      <a:pt x="1346" y="2536"/>
                      <a:pt x="845" y="1703"/>
                    </a:cubicBezTo>
                    <a:cubicBezTo>
                      <a:pt x="524" y="1155"/>
                      <a:pt x="238" y="58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>
                <a:off x="8753945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5507" y="0"/>
                    </a:moveTo>
                    <a:cubicBezTo>
                      <a:pt x="5458" y="0"/>
                      <a:pt x="5408" y="1"/>
                      <a:pt x="5358" y="2"/>
                    </a:cubicBezTo>
                    <a:cubicBezTo>
                      <a:pt x="750" y="121"/>
                      <a:pt x="12" y="5371"/>
                      <a:pt x="0" y="6348"/>
                    </a:cubicBezTo>
                    <a:cubicBezTo>
                      <a:pt x="238" y="5764"/>
                      <a:pt x="524" y="5193"/>
                      <a:pt x="845" y="4645"/>
                    </a:cubicBezTo>
                    <a:cubicBezTo>
                      <a:pt x="1346" y="3800"/>
                      <a:pt x="1988" y="3050"/>
                      <a:pt x="2739" y="2419"/>
                    </a:cubicBezTo>
                    <a:cubicBezTo>
                      <a:pt x="3602" y="1750"/>
                      <a:pt x="4487" y="1480"/>
                      <a:pt x="5268" y="1480"/>
                    </a:cubicBezTo>
                    <a:cubicBezTo>
                      <a:pt x="6156" y="1480"/>
                      <a:pt x="6909" y="1829"/>
                      <a:pt x="7346" y="2335"/>
                    </a:cubicBezTo>
                    <a:cubicBezTo>
                      <a:pt x="8430" y="3586"/>
                      <a:pt x="7334" y="4681"/>
                      <a:pt x="7334" y="4681"/>
                    </a:cubicBezTo>
                    <a:cubicBezTo>
                      <a:pt x="7334" y="4681"/>
                      <a:pt x="7751" y="3609"/>
                      <a:pt x="6656" y="3205"/>
                    </a:cubicBezTo>
                    <a:cubicBezTo>
                      <a:pt x="6481" y="3143"/>
                      <a:pt x="6319" y="3114"/>
                      <a:pt x="6170" y="3114"/>
                    </a:cubicBezTo>
                    <a:cubicBezTo>
                      <a:pt x="5517" y="3114"/>
                      <a:pt x="5115" y="3656"/>
                      <a:pt x="4989" y="4276"/>
                    </a:cubicBezTo>
                    <a:cubicBezTo>
                      <a:pt x="4810" y="5169"/>
                      <a:pt x="5441" y="5967"/>
                      <a:pt x="6370" y="6193"/>
                    </a:cubicBezTo>
                    <a:cubicBezTo>
                      <a:pt x="6561" y="6240"/>
                      <a:pt x="6754" y="6262"/>
                      <a:pt x="6946" y="6262"/>
                    </a:cubicBezTo>
                    <a:cubicBezTo>
                      <a:pt x="7342" y="6262"/>
                      <a:pt x="7732" y="6167"/>
                      <a:pt x="8084" y="5991"/>
                    </a:cubicBezTo>
                    <a:cubicBezTo>
                      <a:pt x="8156" y="5955"/>
                      <a:pt x="8227" y="5919"/>
                      <a:pt x="8299" y="5872"/>
                    </a:cubicBezTo>
                    <a:cubicBezTo>
                      <a:pt x="10171" y="4765"/>
                      <a:pt x="9982" y="0"/>
                      <a:pt x="5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"/>
              <p:cNvSpPr/>
              <p:nvPr/>
            </p:nvSpPr>
            <p:spPr>
              <a:xfrm>
                <a:off x="8171428" y="3586858"/>
                <a:ext cx="324754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70" h="6349" extrusionOk="0">
                    <a:moveTo>
                      <a:pt x="10170" y="0"/>
                    </a:moveTo>
                    <a:cubicBezTo>
                      <a:pt x="9920" y="584"/>
                      <a:pt x="9634" y="1155"/>
                      <a:pt x="9324" y="1703"/>
                    </a:cubicBezTo>
                    <a:cubicBezTo>
                      <a:pt x="8812" y="2536"/>
                      <a:pt x="8181" y="3286"/>
                      <a:pt x="7431" y="3929"/>
                    </a:cubicBezTo>
                    <a:cubicBezTo>
                      <a:pt x="6566" y="4594"/>
                      <a:pt x="5679" y="4863"/>
                      <a:pt x="4897" y="4863"/>
                    </a:cubicBezTo>
                    <a:cubicBezTo>
                      <a:pt x="4011" y="4863"/>
                      <a:pt x="3260" y="4518"/>
                      <a:pt x="2824" y="4013"/>
                    </a:cubicBezTo>
                    <a:cubicBezTo>
                      <a:pt x="1740" y="2763"/>
                      <a:pt x="2823" y="1667"/>
                      <a:pt x="2824" y="1667"/>
                    </a:cubicBezTo>
                    <a:lnTo>
                      <a:pt x="2824" y="1667"/>
                    </a:lnTo>
                    <a:cubicBezTo>
                      <a:pt x="2823" y="1667"/>
                      <a:pt x="2419" y="2739"/>
                      <a:pt x="3514" y="3143"/>
                    </a:cubicBezTo>
                    <a:cubicBezTo>
                      <a:pt x="3687" y="3205"/>
                      <a:pt x="3847" y="3234"/>
                      <a:pt x="3995" y="3234"/>
                    </a:cubicBezTo>
                    <a:cubicBezTo>
                      <a:pt x="4641" y="3234"/>
                      <a:pt x="5043" y="2692"/>
                      <a:pt x="5169" y="2072"/>
                    </a:cubicBezTo>
                    <a:cubicBezTo>
                      <a:pt x="5360" y="1179"/>
                      <a:pt x="4717" y="381"/>
                      <a:pt x="3800" y="155"/>
                    </a:cubicBezTo>
                    <a:cubicBezTo>
                      <a:pt x="3611" y="109"/>
                      <a:pt x="3419" y="86"/>
                      <a:pt x="3228" y="86"/>
                    </a:cubicBezTo>
                    <a:cubicBezTo>
                      <a:pt x="2830" y="86"/>
                      <a:pt x="2436" y="184"/>
                      <a:pt x="2073" y="369"/>
                    </a:cubicBezTo>
                    <a:cubicBezTo>
                      <a:pt x="2002" y="405"/>
                      <a:pt x="1931" y="429"/>
                      <a:pt x="1871" y="476"/>
                    </a:cubicBezTo>
                    <a:cubicBezTo>
                      <a:pt x="1" y="1594"/>
                      <a:pt x="176" y="6348"/>
                      <a:pt x="4646" y="6348"/>
                    </a:cubicBezTo>
                    <a:cubicBezTo>
                      <a:pt x="4701" y="6348"/>
                      <a:pt x="4756" y="6348"/>
                      <a:pt x="4812" y="6346"/>
                    </a:cubicBezTo>
                    <a:cubicBezTo>
                      <a:pt x="9420" y="6227"/>
                      <a:pt x="10146" y="976"/>
                      <a:pt x="10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"/>
              <p:cNvSpPr/>
              <p:nvPr/>
            </p:nvSpPr>
            <p:spPr>
              <a:xfrm>
                <a:off x="8171364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4664" y="0"/>
                    </a:moveTo>
                    <a:cubicBezTo>
                      <a:pt x="178" y="0"/>
                      <a:pt x="1" y="4765"/>
                      <a:pt x="1873" y="5872"/>
                    </a:cubicBezTo>
                    <a:cubicBezTo>
                      <a:pt x="1933" y="5919"/>
                      <a:pt x="2004" y="5955"/>
                      <a:pt x="2075" y="5991"/>
                    </a:cubicBezTo>
                    <a:cubicBezTo>
                      <a:pt x="2436" y="6167"/>
                      <a:pt x="2829" y="6262"/>
                      <a:pt x="3225" y="6262"/>
                    </a:cubicBezTo>
                    <a:cubicBezTo>
                      <a:pt x="3418" y="6262"/>
                      <a:pt x="3611" y="6240"/>
                      <a:pt x="3802" y="6193"/>
                    </a:cubicBezTo>
                    <a:cubicBezTo>
                      <a:pt x="4719" y="5967"/>
                      <a:pt x="5362" y="5169"/>
                      <a:pt x="5171" y="4276"/>
                    </a:cubicBezTo>
                    <a:cubicBezTo>
                      <a:pt x="5045" y="3656"/>
                      <a:pt x="4643" y="3114"/>
                      <a:pt x="3997" y="3114"/>
                    </a:cubicBezTo>
                    <a:cubicBezTo>
                      <a:pt x="3849" y="3114"/>
                      <a:pt x="3689" y="3143"/>
                      <a:pt x="3516" y="3205"/>
                    </a:cubicBezTo>
                    <a:cubicBezTo>
                      <a:pt x="2421" y="3609"/>
                      <a:pt x="2826" y="4681"/>
                      <a:pt x="2826" y="4681"/>
                    </a:cubicBezTo>
                    <a:cubicBezTo>
                      <a:pt x="2826" y="4681"/>
                      <a:pt x="1742" y="3586"/>
                      <a:pt x="2814" y="2335"/>
                    </a:cubicBezTo>
                    <a:cubicBezTo>
                      <a:pt x="3257" y="1829"/>
                      <a:pt x="4014" y="1480"/>
                      <a:pt x="4903" y="1480"/>
                    </a:cubicBezTo>
                    <a:cubicBezTo>
                      <a:pt x="5685" y="1480"/>
                      <a:pt x="6569" y="1750"/>
                      <a:pt x="7433" y="2419"/>
                    </a:cubicBezTo>
                    <a:cubicBezTo>
                      <a:pt x="8183" y="3050"/>
                      <a:pt x="8814" y="3800"/>
                      <a:pt x="9314" y="4645"/>
                    </a:cubicBezTo>
                    <a:cubicBezTo>
                      <a:pt x="9648" y="5193"/>
                      <a:pt x="9934" y="5764"/>
                      <a:pt x="10172" y="6348"/>
                    </a:cubicBezTo>
                    <a:cubicBezTo>
                      <a:pt x="10148" y="5371"/>
                      <a:pt x="9422" y="121"/>
                      <a:pt x="4814" y="2"/>
                    </a:cubicBezTo>
                    <a:cubicBezTo>
                      <a:pt x="4763" y="1"/>
                      <a:pt x="4713" y="0"/>
                      <a:pt x="4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>
                <a:off x="8196559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3890" y="1"/>
                    </a:moveTo>
                    <a:cubicBezTo>
                      <a:pt x="3859" y="1"/>
                      <a:pt x="3828" y="3"/>
                      <a:pt x="3799" y="7"/>
                    </a:cubicBezTo>
                    <a:cubicBezTo>
                      <a:pt x="3287" y="138"/>
                      <a:pt x="2882" y="507"/>
                      <a:pt x="2715" y="995"/>
                    </a:cubicBezTo>
                    <a:cubicBezTo>
                      <a:pt x="2690" y="1051"/>
                      <a:pt x="2662" y="1098"/>
                      <a:pt x="2602" y="1098"/>
                    </a:cubicBezTo>
                    <a:cubicBezTo>
                      <a:pt x="2549" y="1098"/>
                      <a:pt x="2470" y="1060"/>
                      <a:pt x="2346" y="959"/>
                    </a:cubicBezTo>
                    <a:cubicBezTo>
                      <a:pt x="2191" y="828"/>
                      <a:pt x="2001" y="757"/>
                      <a:pt x="1810" y="721"/>
                    </a:cubicBezTo>
                    <a:lnTo>
                      <a:pt x="1810" y="721"/>
                    </a:lnTo>
                    <a:cubicBezTo>
                      <a:pt x="1679" y="1138"/>
                      <a:pt x="2025" y="1471"/>
                      <a:pt x="2025" y="1566"/>
                    </a:cubicBezTo>
                    <a:cubicBezTo>
                      <a:pt x="2025" y="1620"/>
                      <a:pt x="1987" y="1666"/>
                      <a:pt x="1896" y="1666"/>
                    </a:cubicBezTo>
                    <a:cubicBezTo>
                      <a:pt x="1826" y="1666"/>
                      <a:pt x="1724" y="1639"/>
                      <a:pt x="1584" y="1566"/>
                    </a:cubicBezTo>
                    <a:cubicBezTo>
                      <a:pt x="1251" y="1388"/>
                      <a:pt x="858" y="1364"/>
                      <a:pt x="536" y="1114"/>
                    </a:cubicBezTo>
                    <a:cubicBezTo>
                      <a:pt x="334" y="947"/>
                      <a:pt x="155" y="757"/>
                      <a:pt x="1" y="542"/>
                    </a:cubicBezTo>
                    <a:lnTo>
                      <a:pt x="1" y="542"/>
                    </a:lnTo>
                    <a:cubicBezTo>
                      <a:pt x="596" y="3126"/>
                      <a:pt x="3251" y="4376"/>
                      <a:pt x="3977" y="4483"/>
                    </a:cubicBezTo>
                    <a:cubicBezTo>
                      <a:pt x="4116" y="4506"/>
                      <a:pt x="4279" y="4520"/>
                      <a:pt x="4453" y="4520"/>
                    </a:cubicBezTo>
                    <a:cubicBezTo>
                      <a:pt x="5193" y="4520"/>
                      <a:pt x="6140" y="4267"/>
                      <a:pt x="6323" y="3352"/>
                    </a:cubicBezTo>
                    <a:cubicBezTo>
                      <a:pt x="6466" y="2614"/>
                      <a:pt x="6144" y="2162"/>
                      <a:pt x="5906" y="1947"/>
                    </a:cubicBezTo>
                    <a:cubicBezTo>
                      <a:pt x="5754" y="1786"/>
                      <a:pt x="5554" y="1710"/>
                      <a:pt x="5357" y="1710"/>
                    </a:cubicBezTo>
                    <a:cubicBezTo>
                      <a:pt x="5047" y="1710"/>
                      <a:pt x="4741" y="1898"/>
                      <a:pt x="4632" y="2233"/>
                    </a:cubicBezTo>
                    <a:cubicBezTo>
                      <a:pt x="4469" y="2733"/>
                      <a:pt x="4852" y="3223"/>
                      <a:pt x="5355" y="3223"/>
                    </a:cubicBezTo>
                    <a:cubicBezTo>
                      <a:pt x="5402" y="3223"/>
                      <a:pt x="5452" y="3219"/>
                      <a:pt x="5501" y="3209"/>
                    </a:cubicBezTo>
                    <a:lnTo>
                      <a:pt x="5501" y="3209"/>
                    </a:lnTo>
                    <a:cubicBezTo>
                      <a:pt x="5477" y="3388"/>
                      <a:pt x="5370" y="3590"/>
                      <a:pt x="5037" y="3709"/>
                    </a:cubicBezTo>
                    <a:cubicBezTo>
                      <a:pt x="4925" y="3751"/>
                      <a:pt x="4809" y="3770"/>
                      <a:pt x="4692" y="3770"/>
                    </a:cubicBezTo>
                    <a:cubicBezTo>
                      <a:pt x="4071" y="3770"/>
                      <a:pt x="3409" y="3227"/>
                      <a:pt x="3108" y="2566"/>
                    </a:cubicBezTo>
                    <a:cubicBezTo>
                      <a:pt x="2763" y="1769"/>
                      <a:pt x="3203" y="876"/>
                      <a:pt x="3441" y="697"/>
                    </a:cubicBezTo>
                    <a:cubicBezTo>
                      <a:pt x="3501" y="661"/>
                      <a:pt x="3561" y="638"/>
                      <a:pt x="3632" y="626"/>
                    </a:cubicBezTo>
                    <a:cubicBezTo>
                      <a:pt x="3656" y="697"/>
                      <a:pt x="3692" y="769"/>
                      <a:pt x="3739" y="828"/>
                    </a:cubicBezTo>
                    <a:cubicBezTo>
                      <a:pt x="3840" y="941"/>
                      <a:pt x="3958" y="988"/>
                      <a:pt x="4072" y="988"/>
                    </a:cubicBezTo>
                    <a:cubicBezTo>
                      <a:pt x="4415" y="988"/>
                      <a:pt x="4722" y="561"/>
                      <a:pt x="4418" y="221"/>
                    </a:cubicBezTo>
                    <a:cubicBezTo>
                      <a:pt x="4394" y="197"/>
                      <a:pt x="4358" y="173"/>
                      <a:pt x="4334" y="149"/>
                    </a:cubicBezTo>
                    <a:cubicBezTo>
                      <a:pt x="4205" y="50"/>
                      <a:pt x="4043" y="1"/>
                      <a:pt x="38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>
                <a:off x="8845560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2584" y="1"/>
                    </a:moveTo>
                    <a:cubicBezTo>
                      <a:pt x="2426" y="1"/>
                      <a:pt x="2273" y="50"/>
                      <a:pt x="2144" y="149"/>
                    </a:cubicBezTo>
                    <a:cubicBezTo>
                      <a:pt x="2108" y="173"/>
                      <a:pt x="2072" y="197"/>
                      <a:pt x="2048" y="221"/>
                    </a:cubicBezTo>
                    <a:cubicBezTo>
                      <a:pt x="1744" y="561"/>
                      <a:pt x="2051" y="988"/>
                      <a:pt x="2395" y="988"/>
                    </a:cubicBezTo>
                    <a:cubicBezTo>
                      <a:pt x="2508" y="988"/>
                      <a:pt x="2626" y="941"/>
                      <a:pt x="2727" y="828"/>
                    </a:cubicBezTo>
                    <a:cubicBezTo>
                      <a:pt x="2787" y="769"/>
                      <a:pt x="2822" y="697"/>
                      <a:pt x="2834" y="626"/>
                    </a:cubicBezTo>
                    <a:cubicBezTo>
                      <a:pt x="2906" y="638"/>
                      <a:pt x="2965" y="661"/>
                      <a:pt x="3025" y="697"/>
                    </a:cubicBezTo>
                    <a:cubicBezTo>
                      <a:pt x="3275" y="876"/>
                      <a:pt x="3715" y="1769"/>
                      <a:pt x="3358" y="2566"/>
                    </a:cubicBezTo>
                    <a:cubicBezTo>
                      <a:pt x="3068" y="3227"/>
                      <a:pt x="2398" y="3770"/>
                      <a:pt x="1782" y="3770"/>
                    </a:cubicBezTo>
                    <a:cubicBezTo>
                      <a:pt x="1665" y="3770"/>
                      <a:pt x="1551" y="3751"/>
                      <a:pt x="1441" y="3709"/>
                    </a:cubicBezTo>
                    <a:cubicBezTo>
                      <a:pt x="1096" y="3590"/>
                      <a:pt x="989" y="3388"/>
                      <a:pt x="977" y="3209"/>
                    </a:cubicBezTo>
                    <a:lnTo>
                      <a:pt x="977" y="3209"/>
                    </a:lnTo>
                    <a:cubicBezTo>
                      <a:pt x="1026" y="3219"/>
                      <a:pt x="1074" y="3223"/>
                      <a:pt x="1121" y="3223"/>
                    </a:cubicBezTo>
                    <a:cubicBezTo>
                      <a:pt x="1614" y="3223"/>
                      <a:pt x="1997" y="2733"/>
                      <a:pt x="1834" y="2233"/>
                    </a:cubicBezTo>
                    <a:cubicBezTo>
                      <a:pt x="1725" y="1898"/>
                      <a:pt x="1419" y="1710"/>
                      <a:pt x="1109" y="1710"/>
                    </a:cubicBezTo>
                    <a:cubicBezTo>
                      <a:pt x="912" y="1710"/>
                      <a:pt x="713" y="1786"/>
                      <a:pt x="560" y="1947"/>
                    </a:cubicBezTo>
                    <a:cubicBezTo>
                      <a:pt x="322" y="2162"/>
                      <a:pt x="1" y="2614"/>
                      <a:pt x="155" y="3352"/>
                    </a:cubicBezTo>
                    <a:cubicBezTo>
                      <a:pt x="329" y="4267"/>
                      <a:pt x="1282" y="4520"/>
                      <a:pt x="2024" y="4520"/>
                    </a:cubicBezTo>
                    <a:cubicBezTo>
                      <a:pt x="2199" y="4520"/>
                      <a:pt x="2362" y="4506"/>
                      <a:pt x="2501" y="4483"/>
                    </a:cubicBezTo>
                    <a:cubicBezTo>
                      <a:pt x="3227" y="4376"/>
                      <a:pt x="5870" y="3126"/>
                      <a:pt x="6466" y="542"/>
                    </a:cubicBezTo>
                    <a:lnTo>
                      <a:pt x="6466" y="542"/>
                    </a:lnTo>
                    <a:cubicBezTo>
                      <a:pt x="6323" y="757"/>
                      <a:pt x="6132" y="947"/>
                      <a:pt x="5930" y="1114"/>
                    </a:cubicBezTo>
                    <a:cubicBezTo>
                      <a:pt x="5608" y="1364"/>
                      <a:pt x="5215" y="1388"/>
                      <a:pt x="4894" y="1566"/>
                    </a:cubicBezTo>
                    <a:cubicBezTo>
                      <a:pt x="4749" y="1639"/>
                      <a:pt x="4644" y="1666"/>
                      <a:pt x="4573" y="1666"/>
                    </a:cubicBezTo>
                    <a:cubicBezTo>
                      <a:pt x="4480" y="1666"/>
                      <a:pt x="4442" y="1620"/>
                      <a:pt x="4442" y="1566"/>
                    </a:cubicBezTo>
                    <a:cubicBezTo>
                      <a:pt x="4442" y="1471"/>
                      <a:pt x="4799" y="1138"/>
                      <a:pt x="4668" y="721"/>
                    </a:cubicBezTo>
                    <a:lnTo>
                      <a:pt x="4668" y="721"/>
                    </a:lnTo>
                    <a:cubicBezTo>
                      <a:pt x="4465" y="757"/>
                      <a:pt x="4275" y="828"/>
                      <a:pt x="4120" y="959"/>
                    </a:cubicBezTo>
                    <a:cubicBezTo>
                      <a:pt x="3996" y="1060"/>
                      <a:pt x="3920" y="1098"/>
                      <a:pt x="3868" y="1098"/>
                    </a:cubicBezTo>
                    <a:cubicBezTo>
                      <a:pt x="3810" y="1098"/>
                      <a:pt x="3782" y="1051"/>
                      <a:pt x="3751" y="995"/>
                    </a:cubicBezTo>
                    <a:cubicBezTo>
                      <a:pt x="3584" y="507"/>
                      <a:pt x="3180" y="138"/>
                      <a:pt x="2679" y="7"/>
                    </a:cubicBezTo>
                    <a:cubicBezTo>
                      <a:pt x="2648" y="3"/>
                      <a:pt x="2616" y="1"/>
                      <a:pt x="2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>
                <a:off x="8196559" y="3920779"/>
                <a:ext cx="206476" cy="14417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5" extrusionOk="0">
                    <a:moveTo>
                      <a:pt x="4438" y="0"/>
                    </a:moveTo>
                    <a:cubicBezTo>
                      <a:pt x="4269" y="0"/>
                      <a:pt x="4112" y="13"/>
                      <a:pt x="3977" y="33"/>
                    </a:cubicBezTo>
                    <a:cubicBezTo>
                      <a:pt x="3251" y="140"/>
                      <a:pt x="596" y="1390"/>
                      <a:pt x="1" y="3974"/>
                    </a:cubicBezTo>
                    <a:cubicBezTo>
                      <a:pt x="155" y="3759"/>
                      <a:pt x="334" y="3569"/>
                      <a:pt x="536" y="3402"/>
                    </a:cubicBezTo>
                    <a:cubicBezTo>
                      <a:pt x="858" y="3152"/>
                      <a:pt x="1251" y="3128"/>
                      <a:pt x="1584" y="2950"/>
                    </a:cubicBezTo>
                    <a:cubicBezTo>
                      <a:pt x="1720" y="2879"/>
                      <a:pt x="1820" y="2853"/>
                      <a:pt x="1890" y="2853"/>
                    </a:cubicBezTo>
                    <a:cubicBezTo>
                      <a:pt x="1985" y="2853"/>
                      <a:pt x="2025" y="2901"/>
                      <a:pt x="2025" y="2950"/>
                    </a:cubicBezTo>
                    <a:cubicBezTo>
                      <a:pt x="2025" y="3045"/>
                      <a:pt x="1679" y="3378"/>
                      <a:pt x="1810" y="3795"/>
                    </a:cubicBezTo>
                    <a:cubicBezTo>
                      <a:pt x="2001" y="3759"/>
                      <a:pt x="2191" y="3676"/>
                      <a:pt x="2346" y="3557"/>
                    </a:cubicBezTo>
                    <a:cubicBezTo>
                      <a:pt x="2470" y="3455"/>
                      <a:pt x="2549" y="3418"/>
                      <a:pt x="2602" y="3418"/>
                    </a:cubicBezTo>
                    <a:cubicBezTo>
                      <a:pt x="2662" y="3418"/>
                      <a:pt x="2690" y="3465"/>
                      <a:pt x="2715" y="3521"/>
                    </a:cubicBezTo>
                    <a:cubicBezTo>
                      <a:pt x="2882" y="4009"/>
                      <a:pt x="3287" y="4378"/>
                      <a:pt x="3799" y="4509"/>
                    </a:cubicBezTo>
                    <a:cubicBezTo>
                      <a:pt x="3825" y="4513"/>
                      <a:pt x="3852" y="4515"/>
                      <a:pt x="3879" y="4515"/>
                    </a:cubicBezTo>
                    <a:cubicBezTo>
                      <a:pt x="4036" y="4515"/>
                      <a:pt x="4202" y="4458"/>
                      <a:pt x="4334" y="4366"/>
                    </a:cubicBezTo>
                    <a:cubicBezTo>
                      <a:pt x="4358" y="4343"/>
                      <a:pt x="4394" y="4319"/>
                      <a:pt x="4418" y="4295"/>
                    </a:cubicBezTo>
                    <a:cubicBezTo>
                      <a:pt x="4755" y="3958"/>
                      <a:pt x="4437" y="3508"/>
                      <a:pt x="4086" y="3508"/>
                    </a:cubicBezTo>
                    <a:cubicBezTo>
                      <a:pt x="3966" y="3508"/>
                      <a:pt x="3842" y="3560"/>
                      <a:pt x="3739" y="3688"/>
                    </a:cubicBezTo>
                    <a:cubicBezTo>
                      <a:pt x="3692" y="3747"/>
                      <a:pt x="3656" y="3819"/>
                      <a:pt x="3632" y="3890"/>
                    </a:cubicBezTo>
                    <a:cubicBezTo>
                      <a:pt x="3561" y="3878"/>
                      <a:pt x="3501" y="3854"/>
                      <a:pt x="3441" y="3819"/>
                    </a:cubicBezTo>
                    <a:cubicBezTo>
                      <a:pt x="3203" y="3640"/>
                      <a:pt x="2763" y="2735"/>
                      <a:pt x="3108" y="1949"/>
                    </a:cubicBezTo>
                    <a:cubicBezTo>
                      <a:pt x="3409" y="1289"/>
                      <a:pt x="4071" y="745"/>
                      <a:pt x="4692" y="745"/>
                    </a:cubicBezTo>
                    <a:cubicBezTo>
                      <a:pt x="4809" y="745"/>
                      <a:pt x="4925" y="765"/>
                      <a:pt x="5037" y="806"/>
                    </a:cubicBezTo>
                    <a:cubicBezTo>
                      <a:pt x="5370" y="926"/>
                      <a:pt x="5477" y="1140"/>
                      <a:pt x="5501" y="1307"/>
                    </a:cubicBezTo>
                    <a:cubicBezTo>
                      <a:pt x="5452" y="1297"/>
                      <a:pt x="5402" y="1293"/>
                      <a:pt x="5355" y="1293"/>
                    </a:cubicBezTo>
                    <a:cubicBezTo>
                      <a:pt x="4852" y="1293"/>
                      <a:pt x="4469" y="1783"/>
                      <a:pt x="4632" y="2283"/>
                    </a:cubicBezTo>
                    <a:cubicBezTo>
                      <a:pt x="4741" y="2618"/>
                      <a:pt x="5047" y="2806"/>
                      <a:pt x="5357" y="2806"/>
                    </a:cubicBezTo>
                    <a:cubicBezTo>
                      <a:pt x="5554" y="2806"/>
                      <a:pt x="5754" y="2730"/>
                      <a:pt x="5906" y="2569"/>
                    </a:cubicBezTo>
                    <a:cubicBezTo>
                      <a:pt x="6144" y="2354"/>
                      <a:pt x="6466" y="1914"/>
                      <a:pt x="6323" y="1164"/>
                    </a:cubicBezTo>
                    <a:cubicBezTo>
                      <a:pt x="6138" y="242"/>
                      <a:pt x="5180" y="0"/>
                      <a:pt x="4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"/>
              <p:cNvSpPr/>
              <p:nvPr/>
            </p:nvSpPr>
            <p:spPr>
              <a:xfrm>
                <a:off x="8845560" y="3920779"/>
                <a:ext cx="206476" cy="1440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2" extrusionOk="0">
                    <a:moveTo>
                      <a:pt x="2039" y="0"/>
                    </a:moveTo>
                    <a:cubicBezTo>
                      <a:pt x="1295" y="0"/>
                      <a:pt x="330" y="242"/>
                      <a:pt x="155" y="1164"/>
                    </a:cubicBezTo>
                    <a:cubicBezTo>
                      <a:pt x="1" y="1914"/>
                      <a:pt x="322" y="2354"/>
                      <a:pt x="560" y="2569"/>
                    </a:cubicBezTo>
                    <a:cubicBezTo>
                      <a:pt x="713" y="2730"/>
                      <a:pt x="912" y="2806"/>
                      <a:pt x="1109" y="2806"/>
                    </a:cubicBezTo>
                    <a:cubicBezTo>
                      <a:pt x="1419" y="2806"/>
                      <a:pt x="1725" y="2618"/>
                      <a:pt x="1834" y="2283"/>
                    </a:cubicBezTo>
                    <a:cubicBezTo>
                      <a:pt x="1997" y="1783"/>
                      <a:pt x="1614" y="1293"/>
                      <a:pt x="1121" y="1293"/>
                    </a:cubicBezTo>
                    <a:cubicBezTo>
                      <a:pt x="1074" y="1293"/>
                      <a:pt x="1026" y="1297"/>
                      <a:pt x="977" y="1307"/>
                    </a:cubicBezTo>
                    <a:cubicBezTo>
                      <a:pt x="989" y="1140"/>
                      <a:pt x="1096" y="926"/>
                      <a:pt x="1441" y="806"/>
                    </a:cubicBezTo>
                    <a:cubicBezTo>
                      <a:pt x="1551" y="765"/>
                      <a:pt x="1665" y="745"/>
                      <a:pt x="1782" y="745"/>
                    </a:cubicBezTo>
                    <a:cubicBezTo>
                      <a:pt x="2398" y="745"/>
                      <a:pt x="3068" y="1289"/>
                      <a:pt x="3358" y="1949"/>
                    </a:cubicBezTo>
                    <a:cubicBezTo>
                      <a:pt x="3715" y="2735"/>
                      <a:pt x="3275" y="3640"/>
                      <a:pt x="3025" y="3819"/>
                    </a:cubicBezTo>
                    <a:cubicBezTo>
                      <a:pt x="2965" y="3854"/>
                      <a:pt x="2906" y="3878"/>
                      <a:pt x="2834" y="3890"/>
                    </a:cubicBezTo>
                    <a:cubicBezTo>
                      <a:pt x="2822" y="3807"/>
                      <a:pt x="2787" y="3735"/>
                      <a:pt x="2727" y="3688"/>
                    </a:cubicBezTo>
                    <a:cubicBezTo>
                      <a:pt x="2623" y="3559"/>
                      <a:pt x="2498" y="3506"/>
                      <a:pt x="2377" y="3506"/>
                    </a:cubicBezTo>
                    <a:cubicBezTo>
                      <a:pt x="2027" y="3506"/>
                      <a:pt x="1712" y="3950"/>
                      <a:pt x="2048" y="4295"/>
                    </a:cubicBezTo>
                    <a:cubicBezTo>
                      <a:pt x="2072" y="4319"/>
                      <a:pt x="2108" y="4343"/>
                      <a:pt x="2132" y="4366"/>
                    </a:cubicBezTo>
                    <a:cubicBezTo>
                      <a:pt x="2271" y="4463"/>
                      <a:pt x="2449" y="4511"/>
                      <a:pt x="2622" y="4511"/>
                    </a:cubicBezTo>
                    <a:cubicBezTo>
                      <a:pt x="2641" y="4511"/>
                      <a:pt x="2660" y="4510"/>
                      <a:pt x="2679" y="4509"/>
                    </a:cubicBezTo>
                    <a:cubicBezTo>
                      <a:pt x="3180" y="4378"/>
                      <a:pt x="3584" y="4009"/>
                      <a:pt x="3751" y="3521"/>
                    </a:cubicBezTo>
                    <a:cubicBezTo>
                      <a:pt x="3782" y="3465"/>
                      <a:pt x="3810" y="3418"/>
                      <a:pt x="3868" y="3418"/>
                    </a:cubicBezTo>
                    <a:cubicBezTo>
                      <a:pt x="3920" y="3418"/>
                      <a:pt x="3996" y="3455"/>
                      <a:pt x="4120" y="3557"/>
                    </a:cubicBezTo>
                    <a:cubicBezTo>
                      <a:pt x="4275" y="3676"/>
                      <a:pt x="4465" y="3759"/>
                      <a:pt x="4656" y="3795"/>
                    </a:cubicBezTo>
                    <a:cubicBezTo>
                      <a:pt x="4787" y="3378"/>
                      <a:pt x="4442" y="3045"/>
                      <a:pt x="4442" y="2950"/>
                    </a:cubicBezTo>
                    <a:cubicBezTo>
                      <a:pt x="4442" y="2896"/>
                      <a:pt x="4480" y="2850"/>
                      <a:pt x="4571" y="2850"/>
                    </a:cubicBezTo>
                    <a:cubicBezTo>
                      <a:pt x="4641" y="2850"/>
                      <a:pt x="4742" y="2877"/>
                      <a:pt x="4882" y="2950"/>
                    </a:cubicBezTo>
                    <a:cubicBezTo>
                      <a:pt x="5215" y="3128"/>
                      <a:pt x="5608" y="3152"/>
                      <a:pt x="5930" y="3402"/>
                    </a:cubicBezTo>
                    <a:cubicBezTo>
                      <a:pt x="6132" y="3569"/>
                      <a:pt x="6311" y="3759"/>
                      <a:pt x="6466" y="3962"/>
                    </a:cubicBezTo>
                    <a:cubicBezTo>
                      <a:pt x="5870" y="1390"/>
                      <a:pt x="3227" y="140"/>
                      <a:pt x="2501" y="33"/>
                    </a:cubicBezTo>
                    <a:cubicBezTo>
                      <a:pt x="2366" y="13"/>
                      <a:pt x="2209" y="0"/>
                      <a:pt x="20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"/>
              <p:cNvSpPr/>
              <p:nvPr/>
            </p:nvSpPr>
            <p:spPr>
              <a:xfrm>
                <a:off x="895467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4049" y="0"/>
                    </a:moveTo>
                    <a:cubicBezTo>
                      <a:pt x="1477" y="596"/>
                      <a:pt x="227" y="3251"/>
                      <a:pt x="120" y="3977"/>
                    </a:cubicBezTo>
                    <a:cubicBezTo>
                      <a:pt x="1" y="4703"/>
                      <a:pt x="120" y="6096"/>
                      <a:pt x="1251" y="6323"/>
                    </a:cubicBezTo>
                    <a:cubicBezTo>
                      <a:pt x="1382" y="6350"/>
                      <a:pt x="1504" y="6362"/>
                      <a:pt x="1617" y="6362"/>
                    </a:cubicBezTo>
                    <a:cubicBezTo>
                      <a:pt x="2142" y="6362"/>
                      <a:pt x="2479" y="6102"/>
                      <a:pt x="2656" y="5906"/>
                    </a:cubicBezTo>
                    <a:cubicBezTo>
                      <a:pt x="3072" y="5513"/>
                      <a:pt x="2918" y="4823"/>
                      <a:pt x="2370" y="4644"/>
                    </a:cubicBezTo>
                    <a:cubicBezTo>
                      <a:pt x="2289" y="4617"/>
                      <a:pt x="2208" y="4605"/>
                      <a:pt x="2130" y="4605"/>
                    </a:cubicBezTo>
                    <a:cubicBezTo>
                      <a:pt x="1678" y="4605"/>
                      <a:pt x="1302" y="5014"/>
                      <a:pt x="1394" y="5501"/>
                    </a:cubicBezTo>
                    <a:cubicBezTo>
                      <a:pt x="1215" y="5477"/>
                      <a:pt x="1013" y="5382"/>
                      <a:pt x="894" y="5037"/>
                    </a:cubicBezTo>
                    <a:cubicBezTo>
                      <a:pt x="632" y="4346"/>
                      <a:pt x="1251" y="3465"/>
                      <a:pt x="2037" y="3120"/>
                    </a:cubicBezTo>
                    <a:cubicBezTo>
                      <a:pt x="2248" y="3024"/>
                      <a:pt x="2466" y="2986"/>
                      <a:pt x="2677" y="2986"/>
                    </a:cubicBezTo>
                    <a:cubicBezTo>
                      <a:pt x="3251" y="2986"/>
                      <a:pt x="3763" y="3270"/>
                      <a:pt x="3894" y="3453"/>
                    </a:cubicBezTo>
                    <a:cubicBezTo>
                      <a:pt x="3942" y="3501"/>
                      <a:pt x="3965" y="3572"/>
                      <a:pt x="3977" y="3644"/>
                    </a:cubicBezTo>
                    <a:cubicBezTo>
                      <a:pt x="3894" y="3656"/>
                      <a:pt x="3823" y="3691"/>
                      <a:pt x="3763" y="3739"/>
                    </a:cubicBezTo>
                    <a:cubicBezTo>
                      <a:pt x="3408" y="4056"/>
                      <a:pt x="3705" y="4542"/>
                      <a:pt x="4068" y="4542"/>
                    </a:cubicBezTo>
                    <a:cubicBezTo>
                      <a:pt x="4168" y="4542"/>
                      <a:pt x="4272" y="4505"/>
                      <a:pt x="4370" y="4418"/>
                    </a:cubicBezTo>
                    <a:cubicBezTo>
                      <a:pt x="4406" y="4394"/>
                      <a:pt x="4430" y="4370"/>
                      <a:pt x="4454" y="4334"/>
                    </a:cubicBezTo>
                    <a:cubicBezTo>
                      <a:pt x="4561" y="4180"/>
                      <a:pt x="4608" y="3989"/>
                      <a:pt x="4596" y="3799"/>
                    </a:cubicBezTo>
                    <a:cubicBezTo>
                      <a:pt x="4465" y="3287"/>
                      <a:pt x="4096" y="2882"/>
                      <a:pt x="3608" y="2727"/>
                    </a:cubicBezTo>
                    <a:cubicBezTo>
                      <a:pt x="3501" y="2667"/>
                      <a:pt x="3418" y="2608"/>
                      <a:pt x="3632" y="2346"/>
                    </a:cubicBezTo>
                    <a:cubicBezTo>
                      <a:pt x="3763" y="2191"/>
                      <a:pt x="3846" y="2013"/>
                      <a:pt x="3870" y="1810"/>
                    </a:cubicBezTo>
                    <a:cubicBezTo>
                      <a:pt x="3806" y="1789"/>
                      <a:pt x="3743" y="1781"/>
                      <a:pt x="3683" y="1781"/>
                    </a:cubicBezTo>
                    <a:cubicBezTo>
                      <a:pt x="3365" y="1781"/>
                      <a:pt x="3117" y="2025"/>
                      <a:pt x="3037" y="2025"/>
                    </a:cubicBezTo>
                    <a:cubicBezTo>
                      <a:pt x="3032" y="2025"/>
                      <a:pt x="3028" y="2025"/>
                      <a:pt x="3024" y="2025"/>
                    </a:cubicBezTo>
                    <a:cubicBezTo>
                      <a:pt x="2936" y="2025"/>
                      <a:pt x="2878" y="1902"/>
                      <a:pt x="3037" y="1584"/>
                    </a:cubicBezTo>
                    <a:cubicBezTo>
                      <a:pt x="3215" y="1251"/>
                      <a:pt x="3239" y="858"/>
                      <a:pt x="3489" y="536"/>
                    </a:cubicBezTo>
                    <a:cubicBezTo>
                      <a:pt x="3644" y="334"/>
                      <a:pt x="3834" y="155"/>
                      <a:pt x="4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"/>
              <p:cNvSpPr/>
              <p:nvPr/>
            </p:nvSpPr>
            <p:spPr>
              <a:xfrm>
                <a:off x="895467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1605" y="1"/>
                    </a:moveTo>
                    <a:cubicBezTo>
                      <a:pt x="1495" y="1"/>
                      <a:pt x="1377" y="12"/>
                      <a:pt x="1251" y="36"/>
                    </a:cubicBezTo>
                    <a:cubicBezTo>
                      <a:pt x="120" y="262"/>
                      <a:pt x="1" y="1655"/>
                      <a:pt x="120" y="2382"/>
                    </a:cubicBezTo>
                    <a:cubicBezTo>
                      <a:pt x="227" y="3108"/>
                      <a:pt x="1477" y="5763"/>
                      <a:pt x="4049" y="6346"/>
                    </a:cubicBezTo>
                    <a:cubicBezTo>
                      <a:pt x="3834" y="6204"/>
                      <a:pt x="3644" y="6025"/>
                      <a:pt x="3489" y="5811"/>
                    </a:cubicBezTo>
                    <a:cubicBezTo>
                      <a:pt x="3239" y="5501"/>
                      <a:pt x="3215" y="5108"/>
                      <a:pt x="3037" y="4775"/>
                    </a:cubicBezTo>
                    <a:cubicBezTo>
                      <a:pt x="2870" y="4441"/>
                      <a:pt x="2941" y="4322"/>
                      <a:pt x="3037" y="4322"/>
                    </a:cubicBezTo>
                    <a:cubicBezTo>
                      <a:pt x="3117" y="4332"/>
                      <a:pt x="3365" y="4578"/>
                      <a:pt x="3683" y="4578"/>
                    </a:cubicBezTo>
                    <a:cubicBezTo>
                      <a:pt x="3743" y="4578"/>
                      <a:pt x="3806" y="4569"/>
                      <a:pt x="3870" y="4549"/>
                    </a:cubicBezTo>
                    <a:cubicBezTo>
                      <a:pt x="3846" y="4346"/>
                      <a:pt x="3763" y="4168"/>
                      <a:pt x="3632" y="4013"/>
                    </a:cubicBezTo>
                    <a:cubicBezTo>
                      <a:pt x="3418" y="3751"/>
                      <a:pt x="3501" y="3691"/>
                      <a:pt x="3608" y="3632"/>
                    </a:cubicBezTo>
                    <a:cubicBezTo>
                      <a:pt x="4096" y="3465"/>
                      <a:pt x="4465" y="3060"/>
                      <a:pt x="4596" y="2560"/>
                    </a:cubicBezTo>
                    <a:cubicBezTo>
                      <a:pt x="4608" y="2370"/>
                      <a:pt x="4561" y="2179"/>
                      <a:pt x="4454" y="2025"/>
                    </a:cubicBezTo>
                    <a:cubicBezTo>
                      <a:pt x="4430" y="1989"/>
                      <a:pt x="4406" y="1965"/>
                      <a:pt x="4370" y="1929"/>
                    </a:cubicBezTo>
                    <a:cubicBezTo>
                      <a:pt x="4275" y="1846"/>
                      <a:pt x="4172" y="1811"/>
                      <a:pt x="4074" y="1811"/>
                    </a:cubicBezTo>
                    <a:cubicBezTo>
                      <a:pt x="3708" y="1811"/>
                      <a:pt x="3406" y="2301"/>
                      <a:pt x="3763" y="2620"/>
                    </a:cubicBezTo>
                    <a:cubicBezTo>
                      <a:pt x="3823" y="2667"/>
                      <a:pt x="3894" y="2703"/>
                      <a:pt x="3977" y="2715"/>
                    </a:cubicBezTo>
                    <a:cubicBezTo>
                      <a:pt x="3965" y="2787"/>
                      <a:pt x="3942" y="2858"/>
                      <a:pt x="3894" y="2906"/>
                    </a:cubicBezTo>
                    <a:cubicBezTo>
                      <a:pt x="3763" y="3088"/>
                      <a:pt x="3251" y="3373"/>
                      <a:pt x="2677" y="3373"/>
                    </a:cubicBezTo>
                    <a:cubicBezTo>
                      <a:pt x="2466" y="3373"/>
                      <a:pt x="2248" y="3335"/>
                      <a:pt x="2037" y="3239"/>
                    </a:cubicBezTo>
                    <a:cubicBezTo>
                      <a:pt x="1251" y="2894"/>
                      <a:pt x="632" y="2013"/>
                      <a:pt x="882" y="1322"/>
                    </a:cubicBezTo>
                    <a:cubicBezTo>
                      <a:pt x="1013" y="977"/>
                      <a:pt x="1215" y="882"/>
                      <a:pt x="1394" y="858"/>
                    </a:cubicBezTo>
                    <a:lnTo>
                      <a:pt x="1394" y="858"/>
                    </a:lnTo>
                    <a:cubicBezTo>
                      <a:pt x="1302" y="1345"/>
                      <a:pt x="1678" y="1754"/>
                      <a:pt x="2130" y="1754"/>
                    </a:cubicBezTo>
                    <a:cubicBezTo>
                      <a:pt x="2208" y="1754"/>
                      <a:pt x="2289" y="1741"/>
                      <a:pt x="2370" y="1715"/>
                    </a:cubicBezTo>
                    <a:cubicBezTo>
                      <a:pt x="2918" y="1536"/>
                      <a:pt x="3072" y="846"/>
                      <a:pt x="2656" y="453"/>
                    </a:cubicBezTo>
                    <a:cubicBezTo>
                      <a:pt x="2478" y="256"/>
                      <a:pt x="2137" y="1"/>
                      <a:pt x="16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"/>
              <p:cNvSpPr/>
              <p:nvPr/>
            </p:nvSpPr>
            <p:spPr>
              <a:xfrm>
                <a:off x="814674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75" y="155"/>
                      <a:pt x="965" y="334"/>
                      <a:pt x="1132" y="536"/>
                    </a:cubicBezTo>
                    <a:cubicBezTo>
                      <a:pt x="1382" y="858"/>
                      <a:pt x="1406" y="1251"/>
                      <a:pt x="1572" y="1584"/>
                    </a:cubicBezTo>
                    <a:cubicBezTo>
                      <a:pt x="1743" y="1902"/>
                      <a:pt x="1675" y="2025"/>
                      <a:pt x="1585" y="2025"/>
                    </a:cubicBezTo>
                    <a:cubicBezTo>
                      <a:pt x="1581" y="2025"/>
                      <a:pt x="1577" y="2025"/>
                      <a:pt x="1572" y="2025"/>
                    </a:cubicBezTo>
                    <a:cubicBezTo>
                      <a:pt x="1492" y="2025"/>
                      <a:pt x="1253" y="1781"/>
                      <a:pt x="931" y="1781"/>
                    </a:cubicBezTo>
                    <a:cubicBezTo>
                      <a:pt x="869" y="1781"/>
                      <a:pt x="805" y="1789"/>
                      <a:pt x="739" y="1810"/>
                    </a:cubicBezTo>
                    <a:cubicBezTo>
                      <a:pt x="763" y="2013"/>
                      <a:pt x="846" y="2191"/>
                      <a:pt x="977" y="2346"/>
                    </a:cubicBezTo>
                    <a:cubicBezTo>
                      <a:pt x="1191" y="2608"/>
                      <a:pt x="1120" y="2667"/>
                      <a:pt x="1013" y="2727"/>
                    </a:cubicBezTo>
                    <a:cubicBezTo>
                      <a:pt x="525" y="2882"/>
                      <a:pt x="144" y="3287"/>
                      <a:pt x="25" y="3799"/>
                    </a:cubicBezTo>
                    <a:cubicBezTo>
                      <a:pt x="1" y="3989"/>
                      <a:pt x="48" y="4180"/>
                      <a:pt x="168" y="4334"/>
                    </a:cubicBezTo>
                    <a:cubicBezTo>
                      <a:pt x="179" y="4370"/>
                      <a:pt x="203" y="4394"/>
                      <a:pt x="239" y="4418"/>
                    </a:cubicBezTo>
                    <a:cubicBezTo>
                      <a:pt x="334" y="4495"/>
                      <a:pt x="434" y="4528"/>
                      <a:pt x="529" y="4528"/>
                    </a:cubicBezTo>
                    <a:cubicBezTo>
                      <a:pt x="887" y="4528"/>
                      <a:pt x="1176" y="4059"/>
                      <a:pt x="846" y="3739"/>
                    </a:cubicBezTo>
                    <a:cubicBezTo>
                      <a:pt x="787" y="3691"/>
                      <a:pt x="715" y="3656"/>
                      <a:pt x="644" y="3644"/>
                    </a:cubicBezTo>
                    <a:cubicBezTo>
                      <a:pt x="644" y="3572"/>
                      <a:pt x="668" y="3501"/>
                      <a:pt x="715" y="3453"/>
                    </a:cubicBezTo>
                    <a:cubicBezTo>
                      <a:pt x="846" y="3270"/>
                      <a:pt x="1359" y="2986"/>
                      <a:pt x="1932" y="2986"/>
                    </a:cubicBezTo>
                    <a:cubicBezTo>
                      <a:pt x="2143" y="2986"/>
                      <a:pt x="2362" y="3024"/>
                      <a:pt x="2573" y="3120"/>
                    </a:cubicBezTo>
                    <a:cubicBezTo>
                      <a:pt x="3370" y="3465"/>
                      <a:pt x="3978" y="4346"/>
                      <a:pt x="3728" y="5037"/>
                    </a:cubicBezTo>
                    <a:cubicBezTo>
                      <a:pt x="3597" y="5382"/>
                      <a:pt x="3394" y="5477"/>
                      <a:pt x="3216" y="5501"/>
                    </a:cubicBezTo>
                    <a:cubicBezTo>
                      <a:pt x="3307" y="5014"/>
                      <a:pt x="2931" y="4605"/>
                      <a:pt x="2480" y="4605"/>
                    </a:cubicBezTo>
                    <a:cubicBezTo>
                      <a:pt x="2401" y="4605"/>
                      <a:pt x="2320" y="4617"/>
                      <a:pt x="2239" y="4644"/>
                    </a:cubicBezTo>
                    <a:cubicBezTo>
                      <a:pt x="1703" y="4823"/>
                      <a:pt x="1549" y="5513"/>
                      <a:pt x="1965" y="5906"/>
                    </a:cubicBezTo>
                    <a:cubicBezTo>
                      <a:pt x="2142" y="6102"/>
                      <a:pt x="2471" y="6362"/>
                      <a:pt x="3000" y="6362"/>
                    </a:cubicBezTo>
                    <a:cubicBezTo>
                      <a:pt x="3114" y="6362"/>
                      <a:pt x="3237" y="6350"/>
                      <a:pt x="3370" y="6323"/>
                    </a:cubicBezTo>
                    <a:cubicBezTo>
                      <a:pt x="4501" y="6096"/>
                      <a:pt x="4609" y="4703"/>
                      <a:pt x="4501" y="3977"/>
                    </a:cubicBezTo>
                    <a:cubicBezTo>
                      <a:pt x="4382" y="3251"/>
                      <a:pt x="3144" y="596"/>
                      <a:pt x="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"/>
              <p:cNvSpPr/>
              <p:nvPr/>
            </p:nvSpPr>
            <p:spPr>
              <a:xfrm>
                <a:off x="814674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3012" y="1"/>
                    </a:moveTo>
                    <a:cubicBezTo>
                      <a:pt x="2476" y="1"/>
                      <a:pt x="2143" y="256"/>
                      <a:pt x="1965" y="453"/>
                    </a:cubicBezTo>
                    <a:cubicBezTo>
                      <a:pt x="1549" y="846"/>
                      <a:pt x="1703" y="1536"/>
                      <a:pt x="2239" y="1715"/>
                    </a:cubicBezTo>
                    <a:cubicBezTo>
                      <a:pt x="2320" y="1741"/>
                      <a:pt x="2401" y="1754"/>
                      <a:pt x="2480" y="1754"/>
                    </a:cubicBezTo>
                    <a:cubicBezTo>
                      <a:pt x="2931" y="1754"/>
                      <a:pt x="3307" y="1345"/>
                      <a:pt x="3216" y="858"/>
                    </a:cubicBezTo>
                    <a:lnTo>
                      <a:pt x="3216" y="858"/>
                    </a:lnTo>
                    <a:cubicBezTo>
                      <a:pt x="3394" y="882"/>
                      <a:pt x="3597" y="977"/>
                      <a:pt x="3728" y="1322"/>
                    </a:cubicBezTo>
                    <a:cubicBezTo>
                      <a:pt x="3978" y="2013"/>
                      <a:pt x="3370" y="2894"/>
                      <a:pt x="2573" y="3239"/>
                    </a:cubicBezTo>
                    <a:cubicBezTo>
                      <a:pt x="2362" y="3335"/>
                      <a:pt x="2143" y="3373"/>
                      <a:pt x="1932" y="3373"/>
                    </a:cubicBezTo>
                    <a:cubicBezTo>
                      <a:pt x="1359" y="3373"/>
                      <a:pt x="846" y="3088"/>
                      <a:pt x="715" y="2906"/>
                    </a:cubicBezTo>
                    <a:cubicBezTo>
                      <a:pt x="668" y="2858"/>
                      <a:pt x="644" y="2787"/>
                      <a:pt x="644" y="2715"/>
                    </a:cubicBezTo>
                    <a:cubicBezTo>
                      <a:pt x="715" y="2703"/>
                      <a:pt x="787" y="2667"/>
                      <a:pt x="846" y="2620"/>
                    </a:cubicBezTo>
                    <a:cubicBezTo>
                      <a:pt x="1177" y="2289"/>
                      <a:pt x="885" y="1824"/>
                      <a:pt x="525" y="1824"/>
                    </a:cubicBezTo>
                    <a:cubicBezTo>
                      <a:pt x="431" y="1824"/>
                      <a:pt x="333" y="1855"/>
                      <a:pt x="239" y="1929"/>
                    </a:cubicBezTo>
                    <a:cubicBezTo>
                      <a:pt x="203" y="1965"/>
                      <a:pt x="179" y="1989"/>
                      <a:pt x="168" y="2025"/>
                    </a:cubicBezTo>
                    <a:cubicBezTo>
                      <a:pt x="48" y="2179"/>
                      <a:pt x="1" y="2370"/>
                      <a:pt x="25" y="2560"/>
                    </a:cubicBezTo>
                    <a:cubicBezTo>
                      <a:pt x="144" y="3060"/>
                      <a:pt x="525" y="3465"/>
                      <a:pt x="1013" y="3632"/>
                    </a:cubicBezTo>
                    <a:cubicBezTo>
                      <a:pt x="1120" y="3691"/>
                      <a:pt x="1191" y="3751"/>
                      <a:pt x="977" y="4013"/>
                    </a:cubicBezTo>
                    <a:cubicBezTo>
                      <a:pt x="846" y="4168"/>
                      <a:pt x="763" y="4346"/>
                      <a:pt x="739" y="4549"/>
                    </a:cubicBezTo>
                    <a:cubicBezTo>
                      <a:pt x="805" y="4569"/>
                      <a:pt x="869" y="4578"/>
                      <a:pt x="930" y="4578"/>
                    </a:cubicBezTo>
                    <a:cubicBezTo>
                      <a:pt x="1252" y="4578"/>
                      <a:pt x="1492" y="4332"/>
                      <a:pt x="1572" y="4322"/>
                    </a:cubicBezTo>
                    <a:cubicBezTo>
                      <a:pt x="1668" y="4322"/>
                      <a:pt x="1751" y="4441"/>
                      <a:pt x="1572" y="4775"/>
                    </a:cubicBezTo>
                    <a:cubicBezTo>
                      <a:pt x="1406" y="5108"/>
                      <a:pt x="1382" y="5501"/>
                      <a:pt x="1132" y="5811"/>
                    </a:cubicBezTo>
                    <a:cubicBezTo>
                      <a:pt x="965" y="6025"/>
                      <a:pt x="775" y="6204"/>
                      <a:pt x="560" y="6346"/>
                    </a:cubicBezTo>
                    <a:cubicBezTo>
                      <a:pt x="3144" y="5763"/>
                      <a:pt x="4382" y="3108"/>
                      <a:pt x="4501" y="2382"/>
                    </a:cubicBezTo>
                    <a:cubicBezTo>
                      <a:pt x="4609" y="1655"/>
                      <a:pt x="4501" y="262"/>
                      <a:pt x="3370" y="36"/>
                    </a:cubicBezTo>
                    <a:cubicBezTo>
                      <a:pt x="3242" y="12"/>
                      <a:pt x="3123" y="1"/>
                      <a:pt x="3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"/>
              <p:cNvSpPr/>
              <p:nvPr/>
            </p:nvSpPr>
            <p:spPr>
              <a:xfrm>
                <a:off x="8475012" y="3464268"/>
                <a:ext cx="82386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9" extrusionOk="0">
                    <a:moveTo>
                      <a:pt x="1204" y="1"/>
                    </a:moveTo>
                    <a:cubicBezTo>
                      <a:pt x="743" y="1"/>
                      <a:pt x="0" y="440"/>
                      <a:pt x="496" y="1422"/>
                    </a:cubicBezTo>
                    <a:cubicBezTo>
                      <a:pt x="1014" y="2469"/>
                      <a:pt x="2305" y="2518"/>
                      <a:pt x="2542" y="2518"/>
                    </a:cubicBezTo>
                    <a:cubicBezTo>
                      <a:pt x="2566" y="2518"/>
                      <a:pt x="2580" y="2518"/>
                      <a:pt x="2580" y="2518"/>
                    </a:cubicBezTo>
                    <a:cubicBezTo>
                      <a:pt x="2580" y="2518"/>
                      <a:pt x="1365" y="2148"/>
                      <a:pt x="984" y="1327"/>
                    </a:cubicBezTo>
                    <a:cubicBezTo>
                      <a:pt x="901" y="1196"/>
                      <a:pt x="901" y="1041"/>
                      <a:pt x="972" y="910"/>
                    </a:cubicBezTo>
                    <a:lnTo>
                      <a:pt x="972" y="910"/>
                    </a:lnTo>
                    <a:cubicBezTo>
                      <a:pt x="1067" y="971"/>
                      <a:pt x="1160" y="997"/>
                      <a:pt x="1247" y="997"/>
                    </a:cubicBezTo>
                    <a:cubicBezTo>
                      <a:pt x="1701" y="997"/>
                      <a:pt x="1973" y="271"/>
                      <a:pt x="1413" y="41"/>
                    </a:cubicBezTo>
                    <a:cubicBezTo>
                      <a:pt x="1357" y="14"/>
                      <a:pt x="1285" y="1"/>
                      <a:pt x="1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"/>
              <p:cNvSpPr/>
              <p:nvPr/>
            </p:nvSpPr>
            <p:spPr>
              <a:xfrm>
                <a:off x="8475012" y="3629041"/>
                <a:ext cx="82386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8" extrusionOk="0">
                    <a:moveTo>
                      <a:pt x="2542" y="0"/>
                    </a:moveTo>
                    <a:cubicBezTo>
                      <a:pt x="2305" y="0"/>
                      <a:pt x="1014" y="49"/>
                      <a:pt x="496" y="1096"/>
                    </a:cubicBezTo>
                    <a:cubicBezTo>
                      <a:pt x="0" y="2078"/>
                      <a:pt x="743" y="2518"/>
                      <a:pt x="1204" y="2518"/>
                    </a:cubicBezTo>
                    <a:cubicBezTo>
                      <a:pt x="1285" y="2518"/>
                      <a:pt x="1357" y="2504"/>
                      <a:pt x="1413" y="2477"/>
                    </a:cubicBezTo>
                    <a:cubicBezTo>
                      <a:pt x="1520" y="2430"/>
                      <a:pt x="1615" y="2346"/>
                      <a:pt x="1663" y="2239"/>
                    </a:cubicBezTo>
                    <a:cubicBezTo>
                      <a:pt x="1843" y="1889"/>
                      <a:pt x="1563" y="1531"/>
                      <a:pt x="1232" y="1531"/>
                    </a:cubicBezTo>
                    <a:cubicBezTo>
                      <a:pt x="1146" y="1531"/>
                      <a:pt x="1058" y="1555"/>
                      <a:pt x="972" y="1608"/>
                    </a:cubicBezTo>
                    <a:cubicBezTo>
                      <a:pt x="901" y="1477"/>
                      <a:pt x="901" y="1322"/>
                      <a:pt x="984" y="1191"/>
                    </a:cubicBezTo>
                    <a:cubicBezTo>
                      <a:pt x="1365" y="370"/>
                      <a:pt x="2580" y="1"/>
                      <a:pt x="2580" y="1"/>
                    </a:cubicBezTo>
                    <a:cubicBezTo>
                      <a:pt x="2580" y="1"/>
                      <a:pt x="2566" y="0"/>
                      <a:pt x="25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"/>
              <p:cNvSpPr/>
              <p:nvPr/>
            </p:nvSpPr>
            <p:spPr>
              <a:xfrm>
                <a:off x="8691197" y="3629041"/>
                <a:ext cx="82098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8" extrusionOk="0">
                    <a:moveTo>
                      <a:pt x="38" y="0"/>
                    </a:moveTo>
                    <a:cubicBezTo>
                      <a:pt x="14" y="0"/>
                      <a:pt x="1" y="1"/>
                      <a:pt x="1" y="1"/>
                    </a:cubicBezTo>
                    <a:cubicBezTo>
                      <a:pt x="1" y="1"/>
                      <a:pt x="1203" y="370"/>
                      <a:pt x="1596" y="1191"/>
                    </a:cubicBezTo>
                    <a:cubicBezTo>
                      <a:pt x="1667" y="1322"/>
                      <a:pt x="1667" y="1477"/>
                      <a:pt x="1608" y="1608"/>
                    </a:cubicBezTo>
                    <a:cubicBezTo>
                      <a:pt x="1513" y="1550"/>
                      <a:pt x="1420" y="1525"/>
                      <a:pt x="1334" y="1525"/>
                    </a:cubicBezTo>
                    <a:cubicBezTo>
                      <a:pt x="872" y="1525"/>
                      <a:pt x="604" y="2246"/>
                      <a:pt x="1156" y="2477"/>
                    </a:cubicBezTo>
                    <a:cubicBezTo>
                      <a:pt x="1211" y="2504"/>
                      <a:pt x="1283" y="2518"/>
                      <a:pt x="1364" y="2518"/>
                    </a:cubicBezTo>
                    <a:cubicBezTo>
                      <a:pt x="1825" y="2518"/>
                      <a:pt x="2570" y="2078"/>
                      <a:pt x="2084" y="1096"/>
                    </a:cubicBezTo>
                    <a:cubicBezTo>
                      <a:pt x="1555" y="49"/>
                      <a:pt x="273" y="0"/>
                      <a:pt x="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>
                <a:off x="8691197" y="3464268"/>
                <a:ext cx="82098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9" extrusionOk="0">
                    <a:moveTo>
                      <a:pt x="1364" y="1"/>
                    </a:moveTo>
                    <a:cubicBezTo>
                      <a:pt x="1283" y="1"/>
                      <a:pt x="1211" y="14"/>
                      <a:pt x="1156" y="41"/>
                    </a:cubicBezTo>
                    <a:cubicBezTo>
                      <a:pt x="595" y="271"/>
                      <a:pt x="867" y="997"/>
                      <a:pt x="1329" y="997"/>
                    </a:cubicBezTo>
                    <a:cubicBezTo>
                      <a:pt x="1416" y="997"/>
                      <a:pt x="1511" y="971"/>
                      <a:pt x="1608" y="910"/>
                    </a:cubicBezTo>
                    <a:lnTo>
                      <a:pt x="1608" y="910"/>
                    </a:lnTo>
                    <a:cubicBezTo>
                      <a:pt x="1667" y="1041"/>
                      <a:pt x="1667" y="1196"/>
                      <a:pt x="1596" y="1327"/>
                    </a:cubicBezTo>
                    <a:cubicBezTo>
                      <a:pt x="1203" y="2148"/>
                      <a:pt x="1" y="2518"/>
                      <a:pt x="1" y="2518"/>
                    </a:cubicBezTo>
                    <a:cubicBezTo>
                      <a:pt x="1" y="2518"/>
                      <a:pt x="14" y="2518"/>
                      <a:pt x="38" y="2518"/>
                    </a:cubicBezTo>
                    <a:cubicBezTo>
                      <a:pt x="273" y="2518"/>
                      <a:pt x="1555" y="2469"/>
                      <a:pt x="2084" y="1422"/>
                    </a:cubicBezTo>
                    <a:cubicBezTo>
                      <a:pt x="2570" y="440"/>
                      <a:pt x="1825" y="1"/>
                      <a:pt x="1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"/>
              <p:cNvSpPr/>
              <p:nvPr/>
            </p:nvSpPr>
            <p:spPr>
              <a:xfrm>
                <a:off x="9064938" y="3527527"/>
                <a:ext cx="59714" cy="116011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3633" extrusionOk="0">
                    <a:moveTo>
                      <a:pt x="1810" y="1"/>
                    </a:moveTo>
                    <a:cubicBezTo>
                      <a:pt x="810" y="1"/>
                      <a:pt x="0" y="822"/>
                      <a:pt x="0" y="1822"/>
                    </a:cubicBezTo>
                    <a:cubicBezTo>
                      <a:pt x="0" y="2823"/>
                      <a:pt x="810" y="3632"/>
                      <a:pt x="1810" y="3632"/>
                    </a:cubicBezTo>
                    <a:lnTo>
                      <a:pt x="1870" y="3632"/>
                    </a:lnTo>
                    <a:lnTo>
                      <a:pt x="1870" y="3287"/>
                    </a:lnTo>
                    <a:lnTo>
                      <a:pt x="1810" y="3287"/>
                    </a:lnTo>
                    <a:cubicBezTo>
                      <a:pt x="1001" y="3287"/>
                      <a:pt x="346" y="2632"/>
                      <a:pt x="346" y="1822"/>
                    </a:cubicBezTo>
                    <a:cubicBezTo>
                      <a:pt x="346" y="1013"/>
                      <a:pt x="1001" y="358"/>
                      <a:pt x="1810" y="358"/>
                    </a:cubicBezTo>
                    <a:lnTo>
                      <a:pt x="1870" y="35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"/>
              <p:cNvSpPr/>
              <p:nvPr/>
            </p:nvSpPr>
            <p:spPr>
              <a:xfrm>
                <a:off x="8125860" y="3527910"/>
                <a:ext cx="60097" cy="115628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3621" extrusionOk="0">
                    <a:moveTo>
                      <a:pt x="81" y="1"/>
                    </a:moveTo>
                    <a:cubicBezTo>
                      <a:pt x="74" y="1"/>
                      <a:pt x="67" y="1"/>
                      <a:pt x="60" y="1"/>
                    </a:cubicBezTo>
                    <a:lnTo>
                      <a:pt x="0" y="1"/>
                    </a:lnTo>
                    <a:lnTo>
                      <a:pt x="0" y="346"/>
                    </a:lnTo>
                    <a:lnTo>
                      <a:pt x="60" y="346"/>
                    </a:lnTo>
                    <a:cubicBezTo>
                      <a:pt x="857" y="370"/>
                      <a:pt x="1476" y="1025"/>
                      <a:pt x="1476" y="1810"/>
                    </a:cubicBezTo>
                    <a:cubicBezTo>
                      <a:pt x="1476" y="2596"/>
                      <a:pt x="857" y="3251"/>
                      <a:pt x="60" y="3275"/>
                    </a:cubicBezTo>
                    <a:lnTo>
                      <a:pt x="0" y="3275"/>
                    </a:lnTo>
                    <a:lnTo>
                      <a:pt x="0" y="3620"/>
                    </a:lnTo>
                    <a:lnTo>
                      <a:pt x="60" y="3620"/>
                    </a:lnTo>
                    <a:cubicBezTo>
                      <a:pt x="67" y="3620"/>
                      <a:pt x="74" y="3620"/>
                      <a:pt x="81" y="3620"/>
                    </a:cubicBezTo>
                    <a:cubicBezTo>
                      <a:pt x="1071" y="3620"/>
                      <a:pt x="1881" y="2803"/>
                      <a:pt x="1881" y="1810"/>
                    </a:cubicBezTo>
                    <a:cubicBezTo>
                      <a:pt x="1881" y="817"/>
                      <a:pt x="1071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8882442" y="3089154"/>
                <a:ext cx="242208" cy="242240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86" extrusionOk="0">
                    <a:moveTo>
                      <a:pt x="0" y="1"/>
                    </a:moveTo>
                    <a:cubicBezTo>
                      <a:pt x="0" y="4192"/>
                      <a:pt x="3394" y="7573"/>
                      <a:pt x="7573" y="7585"/>
                    </a:cubicBezTo>
                    <a:lnTo>
                      <a:pt x="7585" y="7585"/>
                    </a:lnTo>
                    <a:lnTo>
                      <a:pt x="7585" y="6526"/>
                    </a:lnTo>
                    <a:lnTo>
                      <a:pt x="7573" y="6526"/>
                    </a:lnTo>
                    <a:cubicBezTo>
                      <a:pt x="3977" y="6526"/>
                      <a:pt x="1060" y="3609"/>
                      <a:pt x="10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8882442" y="3849952"/>
                <a:ext cx="242208" cy="238408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466" extrusionOk="0">
                    <a:moveTo>
                      <a:pt x="7573" y="0"/>
                    </a:moveTo>
                    <a:cubicBezTo>
                      <a:pt x="3441" y="12"/>
                      <a:pt x="72" y="3322"/>
                      <a:pt x="0" y="7465"/>
                    </a:cubicBezTo>
                    <a:lnTo>
                      <a:pt x="1060" y="7454"/>
                    </a:lnTo>
                    <a:cubicBezTo>
                      <a:pt x="1132" y="3906"/>
                      <a:pt x="4025" y="1060"/>
                      <a:pt x="7573" y="1060"/>
                    </a:cubicBezTo>
                    <a:lnTo>
                      <a:pt x="7585" y="1060"/>
                    </a:lnTo>
                    <a:lnTo>
                      <a:pt x="75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"/>
              <p:cNvSpPr/>
              <p:nvPr/>
            </p:nvSpPr>
            <p:spPr>
              <a:xfrm>
                <a:off x="8125860" y="3089538"/>
                <a:ext cx="242208" cy="241857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74" extrusionOk="0">
                    <a:moveTo>
                      <a:pt x="6525" y="1"/>
                    </a:moveTo>
                    <a:cubicBezTo>
                      <a:pt x="6513" y="3597"/>
                      <a:pt x="3608" y="6514"/>
                      <a:pt x="0" y="6514"/>
                    </a:cubicBezTo>
                    <a:lnTo>
                      <a:pt x="0" y="7573"/>
                    </a:lnTo>
                    <a:cubicBezTo>
                      <a:pt x="4179" y="7561"/>
                      <a:pt x="7572" y="4180"/>
                      <a:pt x="7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"/>
              <p:cNvSpPr/>
              <p:nvPr/>
            </p:nvSpPr>
            <p:spPr>
              <a:xfrm>
                <a:off x="8125860" y="3849952"/>
                <a:ext cx="241825" cy="23802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7454" extrusionOk="0">
                    <a:moveTo>
                      <a:pt x="0" y="0"/>
                    </a:moveTo>
                    <a:lnTo>
                      <a:pt x="0" y="1060"/>
                    </a:lnTo>
                    <a:cubicBezTo>
                      <a:pt x="3548" y="1060"/>
                      <a:pt x="6441" y="3906"/>
                      <a:pt x="6513" y="7454"/>
                    </a:cubicBezTo>
                    <a:lnTo>
                      <a:pt x="7572" y="7454"/>
                    </a:lnTo>
                    <a:cubicBezTo>
                      <a:pt x="7501" y="3322"/>
                      <a:pt x="413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"/>
              <p:cNvSpPr/>
              <p:nvPr/>
            </p:nvSpPr>
            <p:spPr>
              <a:xfrm>
                <a:off x="8664980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1743" y="1"/>
                    </a:moveTo>
                    <a:cubicBezTo>
                      <a:pt x="1574" y="1"/>
                      <a:pt x="1378" y="47"/>
                      <a:pt x="1155" y="159"/>
                    </a:cubicBezTo>
                    <a:cubicBezTo>
                      <a:pt x="0" y="742"/>
                      <a:pt x="48" y="2243"/>
                      <a:pt x="48" y="2243"/>
                    </a:cubicBezTo>
                    <a:cubicBezTo>
                      <a:pt x="48" y="2243"/>
                      <a:pt x="417" y="1040"/>
                      <a:pt x="1250" y="647"/>
                    </a:cubicBezTo>
                    <a:cubicBezTo>
                      <a:pt x="1321" y="609"/>
                      <a:pt x="1399" y="587"/>
                      <a:pt x="1476" y="587"/>
                    </a:cubicBezTo>
                    <a:cubicBezTo>
                      <a:pt x="1542" y="587"/>
                      <a:pt x="1607" y="603"/>
                      <a:pt x="1667" y="635"/>
                    </a:cubicBezTo>
                    <a:cubicBezTo>
                      <a:pt x="1450" y="990"/>
                      <a:pt x="1723" y="1394"/>
                      <a:pt x="2073" y="1394"/>
                    </a:cubicBezTo>
                    <a:cubicBezTo>
                      <a:pt x="2146" y="1394"/>
                      <a:pt x="2222" y="1377"/>
                      <a:pt x="2298" y="1338"/>
                    </a:cubicBezTo>
                    <a:cubicBezTo>
                      <a:pt x="2405" y="1290"/>
                      <a:pt x="2488" y="1195"/>
                      <a:pt x="2524" y="1088"/>
                    </a:cubicBezTo>
                    <a:cubicBezTo>
                      <a:pt x="2677" y="791"/>
                      <a:pt x="2438" y="1"/>
                      <a:pt x="1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"/>
              <p:cNvSpPr/>
              <p:nvPr/>
            </p:nvSpPr>
            <p:spPr>
              <a:xfrm>
                <a:off x="8498866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937" y="1"/>
                    </a:moveTo>
                    <a:cubicBezTo>
                      <a:pt x="233" y="1"/>
                      <a:pt x="1" y="791"/>
                      <a:pt x="154" y="1088"/>
                    </a:cubicBezTo>
                    <a:cubicBezTo>
                      <a:pt x="245" y="1297"/>
                      <a:pt x="409" y="1383"/>
                      <a:pt x="575" y="1383"/>
                    </a:cubicBezTo>
                    <a:cubicBezTo>
                      <a:pt x="909" y="1383"/>
                      <a:pt x="1250" y="1033"/>
                      <a:pt x="1011" y="635"/>
                    </a:cubicBezTo>
                    <a:cubicBezTo>
                      <a:pt x="1071" y="603"/>
                      <a:pt x="1136" y="587"/>
                      <a:pt x="1202" y="587"/>
                    </a:cubicBezTo>
                    <a:cubicBezTo>
                      <a:pt x="1279" y="587"/>
                      <a:pt x="1357" y="609"/>
                      <a:pt x="1428" y="647"/>
                    </a:cubicBezTo>
                    <a:cubicBezTo>
                      <a:pt x="2261" y="1040"/>
                      <a:pt x="2630" y="2243"/>
                      <a:pt x="2630" y="2243"/>
                    </a:cubicBezTo>
                    <a:cubicBezTo>
                      <a:pt x="2630" y="2243"/>
                      <a:pt x="2678" y="742"/>
                      <a:pt x="1535" y="159"/>
                    </a:cubicBezTo>
                    <a:cubicBezTo>
                      <a:pt x="1307" y="47"/>
                      <a:pt x="1108" y="1"/>
                      <a:pt x="9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"/>
              <p:cNvSpPr/>
              <p:nvPr/>
            </p:nvSpPr>
            <p:spPr>
              <a:xfrm>
                <a:off x="8498866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2630" y="1"/>
                    </a:moveTo>
                    <a:cubicBezTo>
                      <a:pt x="2630" y="1"/>
                      <a:pt x="2261" y="1203"/>
                      <a:pt x="1428" y="1596"/>
                    </a:cubicBezTo>
                    <a:cubicBezTo>
                      <a:pt x="1362" y="1632"/>
                      <a:pt x="1291" y="1650"/>
                      <a:pt x="1219" y="1650"/>
                    </a:cubicBezTo>
                    <a:cubicBezTo>
                      <a:pt x="1148" y="1650"/>
                      <a:pt x="1077" y="1632"/>
                      <a:pt x="1011" y="1596"/>
                    </a:cubicBezTo>
                    <a:cubicBezTo>
                      <a:pt x="1249" y="1207"/>
                      <a:pt x="910" y="860"/>
                      <a:pt x="576" y="860"/>
                    </a:cubicBezTo>
                    <a:cubicBezTo>
                      <a:pt x="410" y="860"/>
                      <a:pt x="245" y="946"/>
                      <a:pt x="154" y="1155"/>
                    </a:cubicBezTo>
                    <a:cubicBezTo>
                      <a:pt x="1" y="1452"/>
                      <a:pt x="233" y="2242"/>
                      <a:pt x="937" y="2242"/>
                    </a:cubicBezTo>
                    <a:cubicBezTo>
                      <a:pt x="1108" y="2242"/>
                      <a:pt x="1307" y="2196"/>
                      <a:pt x="1535" y="2084"/>
                    </a:cubicBezTo>
                    <a:cubicBezTo>
                      <a:pt x="2678" y="1501"/>
                      <a:pt x="2630" y="1"/>
                      <a:pt x="2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"/>
              <p:cNvSpPr/>
              <p:nvPr/>
            </p:nvSpPr>
            <p:spPr>
              <a:xfrm>
                <a:off x="8664980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48" y="1"/>
                    </a:moveTo>
                    <a:cubicBezTo>
                      <a:pt x="48" y="1"/>
                      <a:pt x="0" y="1501"/>
                      <a:pt x="1155" y="2084"/>
                    </a:cubicBezTo>
                    <a:cubicBezTo>
                      <a:pt x="1378" y="2196"/>
                      <a:pt x="1574" y="2242"/>
                      <a:pt x="1743" y="2242"/>
                    </a:cubicBezTo>
                    <a:cubicBezTo>
                      <a:pt x="2438" y="2242"/>
                      <a:pt x="2677" y="1452"/>
                      <a:pt x="2524" y="1155"/>
                    </a:cubicBezTo>
                    <a:cubicBezTo>
                      <a:pt x="2488" y="1048"/>
                      <a:pt x="2405" y="953"/>
                      <a:pt x="2298" y="905"/>
                    </a:cubicBezTo>
                    <a:cubicBezTo>
                      <a:pt x="2222" y="866"/>
                      <a:pt x="2146" y="849"/>
                      <a:pt x="2073" y="849"/>
                    </a:cubicBezTo>
                    <a:cubicBezTo>
                      <a:pt x="1723" y="849"/>
                      <a:pt x="1450" y="1251"/>
                      <a:pt x="1667" y="1596"/>
                    </a:cubicBezTo>
                    <a:cubicBezTo>
                      <a:pt x="1601" y="1632"/>
                      <a:pt x="1530" y="1650"/>
                      <a:pt x="1459" y="1650"/>
                    </a:cubicBezTo>
                    <a:cubicBezTo>
                      <a:pt x="1387" y="1650"/>
                      <a:pt x="1316" y="1632"/>
                      <a:pt x="1250" y="1596"/>
                    </a:cubicBezTo>
                    <a:cubicBezTo>
                      <a:pt x="417" y="120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" name="Google Shape;450;p2"/>
          <p:cNvGrpSpPr/>
          <p:nvPr/>
        </p:nvGrpSpPr>
        <p:grpSpPr>
          <a:xfrm>
            <a:off x="8116463" y="3081599"/>
            <a:ext cx="1034556" cy="1034717"/>
            <a:chOff x="8118341" y="3075760"/>
            <a:chExt cx="1032594" cy="1032755"/>
          </a:xfrm>
        </p:grpSpPr>
        <p:sp>
          <p:nvSpPr>
            <p:cNvPr id="451" name="Google Shape;451;p2"/>
            <p:cNvSpPr/>
            <p:nvPr/>
          </p:nvSpPr>
          <p:spPr>
            <a:xfrm>
              <a:off x="8118341" y="3075760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" name="Google Shape;452;p2"/>
            <p:cNvGrpSpPr/>
            <p:nvPr/>
          </p:nvGrpSpPr>
          <p:grpSpPr>
            <a:xfrm>
              <a:off x="8150080" y="3110577"/>
              <a:ext cx="969120" cy="963112"/>
              <a:chOff x="5064404" y="4151164"/>
              <a:chExt cx="963531" cy="957368"/>
            </a:xfrm>
          </p:grpSpPr>
          <p:sp>
            <p:nvSpPr>
              <p:cNvPr id="453" name="Google Shape;453;p2"/>
              <p:cNvSpPr/>
              <p:nvPr/>
            </p:nvSpPr>
            <p:spPr>
              <a:xfrm>
                <a:off x="5146215" y="4365591"/>
                <a:ext cx="814023" cy="541288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16951" extrusionOk="0">
                    <a:moveTo>
                      <a:pt x="847" y="0"/>
                    </a:moveTo>
                    <a:cubicBezTo>
                      <a:pt x="571" y="0"/>
                      <a:pt x="288" y="10"/>
                      <a:pt x="1" y="32"/>
                    </a:cubicBezTo>
                    <a:cubicBezTo>
                      <a:pt x="965" y="437"/>
                      <a:pt x="1822" y="1032"/>
                      <a:pt x="2537" y="1794"/>
                    </a:cubicBezTo>
                    <a:cubicBezTo>
                      <a:pt x="2537" y="1794"/>
                      <a:pt x="4037" y="3747"/>
                      <a:pt x="3835" y="5747"/>
                    </a:cubicBezTo>
                    <a:cubicBezTo>
                      <a:pt x="4085" y="5628"/>
                      <a:pt x="4299" y="5425"/>
                      <a:pt x="4442" y="5187"/>
                    </a:cubicBezTo>
                    <a:cubicBezTo>
                      <a:pt x="4906" y="6747"/>
                      <a:pt x="5097" y="8390"/>
                      <a:pt x="5025" y="10021"/>
                    </a:cubicBezTo>
                    <a:lnTo>
                      <a:pt x="5001" y="10009"/>
                    </a:lnTo>
                    <a:lnTo>
                      <a:pt x="4085" y="9652"/>
                    </a:lnTo>
                    <a:lnTo>
                      <a:pt x="4597" y="9223"/>
                    </a:lnTo>
                    <a:cubicBezTo>
                      <a:pt x="4441" y="9195"/>
                      <a:pt x="4284" y="9180"/>
                      <a:pt x="4128" y="9180"/>
                    </a:cubicBezTo>
                    <a:cubicBezTo>
                      <a:pt x="3830" y="9180"/>
                      <a:pt x="3536" y="9233"/>
                      <a:pt x="3263" y="9343"/>
                    </a:cubicBezTo>
                    <a:lnTo>
                      <a:pt x="3966" y="6235"/>
                    </a:lnTo>
                    <a:lnTo>
                      <a:pt x="3966" y="6235"/>
                    </a:lnTo>
                    <a:lnTo>
                      <a:pt x="2370" y="8319"/>
                    </a:lnTo>
                    <a:lnTo>
                      <a:pt x="1894" y="9795"/>
                    </a:lnTo>
                    <a:lnTo>
                      <a:pt x="1179" y="10462"/>
                    </a:lnTo>
                    <a:cubicBezTo>
                      <a:pt x="1120" y="10509"/>
                      <a:pt x="1096" y="10569"/>
                      <a:pt x="1096" y="10640"/>
                    </a:cubicBezTo>
                    <a:lnTo>
                      <a:pt x="1096" y="11283"/>
                    </a:lnTo>
                    <a:cubicBezTo>
                      <a:pt x="1096" y="11343"/>
                      <a:pt x="1060" y="11414"/>
                      <a:pt x="1013" y="11462"/>
                    </a:cubicBezTo>
                    <a:lnTo>
                      <a:pt x="120" y="12260"/>
                    </a:lnTo>
                    <a:cubicBezTo>
                      <a:pt x="48" y="12319"/>
                      <a:pt x="25" y="12414"/>
                      <a:pt x="48" y="12498"/>
                    </a:cubicBezTo>
                    <a:lnTo>
                      <a:pt x="382" y="13784"/>
                    </a:lnTo>
                    <a:lnTo>
                      <a:pt x="691" y="13391"/>
                    </a:lnTo>
                    <a:cubicBezTo>
                      <a:pt x="739" y="13331"/>
                      <a:pt x="810" y="13295"/>
                      <a:pt x="882" y="13295"/>
                    </a:cubicBezTo>
                    <a:lnTo>
                      <a:pt x="1465" y="13295"/>
                    </a:lnTo>
                    <a:cubicBezTo>
                      <a:pt x="1560" y="13295"/>
                      <a:pt x="1656" y="13224"/>
                      <a:pt x="1691" y="13129"/>
                    </a:cubicBezTo>
                    <a:lnTo>
                      <a:pt x="1894" y="12533"/>
                    </a:lnTo>
                    <a:cubicBezTo>
                      <a:pt x="1930" y="12462"/>
                      <a:pt x="1989" y="12402"/>
                      <a:pt x="2061" y="12391"/>
                    </a:cubicBezTo>
                    <a:lnTo>
                      <a:pt x="2942" y="12140"/>
                    </a:lnTo>
                    <a:cubicBezTo>
                      <a:pt x="2977" y="12129"/>
                      <a:pt x="3025" y="12093"/>
                      <a:pt x="3049" y="12069"/>
                    </a:cubicBezTo>
                    <a:lnTo>
                      <a:pt x="3346" y="11736"/>
                    </a:lnTo>
                    <a:cubicBezTo>
                      <a:pt x="3396" y="11686"/>
                      <a:pt x="3456" y="11660"/>
                      <a:pt x="3521" y="11660"/>
                    </a:cubicBezTo>
                    <a:cubicBezTo>
                      <a:pt x="3549" y="11660"/>
                      <a:pt x="3579" y="11665"/>
                      <a:pt x="3608" y="11676"/>
                    </a:cubicBezTo>
                    <a:lnTo>
                      <a:pt x="4025" y="11807"/>
                    </a:lnTo>
                    <a:lnTo>
                      <a:pt x="4823" y="11700"/>
                    </a:lnTo>
                    <a:lnTo>
                      <a:pt x="5644" y="12998"/>
                    </a:lnTo>
                    <a:cubicBezTo>
                      <a:pt x="5787" y="13236"/>
                      <a:pt x="6025" y="13379"/>
                      <a:pt x="6299" y="13426"/>
                    </a:cubicBezTo>
                    <a:lnTo>
                      <a:pt x="8133" y="13688"/>
                    </a:lnTo>
                    <a:cubicBezTo>
                      <a:pt x="8305" y="13760"/>
                      <a:pt x="8494" y="13797"/>
                      <a:pt x="8685" y="13797"/>
                    </a:cubicBezTo>
                    <a:cubicBezTo>
                      <a:pt x="8811" y="13797"/>
                      <a:pt x="8938" y="13781"/>
                      <a:pt x="9061" y="13748"/>
                    </a:cubicBezTo>
                    <a:cubicBezTo>
                      <a:pt x="9169" y="13724"/>
                      <a:pt x="9276" y="13712"/>
                      <a:pt x="9383" y="13700"/>
                    </a:cubicBezTo>
                    <a:lnTo>
                      <a:pt x="10050" y="14688"/>
                    </a:lnTo>
                    <a:cubicBezTo>
                      <a:pt x="10169" y="14867"/>
                      <a:pt x="10359" y="14986"/>
                      <a:pt x="10562" y="15034"/>
                    </a:cubicBezTo>
                    <a:lnTo>
                      <a:pt x="11847" y="15296"/>
                    </a:lnTo>
                    <a:lnTo>
                      <a:pt x="11847" y="16522"/>
                    </a:lnTo>
                    <a:lnTo>
                      <a:pt x="12502" y="16951"/>
                    </a:lnTo>
                    <a:lnTo>
                      <a:pt x="12502" y="16951"/>
                    </a:lnTo>
                    <a:lnTo>
                      <a:pt x="12181" y="16379"/>
                    </a:lnTo>
                    <a:lnTo>
                      <a:pt x="12181" y="15819"/>
                    </a:lnTo>
                    <a:lnTo>
                      <a:pt x="12502" y="16379"/>
                    </a:lnTo>
                    <a:lnTo>
                      <a:pt x="13324" y="16629"/>
                    </a:lnTo>
                    <a:lnTo>
                      <a:pt x="12621" y="15855"/>
                    </a:lnTo>
                    <a:lnTo>
                      <a:pt x="12633" y="15843"/>
                    </a:lnTo>
                    <a:lnTo>
                      <a:pt x="13502" y="16177"/>
                    </a:lnTo>
                    <a:lnTo>
                      <a:pt x="12324" y="14796"/>
                    </a:lnTo>
                    <a:lnTo>
                      <a:pt x="12121" y="14438"/>
                    </a:lnTo>
                    <a:lnTo>
                      <a:pt x="12324" y="14438"/>
                    </a:lnTo>
                    <a:lnTo>
                      <a:pt x="14360" y="15546"/>
                    </a:lnTo>
                    <a:lnTo>
                      <a:pt x="14788" y="16748"/>
                    </a:lnTo>
                    <a:lnTo>
                      <a:pt x="15276" y="16951"/>
                    </a:lnTo>
                    <a:lnTo>
                      <a:pt x="15003" y="16474"/>
                    </a:lnTo>
                    <a:lnTo>
                      <a:pt x="14800" y="15950"/>
                    </a:lnTo>
                    <a:lnTo>
                      <a:pt x="15669" y="16570"/>
                    </a:lnTo>
                    <a:lnTo>
                      <a:pt x="15229" y="15605"/>
                    </a:lnTo>
                    <a:lnTo>
                      <a:pt x="15669" y="15831"/>
                    </a:lnTo>
                    <a:lnTo>
                      <a:pt x="16122" y="15974"/>
                    </a:lnTo>
                    <a:lnTo>
                      <a:pt x="14884" y="14938"/>
                    </a:lnTo>
                    <a:lnTo>
                      <a:pt x="14288" y="14343"/>
                    </a:lnTo>
                    <a:lnTo>
                      <a:pt x="14288" y="14343"/>
                    </a:lnTo>
                    <a:cubicBezTo>
                      <a:pt x="14804" y="14408"/>
                      <a:pt x="15313" y="14440"/>
                      <a:pt x="15806" y="14440"/>
                    </a:cubicBezTo>
                    <a:cubicBezTo>
                      <a:pt x="18213" y="14440"/>
                      <a:pt x="20213" y="13681"/>
                      <a:pt x="20539" y="12307"/>
                    </a:cubicBezTo>
                    <a:cubicBezTo>
                      <a:pt x="20991" y="10402"/>
                      <a:pt x="23087" y="9914"/>
                      <a:pt x="23694" y="9878"/>
                    </a:cubicBezTo>
                    <a:cubicBezTo>
                      <a:pt x="23729" y="9876"/>
                      <a:pt x="23765" y="9874"/>
                      <a:pt x="23800" y="9874"/>
                    </a:cubicBezTo>
                    <a:cubicBezTo>
                      <a:pt x="24368" y="9874"/>
                      <a:pt x="24875" y="10253"/>
                      <a:pt x="24337" y="11509"/>
                    </a:cubicBezTo>
                    <a:cubicBezTo>
                      <a:pt x="24659" y="11402"/>
                      <a:pt x="24932" y="11188"/>
                      <a:pt x="25123" y="10890"/>
                    </a:cubicBezTo>
                    <a:lnTo>
                      <a:pt x="25123" y="10950"/>
                    </a:lnTo>
                    <a:lnTo>
                      <a:pt x="25349" y="11009"/>
                    </a:lnTo>
                    <a:lnTo>
                      <a:pt x="25349" y="10140"/>
                    </a:lnTo>
                    <a:lnTo>
                      <a:pt x="25492" y="9747"/>
                    </a:lnTo>
                    <a:lnTo>
                      <a:pt x="24980" y="9295"/>
                    </a:lnTo>
                    <a:lnTo>
                      <a:pt x="24980" y="8902"/>
                    </a:lnTo>
                    <a:lnTo>
                      <a:pt x="23635" y="8890"/>
                    </a:lnTo>
                    <a:lnTo>
                      <a:pt x="23599" y="8890"/>
                    </a:lnTo>
                    <a:lnTo>
                      <a:pt x="23599" y="8604"/>
                    </a:lnTo>
                    <a:lnTo>
                      <a:pt x="22039" y="9152"/>
                    </a:lnTo>
                    <a:lnTo>
                      <a:pt x="22039" y="8831"/>
                    </a:lnTo>
                    <a:lnTo>
                      <a:pt x="20944" y="9676"/>
                    </a:lnTo>
                    <a:cubicBezTo>
                      <a:pt x="20860" y="9735"/>
                      <a:pt x="20789" y="9795"/>
                      <a:pt x="20718" y="9854"/>
                    </a:cubicBezTo>
                    <a:lnTo>
                      <a:pt x="20694" y="9866"/>
                    </a:lnTo>
                    <a:lnTo>
                      <a:pt x="20456" y="9616"/>
                    </a:lnTo>
                    <a:lnTo>
                      <a:pt x="19956" y="10724"/>
                    </a:lnTo>
                    <a:lnTo>
                      <a:pt x="19658" y="10581"/>
                    </a:lnTo>
                    <a:lnTo>
                      <a:pt x="19217" y="11902"/>
                    </a:lnTo>
                    <a:lnTo>
                      <a:pt x="19027" y="11795"/>
                    </a:lnTo>
                    <a:lnTo>
                      <a:pt x="18265" y="12521"/>
                    </a:lnTo>
                    <a:lnTo>
                      <a:pt x="18170" y="12271"/>
                    </a:lnTo>
                    <a:lnTo>
                      <a:pt x="17062" y="12795"/>
                    </a:lnTo>
                    <a:lnTo>
                      <a:pt x="16955" y="12569"/>
                    </a:lnTo>
                    <a:lnTo>
                      <a:pt x="15848" y="12926"/>
                    </a:lnTo>
                    <a:lnTo>
                      <a:pt x="15646" y="12641"/>
                    </a:lnTo>
                    <a:lnTo>
                      <a:pt x="14503" y="12891"/>
                    </a:lnTo>
                    <a:lnTo>
                      <a:pt x="14324" y="12569"/>
                    </a:lnTo>
                    <a:lnTo>
                      <a:pt x="13229" y="12641"/>
                    </a:lnTo>
                    <a:lnTo>
                      <a:pt x="13110" y="12224"/>
                    </a:lnTo>
                    <a:lnTo>
                      <a:pt x="12050" y="12021"/>
                    </a:lnTo>
                    <a:lnTo>
                      <a:pt x="12050" y="11402"/>
                    </a:lnTo>
                    <a:lnTo>
                      <a:pt x="11121" y="11164"/>
                    </a:lnTo>
                    <a:cubicBezTo>
                      <a:pt x="11121" y="11164"/>
                      <a:pt x="10907" y="8997"/>
                      <a:pt x="12848" y="8962"/>
                    </a:cubicBezTo>
                    <a:cubicBezTo>
                      <a:pt x="12860" y="8961"/>
                      <a:pt x="12872" y="8961"/>
                      <a:pt x="12884" y="8961"/>
                    </a:cubicBezTo>
                    <a:cubicBezTo>
                      <a:pt x="14808" y="8961"/>
                      <a:pt x="16348" y="11783"/>
                      <a:pt x="16348" y="11783"/>
                    </a:cubicBezTo>
                    <a:cubicBezTo>
                      <a:pt x="16348" y="11783"/>
                      <a:pt x="16848" y="9497"/>
                      <a:pt x="14943" y="7438"/>
                    </a:cubicBezTo>
                    <a:lnTo>
                      <a:pt x="14943" y="7438"/>
                    </a:lnTo>
                    <a:cubicBezTo>
                      <a:pt x="16693" y="7592"/>
                      <a:pt x="19015" y="10605"/>
                      <a:pt x="19015" y="10605"/>
                    </a:cubicBezTo>
                    <a:cubicBezTo>
                      <a:pt x="19015" y="10605"/>
                      <a:pt x="18551" y="7521"/>
                      <a:pt x="16467" y="4854"/>
                    </a:cubicBezTo>
                    <a:lnTo>
                      <a:pt x="16467" y="4854"/>
                    </a:lnTo>
                    <a:cubicBezTo>
                      <a:pt x="19777" y="5461"/>
                      <a:pt x="22242" y="8200"/>
                      <a:pt x="22242" y="8200"/>
                    </a:cubicBezTo>
                    <a:cubicBezTo>
                      <a:pt x="22242" y="8200"/>
                      <a:pt x="21146" y="2877"/>
                      <a:pt x="17908" y="1437"/>
                    </a:cubicBezTo>
                    <a:cubicBezTo>
                      <a:pt x="16313" y="737"/>
                      <a:pt x="14898" y="484"/>
                      <a:pt x="13688" y="484"/>
                    </a:cubicBezTo>
                    <a:cubicBezTo>
                      <a:pt x="12079" y="484"/>
                      <a:pt x="10831" y="930"/>
                      <a:pt x="10002" y="1365"/>
                    </a:cubicBezTo>
                    <a:cubicBezTo>
                      <a:pt x="9728" y="1508"/>
                      <a:pt x="9514" y="1723"/>
                      <a:pt x="9371" y="1996"/>
                    </a:cubicBezTo>
                    <a:cubicBezTo>
                      <a:pt x="8799" y="1627"/>
                      <a:pt x="8311" y="925"/>
                      <a:pt x="8311" y="925"/>
                    </a:cubicBezTo>
                    <a:lnTo>
                      <a:pt x="8311" y="925"/>
                    </a:lnTo>
                    <a:lnTo>
                      <a:pt x="9204" y="2961"/>
                    </a:lnTo>
                    <a:cubicBezTo>
                      <a:pt x="9228" y="3056"/>
                      <a:pt x="9252" y="3163"/>
                      <a:pt x="9288" y="3258"/>
                    </a:cubicBezTo>
                    <a:cubicBezTo>
                      <a:pt x="9728" y="4437"/>
                      <a:pt x="9823" y="5723"/>
                      <a:pt x="9561" y="6961"/>
                    </a:cubicBezTo>
                    <a:cubicBezTo>
                      <a:pt x="9121" y="5568"/>
                      <a:pt x="8192" y="3401"/>
                      <a:pt x="7799" y="2508"/>
                    </a:cubicBezTo>
                    <a:cubicBezTo>
                      <a:pt x="7680" y="2234"/>
                      <a:pt x="7478" y="1996"/>
                      <a:pt x="7228" y="1830"/>
                    </a:cubicBezTo>
                    <a:cubicBezTo>
                      <a:pt x="6321" y="1261"/>
                      <a:pt x="3948" y="0"/>
                      <a:pt x="8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"/>
              <p:cNvSpPr/>
              <p:nvPr/>
            </p:nvSpPr>
            <p:spPr>
              <a:xfrm>
                <a:off x="5111632" y="4151164"/>
                <a:ext cx="121312" cy="65302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2045" extrusionOk="0">
                    <a:moveTo>
                      <a:pt x="2600" y="0"/>
                    </a:moveTo>
                    <a:cubicBezTo>
                      <a:pt x="2550" y="0"/>
                      <a:pt x="2500" y="7"/>
                      <a:pt x="2453" y="20"/>
                    </a:cubicBezTo>
                    <a:cubicBezTo>
                      <a:pt x="1858" y="151"/>
                      <a:pt x="1834" y="960"/>
                      <a:pt x="2405" y="1151"/>
                    </a:cubicBezTo>
                    <a:cubicBezTo>
                      <a:pt x="2334" y="1306"/>
                      <a:pt x="2191" y="1425"/>
                      <a:pt x="2012" y="1449"/>
                    </a:cubicBezTo>
                    <a:cubicBezTo>
                      <a:pt x="1854" y="1492"/>
                      <a:pt x="1691" y="1511"/>
                      <a:pt x="1528" y="1511"/>
                    </a:cubicBezTo>
                    <a:cubicBezTo>
                      <a:pt x="983" y="1511"/>
                      <a:pt x="441" y="1301"/>
                      <a:pt x="84" y="1127"/>
                    </a:cubicBezTo>
                    <a:cubicBezTo>
                      <a:pt x="60" y="1163"/>
                      <a:pt x="24" y="1199"/>
                      <a:pt x="0" y="1246"/>
                    </a:cubicBezTo>
                    <a:cubicBezTo>
                      <a:pt x="367" y="1583"/>
                      <a:pt x="1007" y="2045"/>
                      <a:pt x="1802" y="2045"/>
                    </a:cubicBezTo>
                    <a:cubicBezTo>
                      <a:pt x="1962" y="2045"/>
                      <a:pt x="2127" y="2026"/>
                      <a:pt x="2298" y="1984"/>
                    </a:cubicBezTo>
                    <a:cubicBezTo>
                      <a:pt x="3798" y="1639"/>
                      <a:pt x="3322" y="282"/>
                      <a:pt x="2858" y="67"/>
                    </a:cubicBezTo>
                    <a:cubicBezTo>
                      <a:pt x="2781" y="22"/>
                      <a:pt x="2690" y="0"/>
                      <a:pt x="2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"/>
              <p:cNvSpPr/>
              <p:nvPr/>
            </p:nvSpPr>
            <p:spPr>
              <a:xfrm>
                <a:off x="5864409" y="4151260"/>
                <a:ext cx="122844" cy="65462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050" extrusionOk="0">
                    <a:moveTo>
                      <a:pt x="1218" y="0"/>
                    </a:moveTo>
                    <a:cubicBezTo>
                      <a:pt x="1120" y="0"/>
                      <a:pt x="1022" y="24"/>
                      <a:pt x="941" y="64"/>
                    </a:cubicBezTo>
                    <a:cubicBezTo>
                      <a:pt x="477" y="279"/>
                      <a:pt x="1" y="1636"/>
                      <a:pt x="1501" y="1993"/>
                    </a:cubicBezTo>
                    <a:cubicBezTo>
                      <a:pt x="1665" y="2032"/>
                      <a:pt x="1825" y="2049"/>
                      <a:pt x="1980" y="2049"/>
                    </a:cubicBezTo>
                    <a:cubicBezTo>
                      <a:pt x="2819" y="2049"/>
                      <a:pt x="3494" y="1537"/>
                      <a:pt x="3846" y="1196"/>
                    </a:cubicBezTo>
                    <a:lnTo>
                      <a:pt x="3763" y="1100"/>
                    </a:lnTo>
                    <a:cubicBezTo>
                      <a:pt x="3405" y="1279"/>
                      <a:pt x="2823" y="1511"/>
                      <a:pt x="2241" y="1511"/>
                    </a:cubicBezTo>
                    <a:cubicBezTo>
                      <a:pt x="2088" y="1511"/>
                      <a:pt x="1935" y="1495"/>
                      <a:pt x="1787" y="1457"/>
                    </a:cubicBezTo>
                    <a:cubicBezTo>
                      <a:pt x="1620" y="1434"/>
                      <a:pt x="1465" y="1315"/>
                      <a:pt x="1394" y="1148"/>
                    </a:cubicBezTo>
                    <a:cubicBezTo>
                      <a:pt x="1965" y="957"/>
                      <a:pt x="1929" y="148"/>
                      <a:pt x="1358" y="17"/>
                    </a:cubicBezTo>
                    <a:cubicBezTo>
                      <a:pt x="1312" y="5"/>
                      <a:pt x="1265" y="0"/>
                      <a:pt x="1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"/>
              <p:cNvSpPr/>
              <p:nvPr/>
            </p:nvSpPr>
            <p:spPr>
              <a:xfrm>
                <a:off x="5105916" y="5043103"/>
                <a:ext cx="127027" cy="6543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049" extrusionOk="0">
                    <a:moveTo>
                      <a:pt x="2001" y="1"/>
                    </a:moveTo>
                    <a:cubicBezTo>
                      <a:pt x="1046" y="1"/>
                      <a:pt x="298" y="654"/>
                      <a:pt x="1" y="972"/>
                    </a:cubicBezTo>
                    <a:cubicBezTo>
                      <a:pt x="13" y="996"/>
                      <a:pt x="36" y="1008"/>
                      <a:pt x="48" y="1032"/>
                    </a:cubicBezTo>
                    <a:cubicBezTo>
                      <a:pt x="366" y="849"/>
                      <a:pt x="1035" y="533"/>
                      <a:pt x="1715" y="533"/>
                    </a:cubicBezTo>
                    <a:cubicBezTo>
                      <a:pt x="1874" y="533"/>
                      <a:pt x="2035" y="550"/>
                      <a:pt x="2191" y="591"/>
                    </a:cubicBezTo>
                    <a:cubicBezTo>
                      <a:pt x="2358" y="615"/>
                      <a:pt x="2513" y="734"/>
                      <a:pt x="2584" y="901"/>
                    </a:cubicBezTo>
                    <a:cubicBezTo>
                      <a:pt x="2013" y="1079"/>
                      <a:pt x="2037" y="1901"/>
                      <a:pt x="2620" y="2032"/>
                    </a:cubicBezTo>
                    <a:cubicBezTo>
                      <a:pt x="2664" y="2043"/>
                      <a:pt x="2710" y="2048"/>
                      <a:pt x="2755" y="2048"/>
                    </a:cubicBezTo>
                    <a:cubicBezTo>
                      <a:pt x="2855" y="2048"/>
                      <a:pt x="2955" y="2022"/>
                      <a:pt x="3037" y="1972"/>
                    </a:cubicBezTo>
                    <a:cubicBezTo>
                      <a:pt x="3501" y="1770"/>
                      <a:pt x="3977" y="413"/>
                      <a:pt x="2477" y="56"/>
                    </a:cubicBezTo>
                    <a:cubicBezTo>
                      <a:pt x="2314" y="18"/>
                      <a:pt x="2155" y="1"/>
                      <a:pt x="20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"/>
              <p:cNvSpPr/>
              <p:nvPr/>
            </p:nvSpPr>
            <p:spPr>
              <a:xfrm>
                <a:off x="5864409" y="5043039"/>
                <a:ext cx="126261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051" extrusionOk="0">
                    <a:moveTo>
                      <a:pt x="1982" y="1"/>
                    </a:moveTo>
                    <a:cubicBezTo>
                      <a:pt x="1827" y="1"/>
                      <a:pt x="1666" y="18"/>
                      <a:pt x="1501" y="58"/>
                    </a:cubicBezTo>
                    <a:cubicBezTo>
                      <a:pt x="1" y="415"/>
                      <a:pt x="477" y="1772"/>
                      <a:pt x="941" y="1974"/>
                    </a:cubicBezTo>
                    <a:cubicBezTo>
                      <a:pt x="1023" y="2024"/>
                      <a:pt x="1123" y="2050"/>
                      <a:pt x="1223" y="2050"/>
                    </a:cubicBezTo>
                    <a:cubicBezTo>
                      <a:pt x="1268" y="2050"/>
                      <a:pt x="1314" y="2045"/>
                      <a:pt x="1358" y="2034"/>
                    </a:cubicBezTo>
                    <a:cubicBezTo>
                      <a:pt x="1929" y="1891"/>
                      <a:pt x="1965" y="1081"/>
                      <a:pt x="1394" y="903"/>
                    </a:cubicBezTo>
                    <a:cubicBezTo>
                      <a:pt x="1465" y="736"/>
                      <a:pt x="1608" y="617"/>
                      <a:pt x="1787" y="593"/>
                    </a:cubicBezTo>
                    <a:cubicBezTo>
                      <a:pt x="1942" y="553"/>
                      <a:pt x="2102" y="536"/>
                      <a:pt x="2261" y="536"/>
                    </a:cubicBezTo>
                    <a:cubicBezTo>
                      <a:pt x="2904" y="536"/>
                      <a:pt x="3536" y="817"/>
                      <a:pt x="3870" y="998"/>
                    </a:cubicBezTo>
                    <a:lnTo>
                      <a:pt x="3954" y="951"/>
                    </a:lnTo>
                    <a:cubicBezTo>
                      <a:pt x="3627" y="624"/>
                      <a:pt x="2908" y="1"/>
                      <a:pt x="1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>
                <a:off x="5955672" y="4191335"/>
                <a:ext cx="72263" cy="107389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363" extrusionOk="0">
                    <a:moveTo>
                      <a:pt x="1036" y="0"/>
                    </a:moveTo>
                    <a:cubicBezTo>
                      <a:pt x="631" y="429"/>
                      <a:pt x="0" y="1286"/>
                      <a:pt x="250" y="2346"/>
                    </a:cubicBezTo>
                    <a:cubicBezTo>
                      <a:pt x="433" y="3112"/>
                      <a:pt x="876" y="3362"/>
                      <a:pt x="1295" y="3362"/>
                    </a:cubicBezTo>
                    <a:cubicBezTo>
                      <a:pt x="1696" y="3362"/>
                      <a:pt x="2074" y="3132"/>
                      <a:pt x="2179" y="2905"/>
                    </a:cubicBezTo>
                    <a:cubicBezTo>
                      <a:pt x="2239" y="2774"/>
                      <a:pt x="2262" y="2631"/>
                      <a:pt x="2227" y="2488"/>
                    </a:cubicBezTo>
                    <a:cubicBezTo>
                      <a:pt x="2159" y="2186"/>
                      <a:pt x="1906" y="2031"/>
                      <a:pt x="1652" y="2031"/>
                    </a:cubicBezTo>
                    <a:cubicBezTo>
                      <a:pt x="1417" y="2031"/>
                      <a:pt x="1182" y="2165"/>
                      <a:pt x="1096" y="2441"/>
                    </a:cubicBezTo>
                    <a:cubicBezTo>
                      <a:pt x="929" y="2381"/>
                      <a:pt x="810" y="2227"/>
                      <a:pt x="786" y="2060"/>
                    </a:cubicBezTo>
                    <a:cubicBezTo>
                      <a:pt x="607" y="1345"/>
                      <a:pt x="905" y="572"/>
                      <a:pt x="1131" y="107"/>
                    </a:cubicBezTo>
                    <a:lnTo>
                      <a:pt x="10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"/>
              <p:cNvSpPr/>
              <p:nvPr/>
            </p:nvSpPr>
            <p:spPr>
              <a:xfrm>
                <a:off x="5954905" y="4961068"/>
                <a:ext cx="72646" cy="11080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3470" extrusionOk="0">
                    <a:moveTo>
                      <a:pt x="1317" y="0"/>
                    </a:moveTo>
                    <a:cubicBezTo>
                      <a:pt x="900" y="0"/>
                      <a:pt x="457" y="251"/>
                      <a:pt x="274" y="1017"/>
                    </a:cubicBezTo>
                    <a:cubicBezTo>
                      <a:pt x="0" y="2172"/>
                      <a:pt x="786" y="3101"/>
                      <a:pt x="1167" y="3470"/>
                    </a:cubicBezTo>
                    <a:cubicBezTo>
                      <a:pt x="1191" y="3458"/>
                      <a:pt x="1215" y="3446"/>
                      <a:pt x="1227" y="3422"/>
                    </a:cubicBezTo>
                    <a:cubicBezTo>
                      <a:pt x="1012" y="3017"/>
                      <a:pt x="596" y="2101"/>
                      <a:pt x="798" y="1303"/>
                    </a:cubicBezTo>
                    <a:cubicBezTo>
                      <a:pt x="822" y="1136"/>
                      <a:pt x="941" y="981"/>
                      <a:pt x="1108" y="910"/>
                    </a:cubicBezTo>
                    <a:cubicBezTo>
                      <a:pt x="1200" y="1187"/>
                      <a:pt x="1437" y="1321"/>
                      <a:pt x="1673" y="1321"/>
                    </a:cubicBezTo>
                    <a:cubicBezTo>
                      <a:pt x="1923" y="1321"/>
                      <a:pt x="2171" y="1169"/>
                      <a:pt x="2239" y="874"/>
                    </a:cubicBezTo>
                    <a:cubicBezTo>
                      <a:pt x="2274" y="731"/>
                      <a:pt x="2263" y="577"/>
                      <a:pt x="2191" y="458"/>
                    </a:cubicBezTo>
                    <a:cubicBezTo>
                      <a:pt x="2092" y="230"/>
                      <a:pt x="1717" y="0"/>
                      <a:pt x="13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"/>
              <p:cNvSpPr/>
              <p:nvPr/>
            </p:nvSpPr>
            <p:spPr>
              <a:xfrm>
                <a:off x="5064404" y="4192836"/>
                <a:ext cx="77277" cy="105888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316" extrusionOk="0">
                    <a:moveTo>
                      <a:pt x="1432" y="1"/>
                    </a:moveTo>
                    <a:cubicBezTo>
                      <a:pt x="1396" y="36"/>
                      <a:pt x="1360" y="72"/>
                      <a:pt x="1324" y="120"/>
                    </a:cubicBezTo>
                    <a:cubicBezTo>
                      <a:pt x="1539" y="584"/>
                      <a:pt x="1813" y="1334"/>
                      <a:pt x="1634" y="2013"/>
                    </a:cubicBezTo>
                    <a:cubicBezTo>
                      <a:pt x="1610" y="2180"/>
                      <a:pt x="1491" y="2334"/>
                      <a:pt x="1336" y="2394"/>
                    </a:cubicBezTo>
                    <a:cubicBezTo>
                      <a:pt x="1239" y="2109"/>
                      <a:pt x="1023" y="1991"/>
                      <a:pt x="804" y="1991"/>
                    </a:cubicBezTo>
                    <a:cubicBezTo>
                      <a:pt x="408" y="1991"/>
                      <a:pt x="0" y="2376"/>
                      <a:pt x="253" y="2858"/>
                    </a:cubicBezTo>
                    <a:cubicBezTo>
                      <a:pt x="358" y="3085"/>
                      <a:pt x="736" y="3315"/>
                      <a:pt x="1137" y="3315"/>
                    </a:cubicBezTo>
                    <a:cubicBezTo>
                      <a:pt x="1556" y="3315"/>
                      <a:pt x="1999" y="3065"/>
                      <a:pt x="2182" y="2299"/>
                    </a:cubicBezTo>
                    <a:cubicBezTo>
                      <a:pt x="2420" y="1275"/>
                      <a:pt x="1836" y="441"/>
                      <a:pt x="14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"/>
              <p:cNvSpPr/>
              <p:nvPr/>
            </p:nvSpPr>
            <p:spPr>
              <a:xfrm>
                <a:off x="5069417" y="4961068"/>
                <a:ext cx="73030" cy="111572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494" extrusionOk="0">
                    <a:moveTo>
                      <a:pt x="968" y="0"/>
                    </a:moveTo>
                    <a:cubicBezTo>
                      <a:pt x="567" y="0"/>
                      <a:pt x="189" y="230"/>
                      <a:pt x="84" y="458"/>
                    </a:cubicBezTo>
                    <a:cubicBezTo>
                      <a:pt x="24" y="577"/>
                      <a:pt x="1" y="731"/>
                      <a:pt x="36" y="874"/>
                    </a:cubicBezTo>
                    <a:cubicBezTo>
                      <a:pt x="104" y="1169"/>
                      <a:pt x="355" y="1321"/>
                      <a:pt x="607" y="1321"/>
                    </a:cubicBezTo>
                    <a:cubicBezTo>
                      <a:pt x="844" y="1321"/>
                      <a:pt x="1081" y="1187"/>
                      <a:pt x="1167" y="910"/>
                    </a:cubicBezTo>
                    <a:cubicBezTo>
                      <a:pt x="1334" y="981"/>
                      <a:pt x="1453" y="1124"/>
                      <a:pt x="1477" y="1303"/>
                    </a:cubicBezTo>
                    <a:cubicBezTo>
                      <a:pt x="1691" y="2124"/>
                      <a:pt x="1251" y="3053"/>
                      <a:pt x="1037" y="3446"/>
                    </a:cubicBezTo>
                    <a:cubicBezTo>
                      <a:pt x="1048" y="3458"/>
                      <a:pt x="1072" y="3482"/>
                      <a:pt x="1084" y="3494"/>
                    </a:cubicBezTo>
                    <a:cubicBezTo>
                      <a:pt x="1453" y="3148"/>
                      <a:pt x="2287" y="2196"/>
                      <a:pt x="2013" y="1017"/>
                    </a:cubicBezTo>
                    <a:cubicBezTo>
                      <a:pt x="1830" y="251"/>
                      <a:pt x="1387" y="0"/>
                      <a:pt x="9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2" name="Google Shape;462;p2"/>
          <p:cNvGrpSpPr/>
          <p:nvPr/>
        </p:nvGrpSpPr>
        <p:grpSpPr>
          <a:xfrm>
            <a:off x="8112700" y="-2325"/>
            <a:ext cx="1035710" cy="1034717"/>
            <a:chOff x="8114585" y="-2316"/>
            <a:chExt cx="1033746" cy="1032755"/>
          </a:xfrm>
        </p:grpSpPr>
        <p:sp>
          <p:nvSpPr>
            <p:cNvPr id="463" name="Google Shape;463;p2"/>
            <p:cNvSpPr/>
            <p:nvPr/>
          </p:nvSpPr>
          <p:spPr>
            <a:xfrm>
              <a:off x="8114585" y="-2316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4" name="Google Shape;464;p2"/>
            <p:cNvGrpSpPr/>
            <p:nvPr/>
          </p:nvGrpSpPr>
          <p:grpSpPr>
            <a:xfrm>
              <a:off x="8115732" y="-378"/>
              <a:ext cx="1032599" cy="1028880"/>
              <a:chOff x="3468275" y="3277325"/>
              <a:chExt cx="1575525" cy="1569850"/>
            </a:xfrm>
          </p:grpSpPr>
          <p:sp>
            <p:nvSpPr>
              <p:cNvPr id="465" name="Google Shape;465;p2"/>
              <p:cNvSpPr/>
              <p:nvPr/>
            </p:nvSpPr>
            <p:spPr>
              <a:xfrm>
                <a:off x="4235925" y="4276550"/>
                <a:ext cx="339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82" extrusionOk="0">
                    <a:moveTo>
                      <a:pt x="691" y="453"/>
                    </a:moveTo>
                    <a:cubicBezTo>
                      <a:pt x="727" y="512"/>
                      <a:pt x="787" y="560"/>
                      <a:pt x="834" y="620"/>
                    </a:cubicBezTo>
                    <a:lnTo>
                      <a:pt x="882" y="667"/>
                    </a:lnTo>
                    <a:cubicBezTo>
                      <a:pt x="810" y="727"/>
                      <a:pt x="739" y="798"/>
                      <a:pt x="680" y="870"/>
                    </a:cubicBezTo>
                    <a:cubicBezTo>
                      <a:pt x="620" y="798"/>
                      <a:pt x="549" y="727"/>
                      <a:pt x="477" y="667"/>
                    </a:cubicBezTo>
                    <a:lnTo>
                      <a:pt x="525" y="620"/>
                    </a:lnTo>
                    <a:cubicBezTo>
                      <a:pt x="584" y="560"/>
                      <a:pt x="632" y="512"/>
                      <a:pt x="691" y="453"/>
                    </a:cubicBezTo>
                    <a:close/>
                    <a:moveTo>
                      <a:pt x="680" y="0"/>
                    </a:moveTo>
                    <a:lnTo>
                      <a:pt x="560" y="131"/>
                    </a:lnTo>
                    <a:cubicBezTo>
                      <a:pt x="477" y="227"/>
                      <a:pt x="394" y="322"/>
                      <a:pt x="310" y="405"/>
                    </a:cubicBezTo>
                    <a:cubicBezTo>
                      <a:pt x="251" y="453"/>
                      <a:pt x="203" y="500"/>
                      <a:pt x="144" y="560"/>
                    </a:cubicBezTo>
                    <a:lnTo>
                      <a:pt x="1" y="679"/>
                    </a:lnTo>
                    <a:lnTo>
                      <a:pt x="156" y="786"/>
                    </a:lnTo>
                    <a:cubicBezTo>
                      <a:pt x="310" y="905"/>
                      <a:pt x="441" y="1048"/>
                      <a:pt x="560" y="1203"/>
                    </a:cubicBezTo>
                    <a:lnTo>
                      <a:pt x="680" y="1382"/>
                    </a:lnTo>
                    <a:lnTo>
                      <a:pt x="799" y="1203"/>
                    </a:lnTo>
                    <a:cubicBezTo>
                      <a:pt x="918" y="1048"/>
                      <a:pt x="1049" y="905"/>
                      <a:pt x="1203" y="786"/>
                    </a:cubicBezTo>
                    <a:lnTo>
                      <a:pt x="1358" y="679"/>
                    </a:lnTo>
                    <a:lnTo>
                      <a:pt x="1215" y="548"/>
                    </a:lnTo>
                    <a:cubicBezTo>
                      <a:pt x="1156" y="512"/>
                      <a:pt x="1096" y="453"/>
                      <a:pt x="1049" y="405"/>
                    </a:cubicBezTo>
                    <a:cubicBezTo>
                      <a:pt x="965" y="322"/>
                      <a:pt x="882" y="227"/>
                      <a:pt x="799" y="131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"/>
              <p:cNvSpPr/>
              <p:nvPr/>
            </p:nvSpPr>
            <p:spPr>
              <a:xfrm>
                <a:off x="4225825" y="4449475"/>
                <a:ext cx="5390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80" extrusionOk="0">
                    <a:moveTo>
                      <a:pt x="1084" y="441"/>
                    </a:moveTo>
                    <a:lnTo>
                      <a:pt x="1631" y="1013"/>
                    </a:lnTo>
                    <a:cubicBezTo>
                      <a:pt x="1441" y="1096"/>
                      <a:pt x="1250" y="1192"/>
                      <a:pt x="1084" y="1311"/>
                    </a:cubicBezTo>
                    <a:cubicBezTo>
                      <a:pt x="905" y="1192"/>
                      <a:pt x="714" y="1096"/>
                      <a:pt x="524" y="1013"/>
                    </a:cubicBezTo>
                    <a:lnTo>
                      <a:pt x="1084" y="441"/>
                    </a:lnTo>
                    <a:close/>
                    <a:moveTo>
                      <a:pt x="1084" y="1"/>
                    </a:moveTo>
                    <a:lnTo>
                      <a:pt x="0" y="1120"/>
                    </a:lnTo>
                    <a:lnTo>
                      <a:pt x="214" y="1203"/>
                    </a:lnTo>
                    <a:cubicBezTo>
                      <a:pt x="488" y="1311"/>
                      <a:pt x="750" y="1454"/>
                      <a:pt x="988" y="1620"/>
                    </a:cubicBezTo>
                    <a:lnTo>
                      <a:pt x="1084" y="1680"/>
                    </a:lnTo>
                    <a:lnTo>
                      <a:pt x="1167" y="1620"/>
                    </a:lnTo>
                    <a:cubicBezTo>
                      <a:pt x="1405" y="1454"/>
                      <a:pt x="1667" y="1311"/>
                      <a:pt x="1941" y="1203"/>
                    </a:cubicBezTo>
                    <a:lnTo>
                      <a:pt x="2155" y="1120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>
                <a:off x="4235925" y="3813700"/>
                <a:ext cx="336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82" extrusionOk="0">
                    <a:moveTo>
                      <a:pt x="668" y="500"/>
                    </a:moveTo>
                    <a:cubicBezTo>
                      <a:pt x="739" y="572"/>
                      <a:pt x="810" y="643"/>
                      <a:pt x="882" y="703"/>
                    </a:cubicBezTo>
                    <a:cubicBezTo>
                      <a:pt x="858" y="727"/>
                      <a:pt x="846" y="738"/>
                      <a:pt x="834" y="750"/>
                    </a:cubicBezTo>
                    <a:cubicBezTo>
                      <a:pt x="775" y="810"/>
                      <a:pt x="727" y="858"/>
                      <a:pt x="680" y="917"/>
                    </a:cubicBezTo>
                    <a:cubicBezTo>
                      <a:pt x="620" y="858"/>
                      <a:pt x="572" y="810"/>
                      <a:pt x="513" y="750"/>
                    </a:cubicBezTo>
                    <a:lnTo>
                      <a:pt x="465" y="703"/>
                    </a:lnTo>
                    <a:lnTo>
                      <a:pt x="477" y="703"/>
                    </a:lnTo>
                    <a:cubicBezTo>
                      <a:pt x="549" y="643"/>
                      <a:pt x="608" y="572"/>
                      <a:pt x="668" y="500"/>
                    </a:cubicBezTo>
                    <a:close/>
                    <a:moveTo>
                      <a:pt x="680" y="0"/>
                    </a:moveTo>
                    <a:lnTo>
                      <a:pt x="549" y="167"/>
                    </a:lnTo>
                    <a:cubicBezTo>
                      <a:pt x="441" y="334"/>
                      <a:pt x="310" y="465"/>
                      <a:pt x="156" y="584"/>
                    </a:cubicBezTo>
                    <a:lnTo>
                      <a:pt x="1" y="703"/>
                    </a:lnTo>
                    <a:lnTo>
                      <a:pt x="144" y="822"/>
                    </a:lnTo>
                    <a:cubicBezTo>
                      <a:pt x="203" y="858"/>
                      <a:pt x="251" y="917"/>
                      <a:pt x="310" y="965"/>
                    </a:cubicBezTo>
                    <a:cubicBezTo>
                      <a:pt x="394" y="1060"/>
                      <a:pt x="477" y="1143"/>
                      <a:pt x="560" y="1239"/>
                    </a:cubicBezTo>
                    <a:lnTo>
                      <a:pt x="680" y="1381"/>
                    </a:lnTo>
                    <a:lnTo>
                      <a:pt x="787" y="1250"/>
                    </a:lnTo>
                    <a:cubicBezTo>
                      <a:pt x="870" y="1143"/>
                      <a:pt x="953" y="1060"/>
                      <a:pt x="1037" y="965"/>
                    </a:cubicBezTo>
                    <a:cubicBezTo>
                      <a:pt x="1096" y="917"/>
                      <a:pt x="1144" y="869"/>
                      <a:pt x="1203" y="822"/>
                    </a:cubicBezTo>
                    <a:lnTo>
                      <a:pt x="1346" y="703"/>
                    </a:lnTo>
                    <a:lnTo>
                      <a:pt x="1203" y="584"/>
                    </a:lnTo>
                    <a:cubicBezTo>
                      <a:pt x="1049" y="465"/>
                      <a:pt x="906" y="334"/>
                      <a:pt x="799" y="167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"/>
              <p:cNvSpPr/>
              <p:nvPr/>
            </p:nvSpPr>
            <p:spPr>
              <a:xfrm>
                <a:off x="4195150" y="3992275"/>
                <a:ext cx="115525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597" extrusionOk="0">
                    <a:moveTo>
                      <a:pt x="2311" y="882"/>
                    </a:moveTo>
                    <a:cubicBezTo>
                      <a:pt x="2561" y="1430"/>
                      <a:pt x="2918" y="1906"/>
                      <a:pt x="3370" y="2287"/>
                    </a:cubicBezTo>
                    <a:cubicBezTo>
                      <a:pt x="3561" y="2477"/>
                      <a:pt x="3775" y="2644"/>
                      <a:pt x="4013" y="2799"/>
                    </a:cubicBezTo>
                    <a:cubicBezTo>
                      <a:pt x="3287" y="3275"/>
                      <a:pt x="2703" y="3930"/>
                      <a:pt x="2311" y="4704"/>
                    </a:cubicBezTo>
                    <a:cubicBezTo>
                      <a:pt x="2060" y="4168"/>
                      <a:pt x="1703" y="3680"/>
                      <a:pt x="1251" y="3299"/>
                    </a:cubicBezTo>
                    <a:cubicBezTo>
                      <a:pt x="1060" y="3109"/>
                      <a:pt x="846" y="2942"/>
                      <a:pt x="608" y="2799"/>
                    </a:cubicBezTo>
                    <a:cubicBezTo>
                      <a:pt x="834" y="2656"/>
                      <a:pt x="1048" y="2489"/>
                      <a:pt x="1251" y="2299"/>
                    </a:cubicBezTo>
                    <a:cubicBezTo>
                      <a:pt x="1703" y="1918"/>
                      <a:pt x="2060" y="1430"/>
                      <a:pt x="2311" y="882"/>
                    </a:cubicBezTo>
                    <a:close/>
                    <a:moveTo>
                      <a:pt x="2311" y="1"/>
                    </a:moveTo>
                    <a:lnTo>
                      <a:pt x="2168" y="430"/>
                    </a:lnTo>
                    <a:cubicBezTo>
                      <a:pt x="1941" y="1073"/>
                      <a:pt x="1560" y="1644"/>
                      <a:pt x="1037" y="2085"/>
                    </a:cubicBezTo>
                    <a:cubicBezTo>
                      <a:pt x="798" y="2311"/>
                      <a:pt x="525" y="2513"/>
                      <a:pt x="239" y="2668"/>
                    </a:cubicBezTo>
                    <a:lnTo>
                      <a:pt x="1" y="2799"/>
                    </a:lnTo>
                    <a:lnTo>
                      <a:pt x="239" y="2930"/>
                    </a:lnTo>
                    <a:cubicBezTo>
                      <a:pt x="536" y="3097"/>
                      <a:pt x="810" y="3299"/>
                      <a:pt x="1048" y="3525"/>
                    </a:cubicBezTo>
                    <a:cubicBezTo>
                      <a:pt x="1560" y="3966"/>
                      <a:pt x="1941" y="4525"/>
                      <a:pt x="2168" y="5168"/>
                    </a:cubicBezTo>
                    <a:lnTo>
                      <a:pt x="2311" y="5597"/>
                    </a:lnTo>
                    <a:lnTo>
                      <a:pt x="2465" y="5168"/>
                    </a:lnTo>
                    <a:cubicBezTo>
                      <a:pt x="2680" y="4525"/>
                      <a:pt x="3073" y="3954"/>
                      <a:pt x="3584" y="3513"/>
                    </a:cubicBezTo>
                    <a:cubicBezTo>
                      <a:pt x="3823" y="3287"/>
                      <a:pt x="4096" y="3085"/>
                      <a:pt x="4382" y="2930"/>
                    </a:cubicBezTo>
                    <a:lnTo>
                      <a:pt x="4620" y="2799"/>
                    </a:lnTo>
                    <a:lnTo>
                      <a:pt x="4382" y="2668"/>
                    </a:lnTo>
                    <a:cubicBezTo>
                      <a:pt x="4085" y="2501"/>
                      <a:pt x="3823" y="2299"/>
                      <a:pt x="3573" y="2073"/>
                    </a:cubicBezTo>
                    <a:cubicBezTo>
                      <a:pt x="3061" y="1632"/>
                      <a:pt x="2680" y="1073"/>
                      <a:pt x="2465" y="430"/>
                    </a:cubicBez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"/>
              <p:cNvSpPr/>
              <p:nvPr/>
            </p:nvSpPr>
            <p:spPr>
              <a:xfrm>
                <a:off x="4641350" y="4036350"/>
                <a:ext cx="40800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84" extrusionOk="0">
                    <a:moveTo>
                      <a:pt x="976" y="524"/>
                    </a:moveTo>
                    <a:cubicBezTo>
                      <a:pt x="1072" y="703"/>
                      <a:pt x="1167" y="869"/>
                      <a:pt x="1274" y="1048"/>
                    </a:cubicBezTo>
                    <a:cubicBezTo>
                      <a:pt x="1167" y="1215"/>
                      <a:pt x="1072" y="1381"/>
                      <a:pt x="976" y="1572"/>
                    </a:cubicBezTo>
                    <a:lnTo>
                      <a:pt x="429" y="1048"/>
                    </a:lnTo>
                    <a:lnTo>
                      <a:pt x="976" y="524"/>
                    </a:lnTo>
                    <a:close/>
                    <a:moveTo>
                      <a:pt x="1096" y="0"/>
                    </a:moveTo>
                    <a:lnTo>
                      <a:pt x="0" y="1048"/>
                    </a:lnTo>
                    <a:lnTo>
                      <a:pt x="1096" y="2084"/>
                    </a:lnTo>
                    <a:lnTo>
                      <a:pt x="1179" y="1881"/>
                    </a:lnTo>
                    <a:cubicBezTo>
                      <a:pt x="1274" y="1619"/>
                      <a:pt x="1417" y="1369"/>
                      <a:pt x="1572" y="1131"/>
                    </a:cubicBezTo>
                    <a:lnTo>
                      <a:pt x="1631" y="1048"/>
                    </a:lnTo>
                    <a:lnTo>
                      <a:pt x="1572" y="965"/>
                    </a:lnTo>
                    <a:cubicBezTo>
                      <a:pt x="1417" y="726"/>
                      <a:pt x="1274" y="476"/>
                      <a:pt x="1179" y="214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"/>
              <p:cNvSpPr/>
              <p:nvPr/>
            </p:nvSpPr>
            <p:spPr>
              <a:xfrm>
                <a:off x="4226100" y="3633025"/>
                <a:ext cx="5390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79" extrusionOk="0">
                    <a:moveTo>
                      <a:pt x="1073" y="369"/>
                    </a:moveTo>
                    <a:cubicBezTo>
                      <a:pt x="1251" y="488"/>
                      <a:pt x="1430" y="584"/>
                      <a:pt x="1632" y="667"/>
                    </a:cubicBezTo>
                    <a:lnTo>
                      <a:pt x="1073" y="1238"/>
                    </a:lnTo>
                    <a:lnTo>
                      <a:pt x="525" y="667"/>
                    </a:lnTo>
                    <a:cubicBezTo>
                      <a:pt x="715" y="584"/>
                      <a:pt x="894" y="488"/>
                      <a:pt x="1073" y="369"/>
                    </a:cubicBezTo>
                    <a:close/>
                    <a:moveTo>
                      <a:pt x="1073" y="0"/>
                    </a:moveTo>
                    <a:lnTo>
                      <a:pt x="989" y="60"/>
                    </a:lnTo>
                    <a:cubicBezTo>
                      <a:pt x="751" y="226"/>
                      <a:pt x="489" y="369"/>
                      <a:pt x="203" y="476"/>
                    </a:cubicBezTo>
                    <a:lnTo>
                      <a:pt x="1" y="560"/>
                    </a:lnTo>
                    <a:lnTo>
                      <a:pt x="1073" y="1679"/>
                    </a:lnTo>
                    <a:lnTo>
                      <a:pt x="2156" y="560"/>
                    </a:lnTo>
                    <a:lnTo>
                      <a:pt x="1942" y="476"/>
                    </a:lnTo>
                    <a:cubicBezTo>
                      <a:pt x="1668" y="369"/>
                      <a:pt x="1406" y="226"/>
                      <a:pt x="1156" y="60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"/>
              <p:cNvSpPr/>
              <p:nvPr/>
            </p:nvSpPr>
            <p:spPr>
              <a:xfrm>
                <a:off x="4477625" y="4051525"/>
                <a:ext cx="235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858" extrusionOk="0">
                    <a:moveTo>
                      <a:pt x="429" y="0"/>
                    </a:moveTo>
                    <a:lnTo>
                      <a:pt x="322" y="107"/>
                    </a:lnTo>
                    <a:cubicBezTo>
                      <a:pt x="263" y="167"/>
                      <a:pt x="191" y="238"/>
                      <a:pt x="120" y="322"/>
                    </a:cubicBezTo>
                    <a:lnTo>
                      <a:pt x="1" y="429"/>
                    </a:lnTo>
                    <a:lnTo>
                      <a:pt x="120" y="536"/>
                    </a:lnTo>
                    <a:cubicBezTo>
                      <a:pt x="191" y="619"/>
                      <a:pt x="263" y="691"/>
                      <a:pt x="322" y="750"/>
                    </a:cubicBezTo>
                    <a:lnTo>
                      <a:pt x="429" y="858"/>
                    </a:lnTo>
                    <a:lnTo>
                      <a:pt x="548" y="750"/>
                    </a:lnTo>
                    <a:cubicBezTo>
                      <a:pt x="620" y="679"/>
                      <a:pt x="691" y="608"/>
                      <a:pt x="775" y="548"/>
                    </a:cubicBezTo>
                    <a:lnTo>
                      <a:pt x="941" y="429"/>
                    </a:lnTo>
                    <a:lnTo>
                      <a:pt x="775" y="310"/>
                    </a:lnTo>
                    <a:cubicBezTo>
                      <a:pt x="691" y="250"/>
                      <a:pt x="620" y="179"/>
                      <a:pt x="548" y="107"/>
                    </a:cubicBez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"/>
              <p:cNvSpPr/>
              <p:nvPr/>
            </p:nvSpPr>
            <p:spPr>
              <a:xfrm>
                <a:off x="3823675" y="4036050"/>
                <a:ext cx="4080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96" extrusionOk="0">
                    <a:moveTo>
                      <a:pt x="656" y="524"/>
                    </a:moveTo>
                    <a:lnTo>
                      <a:pt x="1203" y="1060"/>
                    </a:lnTo>
                    <a:lnTo>
                      <a:pt x="656" y="1584"/>
                    </a:lnTo>
                    <a:cubicBezTo>
                      <a:pt x="572" y="1393"/>
                      <a:pt x="477" y="1215"/>
                      <a:pt x="358" y="1060"/>
                    </a:cubicBezTo>
                    <a:lnTo>
                      <a:pt x="358" y="1048"/>
                    </a:lnTo>
                    <a:cubicBezTo>
                      <a:pt x="465" y="881"/>
                      <a:pt x="572" y="715"/>
                      <a:pt x="656" y="524"/>
                    </a:cubicBezTo>
                    <a:close/>
                    <a:moveTo>
                      <a:pt x="536" y="0"/>
                    </a:moveTo>
                    <a:lnTo>
                      <a:pt x="453" y="215"/>
                    </a:lnTo>
                    <a:cubicBezTo>
                      <a:pt x="358" y="476"/>
                      <a:pt x="215" y="726"/>
                      <a:pt x="60" y="965"/>
                    </a:cubicBezTo>
                    <a:lnTo>
                      <a:pt x="1" y="1048"/>
                    </a:lnTo>
                    <a:lnTo>
                      <a:pt x="60" y="1131"/>
                    </a:lnTo>
                    <a:cubicBezTo>
                      <a:pt x="215" y="1369"/>
                      <a:pt x="358" y="1619"/>
                      <a:pt x="453" y="1881"/>
                    </a:cubicBezTo>
                    <a:lnTo>
                      <a:pt x="536" y="2096"/>
                    </a:lnTo>
                    <a:lnTo>
                      <a:pt x="1632" y="1036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"/>
              <p:cNvSpPr/>
              <p:nvPr/>
            </p:nvSpPr>
            <p:spPr>
              <a:xfrm>
                <a:off x="3617400" y="3440125"/>
                <a:ext cx="1271325" cy="1243650"/>
              </a:xfrm>
              <a:custGeom>
                <a:avLst/>
                <a:gdLst/>
                <a:ahLst/>
                <a:cxnLst/>
                <a:rect l="l" t="t" r="r" b="b"/>
                <a:pathLst>
                  <a:path w="50853" h="49746" extrusionOk="0">
                    <a:moveTo>
                      <a:pt x="25421" y="7704"/>
                    </a:moveTo>
                    <a:cubicBezTo>
                      <a:pt x="25754" y="7954"/>
                      <a:pt x="26111" y="8145"/>
                      <a:pt x="26504" y="8264"/>
                    </a:cubicBezTo>
                    <a:lnTo>
                      <a:pt x="25421" y="9395"/>
                    </a:lnTo>
                    <a:lnTo>
                      <a:pt x="24337" y="8264"/>
                    </a:lnTo>
                    <a:cubicBezTo>
                      <a:pt x="24730" y="8145"/>
                      <a:pt x="25099" y="7954"/>
                      <a:pt x="25421" y="7704"/>
                    </a:cubicBezTo>
                    <a:close/>
                    <a:moveTo>
                      <a:pt x="25432" y="7335"/>
                    </a:moveTo>
                    <a:lnTo>
                      <a:pt x="25242" y="7466"/>
                    </a:lnTo>
                    <a:cubicBezTo>
                      <a:pt x="24944" y="7692"/>
                      <a:pt x="24611" y="7859"/>
                      <a:pt x="24254" y="7966"/>
                    </a:cubicBezTo>
                    <a:lnTo>
                      <a:pt x="23789" y="8121"/>
                    </a:lnTo>
                    <a:lnTo>
                      <a:pt x="25421" y="9824"/>
                    </a:lnTo>
                    <a:lnTo>
                      <a:pt x="27064" y="8121"/>
                    </a:lnTo>
                    <a:lnTo>
                      <a:pt x="26599" y="7966"/>
                    </a:lnTo>
                    <a:cubicBezTo>
                      <a:pt x="26242" y="7859"/>
                      <a:pt x="25909" y="7692"/>
                      <a:pt x="25611" y="7466"/>
                    </a:cubicBezTo>
                    <a:lnTo>
                      <a:pt x="25432" y="7335"/>
                    </a:lnTo>
                    <a:close/>
                    <a:moveTo>
                      <a:pt x="25421" y="14908"/>
                    </a:moveTo>
                    <a:cubicBezTo>
                      <a:pt x="25587" y="15205"/>
                      <a:pt x="25825" y="15455"/>
                      <a:pt x="26111" y="15634"/>
                    </a:cubicBezTo>
                    <a:cubicBezTo>
                      <a:pt x="25992" y="15717"/>
                      <a:pt x="25897" y="15801"/>
                      <a:pt x="25790" y="15908"/>
                    </a:cubicBezTo>
                    <a:cubicBezTo>
                      <a:pt x="25659" y="16039"/>
                      <a:pt x="25540" y="16170"/>
                      <a:pt x="25421" y="16312"/>
                    </a:cubicBezTo>
                    <a:cubicBezTo>
                      <a:pt x="25301" y="16170"/>
                      <a:pt x="25182" y="16039"/>
                      <a:pt x="25051" y="15908"/>
                    </a:cubicBezTo>
                    <a:cubicBezTo>
                      <a:pt x="24956" y="15801"/>
                      <a:pt x="24849" y="15717"/>
                      <a:pt x="24742" y="15634"/>
                    </a:cubicBezTo>
                    <a:cubicBezTo>
                      <a:pt x="25028" y="15455"/>
                      <a:pt x="25266" y="15205"/>
                      <a:pt x="25421" y="14908"/>
                    </a:cubicBezTo>
                    <a:close/>
                    <a:moveTo>
                      <a:pt x="25421" y="14277"/>
                    </a:moveTo>
                    <a:lnTo>
                      <a:pt x="25159" y="14765"/>
                    </a:lnTo>
                    <a:cubicBezTo>
                      <a:pt x="25028" y="15015"/>
                      <a:pt x="24825" y="15229"/>
                      <a:pt x="24575" y="15372"/>
                    </a:cubicBezTo>
                    <a:lnTo>
                      <a:pt x="24206" y="15598"/>
                    </a:lnTo>
                    <a:lnTo>
                      <a:pt x="24551" y="15872"/>
                    </a:lnTo>
                    <a:cubicBezTo>
                      <a:pt x="24659" y="15943"/>
                      <a:pt x="24754" y="16027"/>
                      <a:pt x="24837" y="16122"/>
                    </a:cubicBezTo>
                    <a:cubicBezTo>
                      <a:pt x="24968" y="16241"/>
                      <a:pt x="25075" y="16372"/>
                      <a:pt x="25194" y="16503"/>
                    </a:cubicBezTo>
                    <a:lnTo>
                      <a:pt x="25421" y="16789"/>
                    </a:lnTo>
                    <a:lnTo>
                      <a:pt x="25659" y="16503"/>
                    </a:lnTo>
                    <a:cubicBezTo>
                      <a:pt x="25766" y="16372"/>
                      <a:pt x="25885" y="16241"/>
                      <a:pt x="26004" y="16122"/>
                    </a:cubicBezTo>
                    <a:cubicBezTo>
                      <a:pt x="26099" y="16027"/>
                      <a:pt x="26194" y="15943"/>
                      <a:pt x="26290" y="15872"/>
                    </a:cubicBezTo>
                    <a:lnTo>
                      <a:pt x="26647" y="15598"/>
                    </a:lnTo>
                    <a:lnTo>
                      <a:pt x="26266" y="15372"/>
                    </a:lnTo>
                    <a:cubicBezTo>
                      <a:pt x="26016" y="15229"/>
                      <a:pt x="25825" y="15015"/>
                      <a:pt x="25682" y="14765"/>
                    </a:cubicBezTo>
                    <a:lnTo>
                      <a:pt x="25421" y="14277"/>
                    </a:lnTo>
                    <a:close/>
                    <a:moveTo>
                      <a:pt x="28967" y="1673"/>
                    </a:moveTo>
                    <a:cubicBezTo>
                      <a:pt x="30002" y="1673"/>
                      <a:pt x="31092" y="2207"/>
                      <a:pt x="32124" y="3239"/>
                    </a:cubicBezTo>
                    <a:cubicBezTo>
                      <a:pt x="33588" y="4704"/>
                      <a:pt x="34326" y="6668"/>
                      <a:pt x="34314" y="9073"/>
                    </a:cubicBezTo>
                    <a:lnTo>
                      <a:pt x="34314" y="9347"/>
                    </a:lnTo>
                    <a:lnTo>
                      <a:pt x="34541" y="9204"/>
                    </a:lnTo>
                    <a:cubicBezTo>
                      <a:pt x="34886" y="8978"/>
                      <a:pt x="35279" y="8823"/>
                      <a:pt x="35684" y="8740"/>
                    </a:cubicBezTo>
                    <a:lnTo>
                      <a:pt x="35684" y="8740"/>
                    </a:lnTo>
                    <a:cubicBezTo>
                      <a:pt x="36160" y="9835"/>
                      <a:pt x="34803" y="11788"/>
                      <a:pt x="34791" y="11812"/>
                    </a:cubicBezTo>
                    <a:lnTo>
                      <a:pt x="35029" y="11991"/>
                    </a:lnTo>
                    <a:cubicBezTo>
                      <a:pt x="36592" y="9934"/>
                      <a:pt x="37972" y="9426"/>
                      <a:pt x="38952" y="9426"/>
                    </a:cubicBezTo>
                    <a:cubicBezTo>
                      <a:pt x="39771" y="9426"/>
                      <a:pt x="40311" y="9780"/>
                      <a:pt x="40446" y="9883"/>
                    </a:cubicBezTo>
                    <a:cubicBezTo>
                      <a:pt x="40672" y="10181"/>
                      <a:pt x="42113" y="12431"/>
                      <a:pt x="38339" y="15300"/>
                    </a:cubicBezTo>
                    <a:lnTo>
                      <a:pt x="38517" y="15539"/>
                    </a:lnTo>
                    <a:cubicBezTo>
                      <a:pt x="38538" y="15528"/>
                      <a:pt x="39947" y="14540"/>
                      <a:pt x="41043" y="14540"/>
                    </a:cubicBezTo>
                    <a:cubicBezTo>
                      <a:pt x="41238" y="14540"/>
                      <a:pt x="41424" y="14572"/>
                      <a:pt x="41589" y="14646"/>
                    </a:cubicBezTo>
                    <a:cubicBezTo>
                      <a:pt x="41494" y="15050"/>
                      <a:pt x="41339" y="15431"/>
                      <a:pt x="41125" y="15789"/>
                    </a:cubicBezTo>
                    <a:lnTo>
                      <a:pt x="40970" y="16015"/>
                    </a:lnTo>
                    <a:lnTo>
                      <a:pt x="41327" y="16015"/>
                    </a:lnTo>
                    <a:cubicBezTo>
                      <a:pt x="43697" y="16015"/>
                      <a:pt x="45625" y="16753"/>
                      <a:pt x="47090" y="18206"/>
                    </a:cubicBezTo>
                    <a:cubicBezTo>
                      <a:pt x="48578" y="19706"/>
                      <a:pt x="49019" y="21301"/>
                      <a:pt x="48340" y="22694"/>
                    </a:cubicBezTo>
                    <a:cubicBezTo>
                      <a:pt x="47746" y="23883"/>
                      <a:pt x="46432" y="24696"/>
                      <a:pt x="45539" y="24696"/>
                    </a:cubicBezTo>
                    <a:cubicBezTo>
                      <a:pt x="45520" y="24696"/>
                      <a:pt x="45501" y="24695"/>
                      <a:pt x="45483" y="24694"/>
                    </a:cubicBezTo>
                    <a:lnTo>
                      <a:pt x="45352" y="24683"/>
                    </a:lnTo>
                    <a:cubicBezTo>
                      <a:pt x="44232" y="24611"/>
                      <a:pt x="43423" y="23611"/>
                      <a:pt x="43589" y="22504"/>
                    </a:cubicBezTo>
                    <a:cubicBezTo>
                      <a:pt x="43733" y="21551"/>
                      <a:pt x="44554" y="20890"/>
                      <a:pt x="45471" y="20890"/>
                    </a:cubicBezTo>
                    <a:cubicBezTo>
                      <a:pt x="45620" y="20890"/>
                      <a:pt x="45771" y="20907"/>
                      <a:pt x="45923" y="20944"/>
                    </a:cubicBezTo>
                    <a:lnTo>
                      <a:pt x="46066" y="20980"/>
                    </a:lnTo>
                    <a:lnTo>
                      <a:pt x="46102" y="20837"/>
                    </a:lnTo>
                    <a:cubicBezTo>
                      <a:pt x="46245" y="20253"/>
                      <a:pt x="46030" y="19658"/>
                      <a:pt x="45471" y="19063"/>
                    </a:cubicBezTo>
                    <a:cubicBezTo>
                      <a:pt x="44078" y="17586"/>
                      <a:pt x="41958" y="16943"/>
                      <a:pt x="40422" y="16646"/>
                    </a:cubicBezTo>
                    <a:lnTo>
                      <a:pt x="40351" y="16634"/>
                    </a:lnTo>
                    <a:lnTo>
                      <a:pt x="40303" y="16670"/>
                    </a:lnTo>
                    <a:cubicBezTo>
                      <a:pt x="39768" y="17074"/>
                      <a:pt x="39137" y="17336"/>
                      <a:pt x="38470" y="17432"/>
                    </a:cubicBezTo>
                    <a:lnTo>
                      <a:pt x="37041" y="17670"/>
                    </a:lnTo>
                    <a:lnTo>
                      <a:pt x="38494" y="17729"/>
                    </a:lnTo>
                    <a:cubicBezTo>
                      <a:pt x="39565" y="17765"/>
                      <a:pt x="40863" y="18146"/>
                      <a:pt x="40899" y="19718"/>
                    </a:cubicBezTo>
                    <a:cubicBezTo>
                      <a:pt x="40899" y="19765"/>
                      <a:pt x="40791" y="20742"/>
                      <a:pt x="39887" y="20742"/>
                    </a:cubicBezTo>
                    <a:cubicBezTo>
                      <a:pt x="39446" y="20742"/>
                      <a:pt x="39232" y="20408"/>
                      <a:pt x="38982" y="20003"/>
                    </a:cubicBezTo>
                    <a:cubicBezTo>
                      <a:pt x="38708" y="19563"/>
                      <a:pt x="38386" y="19063"/>
                      <a:pt x="37708" y="18979"/>
                    </a:cubicBezTo>
                    <a:lnTo>
                      <a:pt x="37517" y="18956"/>
                    </a:lnTo>
                    <a:cubicBezTo>
                      <a:pt x="37255" y="18920"/>
                      <a:pt x="36958" y="18884"/>
                      <a:pt x="36612" y="18872"/>
                    </a:cubicBezTo>
                    <a:lnTo>
                      <a:pt x="36172" y="18860"/>
                    </a:lnTo>
                    <a:lnTo>
                      <a:pt x="36517" y="19146"/>
                    </a:lnTo>
                    <a:cubicBezTo>
                      <a:pt x="37136" y="19646"/>
                      <a:pt x="37434" y="20563"/>
                      <a:pt x="37732" y="21456"/>
                    </a:cubicBezTo>
                    <a:cubicBezTo>
                      <a:pt x="38101" y="22539"/>
                      <a:pt x="38470" y="23671"/>
                      <a:pt x="39446" y="24028"/>
                    </a:cubicBezTo>
                    <a:cubicBezTo>
                      <a:pt x="39176" y="24225"/>
                      <a:pt x="38851" y="24332"/>
                      <a:pt x="38519" y="24332"/>
                    </a:cubicBezTo>
                    <a:cubicBezTo>
                      <a:pt x="38471" y="24332"/>
                      <a:pt x="38423" y="24330"/>
                      <a:pt x="38375" y="24325"/>
                    </a:cubicBezTo>
                    <a:cubicBezTo>
                      <a:pt x="37922" y="24278"/>
                      <a:pt x="37517" y="23968"/>
                      <a:pt x="37160" y="23432"/>
                    </a:cubicBezTo>
                    <a:lnTo>
                      <a:pt x="37041" y="23242"/>
                    </a:lnTo>
                    <a:lnTo>
                      <a:pt x="36922" y="23420"/>
                    </a:lnTo>
                    <a:cubicBezTo>
                      <a:pt x="36914" y="23429"/>
                      <a:pt x="36828" y="23544"/>
                      <a:pt x="36602" y="23544"/>
                    </a:cubicBezTo>
                    <a:cubicBezTo>
                      <a:pt x="36509" y="23544"/>
                      <a:pt x="36390" y="23524"/>
                      <a:pt x="36243" y="23468"/>
                    </a:cubicBezTo>
                    <a:cubicBezTo>
                      <a:pt x="36172" y="23444"/>
                      <a:pt x="36124" y="23397"/>
                      <a:pt x="36100" y="23337"/>
                    </a:cubicBezTo>
                    <a:cubicBezTo>
                      <a:pt x="35958" y="22992"/>
                      <a:pt x="36231" y="22254"/>
                      <a:pt x="36350" y="21992"/>
                    </a:cubicBezTo>
                    <a:lnTo>
                      <a:pt x="36648" y="21349"/>
                    </a:lnTo>
                    <a:lnTo>
                      <a:pt x="36112" y="21825"/>
                    </a:lnTo>
                    <a:cubicBezTo>
                      <a:pt x="36112" y="21825"/>
                      <a:pt x="35625" y="22249"/>
                      <a:pt x="35138" y="22249"/>
                    </a:cubicBezTo>
                    <a:cubicBezTo>
                      <a:pt x="35065" y="22249"/>
                      <a:pt x="34993" y="22240"/>
                      <a:pt x="34922" y="22218"/>
                    </a:cubicBezTo>
                    <a:cubicBezTo>
                      <a:pt x="35327" y="22004"/>
                      <a:pt x="35767" y="21587"/>
                      <a:pt x="35612" y="20884"/>
                    </a:cubicBezTo>
                    <a:cubicBezTo>
                      <a:pt x="35481" y="20325"/>
                      <a:pt x="35029" y="19658"/>
                      <a:pt x="34314" y="19468"/>
                    </a:cubicBezTo>
                    <a:lnTo>
                      <a:pt x="34124" y="19408"/>
                    </a:lnTo>
                    <a:lnTo>
                      <a:pt x="34124" y="19610"/>
                    </a:lnTo>
                    <a:cubicBezTo>
                      <a:pt x="34124" y="19634"/>
                      <a:pt x="34124" y="19658"/>
                      <a:pt x="34112" y="19682"/>
                    </a:cubicBezTo>
                    <a:cubicBezTo>
                      <a:pt x="34017" y="20111"/>
                      <a:pt x="33302" y="20742"/>
                      <a:pt x="33041" y="20944"/>
                    </a:cubicBezTo>
                    <a:lnTo>
                      <a:pt x="32874" y="21075"/>
                    </a:lnTo>
                    <a:lnTo>
                      <a:pt x="33052" y="21182"/>
                    </a:lnTo>
                    <a:cubicBezTo>
                      <a:pt x="33052" y="21194"/>
                      <a:pt x="33874" y="21742"/>
                      <a:pt x="33981" y="22432"/>
                    </a:cubicBezTo>
                    <a:cubicBezTo>
                      <a:pt x="34017" y="22718"/>
                      <a:pt x="33922" y="23016"/>
                      <a:pt x="33731" y="23230"/>
                    </a:cubicBezTo>
                    <a:cubicBezTo>
                      <a:pt x="33279" y="23776"/>
                      <a:pt x="33004" y="23878"/>
                      <a:pt x="32863" y="23878"/>
                    </a:cubicBezTo>
                    <a:cubicBezTo>
                      <a:pt x="32845" y="23878"/>
                      <a:pt x="32828" y="23876"/>
                      <a:pt x="32814" y="23873"/>
                    </a:cubicBezTo>
                    <a:cubicBezTo>
                      <a:pt x="32636" y="23837"/>
                      <a:pt x="32540" y="23599"/>
                      <a:pt x="32517" y="23492"/>
                    </a:cubicBezTo>
                    <a:cubicBezTo>
                      <a:pt x="32457" y="23278"/>
                      <a:pt x="32314" y="23099"/>
                      <a:pt x="32124" y="23004"/>
                    </a:cubicBezTo>
                    <a:cubicBezTo>
                      <a:pt x="32008" y="22946"/>
                      <a:pt x="31872" y="22917"/>
                      <a:pt x="31717" y="22917"/>
                    </a:cubicBezTo>
                    <a:cubicBezTo>
                      <a:pt x="31488" y="22917"/>
                      <a:pt x="31216" y="22979"/>
                      <a:pt x="30897" y="23099"/>
                    </a:cubicBezTo>
                    <a:lnTo>
                      <a:pt x="30874" y="23111"/>
                    </a:lnTo>
                    <a:cubicBezTo>
                      <a:pt x="30829" y="23141"/>
                      <a:pt x="30158" y="23585"/>
                      <a:pt x="29331" y="23585"/>
                    </a:cubicBezTo>
                    <a:cubicBezTo>
                      <a:pt x="28843" y="23585"/>
                      <a:pt x="28301" y="23430"/>
                      <a:pt x="27802" y="22944"/>
                    </a:cubicBezTo>
                    <a:cubicBezTo>
                      <a:pt x="26397" y="21742"/>
                      <a:pt x="27326" y="19991"/>
                      <a:pt x="27361" y="19920"/>
                    </a:cubicBezTo>
                    <a:lnTo>
                      <a:pt x="27373" y="19884"/>
                    </a:lnTo>
                    <a:cubicBezTo>
                      <a:pt x="27528" y="19337"/>
                      <a:pt x="27528" y="18932"/>
                      <a:pt x="27349" y="18658"/>
                    </a:cubicBezTo>
                    <a:cubicBezTo>
                      <a:pt x="27242" y="18479"/>
                      <a:pt x="27052" y="18348"/>
                      <a:pt x="26825" y="18313"/>
                    </a:cubicBezTo>
                    <a:cubicBezTo>
                      <a:pt x="26718" y="18301"/>
                      <a:pt x="26468" y="18229"/>
                      <a:pt x="26421" y="18051"/>
                    </a:cubicBezTo>
                    <a:cubicBezTo>
                      <a:pt x="26385" y="17932"/>
                      <a:pt x="26409" y="17646"/>
                      <a:pt x="26968" y="17086"/>
                    </a:cubicBezTo>
                    <a:cubicBezTo>
                      <a:pt x="27161" y="16870"/>
                      <a:pt x="27431" y="16752"/>
                      <a:pt x="27713" y="16752"/>
                    </a:cubicBezTo>
                    <a:cubicBezTo>
                      <a:pt x="27727" y="16752"/>
                      <a:pt x="27741" y="16752"/>
                      <a:pt x="27754" y="16753"/>
                    </a:cubicBezTo>
                    <a:cubicBezTo>
                      <a:pt x="28445" y="16789"/>
                      <a:pt x="29076" y="17563"/>
                      <a:pt x="29076" y="17563"/>
                    </a:cubicBezTo>
                    <a:lnTo>
                      <a:pt x="29207" y="17729"/>
                    </a:lnTo>
                    <a:lnTo>
                      <a:pt x="29314" y="17551"/>
                    </a:lnTo>
                    <a:cubicBezTo>
                      <a:pt x="29504" y="17265"/>
                      <a:pt x="30064" y="16491"/>
                      <a:pt x="30481" y="16360"/>
                    </a:cubicBezTo>
                    <a:cubicBezTo>
                      <a:pt x="30516" y="16348"/>
                      <a:pt x="30552" y="16342"/>
                      <a:pt x="30588" y="16342"/>
                    </a:cubicBezTo>
                    <a:cubicBezTo>
                      <a:pt x="30624" y="16342"/>
                      <a:pt x="30659" y="16348"/>
                      <a:pt x="30695" y="16360"/>
                    </a:cubicBezTo>
                    <a:lnTo>
                      <a:pt x="30826" y="16372"/>
                    </a:lnTo>
                    <a:lnTo>
                      <a:pt x="30921" y="16193"/>
                    </a:lnTo>
                    <a:lnTo>
                      <a:pt x="30909" y="16134"/>
                    </a:lnTo>
                    <a:cubicBezTo>
                      <a:pt x="30755" y="15360"/>
                      <a:pt x="30076" y="14884"/>
                      <a:pt x="29469" y="14729"/>
                    </a:cubicBezTo>
                    <a:cubicBezTo>
                      <a:pt x="29370" y="14707"/>
                      <a:pt x="29277" y="14697"/>
                      <a:pt x="29189" y="14697"/>
                    </a:cubicBezTo>
                    <a:cubicBezTo>
                      <a:pt x="28653" y="14697"/>
                      <a:pt x="28319" y="15072"/>
                      <a:pt x="28135" y="15420"/>
                    </a:cubicBezTo>
                    <a:cubicBezTo>
                      <a:pt x="27968" y="14872"/>
                      <a:pt x="28528" y="14229"/>
                      <a:pt x="28528" y="14229"/>
                    </a:cubicBezTo>
                    <a:lnTo>
                      <a:pt x="29004" y="13693"/>
                    </a:lnTo>
                    <a:lnTo>
                      <a:pt x="28361" y="13991"/>
                    </a:lnTo>
                    <a:cubicBezTo>
                      <a:pt x="28151" y="14086"/>
                      <a:pt x="27635" y="14281"/>
                      <a:pt x="27261" y="14281"/>
                    </a:cubicBezTo>
                    <a:cubicBezTo>
                      <a:pt x="27168" y="14281"/>
                      <a:pt x="27084" y="14269"/>
                      <a:pt x="27016" y="14241"/>
                    </a:cubicBezTo>
                    <a:cubicBezTo>
                      <a:pt x="26956" y="14217"/>
                      <a:pt x="26897" y="14169"/>
                      <a:pt x="26873" y="14098"/>
                    </a:cubicBezTo>
                    <a:cubicBezTo>
                      <a:pt x="26694" y="13598"/>
                      <a:pt x="26921" y="13431"/>
                      <a:pt x="26921" y="13431"/>
                    </a:cubicBezTo>
                    <a:lnTo>
                      <a:pt x="27123" y="13300"/>
                    </a:lnTo>
                    <a:lnTo>
                      <a:pt x="26921" y="13169"/>
                    </a:lnTo>
                    <a:cubicBezTo>
                      <a:pt x="26373" y="12824"/>
                      <a:pt x="26075" y="12407"/>
                      <a:pt x="26016" y="11967"/>
                    </a:cubicBezTo>
                    <a:cubicBezTo>
                      <a:pt x="25992" y="11586"/>
                      <a:pt x="26099" y="11205"/>
                      <a:pt x="26313" y="10895"/>
                    </a:cubicBezTo>
                    <a:cubicBezTo>
                      <a:pt x="26671" y="11871"/>
                      <a:pt x="27802" y="12241"/>
                      <a:pt x="28897" y="12610"/>
                    </a:cubicBezTo>
                    <a:cubicBezTo>
                      <a:pt x="29778" y="12895"/>
                      <a:pt x="30683" y="13205"/>
                      <a:pt x="31195" y="13800"/>
                    </a:cubicBezTo>
                    <a:lnTo>
                      <a:pt x="31469" y="14146"/>
                    </a:lnTo>
                    <a:lnTo>
                      <a:pt x="31469" y="14146"/>
                    </a:lnTo>
                    <a:lnTo>
                      <a:pt x="31457" y="13705"/>
                    </a:lnTo>
                    <a:cubicBezTo>
                      <a:pt x="31445" y="13372"/>
                      <a:pt x="31409" y="13074"/>
                      <a:pt x="31374" y="12812"/>
                    </a:cubicBezTo>
                    <a:lnTo>
                      <a:pt x="31350" y="12610"/>
                    </a:lnTo>
                    <a:cubicBezTo>
                      <a:pt x="31266" y="11943"/>
                      <a:pt x="30778" y="11621"/>
                      <a:pt x="30326" y="11348"/>
                    </a:cubicBezTo>
                    <a:cubicBezTo>
                      <a:pt x="29933" y="11098"/>
                      <a:pt x="29588" y="10883"/>
                      <a:pt x="29588" y="10443"/>
                    </a:cubicBezTo>
                    <a:cubicBezTo>
                      <a:pt x="29588" y="9538"/>
                      <a:pt x="30576" y="9419"/>
                      <a:pt x="30600" y="9419"/>
                    </a:cubicBezTo>
                    <a:cubicBezTo>
                      <a:pt x="32183" y="9466"/>
                      <a:pt x="32564" y="10752"/>
                      <a:pt x="32612" y="11836"/>
                    </a:cubicBezTo>
                    <a:lnTo>
                      <a:pt x="32660" y="13276"/>
                    </a:lnTo>
                    <a:lnTo>
                      <a:pt x="32910" y="11848"/>
                    </a:lnTo>
                    <a:cubicBezTo>
                      <a:pt x="33005" y="11193"/>
                      <a:pt x="33267" y="10562"/>
                      <a:pt x="33660" y="10026"/>
                    </a:cubicBezTo>
                    <a:lnTo>
                      <a:pt x="33695" y="9966"/>
                    </a:lnTo>
                    <a:lnTo>
                      <a:pt x="33683" y="9907"/>
                    </a:lnTo>
                    <a:cubicBezTo>
                      <a:pt x="33398" y="8371"/>
                      <a:pt x="32743" y="6252"/>
                      <a:pt x="31266" y="4859"/>
                    </a:cubicBezTo>
                    <a:cubicBezTo>
                      <a:pt x="30790" y="4401"/>
                      <a:pt x="30314" y="4173"/>
                      <a:pt x="29850" y="4173"/>
                    </a:cubicBezTo>
                    <a:cubicBezTo>
                      <a:pt x="29734" y="4173"/>
                      <a:pt x="29619" y="4187"/>
                      <a:pt x="29504" y="4216"/>
                    </a:cubicBezTo>
                    <a:lnTo>
                      <a:pt x="29350" y="4263"/>
                    </a:lnTo>
                    <a:lnTo>
                      <a:pt x="29385" y="4406"/>
                    </a:lnTo>
                    <a:cubicBezTo>
                      <a:pt x="29659" y="5490"/>
                      <a:pt x="28945" y="6585"/>
                      <a:pt x="27837" y="6752"/>
                    </a:cubicBezTo>
                    <a:cubicBezTo>
                      <a:pt x="27741" y="6766"/>
                      <a:pt x="27646" y="6773"/>
                      <a:pt x="27551" y="6773"/>
                    </a:cubicBezTo>
                    <a:cubicBezTo>
                      <a:pt x="26561" y="6773"/>
                      <a:pt x="25712" y="6000"/>
                      <a:pt x="25647" y="4978"/>
                    </a:cubicBezTo>
                    <a:lnTo>
                      <a:pt x="25635" y="4835"/>
                    </a:lnTo>
                    <a:cubicBezTo>
                      <a:pt x="25611" y="3942"/>
                      <a:pt x="26409" y="2585"/>
                      <a:pt x="27635" y="1989"/>
                    </a:cubicBezTo>
                    <a:cubicBezTo>
                      <a:pt x="28062" y="1778"/>
                      <a:pt x="28509" y="1673"/>
                      <a:pt x="28967" y="1673"/>
                    </a:cubicBezTo>
                    <a:close/>
                    <a:moveTo>
                      <a:pt x="21900" y="1661"/>
                    </a:moveTo>
                    <a:cubicBezTo>
                      <a:pt x="22357" y="1661"/>
                      <a:pt x="22803" y="1766"/>
                      <a:pt x="23230" y="1977"/>
                    </a:cubicBezTo>
                    <a:cubicBezTo>
                      <a:pt x="24456" y="2585"/>
                      <a:pt x="25254" y="3942"/>
                      <a:pt x="25230" y="4835"/>
                    </a:cubicBezTo>
                    <a:lnTo>
                      <a:pt x="25206" y="4966"/>
                    </a:lnTo>
                    <a:cubicBezTo>
                      <a:pt x="25152" y="5988"/>
                      <a:pt x="24303" y="6761"/>
                      <a:pt x="23314" y="6761"/>
                    </a:cubicBezTo>
                    <a:cubicBezTo>
                      <a:pt x="23219" y="6761"/>
                      <a:pt x="23124" y="6754"/>
                      <a:pt x="23027" y="6740"/>
                    </a:cubicBezTo>
                    <a:cubicBezTo>
                      <a:pt x="21920" y="6573"/>
                      <a:pt x="21206" y="5490"/>
                      <a:pt x="21480" y="4406"/>
                    </a:cubicBezTo>
                    <a:lnTo>
                      <a:pt x="21515" y="4251"/>
                    </a:lnTo>
                    <a:lnTo>
                      <a:pt x="21360" y="4216"/>
                    </a:lnTo>
                    <a:cubicBezTo>
                      <a:pt x="21243" y="4187"/>
                      <a:pt x="21126" y="4173"/>
                      <a:pt x="21008" y="4173"/>
                    </a:cubicBezTo>
                    <a:cubicBezTo>
                      <a:pt x="20538" y="4173"/>
                      <a:pt x="20062" y="4399"/>
                      <a:pt x="19586" y="4847"/>
                    </a:cubicBezTo>
                    <a:cubicBezTo>
                      <a:pt x="18122" y="6252"/>
                      <a:pt x="17467" y="8359"/>
                      <a:pt x="17169" y="9895"/>
                    </a:cubicBezTo>
                    <a:lnTo>
                      <a:pt x="17158" y="9966"/>
                    </a:lnTo>
                    <a:lnTo>
                      <a:pt x="17205" y="10014"/>
                    </a:lnTo>
                    <a:cubicBezTo>
                      <a:pt x="17598" y="10550"/>
                      <a:pt x="17860" y="11181"/>
                      <a:pt x="17955" y="11848"/>
                    </a:cubicBezTo>
                    <a:lnTo>
                      <a:pt x="18193" y="13276"/>
                    </a:lnTo>
                    <a:lnTo>
                      <a:pt x="18253" y="11824"/>
                    </a:lnTo>
                    <a:cubicBezTo>
                      <a:pt x="18301" y="10752"/>
                      <a:pt x="18682" y="9454"/>
                      <a:pt x="20241" y="9419"/>
                    </a:cubicBezTo>
                    <a:cubicBezTo>
                      <a:pt x="20289" y="9419"/>
                      <a:pt x="21277" y="9526"/>
                      <a:pt x="21277" y="10431"/>
                    </a:cubicBezTo>
                    <a:cubicBezTo>
                      <a:pt x="21277" y="10871"/>
                      <a:pt x="20932" y="11086"/>
                      <a:pt x="20527" y="11336"/>
                    </a:cubicBezTo>
                    <a:cubicBezTo>
                      <a:pt x="20087" y="11621"/>
                      <a:pt x="19586" y="11931"/>
                      <a:pt x="19503" y="12610"/>
                    </a:cubicBezTo>
                    <a:lnTo>
                      <a:pt x="19479" y="12800"/>
                    </a:lnTo>
                    <a:cubicBezTo>
                      <a:pt x="19455" y="13062"/>
                      <a:pt x="19408" y="13360"/>
                      <a:pt x="19396" y="13693"/>
                    </a:cubicBezTo>
                    <a:lnTo>
                      <a:pt x="19384" y="14134"/>
                    </a:lnTo>
                    <a:lnTo>
                      <a:pt x="19670" y="13800"/>
                    </a:lnTo>
                    <a:cubicBezTo>
                      <a:pt x="20182" y="13193"/>
                      <a:pt x="21087" y="12895"/>
                      <a:pt x="21968" y="12598"/>
                    </a:cubicBezTo>
                    <a:cubicBezTo>
                      <a:pt x="23051" y="12229"/>
                      <a:pt x="24182" y="11860"/>
                      <a:pt x="24539" y="10895"/>
                    </a:cubicBezTo>
                    <a:cubicBezTo>
                      <a:pt x="24766" y="11205"/>
                      <a:pt x="24873" y="11574"/>
                      <a:pt x="24837" y="11955"/>
                    </a:cubicBezTo>
                    <a:cubicBezTo>
                      <a:pt x="24789" y="12407"/>
                      <a:pt x="24480" y="12812"/>
                      <a:pt x="23932" y="13169"/>
                    </a:cubicBezTo>
                    <a:lnTo>
                      <a:pt x="23754" y="13288"/>
                    </a:lnTo>
                    <a:lnTo>
                      <a:pt x="23932" y="13419"/>
                    </a:lnTo>
                    <a:cubicBezTo>
                      <a:pt x="23944" y="13419"/>
                      <a:pt x="24170" y="13598"/>
                      <a:pt x="23980" y="14098"/>
                    </a:cubicBezTo>
                    <a:cubicBezTo>
                      <a:pt x="23956" y="14157"/>
                      <a:pt x="23908" y="14205"/>
                      <a:pt x="23849" y="14229"/>
                    </a:cubicBezTo>
                    <a:cubicBezTo>
                      <a:pt x="23780" y="14257"/>
                      <a:pt x="23696" y="14269"/>
                      <a:pt x="23604" y="14269"/>
                    </a:cubicBezTo>
                    <a:cubicBezTo>
                      <a:pt x="23229" y="14269"/>
                      <a:pt x="22713" y="14074"/>
                      <a:pt x="22503" y="13979"/>
                    </a:cubicBezTo>
                    <a:lnTo>
                      <a:pt x="21849" y="13681"/>
                    </a:lnTo>
                    <a:lnTo>
                      <a:pt x="22325" y="14217"/>
                    </a:lnTo>
                    <a:cubicBezTo>
                      <a:pt x="22337" y="14229"/>
                      <a:pt x="22896" y="14860"/>
                      <a:pt x="22718" y="15420"/>
                    </a:cubicBezTo>
                    <a:cubicBezTo>
                      <a:pt x="22544" y="15061"/>
                      <a:pt x="22203" y="14685"/>
                      <a:pt x="21671" y="14685"/>
                    </a:cubicBezTo>
                    <a:cubicBezTo>
                      <a:pt x="21585" y="14685"/>
                      <a:pt x="21493" y="14695"/>
                      <a:pt x="21396" y="14717"/>
                    </a:cubicBezTo>
                    <a:cubicBezTo>
                      <a:pt x="20789" y="14860"/>
                      <a:pt x="20098" y="15348"/>
                      <a:pt x="19944" y="16134"/>
                    </a:cubicBezTo>
                    <a:lnTo>
                      <a:pt x="19944" y="16205"/>
                    </a:lnTo>
                    <a:lnTo>
                      <a:pt x="20039" y="16396"/>
                    </a:lnTo>
                    <a:lnTo>
                      <a:pt x="20158" y="16360"/>
                    </a:lnTo>
                    <a:cubicBezTo>
                      <a:pt x="20194" y="16348"/>
                      <a:pt x="20232" y="16342"/>
                      <a:pt x="20271" y="16342"/>
                    </a:cubicBezTo>
                    <a:cubicBezTo>
                      <a:pt x="20310" y="16342"/>
                      <a:pt x="20348" y="16348"/>
                      <a:pt x="20384" y="16360"/>
                    </a:cubicBezTo>
                    <a:cubicBezTo>
                      <a:pt x="20789" y="16491"/>
                      <a:pt x="21360" y="17265"/>
                      <a:pt x="21539" y="17551"/>
                    </a:cubicBezTo>
                    <a:lnTo>
                      <a:pt x="21646" y="17717"/>
                    </a:lnTo>
                    <a:lnTo>
                      <a:pt x="21777" y="17563"/>
                    </a:lnTo>
                    <a:cubicBezTo>
                      <a:pt x="21789" y="17551"/>
                      <a:pt x="22408" y="16789"/>
                      <a:pt x="23099" y="16753"/>
                    </a:cubicBezTo>
                    <a:cubicBezTo>
                      <a:pt x="23112" y="16752"/>
                      <a:pt x="23126" y="16752"/>
                      <a:pt x="23140" y="16752"/>
                    </a:cubicBezTo>
                    <a:cubicBezTo>
                      <a:pt x="23422" y="16752"/>
                      <a:pt x="23691" y="16870"/>
                      <a:pt x="23885" y="17074"/>
                    </a:cubicBezTo>
                    <a:cubicBezTo>
                      <a:pt x="24444" y="17646"/>
                      <a:pt x="24468" y="17932"/>
                      <a:pt x="24432" y="18051"/>
                    </a:cubicBezTo>
                    <a:cubicBezTo>
                      <a:pt x="24385" y="18217"/>
                      <a:pt x="24135" y="18289"/>
                      <a:pt x="24027" y="18313"/>
                    </a:cubicBezTo>
                    <a:cubicBezTo>
                      <a:pt x="23813" y="18348"/>
                      <a:pt x="23623" y="18467"/>
                      <a:pt x="23504" y="18658"/>
                    </a:cubicBezTo>
                    <a:cubicBezTo>
                      <a:pt x="23337" y="18932"/>
                      <a:pt x="23337" y="19325"/>
                      <a:pt x="23480" y="19872"/>
                    </a:cubicBezTo>
                    <a:lnTo>
                      <a:pt x="23492" y="19908"/>
                    </a:lnTo>
                    <a:cubicBezTo>
                      <a:pt x="23504" y="19932"/>
                      <a:pt x="24468" y="21730"/>
                      <a:pt x="23039" y="22944"/>
                    </a:cubicBezTo>
                    <a:cubicBezTo>
                      <a:pt x="22544" y="23426"/>
                      <a:pt x="22004" y="23580"/>
                      <a:pt x="21517" y="23580"/>
                    </a:cubicBezTo>
                    <a:cubicBezTo>
                      <a:pt x="20695" y="23580"/>
                      <a:pt x="20024" y="23141"/>
                      <a:pt x="19979" y="23111"/>
                    </a:cubicBezTo>
                    <a:lnTo>
                      <a:pt x="19956" y="23099"/>
                    </a:lnTo>
                    <a:cubicBezTo>
                      <a:pt x="19640" y="22973"/>
                      <a:pt x="19374" y="22909"/>
                      <a:pt x="19148" y="22909"/>
                    </a:cubicBezTo>
                    <a:cubicBezTo>
                      <a:pt x="18990" y="22909"/>
                      <a:pt x="18852" y="22940"/>
                      <a:pt x="18729" y="23004"/>
                    </a:cubicBezTo>
                    <a:cubicBezTo>
                      <a:pt x="18539" y="23099"/>
                      <a:pt x="18396" y="23278"/>
                      <a:pt x="18336" y="23480"/>
                    </a:cubicBezTo>
                    <a:cubicBezTo>
                      <a:pt x="18312" y="23587"/>
                      <a:pt x="18229" y="23837"/>
                      <a:pt x="18039" y="23873"/>
                    </a:cubicBezTo>
                    <a:cubicBezTo>
                      <a:pt x="18025" y="23876"/>
                      <a:pt x="18008" y="23878"/>
                      <a:pt x="17989" y="23878"/>
                    </a:cubicBezTo>
                    <a:cubicBezTo>
                      <a:pt x="17849" y="23878"/>
                      <a:pt x="17575" y="23776"/>
                      <a:pt x="17134" y="23230"/>
                    </a:cubicBezTo>
                    <a:cubicBezTo>
                      <a:pt x="16931" y="23016"/>
                      <a:pt x="16836" y="22718"/>
                      <a:pt x="16872" y="22420"/>
                    </a:cubicBezTo>
                    <a:cubicBezTo>
                      <a:pt x="16979" y="21742"/>
                      <a:pt x="17801" y="21182"/>
                      <a:pt x="17812" y="21182"/>
                    </a:cubicBezTo>
                    <a:lnTo>
                      <a:pt x="17979" y="21063"/>
                    </a:lnTo>
                    <a:lnTo>
                      <a:pt x="17812" y="20944"/>
                    </a:lnTo>
                    <a:cubicBezTo>
                      <a:pt x="17550" y="20730"/>
                      <a:pt x="16836" y="20099"/>
                      <a:pt x="16741" y="19670"/>
                    </a:cubicBezTo>
                    <a:cubicBezTo>
                      <a:pt x="16741" y="19646"/>
                      <a:pt x="16729" y="19622"/>
                      <a:pt x="16729" y="19610"/>
                    </a:cubicBezTo>
                    <a:lnTo>
                      <a:pt x="16729" y="19408"/>
                    </a:lnTo>
                    <a:lnTo>
                      <a:pt x="16538" y="19456"/>
                    </a:lnTo>
                    <a:cubicBezTo>
                      <a:pt x="15824" y="19658"/>
                      <a:pt x="15372" y="20313"/>
                      <a:pt x="15241" y="20884"/>
                    </a:cubicBezTo>
                    <a:cubicBezTo>
                      <a:pt x="15086" y="21575"/>
                      <a:pt x="15526" y="22004"/>
                      <a:pt x="15943" y="22206"/>
                    </a:cubicBezTo>
                    <a:cubicBezTo>
                      <a:pt x="15868" y="22230"/>
                      <a:pt x="15790" y="22241"/>
                      <a:pt x="15713" y="22241"/>
                    </a:cubicBezTo>
                    <a:cubicBezTo>
                      <a:pt x="15222" y="22241"/>
                      <a:pt x="14741" y="21813"/>
                      <a:pt x="14741" y="21813"/>
                    </a:cubicBezTo>
                    <a:lnTo>
                      <a:pt x="14205" y="21337"/>
                    </a:lnTo>
                    <a:lnTo>
                      <a:pt x="14502" y="21992"/>
                    </a:lnTo>
                    <a:cubicBezTo>
                      <a:pt x="14622" y="22242"/>
                      <a:pt x="14895" y="22992"/>
                      <a:pt x="14753" y="23325"/>
                    </a:cubicBezTo>
                    <a:cubicBezTo>
                      <a:pt x="14729" y="23397"/>
                      <a:pt x="14681" y="23444"/>
                      <a:pt x="14610" y="23468"/>
                    </a:cubicBezTo>
                    <a:cubicBezTo>
                      <a:pt x="14464" y="23520"/>
                      <a:pt x="14346" y="23539"/>
                      <a:pt x="14253" y="23539"/>
                    </a:cubicBezTo>
                    <a:cubicBezTo>
                      <a:pt x="14026" y="23539"/>
                      <a:pt x="13943" y="23429"/>
                      <a:pt x="13943" y="23420"/>
                    </a:cubicBezTo>
                    <a:lnTo>
                      <a:pt x="13812" y="23230"/>
                    </a:lnTo>
                    <a:lnTo>
                      <a:pt x="13693" y="23420"/>
                    </a:lnTo>
                    <a:cubicBezTo>
                      <a:pt x="13336" y="23968"/>
                      <a:pt x="12931" y="24266"/>
                      <a:pt x="12478" y="24325"/>
                    </a:cubicBezTo>
                    <a:cubicBezTo>
                      <a:pt x="12443" y="24328"/>
                      <a:pt x="12409" y="24329"/>
                      <a:pt x="12374" y="24329"/>
                    </a:cubicBezTo>
                    <a:cubicBezTo>
                      <a:pt x="12030" y="24329"/>
                      <a:pt x="11699" y="24222"/>
                      <a:pt x="11407" y="24028"/>
                    </a:cubicBezTo>
                    <a:cubicBezTo>
                      <a:pt x="12383" y="23671"/>
                      <a:pt x="12764" y="22539"/>
                      <a:pt x="13121" y="21444"/>
                    </a:cubicBezTo>
                    <a:cubicBezTo>
                      <a:pt x="13419" y="20551"/>
                      <a:pt x="13717" y="19634"/>
                      <a:pt x="14336" y="19134"/>
                    </a:cubicBezTo>
                    <a:lnTo>
                      <a:pt x="14681" y="18848"/>
                    </a:lnTo>
                    <a:lnTo>
                      <a:pt x="14681" y="18848"/>
                    </a:lnTo>
                    <a:lnTo>
                      <a:pt x="14241" y="18872"/>
                    </a:lnTo>
                    <a:cubicBezTo>
                      <a:pt x="13895" y="18884"/>
                      <a:pt x="13598" y="18920"/>
                      <a:pt x="13336" y="18956"/>
                    </a:cubicBezTo>
                    <a:lnTo>
                      <a:pt x="13145" y="18979"/>
                    </a:lnTo>
                    <a:cubicBezTo>
                      <a:pt x="12467" y="19051"/>
                      <a:pt x="12145" y="19551"/>
                      <a:pt x="11871" y="19991"/>
                    </a:cubicBezTo>
                    <a:cubicBezTo>
                      <a:pt x="11621" y="20396"/>
                      <a:pt x="11407" y="20742"/>
                      <a:pt x="10966" y="20742"/>
                    </a:cubicBezTo>
                    <a:cubicBezTo>
                      <a:pt x="10061" y="20742"/>
                      <a:pt x="9954" y="19753"/>
                      <a:pt x="9954" y="19730"/>
                    </a:cubicBezTo>
                    <a:cubicBezTo>
                      <a:pt x="9990" y="18146"/>
                      <a:pt x="11288" y="17765"/>
                      <a:pt x="12359" y="17717"/>
                    </a:cubicBezTo>
                    <a:lnTo>
                      <a:pt x="13812" y="17658"/>
                    </a:lnTo>
                    <a:lnTo>
                      <a:pt x="12383" y="17420"/>
                    </a:lnTo>
                    <a:cubicBezTo>
                      <a:pt x="11716" y="17324"/>
                      <a:pt x="11097" y="17063"/>
                      <a:pt x="10550" y="16670"/>
                    </a:cubicBezTo>
                    <a:lnTo>
                      <a:pt x="10502" y="16622"/>
                    </a:lnTo>
                    <a:lnTo>
                      <a:pt x="10431" y="16646"/>
                    </a:lnTo>
                    <a:cubicBezTo>
                      <a:pt x="8907" y="16932"/>
                      <a:pt x="6787" y="17586"/>
                      <a:pt x="5382" y="19051"/>
                    </a:cubicBezTo>
                    <a:cubicBezTo>
                      <a:pt x="4823" y="19658"/>
                      <a:pt x="4608" y="20253"/>
                      <a:pt x="4751" y="20825"/>
                    </a:cubicBezTo>
                    <a:lnTo>
                      <a:pt x="4787" y="20980"/>
                    </a:lnTo>
                    <a:lnTo>
                      <a:pt x="4942" y="20944"/>
                    </a:lnTo>
                    <a:cubicBezTo>
                      <a:pt x="5097" y="20905"/>
                      <a:pt x="5252" y="20886"/>
                      <a:pt x="5405" y="20886"/>
                    </a:cubicBezTo>
                    <a:cubicBezTo>
                      <a:pt x="6314" y="20886"/>
                      <a:pt x="7122" y="21553"/>
                      <a:pt x="7275" y="22492"/>
                    </a:cubicBezTo>
                    <a:cubicBezTo>
                      <a:pt x="7442" y="23599"/>
                      <a:pt x="6621" y="24611"/>
                      <a:pt x="5501" y="24671"/>
                    </a:cubicBezTo>
                    <a:lnTo>
                      <a:pt x="5370" y="24694"/>
                    </a:lnTo>
                    <a:cubicBezTo>
                      <a:pt x="5351" y="24695"/>
                      <a:pt x="5332" y="24696"/>
                      <a:pt x="5313" y="24696"/>
                    </a:cubicBezTo>
                    <a:cubicBezTo>
                      <a:pt x="4420" y="24696"/>
                      <a:pt x="3096" y="23894"/>
                      <a:pt x="2513" y="22694"/>
                    </a:cubicBezTo>
                    <a:cubicBezTo>
                      <a:pt x="1834" y="21301"/>
                      <a:pt x="2275" y="19694"/>
                      <a:pt x="3763" y="18206"/>
                    </a:cubicBezTo>
                    <a:lnTo>
                      <a:pt x="3775" y="18194"/>
                    </a:lnTo>
                    <a:cubicBezTo>
                      <a:pt x="5228" y="16753"/>
                      <a:pt x="7168" y="16003"/>
                      <a:pt x="9538" y="16003"/>
                    </a:cubicBezTo>
                    <a:lnTo>
                      <a:pt x="9895" y="16003"/>
                    </a:lnTo>
                    <a:lnTo>
                      <a:pt x="9740" y="15777"/>
                    </a:lnTo>
                    <a:cubicBezTo>
                      <a:pt x="9526" y="15420"/>
                      <a:pt x="9371" y="15039"/>
                      <a:pt x="9276" y="14634"/>
                    </a:cubicBezTo>
                    <a:cubicBezTo>
                      <a:pt x="9439" y="14563"/>
                      <a:pt x="9621" y="14532"/>
                      <a:pt x="9814" y="14532"/>
                    </a:cubicBezTo>
                    <a:cubicBezTo>
                      <a:pt x="10911" y="14532"/>
                      <a:pt x="12327" y="15517"/>
                      <a:pt x="12347" y="15527"/>
                    </a:cubicBezTo>
                    <a:lnTo>
                      <a:pt x="12526" y="15289"/>
                    </a:lnTo>
                    <a:cubicBezTo>
                      <a:pt x="8752" y="12419"/>
                      <a:pt x="10192" y="10169"/>
                      <a:pt x="10419" y="9871"/>
                    </a:cubicBezTo>
                    <a:cubicBezTo>
                      <a:pt x="10554" y="9768"/>
                      <a:pt x="11094" y="9414"/>
                      <a:pt x="11913" y="9414"/>
                    </a:cubicBezTo>
                    <a:cubicBezTo>
                      <a:pt x="12893" y="9414"/>
                      <a:pt x="14272" y="9922"/>
                      <a:pt x="15836" y="11979"/>
                    </a:cubicBezTo>
                    <a:lnTo>
                      <a:pt x="16074" y="11800"/>
                    </a:lnTo>
                    <a:cubicBezTo>
                      <a:pt x="16062" y="11776"/>
                      <a:pt x="14693" y="9824"/>
                      <a:pt x="15181" y="8728"/>
                    </a:cubicBezTo>
                    <a:lnTo>
                      <a:pt x="15181" y="8728"/>
                    </a:lnTo>
                    <a:cubicBezTo>
                      <a:pt x="15586" y="8812"/>
                      <a:pt x="15979" y="8978"/>
                      <a:pt x="16324" y="9193"/>
                    </a:cubicBezTo>
                    <a:lnTo>
                      <a:pt x="16550" y="9347"/>
                    </a:lnTo>
                    <a:lnTo>
                      <a:pt x="16550" y="9062"/>
                    </a:lnTo>
                    <a:cubicBezTo>
                      <a:pt x="16538" y="6668"/>
                      <a:pt x="17277" y="4704"/>
                      <a:pt x="18741" y="3228"/>
                    </a:cubicBezTo>
                    <a:cubicBezTo>
                      <a:pt x="19782" y="2195"/>
                      <a:pt x="20868" y="1661"/>
                      <a:pt x="21900" y="1661"/>
                    </a:cubicBezTo>
                    <a:close/>
                    <a:moveTo>
                      <a:pt x="19539" y="24742"/>
                    </a:moveTo>
                    <a:cubicBezTo>
                      <a:pt x="19634" y="24790"/>
                      <a:pt x="19741" y="24837"/>
                      <a:pt x="19848" y="24885"/>
                    </a:cubicBezTo>
                    <a:cubicBezTo>
                      <a:pt x="19741" y="24921"/>
                      <a:pt x="19634" y="24968"/>
                      <a:pt x="19539" y="25016"/>
                    </a:cubicBezTo>
                    <a:cubicBezTo>
                      <a:pt x="19503" y="24968"/>
                      <a:pt x="19455" y="24921"/>
                      <a:pt x="19420" y="24885"/>
                    </a:cubicBezTo>
                    <a:cubicBezTo>
                      <a:pt x="19467" y="24837"/>
                      <a:pt x="19503" y="24790"/>
                      <a:pt x="19539" y="24742"/>
                    </a:cubicBezTo>
                    <a:close/>
                    <a:moveTo>
                      <a:pt x="31302" y="24742"/>
                    </a:moveTo>
                    <a:cubicBezTo>
                      <a:pt x="31350" y="24790"/>
                      <a:pt x="31386" y="24837"/>
                      <a:pt x="31421" y="24885"/>
                    </a:cubicBezTo>
                    <a:cubicBezTo>
                      <a:pt x="31386" y="24921"/>
                      <a:pt x="31350" y="24968"/>
                      <a:pt x="31302" y="25016"/>
                    </a:cubicBezTo>
                    <a:cubicBezTo>
                      <a:pt x="31219" y="24968"/>
                      <a:pt x="31112" y="24921"/>
                      <a:pt x="30993" y="24885"/>
                    </a:cubicBezTo>
                    <a:cubicBezTo>
                      <a:pt x="31112" y="24837"/>
                      <a:pt x="31219" y="24790"/>
                      <a:pt x="31302" y="24742"/>
                    </a:cubicBezTo>
                    <a:close/>
                    <a:moveTo>
                      <a:pt x="16003" y="24433"/>
                    </a:moveTo>
                    <a:cubicBezTo>
                      <a:pt x="16134" y="24587"/>
                      <a:pt x="16288" y="24742"/>
                      <a:pt x="16443" y="24885"/>
                    </a:cubicBezTo>
                    <a:cubicBezTo>
                      <a:pt x="16288" y="25016"/>
                      <a:pt x="16134" y="25171"/>
                      <a:pt x="16003" y="25325"/>
                    </a:cubicBezTo>
                    <a:cubicBezTo>
                      <a:pt x="15848" y="25147"/>
                      <a:pt x="15669" y="24992"/>
                      <a:pt x="15479" y="24885"/>
                    </a:cubicBezTo>
                    <a:cubicBezTo>
                      <a:pt x="15669" y="24766"/>
                      <a:pt x="15848" y="24611"/>
                      <a:pt x="16003" y="24433"/>
                    </a:cubicBezTo>
                    <a:close/>
                    <a:moveTo>
                      <a:pt x="34850" y="24433"/>
                    </a:moveTo>
                    <a:cubicBezTo>
                      <a:pt x="34993" y="24611"/>
                      <a:pt x="35172" y="24766"/>
                      <a:pt x="35374" y="24873"/>
                    </a:cubicBezTo>
                    <a:cubicBezTo>
                      <a:pt x="35172" y="24992"/>
                      <a:pt x="34993" y="25147"/>
                      <a:pt x="34850" y="25325"/>
                    </a:cubicBezTo>
                    <a:cubicBezTo>
                      <a:pt x="34709" y="25173"/>
                      <a:pt x="34568" y="25020"/>
                      <a:pt x="34405" y="24879"/>
                    </a:cubicBezTo>
                    <a:lnTo>
                      <a:pt x="34405" y="24879"/>
                    </a:lnTo>
                    <a:cubicBezTo>
                      <a:pt x="34568" y="24738"/>
                      <a:pt x="34709" y="24585"/>
                      <a:pt x="34850" y="24433"/>
                    </a:cubicBezTo>
                    <a:close/>
                    <a:moveTo>
                      <a:pt x="19444" y="24361"/>
                    </a:moveTo>
                    <a:lnTo>
                      <a:pt x="19301" y="24563"/>
                    </a:lnTo>
                    <a:cubicBezTo>
                      <a:pt x="19265" y="24599"/>
                      <a:pt x="19229" y="24635"/>
                      <a:pt x="19205" y="24683"/>
                    </a:cubicBezTo>
                    <a:lnTo>
                      <a:pt x="19015" y="24873"/>
                    </a:lnTo>
                    <a:lnTo>
                      <a:pt x="19205" y="25075"/>
                    </a:lnTo>
                    <a:cubicBezTo>
                      <a:pt x="19229" y="25123"/>
                      <a:pt x="19265" y="25159"/>
                      <a:pt x="19301" y="25195"/>
                    </a:cubicBezTo>
                    <a:lnTo>
                      <a:pt x="19444" y="25397"/>
                    </a:lnTo>
                    <a:lnTo>
                      <a:pt x="19670" y="25290"/>
                    </a:lnTo>
                    <a:cubicBezTo>
                      <a:pt x="19765" y="25242"/>
                      <a:pt x="19860" y="25195"/>
                      <a:pt x="19967" y="25159"/>
                    </a:cubicBezTo>
                    <a:lnTo>
                      <a:pt x="20646" y="24873"/>
                    </a:lnTo>
                    <a:lnTo>
                      <a:pt x="19967" y="24599"/>
                    </a:lnTo>
                    <a:cubicBezTo>
                      <a:pt x="19860" y="24563"/>
                      <a:pt x="19753" y="24516"/>
                      <a:pt x="19670" y="24468"/>
                    </a:cubicBezTo>
                    <a:lnTo>
                      <a:pt x="19444" y="24361"/>
                    </a:lnTo>
                    <a:close/>
                    <a:moveTo>
                      <a:pt x="31397" y="24361"/>
                    </a:moveTo>
                    <a:lnTo>
                      <a:pt x="31183" y="24468"/>
                    </a:lnTo>
                    <a:cubicBezTo>
                      <a:pt x="31088" y="24516"/>
                      <a:pt x="30993" y="24563"/>
                      <a:pt x="30885" y="24599"/>
                    </a:cubicBezTo>
                    <a:lnTo>
                      <a:pt x="30195" y="24873"/>
                    </a:lnTo>
                    <a:lnTo>
                      <a:pt x="30874" y="25159"/>
                    </a:lnTo>
                    <a:cubicBezTo>
                      <a:pt x="30993" y="25195"/>
                      <a:pt x="31088" y="25242"/>
                      <a:pt x="31171" y="25290"/>
                    </a:cubicBezTo>
                    <a:lnTo>
                      <a:pt x="31397" y="25397"/>
                    </a:lnTo>
                    <a:lnTo>
                      <a:pt x="31552" y="25195"/>
                    </a:lnTo>
                    <a:cubicBezTo>
                      <a:pt x="31576" y="25159"/>
                      <a:pt x="31612" y="25123"/>
                      <a:pt x="31647" y="25075"/>
                    </a:cubicBezTo>
                    <a:lnTo>
                      <a:pt x="31826" y="24873"/>
                    </a:lnTo>
                    <a:lnTo>
                      <a:pt x="31647" y="24683"/>
                    </a:lnTo>
                    <a:cubicBezTo>
                      <a:pt x="31612" y="24635"/>
                      <a:pt x="31576" y="24599"/>
                      <a:pt x="31552" y="24563"/>
                    </a:cubicBezTo>
                    <a:lnTo>
                      <a:pt x="31397" y="24361"/>
                    </a:lnTo>
                    <a:close/>
                    <a:moveTo>
                      <a:pt x="15991" y="23968"/>
                    </a:moveTo>
                    <a:lnTo>
                      <a:pt x="15765" y="24254"/>
                    </a:lnTo>
                    <a:cubicBezTo>
                      <a:pt x="15645" y="24397"/>
                      <a:pt x="15491" y="24528"/>
                      <a:pt x="15324" y="24623"/>
                    </a:cubicBezTo>
                    <a:lnTo>
                      <a:pt x="14860" y="24885"/>
                    </a:lnTo>
                    <a:lnTo>
                      <a:pt x="15324" y="25135"/>
                    </a:lnTo>
                    <a:cubicBezTo>
                      <a:pt x="15491" y="25230"/>
                      <a:pt x="15645" y="25361"/>
                      <a:pt x="15765" y="25504"/>
                    </a:cubicBezTo>
                    <a:lnTo>
                      <a:pt x="15991" y="25790"/>
                    </a:lnTo>
                    <a:lnTo>
                      <a:pt x="16229" y="25516"/>
                    </a:lnTo>
                    <a:cubicBezTo>
                      <a:pt x="16348" y="25373"/>
                      <a:pt x="16491" y="25230"/>
                      <a:pt x="16634" y="25111"/>
                    </a:cubicBezTo>
                    <a:lnTo>
                      <a:pt x="16908" y="24885"/>
                    </a:lnTo>
                    <a:lnTo>
                      <a:pt x="16634" y="24647"/>
                    </a:lnTo>
                    <a:cubicBezTo>
                      <a:pt x="16491" y="24528"/>
                      <a:pt x="16348" y="24385"/>
                      <a:pt x="16229" y="24242"/>
                    </a:cubicBezTo>
                    <a:lnTo>
                      <a:pt x="15991" y="23968"/>
                    </a:lnTo>
                    <a:close/>
                    <a:moveTo>
                      <a:pt x="34862" y="23968"/>
                    </a:moveTo>
                    <a:lnTo>
                      <a:pt x="34624" y="24242"/>
                    </a:lnTo>
                    <a:cubicBezTo>
                      <a:pt x="34493" y="24385"/>
                      <a:pt x="34350" y="24528"/>
                      <a:pt x="34207" y="24647"/>
                    </a:cubicBezTo>
                    <a:lnTo>
                      <a:pt x="33945" y="24885"/>
                    </a:lnTo>
                    <a:lnTo>
                      <a:pt x="34207" y="25111"/>
                    </a:lnTo>
                    <a:cubicBezTo>
                      <a:pt x="34350" y="25230"/>
                      <a:pt x="34493" y="25373"/>
                      <a:pt x="34624" y="25516"/>
                    </a:cubicBezTo>
                    <a:lnTo>
                      <a:pt x="34862" y="25790"/>
                    </a:lnTo>
                    <a:lnTo>
                      <a:pt x="35076" y="25516"/>
                    </a:lnTo>
                    <a:cubicBezTo>
                      <a:pt x="35196" y="25361"/>
                      <a:pt x="35350" y="25242"/>
                      <a:pt x="35517" y="25147"/>
                    </a:cubicBezTo>
                    <a:lnTo>
                      <a:pt x="35981" y="24885"/>
                    </a:lnTo>
                    <a:lnTo>
                      <a:pt x="35529" y="24623"/>
                    </a:lnTo>
                    <a:cubicBezTo>
                      <a:pt x="35362" y="24528"/>
                      <a:pt x="35207" y="24397"/>
                      <a:pt x="35076" y="24254"/>
                    </a:cubicBezTo>
                    <a:lnTo>
                      <a:pt x="34862" y="23968"/>
                    </a:lnTo>
                    <a:close/>
                    <a:moveTo>
                      <a:pt x="8787" y="23825"/>
                    </a:moveTo>
                    <a:lnTo>
                      <a:pt x="9883" y="24885"/>
                    </a:lnTo>
                    <a:lnTo>
                      <a:pt x="8787" y="25933"/>
                    </a:lnTo>
                    <a:cubicBezTo>
                      <a:pt x="8668" y="25552"/>
                      <a:pt x="8478" y="25195"/>
                      <a:pt x="8252" y="24885"/>
                    </a:cubicBezTo>
                    <a:lnTo>
                      <a:pt x="8252" y="24873"/>
                    </a:lnTo>
                    <a:cubicBezTo>
                      <a:pt x="8478" y="24563"/>
                      <a:pt x="8668" y="24206"/>
                      <a:pt x="8787" y="23825"/>
                    </a:cubicBezTo>
                    <a:close/>
                    <a:moveTo>
                      <a:pt x="42054" y="23825"/>
                    </a:moveTo>
                    <a:cubicBezTo>
                      <a:pt x="42173" y="24206"/>
                      <a:pt x="42363" y="24563"/>
                      <a:pt x="42601" y="24885"/>
                    </a:cubicBezTo>
                    <a:cubicBezTo>
                      <a:pt x="42363" y="25195"/>
                      <a:pt x="42173" y="25552"/>
                      <a:pt x="42054" y="25933"/>
                    </a:cubicBezTo>
                    <a:lnTo>
                      <a:pt x="40958" y="24873"/>
                    </a:lnTo>
                    <a:lnTo>
                      <a:pt x="42054" y="23825"/>
                    </a:lnTo>
                    <a:close/>
                    <a:moveTo>
                      <a:pt x="8645" y="23278"/>
                    </a:moveTo>
                    <a:lnTo>
                      <a:pt x="8490" y="23742"/>
                    </a:lnTo>
                    <a:cubicBezTo>
                      <a:pt x="8383" y="24087"/>
                      <a:pt x="8216" y="24409"/>
                      <a:pt x="8002" y="24706"/>
                    </a:cubicBezTo>
                    <a:lnTo>
                      <a:pt x="7871" y="24885"/>
                    </a:lnTo>
                    <a:lnTo>
                      <a:pt x="8002" y="25052"/>
                    </a:lnTo>
                    <a:cubicBezTo>
                      <a:pt x="8216" y="25349"/>
                      <a:pt x="8383" y="25671"/>
                      <a:pt x="8490" y="26028"/>
                    </a:cubicBezTo>
                    <a:lnTo>
                      <a:pt x="8645" y="26492"/>
                    </a:lnTo>
                    <a:lnTo>
                      <a:pt x="10323" y="24885"/>
                    </a:lnTo>
                    <a:lnTo>
                      <a:pt x="8645" y="23278"/>
                    </a:lnTo>
                    <a:close/>
                    <a:moveTo>
                      <a:pt x="42196" y="23266"/>
                    </a:moveTo>
                    <a:lnTo>
                      <a:pt x="40530" y="24873"/>
                    </a:lnTo>
                    <a:lnTo>
                      <a:pt x="42208" y="26492"/>
                    </a:lnTo>
                    <a:lnTo>
                      <a:pt x="42351" y="26016"/>
                    </a:lnTo>
                    <a:cubicBezTo>
                      <a:pt x="42458" y="25671"/>
                      <a:pt x="42625" y="25349"/>
                      <a:pt x="42839" y="25052"/>
                    </a:cubicBezTo>
                    <a:lnTo>
                      <a:pt x="42970" y="24873"/>
                    </a:lnTo>
                    <a:lnTo>
                      <a:pt x="42839" y="24706"/>
                    </a:lnTo>
                    <a:cubicBezTo>
                      <a:pt x="42625" y="24409"/>
                      <a:pt x="42458" y="24087"/>
                      <a:pt x="42351" y="23742"/>
                    </a:cubicBezTo>
                    <a:lnTo>
                      <a:pt x="42196" y="23266"/>
                    </a:lnTo>
                    <a:close/>
                    <a:moveTo>
                      <a:pt x="25421" y="21944"/>
                    </a:moveTo>
                    <a:cubicBezTo>
                      <a:pt x="25551" y="22813"/>
                      <a:pt x="26004" y="23599"/>
                      <a:pt x="26671" y="24159"/>
                    </a:cubicBezTo>
                    <a:cubicBezTo>
                      <a:pt x="26980" y="24456"/>
                      <a:pt x="27349" y="24706"/>
                      <a:pt x="27742" y="24885"/>
                    </a:cubicBezTo>
                    <a:cubicBezTo>
                      <a:pt x="27349" y="25064"/>
                      <a:pt x="26992" y="25314"/>
                      <a:pt x="26683" y="25599"/>
                    </a:cubicBezTo>
                    <a:cubicBezTo>
                      <a:pt x="26004" y="26171"/>
                      <a:pt x="25563" y="26969"/>
                      <a:pt x="25421" y="27838"/>
                    </a:cubicBezTo>
                    <a:cubicBezTo>
                      <a:pt x="25278" y="26969"/>
                      <a:pt x="24825" y="26183"/>
                      <a:pt x="24158" y="25623"/>
                    </a:cubicBezTo>
                    <a:cubicBezTo>
                      <a:pt x="23849" y="25314"/>
                      <a:pt x="23480" y="25075"/>
                      <a:pt x="23087" y="24897"/>
                    </a:cubicBezTo>
                    <a:lnTo>
                      <a:pt x="23099" y="24897"/>
                    </a:lnTo>
                    <a:cubicBezTo>
                      <a:pt x="23480" y="24718"/>
                      <a:pt x="23837" y="24468"/>
                      <a:pt x="24147" y="24182"/>
                    </a:cubicBezTo>
                    <a:cubicBezTo>
                      <a:pt x="24825" y="23611"/>
                      <a:pt x="25278" y="22813"/>
                      <a:pt x="25421" y="21944"/>
                    </a:cubicBezTo>
                    <a:close/>
                    <a:moveTo>
                      <a:pt x="25421" y="20122"/>
                    </a:moveTo>
                    <a:lnTo>
                      <a:pt x="25123" y="21896"/>
                    </a:lnTo>
                    <a:cubicBezTo>
                      <a:pt x="24980" y="22694"/>
                      <a:pt x="24563" y="23420"/>
                      <a:pt x="23944" y="23944"/>
                    </a:cubicBezTo>
                    <a:cubicBezTo>
                      <a:pt x="23658" y="24218"/>
                      <a:pt x="23325" y="24444"/>
                      <a:pt x="22968" y="24611"/>
                    </a:cubicBezTo>
                    <a:lnTo>
                      <a:pt x="22373" y="24885"/>
                    </a:lnTo>
                    <a:lnTo>
                      <a:pt x="22968" y="25159"/>
                    </a:lnTo>
                    <a:cubicBezTo>
                      <a:pt x="23325" y="25325"/>
                      <a:pt x="23658" y="25552"/>
                      <a:pt x="23956" y="25826"/>
                    </a:cubicBezTo>
                    <a:cubicBezTo>
                      <a:pt x="24575" y="26349"/>
                      <a:pt x="24992" y="27076"/>
                      <a:pt x="25123" y="27873"/>
                    </a:cubicBezTo>
                    <a:lnTo>
                      <a:pt x="25421" y="29659"/>
                    </a:lnTo>
                    <a:lnTo>
                      <a:pt x="25718" y="27873"/>
                    </a:lnTo>
                    <a:cubicBezTo>
                      <a:pt x="25849" y="27076"/>
                      <a:pt x="26266" y="26349"/>
                      <a:pt x="26885" y="25826"/>
                    </a:cubicBezTo>
                    <a:cubicBezTo>
                      <a:pt x="27171" y="25552"/>
                      <a:pt x="27504" y="25325"/>
                      <a:pt x="27873" y="25159"/>
                    </a:cubicBezTo>
                    <a:lnTo>
                      <a:pt x="28469" y="24885"/>
                    </a:lnTo>
                    <a:lnTo>
                      <a:pt x="27873" y="24611"/>
                    </a:lnTo>
                    <a:cubicBezTo>
                      <a:pt x="27504" y="24444"/>
                      <a:pt x="27171" y="24218"/>
                      <a:pt x="26873" y="23932"/>
                    </a:cubicBezTo>
                    <a:cubicBezTo>
                      <a:pt x="26254" y="23420"/>
                      <a:pt x="25849" y="22694"/>
                      <a:pt x="25718" y="21896"/>
                    </a:cubicBezTo>
                    <a:lnTo>
                      <a:pt x="25421" y="20122"/>
                    </a:lnTo>
                    <a:close/>
                    <a:moveTo>
                      <a:pt x="25421" y="33446"/>
                    </a:moveTo>
                    <a:cubicBezTo>
                      <a:pt x="25528" y="33588"/>
                      <a:pt x="25659" y="33731"/>
                      <a:pt x="25790" y="33862"/>
                    </a:cubicBezTo>
                    <a:cubicBezTo>
                      <a:pt x="25885" y="33957"/>
                      <a:pt x="25992" y="34053"/>
                      <a:pt x="26099" y="34136"/>
                    </a:cubicBezTo>
                    <a:cubicBezTo>
                      <a:pt x="25813" y="34315"/>
                      <a:pt x="25575" y="34565"/>
                      <a:pt x="25421" y="34862"/>
                    </a:cubicBezTo>
                    <a:cubicBezTo>
                      <a:pt x="25254" y="34565"/>
                      <a:pt x="25016" y="34315"/>
                      <a:pt x="24730" y="34136"/>
                    </a:cubicBezTo>
                    <a:cubicBezTo>
                      <a:pt x="24849" y="34053"/>
                      <a:pt x="24944" y="33957"/>
                      <a:pt x="25040" y="33862"/>
                    </a:cubicBezTo>
                    <a:cubicBezTo>
                      <a:pt x="25170" y="33731"/>
                      <a:pt x="25301" y="33588"/>
                      <a:pt x="25421" y="33446"/>
                    </a:cubicBezTo>
                    <a:close/>
                    <a:moveTo>
                      <a:pt x="25421" y="32969"/>
                    </a:moveTo>
                    <a:lnTo>
                      <a:pt x="25182" y="33255"/>
                    </a:lnTo>
                    <a:cubicBezTo>
                      <a:pt x="25075" y="33398"/>
                      <a:pt x="24956" y="33529"/>
                      <a:pt x="24837" y="33648"/>
                    </a:cubicBezTo>
                    <a:cubicBezTo>
                      <a:pt x="24742" y="33731"/>
                      <a:pt x="24647" y="33815"/>
                      <a:pt x="24551" y="33898"/>
                    </a:cubicBezTo>
                    <a:lnTo>
                      <a:pt x="24194" y="34160"/>
                    </a:lnTo>
                    <a:lnTo>
                      <a:pt x="24575" y="34386"/>
                    </a:lnTo>
                    <a:cubicBezTo>
                      <a:pt x="24813" y="34541"/>
                      <a:pt x="25016" y="34743"/>
                      <a:pt x="25147" y="35005"/>
                    </a:cubicBezTo>
                    <a:lnTo>
                      <a:pt x="25421" y="35481"/>
                    </a:lnTo>
                    <a:lnTo>
                      <a:pt x="25682" y="35005"/>
                    </a:lnTo>
                    <a:cubicBezTo>
                      <a:pt x="25813" y="34743"/>
                      <a:pt x="26016" y="34541"/>
                      <a:pt x="26254" y="34386"/>
                    </a:cubicBezTo>
                    <a:lnTo>
                      <a:pt x="26635" y="34160"/>
                    </a:lnTo>
                    <a:lnTo>
                      <a:pt x="26278" y="33898"/>
                    </a:lnTo>
                    <a:cubicBezTo>
                      <a:pt x="26183" y="33815"/>
                      <a:pt x="26087" y="33731"/>
                      <a:pt x="25992" y="33648"/>
                    </a:cubicBezTo>
                    <a:cubicBezTo>
                      <a:pt x="25873" y="33529"/>
                      <a:pt x="25754" y="33398"/>
                      <a:pt x="25647" y="33255"/>
                    </a:cubicBezTo>
                    <a:lnTo>
                      <a:pt x="25421" y="32969"/>
                    </a:lnTo>
                    <a:close/>
                    <a:moveTo>
                      <a:pt x="25421" y="40375"/>
                    </a:moveTo>
                    <a:lnTo>
                      <a:pt x="26504" y="41506"/>
                    </a:lnTo>
                    <a:cubicBezTo>
                      <a:pt x="26111" y="41625"/>
                      <a:pt x="25742" y="41816"/>
                      <a:pt x="25421" y="42054"/>
                    </a:cubicBezTo>
                    <a:cubicBezTo>
                      <a:pt x="25087" y="41816"/>
                      <a:pt x="24718" y="41625"/>
                      <a:pt x="24337" y="41506"/>
                    </a:cubicBezTo>
                    <a:lnTo>
                      <a:pt x="25421" y="40375"/>
                    </a:lnTo>
                    <a:close/>
                    <a:moveTo>
                      <a:pt x="25409" y="39946"/>
                    </a:moveTo>
                    <a:lnTo>
                      <a:pt x="23777" y="41649"/>
                    </a:lnTo>
                    <a:lnTo>
                      <a:pt x="24242" y="41792"/>
                    </a:lnTo>
                    <a:cubicBezTo>
                      <a:pt x="24599" y="41899"/>
                      <a:pt x="24932" y="42078"/>
                      <a:pt x="25242" y="42292"/>
                    </a:cubicBezTo>
                    <a:lnTo>
                      <a:pt x="25421" y="42435"/>
                    </a:lnTo>
                    <a:lnTo>
                      <a:pt x="25587" y="42292"/>
                    </a:lnTo>
                    <a:cubicBezTo>
                      <a:pt x="25885" y="42078"/>
                      <a:pt x="26230" y="41899"/>
                      <a:pt x="26575" y="41792"/>
                    </a:cubicBezTo>
                    <a:lnTo>
                      <a:pt x="27052" y="41649"/>
                    </a:lnTo>
                    <a:lnTo>
                      <a:pt x="25409" y="39946"/>
                    </a:lnTo>
                    <a:close/>
                    <a:moveTo>
                      <a:pt x="29843" y="4503"/>
                    </a:moveTo>
                    <a:cubicBezTo>
                      <a:pt x="30227" y="4503"/>
                      <a:pt x="30629" y="4707"/>
                      <a:pt x="31040" y="5097"/>
                    </a:cubicBezTo>
                    <a:cubicBezTo>
                      <a:pt x="32433" y="6418"/>
                      <a:pt x="33064" y="8431"/>
                      <a:pt x="33362" y="9919"/>
                    </a:cubicBezTo>
                    <a:cubicBezTo>
                      <a:pt x="33112" y="10264"/>
                      <a:pt x="32921" y="10633"/>
                      <a:pt x="32790" y="11038"/>
                    </a:cubicBezTo>
                    <a:cubicBezTo>
                      <a:pt x="32517" y="9835"/>
                      <a:pt x="31755" y="9181"/>
                      <a:pt x="30564" y="9145"/>
                    </a:cubicBezTo>
                    <a:cubicBezTo>
                      <a:pt x="30112" y="9193"/>
                      <a:pt x="29266" y="9514"/>
                      <a:pt x="29266" y="10467"/>
                    </a:cubicBezTo>
                    <a:cubicBezTo>
                      <a:pt x="29266" y="11074"/>
                      <a:pt x="29731" y="11371"/>
                      <a:pt x="30147" y="11621"/>
                    </a:cubicBezTo>
                    <a:cubicBezTo>
                      <a:pt x="30576" y="11883"/>
                      <a:pt x="30969" y="12133"/>
                      <a:pt x="31028" y="12669"/>
                    </a:cubicBezTo>
                    <a:lnTo>
                      <a:pt x="31052" y="12872"/>
                    </a:lnTo>
                    <a:cubicBezTo>
                      <a:pt x="31076" y="13014"/>
                      <a:pt x="31100" y="13169"/>
                      <a:pt x="31112" y="13336"/>
                    </a:cubicBezTo>
                    <a:cubicBezTo>
                      <a:pt x="30540" y="12860"/>
                      <a:pt x="29742" y="12598"/>
                      <a:pt x="28969" y="12336"/>
                    </a:cubicBezTo>
                    <a:cubicBezTo>
                      <a:pt x="27802" y="11943"/>
                      <a:pt x="26694" y="11586"/>
                      <a:pt x="26504" y="10550"/>
                    </a:cubicBezTo>
                    <a:lnTo>
                      <a:pt x="26456" y="10264"/>
                    </a:lnTo>
                    <a:lnTo>
                      <a:pt x="26254" y="10478"/>
                    </a:lnTo>
                    <a:cubicBezTo>
                      <a:pt x="26230" y="10502"/>
                      <a:pt x="25599" y="11169"/>
                      <a:pt x="25706" y="12014"/>
                    </a:cubicBezTo>
                    <a:cubicBezTo>
                      <a:pt x="25766" y="12514"/>
                      <a:pt x="26063" y="12967"/>
                      <a:pt x="26599" y="13348"/>
                    </a:cubicBezTo>
                    <a:cubicBezTo>
                      <a:pt x="26492" y="13503"/>
                      <a:pt x="26409" y="13776"/>
                      <a:pt x="26575" y="14229"/>
                    </a:cubicBezTo>
                    <a:cubicBezTo>
                      <a:pt x="26623" y="14372"/>
                      <a:pt x="26730" y="14479"/>
                      <a:pt x="26873" y="14538"/>
                    </a:cubicBezTo>
                    <a:cubicBezTo>
                      <a:pt x="26975" y="14582"/>
                      <a:pt x="27094" y="14599"/>
                      <a:pt x="27219" y="14599"/>
                    </a:cubicBezTo>
                    <a:cubicBezTo>
                      <a:pt x="27475" y="14599"/>
                      <a:pt x="27761" y="14527"/>
                      <a:pt x="27992" y="14455"/>
                    </a:cubicBezTo>
                    <a:lnTo>
                      <a:pt x="27992" y="14455"/>
                    </a:lnTo>
                    <a:cubicBezTo>
                      <a:pt x="27766" y="14872"/>
                      <a:pt x="27635" y="15443"/>
                      <a:pt x="28028" y="15884"/>
                    </a:cubicBezTo>
                    <a:lnTo>
                      <a:pt x="28207" y="16110"/>
                    </a:lnTo>
                    <a:lnTo>
                      <a:pt x="28278" y="15836"/>
                    </a:lnTo>
                    <a:cubicBezTo>
                      <a:pt x="28289" y="15793"/>
                      <a:pt x="28508" y="15016"/>
                      <a:pt x="29170" y="15016"/>
                    </a:cubicBezTo>
                    <a:cubicBezTo>
                      <a:pt x="29234" y="15016"/>
                      <a:pt x="29301" y="15023"/>
                      <a:pt x="29373" y="15039"/>
                    </a:cubicBezTo>
                    <a:cubicBezTo>
                      <a:pt x="29826" y="15146"/>
                      <a:pt x="30374" y="15503"/>
                      <a:pt x="30552" y="16062"/>
                    </a:cubicBezTo>
                    <a:cubicBezTo>
                      <a:pt x="30481" y="16062"/>
                      <a:pt x="30421" y="16074"/>
                      <a:pt x="30362" y="16086"/>
                    </a:cubicBezTo>
                    <a:cubicBezTo>
                      <a:pt x="29897" y="16241"/>
                      <a:pt x="29373" y="16920"/>
                      <a:pt x="29147" y="17241"/>
                    </a:cubicBezTo>
                    <a:cubicBezTo>
                      <a:pt x="28909" y="16991"/>
                      <a:pt x="28361" y="16503"/>
                      <a:pt x="27742" y="16467"/>
                    </a:cubicBezTo>
                    <a:cubicBezTo>
                      <a:pt x="27728" y="16467"/>
                      <a:pt x="27713" y="16467"/>
                      <a:pt x="27698" y="16467"/>
                    </a:cubicBezTo>
                    <a:cubicBezTo>
                      <a:pt x="27333" y="16467"/>
                      <a:pt x="26982" y="16609"/>
                      <a:pt x="26730" y="16884"/>
                    </a:cubicBezTo>
                    <a:cubicBezTo>
                      <a:pt x="26218" y="17408"/>
                      <a:pt x="26004" y="17825"/>
                      <a:pt x="26111" y="18146"/>
                    </a:cubicBezTo>
                    <a:cubicBezTo>
                      <a:pt x="26183" y="18384"/>
                      <a:pt x="26409" y="18551"/>
                      <a:pt x="26742" y="18622"/>
                    </a:cubicBezTo>
                    <a:cubicBezTo>
                      <a:pt x="26873" y="18646"/>
                      <a:pt x="26992" y="18718"/>
                      <a:pt x="27075" y="18825"/>
                    </a:cubicBezTo>
                    <a:cubicBezTo>
                      <a:pt x="27195" y="19027"/>
                      <a:pt x="27183" y="19360"/>
                      <a:pt x="27064" y="19801"/>
                    </a:cubicBezTo>
                    <a:cubicBezTo>
                      <a:pt x="26956" y="20003"/>
                      <a:pt x="26063" y="21885"/>
                      <a:pt x="27576" y="23182"/>
                    </a:cubicBezTo>
                    <a:cubicBezTo>
                      <a:pt x="28131" y="23720"/>
                      <a:pt x="28740" y="23890"/>
                      <a:pt x="29290" y="23890"/>
                    </a:cubicBezTo>
                    <a:cubicBezTo>
                      <a:pt x="30164" y="23890"/>
                      <a:pt x="30888" y="23458"/>
                      <a:pt x="31005" y="23385"/>
                    </a:cubicBezTo>
                    <a:cubicBezTo>
                      <a:pt x="31270" y="23282"/>
                      <a:pt x="31499" y="23229"/>
                      <a:pt x="31682" y="23229"/>
                    </a:cubicBezTo>
                    <a:cubicBezTo>
                      <a:pt x="31796" y="23229"/>
                      <a:pt x="31892" y="23249"/>
                      <a:pt x="31969" y="23290"/>
                    </a:cubicBezTo>
                    <a:cubicBezTo>
                      <a:pt x="32088" y="23349"/>
                      <a:pt x="32171" y="23456"/>
                      <a:pt x="32207" y="23587"/>
                    </a:cubicBezTo>
                    <a:cubicBezTo>
                      <a:pt x="32302" y="23921"/>
                      <a:pt x="32493" y="24135"/>
                      <a:pt x="32731" y="24182"/>
                    </a:cubicBezTo>
                    <a:cubicBezTo>
                      <a:pt x="32765" y="24188"/>
                      <a:pt x="32800" y="24191"/>
                      <a:pt x="32835" y="24191"/>
                    </a:cubicBezTo>
                    <a:cubicBezTo>
                      <a:pt x="33155" y="24191"/>
                      <a:pt x="33516" y="23947"/>
                      <a:pt x="33945" y="23432"/>
                    </a:cubicBezTo>
                    <a:cubicBezTo>
                      <a:pt x="34195" y="23147"/>
                      <a:pt x="34314" y="22766"/>
                      <a:pt x="34255" y="22397"/>
                    </a:cubicBezTo>
                    <a:cubicBezTo>
                      <a:pt x="34172" y="21777"/>
                      <a:pt x="33636" y="21277"/>
                      <a:pt x="33362" y="21063"/>
                    </a:cubicBezTo>
                    <a:cubicBezTo>
                      <a:pt x="33648" y="20825"/>
                      <a:pt x="34231" y="20289"/>
                      <a:pt x="34386" y="19813"/>
                    </a:cubicBezTo>
                    <a:cubicBezTo>
                      <a:pt x="34850" y="20039"/>
                      <a:pt x="35196" y="20456"/>
                      <a:pt x="35303" y="20968"/>
                    </a:cubicBezTo>
                    <a:cubicBezTo>
                      <a:pt x="35493" y="21777"/>
                      <a:pt x="34553" y="22039"/>
                      <a:pt x="34517" y="22051"/>
                    </a:cubicBezTo>
                    <a:lnTo>
                      <a:pt x="34243" y="22123"/>
                    </a:lnTo>
                    <a:lnTo>
                      <a:pt x="34457" y="22313"/>
                    </a:lnTo>
                    <a:cubicBezTo>
                      <a:pt x="34664" y="22487"/>
                      <a:pt x="34896" y="22555"/>
                      <a:pt x="35126" y="22555"/>
                    </a:cubicBezTo>
                    <a:cubicBezTo>
                      <a:pt x="35400" y="22555"/>
                      <a:pt x="35672" y="22460"/>
                      <a:pt x="35898" y="22337"/>
                    </a:cubicBezTo>
                    <a:lnTo>
                      <a:pt x="35898" y="22337"/>
                    </a:lnTo>
                    <a:cubicBezTo>
                      <a:pt x="35779" y="22682"/>
                      <a:pt x="35684" y="23147"/>
                      <a:pt x="35815" y="23456"/>
                    </a:cubicBezTo>
                    <a:cubicBezTo>
                      <a:pt x="35874" y="23599"/>
                      <a:pt x="35981" y="23706"/>
                      <a:pt x="36124" y="23754"/>
                    </a:cubicBezTo>
                    <a:cubicBezTo>
                      <a:pt x="36307" y="23823"/>
                      <a:pt x="36464" y="23849"/>
                      <a:pt x="36595" y="23849"/>
                    </a:cubicBezTo>
                    <a:cubicBezTo>
                      <a:pt x="36780" y="23849"/>
                      <a:pt x="36915" y="23798"/>
                      <a:pt x="37005" y="23742"/>
                    </a:cubicBezTo>
                    <a:cubicBezTo>
                      <a:pt x="37386" y="24266"/>
                      <a:pt x="37839" y="24575"/>
                      <a:pt x="38339" y="24635"/>
                    </a:cubicBezTo>
                    <a:cubicBezTo>
                      <a:pt x="38398" y="24642"/>
                      <a:pt x="38456" y="24645"/>
                      <a:pt x="38514" y="24645"/>
                    </a:cubicBezTo>
                    <a:cubicBezTo>
                      <a:pt x="39273" y="24645"/>
                      <a:pt x="39841" y="24097"/>
                      <a:pt x="39875" y="24075"/>
                    </a:cubicBezTo>
                    <a:lnTo>
                      <a:pt x="40089" y="23873"/>
                    </a:lnTo>
                    <a:lnTo>
                      <a:pt x="39791" y="23813"/>
                    </a:lnTo>
                    <a:cubicBezTo>
                      <a:pt x="38767" y="23635"/>
                      <a:pt x="38398" y="22528"/>
                      <a:pt x="38005" y="21361"/>
                    </a:cubicBezTo>
                    <a:cubicBezTo>
                      <a:pt x="37743" y="20575"/>
                      <a:pt x="37482" y="19765"/>
                      <a:pt x="36993" y="19194"/>
                    </a:cubicBezTo>
                    <a:lnTo>
                      <a:pt x="36993" y="19194"/>
                    </a:lnTo>
                    <a:cubicBezTo>
                      <a:pt x="37160" y="19218"/>
                      <a:pt x="37327" y="19229"/>
                      <a:pt x="37470" y="19253"/>
                    </a:cubicBezTo>
                    <a:lnTo>
                      <a:pt x="37672" y="19277"/>
                    </a:lnTo>
                    <a:cubicBezTo>
                      <a:pt x="38196" y="19337"/>
                      <a:pt x="38446" y="19718"/>
                      <a:pt x="38708" y="20158"/>
                    </a:cubicBezTo>
                    <a:cubicBezTo>
                      <a:pt x="38970" y="20599"/>
                      <a:pt x="39267" y="21051"/>
                      <a:pt x="39863" y="21051"/>
                    </a:cubicBezTo>
                    <a:cubicBezTo>
                      <a:pt x="40815" y="21051"/>
                      <a:pt x="41137" y="20194"/>
                      <a:pt x="41184" y="19730"/>
                    </a:cubicBezTo>
                    <a:cubicBezTo>
                      <a:pt x="41149" y="18551"/>
                      <a:pt x="40482" y="17789"/>
                      <a:pt x="39291" y="17527"/>
                    </a:cubicBezTo>
                    <a:cubicBezTo>
                      <a:pt x="39696" y="17396"/>
                      <a:pt x="40077" y="17205"/>
                      <a:pt x="40410" y="16955"/>
                    </a:cubicBezTo>
                    <a:cubicBezTo>
                      <a:pt x="41899" y="17241"/>
                      <a:pt x="43911" y="17872"/>
                      <a:pt x="45233" y="19265"/>
                    </a:cubicBezTo>
                    <a:cubicBezTo>
                      <a:pt x="45685" y="19730"/>
                      <a:pt x="45887" y="20182"/>
                      <a:pt x="45828" y="20623"/>
                    </a:cubicBezTo>
                    <a:cubicBezTo>
                      <a:pt x="45695" y="20598"/>
                      <a:pt x="45562" y="20586"/>
                      <a:pt x="45431" y="20586"/>
                    </a:cubicBezTo>
                    <a:cubicBezTo>
                      <a:pt x="44436" y="20586"/>
                      <a:pt x="43535" y="21278"/>
                      <a:pt x="43304" y="22277"/>
                    </a:cubicBezTo>
                    <a:cubicBezTo>
                      <a:pt x="43042" y="23420"/>
                      <a:pt x="43709" y="24563"/>
                      <a:pt x="44828" y="24885"/>
                    </a:cubicBezTo>
                    <a:cubicBezTo>
                      <a:pt x="44471" y="24992"/>
                      <a:pt x="44161" y="25183"/>
                      <a:pt x="43899" y="25445"/>
                    </a:cubicBezTo>
                    <a:cubicBezTo>
                      <a:pt x="43042" y="26302"/>
                      <a:pt x="43042" y="27695"/>
                      <a:pt x="43899" y="28552"/>
                    </a:cubicBezTo>
                    <a:cubicBezTo>
                      <a:pt x="44306" y="28968"/>
                      <a:pt x="44862" y="29196"/>
                      <a:pt x="45433" y="29196"/>
                    </a:cubicBezTo>
                    <a:cubicBezTo>
                      <a:pt x="45565" y="29196"/>
                      <a:pt x="45697" y="29184"/>
                      <a:pt x="45828" y="29159"/>
                    </a:cubicBezTo>
                    <a:lnTo>
                      <a:pt x="45828" y="29159"/>
                    </a:lnTo>
                    <a:cubicBezTo>
                      <a:pt x="45875" y="29588"/>
                      <a:pt x="45685" y="30040"/>
                      <a:pt x="45233" y="30505"/>
                    </a:cubicBezTo>
                    <a:cubicBezTo>
                      <a:pt x="43911" y="31898"/>
                      <a:pt x="41911" y="32541"/>
                      <a:pt x="40422" y="32826"/>
                    </a:cubicBezTo>
                    <a:cubicBezTo>
                      <a:pt x="40077" y="32576"/>
                      <a:pt x="39696" y="32386"/>
                      <a:pt x="39303" y="32255"/>
                    </a:cubicBezTo>
                    <a:cubicBezTo>
                      <a:pt x="40494" y="31981"/>
                      <a:pt x="41161" y="31219"/>
                      <a:pt x="41184" y="30028"/>
                    </a:cubicBezTo>
                    <a:cubicBezTo>
                      <a:pt x="41149" y="29588"/>
                      <a:pt x="40815" y="28731"/>
                      <a:pt x="39875" y="28731"/>
                    </a:cubicBezTo>
                    <a:cubicBezTo>
                      <a:pt x="39267" y="28731"/>
                      <a:pt x="38970" y="29207"/>
                      <a:pt x="38708" y="29624"/>
                    </a:cubicBezTo>
                    <a:cubicBezTo>
                      <a:pt x="38458" y="30040"/>
                      <a:pt x="38208" y="30445"/>
                      <a:pt x="37672" y="30505"/>
                    </a:cubicBezTo>
                    <a:lnTo>
                      <a:pt x="37470" y="30529"/>
                    </a:lnTo>
                    <a:cubicBezTo>
                      <a:pt x="37327" y="30552"/>
                      <a:pt x="37172" y="30564"/>
                      <a:pt x="36993" y="30588"/>
                    </a:cubicBezTo>
                    <a:cubicBezTo>
                      <a:pt x="37482" y="30017"/>
                      <a:pt x="37755" y="29207"/>
                      <a:pt x="38017" y="28421"/>
                    </a:cubicBezTo>
                    <a:cubicBezTo>
                      <a:pt x="38398" y="27254"/>
                      <a:pt x="38767" y="26159"/>
                      <a:pt x="39803" y="25968"/>
                    </a:cubicBezTo>
                    <a:lnTo>
                      <a:pt x="40089" y="25909"/>
                    </a:lnTo>
                    <a:lnTo>
                      <a:pt x="39875" y="25706"/>
                    </a:lnTo>
                    <a:cubicBezTo>
                      <a:pt x="39853" y="25685"/>
                      <a:pt x="39284" y="25147"/>
                      <a:pt x="38533" y="25147"/>
                    </a:cubicBezTo>
                    <a:cubicBezTo>
                      <a:pt x="38470" y="25147"/>
                      <a:pt x="38405" y="25150"/>
                      <a:pt x="38339" y="25159"/>
                    </a:cubicBezTo>
                    <a:cubicBezTo>
                      <a:pt x="37839" y="25206"/>
                      <a:pt x="37386" y="25516"/>
                      <a:pt x="37005" y="26052"/>
                    </a:cubicBezTo>
                    <a:cubicBezTo>
                      <a:pt x="36914" y="25988"/>
                      <a:pt x="36781" y="25933"/>
                      <a:pt x="36594" y="25933"/>
                    </a:cubicBezTo>
                    <a:cubicBezTo>
                      <a:pt x="36464" y="25933"/>
                      <a:pt x="36309" y="25960"/>
                      <a:pt x="36124" y="26028"/>
                    </a:cubicBezTo>
                    <a:cubicBezTo>
                      <a:pt x="35981" y="26076"/>
                      <a:pt x="35874" y="26183"/>
                      <a:pt x="35815" y="26326"/>
                    </a:cubicBezTo>
                    <a:cubicBezTo>
                      <a:pt x="35684" y="26635"/>
                      <a:pt x="35791" y="27100"/>
                      <a:pt x="35898" y="27445"/>
                    </a:cubicBezTo>
                    <a:cubicBezTo>
                      <a:pt x="35674" y="27323"/>
                      <a:pt x="35405" y="27229"/>
                      <a:pt x="35134" y="27229"/>
                    </a:cubicBezTo>
                    <a:cubicBezTo>
                      <a:pt x="34901" y="27229"/>
                      <a:pt x="34667" y="27299"/>
                      <a:pt x="34457" y="27481"/>
                    </a:cubicBezTo>
                    <a:lnTo>
                      <a:pt x="34243" y="27659"/>
                    </a:lnTo>
                    <a:lnTo>
                      <a:pt x="34517" y="27731"/>
                    </a:lnTo>
                    <a:cubicBezTo>
                      <a:pt x="34565" y="27742"/>
                      <a:pt x="35493" y="28004"/>
                      <a:pt x="35315" y="28814"/>
                    </a:cubicBezTo>
                    <a:cubicBezTo>
                      <a:pt x="35196" y="29326"/>
                      <a:pt x="34850" y="29755"/>
                      <a:pt x="34386" y="29969"/>
                    </a:cubicBezTo>
                    <a:cubicBezTo>
                      <a:pt x="34243" y="29505"/>
                      <a:pt x="33660" y="28957"/>
                      <a:pt x="33374" y="28719"/>
                    </a:cubicBezTo>
                    <a:cubicBezTo>
                      <a:pt x="33636" y="28504"/>
                      <a:pt x="34172" y="28004"/>
                      <a:pt x="34267" y="27397"/>
                    </a:cubicBezTo>
                    <a:cubicBezTo>
                      <a:pt x="34314" y="27016"/>
                      <a:pt x="34195" y="26635"/>
                      <a:pt x="33945" y="26349"/>
                    </a:cubicBezTo>
                    <a:cubicBezTo>
                      <a:pt x="33524" y="25844"/>
                      <a:pt x="33168" y="25599"/>
                      <a:pt x="32860" y="25599"/>
                    </a:cubicBezTo>
                    <a:cubicBezTo>
                      <a:pt x="32820" y="25599"/>
                      <a:pt x="32781" y="25603"/>
                      <a:pt x="32743" y="25611"/>
                    </a:cubicBezTo>
                    <a:cubicBezTo>
                      <a:pt x="32493" y="25659"/>
                      <a:pt x="32314" y="25873"/>
                      <a:pt x="32207" y="26207"/>
                    </a:cubicBezTo>
                    <a:cubicBezTo>
                      <a:pt x="32171" y="26338"/>
                      <a:pt x="32088" y="26445"/>
                      <a:pt x="31969" y="26504"/>
                    </a:cubicBezTo>
                    <a:cubicBezTo>
                      <a:pt x="31892" y="26545"/>
                      <a:pt x="31796" y="26565"/>
                      <a:pt x="31682" y="26565"/>
                    </a:cubicBezTo>
                    <a:cubicBezTo>
                      <a:pt x="31499" y="26565"/>
                      <a:pt x="31270" y="26512"/>
                      <a:pt x="31005" y="26409"/>
                    </a:cubicBezTo>
                    <a:cubicBezTo>
                      <a:pt x="30888" y="26336"/>
                      <a:pt x="30169" y="25903"/>
                      <a:pt x="29300" y="25903"/>
                    </a:cubicBezTo>
                    <a:cubicBezTo>
                      <a:pt x="28755" y="25903"/>
                      <a:pt x="28151" y="26074"/>
                      <a:pt x="27599" y="26611"/>
                    </a:cubicBezTo>
                    <a:cubicBezTo>
                      <a:pt x="26063" y="27909"/>
                      <a:pt x="26968" y="29790"/>
                      <a:pt x="27075" y="29993"/>
                    </a:cubicBezTo>
                    <a:cubicBezTo>
                      <a:pt x="27195" y="30433"/>
                      <a:pt x="27195" y="30767"/>
                      <a:pt x="27075" y="30957"/>
                    </a:cubicBezTo>
                    <a:cubicBezTo>
                      <a:pt x="27004" y="31076"/>
                      <a:pt x="26885" y="31148"/>
                      <a:pt x="26754" y="31171"/>
                    </a:cubicBezTo>
                    <a:cubicBezTo>
                      <a:pt x="26409" y="31231"/>
                      <a:pt x="26183" y="31410"/>
                      <a:pt x="26111" y="31636"/>
                    </a:cubicBezTo>
                    <a:cubicBezTo>
                      <a:pt x="26016" y="31969"/>
                      <a:pt x="26218" y="32386"/>
                      <a:pt x="26742" y="32910"/>
                    </a:cubicBezTo>
                    <a:cubicBezTo>
                      <a:pt x="26994" y="33184"/>
                      <a:pt x="27345" y="33327"/>
                      <a:pt x="27710" y="33327"/>
                    </a:cubicBezTo>
                    <a:cubicBezTo>
                      <a:pt x="27725" y="33327"/>
                      <a:pt x="27739" y="33327"/>
                      <a:pt x="27754" y="33326"/>
                    </a:cubicBezTo>
                    <a:cubicBezTo>
                      <a:pt x="28373" y="33291"/>
                      <a:pt x="28909" y="32803"/>
                      <a:pt x="29159" y="32553"/>
                    </a:cubicBezTo>
                    <a:cubicBezTo>
                      <a:pt x="29373" y="32874"/>
                      <a:pt x="29897" y="33553"/>
                      <a:pt x="30362" y="33696"/>
                    </a:cubicBezTo>
                    <a:cubicBezTo>
                      <a:pt x="30433" y="33719"/>
                      <a:pt x="30493" y="33731"/>
                      <a:pt x="30564" y="33731"/>
                    </a:cubicBezTo>
                    <a:cubicBezTo>
                      <a:pt x="30374" y="34279"/>
                      <a:pt x="29838" y="34636"/>
                      <a:pt x="29373" y="34743"/>
                    </a:cubicBezTo>
                    <a:cubicBezTo>
                      <a:pt x="29298" y="34761"/>
                      <a:pt x="29228" y="34769"/>
                      <a:pt x="29162" y="34769"/>
                    </a:cubicBezTo>
                    <a:cubicBezTo>
                      <a:pt x="28517" y="34769"/>
                      <a:pt x="28301" y="34001"/>
                      <a:pt x="28290" y="33957"/>
                    </a:cubicBezTo>
                    <a:lnTo>
                      <a:pt x="28218" y="33684"/>
                    </a:lnTo>
                    <a:lnTo>
                      <a:pt x="28028" y="33898"/>
                    </a:lnTo>
                    <a:cubicBezTo>
                      <a:pt x="27647" y="34350"/>
                      <a:pt x="27778" y="34922"/>
                      <a:pt x="28004" y="35339"/>
                    </a:cubicBezTo>
                    <a:cubicBezTo>
                      <a:pt x="27777" y="35260"/>
                      <a:pt x="27498" y="35192"/>
                      <a:pt x="27246" y="35192"/>
                    </a:cubicBezTo>
                    <a:cubicBezTo>
                      <a:pt x="27115" y="35192"/>
                      <a:pt x="26991" y="35211"/>
                      <a:pt x="26885" y="35255"/>
                    </a:cubicBezTo>
                    <a:cubicBezTo>
                      <a:pt x="26742" y="35315"/>
                      <a:pt x="26635" y="35422"/>
                      <a:pt x="26587" y="35565"/>
                    </a:cubicBezTo>
                    <a:cubicBezTo>
                      <a:pt x="26421" y="36005"/>
                      <a:pt x="26504" y="36291"/>
                      <a:pt x="26599" y="36446"/>
                    </a:cubicBezTo>
                    <a:cubicBezTo>
                      <a:pt x="26063" y="36827"/>
                      <a:pt x="25766" y="37279"/>
                      <a:pt x="25706" y="37779"/>
                    </a:cubicBezTo>
                    <a:cubicBezTo>
                      <a:pt x="25611" y="38613"/>
                      <a:pt x="26242" y="39280"/>
                      <a:pt x="26266" y="39303"/>
                    </a:cubicBezTo>
                    <a:lnTo>
                      <a:pt x="26468" y="39518"/>
                    </a:lnTo>
                    <a:lnTo>
                      <a:pt x="26528" y="39232"/>
                    </a:lnTo>
                    <a:cubicBezTo>
                      <a:pt x="26706" y="38184"/>
                      <a:pt x="27814" y="37827"/>
                      <a:pt x="28980" y="37446"/>
                    </a:cubicBezTo>
                    <a:cubicBezTo>
                      <a:pt x="29754" y="37184"/>
                      <a:pt x="30552" y="36922"/>
                      <a:pt x="31124" y="36446"/>
                    </a:cubicBezTo>
                    <a:lnTo>
                      <a:pt x="31124" y="36446"/>
                    </a:lnTo>
                    <a:cubicBezTo>
                      <a:pt x="31112" y="36613"/>
                      <a:pt x="31088" y="36767"/>
                      <a:pt x="31064" y="36910"/>
                    </a:cubicBezTo>
                    <a:lnTo>
                      <a:pt x="31040" y="37113"/>
                    </a:lnTo>
                    <a:cubicBezTo>
                      <a:pt x="30981" y="37648"/>
                      <a:pt x="30600" y="37898"/>
                      <a:pt x="30159" y="38160"/>
                    </a:cubicBezTo>
                    <a:cubicBezTo>
                      <a:pt x="29719" y="38434"/>
                      <a:pt x="29278" y="38720"/>
                      <a:pt x="29278" y="39327"/>
                    </a:cubicBezTo>
                    <a:cubicBezTo>
                      <a:pt x="29278" y="40268"/>
                      <a:pt x="30123" y="40601"/>
                      <a:pt x="30600" y="40637"/>
                    </a:cubicBezTo>
                    <a:cubicBezTo>
                      <a:pt x="31767" y="40613"/>
                      <a:pt x="32529" y="39946"/>
                      <a:pt x="32802" y="38756"/>
                    </a:cubicBezTo>
                    <a:cubicBezTo>
                      <a:pt x="32933" y="39149"/>
                      <a:pt x="33124" y="39530"/>
                      <a:pt x="33374" y="39875"/>
                    </a:cubicBezTo>
                    <a:cubicBezTo>
                      <a:pt x="33076" y="41351"/>
                      <a:pt x="32445" y="43375"/>
                      <a:pt x="31052" y="44685"/>
                    </a:cubicBezTo>
                    <a:cubicBezTo>
                      <a:pt x="30632" y="45083"/>
                      <a:pt x="30222" y="45287"/>
                      <a:pt x="29830" y="45287"/>
                    </a:cubicBezTo>
                    <a:cubicBezTo>
                      <a:pt x="29789" y="45287"/>
                      <a:pt x="29748" y="45285"/>
                      <a:pt x="29707" y="45280"/>
                    </a:cubicBezTo>
                    <a:lnTo>
                      <a:pt x="29707" y="45268"/>
                    </a:lnTo>
                    <a:cubicBezTo>
                      <a:pt x="29909" y="44125"/>
                      <a:pt x="29171" y="43018"/>
                      <a:pt x="28028" y="42756"/>
                    </a:cubicBezTo>
                    <a:cubicBezTo>
                      <a:pt x="27864" y="42718"/>
                      <a:pt x="27700" y="42700"/>
                      <a:pt x="27538" y="42700"/>
                    </a:cubicBezTo>
                    <a:cubicBezTo>
                      <a:pt x="26583" y="42700"/>
                      <a:pt x="25707" y="43335"/>
                      <a:pt x="25432" y="44292"/>
                    </a:cubicBezTo>
                    <a:cubicBezTo>
                      <a:pt x="25325" y="43935"/>
                      <a:pt x="25135" y="43602"/>
                      <a:pt x="24873" y="43340"/>
                    </a:cubicBezTo>
                    <a:cubicBezTo>
                      <a:pt x="24419" y="42885"/>
                      <a:pt x="23870" y="42686"/>
                      <a:pt x="23335" y="42686"/>
                    </a:cubicBezTo>
                    <a:cubicBezTo>
                      <a:pt x="22072" y="42686"/>
                      <a:pt x="20879" y="43793"/>
                      <a:pt x="21146" y="45280"/>
                    </a:cubicBezTo>
                    <a:cubicBezTo>
                      <a:pt x="21104" y="45285"/>
                      <a:pt x="21061" y="45287"/>
                      <a:pt x="21018" y="45287"/>
                    </a:cubicBezTo>
                    <a:cubicBezTo>
                      <a:pt x="20627" y="45287"/>
                      <a:pt x="20219" y="45092"/>
                      <a:pt x="19801" y="44685"/>
                    </a:cubicBezTo>
                    <a:cubicBezTo>
                      <a:pt x="18408" y="43363"/>
                      <a:pt x="17777" y="41351"/>
                      <a:pt x="17479" y="39863"/>
                    </a:cubicBezTo>
                    <a:cubicBezTo>
                      <a:pt x="17729" y="39530"/>
                      <a:pt x="17920" y="39149"/>
                      <a:pt x="18062" y="38756"/>
                    </a:cubicBezTo>
                    <a:cubicBezTo>
                      <a:pt x="18324" y="39946"/>
                      <a:pt x="19086" y="40613"/>
                      <a:pt x="20277" y="40637"/>
                    </a:cubicBezTo>
                    <a:cubicBezTo>
                      <a:pt x="20729" y="40601"/>
                      <a:pt x="21575" y="40268"/>
                      <a:pt x="21575" y="39327"/>
                    </a:cubicBezTo>
                    <a:cubicBezTo>
                      <a:pt x="21575" y="38720"/>
                      <a:pt x="21110" y="38422"/>
                      <a:pt x="20682" y="38160"/>
                    </a:cubicBezTo>
                    <a:cubicBezTo>
                      <a:pt x="20265" y="37898"/>
                      <a:pt x="19860" y="37648"/>
                      <a:pt x="19801" y="37113"/>
                    </a:cubicBezTo>
                    <a:lnTo>
                      <a:pt x="19777" y="36922"/>
                    </a:lnTo>
                    <a:cubicBezTo>
                      <a:pt x="19753" y="36767"/>
                      <a:pt x="19741" y="36613"/>
                      <a:pt x="19717" y="36446"/>
                    </a:cubicBezTo>
                    <a:lnTo>
                      <a:pt x="19717" y="36446"/>
                    </a:lnTo>
                    <a:cubicBezTo>
                      <a:pt x="20289" y="36922"/>
                      <a:pt x="21087" y="37184"/>
                      <a:pt x="21861" y="37446"/>
                    </a:cubicBezTo>
                    <a:cubicBezTo>
                      <a:pt x="23039" y="37839"/>
                      <a:pt x="24135" y="38196"/>
                      <a:pt x="24325" y="39232"/>
                    </a:cubicBezTo>
                    <a:lnTo>
                      <a:pt x="24373" y="39518"/>
                    </a:lnTo>
                    <a:lnTo>
                      <a:pt x="24575" y="39303"/>
                    </a:lnTo>
                    <a:cubicBezTo>
                      <a:pt x="24611" y="39280"/>
                      <a:pt x="25230" y="38613"/>
                      <a:pt x="25135" y="37767"/>
                    </a:cubicBezTo>
                    <a:cubicBezTo>
                      <a:pt x="25075" y="37267"/>
                      <a:pt x="24778" y="36827"/>
                      <a:pt x="24242" y="36446"/>
                    </a:cubicBezTo>
                    <a:cubicBezTo>
                      <a:pt x="24337" y="36291"/>
                      <a:pt x="24432" y="36005"/>
                      <a:pt x="24266" y="35565"/>
                    </a:cubicBezTo>
                    <a:cubicBezTo>
                      <a:pt x="24218" y="35422"/>
                      <a:pt x="24111" y="35303"/>
                      <a:pt x="23968" y="35255"/>
                    </a:cubicBezTo>
                    <a:cubicBezTo>
                      <a:pt x="23862" y="35211"/>
                      <a:pt x="23738" y="35192"/>
                      <a:pt x="23607" y="35192"/>
                    </a:cubicBezTo>
                    <a:cubicBezTo>
                      <a:pt x="23355" y="35192"/>
                      <a:pt x="23076" y="35260"/>
                      <a:pt x="22849" y="35339"/>
                    </a:cubicBezTo>
                    <a:cubicBezTo>
                      <a:pt x="23075" y="34922"/>
                      <a:pt x="23194" y="34350"/>
                      <a:pt x="22813" y="33898"/>
                    </a:cubicBezTo>
                    <a:lnTo>
                      <a:pt x="22634" y="33684"/>
                    </a:lnTo>
                    <a:lnTo>
                      <a:pt x="22551" y="33957"/>
                    </a:lnTo>
                    <a:cubicBezTo>
                      <a:pt x="22551" y="34001"/>
                      <a:pt x="22336" y="34769"/>
                      <a:pt x="21682" y="34769"/>
                    </a:cubicBezTo>
                    <a:cubicBezTo>
                      <a:pt x="21615" y="34769"/>
                      <a:pt x="21544" y="34761"/>
                      <a:pt x="21468" y="34743"/>
                    </a:cubicBezTo>
                    <a:cubicBezTo>
                      <a:pt x="21003" y="34636"/>
                      <a:pt x="20468" y="34279"/>
                      <a:pt x="20277" y="33731"/>
                    </a:cubicBezTo>
                    <a:cubicBezTo>
                      <a:pt x="20348" y="33731"/>
                      <a:pt x="20408" y="33719"/>
                      <a:pt x="20479" y="33696"/>
                    </a:cubicBezTo>
                    <a:cubicBezTo>
                      <a:pt x="20944" y="33553"/>
                      <a:pt x="21456" y="32874"/>
                      <a:pt x="21682" y="32553"/>
                    </a:cubicBezTo>
                    <a:cubicBezTo>
                      <a:pt x="21920" y="32803"/>
                      <a:pt x="22468" y="33291"/>
                      <a:pt x="23087" y="33326"/>
                    </a:cubicBezTo>
                    <a:cubicBezTo>
                      <a:pt x="23101" y="33327"/>
                      <a:pt x="23114" y="33327"/>
                      <a:pt x="23128" y="33327"/>
                    </a:cubicBezTo>
                    <a:cubicBezTo>
                      <a:pt x="23494" y="33327"/>
                      <a:pt x="23846" y="33174"/>
                      <a:pt x="24099" y="32910"/>
                    </a:cubicBezTo>
                    <a:cubicBezTo>
                      <a:pt x="24623" y="32386"/>
                      <a:pt x="24825" y="31969"/>
                      <a:pt x="24730" y="31636"/>
                    </a:cubicBezTo>
                    <a:cubicBezTo>
                      <a:pt x="24659" y="31398"/>
                      <a:pt x="24432" y="31231"/>
                      <a:pt x="24087" y="31171"/>
                    </a:cubicBezTo>
                    <a:cubicBezTo>
                      <a:pt x="23956" y="31148"/>
                      <a:pt x="23837" y="31076"/>
                      <a:pt x="23766" y="30957"/>
                    </a:cubicBezTo>
                    <a:cubicBezTo>
                      <a:pt x="23646" y="30767"/>
                      <a:pt x="23646" y="30433"/>
                      <a:pt x="23766" y="29993"/>
                    </a:cubicBezTo>
                    <a:cubicBezTo>
                      <a:pt x="23873" y="29790"/>
                      <a:pt x="24778" y="27909"/>
                      <a:pt x="23254" y="26611"/>
                    </a:cubicBezTo>
                    <a:cubicBezTo>
                      <a:pt x="22698" y="26074"/>
                      <a:pt x="22089" y="25903"/>
                      <a:pt x="21540" y="25903"/>
                    </a:cubicBezTo>
                    <a:cubicBezTo>
                      <a:pt x="20665" y="25903"/>
                      <a:pt x="19942" y="26336"/>
                      <a:pt x="19825" y="26409"/>
                    </a:cubicBezTo>
                    <a:cubicBezTo>
                      <a:pt x="19554" y="26506"/>
                      <a:pt x="19322" y="26557"/>
                      <a:pt x="19137" y="26557"/>
                    </a:cubicBezTo>
                    <a:cubicBezTo>
                      <a:pt x="19028" y="26557"/>
                      <a:pt x="18935" y="26539"/>
                      <a:pt x="18860" y="26504"/>
                    </a:cubicBezTo>
                    <a:cubicBezTo>
                      <a:pt x="18741" y="26445"/>
                      <a:pt x="18658" y="26326"/>
                      <a:pt x="18622" y="26195"/>
                    </a:cubicBezTo>
                    <a:cubicBezTo>
                      <a:pt x="18527" y="25861"/>
                      <a:pt x="18336" y="25647"/>
                      <a:pt x="18098" y="25599"/>
                    </a:cubicBezTo>
                    <a:cubicBezTo>
                      <a:pt x="18064" y="25593"/>
                      <a:pt x="18029" y="25590"/>
                      <a:pt x="17994" y="25590"/>
                    </a:cubicBezTo>
                    <a:cubicBezTo>
                      <a:pt x="17674" y="25590"/>
                      <a:pt x="17314" y="25835"/>
                      <a:pt x="16896" y="26349"/>
                    </a:cubicBezTo>
                    <a:cubicBezTo>
                      <a:pt x="16634" y="26635"/>
                      <a:pt x="16527" y="27016"/>
                      <a:pt x="16574" y="27385"/>
                    </a:cubicBezTo>
                    <a:cubicBezTo>
                      <a:pt x="16669" y="28004"/>
                      <a:pt x="17193" y="28504"/>
                      <a:pt x="17467" y="28719"/>
                    </a:cubicBezTo>
                    <a:cubicBezTo>
                      <a:pt x="17193" y="28957"/>
                      <a:pt x="16610" y="29493"/>
                      <a:pt x="16455" y="29969"/>
                    </a:cubicBezTo>
                    <a:cubicBezTo>
                      <a:pt x="15991" y="29743"/>
                      <a:pt x="15645" y="29326"/>
                      <a:pt x="15538" y="28814"/>
                    </a:cubicBezTo>
                    <a:cubicBezTo>
                      <a:pt x="15348" y="28004"/>
                      <a:pt x="16277" y="27742"/>
                      <a:pt x="16324" y="27731"/>
                    </a:cubicBezTo>
                    <a:lnTo>
                      <a:pt x="16598" y="27659"/>
                    </a:lnTo>
                    <a:lnTo>
                      <a:pt x="16384" y="27469"/>
                    </a:lnTo>
                    <a:cubicBezTo>
                      <a:pt x="16177" y="27294"/>
                      <a:pt x="15945" y="27227"/>
                      <a:pt x="15715" y="27227"/>
                    </a:cubicBezTo>
                    <a:cubicBezTo>
                      <a:pt x="15441" y="27227"/>
                      <a:pt x="15169" y="27322"/>
                      <a:pt x="14943" y="27445"/>
                    </a:cubicBezTo>
                    <a:cubicBezTo>
                      <a:pt x="15062" y="27100"/>
                      <a:pt x="15157" y="26635"/>
                      <a:pt x="15026" y="26326"/>
                    </a:cubicBezTo>
                    <a:cubicBezTo>
                      <a:pt x="14967" y="26183"/>
                      <a:pt x="14860" y="26076"/>
                      <a:pt x="14717" y="26028"/>
                    </a:cubicBezTo>
                    <a:cubicBezTo>
                      <a:pt x="14534" y="25959"/>
                      <a:pt x="14377" y="25933"/>
                      <a:pt x="14246" y="25933"/>
                    </a:cubicBezTo>
                    <a:cubicBezTo>
                      <a:pt x="14061" y="25933"/>
                      <a:pt x="13926" y="25984"/>
                      <a:pt x="13836" y="26040"/>
                    </a:cubicBezTo>
                    <a:cubicBezTo>
                      <a:pt x="13455" y="25516"/>
                      <a:pt x="13002" y="25206"/>
                      <a:pt x="12502" y="25147"/>
                    </a:cubicBezTo>
                    <a:cubicBezTo>
                      <a:pt x="12444" y="25140"/>
                      <a:pt x="12386" y="25137"/>
                      <a:pt x="12330" y="25137"/>
                    </a:cubicBezTo>
                    <a:cubicBezTo>
                      <a:pt x="11578" y="25137"/>
                      <a:pt x="11000" y="25684"/>
                      <a:pt x="10978" y="25706"/>
                    </a:cubicBezTo>
                    <a:lnTo>
                      <a:pt x="10764" y="25909"/>
                    </a:lnTo>
                    <a:lnTo>
                      <a:pt x="11050" y="25968"/>
                    </a:lnTo>
                    <a:cubicBezTo>
                      <a:pt x="12086" y="26147"/>
                      <a:pt x="12455" y="27254"/>
                      <a:pt x="12836" y="28421"/>
                    </a:cubicBezTo>
                    <a:cubicBezTo>
                      <a:pt x="13098" y="29207"/>
                      <a:pt x="13359" y="30017"/>
                      <a:pt x="13848" y="30588"/>
                    </a:cubicBezTo>
                    <a:cubicBezTo>
                      <a:pt x="13681" y="30564"/>
                      <a:pt x="13526" y="30552"/>
                      <a:pt x="13371" y="30529"/>
                    </a:cubicBezTo>
                    <a:lnTo>
                      <a:pt x="13181" y="30505"/>
                    </a:lnTo>
                    <a:cubicBezTo>
                      <a:pt x="12645" y="30445"/>
                      <a:pt x="12407" y="30064"/>
                      <a:pt x="12133" y="29624"/>
                    </a:cubicBezTo>
                    <a:cubicBezTo>
                      <a:pt x="11871" y="29171"/>
                      <a:pt x="11585" y="28731"/>
                      <a:pt x="10978" y="28731"/>
                    </a:cubicBezTo>
                    <a:cubicBezTo>
                      <a:pt x="10038" y="28731"/>
                      <a:pt x="9704" y="29576"/>
                      <a:pt x="9669" y="30052"/>
                    </a:cubicBezTo>
                    <a:cubicBezTo>
                      <a:pt x="9692" y="31219"/>
                      <a:pt x="10359" y="31981"/>
                      <a:pt x="11550" y="32255"/>
                    </a:cubicBezTo>
                    <a:cubicBezTo>
                      <a:pt x="11157" y="32386"/>
                      <a:pt x="10776" y="32576"/>
                      <a:pt x="10431" y="32826"/>
                    </a:cubicBezTo>
                    <a:cubicBezTo>
                      <a:pt x="8954" y="32529"/>
                      <a:pt x="6930" y="31898"/>
                      <a:pt x="5609" y="30505"/>
                    </a:cubicBezTo>
                    <a:cubicBezTo>
                      <a:pt x="5168" y="30040"/>
                      <a:pt x="4977" y="29588"/>
                      <a:pt x="5025" y="29159"/>
                    </a:cubicBezTo>
                    <a:lnTo>
                      <a:pt x="5025" y="29159"/>
                    </a:lnTo>
                    <a:cubicBezTo>
                      <a:pt x="5155" y="29182"/>
                      <a:pt x="5284" y="29193"/>
                      <a:pt x="5412" y="29193"/>
                    </a:cubicBezTo>
                    <a:cubicBezTo>
                      <a:pt x="6418" y="29193"/>
                      <a:pt x="7317" y="28507"/>
                      <a:pt x="7549" y="27492"/>
                    </a:cubicBezTo>
                    <a:cubicBezTo>
                      <a:pt x="7823" y="26361"/>
                      <a:pt x="7144" y="25206"/>
                      <a:pt x="6025" y="24885"/>
                    </a:cubicBezTo>
                    <a:cubicBezTo>
                      <a:pt x="7144" y="24552"/>
                      <a:pt x="7799" y="23409"/>
                      <a:pt x="7537" y="22277"/>
                    </a:cubicBezTo>
                    <a:cubicBezTo>
                      <a:pt x="7303" y="21268"/>
                      <a:pt x="6396" y="20580"/>
                      <a:pt x="5390" y="20580"/>
                    </a:cubicBezTo>
                    <a:cubicBezTo>
                      <a:pt x="5270" y="20580"/>
                      <a:pt x="5148" y="20590"/>
                      <a:pt x="5025" y="20611"/>
                    </a:cubicBezTo>
                    <a:cubicBezTo>
                      <a:pt x="4977" y="20182"/>
                      <a:pt x="5168" y="19730"/>
                      <a:pt x="5609" y="19265"/>
                    </a:cubicBezTo>
                    <a:cubicBezTo>
                      <a:pt x="6930" y="17872"/>
                      <a:pt x="8942" y="17241"/>
                      <a:pt x="10431" y="16955"/>
                    </a:cubicBezTo>
                    <a:cubicBezTo>
                      <a:pt x="10776" y="17194"/>
                      <a:pt x="11157" y="17384"/>
                      <a:pt x="11550" y="17527"/>
                    </a:cubicBezTo>
                    <a:cubicBezTo>
                      <a:pt x="10359" y="17789"/>
                      <a:pt x="9692" y="18551"/>
                      <a:pt x="9669" y="19741"/>
                    </a:cubicBezTo>
                    <a:cubicBezTo>
                      <a:pt x="9704" y="20194"/>
                      <a:pt x="10038" y="21039"/>
                      <a:pt x="10978" y="21039"/>
                    </a:cubicBezTo>
                    <a:cubicBezTo>
                      <a:pt x="11585" y="21039"/>
                      <a:pt x="11883" y="20575"/>
                      <a:pt x="12133" y="20158"/>
                    </a:cubicBezTo>
                    <a:cubicBezTo>
                      <a:pt x="12395" y="19741"/>
                      <a:pt x="12645" y="19337"/>
                      <a:pt x="13181" y="19277"/>
                    </a:cubicBezTo>
                    <a:lnTo>
                      <a:pt x="13371" y="19253"/>
                    </a:lnTo>
                    <a:cubicBezTo>
                      <a:pt x="13526" y="19229"/>
                      <a:pt x="13681" y="19218"/>
                      <a:pt x="13848" y="19194"/>
                    </a:cubicBezTo>
                    <a:lnTo>
                      <a:pt x="13848" y="19194"/>
                    </a:lnTo>
                    <a:cubicBezTo>
                      <a:pt x="13359" y="19765"/>
                      <a:pt x="13098" y="20575"/>
                      <a:pt x="12836" y="21361"/>
                    </a:cubicBezTo>
                    <a:cubicBezTo>
                      <a:pt x="12443" y="22528"/>
                      <a:pt x="12086" y="23623"/>
                      <a:pt x="11050" y="23813"/>
                    </a:cubicBezTo>
                    <a:lnTo>
                      <a:pt x="10764" y="23873"/>
                    </a:lnTo>
                    <a:lnTo>
                      <a:pt x="10978" y="24075"/>
                    </a:lnTo>
                    <a:cubicBezTo>
                      <a:pt x="11000" y="24097"/>
                      <a:pt x="11569" y="24635"/>
                      <a:pt x="12310" y="24635"/>
                    </a:cubicBezTo>
                    <a:cubicBezTo>
                      <a:pt x="12373" y="24635"/>
                      <a:pt x="12437" y="24631"/>
                      <a:pt x="12502" y="24623"/>
                    </a:cubicBezTo>
                    <a:cubicBezTo>
                      <a:pt x="13002" y="24575"/>
                      <a:pt x="13455" y="24266"/>
                      <a:pt x="13836" y="23730"/>
                    </a:cubicBezTo>
                    <a:cubicBezTo>
                      <a:pt x="13927" y="23793"/>
                      <a:pt x="14064" y="23848"/>
                      <a:pt x="14252" y="23848"/>
                    </a:cubicBezTo>
                    <a:cubicBezTo>
                      <a:pt x="14382" y="23848"/>
                      <a:pt x="14537" y="23822"/>
                      <a:pt x="14717" y="23754"/>
                    </a:cubicBezTo>
                    <a:cubicBezTo>
                      <a:pt x="14860" y="23706"/>
                      <a:pt x="14967" y="23599"/>
                      <a:pt x="15026" y="23456"/>
                    </a:cubicBezTo>
                    <a:cubicBezTo>
                      <a:pt x="15157" y="23147"/>
                      <a:pt x="15062" y="22682"/>
                      <a:pt x="14943" y="22337"/>
                    </a:cubicBezTo>
                    <a:lnTo>
                      <a:pt x="14943" y="22337"/>
                    </a:lnTo>
                    <a:cubicBezTo>
                      <a:pt x="15167" y="22459"/>
                      <a:pt x="15436" y="22553"/>
                      <a:pt x="15707" y="22553"/>
                    </a:cubicBezTo>
                    <a:cubicBezTo>
                      <a:pt x="15940" y="22553"/>
                      <a:pt x="16174" y="22483"/>
                      <a:pt x="16384" y="22301"/>
                    </a:cubicBezTo>
                    <a:lnTo>
                      <a:pt x="16598" y="22123"/>
                    </a:lnTo>
                    <a:lnTo>
                      <a:pt x="16324" y="22051"/>
                    </a:lnTo>
                    <a:cubicBezTo>
                      <a:pt x="16277" y="22039"/>
                      <a:pt x="15348" y="21777"/>
                      <a:pt x="15538" y="20968"/>
                    </a:cubicBezTo>
                    <a:cubicBezTo>
                      <a:pt x="15645" y="20456"/>
                      <a:pt x="15991" y="20027"/>
                      <a:pt x="16455" y="19813"/>
                    </a:cubicBezTo>
                    <a:cubicBezTo>
                      <a:pt x="16598" y="20277"/>
                      <a:pt x="17193" y="20825"/>
                      <a:pt x="17467" y="21063"/>
                    </a:cubicBezTo>
                    <a:cubicBezTo>
                      <a:pt x="17193" y="21277"/>
                      <a:pt x="16669" y="21777"/>
                      <a:pt x="16574" y="22397"/>
                    </a:cubicBezTo>
                    <a:cubicBezTo>
                      <a:pt x="16527" y="22766"/>
                      <a:pt x="16634" y="23147"/>
                      <a:pt x="16896" y="23432"/>
                    </a:cubicBezTo>
                    <a:cubicBezTo>
                      <a:pt x="17314" y="23947"/>
                      <a:pt x="17674" y="24191"/>
                      <a:pt x="17994" y="24191"/>
                    </a:cubicBezTo>
                    <a:cubicBezTo>
                      <a:pt x="18029" y="24191"/>
                      <a:pt x="18064" y="24188"/>
                      <a:pt x="18098" y="24182"/>
                    </a:cubicBezTo>
                    <a:cubicBezTo>
                      <a:pt x="18336" y="24123"/>
                      <a:pt x="18527" y="23909"/>
                      <a:pt x="18622" y="23587"/>
                    </a:cubicBezTo>
                    <a:cubicBezTo>
                      <a:pt x="18658" y="23456"/>
                      <a:pt x="18741" y="23349"/>
                      <a:pt x="18860" y="23290"/>
                    </a:cubicBezTo>
                    <a:cubicBezTo>
                      <a:pt x="18937" y="23249"/>
                      <a:pt x="19033" y="23229"/>
                      <a:pt x="19147" y="23229"/>
                    </a:cubicBezTo>
                    <a:cubicBezTo>
                      <a:pt x="19330" y="23229"/>
                      <a:pt x="19559" y="23282"/>
                      <a:pt x="19825" y="23385"/>
                    </a:cubicBezTo>
                    <a:cubicBezTo>
                      <a:pt x="19942" y="23458"/>
                      <a:pt x="20665" y="23890"/>
                      <a:pt x="21537" y="23890"/>
                    </a:cubicBezTo>
                    <a:cubicBezTo>
                      <a:pt x="22084" y="23890"/>
                      <a:pt x="22690" y="23720"/>
                      <a:pt x="23242" y="23182"/>
                    </a:cubicBezTo>
                    <a:cubicBezTo>
                      <a:pt x="24766" y="21885"/>
                      <a:pt x="23861" y="20003"/>
                      <a:pt x="23766" y="19801"/>
                    </a:cubicBezTo>
                    <a:cubicBezTo>
                      <a:pt x="23646" y="19360"/>
                      <a:pt x="23635" y="19015"/>
                      <a:pt x="23754" y="18825"/>
                    </a:cubicBezTo>
                    <a:cubicBezTo>
                      <a:pt x="23825" y="18718"/>
                      <a:pt x="23944" y="18634"/>
                      <a:pt x="24087" y="18622"/>
                    </a:cubicBezTo>
                    <a:cubicBezTo>
                      <a:pt x="24420" y="18551"/>
                      <a:pt x="24647" y="18384"/>
                      <a:pt x="24718" y="18146"/>
                    </a:cubicBezTo>
                    <a:cubicBezTo>
                      <a:pt x="24825" y="17813"/>
                      <a:pt x="24611" y="17408"/>
                      <a:pt x="24087" y="16884"/>
                    </a:cubicBezTo>
                    <a:cubicBezTo>
                      <a:pt x="23854" y="16617"/>
                      <a:pt x="23517" y="16465"/>
                      <a:pt x="23164" y="16465"/>
                    </a:cubicBezTo>
                    <a:cubicBezTo>
                      <a:pt x="23138" y="16465"/>
                      <a:pt x="23113" y="16466"/>
                      <a:pt x="23087" y="16467"/>
                    </a:cubicBezTo>
                    <a:cubicBezTo>
                      <a:pt x="22456" y="16491"/>
                      <a:pt x="21920" y="16979"/>
                      <a:pt x="21682" y="17241"/>
                    </a:cubicBezTo>
                    <a:cubicBezTo>
                      <a:pt x="21456" y="16920"/>
                      <a:pt x="20944" y="16241"/>
                      <a:pt x="20468" y="16086"/>
                    </a:cubicBezTo>
                    <a:cubicBezTo>
                      <a:pt x="20408" y="16062"/>
                      <a:pt x="20337" y="16062"/>
                      <a:pt x="20277" y="16062"/>
                    </a:cubicBezTo>
                    <a:cubicBezTo>
                      <a:pt x="20468" y="15503"/>
                      <a:pt x="21003" y="15146"/>
                      <a:pt x="21468" y="15039"/>
                    </a:cubicBezTo>
                    <a:cubicBezTo>
                      <a:pt x="21539" y="15023"/>
                      <a:pt x="21605" y="15016"/>
                      <a:pt x="21668" y="15016"/>
                    </a:cubicBezTo>
                    <a:cubicBezTo>
                      <a:pt x="22321" y="15016"/>
                      <a:pt x="22540" y="15792"/>
                      <a:pt x="22551" y="15824"/>
                    </a:cubicBezTo>
                    <a:lnTo>
                      <a:pt x="22623" y="16110"/>
                    </a:lnTo>
                    <a:lnTo>
                      <a:pt x="22813" y="15884"/>
                    </a:lnTo>
                    <a:cubicBezTo>
                      <a:pt x="23194" y="15431"/>
                      <a:pt x="23063" y="14872"/>
                      <a:pt x="22837" y="14455"/>
                    </a:cubicBezTo>
                    <a:lnTo>
                      <a:pt x="22837" y="14455"/>
                    </a:lnTo>
                    <a:cubicBezTo>
                      <a:pt x="23068" y="14527"/>
                      <a:pt x="23354" y="14599"/>
                      <a:pt x="23610" y="14599"/>
                    </a:cubicBezTo>
                    <a:cubicBezTo>
                      <a:pt x="23735" y="14599"/>
                      <a:pt x="23854" y="14582"/>
                      <a:pt x="23956" y="14538"/>
                    </a:cubicBezTo>
                    <a:cubicBezTo>
                      <a:pt x="24099" y="14479"/>
                      <a:pt x="24206" y="14360"/>
                      <a:pt x="24254" y="14229"/>
                    </a:cubicBezTo>
                    <a:cubicBezTo>
                      <a:pt x="24420" y="13776"/>
                      <a:pt x="24337" y="13503"/>
                      <a:pt x="24242" y="13348"/>
                    </a:cubicBezTo>
                    <a:cubicBezTo>
                      <a:pt x="24778" y="12955"/>
                      <a:pt x="25075" y="12514"/>
                      <a:pt x="25135" y="12014"/>
                    </a:cubicBezTo>
                    <a:cubicBezTo>
                      <a:pt x="25230" y="11169"/>
                      <a:pt x="24599" y="10502"/>
                      <a:pt x="24575" y="10478"/>
                    </a:cubicBezTo>
                    <a:lnTo>
                      <a:pt x="24373" y="10264"/>
                    </a:lnTo>
                    <a:lnTo>
                      <a:pt x="24325" y="10550"/>
                    </a:lnTo>
                    <a:cubicBezTo>
                      <a:pt x="24135" y="11586"/>
                      <a:pt x="23027" y="11955"/>
                      <a:pt x="21861" y="12336"/>
                    </a:cubicBezTo>
                    <a:cubicBezTo>
                      <a:pt x="21087" y="12598"/>
                      <a:pt x="20289" y="12860"/>
                      <a:pt x="19717" y="13336"/>
                    </a:cubicBezTo>
                    <a:cubicBezTo>
                      <a:pt x="19729" y="13169"/>
                      <a:pt x="19753" y="13014"/>
                      <a:pt x="19777" y="12860"/>
                    </a:cubicBezTo>
                    <a:lnTo>
                      <a:pt x="19801" y="12669"/>
                    </a:lnTo>
                    <a:cubicBezTo>
                      <a:pt x="19860" y="12133"/>
                      <a:pt x="20241" y="11895"/>
                      <a:pt x="20682" y="11621"/>
                    </a:cubicBezTo>
                    <a:cubicBezTo>
                      <a:pt x="21122" y="11359"/>
                      <a:pt x="21563" y="11074"/>
                      <a:pt x="21563" y="10467"/>
                    </a:cubicBezTo>
                    <a:cubicBezTo>
                      <a:pt x="21563" y="9514"/>
                      <a:pt x="20718" y="9193"/>
                      <a:pt x="20253" y="9145"/>
                    </a:cubicBezTo>
                    <a:cubicBezTo>
                      <a:pt x="19074" y="9181"/>
                      <a:pt x="18312" y="9847"/>
                      <a:pt x="18051" y="11038"/>
                    </a:cubicBezTo>
                    <a:cubicBezTo>
                      <a:pt x="17908" y="10633"/>
                      <a:pt x="17717" y="10264"/>
                      <a:pt x="17479" y="9919"/>
                    </a:cubicBezTo>
                    <a:cubicBezTo>
                      <a:pt x="17765" y="8442"/>
                      <a:pt x="18396" y="6418"/>
                      <a:pt x="19789" y="5097"/>
                    </a:cubicBezTo>
                    <a:cubicBezTo>
                      <a:pt x="20200" y="4707"/>
                      <a:pt x="20602" y="4503"/>
                      <a:pt x="20986" y="4503"/>
                    </a:cubicBezTo>
                    <a:cubicBezTo>
                      <a:pt x="21036" y="4503"/>
                      <a:pt x="21085" y="4507"/>
                      <a:pt x="21134" y="4513"/>
                    </a:cubicBezTo>
                    <a:cubicBezTo>
                      <a:pt x="20932" y="5668"/>
                      <a:pt x="21670" y="6776"/>
                      <a:pt x="22813" y="7038"/>
                    </a:cubicBezTo>
                    <a:cubicBezTo>
                      <a:pt x="22978" y="7075"/>
                      <a:pt x="23144" y="7094"/>
                      <a:pt x="23307" y="7094"/>
                    </a:cubicBezTo>
                    <a:cubicBezTo>
                      <a:pt x="24270" y="7094"/>
                      <a:pt x="25146" y="6457"/>
                      <a:pt x="25421" y="5490"/>
                    </a:cubicBezTo>
                    <a:cubicBezTo>
                      <a:pt x="25685" y="6447"/>
                      <a:pt x="26560" y="7082"/>
                      <a:pt x="27522" y="7082"/>
                    </a:cubicBezTo>
                    <a:cubicBezTo>
                      <a:pt x="27685" y="7082"/>
                      <a:pt x="27851" y="7064"/>
                      <a:pt x="28016" y="7026"/>
                    </a:cubicBezTo>
                    <a:cubicBezTo>
                      <a:pt x="29159" y="6764"/>
                      <a:pt x="29897" y="5656"/>
                      <a:pt x="29695" y="4513"/>
                    </a:cubicBezTo>
                    <a:cubicBezTo>
                      <a:pt x="29744" y="4507"/>
                      <a:pt x="29793" y="4503"/>
                      <a:pt x="29843" y="4503"/>
                    </a:cubicBezTo>
                    <a:close/>
                    <a:moveTo>
                      <a:pt x="5314" y="25062"/>
                    </a:moveTo>
                    <a:cubicBezTo>
                      <a:pt x="5333" y="25062"/>
                      <a:pt x="5352" y="25063"/>
                      <a:pt x="5370" y="25064"/>
                    </a:cubicBezTo>
                    <a:lnTo>
                      <a:pt x="5513" y="25087"/>
                    </a:lnTo>
                    <a:cubicBezTo>
                      <a:pt x="7144" y="25183"/>
                      <a:pt x="7906" y="27171"/>
                      <a:pt x="6740" y="28326"/>
                    </a:cubicBezTo>
                    <a:cubicBezTo>
                      <a:pt x="6386" y="28688"/>
                      <a:pt x="5902" y="28885"/>
                      <a:pt x="5407" y="28885"/>
                    </a:cubicBezTo>
                    <a:cubicBezTo>
                      <a:pt x="5252" y="28885"/>
                      <a:pt x="5095" y="28866"/>
                      <a:pt x="4942" y="28826"/>
                    </a:cubicBezTo>
                    <a:lnTo>
                      <a:pt x="4787" y="28790"/>
                    </a:lnTo>
                    <a:lnTo>
                      <a:pt x="4751" y="28933"/>
                    </a:lnTo>
                    <a:cubicBezTo>
                      <a:pt x="4608" y="29516"/>
                      <a:pt x="4823" y="30112"/>
                      <a:pt x="5394" y="30707"/>
                    </a:cubicBezTo>
                    <a:cubicBezTo>
                      <a:pt x="6787" y="32183"/>
                      <a:pt x="8907" y="32826"/>
                      <a:pt x="10442" y="33124"/>
                    </a:cubicBezTo>
                    <a:lnTo>
                      <a:pt x="10502" y="33136"/>
                    </a:lnTo>
                    <a:lnTo>
                      <a:pt x="10562" y="33100"/>
                    </a:lnTo>
                    <a:cubicBezTo>
                      <a:pt x="11097" y="32695"/>
                      <a:pt x="11728" y="32445"/>
                      <a:pt x="12383" y="32338"/>
                    </a:cubicBezTo>
                    <a:lnTo>
                      <a:pt x="13812" y="32100"/>
                    </a:lnTo>
                    <a:lnTo>
                      <a:pt x="12371" y="32041"/>
                    </a:lnTo>
                    <a:cubicBezTo>
                      <a:pt x="11300" y="32005"/>
                      <a:pt x="10002" y="31624"/>
                      <a:pt x="9954" y="30052"/>
                    </a:cubicBezTo>
                    <a:cubicBezTo>
                      <a:pt x="9966" y="30005"/>
                      <a:pt x="10061" y="29028"/>
                      <a:pt x="10978" y="29028"/>
                    </a:cubicBezTo>
                    <a:cubicBezTo>
                      <a:pt x="11419" y="29028"/>
                      <a:pt x="11633" y="29374"/>
                      <a:pt x="11883" y="29767"/>
                    </a:cubicBezTo>
                    <a:cubicBezTo>
                      <a:pt x="12157" y="30207"/>
                      <a:pt x="12467" y="30707"/>
                      <a:pt x="13145" y="30790"/>
                    </a:cubicBezTo>
                    <a:lnTo>
                      <a:pt x="13336" y="30814"/>
                    </a:lnTo>
                    <a:cubicBezTo>
                      <a:pt x="13610" y="30850"/>
                      <a:pt x="13907" y="30886"/>
                      <a:pt x="14241" y="30898"/>
                    </a:cubicBezTo>
                    <a:lnTo>
                      <a:pt x="14693" y="30910"/>
                    </a:lnTo>
                    <a:lnTo>
                      <a:pt x="14348" y="30624"/>
                    </a:lnTo>
                    <a:cubicBezTo>
                      <a:pt x="13717" y="30124"/>
                      <a:pt x="13419" y="29207"/>
                      <a:pt x="13121" y="28314"/>
                    </a:cubicBezTo>
                    <a:cubicBezTo>
                      <a:pt x="12752" y="27230"/>
                      <a:pt x="12395" y="26099"/>
                      <a:pt x="11419" y="25742"/>
                    </a:cubicBezTo>
                    <a:cubicBezTo>
                      <a:pt x="11689" y="25545"/>
                      <a:pt x="12005" y="25438"/>
                      <a:pt x="12335" y="25438"/>
                    </a:cubicBezTo>
                    <a:cubicBezTo>
                      <a:pt x="12382" y="25438"/>
                      <a:pt x="12430" y="25440"/>
                      <a:pt x="12478" y="25445"/>
                    </a:cubicBezTo>
                    <a:cubicBezTo>
                      <a:pt x="12931" y="25492"/>
                      <a:pt x="13336" y="25802"/>
                      <a:pt x="13693" y="26338"/>
                    </a:cubicBezTo>
                    <a:lnTo>
                      <a:pt x="13812" y="26528"/>
                    </a:lnTo>
                    <a:lnTo>
                      <a:pt x="13943" y="26349"/>
                    </a:lnTo>
                    <a:cubicBezTo>
                      <a:pt x="13951" y="26341"/>
                      <a:pt x="14037" y="26226"/>
                      <a:pt x="14262" y="26226"/>
                    </a:cubicBezTo>
                    <a:cubicBezTo>
                      <a:pt x="14356" y="26226"/>
                      <a:pt x="14475" y="26246"/>
                      <a:pt x="14622" y="26302"/>
                    </a:cubicBezTo>
                    <a:cubicBezTo>
                      <a:pt x="14681" y="26326"/>
                      <a:pt x="14729" y="26373"/>
                      <a:pt x="14753" y="26433"/>
                    </a:cubicBezTo>
                    <a:cubicBezTo>
                      <a:pt x="14895" y="26778"/>
                      <a:pt x="14622" y="27516"/>
                      <a:pt x="14502" y="27778"/>
                    </a:cubicBezTo>
                    <a:lnTo>
                      <a:pt x="14205" y="28433"/>
                    </a:lnTo>
                    <a:lnTo>
                      <a:pt x="14205" y="28433"/>
                    </a:lnTo>
                    <a:lnTo>
                      <a:pt x="14741" y="27945"/>
                    </a:lnTo>
                    <a:cubicBezTo>
                      <a:pt x="14751" y="27945"/>
                      <a:pt x="15222" y="27529"/>
                      <a:pt x="15710" y="27529"/>
                    </a:cubicBezTo>
                    <a:cubicBezTo>
                      <a:pt x="15788" y="27529"/>
                      <a:pt x="15866" y="27539"/>
                      <a:pt x="15943" y="27564"/>
                    </a:cubicBezTo>
                    <a:cubicBezTo>
                      <a:pt x="15538" y="27766"/>
                      <a:pt x="15086" y="28195"/>
                      <a:pt x="15253" y="28885"/>
                    </a:cubicBezTo>
                    <a:cubicBezTo>
                      <a:pt x="15384" y="29457"/>
                      <a:pt x="15836" y="30112"/>
                      <a:pt x="16550" y="30302"/>
                    </a:cubicBezTo>
                    <a:lnTo>
                      <a:pt x="16741" y="30362"/>
                    </a:lnTo>
                    <a:lnTo>
                      <a:pt x="16741" y="30159"/>
                    </a:lnTo>
                    <a:cubicBezTo>
                      <a:pt x="16741" y="30136"/>
                      <a:pt x="16741" y="30112"/>
                      <a:pt x="16741" y="30088"/>
                    </a:cubicBezTo>
                    <a:cubicBezTo>
                      <a:pt x="16836" y="29659"/>
                      <a:pt x="17550" y="29028"/>
                      <a:pt x="17824" y="28826"/>
                    </a:cubicBezTo>
                    <a:lnTo>
                      <a:pt x="17979" y="28695"/>
                    </a:lnTo>
                    <a:lnTo>
                      <a:pt x="17812" y="28588"/>
                    </a:lnTo>
                    <a:cubicBezTo>
                      <a:pt x="17801" y="28576"/>
                      <a:pt x="16979" y="28028"/>
                      <a:pt x="16884" y="27338"/>
                    </a:cubicBezTo>
                    <a:cubicBezTo>
                      <a:pt x="16836" y="27052"/>
                      <a:pt x="16931" y="26754"/>
                      <a:pt x="17134" y="26540"/>
                    </a:cubicBezTo>
                    <a:cubicBezTo>
                      <a:pt x="17585" y="25994"/>
                      <a:pt x="17852" y="25892"/>
                      <a:pt x="17998" y="25892"/>
                    </a:cubicBezTo>
                    <a:cubicBezTo>
                      <a:pt x="18018" y="25892"/>
                      <a:pt x="18035" y="25894"/>
                      <a:pt x="18051" y="25897"/>
                    </a:cubicBezTo>
                    <a:cubicBezTo>
                      <a:pt x="18217" y="25933"/>
                      <a:pt x="18312" y="26171"/>
                      <a:pt x="18348" y="26278"/>
                    </a:cubicBezTo>
                    <a:cubicBezTo>
                      <a:pt x="18396" y="26492"/>
                      <a:pt x="18539" y="26671"/>
                      <a:pt x="18741" y="26766"/>
                    </a:cubicBezTo>
                    <a:cubicBezTo>
                      <a:pt x="18857" y="26824"/>
                      <a:pt x="18990" y="26853"/>
                      <a:pt x="19144" y="26853"/>
                    </a:cubicBezTo>
                    <a:cubicBezTo>
                      <a:pt x="19369" y="26853"/>
                      <a:pt x="19637" y="26791"/>
                      <a:pt x="19956" y="26671"/>
                    </a:cubicBezTo>
                    <a:lnTo>
                      <a:pt x="19991" y="26659"/>
                    </a:lnTo>
                    <a:cubicBezTo>
                      <a:pt x="20036" y="26629"/>
                      <a:pt x="20707" y="26185"/>
                      <a:pt x="21531" y="26185"/>
                    </a:cubicBezTo>
                    <a:cubicBezTo>
                      <a:pt x="22017" y="26185"/>
                      <a:pt x="22556" y="26340"/>
                      <a:pt x="23051" y="26826"/>
                    </a:cubicBezTo>
                    <a:cubicBezTo>
                      <a:pt x="24468" y="28028"/>
                      <a:pt x="23539" y="29778"/>
                      <a:pt x="23504" y="29850"/>
                    </a:cubicBezTo>
                    <a:lnTo>
                      <a:pt x="23480" y="29886"/>
                    </a:lnTo>
                    <a:cubicBezTo>
                      <a:pt x="23325" y="30433"/>
                      <a:pt x="23337" y="30838"/>
                      <a:pt x="23504" y="31112"/>
                    </a:cubicBezTo>
                    <a:cubicBezTo>
                      <a:pt x="23623" y="31291"/>
                      <a:pt x="23813" y="31421"/>
                      <a:pt x="24027" y="31457"/>
                    </a:cubicBezTo>
                    <a:cubicBezTo>
                      <a:pt x="24135" y="31481"/>
                      <a:pt x="24385" y="31541"/>
                      <a:pt x="24432" y="31719"/>
                    </a:cubicBezTo>
                    <a:cubicBezTo>
                      <a:pt x="24480" y="31838"/>
                      <a:pt x="24444" y="32124"/>
                      <a:pt x="23885" y="32684"/>
                    </a:cubicBezTo>
                    <a:cubicBezTo>
                      <a:pt x="23691" y="32899"/>
                      <a:pt x="23422" y="33018"/>
                      <a:pt x="23150" y="33018"/>
                    </a:cubicBezTo>
                    <a:cubicBezTo>
                      <a:pt x="23137" y="33018"/>
                      <a:pt x="23124" y="33017"/>
                      <a:pt x="23111" y="33017"/>
                    </a:cubicBezTo>
                    <a:cubicBezTo>
                      <a:pt x="22408" y="32981"/>
                      <a:pt x="21789" y="32219"/>
                      <a:pt x="21777" y="32207"/>
                    </a:cubicBezTo>
                    <a:lnTo>
                      <a:pt x="21646" y="32041"/>
                    </a:lnTo>
                    <a:lnTo>
                      <a:pt x="21539" y="32219"/>
                    </a:lnTo>
                    <a:cubicBezTo>
                      <a:pt x="21360" y="32505"/>
                      <a:pt x="20801" y="33279"/>
                      <a:pt x="20384" y="33410"/>
                    </a:cubicBezTo>
                    <a:cubicBezTo>
                      <a:pt x="20348" y="33422"/>
                      <a:pt x="20310" y="33428"/>
                      <a:pt x="20271" y="33428"/>
                    </a:cubicBezTo>
                    <a:cubicBezTo>
                      <a:pt x="20232" y="33428"/>
                      <a:pt x="20194" y="33422"/>
                      <a:pt x="20158" y="33410"/>
                    </a:cubicBezTo>
                    <a:lnTo>
                      <a:pt x="20039" y="33374"/>
                    </a:lnTo>
                    <a:lnTo>
                      <a:pt x="19932" y="33576"/>
                    </a:lnTo>
                    <a:lnTo>
                      <a:pt x="19944" y="33636"/>
                    </a:lnTo>
                    <a:cubicBezTo>
                      <a:pt x="20098" y="34410"/>
                      <a:pt x="20789" y="34886"/>
                      <a:pt x="21396" y="35041"/>
                    </a:cubicBezTo>
                    <a:cubicBezTo>
                      <a:pt x="21493" y="35063"/>
                      <a:pt x="21585" y="35073"/>
                      <a:pt x="21672" y="35073"/>
                    </a:cubicBezTo>
                    <a:cubicBezTo>
                      <a:pt x="22203" y="35073"/>
                      <a:pt x="22544" y="34698"/>
                      <a:pt x="22718" y="34350"/>
                    </a:cubicBezTo>
                    <a:lnTo>
                      <a:pt x="22718" y="34350"/>
                    </a:lnTo>
                    <a:cubicBezTo>
                      <a:pt x="22896" y="34898"/>
                      <a:pt x="22325" y="35541"/>
                      <a:pt x="22325" y="35553"/>
                    </a:cubicBezTo>
                    <a:lnTo>
                      <a:pt x="21849" y="36077"/>
                    </a:lnTo>
                    <a:lnTo>
                      <a:pt x="22503" y="35779"/>
                    </a:lnTo>
                    <a:cubicBezTo>
                      <a:pt x="22705" y="35693"/>
                      <a:pt x="23233" y="35490"/>
                      <a:pt x="23604" y="35490"/>
                    </a:cubicBezTo>
                    <a:cubicBezTo>
                      <a:pt x="23693" y="35490"/>
                      <a:pt x="23773" y="35502"/>
                      <a:pt x="23837" y="35529"/>
                    </a:cubicBezTo>
                    <a:cubicBezTo>
                      <a:pt x="23908" y="35553"/>
                      <a:pt x="23956" y="35601"/>
                      <a:pt x="23980" y="35672"/>
                    </a:cubicBezTo>
                    <a:cubicBezTo>
                      <a:pt x="24170" y="36172"/>
                      <a:pt x="23932" y="36339"/>
                      <a:pt x="23932" y="36339"/>
                    </a:cubicBezTo>
                    <a:lnTo>
                      <a:pt x="23742" y="36470"/>
                    </a:lnTo>
                    <a:lnTo>
                      <a:pt x="23932" y="36601"/>
                    </a:lnTo>
                    <a:cubicBezTo>
                      <a:pt x="24480" y="36946"/>
                      <a:pt x="24789" y="37363"/>
                      <a:pt x="24837" y="37803"/>
                    </a:cubicBezTo>
                    <a:cubicBezTo>
                      <a:pt x="24861" y="38184"/>
                      <a:pt x="24754" y="38565"/>
                      <a:pt x="24539" y="38875"/>
                    </a:cubicBezTo>
                    <a:cubicBezTo>
                      <a:pt x="24182" y="37898"/>
                      <a:pt x="23051" y="37529"/>
                      <a:pt x="21968" y="37160"/>
                    </a:cubicBezTo>
                    <a:cubicBezTo>
                      <a:pt x="21087" y="36875"/>
                      <a:pt x="20170" y="36577"/>
                      <a:pt x="19670" y="35970"/>
                    </a:cubicBezTo>
                    <a:lnTo>
                      <a:pt x="19384" y="35636"/>
                    </a:lnTo>
                    <a:lnTo>
                      <a:pt x="19396" y="36065"/>
                    </a:lnTo>
                    <a:cubicBezTo>
                      <a:pt x="19408" y="36398"/>
                      <a:pt x="19455" y="36696"/>
                      <a:pt x="19479" y="36958"/>
                    </a:cubicBezTo>
                    <a:lnTo>
                      <a:pt x="19503" y="37160"/>
                    </a:lnTo>
                    <a:cubicBezTo>
                      <a:pt x="19586" y="37839"/>
                      <a:pt x="20087" y="38148"/>
                      <a:pt x="20527" y="38422"/>
                    </a:cubicBezTo>
                    <a:cubicBezTo>
                      <a:pt x="20932" y="38672"/>
                      <a:pt x="21277" y="38887"/>
                      <a:pt x="21277" y="39327"/>
                    </a:cubicBezTo>
                    <a:cubicBezTo>
                      <a:pt x="21277" y="40232"/>
                      <a:pt x="20289" y="40351"/>
                      <a:pt x="20265" y="40351"/>
                    </a:cubicBezTo>
                    <a:cubicBezTo>
                      <a:pt x="18682" y="40304"/>
                      <a:pt x="18289" y="39018"/>
                      <a:pt x="18253" y="37934"/>
                    </a:cubicBezTo>
                    <a:lnTo>
                      <a:pt x="18193" y="36494"/>
                    </a:lnTo>
                    <a:lnTo>
                      <a:pt x="17955" y="37922"/>
                    </a:lnTo>
                    <a:cubicBezTo>
                      <a:pt x="17848" y="38577"/>
                      <a:pt x="17598" y="39208"/>
                      <a:pt x="17205" y="39744"/>
                    </a:cubicBezTo>
                    <a:lnTo>
                      <a:pt x="17158" y="39803"/>
                    </a:lnTo>
                    <a:lnTo>
                      <a:pt x="17169" y="39863"/>
                    </a:lnTo>
                    <a:cubicBezTo>
                      <a:pt x="17467" y="41399"/>
                      <a:pt x="18122" y="43518"/>
                      <a:pt x="19586" y="44911"/>
                    </a:cubicBezTo>
                    <a:cubicBezTo>
                      <a:pt x="20063" y="45368"/>
                      <a:pt x="20539" y="45597"/>
                      <a:pt x="21009" y="45597"/>
                    </a:cubicBezTo>
                    <a:cubicBezTo>
                      <a:pt x="21127" y="45597"/>
                      <a:pt x="21244" y="45583"/>
                      <a:pt x="21360" y="45554"/>
                    </a:cubicBezTo>
                    <a:lnTo>
                      <a:pt x="21503" y="45507"/>
                    </a:lnTo>
                    <a:lnTo>
                      <a:pt x="21468" y="45364"/>
                    </a:lnTo>
                    <a:cubicBezTo>
                      <a:pt x="21194" y="44280"/>
                      <a:pt x="21920" y="43185"/>
                      <a:pt x="23027" y="43018"/>
                    </a:cubicBezTo>
                    <a:cubicBezTo>
                      <a:pt x="23124" y="43004"/>
                      <a:pt x="23219" y="42997"/>
                      <a:pt x="23314" y="42997"/>
                    </a:cubicBezTo>
                    <a:cubicBezTo>
                      <a:pt x="24303" y="42997"/>
                      <a:pt x="25152" y="43770"/>
                      <a:pt x="25206" y="44792"/>
                    </a:cubicBezTo>
                    <a:lnTo>
                      <a:pt x="25230" y="44923"/>
                    </a:lnTo>
                    <a:cubicBezTo>
                      <a:pt x="25254" y="45816"/>
                      <a:pt x="24444" y="47185"/>
                      <a:pt x="23230" y="47781"/>
                    </a:cubicBezTo>
                    <a:cubicBezTo>
                      <a:pt x="22799" y="47992"/>
                      <a:pt x="22351" y="48097"/>
                      <a:pt x="21893" y="48097"/>
                    </a:cubicBezTo>
                    <a:cubicBezTo>
                      <a:pt x="20857" y="48097"/>
                      <a:pt x="19773" y="47563"/>
                      <a:pt x="18741" y="46530"/>
                    </a:cubicBezTo>
                    <a:cubicBezTo>
                      <a:pt x="17265" y="45066"/>
                      <a:pt x="16527" y="43090"/>
                      <a:pt x="16550" y="40696"/>
                    </a:cubicBezTo>
                    <a:lnTo>
                      <a:pt x="16550" y="40423"/>
                    </a:lnTo>
                    <a:lnTo>
                      <a:pt x="16312" y="40554"/>
                    </a:lnTo>
                    <a:cubicBezTo>
                      <a:pt x="15967" y="40780"/>
                      <a:pt x="15586" y="40935"/>
                      <a:pt x="15181" y="41018"/>
                    </a:cubicBezTo>
                    <a:cubicBezTo>
                      <a:pt x="14693" y="39923"/>
                      <a:pt x="16062" y="37970"/>
                      <a:pt x="16074" y="37946"/>
                    </a:cubicBezTo>
                    <a:lnTo>
                      <a:pt x="15836" y="37779"/>
                    </a:lnTo>
                    <a:cubicBezTo>
                      <a:pt x="14268" y="39833"/>
                      <a:pt x="12887" y="40339"/>
                      <a:pt x="11906" y="40339"/>
                    </a:cubicBezTo>
                    <a:cubicBezTo>
                      <a:pt x="11084" y="40339"/>
                      <a:pt x="10542" y="39984"/>
                      <a:pt x="10407" y="39887"/>
                    </a:cubicBezTo>
                    <a:cubicBezTo>
                      <a:pt x="10192" y="39577"/>
                      <a:pt x="8752" y="37327"/>
                      <a:pt x="12514" y="34458"/>
                    </a:cubicBezTo>
                    <a:lnTo>
                      <a:pt x="12336" y="34219"/>
                    </a:lnTo>
                    <a:cubicBezTo>
                      <a:pt x="12325" y="34240"/>
                      <a:pt x="10912" y="35218"/>
                      <a:pt x="9822" y="35218"/>
                    </a:cubicBezTo>
                    <a:cubicBezTo>
                      <a:pt x="9626" y="35218"/>
                      <a:pt x="9441" y="35187"/>
                      <a:pt x="9276" y="35112"/>
                    </a:cubicBezTo>
                    <a:cubicBezTo>
                      <a:pt x="9359" y="34708"/>
                      <a:pt x="9514" y="34327"/>
                      <a:pt x="9740" y="33981"/>
                    </a:cubicBezTo>
                    <a:lnTo>
                      <a:pt x="9883" y="33743"/>
                    </a:lnTo>
                    <a:lnTo>
                      <a:pt x="9526" y="33743"/>
                    </a:lnTo>
                    <a:cubicBezTo>
                      <a:pt x="7156" y="33743"/>
                      <a:pt x="5228" y="33005"/>
                      <a:pt x="3775" y="31552"/>
                    </a:cubicBezTo>
                    <a:cubicBezTo>
                      <a:pt x="2275" y="30052"/>
                      <a:pt x="1834" y="28469"/>
                      <a:pt x="2525" y="27064"/>
                    </a:cubicBezTo>
                    <a:cubicBezTo>
                      <a:pt x="3108" y="25875"/>
                      <a:pt x="4421" y="25062"/>
                      <a:pt x="5314" y="25062"/>
                    </a:cubicBezTo>
                    <a:close/>
                    <a:moveTo>
                      <a:pt x="45530" y="25075"/>
                    </a:moveTo>
                    <a:cubicBezTo>
                      <a:pt x="46423" y="25075"/>
                      <a:pt x="47733" y="25873"/>
                      <a:pt x="48328" y="27076"/>
                    </a:cubicBezTo>
                    <a:cubicBezTo>
                      <a:pt x="49019" y="28469"/>
                      <a:pt x="48566" y="30064"/>
                      <a:pt x="47078" y="31564"/>
                    </a:cubicBezTo>
                    <a:cubicBezTo>
                      <a:pt x="45625" y="33005"/>
                      <a:pt x="43697" y="33755"/>
                      <a:pt x="41327" y="33755"/>
                    </a:cubicBezTo>
                    <a:lnTo>
                      <a:pt x="40970" y="33755"/>
                    </a:lnTo>
                    <a:lnTo>
                      <a:pt x="41113" y="33981"/>
                    </a:lnTo>
                    <a:cubicBezTo>
                      <a:pt x="41339" y="34327"/>
                      <a:pt x="41494" y="34719"/>
                      <a:pt x="41577" y="35124"/>
                    </a:cubicBezTo>
                    <a:cubicBezTo>
                      <a:pt x="41416" y="35195"/>
                      <a:pt x="41234" y="35226"/>
                      <a:pt x="41043" y="35226"/>
                    </a:cubicBezTo>
                    <a:cubicBezTo>
                      <a:pt x="39951" y="35226"/>
                      <a:pt x="38528" y="34241"/>
                      <a:pt x="38517" y="34231"/>
                    </a:cubicBezTo>
                    <a:lnTo>
                      <a:pt x="38327" y="34469"/>
                    </a:lnTo>
                    <a:cubicBezTo>
                      <a:pt x="42101" y="37339"/>
                      <a:pt x="40661" y="39601"/>
                      <a:pt x="40434" y="39899"/>
                    </a:cubicBezTo>
                    <a:cubicBezTo>
                      <a:pt x="40299" y="39996"/>
                      <a:pt x="39757" y="40351"/>
                      <a:pt x="38937" y="40351"/>
                    </a:cubicBezTo>
                    <a:cubicBezTo>
                      <a:pt x="37957" y="40351"/>
                      <a:pt x="36579" y="39845"/>
                      <a:pt x="35017" y="37791"/>
                    </a:cubicBezTo>
                    <a:lnTo>
                      <a:pt x="34779" y="37958"/>
                    </a:lnTo>
                    <a:cubicBezTo>
                      <a:pt x="34791" y="37982"/>
                      <a:pt x="36160" y="39934"/>
                      <a:pt x="35672" y="41030"/>
                    </a:cubicBezTo>
                    <a:cubicBezTo>
                      <a:pt x="35267" y="40946"/>
                      <a:pt x="34886" y="40792"/>
                      <a:pt x="34541" y="40565"/>
                    </a:cubicBezTo>
                    <a:lnTo>
                      <a:pt x="34303" y="40423"/>
                    </a:lnTo>
                    <a:lnTo>
                      <a:pt x="34303" y="40696"/>
                    </a:lnTo>
                    <a:cubicBezTo>
                      <a:pt x="34326" y="43090"/>
                      <a:pt x="33588" y="45066"/>
                      <a:pt x="32112" y="46530"/>
                    </a:cubicBezTo>
                    <a:cubicBezTo>
                      <a:pt x="31074" y="47568"/>
                      <a:pt x="29996" y="48099"/>
                      <a:pt x="28966" y="48099"/>
                    </a:cubicBezTo>
                    <a:cubicBezTo>
                      <a:pt x="28506" y="48099"/>
                      <a:pt x="28056" y="47993"/>
                      <a:pt x="27623" y="47781"/>
                    </a:cubicBezTo>
                    <a:cubicBezTo>
                      <a:pt x="26397" y="47173"/>
                      <a:pt x="25599" y="45816"/>
                      <a:pt x="25623" y="44923"/>
                    </a:cubicBezTo>
                    <a:lnTo>
                      <a:pt x="25647" y="44792"/>
                    </a:lnTo>
                    <a:cubicBezTo>
                      <a:pt x="25701" y="43770"/>
                      <a:pt x="26549" y="42997"/>
                      <a:pt x="27539" y="42997"/>
                    </a:cubicBezTo>
                    <a:cubicBezTo>
                      <a:pt x="27634" y="42997"/>
                      <a:pt x="27729" y="43004"/>
                      <a:pt x="27826" y="43018"/>
                    </a:cubicBezTo>
                    <a:cubicBezTo>
                      <a:pt x="28933" y="43185"/>
                      <a:pt x="29647" y="44280"/>
                      <a:pt x="29373" y="45364"/>
                    </a:cubicBezTo>
                    <a:lnTo>
                      <a:pt x="29338" y="45507"/>
                    </a:lnTo>
                    <a:lnTo>
                      <a:pt x="29492" y="45542"/>
                    </a:lnTo>
                    <a:cubicBezTo>
                      <a:pt x="29615" y="45575"/>
                      <a:pt x="29738" y="45591"/>
                      <a:pt x="29862" y="45591"/>
                    </a:cubicBezTo>
                    <a:cubicBezTo>
                      <a:pt x="30326" y="45591"/>
                      <a:pt x="30796" y="45362"/>
                      <a:pt x="31266" y="44911"/>
                    </a:cubicBezTo>
                    <a:cubicBezTo>
                      <a:pt x="32731" y="43518"/>
                      <a:pt x="33386" y="41399"/>
                      <a:pt x="33683" y="39863"/>
                    </a:cubicBezTo>
                    <a:lnTo>
                      <a:pt x="33695" y="39803"/>
                    </a:lnTo>
                    <a:lnTo>
                      <a:pt x="33648" y="39744"/>
                    </a:lnTo>
                    <a:cubicBezTo>
                      <a:pt x="33255" y="39208"/>
                      <a:pt x="32993" y="38577"/>
                      <a:pt x="32898" y="37910"/>
                    </a:cubicBezTo>
                    <a:lnTo>
                      <a:pt x="32660" y="36494"/>
                    </a:lnTo>
                    <a:lnTo>
                      <a:pt x="32600" y="37934"/>
                    </a:lnTo>
                    <a:cubicBezTo>
                      <a:pt x="32552" y="39006"/>
                      <a:pt x="32171" y="40304"/>
                      <a:pt x="30612" y="40339"/>
                    </a:cubicBezTo>
                    <a:cubicBezTo>
                      <a:pt x="30564" y="40339"/>
                      <a:pt x="29576" y="40244"/>
                      <a:pt x="29576" y="39327"/>
                    </a:cubicBezTo>
                    <a:cubicBezTo>
                      <a:pt x="29576" y="38887"/>
                      <a:pt x="29921" y="38672"/>
                      <a:pt x="30326" y="38422"/>
                    </a:cubicBezTo>
                    <a:cubicBezTo>
                      <a:pt x="30766" y="38148"/>
                      <a:pt x="31266" y="37839"/>
                      <a:pt x="31350" y="37160"/>
                    </a:cubicBezTo>
                    <a:lnTo>
                      <a:pt x="31374" y="36958"/>
                    </a:lnTo>
                    <a:cubicBezTo>
                      <a:pt x="31397" y="36696"/>
                      <a:pt x="31433" y="36398"/>
                      <a:pt x="31457" y="36065"/>
                    </a:cubicBezTo>
                    <a:lnTo>
                      <a:pt x="31469" y="35624"/>
                    </a:lnTo>
                    <a:lnTo>
                      <a:pt x="31183" y="35958"/>
                    </a:lnTo>
                    <a:cubicBezTo>
                      <a:pt x="30671" y="36565"/>
                      <a:pt x="29766" y="36863"/>
                      <a:pt x="28885" y="37160"/>
                    </a:cubicBezTo>
                    <a:cubicBezTo>
                      <a:pt x="27802" y="37517"/>
                      <a:pt x="26671" y="37898"/>
                      <a:pt x="26313" y="38875"/>
                    </a:cubicBezTo>
                    <a:cubicBezTo>
                      <a:pt x="26087" y="38553"/>
                      <a:pt x="25980" y="38184"/>
                      <a:pt x="26016" y="37803"/>
                    </a:cubicBezTo>
                    <a:cubicBezTo>
                      <a:pt x="26063" y="37351"/>
                      <a:pt x="26373" y="36946"/>
                      <a:pt x="26921" y="36589"/>
                    </a:cubicBezTo>
                    <a:lnTo>
                      <a:pt x="27099" y="36470"/>
                    </a:lnTo>
                    <a:lnTo>
                      <a:pt x="26921" y="36339"/>
                    </a:lnTo>
                    <a:cubicBezTo>
                      <a:pt x="26909" y="36339"/>
                      <a:pt x="26683" y="36172"/>
                      <a:pt x="26873" y="35672"/>
                    </a:cubicBezTo>
                    <a:cubicBezTo>
                      <a:pt x="26897" y="35601"/>
                      <a:pt x="26945" y="35553"/>
                      <a:pt x="27004" y="35529"/>
                    </a:cubicBezTo>
                    <a:cubicBezTo>
                      <a:pt x="27073" y="35501"/>
                      <a:pt x="27157" y="35489"/>
                      <a:pt x="27249" y="35489"/>
                    </a:cubicBezTo>
                    <a:cubicBezTo>
                      <a:pt x="27624" y="35489"/>
                      <a:pt x="28139" y="35684"/>
                      <a:pt x="28349" y="35779"/>
                    </a:cubicBezTo>
                    <a:lnTo>
                      <a:pt x="29004" y="36077"/>
                    </a:lnTo>
                    <a:lnTo>
                      <a:pt x="28528" y="35541"/>
                    </a:lnTo>
                    <a:cubicBezTo>
                      <a:pt x="28516" y="35529"/>
                      <a:pt x="27957" y="34898"/>
                      <a:pt x="28135" y="34338"/>
                    </a:cubicBezTo>
                    <a:lnTo>
                      <a:pt x="28135" y="34338"/>
                    </a:lnTo>
                    <a:cubicBezTo>
                      <a:pt x="28309" y="34697"/>
                      <a:pt x="28650" y="35073"/>
                      <a:pt x="29182" y="35073"/>
                    </a:cubicBezTo>
                    <a:cubicBezTo>
                      <a:pt x="29268" y="35073"/>
                      <a:pt x="29360" y="35063"/>
                      <a:pt x="29457" y="35041"/>
                    </a:cubicBezTo>
                    <a:cubicBezTo>
                      <a:pt x="30064" y="34898"/>
                      <a:pt x="30755" y="34410"/>
                      <a:pt x="30909" y="33636"/>
                    </a:cubicBezTo>
                    <a:lnTo>
                      <a:pt x="30909" y="33576"/>
                    </a:lnTo>
                    <a:lnTo>
                      <a:pt x="30802" y="33374"/>
                    </a:lnTo>
                    <a:lnTo>
                      <a:pt x="30683" y="33410"/>
                    </a:lnTo>
                    <a:cubicBezTo>
                      <a:pt x="30647" y="33422"/>
                      <a:pt x="30612" y="33428"/>
                      <a:pt x="30576" y="33428"/>
                    </a:cubicBezTo>
                    <a:cubicBezTo>
                      <a:pt x="30540" y="33428"/>
                      <a:pt x="30504" y="33422"/>
                      <a:pt x="30469" y="33410"/>
                    </a:cubicBezTo>
                    <a:cubicBezTo>
                      <a:pt x="30052" y="33279"/>
                      <a:pt x="29492" y="32505"/>
                      <a:pt x="29314" y="32219"/>
                    </a:cubicBezTo>
                    <a:lnTo>
                      <a:pt x="29195" y="32052"/>
                    </a:lnTo>
                    <a:lnTo>
                      <a:pt x="29064" y="32207"/>
                    </a:lnTo>
                    <a:cubicBezTo>
                      <a:pt x="29064" y="32219"/>
                      <a:pt x="28445" y="32981"/>
                      <a:pt x="27742" y="33017"/>
                    </a:cubicBezTo>
                    <a:cubicBezTo>
                      <a:pt x="27729" y="33017"/>
                      <a:pt x="27715" y="33018"/>
                      <a:pt x="27701" y="33018"/>
                    </a:cubicBezTo>
                    <a:cubicBezTo>
                      <a:pt x="27419" y="33018"/>
                      <a:pt x="27150" y="32900"/>
                      <a:pt x="26968" y="32695"/>
                    </a:cubicBezTo>
                    <a:cubicBezTo>
                      <a:pt x="26397" y="32124"/>
                      <a:pt x="26373" y="31838"/>
                      <a:pt x="26409" y="31719"/>
                    </a:cubicBezTo>
                    <a:cubicBezTo>
                      <a:pt x="26468" y="31552"/>
                      <a:pt x="26718" y="31481"/>
                      <a:pt x="26825" y="31457"/>
                    </a:cubicBezTo>
                    <a:cubicBezTo>
                      <a:pt x="27040" y="31421"/>
                      <a:pt x="27230" y="31302"/>
                      <a:pt x="27349" y="31112"/>
                    </a:cubicBezTo>
                    <a:cubicBezTo>
                      <a:pt x="27516" y="30838"/>
                      <a:pt x="27516" y="30445"/>
                      <a:pt x="27361" y="29886"/>
                    </a:cubicBezTo>
                    <a:lnTo>
                      <a:pt x="27349" y="29862"/>
                    </a:lnTo>
                    <a:cubicBezTo>
                      <a:pt x="27314" y="29790"/>
                      <a:pt x="26385" y="28040"/>
                      <a:pt x="27814" y="26826"/>
                    </a:cubicBezTo>
                    <a:cubicBezTo>
                      <a:pt x="28309" y="26343"/>
                      <a:pt x="28847" y="26190"/>
                      <a:pt x="29332" y="26190"/>
                    </a:cubicBezTo>
                    <a:cubicBezTo>
                      <a:pt x="30151" y="26190"/>
                      <a:pt x="30817" y="26629"/>
                      <a:pt x="30862" y="26659"/>
                    </a:cubicBezTo>
                    <a:lnTo>
                      <a:pt x="30897" y="26671"/>
                    </a:lnTo>
                    <a:cubicBezTo>
                      <a:pt x="31212" y="26799"/>
                      <a:pt x="31483" y="26864"/>
                      <a:pt x="31712" y="26864"/>
                    </a:cubicBezTo>
                    <a:cubicBezTo>
                      <a:pt x="31864" y="26864"/>
                      <a:pt x="31998" y="26835"/>
                      <a:pt x="32112" y="26778"/>
                    </a:cubicBezTo>
                    <a:cubicBezTo>
                      <a:pt x="32314" y="26671"/>
                      <a:pt x="32457" y="26492"/>
                      <a:pt x="32505" y="26278"/>
                    </a:cubicBezTo>
                    <a:cubicBezTo>
                      <a:pt x="32529" y="26183"/>
                      <a:pt x="32624" y="25933"/>
                      <a:pt x="32802" y="25897"/>
                    </a:cubicBezTo>
                    <a:cubicBezTo>
                      <a:pt x="32816" y="25894"/>
                      <a:pt x="32833" y="25892"/>
                      <a:pt x="32852" y="25892"/>
                    </a:cubicBezTo>
                    <a:cubicBezTo>
                      <a:pt x="32992" y="25892"/>
                      <a:pt x="33268" y="25994"/>
                      <a:pt x="33719" y="26540"/>
                    </a:cubicBezTo>
                    <a:cubicBezTo>
                      <a:pt x="33922" y="26754"/>
                      <a:pt x="34017" y="27052"/>
                      <a:pt x="33969" y="27350"/>
                    </a:cubicBezTo>
                    <a:cubicBezTo>
                      <a:pt x="33874" y="28028"/>
                      <a:pt x="33052" y="28588"/>
                      <a:pt x="33041" y="28588"/>
                    </a:cubicBezTo>
                    <a:lnTo>
                      <a:pt x="32862" y="28707"/>
                    </a:lnTo>
                    <a:lnTo>
                      <a:pt x="33029" y="28838"/>
                    </a:lnTo>
                    <a:cubicBezTo>
                      <a:pt x="33302" y="29040"/>
                      <a:pt x="34017" y="29671"/>
                      <a:pt x="34112" y="30100"/>
                    </a:cubicBezTo>
                    <a:cubicBezTo>
                      <a:pt x="34112" y="30124"/>
                      <a:pt x="34112" y="30136"/>
                      <a:pt x="34112" y="30159"/>
                    </a:cubicBezTo>
                    <a:lnTo>
                      <a:pt x="34112" y="30362"/>
                    </a:lnTo>
                    <a:lnTo>
                      <a:pt x="34303" y="30314"/>
                    </a:lnTo>
                    <a:cubicBezTo>
                      <a:pt x="35017" y="30112"/>
                      <a:pt x="35469" y="29457"/>
                      <a:pt x="35600" y="28885"/>
                    </a:cubicBezTo>
                    <a:cubicBezTo>
                      <a:pt x="35767" y="28195"/>
                      <a:pt x="35315" y="27766"/>
                      <a:pt x="34910" y="27564"/>
                    </a:cubicBezTo>
                    <a:cubicBezTo>
                      <a:pt x="34985" y="27540"/>
                      <a:pt x="35063" y="27529"/>
                      <a:pt x="35139" y="27529"/>
                    </a:cubicBezTo>
                    <a:cubicBezTo>
                      <a:pt x="35631" y="27529"/>
                      <a:pt x="36112" y="27957"/>
                      <a:pt x="36112" y="27957"/>
                    </a:cubicBezTo>
                    <a:lnTo>
                      <a:pt x="36648" y="28433"/>
                    </a:lnTo>
                    <a:lnTo>
                      <a:pt x="36350" y="27778"/>
                    </a:lnTo>
                    <a:cubicBezTo>
                      <a:pt x="36231" y="27528"/>
                      <a:pt x="35958" y="26778"/>
                      <a:pt x="36100" y="26445"/>
                    </a:cubicBezTo>
                    <a:cubicBezTo>
                      <a:pt x="36112" y="26373"/>
                      <a:pt x="36172" y="26326"/>
                      <a:pt x="36231" y="26302"/>
                    </a:cubicBezTo>
                    <a:cubicBezTo>
                      <a:pt x="36374" y="26247"/>
                      <a:pt x="36491" y="26228"/>
                      <a:pt x="36585" y="26228"/>
                    </a:cubicBezTo>
                    <a:cubicBezTo>
                      <a:pt x="36819" y="26228"/>
                      <a:pt x="36910" y="26349"/>
                      <a:pt x="36910" y="26349"/>
                    </a:cubicBezTo>
                    <a:lnTo>
                      <a:pt x="37029" y="26540"/>
                    </a:lnTo>
                    <a:lnTo>
                      <a:pt x="37160" y="26349"/>
                    </a:lnTo>
                    <a:cubicBezTo>
                      <a:pt x="37517" y="25802"/>
                      <a:pt x="37922" y="25492"/>
                      <a:pt x="38375" y="25445"/>
                    </a:cubicBezTo>
                    <a:cubicBezTo>
                      <a:pt x="38408" y="25442"/>
                      <a:pt x="38442" y="25441"/>
                      <a:pt x="38476" y="25441"/>
                    </a:cubicBezTo>
                    <a:cubicBezTo>
                      <a:pt x="38813" y="25441"/>
                      <a:pt x="39153" y="25548"/>
                      <a:pt x="39434" y="25742"/>
                    </a:cubicBezTo>
                    <a:cubicBezTo>
                      <a:pt x="38458" y="26099"/>
                      <a:pt x="38089" y="27230"/>
                      <a:pt x="37732" y="28326"/>
                    </a:cubicBezTo>
                    <a:cubicBezTo>
                      <a:pt x="37434" y="29207"/>
                      <a:pt x="37124" y="30136"/>
                      <a:pt x="36505" y="30636"/>
                    </a:cubicBezTo>
                    <a:lnTo>
                      <a:pt x="36160" y="30910"/>
                    </a:lnTo>
                    <a:lnTo>
                      <a:pt x="36612" y="30898"/>
                    </a:lnTo>
                    <a:cubicBezTo>
                      <a:pt x="36946" y="30886"/>
                      <a:pt x="37243" y="30850"/>
                      <a:pt x="37517" y="30814"/>
                    </a:cubicBezTo>
                    <a:lnTo>
                      <a:pt x="37708" y="30790"/>
                    </a:lnTo>
                    <a:cubicBezTo>
                      <a:pt x="38375" y="30707"/>
                      <a:pt x="38696" y="30219"/>
                      <a:pt x="38970" y="29767"/>
                    </a:cubicBezTo>
                    <a:cubicBezTo>
                      <a:pt x="39220" y="29374"/>
                      <a:pt x="39434" y="29028"/>
                      <a:pt x="39875" y="29028"/>
                    </a:cubicBezTo>
                    <a:cubicBezTo>
                      <a:pt x="40791" y="29028"/>
                      <a:pt x="40899" y="30017"/>
                      <a:pt x="40899" y="30040"/>
                    </a:cubicBezTo>
                    <a:cubicBezTo>
                      <a:pt x="40851" y="31624"/>
                      <a:pt x="39565" y="32005"/>
                      <a:pt x="38482" y="32052"/>
                    </a:cubicBezTo>
                    <a:lnTo>
                      <a:pt x="37041" y="32100"/>
                    </a:lnTo>
                    <a:lnTo>
                      <a:pt x="38470" y="32350"/>
                    </a:lnTo>
                    <a:cubicBezTo>
                      <a:pt x="39125" y="32445"/>
                      <a:pt x="39756" y="32707"/>
                      <a:pt x="40291" y="33100"/>
                    </a:cubicBezTo>
                    <a:lnTo>
                      <a:pt x="40351" y="33136"/>
                    </a:lnTo>
                    <a:lnTo>
                      <a:pt x="40410" y="33124"/>
                    </a:lnTo>
                    <a:cubicBezTo>
                      <a:pt x="41946" y="32838"/>
                      <a:pt x="44066" y="32183"/>
                      <a:pt x="45459" y="30707"/>
                    </a:cubicBezTo>
                    <a:cubicBezTo>
                      <a:pt x="46030" y="30112"/>
                      <a:pt x="46245" y="29516"/>
                      <a:pt x="46102" y="28945"/>
                    </a:cubicBezTo>
                    <a:lnTo>
                      <a:pt x="46066" y="28790"/>
                    </a:lnTo>
                    <a:lnTo>
                      <a:pt x="45911" y="28826"/>
                    </a:lnTo>
                    <a:cubicBezTo>
                      <a:pt x="45756" y="28865"/>
                      <a:pt x="45600" y="28884"/>
                      <a:pt x="45448" y="28884"/>
                    </a:cubicBezTo>
                    <a:cubicBezTo>
                      <a:pt x="44536" y="28884"/>
                      <a:pt x="43720" y="28216"/>
                      <a:pt x="43578" y="27278"/>
                    </a:cubicBezTo>
                    <a:cubicBezTo>
                      <a:pt x="43411" y="26171"/>
                      <a:pt x="44232" y="25159"/>
                      <a:pt x="45340" y="25099"/>
                    </a:cubicBezTo>
                    <a:lnTo>
                      <a:pt x="45483" y="25075"/>
                    </a:lnTo>
                    <a:close/>
                    <a:moveTo>
                      <a:pt x="21883" y="1362"/>
                    </a:moveTo>
                    <a:cubicBezTo>
                      <a:pt x="20968" y="1362"/>
                      <a:pt x="19807" y="1733"/>
                      <a:pt x="18527" y="3013"/>
                    </a:cubicBezTo>
                    <a:cubicBezTo>
                      <a:pt x="17050" y="4490"/>
                      <a:pt x="16288" y="6442"/>
                      <a:pt x="16253" y="8800"/>
                    </a:cubicBezTo>
                    <a:cubicBezTo>
                      <a:pt x="15896" y="8609"/>
                      <a:pt x="15515" y="8478"/>
                      <a:pt x="15122" y="8419"/>
                    </a:cubicBezTo>
                    <a:lnTo>
                      <a:pt x="15014" y="8407"/>
                    </a:lnTo>
                    <a:lnTo>
                      <a:pt x="14967" y="8490"/>
                    </a:lnTo>
                    <a:cubicBezTo>
                      <a:pt x="14598" y="9121"/>
                      <a:pt x="14824" y="10002"/>
                      <a:pt x="15134" y="10717"/>
                    </a:cubicBezTo>
                    <a:cubicBezTo>
                      <a:pt x="13884" y="9480"/>
                      <a:pt x="12760" y="9139"/>
                      <a:pt x="11903" y="9139"/>
                    </a:cubicBezTo>
                    <a:cubicBezTo>
                      <a:pt x="11111" y="9139"/>
                      <a:pt x="10547" y="9431"/>
                      <a:pt x="10323" y="9574"/>
                    </a:cubicBezTo>
                    <a:lnTo>
                      <a:pt x="10276" y="9526"/>
                    </a:lnTo>
                    <a:lnTo>
                      <a:pt x="10192" y="9657"/>
                    </a:lnTo>
                    <a:lnTo>
                      <a:pt x="10085" y="9764"/>
                    </a:lnTo>
                    <a:lnTo>
                      <a:pt x="10097" y="9788"/>
                    </a:lnTo>
                    <a:cubicBezTo>
                      <a:pt x="9811" y="10264"/>
                      <a:pt x="8871" y="12193"/>
                      <a:pt x="11252" y="14598"/>
                    </a:cubicBezTo>
                    <a:cubicBezTo>
                      <a:pt x="10802" y="14403"/>
                      <a:pt x="10285" y="14245"/>
                      <a:pt x="9806" y="14245"/>
                    </a:cubicBezTo>
                    <a:cubicBezTo>
                      <a:pt x="9526" y="14245"/>
                      <a:pt x="9259" y="14299"/>
                      <a:pt x="9026" y="14431"/>
                    </a:cubicBezTo>
                    <a:lnTo>
                      <a:pt x="8942" y="14479"/>
                    </a:lnTo>
                    <a:lnTo>
                      <a:pt x="8954" y="14574"/>
                    </a:lnTo>
                    <a:cubicBezTo>
                      <a:pt x="9014" y="14979"/>
                      <a:pt x="9145" y="15360"/>
                      <a:pt x="9335" y="15717"/>
                    </a:cubicBezTo>
                    <a:cubicBezTo>
                      <a:pt x="6978" y="15753"/>
                      <a:pt x="5025" y="16515"/>
                      <a:pt x="3549" y="17991"/>
                    </a:cubicBezTo>
                    <a:cubicBezTo>
                      <a:pt x="1406" y="20146"/>
                      <a:pt x="1810" y="21944"/>
                      <a:pt x="2239" y="22825"/>
                    </a:cubicBezTo>
                    <a:cubicBezTo>
                      <a:pt x="2739" y="23801"/>
                      <a:pt x="3608" y="24540"/>
                      <a:pt x="4644" y="24885"/>
                    </a:cubicBezTo>
                    <a:cubicBezTo>
                      <a:pt x="3608" y="25218"/>
                      <a:pt x="2739" y="25957"/>
                      <a:pt x="2239" y="26933"/>
                    </a:cubicBezTo>
                    <a:cubicBezTo>
                      <a:pt x="1810" y="27814"/>
                      <a:pt x="1406" y="29624"/>
                      <a:pt x="3549" y="31767"/>
                    </a:cubicBezTo>
                    <a:cubicBezTo>
                      <a:pt x="5025" y="33243"/>
                      <a:pt x="6978" y="34005"/>
                      <a:pt x="9335" y="34041"/>
                    </a:cubicBezTo>
                    <a:cubicBezTo>
                      <a:pt x="9145" y="34398"/>
                      <a:pt x="9014" y="34779"/>
                      <a:pt x="8954" y="35184"/>
                    </a:cubicBezTo>
                    <a:lnTo>
                      <a:pt x="8942" y="35279"/>
                    </a:lnTo>
                    <a:lnTo>
                      <a:pt x="9026" y="35327"/>
                    </a:lnTo>
                    <a:cubicBezTo>
                      <a:pt x="9259" y="35459"/>
                      <a:pt x="9526" y="35513"/>
                      <a:pt x="9806" y="35513"/>
                    </a:cubicBezTo>
                    <a:cubicBezTo>
                      <a:pt x="10285" y="35513"/>
                      <a:pt x="10802" y="35355"/>
                      <a:pt x="11252" y="35160"/>
                    </a:cubicBezTo>
                    <a:lnTo>
                      <a:pt x="11252" y="35160"/>
                    </a:lnTo>
                    <a:cubicBezTo>
                      <a:pt x="8835" y="37601"/>
                      <a:pt x="9835" y="39553"/>
                      <a:pt x="10109" y="39994"/>
                    </a:cubicBezTo>
                    <a:lnTo>
                      <a:pt x="10097" y="40006"/>
                    </a:lnTo>
                    <a:lnTo>
                      <a:pt x="10181" y="40089"/>
                    </a:lnTo>
                    <a:lnTo>
                      <a:pt x="10264" y="40232"/>
                    </a:lnTo>
                    <a:lnTo>
                      <a:pt x="10323" y="40184"/>
                    </a:lnTo>
                    <a:cubicBezTo>
                      <a:pt x="10547" y="40327"/>
                      <a:pt x="11111" y="40619"/>
                      <a:pt x="11903" y="40619"/>
                    </a:cubicBezTo>
                    <a:cubicBezTo>
                      <a:pt x="12760" y="40619"/>
                      <a:pt x="13884" y="40278"/>
                      <a:pt x="15134" y="39041"/>
                    </a:cubicBezTo>
                    <a:lnTo>
                      <a:pt x="15134" y="39041"/>
                    </a:lnTo>
                    <a:cubicBezTo>
                      <a:pt x="14824" y="39756"/>
                      <a:pt x="14598" y="40637"/>
                      <a:pt x="14967" y="41268"/>
                    </a:cubicBezTo>
                    <a:lnTo>
                      <a:pt x="15014" y="41363"/>
                    </a:lnTo>
                    <a:lnTo>
                      <a:pt x="15122" y="41339"/>
                    </a:lnTo>
                    <a:cubicBezTo>
                      <a:pt x="15515" y="41280"/>
                      <a:pt x="15896" y="41149"/>
                      <a:pt x="16253" y="40958"/>
                    </a:cubicBezTo>
                    <a:cubicBezTo>
                      <a:pt x="16288" y="43316"/>
                      <a:pt x="17050" y="45268"/>
                      <a:pt x="18527" y="46745"/>
                    </a:cubicBezTo>
                    <a:cubicBezTo>
                      <a:pt x="19801" y="48019"/>
                      <a:pt x="20968" y="48400"/>
                      <a:pt x="21872" y="48400"/>
                    </a:cubicBezTo>
                    <a:cubicBezTo>
                      <a:pt x="22384" y="48400"/>
                      <a:pt x="22896" y="48281"/>
                      <a:pt x="23361" y="48054"/>
                    </a:cubicBezTo>
                    <a:cubicBezTo>
                      <a:pt x="24337" y="47554"/>
                      <a:pt x="25087" y="46685"/>
                      <a:pt x="25421" y="45626"/>
                    </a:cubicBezTo>
                    <a:cubicBezTo>
                      <a:pt x="25754" y="46685"/>
                      <a:pt x="26504" y="47554"/>
                      <a:pt x="27480" y="48054"/>
                    </a:cubicBezTo>
                    <a:cubicBezTo>
                      <a:pt x="27836" y="48232"/>
                      <a:pt x="28343" y="48404"/>
                      <a:pt x="28963" y="48404"/>
                    </a:cubicBezTo>
                    <a:cubicBezTo>
                      <a:pt x="29877" y="48404"/>
                      <a:pt x="31037" y="48029"/>
                      <a:pt x="32314" y="46745"/>
                    </a:cubicBezTo>
                    <a:cubicBezTo>
                      <a:pt x="33791" y="45280"/>
                      <a:pt x="34565" y="43328"/>
                      <a:pt x="34600" y="40958"/>
                    </a:cubicBezTo>
                    <a:cubicBezTo>
                      <a:pt x="34946" y="41161"/>
                      <a:pt x="35327" y="41292"/>
                      <a:pt x="35731" y="41351"/>
                    </a:cubicBezTo>
                    <a:lnTo>
                      <a:pt x="35827" y="41363"/>
                    </a:lnTo>
                    <a:lnTo>
                      <a:pt x="35874" y="41280"/>
                    </a:lnTo>
                    <a:cubicBezTo>
                      <a:pt x="36243" y="40637"/>
                      <a:pt x="36017" y="39756"/>
                      <a:pt x="35708" y="39041"/>
                    </a:cubicBezTo>
                    <a:lnTo>
                      <a:pt x="35708" y="39041"/>
                    </a:lnTo>
                    <a:cubicBezTo>
                      <a:pt x="36963" y="40285"/>
                      <a:pt x="38090" y="40625"/>
                      <a:pt x="38948" y="40625"/>
                    </a:cubicBezTo>
                    <a:cubicBezTo>
                      <a:pt x="39742" y="40625"/>
                      <a:pt x="40306" y="40334"/>
                      <a:pt x="40530" y="40196"/>
                    </a:cubicBezTo>
                    <a:lnTo>
                      <a:pt x="40589" y="40232"/>
                    </a:lnTo>
                    <a:lnTo>
                      <a:pt x="40661" y="40089"/>
                    </a:lnTo>
                    <a:lnTo>
                      <a:pt x="40756" y="39982"/>
                    </a:lnTo>
                    <a:lnTo>
                      <a:pt x="40744" y="39970"/>
                    </a:lnTo>
                    <a:cubicBezTo>
                      <a:pt x="41030" y="39494"/>
                      <a:pt x="41970" y="37565"/>
                      <a:pt x="39589" y="35160"/>
                    </a:cubicBezTo>
                    <a:lnTo>
                      <a:pt x="39589" y="35160"/>
                    </a:lnTo>
                    <a:cubicBezTo>
                      <a:pt x="40040" y="35356"/>
                      <a:pt x="40558" y="35518"/>
                      <a:pt x="41037" y="35518"/>
                    </a:cubicBezTo>
                    <a:cubicBezTo>
                      <a:pt x="41317" y="35518"/>
                      <a:pt x="41583" y="35463"/>
                      <a:pt x="41815" y="35327"/>
                    </a:cubicBezTo>
                    <a:lnTo>
                      <a:pt x="41899" y="35279"/>
                    </a:lnTo>
                    <a:lnTo>
                      <a:pt x="41899" y="35184"/>
                    </a:lnTo>
                    <a:cubicBezTo>
                      <a:pt x="41827" y="34779"/>
                      <a:pt x="41696" y="34398"/>
                      <a:pt x="41506" y="34041"/>
                    </a:cubicBezTo>
                    <a:cubicBezTo>
                      <a:pt x="43863" y="34005"/>
                      <a:pt x="45816" y="33243"/>
                      <a:pt x="47292" y="31767"/>
                    </a:cubicBezTo>
                    <a:cubicBezTo>
                      <a:pt x="49447" y="29612"/>
                      <a:pt x="49031" y="27814"/>
                      <a:pt x="48602" y="26933"/>
                    </a:cubicBezTo>
                    <a:cubicBezTo>
                      <a:pt x="48102" y="25957"/>
                      <a:pt x="47233" y="25218"/>
                      <a:pt x="46197" y="24873"/>
                    </a:cubicBezTo>
                    <a:cubicBezTo>
                      <a:pt x="47233" y="24540"/>
                      <a:pt x="48102" y="23801"/>
                      <a:pt x="48602" y="22825"/>
                    </a:cubicBezTo>
                    <a:cubicBezTo>
                      <a:pt x="49031" y="21944"/>
                      <a:pt x="49435" y="20134"/>
                      <a:pt x="47292" y="17991"/>
                    </a:cubicBezTo>
                    <a:cubicBezTo>
                      <a:pt x="45816" y="16515"/>
                      <a:pt x="43863" y="15753"/>
                      <a:pt x="41506" y="15717"/>
                    </a:cubicBezTo>
                    <a:cubicBezTo>
                      <a:pt x="41696" y="15360"/>
                      <a:pt x="41827" y="14979"/>
                      <a:pt x="41899" y="14574"/>
                    </a:cubicBezTo>
                    <a:lnTo>
                      <a:pt x="41899" y="14479"/>
                    </a:lnTo>
                    <a:lnTo>
                      <a:pt x="41815" y="14431"/>
                    </a:lnTo>
                    <a:cubicBezTo>
                      <a:pt x="41582" y="14299"/>
                      <a:pt x="41315" y="14245"/>
                      <a:pt x="41035" y="14245"/>
                    </a:cubicBezTo>
                    <a:cubicBezTo>
                      <a:pt x="40556" y="14245"/>
                      <a:pt x="40039" y="14403"/>
                      <a:pt x="39589" y="14598"/>
                    </a:cubicBezTo>
                    <a:cubicBezTo>
                      <a:pt x="41970" y="12193"/>
                      <a:pt x="41042" y="10264"/>
                      <a:pt x="40744" y="9788"/>
                    </a:cubicBezTo>
                    <a:lnTo>
                      <a:pt x="40756" y="9764"/>
                    </a:lnTo>
                    <a:lnTo>
                      <a:pt x="40661" y="9669"/>
                    </a:lnTo>
                    <a:lnTo>
                      <a:pt x="40589" y="9550"/>
                    </a:lnTo>
                    <a:lnTo>
                      <a:pt x="40541" y="9574"/>
                    </a:lnTo>
                    <a:cubicBezTo>
                      <a:pt x="40328" y="9441"/>
                      <a:pt x="39758" y="9140"/>
                      <a:pt x="38949" y="9140"/>
                    </a:cubicBezTo>
                    <a:cubicBezTo>
                      <a:pt x="38091" y="9140"/>
                      <a:pt x="36964" y="9478"/>
                      <a:pt x="35708" y="10717"/>
                    </a:cubicBezTo>
                    <a:cubicBezTo>
                      <a:pt x="36017" y="10002"/>
                      <a:pt x="36243" y="9121"/>
                      <a:pt x="35874" y="8490"/>
                    </a:cubicBezTo>
                    <a:lnTo>
                      <a:pt x="35827" y="8407"/>
                    </a:lnTo>
                    <a:lnTo>
                      <a:pt x="35731" y="8419"/>
                    </a:lnTo>
                    <a:cubicBezTo>
                      <a:pt x="35327" y="8478"/>
                      <a:pt x="34946" y="8609"/>
                      <a:pt x="34600" y="8800"/>
                    </a:cubicBezTo>
                    <a:cubicBezTo>
                      <a:pt x="34565" y="6442"/>
                      <a:pt x="33791" y="4490"/>
                      <a:pt x="32314" y="3013"/>
                    </a:cubicBezTo>
                    <a:cubicBezTo>
                      <a:pt x="31027" y="1733"/>
                      <a:pt x="29867" y="1362"/>
                      <a:pt x="28954" y="1362"/>
                    </a:cubicBezTo>
                    <a:cubicBezTo>
                      <a:pt x="28339" y="1362"/>
                      <a:pt x="27835" y="1531"/>
                      <a:pt x="27480" y="1704"/>
                    </a:cubicBezTo>
                    <a:cubicBezTo>
                      <a:pt x="26504" y="2204"/>
                      <a:pt x="25754" y="3085"/>
                      <a:pt x="25421" y="4132"/>
                    </a:cubicBezTo>
                    <a:cubicBezTo>
                      <a:pt x="25087" y="3085"/>
                      <a:pt x="24337" y="2204"/>
                      <a:pt x="23361" y="1704"/>
                    </a:cubicBezTo>
                    <a:cubicBezTo>
                      <a:pt x="23006" y="1531"/>
                      <a:pt x="22500" y="1362"/>
                      <a:pt x="21883" y="1362"/>
                    </a:cubicBezTo>
                    <a:close/>
                    <a:moveTo>
                      <a:pt x="28957" y="311"/>
                    </a:moveTo>
                    <a:cubicBezTo>
                      <a:pt x="30374" y="311"/>
                      <a:pt x="31767" y="989"/>
                      <a:pt x="33052" y="2275"/>
                    </a:cubicBezTo>
                    <a:cubicBezTo>
                      <a:pt x="34338" y="3561"/>
                      <a:pt x="35160" y="5192"/>
                      <a:pt x="35481" y="7097"/>
                    </a:cubicBezTo>
                    <a:lnTo>
                      <a:pt x="35529" y="7383"/>
                    </a:lnTo>
                    <a:lnTo>
                      <a:pt x="36315" y="7288"/>
                    </a:lnTo>
                    <a:lnTo>
                      <a:pt x="36315" y="7335"/>
                    </a:lnTo>
                    <a:lnTo>
                      <a:pt x="36410" y="7335"/>
                    </a:lnTo>
                    <a:lnTo>
                      <a:pt x="36767" y="7966"/>
                    </a:lnTo>
                    <a:cubicBezTo>
                      <a:pt x="36827" y="8050"/>
                      <a:pt x="36862" y="8145"/>
                      <a:pt x="36898" y="8228"/>
                    </a:cubicBezTo>
                    <a:lnTo>
                      <a:pt x="37017" y="8502"/>
                    </a:lnTo>
                    <a:lnTo>
                      <a:pt x="37291" y="8395"/>
                    </a:lnTo>
                    <a:cubicBezTo>
                      <a:pt x="37808" y="8183"/>
                      <a:pt x="38363" y="8077"/>
                      <a:pt x="38917" y="8077"/>
                    </a:cubicBezTo>
                    <a:cubicBezTo>
                      <a:pt x="39358" y="8077"/>
                      <a:pt x="39798" y="8144"/>
                      <a:pt x="40220" y="8276"/>
                    </a:cubicBezTo>
                    <a:cubicBezTo>
                      <a:pt x="40661" y="8490"/>
                      <a:pt x="41351" y="8859"/>
                      <a:pt x="41506" y="9038"/>
                    </a:cubicBezTo>
                    <a:cubicBezTo>
                      <a:pt x="41637" y="9193"/>
                      <a:pt x="41899" y="9800"/>
                      <a:pt x="42030" y="10193"/>
                    </a:cubicBezTo>
                    <a:cubicBezTo>
                      <a:pt x="42315" y="11121"/>
                      <a:pt x="42268" y="12121"/>
                      <a:pt x="41911" y="13014"/>
                    </a:cubicBezTo>
                    <a:lnTo>
                      <a:pt x="41804" y="13288"/>
                    </a:lnTo>
                    <a:lnTo>
                      <a:pt x="42065" y="13395"/>
                    </a:lnTo>
                    <a:cubicBezTo>
                      <a:pt x="42161" y="13443"/>
                      <a:pt x="42244" y="13479"/>
                      <a:pt x="42327" y="13526"/>
                    </a:cubicBezTo>
                    <a:lnTo>
                      <a:pt x="43006" y="13919"/>
                    </a:lnTo>
                    <a:lnTo>
                      <a:pt x="42911" y="14777"/>
                    </a:lnTo>
                    <a:lnTo>
                      <a:pt x="43197" y="14824"/>
                    </a:lnTo>
                    <a:cubicBezTo>
                      <a:pt x="45102" y="15146"/>
                      <a:pt x="46733" y="15967"/>
                      <a:pt x="48019" y="17253"/>
                    </a:cubicBezTo>
                    <a:cubicBezTo>
                      <a:pt x="50495" y="19730"/>
                      <a:pt x="50102" y="21932"/>
                      <a:pt x="49650" y="23016"/>
                    </a:cubicBezTo>
                    <a:cubicBezTo>
                      <a:pt x="49388" y="23647"/>
                      <a:pt x="49007" y="24206"/>
                      <a:pt x="48519" y="24671"/>
                    </a:cubicBezTo>
                    <a:lnTo>
                      <a:pt x="48292" y="24885"/>
                    </a:lnTo>
                    <a:lnTo>
                      <a:pt x="48519" y="25099"/>
                    </a:lnTo>
                    <a:cubicBezTo>
                      <a:pt x="49007" y="25564"/>
                      <a:pt x="49388" y="26123"/>
                      <a:pt x="49650" y="26754"/>
                    </a:cubicBezTo>
                    <a:cubicBezTo>
                      <a:pt x="50114" y="27838"/>
                      <a:pt x="50495" y="30040"/>
                      <a:pt x="48030" y="32517"/>
                    </a:cubicBezTo>
                    <a:cubicBezTo>
                      <a:pt x="46733" y="33803"/>
                      <a:pt x="45113" y="34624"/>
                      <a:pt x="43197" y="34946"/>
                    </a:cubicBezTo>
                    <a:lnTo>
                      <a:pt x="42923" y="34993"/>
                    </a:lnTo>
                    <a:lnTo>
                      <a:pt x="43018" y="35851"/>
                    </a:lnTo>
                    <a:lnTo>
                      <a:pt x="42339" y="36243"/>
                    </a:lnTo>
                    <a:cubicBezTo>
                      <a:pt x="42256" y="36291"/>
                      <a:pt x="42161" y="36327"/>
                      <a:pt x="42077" y="36374"/>
                    </a:cubicBezTo>
                    <a:lnTo>
                      <a:pt x="41804" y="36482"/>
                    </a:lnTo>
                    <a:lnTo>
                      <a:pt x="41911" y="36755"/>
                    </a:lnTo>
                    <a:cubicBezTo>
                      <a:pt x="42268" y="37648"/>
                      <a:pt x="42315" y="38637"/>
                      <a:pt x="42042" y="39565"/>
                    </a:cubicBezTo>
                    <a:cubicBezTo>
                      <a:pt x="41911" y="39958"/>
                      <a:pt x="41661" y="40565"/>
                      <a:pt x="41530" y="40708"/>
                    </a:cubicBezTo>
                    <a:cubicBezTo>
                      <a:pt x="41351" y="40899"/>
                      <a:pt x="40625" y="41292"/>
                      <a:pt x="40220" y="41482"/>
                    </a:cubicBezTo>
                    <a:cubicBezTo>
                      <a:pt x="39793" y="41619"/>
                      <a:pt x="39351" y="41686"/>
                      <a:pt x="38911" y="41686"/>
                    </a:cubicBezTo>
                    <a:cubicBezTo>
                      <a:pt x="38359" y="41686"/>
                      <a:pt x="37808" y="41581"/>
                      <a:pt x="37291" y="41375"/>
                    </a:cubicBezTo>
                    <a:lnTo>
                      <a:pt x="37029" y="41268"/>
                    </a:lnTo>
                    <a:lnTo>
                      <a:pt x="36910" y="41530"/>
                    </a:lnTo>
                    <a:cubicBezTo>
                      <a:pt x="36874" y="41625"/>
                      <a:pt x="36827" y="41708"/>
                      <a:pt x="36779" y="41804"/>
                    </a:cubicBezTo>
                    <a:lnTo>
                      <a:pt x="36410" y="42435"/>
                    </a:lnTo>
                    <a:lnTo>
                      <a:pt x="36350" y="42435"/>
                    </a:lnTo>
                    <a:lnTo>
                      <a:pt x="36350" y="42470"/>
                    </a:lnTo>
                    <a:lnTo>
                      <a:pt x="35541" y="42387"/>
                    </a:lnTo>
                    <a:lnTo>
                      <a:pt x="35493" y="42661"/>
                    </a:lnTo>
                    <a:cubicBezTo>
                      <a:pt x="35172" y="44578"/>
                      <a:pt x="34362" y="46185"/>
                      <a:pt x="33064" y="47483"/>
                    </a:cubicBezTo>
                    <a:cubicBezTo>
                      <a:pt x="31755" y="48793"/>
                      <a:pt x="30374" y="49447"/>
                      <a:pt x="28969" y="49447"/>
                    </a:cubicBezTo>
                    <a:cubicBezTo>
                      <a:pt x="27695" y="49436"/>
                      <a:pt x="26492" y="48900"/>
                      <a:pt x="25635" y="47959"/>
                    </a:cubicBezTo>
                    <a:lnTo>
                      <a:pt x="25421" y="47745"/>
                    </a:lnTo>
                    <a:lnTo>
                      <a:pt x="25206" y="47935"/>
                    </a:lnTo>
                    <a:cubicBezTo>
                      <a:pt x="24349" y="48876"/>
                      <a:pt x="23146" y="49412"/>
                      <a:pt x="21872" y="49424"/>
                    </a:cubicBezTo>
                    <a:cubicBezTo>
                      <a:pt x="20456" y="49424"/>
                      <a:pt x="19063" y="48757"/>
                      <a:pt x="17777" y="47459"/>
                    </a:cubicBezTo>
                    <a:cubicBezTo>
                      <a:pt x="16491" y="46173"/>
                      <a:pt x="15681" y="44554"/>
                      <a:pt x="15348" y="42637"/>
                    </a:cubicBezTo>
                    <a:lnTo>
                      <a:pt x="15300" y="42363"/>
                    </a:lnTo>
                    <a:lnTo>
                      <a:pt x="14455" y="42459"/>
                    </a:lnTo>
                    <a:lnTo>
                      <a:pt x="14062" y="41780"/>
                    </a:lnTo>
                    <a:cubicBezTo>
                      <a:pt x="14014" y="41685"/>
                      <a:pt x="13967" y="41601"/>
                      <a:pt x="13919" y="41506"/>
                    </a:cubicBezTo>
                    <a:lnTo>
                      <a:pt x="13812" y="41244"/>
                    </a:lnTo>
                    <a:lnTo>
                      <a:pt x="13538" y="41351"/>
                    </a:lnTo>
                    <a:cubicBezTo>
                      <a:pt x="13013" y="41558"/>
                      <a:pt x="12457" y="41665"/>
                      <a:pt x="11898" y="41665"/>
                    </a:cubicBezTo>
                    <a:cubicBezTo>
                      <a:pt x="11493" y="41665"/>
                      <a:pt x="11088" y="41609"/>
                      <a:pt x="10692" y="41494"/>
                    </a:cubicBezTo>
                    <a:cubicBezTo>
                      <a:pt x="10228" y="41292"/>
                      <a:pt x="9502" y="40911"/>
                      <a:pt x="9335" y="40732"/>
                    </a:cubicBezTo>
                    <a:cubicBezTo>
                      <a:pt x="9204" y="40577"/>
                      <a:pt x="8930" y="39946"/>
                      <a:pt x="8799" y="39553"/>
                    </a:cubicBezTo>
                    <a:cubicBezTo>
                      <a:pt x="8514" y="38625"/>
                      <a:pt x="8561" y="37637"/>
                      <a:pt x="8918" y="36732"/>
                    </a:cubicBezTo>
                    <a:lnTo>
                      <a:pt x="9026" y="36470"/>
                    </a:lnTo>
                    <a:lnTo>
                      <a:pt x="8764" y="36351"/>
                    </a:lnTo>
                    <a:cubicBezTo>
                      <a:pt x="8668" y="36315"/>
                      <a:pt x="8585" y="36267"/>
                      <a:pt x="8502" y="36220"/>
                    </a:cubicBezTo>
                    <a:lnTo>
                      <a:pt x="7871" y="35862"/>
                    </a:lnTo>
                    <a:lnTo>
                      <a:pt x="7871" y="35791"/>
                    </a:lnTo>
                    <a:lnTo>
                      <a:pt x="7823" y="35791"/>
                    </a:lnTo>
                    <a:lnTo>
                      <a:pt x="7918" y="34981"/>
                    </a:lnTo>
                    <a:lnTo>
                      <a:pt x="7633" y="34934"/>
                    </a:lnTo>
                    <a:cubicBezTo>
                      <a:pt x="5716" y="34612"/>
                      <a:pt x="4096" y="33791"/>
                      <a:pt x="2811" y="32505"/>
                    </a:cubicBezTo>
                    <a:cubicBezTo>
                      <a:pt x="334" y="30028"/>
                      <a:pt x="727" y="27826"/>
                      <a:pt x="1167" y="26730"/>
                    </a:cubicBezTo>
                    <a:cubicBezTo>
                      <a:pt x="1441" y="26111"/>
                      <a:pt x="1822" y="25552"/>
                      <a:pt x="2310" y="25087"/>
                    </a:cubicBezTo>
                    <a:lnTo>
                      <a:pt x="2537" y="24873"/>
                    </a:lnTo>
                    <a:lnTo>
                      <a:pt x="2310" y="24659"/>
                    </a:lnTo>
                    <a:cubicBezTo>
                      <a:pt x="1822" y="24194"/>
                      <a:pt x="1441" y="23635"/>
                      <a:pt x="1179" y="23004"/>
                    </a:cubicBezTo>
                    <a:cubicBezTo>
                      <a:pt x="715" y="21908"/>
                      <a:pt x="334" y="19706"/>
                      <a:pt x="2799" y="17241"/>
                    </a:cubicBezTo>
                    <a:cubicBezTo>
                      <a:pt x="4085" y="15955"/>
                      <a:pt x="5716" y="15134"/>
                      <a:pt x="7633" y="14812"/>
                    </a:cubicBezTo>
                    <a:lnTo>
                      <a:pt x="7906" y="14765"/>
                    </a:lnTo>
                    <a:lnTo>
                      <a:pt x="7811" y="13907"/>
                    </a:lnTo>
                    <a:lnTo>
                      <a:pt x="8490" y="13515"/>
                    </a:lnTo>
                    <a:cubicBezTo>
                      <a:pt x="8573" y="13467"/>
                      <a:pt x="8668" y="13419"/>
                      <a:pt x="8752" y="13384"/>
                    </a:cubicBezTo>
                    <a:lnTo>
                      <a:pt x="9014" y="13276"/>
                    </a:lnTo>
                    <a:lnTo>
                      <a:pt x="8918" y="13003"/>
                    </a:lnTo>
                    <a:cubicBezTo>
                      <a:pt x="8561" y="12110"/>
                      <a:pt x="8514" y="11121"/>
                      <a:pt x="8787" y="10193"/>
                    </a:cubicBezTo>
                    <a:cubicBezTo>
                      <a:pt x="8930" y="9800"/>
                      <a:pt x="9204" y="9157"/>
                      <a:pt x="9335" y="9002"/>
                    </a:cubicBezTo>
                    <a:cubicBezTo>
                      <a:pt x="9502" y="8823"/>
                      <a:pt x="10216" y="8466"/>
                      <a:pt x="10597" y="8276"/>
                    </a:cubicBezTo>
                    <a:cubicBezTo>
                      <a:pt x="11024" y="8144"/>
                      <a:pt x="11466" y="8077"/>
                      <a:pt x="11906" y="8077"/>
                    </a:cubicBezTo>
                    <a:cubicBezTo>
                      <a:pt x="12461" y="8077"/>
                      <a:pt x="13014" y="8183"/>
                      <a:pt x="13538" y="8395"/>
                    </a:cubicBezTo>
                    <a:lnTo>
                      <a:pt x="13800" y="8502"/>
                    </a:lnTo>
                    <a:lnTo>
                      <a:pt x="13919" y="8228"/>
                    </a:lnTo>
                    <a:cubicBezTo>
                      <a:pt x="13955" y="8145"/>
                      <a:pt x="14002" y="8050"/>
                      <a:pt x="14050" y="7966"/>
                    </a:cubicBezTo>
                    <a:lnTo>
                      <a:pt x="14443" y="7288"/>
                    </a:lnTo>
                    <a:lnTo>
                      <a:pt x="15300" y="7383"/>
                    </a:lnTo>
                    <a:lnTo>
                      <a:pt x="15348" y="7097"/>
                    </a:lnTo>
                    <a:cubicBezTo>
                      <a:pt x="15669" y="5192"/>
                      <a:pt x="16467" y="3585"/>
                      <a:pt x="17777" y="2275"/>
                    </a:cubicBezTo>
                    <a:cubicBezTo>
                      <a:pt x="19074" y="977"/>
                      <a:pt x="20456" y="311"/>
                      <a:pt x="21872" y="311"/>
                    </a:cubicBezTo>
                    <a:cubicBezTo>
                      <a:pt x="23135" y="334"/>
                      <a:pt x="24337" y="870"/>
                      <a:pt x="25194" y="1799"/>
                    </a:cubicBezTo>
                    <a:lnTo>
                      <a:pt x="25409" y="2025"/>
                    </a:lnTo>
                    <a:lnTo>
                      <a:pt x="25635" y="1799"/>
                    </a:lnTo>
                    <a:cubicBezTo>
                      <a:pt x="26492" y="870"/>
                      <a:pt x="27695" y="334"/>
                      <a:pt x="28957" y="311"/>
                    </a:cubicBezTo>
                    <a:close/>
                    <a:moveTo>
                      <a:pt x="21872" y="1"/>
                    </a:moveTo>
                    <a:cubicBezTo>
                      <a:pt x="20384" y="1"/>
                      <a:pt x="18932" y="692"/>
                      <a:pt x="17562" y="2061"/>
                    </a:cubicBezTo>
                    <a:cubicBezTo>
                      <a:pt x="16241" y="3382"/>
                      <a:pt x="15384" y="5061"/>
                      <a:pt x="15050" y="7038"/>
                    </a:cubicBezTo>
                    <a:lnTo>
                      <a:pt x="14288" y="6954"/>
                    </a:lnTo>
                    <a:lnTo>
                      <a:pt x="13800" y="7811"/>
                    </a:lnTo>
                    <a:cubicBezTo>
                      <a:pt x="13740" y="7907"/>
                      <a:pt x="13693" y="8002"/>
                      <a:pt x="13645" y="8109"/>
                    </a:cubicBezTo>
                    <a:cubicBezTo>
                      <a:pt x="13089" y="7884"/>
                      <a:pt x="12496" y="7769"/>
                      <a:pt x="11902" y="7769"/>
                    </a:cubicBezTo>
                    <a:cubicBezTo>
                      <a:pt x="11429" y="7769"/>
                      <a:pt x="10956" y="7842"/>
                      <a:pt x="10502" y="7990"/>
                    </a:cubicBezTo>
                    <a:cubicBezTo>
                      <a:pt x="10454" y="8014"/>
                      <a:pt x="9395" y="8502"/>
                      <a:pt x="9121" y="8800"/>
                    </a:cubicBezTo>
                    <a:cubicBezTo>
                      <a:pt x="8883" y="9062"/>
                      <a:pt x="8526" y="10050"/>
                      <a:pt x="8502" y="10097"/>
                    </a:cubicBezTo>
                    <a:cubicBezTo>
                      <a:pt x="8204" y="11086"/>
                      <a:pt x="8264" y="12145"/>
                      <a:pt x="8645" y="13110"/>
                    </a:cubicBezTo>
                    <a:cubicBezTo>
                      <a:pt x="8537" y="13145"/>
                      <a:pt x="8442" y="13205"/>
                      <a:pt x="8347" y="13253"/>
                    </a:cubicBezTo>
                    <a:lnTo>
                      <a:pt x="7490" y="13741"/>
                    </a:lnTo>
                    <a:lnTo>
                      <a:pt x="7585" y="14515"/>
                    </a:lnTo>
                    <a:cubicBezTo>
                      <a:pt x="5597" y="14848"/>
                      <a:pt x="3930" y="15693"/>
                      <a:pt x="2596" y="17027"/>
                    </a:cubicBezTo>
                    <a:cubicBezTo>
                      <a:pt x="1" y="19634"/>
                      <a:pt x="417" y="21968"/>
                      <a:pt x="894" y="23135"/>
                    </a:cubicBezTo>
                    <a:cubicBezTo>
                      <a:pt x="1179" y="23790"/>
                      <a:pt x="1584" y="24385"/>
                      <a:pt x="2108" y="24873"/>
                    </a:cubicBezTo>
                    <a:cubicBezTo>
                      <a:pt x="1584" y="25373"/>
                      <a:pt x="1179" y="25968"/>
                      <a:pt x="894" y="26623"/>
                    </a:cubicBezTo>
                    <a:cubicBezTo>
                      <a:pt x="417" y="27802"/>
                      <a:pt x="1" y="30136"/>
                      <a:pt x="2596" y="32731"/>
                    </a:cubicBezTo>
                    <a:cubicBezTo>
                      <a:pt x="3930" y="34053"/>
                      <a:pt x="5609" y="34910"/>
                      <a:pt x="7585" y="35243"/>
                    </a:cubicBezTo>
                    <a:lnTo>
                      <a:pt x="7502" y="35910"/>
                    </a:lnTo>
                    <a:lnTo>
                      <a:pt x="7514" y="36029"/>
                    </a:lnTo>
                    <a:lnTo>
                      <a:pt x="8347" y="36505"/>
                    </a:lnTo>
                    <a:cubicBezTo>
                      <a:pt x="8442" y="36553"/>
                      <a:pt x="8537" y="36601"/>
                      <a:pt x="8645" y="36648"/>
                    </a:cubicBezTo>
                    <a:cubicBezTo>
                      <a:pt x="8264" y="37613"/>
                      <a:pt x="8216" y="38672"/>
                      <a:pt x="8514" y="39672"/>
                    </a:cubicBezTo>
                    <a:cubicBezTo>
                      <a:pt x="8526" y="39708"/>
                      <a:pt x="8883" y="40696"/>
                      <a:pt x="9121" y="40958"/>
                    </a:cubicBezTo>
                    <a:cubicBezTo>
                      <a:pt x="9407" y="41256"/>
                      <a:pt x="10562" y="41780"/>
                      <a:pt x="10597" y="41792"/>
                    </a:cubicBezTo>
                    <a:cubicBezTo>
                      <a:pt x="11028" y="41920"/>
                      <a:pt x="11475" y="41984"/>
                      <a:pt x="11921" y="41984"/>
                    </a:cubicBezTo>
                    <a:cubicBezTo>
                      <a:pt x="12509" y="41984"/>
                      <a:pt x="13097" y="41872"/>
                      <a:pt x="13645" y="41649"/>
                    </a:cubicBezTo>
                    <a:cubicBezTo>
                      <a:pt x="13693" y="41744"/>
                      <a:pt x="13740" y="41851"/>
                      <a:pt x="13800" y="41947"/>
                    </a:cubicBezTo>
                    <a:lnTo>
                      <a:pt x="14288" y="42804"/>
                    </a:lnTo>
                    <a:lnTo>
                      <a:pt x="15050" y="42709"/>
                    </a:lnTo>
                    <a:cubicBezTo>
                      <a:pt x="15395" y="44685"/>
                      <a:pt x="16241" y="46364"/>
                      <a:pt x="17574" y="47697"/>
                    </a:cubicBezTo>
                    <a:cubicBezTo>
                      <a:pt x="18932" y="49055"/>
                      <a:pt x="20384" y="49745"/>
                      <a:pt x="21872" y="49745"/>
                    </a:cubicBezTo>
                    <a:cubicBezTo>
                      <a:pt x="23230" y="49733"/>
                      <a:pt x="24504" y="49162"/>
                      <a:pt x="25421" y="48174"/>
                    </a:cubicBezTo>
                    <a:cubicBezTo>
                      <a:pt x="26337" y="49162"/>
                      <a:pt x="27623" y="49733"/>
                      <a:pt x="28969" y="49745"/>
                    </a:cubicBezTo>
                    <a:cubicBezTo>
                      <a:pt x="30457" y="49745"/>
                      <a:pt x="31909" y="49066"/>
                      <a:pt x="33279" y="47709"/>
                    </a:cubicBezTo>
                    <a:cubicBezTo>
                      <a:pt x="34612" y="46376"/>
                      <a:pt x="35469" y="44697"/>
                      <a:pt x="35803" y="42720"/>
                    </a:cubicBezTo>
                    <a:lnTo>
                      <a:pt x="36565" y="42804"/>
                    </a:lnTo>
                    <a:lnTo>
                      <a:pt x="37053" y="41947"/>
                    </a:lnTo>
                    <a:cubicBezTo>
                      <a:pt x="37112" y="41851"/>
                      <a:pt x="37160" y="41756"/>
                      <a:pt x="37208" y="41649"/>
                    </a:cubicBezTo>
                    <a:cubicBezTo>
                      <a:pt x="37764" y="41874"/>
                      <a:pt x="38354" y="41989"/>
                      <a:pt x="38946" y="41989"/>
                    </a:cubicBezTo>
                    <a:cubicBezTo>
                      <a:pt x="39418" y="41989"/>
                      <a:pt x="39891" y="41916"/>
                      <a:pt x="40351" y="41768"/>
                    </a:cubicBezTo>
                    <a:cubicBezTo>
                      <a:pt x="40387" y="41744"/>
                      <a:pt x="41494" y="41220"/>
                      <a:pt x="41768" y="40923"/>
                    </a:cubicBezTo>
                    <a:cubicBezTo>
                      <a:pt x="41994" y="40661"/>
                      <a:pt x="42339" y="39708"/>
                      <a:pt x="42351" y="39661"/>
                    </a:cubicBezTo>
                    <a:cubicBezTo>
                      <a:pt x="42649" y="38672"/>
                      <a:pt x="42589" y="37613"/>
                      <a:pt x="42208" y="36648"/>
                    </a:cubicBezTo>
                    <a:cubicBezTo>
                      <a:pt x="42315" y="36613"/>
                      <a:pt x="42411" y="36553"/>
                      <a:pt x="42506" y="36505"/>
                    </a:cubicBezTo>
                    <a:lnTo>
                      <a:pt x="43351" y="36017"/>
                    </a:lnTo>
                    <a:lnTo>
                      <a:pt x="43268" y="35243"/>
                    </a:lnTo>
                    <a:cubicBezTo>
                      <a:pt x="45244" y="34910"/>
                      <a:pt x="46911" y="34065"/>
                      <a:pt x="48257" y="32731"/>
                    </a:cubicBezTo>
                    <a:cubicBezTo>
                      <a:pt x="50840" y="30124"/>
                      <a:pt x="50436" y="27790"/>
                      <a:pt x="49947" y="26623"/>
                    </a:cubicBezTo>
                    <a:cubicBezTo>
                      <a:pt x="49674" y="25968"/>
                      <a:pt x="49257" y="25373"/>
                      <a:pt x="48745" y="24885"/>
                    </a:cubicBezTo>
                    <a:cubicBezTo>
                      <a:pt x="49257" y="24385"/>
                      <a:pt x="49674" y="23790"/>
                      <a:pt x="49947" y="23135"/>
                    </a:cubicBezTo>
                    <a:cubicBezTo>
                      <a:pt x="50436" y="21956"/>
                      <a:pt x="50852" y="19622"/>
                      <a:pt x="48257" y="17027"/>
                    </a:cubicBezTo>
                    <a:cubicBezTo>
                      <a:pt x="46923" y="15705"/>
                      <a:pt x="45244" y="14848"/>
                      <a:pt x="43268" y="14515"/>
                    </a:cubicBezTo>
                    <a:lnTo>
                      <a:pt x="43351" y="13741"/>
                    </a:lnTo>
                    <a:lnTo>
                      <a:pt x="42506" y="13253"/>
                    </a:lnTo>
                    <a:cubicBezTo>
                      <a:pt x="42411" y="13205"/>
                      <a:pt x="42304" y="13145"/>
                      <a:pt x="42208" y="13110"/>
                    </a:cubicBezTo>
                    <a:cubicBezTo>
                      <a:pt x="42589" y="12145"/>
                      <a:pt x="42637" y="11074"/>
                      <a:pt x="42339" y="10086"/>
                    </a:cubicBezTo>
                    <a:cubicBezTo>
                      <a:pt x="42315" y="10050"/>
                      <a:pt x="41970" y="9085"/>
                      <a:pt x="41744" y="8835"/>
                    </a:cubicBezTo>
                    <a:cubicBezTo>
                      <a:pt x="41470" y="8538"/>
                      <a:pt x="40375" y="8002"/>
                      <a:pt x="40351" y="7990"/>
                    </a:cubicBezTo>
                    <a:cubicBezTo>
                      <a:pt x="39891" y="7842"/>
                      <a:pt x="39415" y="7769"/>
                      <a:pt x="38941" y="7769"/>
                    </a:cubicBezTo>
                    <a:cubicBezTo>
                      <a:pt x="38345" y="7769"/>
                      <a:pt x="37752" y="7884"/>
                      <a:pt x="37196" y="8109"/>
                    </a:cubicBezTo>
                    <a:cubicBezTo>
                      <a:pt x="37148" y="8002"/>
                      <a:pt x="37101" y="7907"/>
                      <a:pt x="37041" y="7811"/>
                    </a:cubicBezTo>
                    <a:lnTo>
                      <a:pt x="36600" y="7049"/>
                    </a:lnTo>
                    <a:lnTo>
                      <a:pt x="36600" y="6954"/>
                    </a:lnTo>
                    <a:lnTo>
                      <a:pt x="35791" y="7038"/>
                    </a:lnTo>
                    <a:cubicBezTo>
                      <a:pt x="35446" y="5061"/>
                      <a:pt x="34612" y="3382"/>
                      <a:pt x="33267" y="2061"/>
                    </a:cubicBezTo>
                    <a:cubicBezTo>
                      <a:pt x="31909" y="692"/>
                      <a:pt x="30457" y="1"/>
                      <a:pt x="28969" y="1"/>
                    </a:cubicBezTo>
                    <a:cubicBezTo>
                      <a:pt x="27611" y="25"/>
                      <a:pt x="26337" y="584"/>
                      <a:pt x="25421" y="1584"/>
                    </a:cubicBezTo>
                    <a:cubicBezTo>
                      <a:pt x="24504" y="584"/>
                      <a:pt x="23218" y="25"/>
                      <a:pt x="218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"/>
              <p:cNvSpPr/>
              <p:nvPr/>
            </p:nvSpPr>
            <p:spPr>
              <a:xfrm>
                <a:off x="4004650" y="4051525"/>
                <a:ext cx="238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858" extrusionOk="0">
                    <a:moveTo>
                      <a:pt x="513" y="0"/>
                    </a:moveTo>
                    <a:lnTo>
                      <a:pt x="406" y="107"/>
                    </a:lnTo>
                    <a:cubicBezTo>
                      <a:pt x="334" y="179"/>
                      <a:pt x="251" y="250"/>
                      <a:pt x="167" y="310"/>
                    </a:cubicBezTo>
                    <a:lnTo>
                      <a:pt x="1" y="429"/>
                    </a:lnTo>
                    <a:lnTo>
                      <a:pt x="167" y="548"/>
                    </a:lnTo>
                    <a:cubicBezTo>
                      <a:pt x="251" y="608"/>
                      <a:pt x="322" y="679"/>
                      <a:pt x="394" y="750"/>
                    </a:cubicBezTo>
                    <a:lnTo>
                      <a:pt x="513" y="858"/>
                    </a:lnTo>
                    <a:lnTo>
                      <a:pt x="620" y="750"/>
                    </a:lnTo>
                    <a:cubicBezTo>
                      <a:pt x="679" y="691"/>
                      <a:pt x="751" y="608"/>
                      <a:pt x="834" y="536"/>
                    </a:cubicBezTo>
                    <a:lnTo>
                      <a:pt x="953" y="429"/>
                    </a:lnTo>
                    <a:lnTo>
                      <a:pt x="834" y="322"/>
                    </a:lnTo>
                    <a:cubicBezTo>
                      <a:pt x="751" y="238"/>
                      <a:pt x="679" y="167"/>
                      <a:pt x="620" y="107"/>
                    </a:cubicBez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"/>
              <p:cNvSpPr/>
              <p:nvPr/>
            </p:nvSpPr>
            <p:spPr>
              <a:xfrm>
                <a:off x="4528825" y="3618425"/>
                <a:ext cx="12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61" extrusionOk="0">
                    <a:moveTo>
                      <a:pt x="1" y="1"/>
                    </a:moveTo>
                    <a:lnTo>
                      <a:pt x="13" y="60"/>
                    </a:ln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"/>
              <p:cNvSpPr/>
              <p:nvPr/>
            </p:nvSpPr>
            <p:spPr>
              <a:xfrm>
                <a:off x="4524950" y="3614550"/>
                <a:ext cx="1165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9" extrusionOk="0">
                    <a:moveTo>
                      <a:pt x="239" y="1"/>
                    </a:moveTo>
                    <a:lnTo>
                      <a:pt x="1" y="25"/>
                    </a:lnTo>
                    <a:lnTo>
                      <a:pt x="25" y="358"/>
                    </a:lnTo>
                    <a:lnTo>
                      <a:pt x="465" y="358"/>
                    </a:lnTo>
                    <a:lnTo>
                      <a:pt x="334" y="144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"/>
              <p:cNvSpPr/>
              <p:nvPr/>
            </p:nvSpPr>
            <p:spPr>
              <a:xfrm>
                <a:off x="4529725" y="4504550"/>
                <a:ext cx="3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3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"/>
              <p:cNvSpPr/>
              <p:nvPr/>
            </p:nvSpPr>
            <p:spPr>
              <a:xfrm>
                <a:off x="4524375" y="4500975"/>
                <a:ext cx="119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47" extrusionOk="0">
                    <a:moveTo>
                      <a:pt x="71" y="1"/>
                    </a:moveTo>
                    <a:lnTo>
                      <a:pt x="0" y="846"/>
                    </a:lnTo>
                    <a:lnTo>
                      <a:pt x="333" y="251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"/>
              <p:cNvSpPr/>
              <p:nvPr/>
            </p:nvSpPr>
            <p:spPr>
              <a:xfrm>
                <a:off x="3809400" y="4338750"/>
                <a:ext cx="120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25" extrusionOk="0">
                    <a:moveTo>
                      <a:pt x="0" y="1"/>
                    </a:moveTo>
                    <a:lnTo>
                      <a:pt x="48" y="25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"/>
              <p:cNvSpPr/>
              <p:nvPr/>
            </p:nvSpPr>
            <p:spPr>
              <a:xfrm>
                <a:off x="3793025" y="4333400"/>
                <a:ext cx="2145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77" extrusionOk="0">
                    <a:moveTo>
                      <a:pt x="0" y="1"/>
                    </a:moveTo>
                    <a:lnTo>
                      <a:pt x="584" y="346"/>
                    </a:lnTo>
                    <a:lnTo>
                      <a:pt x="858" y="477"/>
                    </a:lnTo>
                    <a:lnTo>
                      <a:pt x="858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"/>
              <p:cNvSpPr/>
              <p:nvPr/>
            </p:nvSpPr>
            <p:spPr>
              <a:xfrm>
                <a:off x="402310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5665" y="301"/>
                    </a:moveTo>
                    <a:cubicBezTo>
                      <a:pt x="6124" y="301"/>
                      <a:pt x="6572" y="406"/>
                      <a:pt x="7002" y="619"/>
                    </a:cubicBezTo>
                    <a:cubicBezTo>
                      <a:pt x="8216" y="1215"/>
                      <a:pt x="9026" y="2572"/>
                      <a:pt x="9002" y="3465"/>
                    </a:cubicBezTo>
                    <a:lnTo>
                      <a:pt x="8978" y="3608"/>
                    </a:lnTo>
                    <a:cubicBezTo>
                      <a:pt x="8924" y="4630"/>
                      <a:pt x="8075" y="5403"/>
                      <a:pt x="7086" y="5403"/>
                    </a:cubicBezTo>
                    <a:cubicBezTo>
                      <a:pt x="6991" y="5403"/>
                      <a:pt x="6896" y="5396"/>
                      <a:pt x="6799" y="5382"/>
                    </a:cubicBezTo>
                    <a:cubicBezTo>
                      <a:pt x="5692" y="5203"/>
                      <a:pt x="4966" y="4120"/>
                      <a:pt x="5240" y="3036"/>
                    </a:cubicBezTo>
                    <a:lnTo>
                      <a:pt x="5275" y="2881"/>
                    </a:lnTo>
                    <a:lnTo>
                      <a:pt x="5132" y="2846"/>
                    </a:lnTo>
                    <a:cubicBezTo>
                      <a:pt x="5016" y="2817"/>
                      <a:pt x="4899" y="2803"/>
                      <a:pt x="4781" y="2803"/>
                    </a:cubicBezTo>
                    <a:cubicBezTo>
                      <a:pt x="4311" y="2803"/>
                      <a:pt x="3835" y="3031"/>
                      <a:pt x="3358" y="3489"/>
                    </a:cubicBezTo>
                    <a:cubicBezTo>
                      <a:pt x="1989" y="4786"/>
                      <a:pt x="1322" y="6727"/>
                      <a:pt x="1013" y="8215"/>
                    </a:cubicBezTo>
                    <a:cubicBezTo>
                      <a:pt x="799" y="7989"/>
                      <a:pt x="572" y="7787"/>
                      <a:pt x="322" y="7620"/>
                    </a:cubicBezTo>
                    <a:cubicBezTo>
                      <a:pt x="322" y="5263"/>
                      <a:pt x="1049" y="3322"/>
                      <a:pt x="2513" y="1869"/>
                    </a:cubicBezTo>
                    <a:cubicBezTo>
                      <a:pt x="3551" y="832"/>
                      <a:pt x="4634" y="301"/>
                      <a:pt x="5665" y="301"/>
                    </a:cubicBezTo>
                    <a:close/>
                    <a:moveTo>
                      <a:pt x="5650" y="1"/>
                    </a:moveTo>
                    <a:cubicBezTo>
                      <a:pt x="4738" y="1"/>
                      <a:pt x="3582" y="372"/>
                      <a:pt x="2299" y="1655"/>
                    </a:cubicBezTo>
                    <a:cubicBezTo>
                      <a:pt x="763" y="3179"/>
                      <a:pt x="1" y="5215"/>
                      <a:pt x="25" y="7703"/>
                    </a:cubicBezTo>
                    <a:lnTo>
                      <a:pt x="25" y="7787"/>
                    </a:lnTo>
                    <a:lnTo>
                      <a:pt x="84" y="7834"/>
                    </a:lnTo>
                    <a:cubicBezTo>
                      <a:pt x="430" y="8049"/>
                      <a:pt x="727" y="8335"/>
                      <a:pt x="977" y="8656"/>
                    </a:cubicBezTo>
                    <a:lnTo>
                      <a:pt x="1180" y="8930"/>
                    </a:lnTo>
                    <a:lnTo>
                      <a:pt x="1239" y="8585"/>
                    </a:lnTo>
                    <a:cubicBezTo>
                      <a:pt x="1525" y="7096"/>
                      <a:pt x="2156" y="5048"/>
                      <a:pt x="3573" y="3703"/>
                    </a:cubicBezTo>
                    <a:cubicBezTo>
                      <a:pt x="3984" y="3313"/>
                      <a:pt x="4386" y="3109"/>
                      <a:pt x="4770" y="3109"/>
                    </a:cubicBezTo>
                    <a:cubicBezTo>
                      <a:pt x="4820" y="3109"/>
                      <a:pt x="4869" y="3113"/>
                      <a:pt x="4918" y="3120"/>
                    </a:cubicBezTo>
                    <a:cubicBezTo>
                      <a:pt x="4704" y="4334"/>
                      <a:pt x="5537" y="5489"/>
                      <a:pt x="6764" y="5668"/>
                    </a:cubicBezTo>
                    <a:cubicBezTo>
                      <a:pt x="6876" y="5685"/>
                      <a:pt x="6988" y="5694"/>
                      <a:pt x="7099" y="5694"/>
                    </a:cubicBezTo>
                    <a:cubicBezTo>
                      <a:pt x="8179" y="5694"/>
                      <a:pt x="9124" y="4875"/>
                      <a:pt x="9264" y="3763"/>
                    </a:cubicBezTo>
                    <a:lnTo>
                      <a:pt x="9288" y="3632"/>
                    </a:lnTo>
                    <a:cubicBezTo>
                      <a:pt x="9419" y="2643"/>
                      <a:pt x="8561" y="1048"/>
                      <a:pt x="7133" y="345"/>
                    </a:cubicBezTo>
                    <a:cubicBezTo>
                      <a:pt x="6776" y="172"/>
                      <a:pt x="6270" y="1"/>
                      <a:pt x="5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"/>
              <p:cNvSpPr/>
              <p:nvPr/>
            </p:nvSpPr>
            <p:spPr>
              <a:xfrm>
                <a:off x="3652225" y="3833050"/>
                <a:ext cx="235775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87" extrusionOk="0">
                    <a:moveTo>
                      <a:pt x="8133" y="298"/>
                    </a:moveTo>
                    <a:cubicBezTo>
                      <a:pt x="8299" y="560"/>
                      <a:pt x="8502" y="786"/>
                      <a:pt x="8728" y="988"/>
                    </a:cubicBezTo>
                    <a:cubicBezTo>
                      <a:pt x="7228" y="1310"/>
                      <a:pt x="5287" y="1965"/>
                      <a:pt x="3989" y="3346"/>
                    </a:cubicBezTo>
                    <a:cubicBezTo>
                      <a:pt x="3418" y="3941"/>
                      <a:pt x="3203" y="4536"/>
                      <a:pt x="3358" y="5108"/>
                    </a:cubicBezTo>
                    <a:lnTo>
                      <a:pt x="3394" y="5263"/>
                    </a:lnTo>
                    <a:lnTo>
                      <a:pt x="3537" y="5227"/>
                    </a:lnTo>
                    <a:cubicBezTo>
                      <a:pt x="3692" y="5188"/>
                      <a:pt x="3848" y="5169"/>
                      <a:pt x="4000" y="5169"/>
                    </a:cubicBezTo>
                    <a:cubicBezTo>
                      <a:pt x="4912" y="5169"/>
                      <a:pt x="5728" y="5836"/>
                      <a:pt x="5870" y="6775"/>
                    </a:cubicBezTo>
                    <a:cubicBezTo>
                      <a:pt x="6037" y="7882"/>
                      <a:pt x="5228" y="8894"/>
                      <a:pt x="4108" y="8954"/>
                    </a:cubicBezTo>
                    <a:lnTo>
                      <a:pt x="3977" y="8966"/>
                    </a:lnTo>
                    <a:lnTo>
                      <a:pt x="3977" y="8977"/>
                    </a:lnTo>
                    <a:cubicBezTo>
                      <a:pt x="3952" y="8979"/>
                      <a:pt x="3927" y="8979"/>
                      <a:pt x="3901" y="8979"/>
                    </a:cubicBezTo>
                    <a:cubicBezTo>
                      <a:pt x="2998" y="8979"/>
                      <a:pt x="1699" y="8170"/>
                      <a:pt x="1120" y="6989"/>
                    </a:cubicBezTo>
                    <a:cubicBezTo>
                      <a:pt x="429" y="5584"/>
                      <a:pt x="882" y="3989"/>
                      <a:pt x="2370" y="2500"/>
                    </a:cubicBezTo>
                    <a:cubicBezTo>
                      <a:pt x="3823" y="1048"/>
                      <a:pt x="5763" y="310"/>
                      <a:pt x="8121" y="310"/>
                    </a:cubicBezTo>
                    <a:lnTo>
                      <a:pt x="8133" y="298"/>
                    </a:lnTo>
                    <a:close/>
                    <a:moveTo>
                      <a:pt x="8121" y="0"/>
                    </a:moveTo>
                    <a:cubicBezTo>
                      <a:pt x="5680" y="0"/>
                      <a:pt x="3668" y="774"/>
                      <a:pt x="2156" y="2286"/>
                    </a:cubicBezTo>
                    <a:cubicBezTo>
                      <a:pt x="1" y="4441"/>
                      <a:pt x="417" y="6239"/>
                      <a:pt x="846" y="7120"/>
                    </a:cubicBezTo>
                    <a:cubicBezTo>
                      <a:pt x="1513" y="8454"/>
                      <a:pt x="2942" y="9287"/>
                      <a:pt x="3930" y="9287"/>
                    </a:cubicBezTo>
                    <a:cubicBezTo>
                      <a:pt x="4001" y="9275"/>
                      <a:pt x="4073" y="9275"/>
                      <a:pt x="4144" y="9275"/>
                    </a:cubicBezTo>
                    <a:lnTo>
                      <a:pt x="4216" y="9251"/>
                    </a:lnTo>
                    <a:cubicBezTo>
                      <a:pt x="4716" y="9204"/>
                      <a:pt x="5192" y="8977"/>
                      <a:pt x="5549" y="8620"/>
                    </a:cubicBezTo>
                    <a:cubicBezTo>
                      <a:pt x="6970" y="7210"/>
                      <a:pt x="5906" y="4868"/>
                      <a:pt x="4037" y="4868"/>
                    </a:cubicBezTo>
                    <a:cubicBezTo>
                      <a:pt x="3902" y="4868"/>
                      <a:pt x="3763" y="4880"/>
                      <a:pt x="3620" y="4906"/>
                    </a:cubicBezTo>
                    <a:cubicBezTo>
                      <a:pt x="3573" y="4477"/>
                      <a:pt x="3763" y="4024"/>
                      <a:pt x="4204" y="3548"/>
                    </a:cubicBezTo>
                    <a:cubicBezTo>
                      <a:pt x="5549" y="2143"/>
                      <a:pt x="7609" y="1512"/>
                      <a:pt x="9097" y="1226"/>
                    </a:cubicBezTo>
                    <a:lnTo>
                      <a:pt x="9430" y="1167"/>
                    </a:lnTo>
                    <a:lnTo>
                      <a:pt x="9157" y="953"/>
                    </a:lnTo>
                    <a:cubicBezTo>
                      <a:pt x="8835" y="715"/>
                      <a:pt x="8549" y="417"/>
                      <a:pt x="8335" y="72"/>
                    </a:cubicBezTo>
                    <a:lnTo>
                      <a:pt x="8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"/>
              <p:cNvSpPr/>
              <p:nvPr/>
            </p:nvSpPr>
            <p:spPr>
              <a:xfrm>
                <a:off x="41195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2" y="1"/>
                    </a:moveTo>
                    <a:lnTo>
                      <a:pt x="1" y="60"/>
                    </a:lnTo>
                    <a:lnTo>
                      <a:pt x="36" y="48"/>
                    </a:lnTo>
                    <a:cubicBezTo>
                      <a:pt x="24" y="36"/>
                      <a:pt x="12" y="13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"/>
              <p:cNvSpPr/>
              <p:nvPr/>
            </p:nvSpPr>
            <p:spPr>
              <a:xfrm>
                <a:off x="4114800" y="3833050"/>
                <a:ext cx="107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751" extrusionOk="0">
                    <a:moveTo>
                      <a:pt x="131" y="0"/>
                    </a:moveTo>
                    <a:lnTo>
                      <a:pt x="48" y="417"/>
                    </a:lnTo>
                    <a:cubicBezTo>
                      <a:pt x="36" y="441"/>
                      <a:pt x="36" y="453"/>
                      <a:pt x="36" y="488"/>
                    </a:cubicBezTo>
                    <a:lnTo>
                      <a:pt x="0" y="750"/>
                    </a:lnTo>
                    <a:lnTo>
                      <a:pt x="0" y="750"/>
                    </a:lnTo>
                    <a:lnTo>
                      <a:pt x="250" y="655"/>
                    </a:lnTo>
                    <a:lnTo>
                      <a:pt x="429" y="572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"/>
              <p:cNvSpPr/>
              <p:nvPr/>
            </p:nvSpPr>
            <p:spPr>
              <a:xfrm>
                <a:off x="3828750" y="36544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6644" y="0"/>
                    </a:moveTo>
                    <a:cubicBezTo>
                      <a:pt x="5977" y="1167"/>
                      <a:pt x="7489" y="3322"/>
                      <a:pt x="7489" y="3322"/>
                    </a:cubicBezTo>
                    <a:cubicBezTo>
                      <a:pt x="5897" y="1228"/>
                      <a:pt x="4466" y="712"/>
                      <a:pt x="3442" y="712"/>
                    </a:cubicBezTo>
                    <a:cubicBezTo>
                      <a:pt x="2522" y="712"/>
                      <a:pt x="1930" y="1129"/>
                      <a:pt x="1846" y="1191"/>
                    </a:cubicBezTo>
                    <a:cubicBezTo>
                      <a:pt x="1715" y="1370"/>
                      <a:pt x="0" y="3810"/>
                      <a:pt x="3977" y="6835"/>
                    </a:cubicBezTo>
                    <a:cubicBezTo>
                      <a:pt x="3977" y="6835"/>
                      <a:pt x="2535" y="5815"/>
                      <a:pt x="1372" y="5815"/>
                    </a:cubicBezTo>
                    <a:cubicBezTo>
                      <a:pt x="1113" y="5815"/>
                      <a:pt x="867" y="5866"/>
                      <a:pt x="655" y="5989"/>
                    </a:cubicBezTo>
                    <a:cubicBezTo>
                      <a:pt x="738" y="6442"/>
                      <a:pt x="905" y="6894"/>
                      <a:pt x="1155" y="7287"/>
                    </a:cubicBezTo>
                    <a:cubicBezTo>
                      <a:pt x="1381" y="7644"/>
                      <a:pt x="1679" y="7954"/>
                      <a:pt x="2012" y="8216"/>
                    </a:cubicBezTo>
                    <a:cubicBezTo>
                      <a:pt x="2572" y="8632"/>
                      <a:pt x="3227" y="8894"/>
                      <a:pt x="3905" y="9002"/>
                    </a:cubicBezTo>
                    <a:cubicBezTo>
                      <a:pt x="2810" y="9037"/>
                      <a:pt x="1393" y="9430"/>
                      <a:pt x="1357" y="11157"/>
                    </a:cubicBezTo>
                    <a:cubicBezTo>
                      <a:pt x="1357" y="11157"/>
                      <a:pt x="1465" y="12323"/>
                      <a:pt x="2524" y="12323"/>
                    </a:cubicBezTo>
                    <a:cubicBezTo>
                      <a:pt x="3584" y="12323"/>
                      <a:pt x="3512" y="10692"/>
                      <a:pt x="4715" y="10549"/>
                    </a:cubicBezTo>
                    <a:cubicBezTo>
                      <a:pt x="5013" y="10514"/>
                      <a:pt x="5382" y="10466"/>
                      <a:pt x="5798" y="10442"/>
                    </a:cubicBezTo>
                    <a:cubicBezTo>
                      <a:pt x="5929" y="10335"/>
                      <a:pt x="6096" y="10228"/>
                      <a:pt x="6263" y="10168"/>
                    </a:cubicBezTo>
                    <a:cubicBezTo>
                      <a:pt x="6668" y="10008"/>
                      <a:pt x="7099" y="9927"/>
                      <a:pt x="7531" y="9927"/>
                    </a:cubicBezTo>
                    <a:cubicBezTo>
                      <a:pt x="7962" y="9927"/>
                      <a:pt x="8394" y="10008"/>
                      <a:pt x="8799" y="10168"/>
                    </a:cubicBezTo>
                    <a:cubicBezTo>
                      <a:pt x="8954" y="10061"/>
                      <a:pt x="9073" y="9990"/>
                      <a:pt x="9073" y="9990"/>
                    </a:cubicBezTo>
                    <a:cubicBezTo>
                      <a:pt x="8346" y="8668"/>
                      <a:pt x="8894" y="8216"/>
                      <a:pt x="8954" y="8180"/>
                    </a:cubicBezTo>
                    <a:cubicBezTo>
                      <a:pt x="8980" y="8154"/>
                      <a:pt x="9145" y="7985"/>
                      <a:pt x="9499" y="7985"/>
                    </a:cubicBezTo>
                    <a:cubicBezTo>
                      <a:pt x="9784" y="7985"/>
                      <a:pt x="10193" y="8095"/>
                      <a:pt x="10751" y="8478"/>
                    </a:cubicBezTo>
                    <a:cubicBezTo>
                      <a:pt x="10751" y="8478"/>
                      <a:pt x="10787" y="8418"/>
                      <a:pt x="10847" y="8323"/>
                    </a:cubicBezTo>
                    <a:cubicBezTo>
                      <a:pt x="10549" y="7585"/>
                      <a:pt x="10382" y="6620"/>
                      <a:pt x="10799" y="5632"/>
                    </a:cubicBezTo>
                    <a:cubicBezTo>
                      <a:pt x="10871" y="5453"/>
                      <a:pt x="10966" y="5287"/>
                      <a:pt x="11097" y="5144"/>
                    </a:cubicBezTo>
                    <a:cubicBezTo>
                      <a:pt x="11109" y="4727"/>
                      <a:pt x="11168" y="4370"/>
                      <a:pt x="11204" y="4060"/>
                    </a:cubicBezTo>
                    <a:cubicBezTo>
                      <a:pt x="11347" y="2858"/>
                      <a:pt x="12966" y="2929"/>
                      <a:pt x="12966" y="1870"/>
                    </a:cubicBezTo>
                    <a:cubicBezTo>
                      <a:pt x="12966" y="810"/>
                      <a:pt x="11799" y="703"/>
                      <a:pt x="11799" y="703"/>
                    </a:cubicBezTo>
                    <a:cubicBezTo>
                      <a:pt x="10085" y="751"/>
                      <a:pt x="9692" y="2167"/>
                      <a:pt x="9644" y="3263"/>
                    </a:cubicBezTo>
                    <a:cubicBezTo>
                      <a:pt x="9549" y="2572"/>
                      <a:pt x="9275" y="1917"/>
                      <a:pt x="8870" y="1358"/>
                    </a:cubicBezTo>
                    <a:cubicBezTo>
                      <a:pt x="8608" y="1024"/>
                      <a:pt x="8299" y="727"/>
                      <a:pt x="7942" y="500"/>
                    </a:cubicBezTo>
                    <a:cubicBezTo>
                      <a:pt x="7549" y="250"/>
                      <a:pt x="7108" y="72"/>
                      <a:pt x="6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"/>
              <p:cNvSpPr/>
              <p:nvPr/>
            </p:nvSpPr>
            <p:spPr>
              <a:xfrm>
                <a:off x="3835875" y="3650275"/>
                <a:ext cx="3212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634" extrusionOk="0">
                    <a:moveTo>
                      <a:pt x="6442" y="322"/>
                    </a:moveTo>
                    <a:lnTo>
                      <a:pt x="6442" y="322"/>
                    </a:lnTo>
                    <a:cubicBezTo>
                      <a:pt x="7240" y="489"/>
                      <a:pt x="7966" y="953"/>
                      <a:pt x="8454" y="1608"/>
                    </a:cubicBezTo>
                    <a:cubicBezTo>
                      <a:pt x="8847" y="2156"/>
                      <a:pt x="9109" y="2787"/>
                      <a:pt x="9204" y="3442"/>
                    </a:cubicBezTo>
                    <a:lnTo>
                      <a:pt x="9454" y="4870"/>
                    </a:lnTo>
                    <a:lnTo>
                      <a:pt x="9502" y="3430"/>
                    </a:lnTo>
                    <a:cubicBezTo>
                      <a:pt x="9550" y="2358"/>
                      <a:pt x="9931" y="1060"/>
                      <a:pt x="11502" y="1013"/>
                    </a:cubicBezTo>
                    <a:cubicBezTo>
                      <a:pt x="11538" y="1025"/>
                      <a:pt x="12526" y="1120"/>
                      <a:pt x="12526" y="2037"/>
                    </a:cubicBezTo>
                    <a:cubicBezTo>
                      <a:pt x="12526" y="2477"/>
                      <a:pt x="12181" y="2692"/>
                      <a:pt x="11788" y="2942"/>
                    </a:cubicBezTo>
                    <a:cubicBezTo>
                      <a:pt x="11348" y="3215"/>
                      <a:pt x="10847" y="3525"/>
                      <a:pt x="10764" y="4204"/>
                    </a:cubicBezTo>
                    <a:lnTo>
                      <a:pt x="10740" y="4406"/>
                    </a:lnTo>
                    <a:cubicBezTo>
                      <a:pt x="10705" y="4644"/>
                      <a:pt x="10669" y="4930"/>
                      <a:pt x="10657" y="5239"/>
                    </a:cubicBezTo>
                    <a:cubicBezTo>
                      <a:pt x="10538" y="5394"/>
                      <a:pt x="10443" y="5561"/>
                      <a:pt x="10371" y="5728"/>
                    </a:cubicBezTo>
                    <a:cubicBezTo>
                      <a:pt x="10026" y="6549"/>
                      <a:pt x="10026" y="7442"/>
                      <a:pt x="10371" y="8395"/>
                    </a:cubicBezTo>
                    <a:cubicBezTo>
                      <a:pt x="9871" y="8084"/>
                      <a:pt x="9485" y="7989"/>
                      <a:pt x="9202" y="7989"/>
                    </a:cubicBezTo>
                    <a:cubicBezTo>
                      <a:pt x="8791" y="7989"/>
                      <a:pt x="8594" y="8188"/>
                      <a:pt x="8573" y="8216"/>
                    </a:cubicBezTo>
                    <a:cubicBezTo>
                      <a:pt x="8502" y="8264"/>
                      <a:pt x="7907" y="8764"/>
                      <a:pt x="8585" y="10097"/>
                    </a:cubicBezTo>
                    <a:lnTo>
                      <a:pt x="8490" y="10157"/>
                    </a:lnTo>
                    <a:cubicBezTo>
                      <a:pt x="8045" y="10006"/>
                      <a:pt x="7613" y="9932"/>
                      <a:pt x="7196" y="9932"/>
                    </a:cubicBezTo>
                    <a:cubicBezTo>
                      <a:pt x="6754" y="9932"/>
                      <a:pt x="6328" y="10015"/>
                      <a:pt x="5918" y="10181"/>
                    </a:cubicBezTo>
                    <a:cubicBezTo>
                      <a:pt x="5752" y="10252"/>
                      <a:pt x="5597" y="10347"/>
                      <a:pt x="5454" y="10454"/>
                    </a:cubicBezTo>
                    <a:cubicBezTo>
                      <a:pt x="5132" y="10478"/>
                      <a:pt x="4847" y="10514"/>
                      <a:pt x="4597" y="10538"/>
                    </a:cubicBezTo>
                    <a:lnTo>
                      <a:pt x="4406" y="10562"/>
                    </a:lnTo>
                    <a:cubicBezTo>
                      <a:pt x="3739" y="10645"/>
                      <a:pt x="3418" y="11145"/>
                      <a:pt x="3144" y="11585"/>
                    </a:cubicBezTo>
                    <a:cubicBezTo>
                      <a:pt x="2894" y="11990"/>
                      <a:pt x="2680" y="12336"/>
                      <a:pt x="2239" y="12336"/>
                    </a:cubicBezTo>
                    <a:cubicBezTo>
                      <a:pt x="1322" y="12336"/>
                      <a:pt x="1215" y="11347"/>
                      <a:pt x="1215" y="11324"/>
                    </a:cubicBezTo>
                    <a:cubicBezTo>
                      <a:pt x="1263" y="9740"/>
                      <a:pt x="2549" y="9347"/>
                      <a:pt x="3632" y="9311"/>
                    </a:cubicBezTo>
                    <a:lnTo>
                      <a:pt x="5073" y="9252"/>
                    </a:lnTo>
                    <a:lnTo>
                      <a:pt x="3644" y="9014"/>
                    </a:lnTo>
                    <a:cubicBezTo>
                      <a:pt x="2989" y="8907"/>
                      <a:pt x="2358" y="8657"/>
                      <a:pt x="1823" y="8264"/>
                    </a:cubicBezTo>
                    <a:cubicBezTo>
                      <a:pt x="1156" y="7764"/>
                      <a:pt x="691" y="7037"/>
                      <a:pt x="525" y="6240"/>
                    </a:cubicBezTo>
                    <a:cubicBezTo>
                      <a:pt x="691" y="6165"/>
                      <a:pt x="878" y="6134"/>
                      <a:pt x="1075" y="6134"/>
                    </a:cubicBezTo>
                    <a:cubicBezTo>
                      <a:pt x="2170" y="6134"/>
                      <a:pt x="3576" y="7112"/>
                      <a:pt x="3597" y="7133"/>
                    </a:cubicBezTo>
                    <a:lnTo>
                      <a:pt x="3775" y="6883"/>
                    </a:lnTo>
                    <a:cubicBezTo>
                      <a:pt x="1" y="4013"/>
                      <a:pt x="1453" y="1763"/>
                      <a:pt x="1668" y="1465"/>
                    </a:cubicBezTo>
                    <a:cubicBezTo>
                      <a:pt x="1803" y="1362"/>
                      <a:pt x="2343" y="1008"/>
                      <a:pt x="3162" y="1008"/>
                    </a:cubicBezTo>
                    <a:cubicBezTo>
                      <a:pt x="4142" y="1008"/>
                      <a:pt x="5522" y="1516"/>
                      <a:pt x="7085" y="3573"/>
                    </a:cubicBezTo>
                    <a:lnTo>
                      <a:pt x="7335" y="3394"/>
                    </a:lnTo>
                    <a:cubicBezTo>
                      <a:pt x="7311" y="3370"/>
                      <a:pt x="5954" y="1418"/>
                      <a:pt x="6442" y="322"/>
                    </a:cubicBezTo>
                    <a:close/>
                    <a:moveTo>
                      <a:pt x="6287" y="1"/>
                    </a:moveTo>
                    <a:lnTo>
                      <a:pt x="6240" y="84"/>
                    </a:lnTo>
                    <a:cubicBezTo>
                      <a:pt x="5871" y="727"/>
                      <a:pt x="6097" y="1608"/>
                      <a:pt x="6406" y="2322"/>
                    </a:cubicBezTo>
                    <a:cubicBezTo>
                      <a:pt x="5151" y="1080"/>
                      <a:pt x="4023" y="739"/>
                      <a:pt x="3165" y="739"/>
                    </a:cubicBezTo>
                    <a:cubicBezTo>
                      <a:pt x="2378" y="739"/>
                      <a:pt x="1818" y="1025"/>
                      <a:pt x="1596" y="1168"/>
                    </a:cubicBezTo>
                    <a:lnTo>
                      <a:pt x="1549" y="1132"/>
                    </a:lnTo>
                    <a:lnTo>
                      <a:pt x="1465" y="1263"/>
                    </a:lnTo>
                    <a:lnTo>
                      <a:pt x="1358" y="1370"/>
                    </a:lnTo>
                    <a:lnTo>
                      <a:pt x="1370" y="1394"/>
                    </a:lnTo>
                    <a:cubicBezTo>
                      <a:pt x="1084" y="1870"/>
                      <a:pt x="144" y="3799"/>
                      <a:pt x="2525" y="6192"/>
                    </a:cubicBezTo>
                    <a:cubicBezTo>
                      <a:pt x="2079" y="5999"/>
                      <a:pt x="1567" y="5842"/>
                      <a:pt x="1092" y="5842"/>
                    </a:cubicBezTo>
                    <a:cubicBezTo>
                      <a:pt x="807" y="5842"/>
                      <a:pt x="535" y="5899"/>
                      <a:pt x="299" y="6037"/>
                    </a:cubicBezTo>
                    <a:lnTo>
                      <a:pt x="203" y="6085"/>
                    </a:lnTo>
                    <a:lnTo>
                      <a:pt x="227" y="6180"/>
                    </a:lnTo>
                    <a:cubicBezTo>
                      <a:pt x="299" y="6668"/>
                      <a:pt x="477" y="7133"/>
                      <a:pt x="751" y="7537"/>
                    </a:cubicBezTo>
                    <a:cubicBezTo>
                      <a:pt x="989" y="7906"/>
                      <a:pt x="1287" y="8240"/>
                      <a:pt x="1644" y="8502"/>
                    </a:cubicBezTo>
                    <a:cubicBezTo>
                      <a:pt x="1989" y="8764"/>
                      <a:pt x="2394" y="8978"/>
                      <a:pt x="2811" y="9121"/>
                    </a:cubicBezTo>
                    <a:cubicBezTo>
                      <a:pt x="1620" y="9383"/>
                      <a:pt x="953" y="10145"/>
                      <a:pt x="930" y="11335"/>
                    </a:cubicBezTo>
                    <a:cubicBezTo>
                      <a:pt x="965" y="11788"/>
                      <a:pt x="1299" y="12633"/>
                      <a:pt x="2239" y="12633"/>
                    </a:cubicBezTo>
                    <a:cubicBezTo>
                      <a:pt x="2846" y="12633"/>
                      <a:pt x="3156" y="12145"/>
                      <a:pt x="3418" y="11728"/>
                    </a:cubicBezTo>
                    <a:cubicBezTo>
                      <a:pt x="3680" y="11300"/>
                      <a:pt x="3930" y="10907"/>
                      <a:pt x="4466" y="10847"/>
                    </a:cubicBezTo>
                    <a:lnTo>
                      <a:pt x="4656" y="10823"/>
                    </a:lnTo>
                    <a:cubicBezTo>
                      <a:pt x="4918" y="10788"/>
                      <a:pt x="5204" y="10752"/>
                      <a:pt x="5525" y="10740"/>
                    </a:cubicBezTo>
                    <a:lnTo>
                      <a:pt x="5585" y="10740"/>
                    </a:lnTo>
                    <a:lnTo>
                      <a:pt x="5621" y="10704"/>
                    </a:lnTo>
                    <a:cubicBezTo>
                      <a:pt x="5752" y="10597"/>
                      <a:pt x="5894" y="10514"/>
                      <a:pt x="6049" y="10442"/>
                    </a:cubicBezTo>
                    <a:cubicBezTo>
                      <a:pt x="6424" y="10288"/>
                      <a:pt x="6814" y="10210"/>
                      <a:pt x="7219" y="10210"/>
                    </a:cubicBezTo>
                    <a:cubicBezTo>
                      <a:pt x="7624" y="10210"/>
                      <a:pt x="8044" y="10288"/>
                      <a:pt x="8478" y="10442"/>
                    </a:cubicBezTo>
                    <a:lnTo>
                      <a:pt x="8550" y="10466"/>
                    </a:lnTo>
                    <a:lnTo>
                      <a:pt x="8621" y="10431"/>
                    </a:lnTo>
                    <a:cubicBezTo>
                      <a:pt x="8704" y="10371"/>
                      <a:pt x="8788" y="10312"/>
                      <a:pt x="8883" y="10264"/>
                    </a:cubicBezTo>
                    <a:lnTo>
                      <a:pt x="9014" y="10192"/>
                    </a:lnTo>
                    <a:lnTo>
                      <a:pt x="8942" y="10061"/>
                    </a:lnTo>
                    <a:cubicBezTo>
                      <a:pt x="8264" y="8847"/>
                      <a:pt x="8752" y="8454"/>
                      <a:pt x="8788" y="8418"/>
                    </a:cubicBezTo>
                    <a:cubicBezTo>
                      <a:pt x="8800" y="8412"/>
                      <a:pt x="8930" y="8278"/>
                      <a:pt x="9228" y="8278"/>
                    </a:cubicBezTo>
                    <a:cubicBezTo>
                      <a:pt x="9483" y="8278"/>
                      <a:pt x="9861" y="8377"/>
                      <a:pt x="10395" y="8740"/>
                    </a:cubicBezTo>
                    <a:lnTo>
                      <a:pt x="10514" y="8823"/>
                    </a:lnTo>
                    <a:lnTo>
                      <a:pt x="10597" y="8704"/>
                    </a:lnTo>
                    <a:cubicBezTo>
                      <a:pt x="10597" y="8692"/>
                      <a:pt x="10633" y="8645"/>
                      <a:pt x="10693" y="8561"/>
                    </a:cubicBezTo>
                    <a:lnTo>
                      <a:pt x="10752" y="8502"/>
                    </a:lnTo>
                    <a:lnTo>
                      <a:pt x="10716" y="8418"/>
                    </a:lnTo>
                    <a:cubicBezTo>
                      <a:pt x="10359" y="7490"/>
                      <a:pt x="10335" y="6621"/>
                      <a:pt x="10669" y="5835"/>
                    </a:cubicBezTo>
                    <a:cubicBezTo>
                      <a:pt x="10728" y="5668"/>
                      <a:pt x="10824" y="5525"/>
                      <a:pt x="10943" y="5394"/>
                    </a:cubicBezTo>
                    <a:lnTo>
                      <a:pt x="10967" y="5347"/>
                    </a:lnTo>
                    <a:lnTo>
                      <a:pt x="10967" y="5299"/>
                    </a:lnTo>
                    <a:cubicBezTo>
                      <a:pt x="10978" y="4978"/>
                      <a:pt x="11014" y="4692"/>
                      <a:pt x="11050" y="4430"/>
                    </a:cubicBezTo>
                    <a:lnTo>
                      <a:pt x="11074" y="4227"/>
                    </a:lnTo>
                    <a:cubicBezTo>
                      <a:pt x="11145" y="3704"/>
                      <a:pt x="11526" y="3454"/>
                      <a:pt x="11955" y="3192"/>
                    </a:cubicBezTo>
                    <a:cubicBezTo>
                      <a:pt x="12395" y="2930"/>
                      <a:pt x="12848" y="2644"/>
                      <a:pt x="12848" y="2037"/>
                    </a:cubicBezTo>
                    <a:cubicBezTo>
                      <a:pt x="12848" y="1084"/>
                      <a:pt x="11990" y="763"/>
                      <a:pt x="11526" y="715"/>
                    </a:cubicBezTo>
                    <a:cubicBezTo>
                      <a:pt x="10347" y="751"/>
                      <a:pt x="9585" y="1418"/>
                      <a:pt x="9323" y="2608"/>
                    </a:cubicBezTo>
                    <a:cubicBezTo>
                      <a:pt x="9181" y="2180"/>
                      <a:pt x="8978" y="1787"/>
                      <a:pt x="8716" y="1429"/>
                    </a:cubicBezTo>
                    <a:cubicBezTo>
                      <a:pt x="8442" y="1072"/>
                      <a:pt x="8121" y="775"/>
                      <a:pt x="7752" y="537"/>
                    </a:cubicBezTo>
                    <a:cubicBezTo>
                      <a:pt x="7335" y="275"/>
                      <a:pt x="6871" y="96"/>
                      <a:pt x="6395" y="13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"/>
              <p:cNvSpPr/>
              <p:nvPr/>
            </p:nvSpPr>
            <p:spPr>
              <a:xfrm>
                <a:off x="4086225" y="3696425"/>
                <a:ext cx="162225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6942" extrusionOk="0">
                    <a:moveTo>
                      <a:pt x="5786" y="655"/>
                    </a:moveTo>
                    <a:cubicBezTo>
                      <a:pt x="6013" y="965"/>
                      <a:pt x="6108" y="1334"/>
                      <a:pt x="6084" y="1715"/>
                    </a:cubicBezTo>
                    <a:cubicBezTo>
                      <a:pt x="6036" y="2167"/>
                      <a:pt x="5727" y="2572"/>
                      <a:pt x="5191" y="2917"/>
                    </a:cubicBezTo>
                    <a:lnTo>
                      <a:pt x="5001" y="3048"/>
                    </a:lnTo>
                    <a:lnTo>
                      <a:pt x="5179" y="3167"/>
                    </a:lnTo>
                    <a:cubicBezTo>
                      <a:pt x="5191" y="3179"/>
                      <a:pt x="5417" y="3346"/>
                      <a:pt x="5227" y="3846"/>
                    </a:cubicBezTo>
                    <a:cubicBezTo>
                      <a:pt x="5203" y="3917"/>
                      <a:pt x="5155" y="3965"/>
                      <a:pt x="5096" y="3989"/>
                    </a:cubicBezTo>
                    <a:cubicBezTo>
                      <a:pt x="5027" y="4017"/>
                      <a:pt x="4943" y="4029"/>
                      <a:pt x="4851" y="4029"/>
                    </a:cubicBezTo>
                    <a:cubicBezTo>
                      <a:pt x="4476" y="4029"/>
                      <a:pt x="3960" y="3834"/>
                      <a:pt x="3750" y="3739"/>
                    </a:cubicBezTo>
                    <a:lnTo>
                      <a:pt x="3096" y="3441"/>
                    </a:lnTo>
                    <a:lnTo>
                      <a:pt x="3584" y="3977"/>
                    </a:lnTo>
                    <a:cubicBezTo>
                      <a:pt x="3584" y="3977"/>
                      <a:pt x="4143" y="4620"/>
                      <a:pt x="3977" y="5168"/>
                    </a:cubicBezTo>
                    <a:cubicBezTo>
                      <a:pt x="3792" y="4820"/>
                      <a:pt x="3459" y="4445"/>
                      <a:pt x="2923" y="4445"/>
                    </a:cubicBezTo>
                    <a:cubicBezTo>
                      <a:pt x="2835" y="4445"/>
                      <a:pt x="2742" y="4455"/>
                      <a:pt x="2643" y="4477"/>
                    </a:cubicBezTo>
                    <a:cubicBezTo>
                      <a:pt x="2036" y="4620"/>
                      <a:pt x="1357" y="5108"/>
                      <a:pt x="1203" y="5870"/>
                    </a:cubicBezTo>
                    <a:cubicBezTo>
                      <a:pt x="976" y="5989"/>
                      <a:pt x="774" y="6156"/>
                      <a:pt x="607" y="6346"/>
                    </a:cubicBezTo>
                    <a:cubicBezTo>
                      <a:pt x="321" y="5584"/>
                      <a:pt x="333" y="4751"/>
                      <a:pt x="631" y="4001"/>
                    </a:cubicBezTo>
                    <a:cubicBezTo>
                      <a:pt x="702" y="3846"/>
                      <a:pt x="798" y="3691"/>
                      <a:pt x="917" y="3560"/>
                    </a:cubicBezTo>
                    <a:cubicBezTo>
                      <a:pt x="1429" y="2953"/>
                      <a:pt x="2334" y="2655"/>
                      <a:pt x="3215" y="2358"/>
                    </a:cubicBezTo>
                    <a:cubicBezTo>
                      <a:pt x="4298" y="1989"/>
                      <a:pt x="5429" y="1619"/>
                      <a:pt x="5786" y="655"/>
                    </a:cubicBezTo>
                    <a:close/>
                    <a:moveTo>
                      <a:pt x="5632" y="0"/>
                    </a:moveTo>
                    <a:lnTo>
                      <a:pt x="5572" y="286"/>
                    </a:lnTo>
                    <a:cubicBezTo>
                      <a:pt x="5394" y="1322"/>
                      <a:pt x="4286" y="1691"/>
                      <a:pt x="3119" y="2072"/>
                    </a:cubicBezTo>
                    <a:cubicBezTo>
                      <a:pt x="2191" y="2381"/>
                      <a:pt x="1238" y="2691"/>
                      <a:pt x="679" y="3370"/>
                    </a:cubicBezTo>
                    <a:cubicBezTo>
                      <a:pt x="548" y="3524"/>
                      <a:pt x="441" y="3703"/>
                      <a:pt x="357" y="3894"/>
                    </a:cubicBezTo>
                    <a:cubicBezTo>
                      <a:pt x="0" y="4763"/>
                      <a:pt x="12" y="5703"/>
                      <a:pt x="417" y="6703"/>
                    </a:cubicBezTo>
                    <a:lnTo>
                      <a:pt x="512" y="6942"/>
                    </a:lnTo>
                    <a:lnTo>
                      <a:pt x="679" y="6739"/>
                    </a:lnTo>
                    <a:cubicBezTo>
                      <a:pt x="798" y="6584"/>
                      <a:pt x="1095" y="6227"/>
                      <a:pt x="1393" y="6120"/>
                    </a:cubicBezTo>
                    <a:lnTo>
                      <a:pt x="1476" y="6072"/>
                    </a:lnTo>
                    <a:lnTo>
                      <a:pt x="1500" y="5941"/>
                    </a:lnTo>
                    <a:cubicBezTo>
                      <a:pt x="1619" y="5310"/>
                      <a:pt x="2215" y="4894"/>
                      <a:pt x="2715" y="4775"/>
                    </a:cubicBezTo>
                    <a:cubicBezTo>
                      <a:pt x="2790" y="4757"/>
                      <a:pt x="2861" y="4749"/>
                      <a:pt x="2927" y="4749"/>
                    </a:cubicBezTo>
                    <a:cubicBezTo>
                      <a:pt x="3582" y="4749"/>
                      <a:pt x="3799" y="5528"/>
                      <a:pt x="3810" y="5560"/>
                    </a:cubicBezTo>
                    <a:lnTo>
                      <a:pt x="3881" y="5846"/>
                    </a:lnTo>
                    <a:lnTo>
                      <a:pt x="4060" y="5620"/>
                    </a:lnTo>
                    <a:cubicBezTo>
                      <a:pt x="4453" y="5168"/>
                      <a:pt x="4322" y="4608"/>
                      <a:pt x="4096" y="4191"/>
                    </a:cubicBezTo>
                    <a:lnTo>
                      <a:pt x="4096" y="4191"/>
                    </a:lnTo>
                    <a:cubicBezTo>
                      <a:pt x="4327" y="4263"/>
                      <a:pt x="4613" y="4330"/>
                      <a:pt x="4869" y="4330"/>
                    </a:cubicBezTo>
                    <a:cubicBezTo>
                      <a:pt x="4995" y="4330"/>
                      <a:pt x="5113" y="4314"/>
                      <a:pt x="5215" y="4275"/>
                    </a:cubicBezTo>
                    <a:cubicBezTo>
                      <a:pt x="5358" y="4215"/>
                      <a:pt x="5465" y="4096"/>
                      <a:pt x="5513" y="3965"/>
                    </a:cubicBezTo>
                    <a:cubicBezTo>
                      <a:pt x="5679" y="3513"/>
                      <a:pt x="5596" y="3227"/>
                      <a:pt x="5489" y="3084"/>
                    </a:cubicBezTo>
                    <a:cubicBezTo>
                      <a:pt x="6025" y="2691"/>
                      <a:pt x="6322" y="2239"/>
                      <a:pt x="6382" y="1739"/>
                    </a:cubicBezTo>
                    <a:cubicBezTo>
                      <a:pt x="6489" y="905"/>
                      <a:pt x="5858" y="238"/>
                      <a:pt x="5834" y="215"/>
                    </a:cubicBezTo>
                    <a:lnTo>
                      <a:pt x="56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"/>
              <p:cNvSpPr/>
              <p:nvPr/>
            </p:nvSpPr>
            <p:spPr>
              <a:xfrm>
                <a:off x="3886775" y="3898600"/>
                <a:ext cx="170300" cy="15740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6" extrusionOk="0">
                    <a:moveTo>
                      <a:pt x="5194" y="301"/>
                    </a:moveTo>
                    <a:cubicBezTo>
                      <a:pt x="5518" y="301"/>
                      <a:pt x="5842" y="350"/>
                      <a:pt x="6156" y="450"/>
                    </a:cubicBezTo>
                    <a:cubicBezTo>
                      <a:pt x="5918" y="617"/>
                      <a:pt x="5752" y="867"/>
                      <a:pt x="5668" y="1152"/>
                    </a:cubicBezTo>
                    <a:cubicBezTo>
                      <a:pt x="5013" y="1379"/>
                      <a:pt x="4597" y="1998"/>
                      <a:pt x="4478" y="2545"/>
                    </a:cubicBezTo>
                    <a:cubicBezTo>
                      <a:pt x="4311" y="3236"/>
                      <a:pt x="4763" y="3665"/>
                      <a:pt x="5168" y="3867"/>
                    </a:cubicBezTo>
                    <a:cubicBezTo>
                      <a:pt x="5093" y="3891"/>
                      <a:pt x="5016" y="3902"/>
                      <a:pt x="4939" y="3902"/>
                    </a:cubicBezTo>
                    <a:cubicBezTo>
                      <a:pt x="4449" y="3902"/>
                      <a:pt x="3976" y="3474"/>
                      <a:pt x="3966" y="3474"/>
                    </a:cubicBezTo>
                    <a:lnTo>
                      <a:pt x="3430" y="2998"/>
                    </a:lnTo>
                    <a:lnTo>
                      <a:pt x="3727" y="3653"/>
                    </a:lnTo>
                    <a:cubicBezTo>
                      <a:pt x="3847" y="3903"/>
                      <a:pt x="4132" y="4653"/>
                      <a:pt x="3978" y="4986"/>
                    </a:cubicBezTo>
                    <a:cubicBezTo>
                      <a:pt x="3954" y="5058"/>
                      <a:pt x="3906" y="5105"/>
                      <a:pt x="3847" y="5129"/>
                    </a:cubicBezTo>
                    <a:cubicBezTo>
                      <a:pt x="3700" y="5185"/>
                      <a:pt x="3580" y="5205"/>
                      <a:pt x="3485" y="5205"/>
                    </a:cubicBezTo>
                    <a:cubicBezTo>
                      <a:pt x="3257" y="5205"/>
                      <a:pt x="3168" y="5090"/>
                      <a:pt x="3168" y="5081"/>
                    </a:cubicBezTo>
                    <a:lnTo>
                      <a:pt x="3049" y="4891"/>
                    </a:lnTo>
                    <a:lnTo>
                      <a:pt x="2918" y="5081"/>
                    </a:lnTo>
                    <a:cubicBezTo>
                      <a:pt x="2561" y="5629"/>
                      <a:pt x="2156" y="5939"/>
                      <a:pt x="1703" y="5986"/>
                    </a:cubicBezTo>
                    <a:cubicBezTo>
                      <a:pt x="1670" y="5989"/>
                      <a:pt x="1636" y="5990"/>
                      <a:pt x="1602" y="5990"/>
                    </a:cubicBezTo>
                    <a:cubicBezTo>
                      <a:pt x="1265" y="5990"/>
                      <a:pt x="925" y="5883"/>
                      <a:pt x="644" y="5689"/>
                    </a:cubicBezTo>
                    <a:cubicBezTo>
                      <a:pt x="1620" y="5332"/>
                      <a:pt x="1989" y="4200"/>
                      <a:pt x="2346" y="3105"/>
                    </a:cubicBezTo>
                    <a:cubicBezTo>
                      <a:pt x="2644" y="2224"/>
                      <a:pt x="2942" y="1295"/>
                      <a:pt x="3561" y="795"/>
                    </a:cubicBezTo>
                    <a:cubicBezTo>
                      <a:pt x="3692" y="688"/>
                      <a:pt x="3835" y="605"/>
                      <a:pt x="3989" y="533"/>
                    </a:cubicBezTo>
                    <a:cubicBezTo>
                      <a:pt x="4376" y="380"/>
                      <a:pt x="4784" y="301"/>
                      <a:pt x="5194" y="301"/>
                    </a:cubicBezTo>
                    <a:close/>
                    <a:moveTo>
                      <a:pt x="5165" y="1"/>
                    </a:moveTo>
                    <a:cubicBezTo>
                      <a:pt x="4722" y="1"/>
                      <a:pt x="4293" y="87"/>
                      <a:pt x="3882" y="259"/>
                    </a:cubicBezTo>
                    <a:cubicBezTo>
                      <a:pt x="3704" y="331"/>
                      <a:pt x="3537" y="438"/>
                      <a:pt x="3382" y="569"/>
                    </a:cubicBezTo>
                    <a:cubicBezTo>
                      <a:pt x="2704" y="1129"/>
                      <a:pt x="2382" y="2081"/>
                      <a:pt x="2073" y="3010"/>
                    </a:cubicBezTo>
                    <a:cubicBezTo>
                      <a:pt x="1680" y="4189"/>
                      <a:pt x="1311" y="5284"/>
                      <a:pt x="287" y="5474"/>
                    </a:cubicBezTo>
                    <a:lnTo>
                      <a:pt x="1" y="5522"/>
                    </a:lnTo>
                    <a:lnTo>
                      <a:pt x="203" y="5724"/>
                    </a:lnTo>
                    <a:cubicBezTo>
                      <a:pt x="239" y="5760"/>
                      <a:pt x="810" y="6296"/>
                      <a:pt x="1561" y="6296"/>
                    </a:cubicBezTo>
                    <a:cubicBezTo>
                      <a:pt x="1620" y="6296"/>
                      <a:pt x="1680" y="6296"/>
                      <a:pt x="1739" y="6284"/>
                    </a:cubicBezTo>
                    <a:cubicBezTo>
                      <a:pt x="2239" y="6224"/>
                      <a:pt x="2692" y="5927"/>
                      <a:pt x="3073" y="5391"/>
                    </a:cubicBezTo>
                    <a:cubicBezTo>
                      <a:pt x="3163" y="5447"/>
                      <a:pt x="3298" y="5498"/>
                      <a:pt x="3483" y="5498"/>
                    </a:cubicBezTo>
                    <a:cubicBezTo>
                      <a:pt x="3614" y="5498"/>
                      <a:pt x="3771" y="5472"/>
                      <a:pt x="3954" y="5403"/>
                    </a:cubicBezTo>
                    <a:cubicBezTo>
                      <a:pt x="4097" y="5355"/>
                      <a:pt x="4204" y="5248"/>
                      <a:pt x="4263" y="5105"/>
                    </a:cubicBezTo>
                    <a:cubicBezTo>
                      <a:pt x="4394" y="4796"/>
                      <a:pt x="4299" y="4331"/>
                      <a:pt x="4180" y="3986"/>
                    </a:cubicBezTo>
                    <a:lnTo>
                      <a:pt x="4180" y="3986"/>
                    </a:lnTo>
                    <a:cubicBezTo>
                      <a:pt x="4406" y="4109"/>
                      <a:pt x="4678" y="4204"/>
                      <a:pt x="4952" y="4204"/>
                    </a:cubicBezTo>
                    <a:cubicBezTo>
                      <a:pt x="5182" y="4204"/>
                      <a:pt x="5414" y="4136"/>
                      <a:pt x="5621" y="3962"/>
                    </a:cubicBezTo>
                    <a:lnTo>
                      <a:pt x="5835" y="3772"/>
                    </a:lnTo>
                    <a:lnTo>
                      <a:pt x="5561" y="3700"/>
                    </a:lnTo>
                    <a:cubicBezTo>
                      <a:pt x="5513" y="3688"/>
                      <a:pt x="4585" y="3427"/>
                      <a:pt x="4775" y="2617"/>
                    </a:cubicBezTo>
                    <a:cubicBezTo>
                      <a:pt x="4882" y="2129"/>
                      <a:pt x="5263" y="1569"/>
                      <a:pt x="5859" y="1414"/>
                    </a:cubicBezTo>
                    <a:lnTo>
                      <a:pt x="5966" y="1379"/>
                    </a:lnTo>
                    <a:lnTo>
                      <a:pt x="5966" y="1271"/>
                    </a:lnTo>
                    <a:cubicBezTo>
                      <a:pt x="5966" y="1057"/>
                      <a:pt x="6192" y="783"/>
                      <a:pt x="6573" y="521"/>
                    </a:cubicBezTo>
                    <a:lnTo>
                      <a:pt x="6811" y="355"/>
                    </a:lnTo>
                    <a:lnTo>
                      <a:pt x="6537" y="259"/>
                    </a:lnTo>
                    <a:cubicBezTo>
                      <a:pt x="6067" y="87"/>
                      <a:pt x="5609" y="1"/>
                      <a:pt x="5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"/>
              <p:cNvSpPr/>
              <p:nvPr/>
            </p:nvSpPr>
            <p:spPr>
              <a:xfrm>
                <a:off x="4018650" y="3844875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4223" y="0"/>
                    </a:moveTo>
                    <a:cubicBezTo>
                      <a:pt x="4170" y="0"/>
                      <a:pt x="4120" y="9"/>
                      <a:pt x="4072" y="27"/>
                    </a:cubicBezTo>
                    <a:lnTo>
                      <a:pt x="4037" y="39"/>
                    </a:lnTo>
                    <a:cubicBezTo>
                      <a:pt x="3715" y="158"/>
                      <a:pt x="3417" y="503"/>
                      <a:pt x="3251" y="706"/>
                    </a:cubicBezTo>
                    <a:cubicBezTo>
                      <a:pt x="3191" y="789"/>
                      <a:pt x="3155" y="861"/>
                      <a:pt x="3155" y="861"/>
                    </a:cubicBezTo>
                    <a:cubicBezTo>
                      <a:pt x="2593" y="475"/>
                      <a:pt x="2183" y="364"/>
                      <a:pt x="1897" y="364"/>
                    </a:cubicBezTo>
                    <a:cubicBezTo>
                      <a:pt x="1547" y="364"/>
                      <a:pt x="1384" y="530"/>
                      <a:pt x="1358" y="563"/>
                    </a:cubicBezTo>
                    <a:cubicBezTo>
                      <a:pt x="1310" y="611"/>
                      <a:pt x="762" y="1051"/>
                      <a:pt x="1477" y="2373"/>
                    </a:cubicBezTo>
                    <a:cubicBezTo>
                      <a:pt x="1477" y="2373"/>
                      <a:pt x="1358" y="2444"/>
                      <a:pt x="1203" y="2551"/>
                    </a:cubicBezTo>
                    <a:cubicBezTo>
                      <a:pt x="929" y="2742"/>
                      <a:pt x="536" y="3075"/>
                      <a:pt x="536" y="3420"/>
                    </a:cubicBezTo>
                    <a:cubicBezTo>
                      <a:pt x="536" y="3456"/>
                      <a:pt x="536" y="3492"/>
                      <a:pt x="548" y="3528"/>
                    </a:cubicBezTo>
                    <a:cubicBezTo>
                      <a:pt x="679" y="4099"/>
                      <a:pt x="1679" y="4873"/>
                      <a:pt x="1679" y="4873"/>
                    </a:cubicBezTo>
                    <a:cubicBezTo>
                      <a:pt x="1679" y="4873"/>
                      <a:pt x="0" y="5968"/>
                      <a:pt x="965" y="7135"/>
                    </a:cubicBezTo>
                    <a:cubicBezTo>
                      <a:pt x="1399" y="7660"/>
                      <a:pt x="1717" y="7838"/>
                      <a:pt x="1946" y="7838"/>
                    </a:cubicBezTo>
                    <a:cubicBezTo>
                      <a:pt x="2227" y="7838"/>
                      <a:pt x="2376" y="7572"/>
                      <a:pt x="2441" y="7350"/>
                    </a:cubicBezTo>
                    <a:cubicBezTo>
                      <a:pt x="2520" y="7075"/>
                      <a:pt x="2712" y="6878"/>
                      <a:pt x="3097" y="6878"/>
                    </a:cubicBezTo>
                    <a:cubicBezTo>
                      <a:pt x="3296" y="6878"/>
                      <a:pt x="3546" y="6930"/>
                      <a:pt x="3858" y="7052"/>
                    </a:cubicBezTo>
                    <a:cubicBezTo>
                      <a:pt x="3858" y="7052"/>
                      <a:pt x="4580" y="7539"/>
                      <a:pt x="5475" y="7539"/>
                    </a:cubicBezTo>
                    <a:cubicBezTo>
                      <a:pt x="5993" y="7539"/>
                      <a:pt x="6568" y="7376"/>
                      <a:pt x="7096" y="6861"/>
                    </a:cubicBezTo>
                    <a:cubicBezTo>
                      <a:pt x="8632" y="5564"/>
                      <a:pt x="7585" y="3647"/>
                      <a:pt x="7585" y="3647"/>
                    </a:cubicBezTo>
                    <a:cubicBezTo>
                      <a:pt x="7311" y="2706"/>
                      <a:pt x="7596" y="2349"/>
                      <a:pt x="8013" y="2277"/>
                    </a:cubicBezTo>
                    <a:cubicBezTo>
                      <a:pt x="8430" y="2194"/>
                      <a:pt x="9013" y="1849"/>
                      <a:pt x="7942" y="789"/>
                    </a:cubicBezTo>
                    <a:cubicBezTo>
                      <a:pt x="7668" y="515"/>
                      <a:pt x="7382" y="413"/>
                      <a:pt x="7109" y="413"/>
                    </a:cubicBezTo>
                    <a:cubicBezTo>
                      <a:pt x="6313" y="413"/>
                      <a:pt x="5620" y="1277"/>
                      <a:pt x="5620" y="1277"/>
                    </a:cubicBezTo>
                    <a:cubicBezTo>
                      <a:pt x="5620" y="1277"/>
                      <a:pt x="4941" y="206"/>
                      <a:pt x="4382" y="27"/>
                    </a:cubicBezTo>
                    <a:cubicBezTo>
                      <a:pt x="4328" y="9"/>
                      <a:pt x="4275" y="0"/>
                      <a:pt x="4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"/>
              <p:cNvSpPr/>
              <p:nvPr/>
            </p:nvSpPr>
            <p:spPr>
              <a:xfrm>
                <a:off x="40281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3840" y="283"/>
                    </a:moveTo>
                    <a:cubicBezTo>
                      <a:pt x="3879" y="283"/>
                      <a:pt x="3917" y="289"/>
                      <a:pt x="3953" y="301"/>
                    </a:cubicBezTo>
                    <a:cubicBezTo>
                      <a:pt x="4370" y="444"/>
                      <a:pt x="4929" y="1206"/>
                      <a:pt x="5108" y="1492"/>
                    </a:cubicBezTo>
                    <a:lnTo>
                      <a:pt x="5215" y="1670"/>
                    </a:lnTo>
                    <a:lnTo>
                      <a:pt x="5346" y="1504"/>
                    </a:lnTo>
                    <a:cubicBezTo>
                      <a:pt x="5358" y="1504"/>
                      <a:pt x="5977" y="730"/>
                      <a:pt x="6680" y="694"/>
                    </a:cubicBezTo>
                    <a:cubicBezTo>
                      <a:pt x="6693" y="694"/>
                      <a:pt x="6707" y="693"/>
                      <a:pt x="6720" y="693"/>
                    </a:cubicBezTo>
                    <a:cubicBezTo>
                      <a:pt x="7003" y="693"/>
                      <a:pt x="7272" y="812"/>
                      <a:pt x="7454" y="1027"/>
                    </a:cubicBezTo>
                    <a:cubicBezTo>
                      <a:pt x="8013" y="1587"/>
                      <a:pt x="8037" y="1873"/>
                      <a:pt x="8001" y="1992"/>
                    </a:cubicBezTo>
                    <a:cubicBezTo>
                      <a:pt x="7954" y="2170"/>
                      <a:pt x="7704" y="2242"/>
                      <a:pt x="7596" y="2254"/>
                    </a:cubicBezTo>
                    <a:cubicBezTo>
                      <a:pt x="7382" y="2290"/>
                      <a:pt x="7192" y="2420"/>
                      <a:pt x="7073" y="2599"/>
                    </a:cubicBezTo>
                    <a:cubicBezTo>
                      <a:pt x="6906" y="2873"/>
                      <a:pt x="6906" y="3278"/>
                      <a:pt x="7049" y="3825"/>
                    </a:cubicBezTo>
                    <a:lnTo>
                      <a:pt x="7073" y="3861"/>
                    </a:lnTo>
                    <a:cubicBezTo>
                      <a:pt x="7108" y="3933"/>
                      <a:pt x="8037" y="5683"/>
                      <a:pt x="6608" y="6897"/>
                    </a:cubicBezTo>
                    <a:cubicBezTo>
                      <a:pt x="6116" y="7376"/>
                      <a:pt x="5580" y="7529"/>
                      <a:pt x="5097" y="7529"/>
                    </a:cubicBezTo>
                    <a:cubicBezTo>
                      <a:pt x="4270" y="7529"/>
                      <a:pt x="3598" y="7082"/>
                      <a:pt x="3560" y="7052"/>
                    </a:cubicBezTo>
                    <a:lnTo>
                      <a:pt x="3525" y="7040"/>
                    </a:lnTo>
                    <a:cubicBezTo>
                      <a:pt x="3206" y="6920"/>
                      <a:pt x="2938" y="6858"/>
                      <a:pt x="2713" y="6858"/>
                    </a:cubicBezTo>
                    <a:cubicBezTo>
                      <a:pt x="2559" y="6858"/>
                      <a:pt x="2426" y="6887"/>
                      <a:pt x="2310" y="6945"/>
                    </a:cubicBezTo>
                    <a:cubicBezTo>
                      <a:pt x="2108" y="7040"/>
                      <a:pt x="1965" y="7219"/>
                      <a:pt x="1917" y="7433"/>
                    </a:cubicBezTo>
                    <a:cubicBezTo>
                      <a:pt x="1881" y="7540"/>
                      <a:pt x="1798" y="7778"/>
                      <a:pt x="1620" y="7814"/>
                    </a:cubicBezTo>
                    <a:cubicBezTo>
                      <a:pt x="1604" y="7817"/>
                      <a:pt x="1587" y="7819"/>
                      <a:pt x="1567" y="7819"/>
                    </a:cubicBezTo>
                    <a:cubicBezTo>
                      <a:pt x="1421" y="7819"/>
                      <a:pt x="1154" y="7717"/>
                      <a:pt x="703" y="7171"/>
                    </a:cubicBezTo>
                    <a:cubicBezTo>
                      <a:pt x="500" y="6957"/>
                      <a:pt x="405" y="6659"/>
                      <a:pt x="453" y="6373"/>
                    </a:cubicBezTo>
                    <a:cubicBezTo>
                      <a:pt x="548" y="5683"/>
                      <a:pt x="1370" y="5123"/>
                      <a:pt x="1381" y="5123"/>
                    </a:cubicBezTo>
                    <a:lnTo>
                      <a:pt x="1548" y="5016"/>
                    </a:lnTo>
                    <a:lnTo>
                      <a:pt x="1381" y="4885"/>
                    </a:lnTo>
                    <a:cubicBezTo>
                      <a:pt x="1119" y="4683"/>
                      <a:pt x="405" y="4052"/>
                      <a:pt x="310" y="3623"/>
                    </a:cubicBezTo>
                    <a:cubicBezTo>
                      <a:pt x="310" y="3599"/>
                      <a:pt x="310" y="3575"/>
                      <a:pt x="310" y="3552"/>
                    </a:cubicBezTo>
                    <a:cubicBezTo>
                      <a:pt x="310" y="3349"/>
                      <a:pt x="524" y="3075"/>
                      <a:pt x="917" y="2813"/>
                    </a:cubicBezTo>
                    <a:cubicBezTo>
                      <a:pt x="1000" y="2754"/>
                      <a:pt x="1084" y="2694"/>
                      <a:pt x="1167" y="2647"/>
                    </a:cubicBezTo>
                    <a:lnTo>
                      <a:pt x="1310" y="2575"/>
                    </a:lnTo>
                    <a:lnTo>
                      <a:pt x="1227" y="2444"/>
                    </a:lnTo>
                    <a:cubicBezTo>
                      <a:pt x="560" y="1218"/>
                      <a:pt x="1036" y="837"/>
                      <a:pt x="1084" y="801"/>
                    </a:cubicBezTo>
                    <a:cubicBezTo>
                      <a:pt x="1191" y="705"/>
                      <a:pt x="1327" y="657"/>
                      <a:pt x="1466" y="657"/>
                    </a:cubicBezTo>
                    <a:cubicBezTo>
                      <a:pt x="1481" y="657"/>
                      <a:pt x="1497" y="657"/>
                      <a:pt x="1512" y="658"/>
                    </a:cubicBezTo>
                    <a:cubicBezTo>
                      <a:pt x="1774" y="658"/>
                      <a:pt x="2155" y="754"/>
                      <a:pt x="2679" y="1099"/>
                    </a:cubicBezTo>
                    <a:lnTo>
                      <a:pt x="2810" y="1182"/>
                    </a:lnTo>
                    <a:lnTo>
                      <a:pt x="2894" y="1063"/>
                    </a:lnTo>
                    <a:cubicBezTo>
                      <a:pt x="2894" y="1063"/>
                      <a:pt x="2929" y="1004"/>
                      <a:pt x="2989" y="920"/>
                    </a:cubicBezTo>
                    <a:cubicBezTo>
                      <a:pt x="3108" y="777"/>
                      <a:pt x="3405" y="420"/>
                      <a:pt x="3703" y="313"/>
                    </a:cubicBezTo>
                    <a:lnTo>
                      <a:pt x="3727" y="301"/>
                    </a:lnTo>
                    <a:cubicBezTo>
                      <a:pt x="3763" y="289"/>
                      <a:pt x="3801" y="283"/>
                      <a:pt x="3840" y="283"/>
                    </a:cubicBezTo>
                    <a:close/>
                    <a:moveTo>
                      <a:pt x="3847" y="1"/>
                    </a:moveTo>
                    <a:cubicBezTo>
                      <a:pt x="3781" y="1"/>
                      <a:pt x="3715" y="9"/>
                      <a:pt x="3656" y="27"/>
                    </a:cubicBezTo>
                    <a:lnTo>
                      <a:pt x="3608" y="51"/>
                    </a:lnTo>
                    <a:cubicBezTo>
                      <a:pt x="3251" y="170"/>
                      <a:pt x="2917" y="551"/>
                      <a:pt x="2751" y="754"/>
                    </a:cubicBezTo>
                    <a:lnTo>
                      <a:pt x="2727" y="789"/>
                    </a:lnTo>
                    <a:cubicBezTo>
                      <a:pt x="2205" y="451"/>
                      <a:pt x="1803" y="350"/>
                      <a:pt x="1510" y="350"/>
                    </a:cubicBezTo>
                    <a:cubicBezTo>
                      <a:pt x="1101" y="350"/>
                      <a:pt x="902" y="547"/>
                      <a:pt x="881" y="575"/>
                    </a:cubicBezTo>
                    <a:cubicBezTo>
                      <a:pt x="810" y="635"/>
                      <a:pt x="215" y="1135"/>
                      <a:pt x="893" y="2456"/>
                    </a:cubicBezTo>
                    <a:cubicBezTo>
                      <a:pt x="858" y="2480"/>
                      <a:pt x="798" y="2516"/>
                      <a:pt x="738" y="2563"/>
                    </a:cubicBezTo>
                    <a:cubicBezTo>
                      <a:pt x="405" y="2790"/>
                      <a:pt x="0" y="3159"/>
                      <a:pt x="0" y="3552"/>
                    </a:cubicBezTo>
                    <a:cubicBezTo>
                      <a:pt x="0" y="3599"/>
                      <a:pt x="0" y="3647"/>
                      <a:pt x="12" y="3694"/>
                    </a:cubicBezTo>
                    <a:cubicBezTo>
                      <a:pt x="119" y="4183"/>
                      <a:pt x="750" y="4754"/>
                      <a:pt x="1048" y="5004"/>
                    </a:cubicBezTo>
                    <a:cubicBezTo>
                      <a:pt x="774" y="5218"/>
                      <a:pt x="238" y="5719"/>
                      <a:pt x="143" y="6338"/>
                    </a:cubicBezTo>
                    <a:cubicBezTo>
                      <a:pt x="96" y="6707"/>
                      <a:pt x="215" y="7088"/>
                      <a:pt x="465" y="7373"/>
                    </a:cubicBezTo>
                    <a:cubicBezTo>
                      <a:pt x="881" y="7885"/>
                      <a:pt x="1250" y="8135"/>
                      <a:pt x="1560" y="8135"/>
                    </a:cubicBezTo>
                    <a:cubicBezTo>
                      <a:pt x="1596" y="8135"/>
                      <a:pt x="1631" y="8124"/>
                      <a:pt x="1667" y="8124"/>
                    </a:cubicBezTo>
                    <a:cubicBezTo>
                      <a:pt x="1917" y="8064"/>
                      <a:pt x="2108" y="7850"/>
                      <a:pt x="2203" y="7528"/>
                    </a:cubicBezTo>
                    <a:cubicBezTo>
                      <a:pt x="2239" y="7397"/>
                      <a:pt x="2322" y="7290"/>
                      <a:pt x="2441" y="7231"/>
                    </a:cubicBezTo>
                    <a:cubicBezTo>
                      <a:pt x="2518" y="7190"/>
                      <a:pt x="2614" y="7170"/>
                      <a:pt x="2728" y="7170"/>
                    </a:cubicBezTo>
                    <a:cubicBezTo>
                      <a:pt x="2911" y="7170"/>
                      <a:pt x="3140" y="7223"/>
                      <a:pt x="3405" y="7326"/>
                    </a:cubicBezTo>
                    <a:cubicBezTo>
                      <a:pt x="3522" y="7399"/>
                      <a:pt x="4241" y="7831"/>
                      <a:pt x="5110" y="7831"/>
                    </a:cubicBezTo>
                    <a:cubicBezTo>
                      <a:pt x="5655" y="7831"/>
                      <a:pt x="6259" y="7661"/>
                      <a:pt x="6811" y="7123"/>
                    </a:cubicBezTo>
                    <a:cubicBezTo>
                      <a:pt x="8347" y="5826"/>
                      <a:pt x="7442" y="3944"/>
                      <a:pt x="7346" y="3742"/>
                    </a:cubicBezTo>
                    <a:cubicBezTo>
                      <a:pt x="7215" y="3290"/>
                      <a:pt x="7215" y="2956"/>
                      <a:pt x="7335" y="2766"/>
                    </a:cubicBezTo>
                    <a:cubicBezTo>
                      <a:pt x="7406" y="2659"/>
                      <a:pt x="7525" y="2575"/>
                      <a:pt x="7656" y="2563"/>
                    </a:cubicBezTo>
                    <a:cubicBezTo>
                      <a:pt x="8001" y="2492"/>
                      <a:pt x="8228" y="2325"/>
                      <a:pt x="8299" y="2087"/>
                    </a:cubicBezTo>
                    <a:cubicBezTo>
                      <a:pt x="8394" y="1754"/>
                      <a:pt x="8192" y="1349"/>
                      <a:pt x="7668" y="825"/>
                    </a:cubicBezTo>
                    <a:cubicBezTo>
                      <a:pt x="7424" y="559"/>
                      <a:pt x="7086" y="406"/>
                      <a:pt x="6733" y="406"/>
                    </a:cubicBezTo>
                    <a:cubicBezTo>
                      <a:pt x="6707" y="406"/>
                      <a:pt x="6682" y="407"/>
                      <a:pt x="6656" y="408"/>
                    </a:cubicBezTo>
                    <a:cubicBezTo>
                      <a:pt x="6037" y="432"/>
                      <a:pt x="5501" y="920"/>
                      <a:pt x="5251" y="1182"/>
                    </a:cubicBezTo>
                    <a:cubicBezTo>
                      <a:pt x="5037" y="861"/>
                      <a:pt x="4513" y="182"/>
                      <a:pt x="4048" y="27"/>
                    </a:cubicBezTo>
                    <a:cubicBezTo>
                      <a:pt x="3983" y="9"/>
                      <a:pt x="3914" y="1"/>
                      <a:pt x="3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"/>
              <p:cNvSpPr/>
              <p:nvPr/>
            </p:nvSpPr>
            <p:spPr>
              <a:xfrm>
                <a:off x="424755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3747" y="309"/>
                    </a:moveTo>
                    <a:cubicBezTo>
                      <a:pt x="4783" y="309"/>
                      <a:pt x="5873" y="837"/>
                      <a:pt x="6906" y="1869"/>
                    </a:cubicBezTo>
                    <a:cubicBezTo>
                      <a:pt x="8346" y="3334"/>
                      <a:pt x="9097" y="5263"/>
                      <a:pt x="9097" y="7632"/>
                    </a:cubicBezTo>
                    <a:cubicBezTo>
                      <a:pt x="8835" y="7799"/>
                      <a:pt x="8608" y="8001"/>
                      <a:pt x="8406" y="8227"/>
                    </a:cubicBezTo>
                    <a:cubicBezTo>
                      <a:pt x="8085" y="6727"/>
                      <a:pt x="7418" y="4798"/>
                      <a:pt x="6049" y="3489"/>
                    </a:cubicBezTo>
                    <a:cubicBezTo>
                      <a:pt x="5572" y="3036"/>
                      <a:pt x="5096" y="2810"/>
                      <a:pt x="4632" y="2810"/>
                    </a:cubicBezTo>
                    <a:cubicBezTo>
                      <a:pt x="4513" y="2810"/>
                      <a:pt x="4394" y="2822"/>
                      <a:pt x="4275" y="2858"/>
                    </a:cubicBezTo>
                    <a:lnTo>
                      <a:pt x="4132" y="2893"/>
                    </a:lnTo>
                    <a:lnTo>
                      <a:pt x="4167" y="3048"/>
                    </a:lnTo>
                    <a:cubicBezTo>
                      <a:pt x="4441" y="4132"/>
                      <a:pt x="3715" y="5215"/>
                      <a:pt x="2608" y="5382"/>
                    </a:cubicBezTo>
                    <a:cubicBezTo>
                      <a:pt x="2507" y="5398"/>
                      <a:pt x="2406" y="5406"/>
                      <a:pt x="2307" y="5406"/>
                    </a:cubicBezTo>
                    <a:cubicBezTo>
                      <a:pt x="1324" y="5406"/>
                      <a:pt x="483" y="4626"/>
                      <a:pt x="429" y="3620"/>
                    </a:cubicBezTo>
                    <a:lnTo>
                      <a:pt x="417" y="3477"/>
                    </a:lnTo>
                    <a:cubicBezTo>
                      <a:pt x="381" y="2584"/>
                      <a:pt x="1191" y="1215"/>
                      <a:pt x="2417" y="619"/>
                    </a:cubicBezTo>
                    <a:cubicBezTo>
                      <a:pt x="2844" y="411"/>
                      <a:pt x="3290" y="309"/>
                      <a:pt x="3747" y="309"/>
                    </a:cubicBezTo>
                    <a:close/>
                    <a:moveTo>
                      <a:pt x="3769" y="1"/>
                    </a:moveTo>
                    <a:cubicBezTo>
                      <a:pt x="3149" y="1"/>
                      <a:pt x="2643" y="172"/>
                      <a:pt x="2286" y="345"/>
                    </a:cubicBezTo>
                    <a:cubicBezTo>
                      <a:pt x="857" y="1048"/>
                      <a:pt x="0" y="2643"/>
                      <a:pt x="131" y="3632"/>
                    </a:cubicBezTo>
                    <a:lnTo>
                      <a:pt x="143" y="3763"/>
                    </a:lnTo>
                    <a:cubicBezTo>
                      <a:pt x="284" y="4881"/>
                      <a:pt x="1238" y="5703"/>
                      <a:pt x="2335" y="5703"/>
                    </a:cubicBezTo>
                    <a:cubicBezTo>
                      <a:pt x="2441" y="5703"/>
                      <a:pt x="2548" y="5695"/>
                      <a:pt x="2655" y="5679"/>
                    </a:cubicBezTo>
                    <a:cubicBezTo>
                      <a:pt x="3882" y="5501"/>
                      <a:pt x="4715" y="4334"/>
                      <a:pt x="4489" y="3120"/>
                    </a:cubicBezTo>
                    <a:cubicBezTo>
                      <a:pt x="4532" y="3115"/>
                      <a:pt x="4575" y="3112"/>
                      <a:pt x="4618" y="3112"/>
                    </a:cubicBezTo>
                    <a:cubicBezTo>
                      <a:pt x="5008" y="3112"/>
                      <a:pt x="5417" y="3306"/>
                      <a:pt x="5846" y="3703"/>
                    </a:cubicBezTo>
                    <a:cubicBezTo>
                      <a:pt x="7251" y="5048"/>
                      <a:pt x="7882" y="7108"/>
                      <a:pt x="8168" y="8596"/>
                    </a:cubicBezTo>
                    <a:lnTo>
                      <a:pt x="8239" y="8930"/>
                    </a:lnTo>
                    <a:lnTo>
                      <a:pt x="8442" y="8656"/>
                    </a:lnTo>
                    <a:cubicBezTo>
                      <a:pt x="8692" y="8335"/>
                      <a:pt x="8989" y="8049"/>
                      <a:pt x="9335" y="7834"/>
                    </a:cubicBezTo>
                    <a:lnTo>
                      <a:pt x="9394" y="7787"/>
                    </a:lnTo>
                    <a:lnTo>
                      <a:pt x="9394" y="7703"/>
                    </a:lnTo>
                    <a:cubicBezTo>
                      <a:pt x="9418" y="5227"/>
                      <a:pt x="8644" y="3179"/>
                      <a:pt x="7120" y="1655"/>
                    </a:cubicBezTo>
                    <a:cubicBezTo>
                      <a:pt x="5837" y="372"/>
                      <a:pt x="4680" y="1"/>
                      <a:pt x="37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"/>
              <p:cNvSpPr/>
              <p:nvPr/>
            </p:nvSpPr>
            <p:spPr>
              <a:xfrm>
                <a:off x="4617525" y="3833025"/>
                <a:ext cx="235475" cy="2322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9288" extrusionOk="0">
                    <a:moveTo>
                      <a:pt x="1310" y="311"/>
                    </a:moveTo>
                    <a:cubicBezTo>
                      <a:pt x="3680" y="311"/>
                      <a:pt x="5620" y="1049"/>
                      <a:pt x="7073" y="2501"/>
                    </a:cubicBezTo>
                    <a:cubicBezTo>
                      <a:pt x="8561" y="3990"/>
                      <a:pt x="9014" y="5585"/>
                      <a:pt x="8323" y="6990"/>
                    </a:cubicBezTo>
                    <a:cubicBezTo>
                      <a:pt x="7729" y="8179"/>
                      <a:pt x="6415" y="8991"/>
                      <a:pt x="5522" y="8991"/>
                    </a:cubicBezTo>
                    <a:cubicBezTo>
                      <a:pt x="5503" y="8991"/>
                      <a:pt x="5484" y="8991"/>
                      <a:pt x="5466" y="8990"/>
                    </a:cubicBezTo>
                    <a:lnTo>
                      <a:pt x="5335" y="8967"/>
                    </a:lnTo>
                    <a:cubicBezTo>
                      <a:pt x="4227" y="8895"/>
                      <a:pt x="3406" y="7895"/>
                      <a:pt x="3573" y="6788"/>
                    </a:cubicBezTo>
                    <a:cubicBezTo>
                      <a:pt x="3715" y="5841"/>
                      <a:pt x="4528" y="5181"/>
                      <a:pt x="5438" y="5181"/>
                    </a:cubicBezTo>
                    <a:cubicBezTo>
                      <a:pt x="5592" y="5181"/>
                      <a:pt x="5749" y="5200"/>
                      <a:pt x="5906" y="5240"/>
                    </a:cubicBezTo>
                    <a:lnTo>
                      <a:pt x="6049" y="5276"/>
                    </a:lnTo>
                    <a:lnTo>
                      <a:pt x="6085" y="5121"/>
                    </a:lnTo>
                    <a:cubicBezTo>
                      <a:pt x="6240" y="4537"/>
                      <a:pt x="6025" y="3942"/>
                      <a:pt x="5454" y="3347"/>
                    </a:cubicBezTo>
                    <a:cubicBezTo>
                      <a:pt x="4156" y="1978"/>
                      <a:pt x="2215" y="1311"/>
                      <a:pt x="715" y="1001"/>
                    </a:cubicBezTo>
                    <a:cubicBezTo>
                      <a:pt x="953" y="787"/>
                      <a:pt x="1144" y="561"/>
                      <a:pt x="1310" y="311"/>
                    </a:cubicBezTo>
                    <a:close/>
                    <a:moveTo>
                      <a:pt x="1337" y="1"/>
                    </a:moveTo>
                    <a:cubicBezTo>
                      <a:pt x="1301" y="1"/>
                      <a:pt x="1264" y="1"/>
                      <a:pt x="1227" y="1"/>
                    </a:cubicBezTo>
                    <a:lnTo>
                      <a:pt x="1144" y="1"/>
                    </a:lnTo>
                    <a:lnTo>
                      <a:pt x="1096" y="73"/>
                    </a:lnTo>
                    <a:cubicBezTo>
                      <a:pt x="882" y="418"/>
                      <a:pt x="596" y="716"/>
                      <a:pt x="275" y="966"/>
                    </a:cubicBezTo>
                    <a:lnTo>
                      <a:pt x="1" y="1168"/>
                    </a:lnTo>
                    <a:lnTo>
                      <a:pt x="334" y="1227"/>
                    </a:lnTo>
                    <a:cubicBezTo>
                      <a:pt x="1822" y="1513"/>
                      <a:pt x="3882" y="2144"/>
                      <a:pt x="5228" y="3549"/>
                    </a:cubicBezTo>
                    <a:cubicBezTo>
                      <a:pt x="5668" y="4025"/>
                      <a:pt x="5870" y="4478"/>
                      <a:pt x="5823" y="4907"/>
                    </a:cubicBezTo>
                    <a:cubicBezTo>
                      <a:pt x="5693" y="4884"/>
                      <a:pt x="5564" y="4873"/>
                      <a:pt x="5437" y="4873"/>
                    </a:cubicBezTo>
                    <a:cubicBezTo>
                      <a:pt x="4363" y="4873"/>
                      <a:pt x="3423" y="5654"/>
                      <a:pt x="3263" y="6740"/>
                    </a:cubicBezTo>
                    <a:cubicBezTo>
                      <a:pt x="3084" y="7966"/>
                      <a:pt x="3942" y="9098"/>
                      <a:pt x="5180" y="9252"/>
                    </a:cubicBezTo>
                    <a:lnTo>
                      <a:pt x="5299" y="9276"/>
                    </a:lnTo>
                    <a:cubicBezTo>
                      <a:pt x="5370" y="9276"/>
                      <a:pt x="5442" y="9276"/>
                      <a:pt x="5513" y="9288"/>
                    </a:cubicBezTo>
                    <a:cubicBezTo>
                      <a:pt x="6501" y="9288"/>
                      <a:pt x="7930" y="8443"/>
                      <a:pt x="8585" y="7121"/>
                    </a:cubicBezTo>
                    <a:cubicBezTo>
                      <a:pt x="9014" y="6240"/>
                      <a:pt x="9419" y="4430"/>
                      <a:pt x="7275" y="2287"/>
                    </a:cubicBezTo>
                    <a:cubicBezTo>
                      <a:pt x="5762" y="774"/>
                      <a:pt x="3753" y="1"/>
                      <a:pt x="1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"/>
              <p:cNvSpPr/>
              <p:nvPr/>
            </p:nvSpPr>
            <p:spPr>
              <a:xfrm>
                <a:off x="43853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25" y="1"/>
                    </a:moveTo>
                    <a:lnTo>
                      <a:pt x="1" y="48"/>
                    </a:lnTo>
                    <a:lnTo>
                      <a:pt x="37" y="60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"/>
              <p:cNvSpPr/>
              <p:nvPr/>
            </p:nvSpPr>
            <p:spPr>
              <a:xfrm>
                <a:off x="4380600" y="3833625"/>
                <a:ext cx="1015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704" extrusionOk="0">
                    <a:moveTo>
                      <a:pt x="274" y="1"/>
                    </a:moveTo>
                    <a:lnTo>
                      <a:pt x="72" y="382"/>
                    </a:lnTo>
                    <a:lnTo>
                      <a:pt x="0" y="584"/>
                    </a:lnTo>
                    <a:lnTo>
                      <a:pt x="405" y="703"/>
                    </a:lnTo>
                    <a:lnTo>
                      <a:pt x="405" y="703"/>
                    </a:lnTo>
                    <a:lnTo>
                      <a:pt x="369" y="453"/>
                    </a:lnTo>
                    <a:cubicBezTo>
                      <a:pt x="369" y="430"/>
                      <a:pt x="369" y="418"/>
                      <a:pt x="369" y="406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"/>
              <p:cNvSpPr/>
              <p:nvPr/>
            </p:nvSpPr>
            <p:spPr>
              <a:xfrm>
                <a:off x="4352925" y="36547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6334" y="0"/>
                    </a:moveTo>
                    <a:lnTo>
                      <a:pt x="6334" y="0"/>
                    </a:lnTo>
                    <a:cubicBezTo>
                      <a:pt x="5870" y="72"/>
                      <a:pt x="5429" y="250"/>
                      <a:pt x="5036" y="500"/>
                    </a:cubicBezTo>
                    <a:cubicBezTo>
                      <a:pt x="4679" y="727"/>
                      <a:pt x="4358" y="1012"/>
                      <a:pt x="4108" y="1346"/>
                    </a:cubicBezTo>
                    <a:cubicBezTo>
                      <a:pt x="3691" y="1905"/>
                      <a:pt x="3417" y="2560"/>
                      <a:pt x="3322" y="3251"/>
                    </a:cubicBezTo>
                    <a:cubicBezTo>
                      <a:pt x="3274" y="2155"/>
                      <a:pt x="2893" y="739"/>
                      <a:pt x="1167" y="691"/>
                    </a:cubicBezTo>
                    <a:cubicBezTo>
                      <a:pt x="1167" y="691"/>
                      <a:pt x="0" y="798"/>
                      <a:pt x="0" y="1858"/>
                    </a:cubicBezTo>
                    <a:cubicBezTo>
                      <a:pt x="0" y="2917"/>
                      <a:pt x="1631" y="2846"/>
                      <a:pt x="1762" y="4048"/>
                    </a:cubicBezTo>
                    <a:cubicBezTo>
                      <a:pt x="1798" y="4346"/>
                      <a:pt x="1857" y="4715"/>
                      <a:pt x="1869" y="5132"/>
                    </a:cubicBezTo>
                    <a:cubicBezTo>
                      <a:pt x="2000" y="5275"/>
                      <a:pt x="2096" y="5441"/>
                      <a:pt x="2167" y="5620"/>
                    </a:cubicBezTo>
                    <a:cubicBezTo>
                      <a:pt x="2584" y="6608"/>
                      <a:pt x="2405" y="7573"/>
                      <a:pt x="2119" y="8311"/>
                    </a:cubicBezTo>
                    <a:cubicBezTo>
                      <a:pt x="2179" y="8394"/>
                      <a:pt x="2226" y="8466"/>
                      <a:pt x="2226" y="8466"/>
                    </a:cubicBezTo>
                    <a:cubicBezTo>
                      <a:pt x="2783" y="8080"/>
                      <a:pt x="3193" y="7969"/>
                      <a:pt x="3479" y="7969"/>
                    </a:cubicBezTo>
                    <a:cubicBezTo>
                      <a:pt x="3829" y="7969"/>
                      <a:pt x="3993" y="8135"/>
                      <a:pt x="4012" y="8168"/>
                    </a:cubicBezTo>
                    <a:cubicBezTo>
                      <a:pt x="4060" y="8216"/>
                      <a:pt x="4608" y="8656"/>
                      <a:pt x="3893" y="9978"/>
                    </a:cubicBezTo>
                    <a:cubicBezTo>
                      <a:pt x="3893" y="9978"/>
                      <a:pt x="4012" y="10049"/>
                      <a:pt x="4167" y="10156"/>
                    </a:cubicBezTo>
                    <a:cubicBezTo>
                      <a:pt x="4572" y="9996"/>
                      <a:pt x="5004" y="9915"/>
                      <a:pt x="5435" y="9915"/>
                    </a:cubicBezTo>
                    <a:cubicBezTo>
                      <a:pt x="5867" y="9915"/>
                      <a:pt x="6298" y="9996"/>
                      <a:pt x="6703" y="10156"/>
                    </a:cubicBezTo>
                    <a:cubicBezTo>
                      <a:pt x="6870" y="10216"/>
                      <a:pt x="7037" y="10323"/>
                      <a:pt x="7179" y="10430"/>
                    </a:cubicBezTo>
                    <a:cubicBezTo>
                      <a:pt x="7584" y="10454"/>
                      <a:pt x="7953" y="10502"/>
                      <a:pt x="8251" y="10537"/>
                    </a:cubicBezTo>
                    <a:cubicBezTo>
                      <a:pt x="9454" y="10692"/>
                      <a:pt x="9382" y="12311"/>
                      <a:pt x="10442" y="12311"/>
                    </a:cubicBezTo>
                    <a:cubicBezTo>
                      <a:pt x="11513" y="12311"/>
                      <a:pt x="11609" y="11145"/>
                      <a:pt x="11609" y="11145"/>
                    </a:cubicBezTo>
                    <a:cubicBezTo>
                      <a:pt x="11573" y="9418"/>
                      <a:pt x="10156" y="9025"/>
                      <a:pt x="9061" y="8990"/>
                    </a:cubicBezTo>
                    <a:cubicBezTo>
                      <a:pt x="9739" y="8882"/>
                      <a:pt x="10394" y="8620"/>
                      <a:pt x="10954" y="8204"/>
                    </a:cubicBezTo>
                    <a:cubicBezTo>
                      <a:pt x="11299" y="7954"/>
                      <a:pt x="11585" y="7644"/>
                      <a:pt x="11811" y="7287"/>
                    </a:cubicBezTo>
                    <a:cubicBezTo>
                      <a:pt x="12073" y="6882"/>
                      <a:pt x="12240" y="6442"/>
                      <a:pt x="12323" y="5989"/>
                    </a:cubicBezTo>
                    <a:cubicBezTo>
                      <a:pt x="12110" y="5866"/>
                      <a:pt x="11865" y="5815"/>
                      <a:pt x="11606" y="5815"/>
                    </a:cubicBezTo>
                    <a:cubicBezTo>
                      <a:pt x="10443" y="5815"/>
                      <a:pt x="9001" y="6835"/>
                      <a:pt x="9001" y="6835"/>
                    </a:cubicBezTo>
                    <a:cubicBezTo>
                      <a:pt x="12978" y="3810"/>
                      <a:pt x="11263" y="1370"/>
                      <a:pt x="11132" y="1191"/>
                    </a:cubicBezTo>
                    <a:cubicBezTo>
                      <a:pt x="11048" y="1129"/>
                      <a:pt x="10456" y="712"/>
                      <a:pt x="9536" y="712"/>
                    </a:cubicBezTo>
                    <a:cubicBezTo>
                      <a:pt x="8512" y="712"/>
                      <a:pt x="7081" y="1228"/>
                      <a:pt x="5489" y="3322"/>
                    </a:cubicBezTo>
                    <a:cubicBezTo>
                      <a:pt x="5489" y="3322"/>
                      <a:pt x="7001" y="1167"/>
                      <a:pt x="6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"/>
              <p:cNvSpPr/>
              <p:nvPr/>
            </p:nvSpPr>
            <p:spPr>
              <a:xfrm>
                <a:off x="4349350" y="36508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6382" y="310"/>
                    </a:moveTo>
                    <a:cubicBezTo>
                      <a:pt x="6870" y="1405"/>
                      <a:pt x="5513" y="3358"/>
                      <a:pt x="5489" y="3382"/>
                    </a:cubicBezTo>
                    <a:lnTo>
                      <a:pt x="5739" y="3561"/>
                    </a:lnTo>
                    <a:cubicBezTo>
                      <a:pt x="7303" y="1504"/>
                      <a:pt x="8682" y="996"/>
                      <a:pt x="9662" y="996"/>
                    </a:cubicBezTo>
                    <a:cubicBezTo>
                      <a:pt x="10481" y="996"/>
                      <a:pt x="11021" y="1350"/>
                      <a:pt x="11156" y="1453"/>
                    </a:cubicBezTo>
                    <a:cubicBezTo>
                      <a:pt x="11371" y="1751"/>
                      <a:pt x="12823" y="4001"/>
                      <a:pt x="9049" y="6870"/>
                    </a:cubicBezTo>
                    <a:lnTo>
                      <a:pt x="9227" y="7109"/>
                    </a:lnTo>
                    <a:cubicBezTo>
                      <a:pt x="9248" y="7098"/>
                      <a:pt x="10658" y="6110"/>
                      <a:pt x="11753" y="6110"/>
                    </a:cubicBezTo>
                    <a:cubicBezTo>
                      <a:pt x="11948" y="6110"/>
                      <a:pt x="12134" y="6142"/>
                      <a:pt x="12299" y="6216"/>
                    </a:cubicBezTo>
                    <a:cubicBezTo>
                      <a:pt x="12121" y="7025"/>
                      <a:pt x="11668" y="7752"/>
                      <a:pt x="11002" y="8240"/>
                    </a:cubicBezTo>
                    <a:cubicBezTo>
                      <a:pt x="10466" y="8633"/>
                      <a:pt x="9835" y="8894"/>
                      <a:pt x="9180" y="8990"/>
                    </a:cubicBezTo>
                    <a:lnTo>
                      <a:pt x="7751" y="9240"/>
                    </a:lnTo>
                    <a:lnTo>
                      <a:pt x="9192" y="9287"/>
                    </a:lnTo>
                    <a:cubicBezTo>
                      <a:pt x="10263" y="9335"/>
                      <a:pt x="11561" y="9716"/>
                      <a:pt x="11609" y="11288"/>
                    </a:cubicBezTo>
                    <a:cubicBezTo>
                      <a:pt x="11597" y="11323"/>
                      <a:pt x="11502" y="12312"/>
                      <a:pt x="10585" y="12312"/>
                    </a:cubicBezTo>
                    <a:cubicBezTo>
                      <a:pt x="10156" y="12312"/>
                      <a:pt x="9930" y="11966"/>
                      <a:pt x="9680" y="11561"/>
                    </a:cubicBezTo>
                    <a:cubicBezTo>
                      <a:pt x="9406" y="11121"/>
                      <a:pt x="9097" y="10621"/>
                      <a:pt x="8418" y="10549"/>
                    </a:cubicBezTo>
                    <a:lnTo>
                      <a:pt x="8227" y="10526"/>
                    </a:lnTo>
                    <a:cubicBezTo>
                      <a:pt x="7965" y="10490"/>
                      <a:pt x="7692" y="10454"/>
                      <a:pt x="7370" y="10442"/>
                    </a:cubicBezTo>
                    <a:cubicBezTo>
                      <a:pt x="7227" y="10335"/>
                      <a:pt x="7084" y="10240"/>
                      <a:pt x="6918" y="10168"/>
                    </a:cubicBezTo>
                    <a:cubicBezTo>
                      <a:pt x="6514" y="10003"/>
                      <a:pt x="6088" y="9920"/>
                      <a:pt x="5644" y="9920"/>
                    </a:cubicBezTo>
                    <a:cubicBezTo>
                      <a:pt x="5226" y="9920"/>
                      <a:pt x="4791" y="9994"/>
                      <a:pt x="4346" y="10145"/>
                    </a:cubicBezTo>
                    <a:lnTo>
                      <a:pt x="4239" y="10073"/>
                    </a:lnTo>
                    <a:cubicBezTo>
                      <a:pt x="4929" y="8752"/>
                      <a:pt x="4334" y="8252"/>
                      <a:pt x="4286" y="8216"/>
                    </a:cubicBezTo>
                    <a:cubicBezTo>
                      <a:pt x="4251" y="8180"/>
                      <a:pt x="4046" y="7980"/>
                      <a:pt x="3627" y="7980"/>
                    </a:cubicBezTo>
                    <a:cubicBezTo>
                      <a:pt x="3343" y="7980"/>
                      <a:pt x="2960" y="8072"/>
                      <a:pt x="2465" y="8371"/>
                    </a:cubicBezTo>
                    <a:cubicBezTo>
                      <a:pt x="2810" y="7430"/>
                      <a:pt x="2810" y="6537"/>
                      <a:pt x="2465" y="5716"/>
                    </a:cubicBezTo>
                    <a:cubicBezTo>
                      <a:pt x="2393" y="5549"/>
                      <a:pt x="2286" y="5382"/>
                      <a:pt x="2167" y="5227"/>
                    </a:cubicBezTo>
                    <a:cubicBezTo>
                      <a:pt x="2155" y="4918"/>
                      <a:pt x="2119" y="4644"/>
                      <a:pt x="2084" y="4394"/>
                    </a:cubicBezTo>
                    <a:lnTo>
                      <a:pt x="2060" y="4192"/>
                    </a:lnTo>
                    <a:cubicBezTo>
                      <a:pt x="1988" y="3525"/>
                      <a:pt x="1488" y="3203"/>
                      <a:pt x="1036" y="2929"/>
                    </a:cubicBezTo>
                    <a:cubicBezTo>
                      <a:pt x="643" y="2679"/>
                      <a:pt x="298" y="2465"/>
                      <a:pt x="298" y="2025"/>
                    </a:cubicBezTo>
                    <a:cubicBezTo>
                      <a:pt x="298" y="1108"/>
                      <a:pt x="1286" y="1001"/>
                      <a:pt x="1310" y="1001"/>
                    </a:cubicBezTo>
                    <a:cubicBezTo>
                      <a:pt x="2893" y="1048"/>
                      <a:pt x="3274" y="2334"/>
                      <a:pt x="3322" y="3418"/>
                    </a:cubicBezTo>
                    <a:lnTo>
                      <a:pt x="3370" y="4858"/>
                    </a:lnTo>
                    <a:lnTo>
                      <a:pt x="3620" y="3430"/>
                    </a:lnTo>
                    <a:cubicBezTo>
                      <a:pt x="3715" y="2775"/>
                      <a:pt x="3977" y="2144"/>
                      <a:pt x="4370" y="1596"/>
                    </a:cubicBezTo>
                    <a:cubicBezTo>
                      <a:pt x="4858" y="941"/>
                      <a:pt x="5584" y="477"/>
                      <a:pt x="6382" y="310"/>
                    </a:cubicBezTo>
                    <a:close/>
                    <a:moveTo>
                      <a:pt x="6549" y="1"/>
                    </a:moveTo>
                    <a:lnTo>
                      <a:pt x="6453" y="12"/>
                    </a:lnTo>
                    <a:cubicBezTo>
                      <a:pt x="5977" y="84"/>
                      <a:pt x="5513" y="262"/>
                      <a:pt x="5096" y="536"/>
                    </a:cubicBezTo>
                    <a:cubicBezTo>
                      <a:pt x="4727" y="774"/>
                      <a:pt x="4394" y="1072"/>
                      <a:pt x="4132" y="1429"/>
                    </a:cubicBezTo>
                    <a:cubicBezTo>
                      <a:pt x="3870" y="1786"/>
                      <a:pt x="3655" y="2179"/>
                      <a:pt x="3524" y="2596"/>
                    </a:cubicBezTo>
                    <a:cubicBezTo>
                      <a:pt x="3251" y="1405"/>
                      <a:pt x="2489" y="739"/>
                      <a:pt x="1298" y="715"/>
                    </a:cubicBezTo>
                    <a:cubicBezTo>
                      <a:pt x="845" y="751"/>
                      <a:pt x="0" y="1084"/>
                      <a:pt x="0" y="2025"/>
                    </a:cubicBezTo>
                    <a:cubicBezTo>
                      <a:pt x="0" y="2632"/>
                      <a:pt x="464" y="2929"/>
                      <a:pt x="881" y="3191"/>
                    </a:cubicBezTo>
                    <a:cubicBezTo>
                      <a:pt x="1310" y="3441"/>
                      <a:pt x="1703" y="3691"/>
                      <a:pt x="1762" y="4227"/>
                    </a:cubicBezTo>
                    <a:lnTo>
                      <a:pt x="1786" y="4430"/>
                    </a:lnTo>
                    <a:cubicBezTo>
                      <a:pt x="1822" y="4680"/>
                      <a:pt x="1858" y="4977"/>
                      <a:pt x="1869" y="5299"/>
                    </a:cubicBezTo>
                    <a:lnTo>
                      <a:pt x="1869" y="5346"/>
                    </a:lnTo>
                    <a:lnTo>
                      <a:pt x="1905" y="5382"/>
                    </a:lnTo>
                    <a:cubicBezTo>
                      <a:pt x="2024" y="5513"/>
                      <a:pt x="2108" y="5668"/>
                      <a:pt x="2179" y="5835"/>
                    </a:cubicBezTo>
                    <a:cubicBezTo>
                      <a:pt x="2512" y="6620"/>
                      <a:pt x="2489" y="7490"/>
                      <a:pt x="2131" y="8406"/>
                    </a:cubicBezTo>
                    <a:lnTo>
                      <a:pt x="2096" y="8490"/>
                    </a:lnTo>
                    <a:lnTo>
                      <a:pt x="2143" y="8561"/>
                    </a:lnTo>
                    <a:cubicBezTo>
                      <a:pt x="2203" y="8633"/>
                      <a:pt x="2250" y="8692"/>
                      <a:pt x="2250" y="8692"/>
                    </a:cubicBezTo>
                    <a:lnTo>
                      <a:pt x="2334" y="8823"/>
                    </a:lnTo>
                    <a:lnTo>
                      <a:pt x="2453" y="8740"/>
                    </a:lnTo>
                    <a:cubicBezTo>
                      <a:pt x="2976" y="8384"/>
                      <a:pt x="3355" y="8284"/>
                      <a:pt x="3614" y="8284"/>
                    </a:cubicBezTo>
                    <a:cubicBezTo>
                      <a:pt x="3927" y="8284"/>
                      <a:pt x="4066" y="8429"/>
                      <a:pt x="4072" y="8442"/>
                    </a:cubicBezTo>
                    <a:cubicBezTo>
                      <a:pt x="4096" y="8454"/>
                      <a:pt x="4584" y="8835"/>
                      <a:pt x="3905" y="10061"/>
                    </a:cubicBezTo>
                    <a:lnTo>
                      <a:pt x="3834" y="10192"/>
                    </a:lnTo>
                    <a:lnTo>
                      <a:pt x="3965" y="10264"/>
                    </a:lnTo>
                    <a:cubicBezTo>
                      <a:pt x="4060" y="10311"/>
                      <a:pt x="4144" y="10371"/>
                      <a:pt x="4227" y="10430"/>
                    </a:cubicBezTo>
                    <a:lnTo>
                      <a:pt x="4298" y="10478"/>
                    </a:lnTo>
                    <a:lnTo>
                      <a:pt x="4370" y="10442"/>
                    </a:lnTo>
                    <a:cubicBezTo>
                      <a:pt x="4804" y="10288"/>
                      <a:pt x="5224" y="10210"/>
                      <a:pt x="5629" y="10210"/>
                    </a:cubicBezTo>
                    <a:cubicBezTo>
                      <a:pt x="6034" y="10210"/>
                      <a:pt x="6424" y="10288"/>
                      <a:pt x="6799" y="10442"/>
                    </a:cubicBezTo>
                    <a:cubicBezTo>
                      <a:pt x="6953" y="10514"/>
                      <a:pt x="7096" y="10597"/>
                      <a:pt x="7227" y="10704"/>
                    </a:cubicBezTo>
                    <a:lnTo>
                      <a:pt x="7263" y="10740"/>
                    </a:lnTo>
                    <a:lnTo>
                      <a:pt x="7322" y="10740"/>
                    </a:lnTo>
                    <a:cubicBezTo>
                      <a:pt x="7644" y="10752"/>
                      <a:pt x="7930" y="10788"/>
                      <a:pt x="8192" y="10823"/>
                    </a:cubicBezTo>
                    <a:lnTo>
                      <a:pt x="8394" y="10847"/>
                    </a:lnTo>
                    <a:cubicBezTo>
                      <a:pt x="8918" y="10907"/>
                      <a:pt x="9168" y="11288"/>
                      <a:pt x="9430" y="11728"/>
                    </a:cubicBezTo>
                    <a:cubicBezTo>
                      <a:pt x="9692" y="12169"/>
                      <a:pt x="9989" y="12609"/>
                      <a:pt x="10585" y="12609"/>
                    </a:cubicBezTo>
                    <a:lnTo>
                      <a:pt x="10609" y="12633"/>
                    </a:lnTo>
                    <a:cubicBezTo>
                      <a:pt x="11549" y="12633"/>
                      <a:pt x="11883" y="11776"/>
                      <a:pt x="11918" y="11311"/>
                    </a:cubicBezTo>
                    <a:cubicBezTo>
                      <a:pt x="11894" y="10133"/>
                      <a:pt x="11228" y="9371"/>
                      <a:pt x="10037" y="9109"/>
                    </a:cubicBezTo>
                    <a:cubicBezTo>
                      <a:pt x="10454" y="8966"/>
                      <a:pt x="10847" y="8764"/>
                      <a:pt x="11204" y="8502"/>
                    </a:cubicBezTo>
                    <a:cubicBezTo>
                      <a:pt x="11561" y="8240"/>
                      <a:pt x="11859" y="7906"/>
                      <a:pt x="12097" y="7537"/>
                    </a:cubicBezTo>
                    <a:cubicBezTo>
                      <a:pt x="12371" y="7120"/>
                      <a:pt x="12549" y="6656"/>
                      <a:pt x="12621" y="6168"/>
                    </a:cubicBezTo>
                    <a:lnTo>
                      <a:pt x="12633" y="6073"/>
                    </a:lnTo>
                    <a:lnTo>
                      <a:pt x="12549" y="6025"/>
                    </a:lnTo>
                    <a:cubicBezTo>
                      <a:pt x="12312" y="5893"/>
                      <a:pt x="12044" y="5839"/>
                      <a:pt x="11763" y="5839"/>
                    </a:cubicBezTo>
                    <a:cubicBezTo>
                      <a:pt x="11284" y="5839"/>
                      <a:pt x="10769" y="5997"/>
                      <a:pt x="10311" y="6192"/>
                    </a:cubicBezTo>
                    <a:cubicBezTo>
                      <a:pt x="12692" y="3787"/>
                      <a:pt x="11764" y="1858"/>
                      <a:pt x="11466" y="1382"/>
                    </a:cubicBezTo>
                    <a:lnTo>
                      <a:pt x="11490" y="1358"/>
                    </a:lnTo>
                    <a:lnTo>
                      <a:pt x="11383" y="1263"/>
                    </a:lnTo>
                    <a:lnTo>
                      <a:pt x="11311" y="1144"/>
                    </a:lnTo>
                    <a:lnTo>
                      <a:pt x="11263" y="1179"/>
                    </a:lnTo>
                    <a:cubicBezTo>
                      <a:pt x="11049" y="1040"/>
                      <a:pt x="10477" y="735"/>
                      <a:pt x="9666" y="735"/>
                    </a:cubicBezTo>
                    <a:cubicBezTo>
                      <a:pt x="8811" y="735"/>
                      <a:pt x="7689" y="1075"/>
                      <a:pt x="6441" y="2310"/>
                    </a:cubicBezTo>
                    <a:cubicBezTo>
                      <a:pt x="6751" y="1596"/>
                      <a:pt x="6965" y="715"/>
                      <a:pt x="6608" y="84"/>
                    </a:cubicBezTo>
                    <a:lnTo>
                      <a:pt x="65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"/>
              <p:cNvSpPr/>
              <p:nvPr/>
            </p:nvSpPr>
            <p:spPr>
              <a:xfrm>
                <a:off x="4257675" y="3696725"/>
                <a:ext cx="161925" cy="1732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30" extrusionOk="0">
                    <a:moveTo>
                      <a:pt x="691" y="643"/>
                    </a:moveTo>
                    <a:cubicBezTo>
                      <a:pt x="1048" y="1619"/>
                      <a:pt x="2179" y="1988"/>
                      <a:pt x="3274" y="2346"/>
                    </a:cubicBezTo>
                    <a:cubicBezTo>
                      <a:pt x="4155" y="2643"/>
                      <a:pt x="5060" y="2941"/>
                      <a:pt x="5572" y="3548"/>
                    </a:cubicBezTo>
                    <a:cubicBezTo>
                      <a:pt x="5679" y="3679"/>
                      <a:pt x="5775" y="3834"/>
                      <a:pt x="5846" y="4001"/>
                    </a:cubicBezTo>
                    <a:cubicBezTo>
                      <a:pt x="6144" y="4739"/>
                      <a:pt x="6156" y="5584"/>
                      <a:pt x="5882" y="6334"/>
                    </a:cubicBezTo>
                    <a:cubicBezTo>
                      <a:pt x="5715" y="6144"/>
                      <a:pt x="5513" y="5977"/>
                      <a:pt x="5286" y="5858"/>
                    </a:cubicBezTo>
                    <a:cubicBezTo>
                      <a:pt x="5120" y="5096"/>
                      <a:pt x="4441" y="4620"/>
                      <a:pt x="3834" y="4477"/>
                    </a:cubicBezTo>
                    <a:cubicBezTo>
                      <a:pt x="3733" y="4452"/>
                      <a:pt x="3638" y="4441"/>
                      <a:pt x="3548" y="4441"/>
                    </a:cubicBezTo>
                    <a:cubicBezTo>
                      <a:pt x="3023" y="4441"/>
                      <a:pt x="2685" y="4822"/>
                      <a:pt x="2512" y="5167"/>
                    </a:cubicBezTo>
                    <a:cubicBezTo>
                      <a:pt x="2334" y="4608"/>
                      <a:pt x="2905" y="3965"/>
                      <a:pt x="2905" y="3965"/>
                    </a:cubicBezTo>
                    <a:lnTo>
                      <a:pt x="3381" y="3429"/>
                    </a:lnTo>
                    <a:lnTo>
                      <a:pt x="2727" y="3727"/>
                    </a:lnTo>
                    <a:cubicBezTo>
                      <a:pt x="2526" y="3822"/>
                      <a:pt x="2012" y="4017"/>
                      <a:pt x="1638" y="4017"/>
                    </a:cubicBezTo>
                    <a:cubicBezTo>
                      <a:pt x="1546" y="4017"/>
                      <a:pt x="1462" y="4005"/>
                      <a:pt x="1393" y="3977"/>
                    </a:cubicBezTo>
                    <a:cubicBezTo>
                      <a:pt x="1322" y="3953"/>
                      <a:pt x="1274" y="3905"/>
                      <a:pt x="1250" y="3846"/>
                    </a:cubicBezTo>
                    <a:cubicBezTo>
                      <a:pt x="1072" y="3346"/>
                      <a:pt x="1298" y="3167"/>
                      <a:pt x="1298" y="3167"/>
                    </a:cubicBezTo>
                    <a:lnTo>
                      <a:pt x="1488" y="3048"/>
                    </a:lnTo>
                    <a:lnTo>
                      <a:pt x="1298" y="2917"/>
                    </a:lnTo>
                    <a:cubicBezTo>
                      <a:pt x="750" y="2560"/>
                      <a:pt x="452" y="2155"/>
                      <a:pt x="393" y="1703"/>
                    </a:cubicBezTo>
                    <a:cubicBezTo>
                      <a:pt x="369" y="1334"/>
                      <a:pt x="476" y="953"/>
                      <a:pt x="691" y="643"/>
                    </a:cubicBezTo>
                    <a:close/>
                    <a:moveTo>
                      <a:pt x="845" y="0"/>
                    </a:moveTo>
                    <a:lnTo>
                      <a:pt x="655" y="191"/>
                    </a:lnTo>
                    <a:cubicBezTo>
                      <a:pt x="631" y="226"/>
                      <a:pt x="0" y="881"/>
                      <a:pt x="95" y="1727"/>
                    </a:cubicBezTo>
                    <a:cubicBezTo>
                      <a:pt x="155" y="2238"/>
                      <a:pt x="464" y="2679"/>
                      <a:pt x="988" y="3072"/>
                    </a:cubicBezTo>
                    <a:cubicBezTo>
                      <a:pt x="893" y="3215"/>
                      <a:pt x="810" y="3501"/>
                      <a:pt x="976" y="3941"/>
                    </a:cubicBezTo>
                    <a:cubicBezTo>
                      <a:pt x="1024" y="4084"/>
                      <a:pt x="1131" y="4203"/>
                      <a:pt x="1274" y="4251"/>
                    </a:cubicBezTo>
                    <a:cubicBezTo>
                      <a:pt x="1381" y="4296"/>
                      <a:pt x="1507" y="4314"/>
                      <a:pt x="1640" y="4314"/>
                    </a:cubicBezTo>
                    <a:cubicBezTo>
                      <a:pt x="1891" y="4314"/>
                      <a:pt x="2167" y="4249"/>
                      <a:pt x="2393" y="4179"/>
                    </a:cubicBezTo>
                    <a:lnTo>
                      <a:pt x="2393" y="4179"/>
                    </a:lnTo>
                    <a:cubicBezTo>
                      <a:pt x="2167" y="4584"/>
                      <a:pt x="2036" y="5156"/>
                      <a:pt x="2417" y="5608"/>
                    </a:cubicBezTo>
                    <a:lnTo>
                      <a:pt x="2607" y="5822"/>
                    </a:lnTo>
                    <a:lnTo>
                      <a:pt x="2679" y="5548"/>
                    </a:lnTo>
                    <a:cubicBezTo>
                      <a:pt x="2690" y="5505"/>
                      <a:pt x="2906" y="4737"/>
                      <a:pt x="3551" y="4737"/>
                    </a:cubicBezTo>
                    <a:cubicBezTo>
                      <a:pt x="3617" y="4737"/>
                      <a:pt x="3687" y="4745"/>
                      <a:pt x="3762" y="4763"/>
                    </a:cubicBezTo>
                    <a:cubicBezTo>
                      <a:pt x="4262" y="4882"/>
                      <a:pt x="4858" y="5286"/>
                      <a:pt x="4989" y="5929"/>
                    </a:cubicBezTo>
                    <a:lnTo>
                      <a:pt x="5013" y="6084"/>
                    </a:lnTo>
                    <a:lnTo>
                      <a:pt x="5096" y="6108"/>
                    </a:lnTo>
                    <a:cubicBezTo>
                      <a:pt x="5394" y="6215"/>
                      <a:pt x="5691" y="6572"/>
                      <a:pt x="5810" y="6727"/>
                    </a:cubicBezTo>
                    <a:lnTo>
                      <a:pt x="5965" y="6930"/>
                    </a:lnTo>
                    <a:lnTo>
                      <a:pt x="6060" y="6703"/>
                    </a:lnTo>
                    <a:cubicBezTo>
                      <a:pt x="6453" y="5703"/>
                      <a:pt x="6477" y="4751"/>
                      <a:pt x="6108" y="3893"/>
                    </a:cubicBezTo>
                    <a:cubicBezTo>
                      <a:pt x="6036" y="3703"/>
                      <a:pt x="5929" y="3524"/>
                      <a:pt x="5786" y="3370"/>
                    </a:cubicBezTo>
                    <a:cubicBezTo>
                      <a:pt x="5227" y="2691"/>
                      <a:pt x="4274" y="2369"/>
                      <a:pt x="3358" y="2072"/>
                    </a:cubicBezTo>
                    <a:cubicBezTo>
                      <a:pt x="2191" y="1679"/>
                      <a:pt x="1083" y="1322"/>
                      <a:pt x="893" y="286"/>
                    </a:cubicBez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"/>
              <p:cNvSpPr/>
              <p:nvPr/>
            </p:nvSpPr>
            <p:spPr>
              <a:xfrm>
                <a:off x="4449050" y="3899125"/>
                <a:ext cx="170300" cy="1568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75" extrusionOk="0">
                    <a:moveTo>
                      <a:pt x="1606" y="280"/>
                    </a:moveTo>
                    <a:cubicBezTo>
                      <a:pt x="2016" y="280"/>
                      <a:pt x="2424" y="359"/>
                      <a:pt x="2811" y="512"/>
                    </a:cubicBezTo>
                    <a:cubicBezTo>
                      <a:pt x="2965" y="584"/>
                      <a:pt x="3108" y="667"/>
                      <a:pt x="3239" y="774"/>
                    </a:cubicBezTo>
                    <a:cubicBezTo>
                      <a:pt x="3858" y="1286"/>
                      <a:pt x="4156" y="2203"/>
                      <a:pt x="4454" y="3096"/>
                    </a:cubicBezTo>
                    <a:cubicBezTo>
                      <a:pt x="4823" y="4179"/>
                      <a:pt x="5192" y="5311"/>
                      <a:pt x="6168" y="5668"/>
                    </a:cubicBezTo>
                    <a:cubicBezTo>
                      <a:pt x="5889" y="5871"/>
                      <a:pt x="5553" y="5969"/>
                      <a:pt x="5210" y="5969"/>
                    </a:cubicBezTo>
                    <a:cubicBezTo>
                      <a:pt x="5172" y="5969"/>
                      <a:pt x="5135" y="5968"/>
                      <a:pt x="5097" y="5965"/>
                    </a:cubicBezTo>
                    <a:cubicBezTo>
                      <a:pt x="4656" y="5918"/>
                      <a:pt x="4239" y="5608"/>
                      <a:pt x="3894" y="5060"/>
                    </a:cubicBezTo>
                    <a:lnTo>
                      <a:pt x="3775" y="4882"/>
                    </a:lnTo>
                    <a:lnTo>
                      <a:pt x="3644" y="5060"/>
                    </a:lnTo>
                    <a:cubicBezTo>
                      <a:pt x="3636" y="5069"/>
                      <a:pt x="3550" y="5184"/>
                      <a:pt x="3325" y="5184"/>
                    </a:cubicBezTo>
                    <a:cubicBezTo>
                      <a:pt x="3231" y="5184"/>
                      <a:pt x="3112" y="5164"/>
                      <a:pt x="2965" y="5108"/>
                    </a:cubicBezTo>
                    <a:cubicBezTo>
                      <a:pt x="2894" y="5084"/>
                      <a:pt x="2846" y="5037"/>
                      <a:pt x="2823" y="4977"/>
                    </a:cubicBezTo>
                    <a:cubicBezTo>
                      <a:pt x="2680" y="4632"/>
                      <a:pt x="2965" y="3894"/>
                      <a:pt x="3073" y="3632"/>
                    </a:cubicBezTo>
                    <a:lnTo>
                      <a:pt x="3370" y="2977"/>
                    </a:lnTo>
                    <a:lnTo>
                      <a:pt x="2846" y="3465"/>
                    </a:lnTo>
                    <a:cubicBezTo>
                      <a:pt x="2836" y="3465"/>
                      <a:pt x="2356" y="3881"/>
                      <a:pt x="1873" y="3881"/>
                    </a:cubicBezTo>
                    <a:cubicBezTo>
                      <a:pt x="1796" y="3881"/>
                      <a:pt x="1719" y="3871"/>
                      <a:pt x="1644" y="3846"/>
                    </a:cubicBezTo>
                    <a:cubicBezTo>
                      <a:pt x="2049" y="3644"/>
                      <a:pt x="2489" y="3215"/>
                      <a:pt x="2334" y="2524"/>
                    </a:cubicBezTo>
                    <a:cubicBezTo>
                      <a:pt x="2203" y="1989"/>
                      <a:pt x="1799" y="1358"/>
                      <a:pt x="1132" y="1131"/>
                    </a:cubicBezTo>
                    <a:cubicBezTo>
                      <a:pt x="1048" y="846"/>
                      <a:pt x="882" y="608"/>
                      <a:pt x="644" y="429"/>
                    </a:cubicBezTo>
                    <a:cubicBezTo>
                      <a:pt x="958" y="329"/>
                      <a:pt x="1282" y="280"/>
                      <a:pt x="1606" y="280"/>
                    </a:cubicBezTo>
                    <a:close/>
                    <a:moveTo>
                      <a:pt x="1645" y="0"/>
                    </a:moveTo>
                    <a:cubicBezTo>
                      <a:pt x="1203" y="0"/>
                      <a:pt x="745" y="84"/>
                      <a:pt x="275" y="250"/>
                    </a:cubicBezTo>
                    <a:lnTo>
                      <a:pt x="1" y="346"/>
                    </a:lnTo>
                    <a:lnTo>
                      <a:pt x="239" y="512"/>
                    </a:lnTo>
                    <a:cubicBezTo>
                      <a:pt x="620" y="774"/>
                      <a:pt x="846" y="1048"/>
                      <a:pt x="846" y="1250"/>
                    </a:cubicBezTo>
                    <a:lnTo>
                      <a:pt x="846" y="1370"/>
                    </a:lnTo>
                    <a:lnTo>
                      <a:pt x="953" y="1393"/>
                    </a:lnTo>
                    <a:cubicBezTo>
                      <a:pt x="1549" y="1560"/>
                      <a:pt x="1918" y="2120"/>
                      <a:pt x="2037" y="2596"/>
                    </a:cubicBezTo>
                    <a:cubicBezTo>
                      <a:pt x="2227" y="3417"/>
                      <a:pt x="1287" y="3679"/>
                      <a:pt x="1251" y="3691"/>
                    </a:cubicBezTo>
                    <a:lnTo>
                      <a:pt x="965" y="3763"/>
                    </a:lnTo>
                    <a:lnTo>
                      <a:pt x="1191" y="3941"/>
                    </a:lnTo>
                    <a:cubicBezTo>
                      <a:pt x="1401" y="4123"/>
                      <a:pt x="1633" y="4193"/>
                      <a:pt x="1863" y="4193"/>
                    </a:cubicBezTo>
                    <a:cubicBezTo>
                      <a:pt x="2131" y="4193"/>
                      <a:pt x="2396" y="4099"/>
                      <a:pt x="2620" y="3977"/>
                    </a:cubicBezTo>
                    <a:lnTo>
                      <a:pt x="2620" y="3977"/>
                    </a:lnTo>
                    <a:cubicBezTo>
                      <a:pt x="2513" y="4322"/>
                      <a:pt x="2418" y="4787"/>
                      <a:pt x="2537" y="5096"/>
                    </a:cubicBezTo>
                    <a:cubicBezTo>
                      <a:pt x="2596" y="5227"/>
                      <a:pt x="2715" y="5346"/>
                      <a:pt x="2846" y="5394"/>
                    </a:cubicBezTo>
                    <a:cubicBezTo>
                      <a:pt x="3031" y="5462"/>
                      <a:pt x="3189" y="5488"/>
                      <a:pt x="3319" y="5488"/>
                    </a:cubicBezTo>
                    <a:cubicBezTo>
                      <a:pt x="3509" y="5488"/>
                      <a:pt x="3643" y="5433"/>
                      <a:pt x="3727" y="5370"/>
                    </a:cubicBezTo>
                    <a:cubicBezTo>
                      <a:pt x="4120" y="5906"/>
                      <a:pt x="4573" y="6203"/>
                      <a:pt x="5073" y="6263"/>
                    </a:cubicBezTo>
                    <a:cubicBezTo>
                      <a:pt x="5132" y="6275"/>
                      <a:pt x="5192" y="6275"/>
                      <a:pt x="5251" y="6275"/>
                    </a:cubicBezTo>
                    <a:cubicBezTo>
                      <a:pt x="5990" y="6275"/>
                      <a:pt x="6573" y="5739"/>
                      <a:pt x="6597" y="5715"/>
                    </a:cubicBezTo>
                    <a:lnTo>
                      <a:pt x="6811" y="5513"/>
                    </a:lnTo>
                    <a:lnTo>
                      <a:pt x="6525" y="5465"/>
                    </a:lnTo>
                    <a:cubicBezTo>
                      <a:pt x="5490" y="5275"/>
                      <a:pt x="5120" y="4168"/>
                      <a:pt x="4739" y="3001"/>
                    </a:cubicBezTo>
                    <a:cubicBezTo>
                      <a:pt x="4430" y="2072"/>
                      <a:pt x="4108" y="1108"/>
                      <a:pt x="3418" y="548"/>
                    </a:cubicBezTo>
                    <a:cubicBezTo>
                      <a:pt x="3275" y="429"/>
                      <a:pt x="3096" y="322"/>
                      <a:pt x="2918" y="250"/>
                    </a:cubicBezTo>
                    <a:cubicBezTo>
                      <a:pt x="2513" y="84"/>
                      <a:pt x="2087" y="0"/>
                      <a:pt x="1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"/>
              <p:cNvSpPr/>
              <p:nvPr/>
            </p:nvSpPr>
            <p:spPr>
              <a:xfrm>
                <a:off x="4261825" y="3844875"/>
                <a:ext cx="225350" cy="195950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8" extrusionOk="0">
                    <a:moveTo>
                      <a:pt x="4791" y="0"/>
                    </a:moveTo>
                    <a:cubicBezTo>
                      <a:pt x="4739" y="0"/>
                      <a:pt x="4686" y="9"/>
                      <a:pt x="4632" y="27"/>
                    </a:cubicBezTo>
                    <a:cubicBezTo>
                      <a:pt x="4073" y="206"/>
                      <a:pt x="3394" y="1277"/>
                      <a:pt x="3394" y="1277"/>
                    </a:cubicBezTo>
                    <a:cubicBezTo>
                      <a:pt x="3394" y="1277"/>
                      <a:pt x="2697" y="408"/>
                      <a:pt x="1899" y="408"/>
                    </a:cubicBezTo>
                    <a:cubicBezTo>
                      <a:pt x="1627" y="408"/>
                      <a:pt x="1344" y="509"/>
                      <a:pt x="1072" y="777"/>
                    </a:cubicBezTo>
                    <a:cubicBezTo>
                      <a:pt x="1" y="1849"/>
                      <a:pt x="584" y="2182"/>
                      <a:pt x="1001" y="2266"/>
                    </a:cubicBezTo>
                    <a:cubicBezTo>
                      <a:pt x="1429" y="2361"/>
                      <a:pt x="1703" y="2706"/>
                      <a:pt x="1429" y="3647"/>
                    </a:cubicBezTo>
                    <a:cubicBezTo>
                      <a:pt x="1429" y="3647"/>
                      <a:pt x="394" y="5564"/>
                      <a:pt x="1918" y="6861"/>
                    </a:cubicBezTo>
                    <a:cubicBezTo>
                      <a:pt x="2442" y="7373"/>
                      <a:pt x="3016" y="7536"/>
                      <a:pt x="3533" y="7536"/>
                    </a:cubicBezTo>
                    <a:cubicBezTo>
                      <a:pt x="4436" y="7536"/>
                      <a:pt x="5168" y="7040"/>
                      <a:pt x="5168" y="7040"/>
                    </a:cubicBezTo>
                    <a:cubicBezTo>
                      <a:pt x="5476" y="6924"/>
                      <a:pt x="5723" y="6874"/>
                      <a:pt x="5918" y="6874"/>
                    </a:cubicBezTo>
                    <a:cubicBezTo>
                      <a:pt x="6305" y="6874"/>
                      <a:pt x="6494" y="7069"/>
                      <a:pt x="6573" y="7338"/>
                    </a:cubicBezTo>
                    <a:cubicBezTo>
                      <a:pt x="6645" y="7567"/>
                      <a:pt x="6793" y="7837"/>
                      <a:pt x="7074" y="7837"/>
                    </a:cubicBezTo>
                    <a:cubicBezTo>
                      <a:pt x="7302" y="7837"/>
                      <a:pt x="7617" y="7659"/>
                      <a:pt x="8049" y="7135"/>
                    </a:cubicBezTo>
                    <a:cubicBezTo>
                      <a:pt x="9014" y="5968"/>
                      <a:pt x="7347" y="4873"/>
                      <a:pt x="7347" y="4873"/>
                    </a:cubicBezTo>
                    <a:cubicBezTo>
                      <a:pt x="7347" y="4873"/>
                      <a:pt x="8347" y="4099"/>
                      <a:pt x="8478" y="3516"/>
                    </a:cubicBezTo>
                    <a:cubicBezTo>
                      <a:pt x="8478" y="3492"/>
                      <a:pt x="8478" y="3456"/>
                      <a:pt x="8478" y="3420"/>
                    </a:cubicBezTo>
                    <a:cubicBezTo>
                      <a:pt x="8478" y="3063"/>
                      <a:pt x="8085" y="2742"/>
                      <a:pt x="7811" y="2539"/>
                    </a:cubicBezTo>
                    <a:cubicBezTo>
                      <a:pt x="7668" y="2432"/>
                      <a:pt x="7537" y="2373"/>
                      <a:pt x="7537" y="2373"/>
                    </a:cubicBezTo>
                    <a:cubicBezTo>
                      <a:pt x="8264" y="1051"/>
                      <a:pt x="7716" y="599"/>
                      <a:pt x="7668" y="551"/>
                    </a:cubicBezTo>
                    <a:cubicBezTo>
                      <a:pt x="7635" y="531"/>
                      <a:pt x="7467" y="365"/>
                      <a:pt x="7112" y="365"/>
                    </a:cubicBezTo>
                    <a:cubicBezTo>
                      <a:pt x="6827" y="365"/>
                      <a:pt x="6422" y="472"/>
                      <a:pt x="5870" y="849"/>
                    </a:cubicBezTo>
                    <a:cubicBezTo>
                      <a:pt x="5870" y="849"/>
                      <a:pt x="5823" y="789"/>
                      <a:pt x="5763" y="706"/>
                    </a:cubicBezTo>
                    <a:cubicBezTo>
                      <a:pt x="5609" y="503"/>
                      <a:pt x="5299" y="158"/>
                      <a:pt x="4978" y="39"/>
                    </a:cubicBezTo>
                    <a:lnTo>
                      <a:pt x="4942" y="27"/>
                    </a:lnTo>
                    <a:cubicBezTo>
                      <a:pt x="4894" y="9"/>
                      <a:pt x="4844" y="0"/>
                      <a:pt x="4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"/>
              <p:cNvSpPr/>
              <p:nvPr/>
            </p:nvSpPr>
            <p:spPr>
              <a:xfrm>
                <a:off x="42677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4704" y="182"/>
                    </a:moveTo>
                    <a:lnTo>
                      <a:pt x="4692" y="337"/>
                    </a:lnTo>
                    <a:cubicBezTo>
                      <a:pt x="4990" y="444"/>
                      <a:pt x="5287" y="801"/>
                      <a:pt x="5406" y="944"/>
                    </a:cubicBezTo>
                    <a:cubicBezTo>
                      <a:pt x="5466" y="1027"/>
                      <a:pt x="5502" y="1075"/>
                      <a:pt x="5502" y="1075"/>
                    </a:cubicBezTo>
                    <a:lnTo>
                      <a:pt x="5585" y="1206"/>
                    </a:lnTo>
                    <a:lnTo>
                      <a:pt x="5716" y="1123"/>
                    </a:lnTo>
                    <a:cubicBezTo>
                      <a:pt x="6239" y="767"/>
                      <a:pt x="6616" y="667"/>
                      <a:pt x="6873" y="667"/>
                    </a:cubicBezTo>
                    <a:cubicBezTo>
                      <a:pt x="7184" y="667"/>
                      <a:pt x="7322" y="812"/>
                      <a:pt x="7335" y="825"/>
                    </a:cubicBezTo>
                    <a:cubicBezTo>
                      <a:pt x="7359" y="837"/>
                      <a:pt x="7835" y="1230"/>
                      <a:pt x="7168" y="2444"/>
                    </a:cubicBezTo>
                    <a:lnTo>
                      <a:pt x="7097" y="2575"/>
                    </a:lnTo>
                    <a:lnTo>
                      <a:pt x="7228" y="2647"/>
                    </a:lnTo>
                    <a:cubicBezTo>
                      <a:pt x="7311" y="2706"/>
                      <a:pt x="7407" y="2754"/>
                      <a:pt x="7490" y="2813"/>
                    </a:cubicBezTo>
                    <a:cubicBezTo>
                      <a:pt x="7871" y="3075"/>
                      <a:pt x="8097" y="3349"/>
                      <a:pt x="8097" y="3563"/>
                    </a:cubicBezTo>
                    <a:cubicBezTo>
                      <a:pt x="8097" y="3587"/>
                      <a:pt x="8085" y="3611"/>
                      <a:pt x="8085" y="3635"/>
                    </a:cubicBezTo>
                    <a:cubicBezTo>
                      <a:pt x="7990" y="4064"/>
                      <a:pt x="7276" y="4683"/>
                      <a:pt x="7014" y="4897"/>
                    </a:cubicBezTo>
                    <a:lnTo>
                      <a:pt x="6847" y="5016"/>
                    </a:lnTo>
                    <a:lnTo>
                      <a:pt x="7026" y="5135"/>
                    </a:lnTo>
                    <a:cubicBezTo>
                      <a:pt x="7026" y="5147"/>
                      <a:pt x="7847" y="5695"/>
                      <a:pt x="7954" y="6373"/>
                    </a:cubicBezTo>
                    <a:cubicBezTo>
                      <a:pt x="7990" y="6671"/>
                      <a:pt x="7895" y="6969"/>
                      <a:pt x="7692" y="7183"/>
                    </a:cubicBezTo>
                    <a:cubicBezTo>
                      <a:pt x="7251" y="7729"/>
                      <a:pt x="6977" y="7831"/>
                      <a:pt x="6837" y="7831"/>
                    </a:cubicBezTo>
                    <a:cubicBezTo>
                      <a:pt x="6818" y="7831"/>
                      <a:pt x="6801" y="7829"/>
                      <a:pt x="6787" y="7826"/>
                    </a:cubicBezTo>
                    <a:cubicBezTo>
                      <a:pt x="6609" y="7790"/>
                      <a:pt x="6514" y="7540"/>
                      <a:pt x="6490" y="7445"/>
                    </a:cubicBezTo>
                    <a:cubicBezTo>
                      <a:pt x="6430" y="7231"/>
                      <a:pt x="6287" y="7052"/>
                      <a:pt x="6097" y="6957"/>
                    </a:cubicBezTo>
                    <a:cubicBezTo>
                      <a:pt x="5966" y="6897"/>
                      <a:pt x="5823" y="6862"/>
                      <a:pt x="5680" y="6862"/>
                    </a:cubicBezTo>
                    <a:lnTo>
                      <a:pt x="5680" y="6873"/>
                    </a:lnTo>
                    <a:cubicBezTo>
                      <a:pt x="5394" y="6885"/>
                      <a:pt x="5121" y="6957"/>
                      <a:pt x="4870" y="7076"/>
                    </a:cubicBezTo>
                    <a:lnTo>
                      <a:pt x="4835" y="7088"/>
                    </a:lnTo>
                    <a:cubicBezTo>
                      <a:pt x="4790" y="7118"/>
                      <a:pt x="4120" y="7557"/>
                      <a:pt x="3297" y="7557"/>
                    </a:cubicBezTo>
                    <a:cubicBezTo>
                      <a:pt x="2810" y="7557"/>
                      <a:pt x="2270" y="7403"/>
                      <a:pt x="1775" y="6921"/>
                    </a:cubicBezTo>
                    <a:cubicBezTo>
                      <a:pt x="358" y="5707"/>
                      <a:pt x="1287" y="3968"/>
                      <a:pt x="1322" y="3885"/>
                    </a:cubicBezTo>
                    <a:lnTo>
                      <a:pt x="1334" y="3861"/>
                    </a:lnTo>
                    <a:cubicBezTo>
                      <a:pt x="1489" y="3313"/>
                      <a:pt x="1489" y="2909"/>
                      <a:pt x="1322" y="2635"/>
                    </a:cubicBezTo>
                    <a:cubicBezTo>
                      <a:pt x="1203" y="2444"/>
                      <a:pt x="1013" y="2325"/>
                      <a:pt x="799" y="2290"/>
                    </a:cubicBezTo>
                    <a:cubicBezTo>
                      <a:pt x="679" y="2266"/>
                      <a:pt x="441" y="2206"/>
                      <a:pt x="382" y="2028"/>
                    </a:cubicBezTo>
                    <a:cubicBezTo>
                      <a:pt x="346" y="1909"/>
                      <a:pt x="370" y="1623"/>
                      <a:pt x="941" y="1051"/>
                    </a:cubicBezTo>
                    <a:cubicBezTo>
                      <a:pt x="1123" y="847"/>
                      <a:pt x="1392" y="729"/>
                      <a:pt x="1675" y="729"/>
                    </a:cubicBezTo>
                    <a:cubicBezTo>
                      <a:pt x="1688" y="729"/>
                      <a:pt x="1702" y="729"/>
                      <a:pt x="1715" y="730"/>
                    </a:cubicBezTo>
                    <a:cubicBezTo>
                      <a:pt x="2406" y="766"/>
                      <a:pt x="3037" y="1539"/>
                      <a:pt x="3037" y="1539"/>
                    </a:cubicBezTo>
                    <a:lnTo>
                      <a:pt x="3168" y="1706"/>
                    </a:lnTo>
                    <a:lnTo>
                      <a:pt x="3287" y="1528"/>
                    </a:lnTo>
                    <a:cubicBezTo>
                      <a:pt x="3466" y="1230"/>
                      <a:pt x="4025" y="468"/>
                      <a:pt x="4442" y="337"/>
                    </a:cubicBezTo>
                    <a:cubicBezTo>
                      <a:pt x="4478" y="325"/>
                      <a:pt x="4513" y="319"/>
                      <a:pt x="4549" y="319"/>
                    </a:cubicBezTo>
                    <a:cubicBezTo>
                      <a:pt x="4585" y="319"/>
                      <a:pt x="4620" y="325"/>
                      <a:pt x="4656" y="337"/>
                    </a:cubicBezTo>
                    <a:lnTo>
                      <a:pt x="4704" y="182"/>
                    </a:lnTo>
                    <a:close/>
                    <a:moveTo>
                      <a:pt x="4549" y="1"/>
                    </a:moveTo>
                    <a:cubicBezTo>
                      <a:pt x="4481" y="1"/>
                      <a:pt x="4412" y="9"/>
                      <a:pt x="4347" y="27"/>
                    </a:cubicBezTo>
                    <a:cubicBezTo>
                      <a:pt x="3882" y="182"/>
                      <a:pt x="3358" y="861"/>
                      <a:pt x="3144" y="1182"/>
                    </a:cubicBezTo>
                    <a:cubicBezTo>
                      <a:pt x="2894" y="920"/>
                      <a:pt x="2358" y="444"/>
                      <a:pt x="1739" y="408"/>
                    </a:cubicBezTo>
                    <a:cubicBezTo>
                      <a:pt x="1714" y="407"/>
                      <a:pt x="1688" y="406"/>
                      <a:pt x="1662" y="406"/>
                    </a:cubicBezTo>
                    <a:cubicBezTo>
                      <a:pt x="1309" y="406"/>
                      <a:pt x="971" y="559"/>
                      <a:pt x="727" y="825"/>
                    </a:cubicBezTo>
                    <a:cubicBezTo>
                      <a:pt x="203" y="1349"/>
                      <a:pt x="1" y="1754"/>
                      <a:pt x="96" y="2087"/>
                    </a:cubicBezTo>
                    <a:cubicBezTo>
                      <a:pt x="168" y="2325"/>
                      <a:pt x="394" y="2492"/>
                      <a:pt x="739" y="2563"/>
                    </a:cubicBezTo>
                    <a:cubicBezTo>
                      <a:pt x="870" y="2575"/>
                      <a:pt x="989" y="2659"/>
                      <a:pt x="1060" y="2766"/>
                    </a:cubicBezTo>
                    <a:cubicBezTo>
                      <a:pt x="1180" y="2956"/>
                      <a:pt x="1180" y="3290"/>
                      <a:pt x="1060" y="3742"/>
                    </a:cubicBezTo>
                    <a:cubicBezTo>
                      <a:pt x="953" y="3944"/>
                      <a:pt x="48" y="5826"/>
                      <a:pt x="1572" y="7123"/>
                    </a:cubicBezTo>
                    <a:cubicBezTo>
                      <a:pt x="2128" y="7661"/>
                      <a:pt x="2737" y="7831"/>
                      <a:pt x="3286" y="7831"/>
                    </a:cubicBezTo>
                    <a:cubicBezTo>
                      <a:pt x="4161" y="7831"/>
                      <a:pt x="4884" y="7399"/>
                      <a:pt x="5001" y="7326"/>
                    </a:cubicBezTo>
                    <a:cubicBezTo>
                      <a:pt x="5267" y="7223"/>
                      <a:pt x="5496" y="7170"/>
                      <a:pt x="5679" y="7170"/>
                    </a:cubicBezTo>
                    <a:cubicBezTo>
                      <a:pt x="5793" y="7170"/>
                      <a:pt x="5889" y="7190"/>
                      <a:pt x="5966" y="7231"/>
                    </a:cubicBezTo>
                    <a:cubicBezTo>
                      <a:pt x="6085" y="7290"/>
                      <a:pt x="6168" y="7397"/>
                      <a:pt x="6204" y="7528"/>
                    </a:cubicBezTo>
                    <a:cubicBezTo>
                      <a:pt x="6299" y="7862"/>
                      <a:pt x="6490" y="8064"/>
                      <a:pt x="6728" y="8124"/>
                    </a:cubicBezTo>
                    <a:cubicBezTo>
                      <a:pt x="6764" y="8124"/>
                      <a:pt x="6799" y="8135"/>
                      <a:pt x="6847" y="8135"/>
                    </a:cubicBezTo>
                    <a:cubicBezTo>
                      <a:pt x="7156" y="8135"/>
                      <a:pt x="7514" y="7885"/>
                      <a:pt x="7918" y="7373"/>
                    </a:cubicBezTo>
                    <a:cubicBezTo>
                      <a:pt x="8180" y="7088"/>
                      <a:pt x="8288" y="6707"/>
                      <a:pt x="8240" y="6338"/>
                    </a:cubicBezTo>
                    <a:cubicBezTo>
                      <a:pt x="8157" y="5719"/>
                      <a:pt x="7621" y="5218"/>
                      <a:pt x="7347" y="5004"/>
                    </a:cubicBezTo>
                    <a:cubicBezTo>
                      <a:pt x="7645" y="4754"/>
                      <a:pt x="8276" y="4171"/>
                      <a:pt x="8383" y="3694"/>
                    </a:cubicBezTo>
                    <a:cubicBezTo>
                      <a:pt x="8395" y="3647"/>
                      <a:pt x="8395" y="3599"/>
                      <a:pt x="8395" y="3552"/>
                    </a:cubicBezTo>
                    <a:cubicBezTo>
                      <a:pt x="8383" y="3159"/>
                      <a:pt x="7990" y="2790"/>
                      <a:pt x="7657" y="2563"/>
                    </a:cubicBezTo>
                    <a:cubicBezTo>
                      <a:pt x="7597" y="2516"/>
                      <a:pt x="7537" y="2480"/>
                      <a:pt x="7502" y="2456"/>
                    </a:cubicBezTo>
                    <a:cubicBezTo>
                      <a:pt x="8180" y="1135"/>
                      <a:pt x="7585" y="635"/>
                      <a:pt x="7537" y="599"/>
                    </a:cubicBezTo>
                    <a:cubicBezTo>
                      <a:pt x="7503" y="557"/>
                      <a:pt x="7296" y="352"/>
                      <a:pt x="6879" y="352"/>
                    </a:cubicBezTo>
                    <a:cubicBezTo>
                      <a:pt x="6585" y="352"/>
                      <a:pt x="6186" y="454"/>
                      <a:pt x="5668" y="789"/>
                    </a:cubicBezTo>
                    <a:lnTo>
                      <a:pt x="5644" y="754"/>
                    </a:lnTo>
                    <a:cubicBezTo>
                      <a:pt x="5478" y="551"/>
                      <a:pt x="5156" y="170"/>
                      <a:pt x="4799" y="51"/>
                    </a:cubicBezTo>
                    <a:lnTo>
                      <a:pt x="4751" y="27"/>
                    </a:lnTo>
                    <a:cubicBezTo>
                      <a:pt x="4686" y="9"/>
                      <a:pt x="4617" y="1"/>
                      <a:pt x="45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"/>
              <p:cNvSpPr/>
              <p:nvPr/>
            </p:nvSpPr>
            <p:spPr>
              <a:xfrm>
                <a:off x="4023100" y="4426875"/>
                <a:ext cx="2351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07" h="8930" extrusionOk="0">
                    <a:moveTo>
                      <a:pt x="1001" y="714"/>
                    </a:moveTo>
                    <a:cubicBezTo>
                      <a:pt x="1322" y="2203"/>
                      <a:pt x="1989" y="4132"/>
                      <a:pt x="3358" y="5441"/>
                    </a:cubicBezTo>
                    <a:cubicBezTo>
                      <a:pt x="3829" y="5892"/>
                      <a:pt x="4299" y="6121"/>
                      <a:pt x="4763" y="6121"/>
                    </a:cubicBezTo>
                    <a:cubicBezTo>
                      <a:pt x="4886" y="6121"/>
                      <a:pt x="5010" y="6105"/>
                      <a:pt x="5132" y="6072"/>
                    </a:cubicBezTo>
                    <a:lnTo>
                      <a:pt x="5275" y="6037"/>
                    </a:lnTo>
                    <a:lnTo>
                      <a:pt x="5240" y="5894"/>
                    </a:lnTo>
                    <a:cubicBezTo>
                      <a:pt x="4966" y="4810"/>
                      <a:pt x="5692" y="3715"/>
                      <a:pt x="6799" y="3548"/>
                    </a:cubicBezTo>
                    <a:cubicBezTo>
                      <a:pt x="6896" y="3534"/>
                      <a:pt x="6991" y="3527"/>
                      <a:pt x="7086" y="3527"/>
                    </a:cubicBezTo>
                    <a:cubicBezTo>
                      <a:pt x="8075" y="3527"/>
                      <a:pt x="8924" y="4300"/>
                      <a:pt x="8978" y="5322"/>
                    </a:cubicBezTo>
                    <a:lnTo>
                      <a:pt x="8990" y="5453"/>
                    </a:lnTo>
                    <a:cubicBezTo>
                      <a:pt x="9026" y="6346"/>
                      <a:pt x="8216" y="7715"/>
                      <a:pt x="7002" y="8311"/>
                    </a:cubicBezTo>
                    <a:cubicBezTo>
                      <a:pt x="6571" y="8522"/>
                      <a:pt x="6123" y="8627"/>
                      <a:pt x="5665" y="8627"/>
                    </a:cubicBezTo>
                    <a:cubicBezTo>
                      <a:pt x="4629" y="8627"/>
                      <a:pt x="3545" y="8093"/>
                      <a:pt x="2513" y="7060"/>
                    </a:cubicBezTo>
                    <a:cubicBezTo>
                      <a:pt x="1049" y="5608"/>
                      <a:pt x="322" y="3667"/>
                      <a:pt x="322" y="1310"/>
                    </a:cubicBezTo>
                    <a:cubicBezTo>
                      <a:pt x="572" y="1131"/>
                      <a:pt x="799" y="929"/>
                      <a:pt x="1001" y="714"/>
                    </a:cubicBezTo>
                    <a:close/>
                    <a:moveTo>
                      <a:pt x="1180" y="0"/>
                    </a:moveTo>
                    <a:lnTo>
                      <a:pt x="965" y="274"/>
                    </a:lnTo>
                    <a:cubicBezTo>
                      <a:pt x="727" y="595"/>
                      <a:pt x="430" y="881"/>
                      <a:pt x="84" y="1095"/>
                    </a:cubicBezTo>
                    <a:lnTo>
                      <a:pt x="13" y="1143"/>
                    </a:lnTo>
                    <a:lnTo>
                      <a:pt x="13" y="1226"/>
                    </a:lnTo>
                    <a:cubicBezTo>
                      <a:pt x="1" y="3703"/>
                      <a:pt x="763" y="5739"/>
                      <a:pt x="2299" y="7275"/>
                    </a:cubicBezTo>
                    <a:cubicBezTo>
                      <a:pt x="3573" y="8561"/>
                      <a:pt x="4740" y="8930"/>
                      <a:pt x="5644" y="8930"/>
                    </a:cubicBezTo>
                    <a:cubicBezTo>
                      <a:pt x="6156" y="8930"/>
                      <a:pt x="6668" y="8799"/>
                      <a:pt x="7133" y="8573"/>
                    </a:cubicBezTo>
                    <a:cubicBezTo>
                      <a:pt x="8561" y="7870"/>
                      <a:pt x="9407" y="6275"/>
                      <a:pt x="9276" y="5286"/>
                    </a:cubicBezTo>
                    <a:lnTo>
                      <a:pt x="9264" y="5215"/>
                    </a:lnTo>
                    <a:cubicBezTo>
                      <a:pt x="9144" y="4078"/>
                      <a:pt x="8190" y="3242"/>
                      <a:pt x="7076" y="3242"/>
                    </a:cubicBezTo>
                    <a:cubicBezTo>
                      <a:pt x="6977" y="3242"/>
                      <a:pt x="6877" y="3249"/>
                      <a:pt x="6776" y="3262"/>
                    </a:cubicBezTo>
                    <a:cubicBezTo>
                      <a:pt x="5549" y="3429"/>
                      <a:pt x="4704" y="4584"/>
                      <a:pt x="4918" y="5810"/>
                    </a:cubicBezTo>
                    <a:cubicBezTo>
                      <a:pt x="4875" y="5815"/>
                      <a:pt x="4832" y="5817"/>
                      <a:pt x="4789" y="5817"/>
                    </a:cubicBezTo>
                    <a:cubicBezTo>
                      <a:pt x="4399" y="5817"/>
                      <a:pt x="3990" y="5623"/>
                      <a:pt x="3561" y="5227"/>
                    </a:cubicBezTo>
                    <a:cubicBezTo>
                      <a:pt x="2156" y="3882"/>
                      <a:pt x="1525" y="1822"/>
                      <a:pt x="1239" y="333"/>
                    </a:cubicBezTo>
                    <a:lnTo>
                      <a:pt x="11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"/>
              <p:cNvSpPr/>
              <p:nvPr/>
            </p:nvSpPr>
            <p:spPr>
              <a:xfrm>
                <a:off x="36525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3965" y="299"/>
                    </a:moveTo>
                    <a:lnTo>
                      <a:pt x="4096" y="323"/>
                    </a:lnTo>
                    <a:cubicBezTo>
                      <a:pt x="5728" y="407"/>
                      <a:pt x="6490" y="2395"/>
                      <a:pt x="5323" y="3550"/>
                    </a:cubicBezTo>
                    <a:cubicBezTo>
                      <a:pt x="4969" y="3912"/>
                      <a:pt x="4485" y="4109"/>
                      <a:pt x="3990" y="4109"/>
                    </a:cubicBezTo>
                    <a:cubicBezTo>
                      <a:pt x="3835" y="4109"/>
                      <a:pt x="3679" y="4090"/>
                      <a:pt x="3525" y="4050"/>
                    </a:cubicBezTo>
                    <a:lnTo>
                      <a:pt x="3382" y="4014"/>
                    </a:lnTo>
                    <a:lnTo>
                      <a:pt x="3346" y="4169"/>
                    </a:lnTo>
                    <a:cubicBezTo>
                      <a:pt x="3191" y="4740"/>
                      <a:pt x="3406" y="5336"/>
                      <a:pt x="3977" y="5931"/>
                    </a:cubicBezTo>
                    <a:cubicBezTo>
                      <a:pt x="5275" y="7312"/>
                      <a:pt x="7216" y="7967"/>
                      <a:pt x="8716" y="8289"/>
                    </a:cubicBezTo>
                    <a:cubicBezTo>
                      <a:pt x="8490" y="8491"/>
                      <a:pt x="8287" y="8729"/>
                      <a:pt x="8121" y="8979"/>
                    </a:cubicBezTo>
                    <a:cubicBezTo>
                      <a:pt x="5751" y="8979"/>
                      <a:pt x="3823" y="8241"/>
                      <a:pt x="2358" y="6788"/>
                    </a:cubicBezTo>
                    <a:cubicBezTo>
                      <a:pt x="870" y="5288"/>
                      <a:pt x="429" y="3693"/>
                      <a:pt x="1108" y="2300"/>
                    </a:cubicBezTo>
                    <a:cubicBezTo>
                      <a:pt x="1703" y="1097"/>
                      <a:pt x="3025" y="299"/>
                      <a:pt x="3918" y="299"/>
                    </a:cubicBezTo>
                    <a:close/>
                    <a:moveTo>
                      <a:pt x="3925" y="1"/>
                    </a:moveTo>
                    <a:cubicBezTo>
                      <a:pt x="2933" y="1"/>
                      <a:pt x="1501" y="836"/>
                      <a:pt x="846" y="2169"/>
                    </a:cubicBezTo>
                    <a:cubicBezTo>
                      <a:pt x="405" y="3050"/>
                      <a:pt x="1" y="4848"/>
                      <a:pt x="2156" y="7003"/>
                    </a:cubicBezTo>
                    <a:cubicBezTo>
                      <a:pt x="3668" y="8515"/>
                      <a:pt x="5668" y="9277"/>
                      <a:pt x="8121" y="9277"/>
                    </a:cubicBezTo>
                    <a:lnTo>
                      <a:pt x="8287" y="9277"/>
                    </a:lnTo>
                    <a:lnTo>
                      <a:pt x="8335" y="9205"/>
                    </a:lnTo>
                    <a:cubicBezTo>
                      <a:pt x="8549" y="8860"/>
                      <a:pt x="8835" y="8562"/>
                      <a:pt x="9157" y="8324"/>
                    </a:cubicBezTo>
                    <a:lnTo>
                      <a:pt x="9430" y="8122"/>
                    </a:lnTo>
                    <a:lnTo>
                      <a:pt x="9097" y="8062"/>
                    </a:lnTo>
                    <a:cubicBezTo>
                      <a:pt x="7609" y="7777"/>
                      <a:pt x="5549" y="7146"/>
                      <a:pt x="4204" y="5729"/>
                    </a:cubicBezTo>
                    <a:cubicBezTo>
                      <a:pt x="3775" y="5264"/>
                      <a:pt x="3572" y="4812"/>
                      <a:pt x="3620" y="4383"/>
                    </a:cubicBezTo>
                    <a:lnTo>
                      <a:pt x="3620" y="4383"/>
                    </a:lnTo>
                    <a:cubicBezTo>
                      <a:pt x="3750" y="4406"/>
                      <a:pt x="3879" y="4417"/>
                      <a:pt x="4006" y="4417"/>
                    </a:cubicBezTo>
                    <a:cubicBezTo>
                      <a:pt x="5082" y="4417"/>
                      <a:pt x="6032" y="3634"/>
                      <a:pt x="6192" y="2538"/>
                    </a:cubicBezTo>
                    <a:cubicBezTo>
                      <a:pt x="6370" y="1300"/>
                      <a:pt x="5489" y="168"/>
                      <a:pt x="4251" y="38"/>
                    </a:cubicBezTo>
                    <a:lnTo>
                      <a:pt x="4132" y="14"/>
                    </a:lnTo>
                    <a:cubicBezTo>
                      <a:pt x="4066" y="5"/>
                      <a:pt x="3996" y="1"/>
                      <a:pt x="3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"/>
              <p:cNvSpPr/>
              <p:nvPr/>
            </p:nvSpPr>
            <p:spPr>
              <a:xfrm>
                <a:off x="41195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" y="1"/>
                    </a:moveTo>
                    <a:lnTo>
                      <a:pt x="12" y="60"/>
                    </a:lnTo>
                    <a:cubicBezTo>
                      <a:pt x="12" y="48"/>
                      <a:pt x="24" y="25"/>
                      <a:pt x="36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"/>
              <p:cNvSpPr/>
              <p:nvPr/>
            </p:nvSpPr>
            <p:spPr>
              <a:xfrm>
                <a:off x="4115075" y="4273575"/>
                <a:ext cx="101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91" extrusionOk="0">
                    <a:moveTo>
                      <a:pt x="1" y="0"/>
                    </a:moveTo>
                    <a:lnTo>
                      <a:pt x="37" y="238"/>
                    </a:lnTo>
                    <a:cubicBezTo>
                      <a:pt x="37" y="250"/>
                      <a:pt x="37" y="274"/>
                      <a:pt x="37" y="298"/>
                    </a:cubicBezTo>
                    <a:lnTo>
                      <a:pt x="132" y="691"/>
                    </a:lnTo>
                    <a:lnTo>
                      <a:pt x="334" y="310"/>
                    </a:lnTo>
                    <a:lnTo>
                      <a:pt x="406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"/>
              <p:cNvSpPr/>
              <p:nvPr/>
            </p:nvSpPr>
            <p:spPr>
              <a:xfrm>
                <a:off x="3828450" y="41619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2536" y="1"/>
                    </a:moveTo>
                    <a:cubicBezTo>
                      <a:pt x="1477" y="1"/>
                      <a:pt x="1369" y="1167"/>
                      <a:pt x="1369" y="1167"/>
                    </a:cubicBezTo>
                    <a:cubicBezTo>
                      <a:pt x="1405" y="2894"/>
                      <a:pt x="2822" y="3287"/>
                      <a:pt x="3917" y="3322"/>
                    </a:cubicBezTo>
                    <a:cubicBezTo>
                      <a:pt x="3239" y="3430"/>
                      <a:pt x="2584" y="3691"/>
                      <a:pt x="2024" y="4108"/>
                    </a:cubicBezTo>
                    <a:cubicBezTo>
                      <a:pt x="1679" y="4358"/>
                      <a:pt x="1393" y="4680"/>
                      <a:pt x="1167" y="5037"/>
                    </a:cubicBezTo>
                    <a:cubicBezTo>
                      <a:pt x="905" y="5430"/>
                      <a:pt x="738" y="5870"/>
                      <a:pt x="655" y="6335"/>
                    </a:cubicBezTo>
                    <a:cubicBezTo>
                      <a:pt x="864" y="6454"/>
                      <a:pt x="1106" y="6503"/>
                      <a:pt x="1361" y="6503"/>
                    </a:cubicBezTo>
                    <a:cubicBezTo>
                      <a:pt x="2526" y="6503"/>
                      <a:pt x="3976" y="5478"/>
                      <a:pt x="3977" y="5477"/>
                    </a:cubicBezTo>
                    <a:lnTo>
                      <a:pt x="3977" y="5477"/>
                    </a:lnTo>
                    <a:cubicBezTo>
                      <a:pt x="0" y="8513"/>
                      <a:pt x="1715" y="10942"/>
                      <a:pt x="1858" y="11121"/>
                    </a:cubicBezTo>
                    <a:cubicBezTo>
                      <a:pt x="1942" y="11183"/>
                      <a:pt x="2533" y="11604"/>
                      <a:pt x="3455" y="11604"/>
                    </a:cubicBezTo>
                    <a:cubicBezTo>
                      <a:pt x="4477" y="11604"/>
                      <a:pt x="5905" y="11087"/>
                      <a:pt x="7501" y="8990"/>
                    </a:cubicBezTo>
                    <a:lnTo>
                      <a:pt x="7501" y="8990"/>
                    </a:lnTo>
                    <a:cubicBezTo>
                      <a:pt x="7500" y="8991"/>
                      <a:pt x="5977" y="11145"/>
                      <a:pt x="6644" y="12312"/>
                    </a:cubicBezTo>
                    <a:cubicBezTo>
                      <a:pt x="7108" y="12240"/>
                      <a:pt x="7549" y="12062"/>
                      <a:pt x="7942" y="11812"/>
                    </a:cubicBezTo>
                    <a:cubicBezTo>
                      <a:pt x="8299" y="11585"/>
                      <a:pt x="8620" y="11300"/>
                      <a:pt x="8882" y="10966"/>
                    </a:cubicBezTo>
                    <a:cubicBezTo>
                      <a:pt x="9287" y="10407"/>
                      <a:pt x="9561" y="9752"/>
                      <a:pt x="9656" y="9061"/>
                    </a:cubicBezTo>
                    <a:cubicBezTo>
                      <a:pt x="9704" y="10168"/>
                      <a:pt x="10097" y="11573"/>
                      <a:pt x="11811" y="11621"/>
                    </a:cubicBezTo>
                    <a:cubicBezTo>
                      <a:pt x="11811" y="11621"/>
                      <a:pt x="12978" y="11514"/>
                      <a:pt x="12978" y="10454"/>
                    </a:cubicBezTo>
                    <a:cubicBezTo>
                      <a:pt x="12978" y="9395"/>
                      <a:pt x="11359" y="9466"/>
                      <a:pt x="11216" y="8263"/>
                    </a:cubicBezTo>
                    <a:cubicBezTo>
                      <a:pt x="11180" y="7966"/>
                      <a:pt x="11121" y="7597"/>
                      <a:pt x="11109" y="7180"/>
                    </a:cubicBezTo>
                    <a:cubicBezTo>
                      <a:pt x="10990" y="7037"/>
                      <a:pt x="10883" y="6870"/>
                      <a:pt x="10811" y="6692"/>
                    </a:cubicBezTo>
                    <a:cubicBezTo>
                      <a:pt x="10394" y="5704"/>
                      <a:pt x="10573" y="4739"/>
                      <a:pt x="10859" y="4001"/>
                    </a:cubicBezTo>
                    <a:cubicBezTo>
                      <a:pt x="10799" y="3918"/>
                      <a:pt x="10763" y="3858"/>
                      <a:pt x="10763" y="3858"/>
                    </a:cubicBezTo>
                    <a:cubicBezTo>
                      <a:pt x="10203" y="4237"/>
                      <a:pt x="9793" y="4346"/>
                      <a:pt x="9507" y="4346"/>
                    </a:cubicBezTo>
                    <a:cubicBezTo>
                      <a:pt x="9156" y="4346"/>
                      <a:pt x="8992" y="4182"/>
                      <a:pt x="8966" y="4156"/>
                    </a:cubicBezTo>
                    <a:cubicBezTo>
                      <a:pt x="8918" y="4096"/>
                      <a:pt x="8370" y="3656"/>
                      <a:pt x="9085" y="2334"/>
                    </a:cubicBezTo>
                    <a:cubicBezTo>
                      <a:pt x="9085" y="2334"/>
                      <a:pt x="8966" y="2263"/>
                      <a:pt x="8811" y="2167"/>
                    </a:cubicBezTo>
                    <a:cubicBezTo>
                      <a:pt x="8406" y="2322"/>
                      <a:pt x="7977" y="2400"/>
                      <a:pt x="7547" y="2400"/>
                    </a:cubicBezTo>
                    <a:cubicBezTo>
                      <a:pt x="7117" y="2400"/>
                      <a:pt x="6686" y="2322"/>
                      <a:pt x="6275" y="2167"/>
                    </a:cubicBezTo>
                    <a:cubicBezTo>
                      <a:pt x="6108" y="2096"/>
                      <a:pt x="5953" y="1989"/>
                      <a:pt x="5810" y="1882"/>
                    </a:cubicBezTo>
                    <a:cubicBezTo>
                      <a:pt x="5394" y="1858"/>
                      <a:pt x="5025" y="1810"/>
                      <a:pt x="4727" y="1775"/>
                    </a:cubicBezTo>
                    <a:cubicBezTo>
                      <a:pt x="3524" y="1632"/>
                      <a:pt x="3596" y="1"/>
                      <a:pt x="25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"/>
              <p:cNvSpPr/>
              <p:nvPr/>
            </p:nvSpPr>
            <p:spPr>
              <a:xfrm>
                <a:off x="3836175" y="4158075"/>
                <a:ext cx="320300" cy="316150"/>
              </a:xfrm>
              <a:custGeom>
                <a:avLst/>
                <a:gdLst/>
                <a:ahLst/>
                <a:cxnLst/>
                <a:rect l="l" t="t" r="r" b="b"/>
                <a:pathLst>
                  <a:path w="12812" h="12646" extrusionOk="0">
                    <a:moveTo>
                      <a:pt x="2227" y="310"/>
                    </a:moveTo>
                    <a:cubicBezTo>
                      <a:pt x="2656" y="310"/>
                      <a:pt x="2882" y="656"/>
                      <a:pt x="3132" y="1049"/>
                    </a:cubicBezTo>
                    <a:cubicBezTo>
                      <a:pt x="3406" y="1489"/>
                      <a:pt x="3716" y="1989"/>
                      <a:pt x="4394" y="2072"/>
                    </a:cubicBezTo>
                    <a:lnTo>
                      <a:pt x="4585" y="2096"/>
                    </a:lnTo>
                    <a:cubicBezTo>
                      <a:pt x="4847" y="2132"/>
                      <a:pt x="5120" y="2168"/>
                      <a:pt x="5442" y="2180"/>
                    </a:cubicBezTo>
                    <a:cubicBezTo>
                      <a:pt x="5585" y="2287"/>
                      <a:pt x="5740" y="2382"/>
                      <a:pt x="5906" y="2453"/>
                    </a:cubicBezTo>
                    <a:cubicBezTo>
                      <a:pt x="6314" y="2626"/>
                      <a:pt x="6744" y="2713"/>
                      <a:pt x="7191" y="2713"/>
                    </a:cubicBezTo>
                    <a:cubicBezTo>
                      <a:pt x="7606" y="2713"/>
                      <a:pt x="8037" y="2638"/>
                      <a:pt x="8478" y="2489"/>
                    </a:cubicBezTo>
                    <a:lnTo>
                      <a:pt x="8573" y="2549"/>
                    </a:lnTo>
                    <a:cubicBezTo>
                      <a:pt x="7895" y="3870"/>
                      <a:pt x="8490" y="4370"/>
                      <a:pt x="8538" y="4406"/>
                    </a:cubicBezTo>
                    <a:cubicBezTo>
                      <a:pt x="8573" y="4448"/>
                      <a:pt x="8776" y="4650"/>
                      <a:pt x="9192" y="4650"/>
                    </a:cubicBezTo>
                    <a:cubicBezTo>
                      <a:pt x="9477" y="4650"/>
                      <a:pt x="9861" y="4556"/>
                      <a:pt x="10359" y="4251"/>
                    </a:cubicBezTo>
                    <a:lnTo>
                      <a:pt x="10359" y="4251"/>
                    </a:lnTo>
                    <a:cubicBezTo>
                      <a:pt x="10014" y="5192"/>
                      <a:pt x="10014" y="6085"/>
                      <a:pt x="10359" y="6906"/>
                    </a:cubicBezTo>
                    <a:cubicBezTo>
                      <a:pt x="10431" y="7085"/>
                      <a:pt x="10526" y="7252"/>
                      <a:pt x="10645" y="7395"/>
                    </a:cubicBezTo>
                    <a:cubicBezTo>
                      <a:pt x="10657" y="7704"/>
                      <a:pt x="10693" y="7990"/>
                      <a:pt x="10728" y="8240"/>
                    </a:cubicBezTo>
                    <a:lnTo>
                      <a:pt x="10752" y="8430"/>
                    </a:lnTo>
                    <a:cubicBezTo>
                      <a:pt x="10835" y="9109"/>
                      <a:pt x="11324" y="9430"/>
                      <a:pt x="11776" y="9704"/>
                    </a:cubicBezTo>
                    <a:cubicBezTo>
                      <a:pt x="12169" y="9954"/>
                      <a:pt x="12514" y="10157"/>
                      <a:pt x="12514" y="10609"/>
                    </a:cubicBezTo>
                    <a:cubicBezTo>
                      <a:pt x="12514" y="11514"/>
                      <a:pt x="11526" y="11621"/>
                      <a:pt x="11502" y="11621"/>
                    </a:cubicBezTo>
                    <a:cubicBezTo>
                      <a:pt x="9919" y="11586"/>
                      <a:pt x="9538" y="10288"/>
                      <a:pt x="9490" y="9216"/>
                    </a:cubicBezTo>
                    <a:lnTo>
                      <a:pt x="9442" y="7764"/>
                    </a:lnTo>
                    <a:lnTo>
                      <a:pt x="9192" y="9192"/>
                    </a:lnTo>
                    <a:cubicBezTo>
                      <a:pt x="9097" y="9859"/>
                      <a:pt x="8835" y="10490"/>
                      <a:pt x="8442" y="11026"/>
                    </a:cubicBezTo>
                    <a:cubicBezTo>
                      <a:pt x="8204" y="11347"/>
                      <a:pt x="7895" y="11633"/>
                      <a:pt x="7561" y="11847"/>
                    </a:cubicBezTo>
                    <a:cubicBezTo>
                      <a:pt x="7216" y="12074"/>
                      <a:pt x="6823" y="12228"/>
                      <a:pt x="6430" y="12312"/>
                    </a:cubicBezTo>
                    <a:cubicBezTo>
                      <a:pt x="5942" y="11216"/>
                      <a:pt x="7299" y="9264"/>
                      <a:pt x="7323" y="9240"/>
                    </a:cubicBezTo>
                    <a:lnTo>
                      <a:pt x="7073" y="9073"/>
                    </a:lnTo>
                    <a:cubicBezTo>
                      <a:pt x="5512" y="11127"/>
                      <a:pt x="4133" y="11633"/>
                      <a:pt x="3153" y="11633"/>
                    </a:cubicBezTo>
                    <a:cubicBezTo>
                      <a:pt x="2333" y="11633"/>
                      <a:pt x="1791" y="11278"/>
                      <a:pt x="1656" y="11181"/>
                    </a:cubicBezTo>
                    <a:cubicBezTo>
                      <a:pt x="1430" y="10871"/>
                      <a:pt x="1" y="8621"/>
                      <a:pt x="3763" y="5751"/>
                    </a:cubicBezTo>
                    <a:lnTo>
                      <a:pt x="3585" y="5513"/>
                    </a:lnTo>
                    <a:cubicBezTo>
                      <a:pt x="3564" y="5523"/>
                      <a:pt x="2154" y="6511"/>
                      <a:pt x="1059" y="6511"/>
                    </a:cubicBezTo>
                    <a:cubicBezTo>
                      <a:pt x="864" y="6511"/>
                      <a:pt x="678" y="6480"/>
                      <a:pt x="513" y="6406"/>
                    </a:cubicBezTo>
                    <a:cubicBezTo>
                      <a:pt x="679" y="5597"/>
                      <a:pt x="1144" y="4870"/>
                      <a:pt x="1799" y="4382"/>
                    </a:cubicBezTo>
                    <a:cubicBezTo>
                      <a:pt x="2346" y="3989"/>
                      <a:pt x="2977" y="3727"/>
                      <a:pt x="3632" y="3632"/>
                    </a:cubicBezTo>
                    <a:lnTo>
                      <a:pt x="5061" y="3382"/>
                    </a:lnTo>
                    <a:lnTo>
                      <a:pt x="3620" y="3334"/>
                    </a:lnTo>
                    <a:cubicBezTo>
                      <a:pt x="2549" y="3287"/>
                      <a:pt x="1251" y="2906"/>
                      <a:pt x="1203" y="1334"/>
                    </a:cubicBezTo>
                    <a:cubicBezTo>
                      <a:pt x="1215" y="1299"/>
                      <a:pt x="1310" y="310"/>
                      <a:pt x="2227" y="310"/>
                    </a:cubicBezTo>
                    <a:close/>
                    <a:moveTo>
                      <a:pt x="2215" y="1"/>
                    </a:moveTo>
                    <a:cubicBezTo>
                      <a:pt x="1275" y="1"/>
                      <a:pt x="941" y="858"/>
                      <a:pt x="906" y="1322"/>
                    </a:cubicBezTo>
                    <a:cubicBezTo>
                      <a:pt x="929" y="2501"/>
                      <a:pt x="1596" y="3263"/>
                      <a:pt x="2787" y="3525"/>
                    </a:cubicBezTo>
                    <a:cubicBezTo>
                      <a:pt x="2370" y="3668"/>
                      <a:pt x="1965" y="3870"/>
                      <a:pt x="1620" y="4132"/>
                    </a:cubicBezTo>
                    <a:cubicBezTo>
                      <a:pt x="1263" y="4406"/>
                      <a:pt x="965" y="4728"/>
                      <a:pt x="727" y="5097"/>
                    </a:cubicBezTo>
                    <a:cubicBezTo>
                      <a:pt x="453" y="5513"/>
                      <a:pt x="275" y="5978"/>
                      <a:pt x="191" y="6466"/>
                    </a:cubicBezTo>
                    <a:lnTo>
                      <a:pt x="179" y="6561"/>
                    </a:lnTo>
                    <a:lnTo>
                      <a:pt x="275" y="6609"/>
                    </a:lnTo>
                    <a:cubicBezTo>
                      <a:pt x="508" y="6741"/>
                      <a:pt x="775" y="6795"/>
                      <a:pt x="1055" y="6795"/>
                    </a:cubicBezTo>
                    <a:cubicBezTo>
                      <a:pt x="1534" y="6795"/>
                      <a:pt x="2051" y="6637"/>
                      <a:pt x="2501" y="6442"/>
                    </a:cubicBezTo>
                    <a:lnTo>
                      <a:pt x="2501" y="6442"/>
                    </a:lnTo>
                    <a:cubicBezTo>
                      <a:pt x="84" y="8883"/>
                      <a:pt x="1084" y="10835"/>
                      <a:pt x="1358" y="11276"/>
                    </a:cubicBezTo>
                    <a:lnTo>
                      <a:pt x="1346" y="11288"/>
                    </a:lnTo>
                    <a:lnTo>
                      <a:pt x="1430" y="11371"/>
                    </a:lnTo>
                    <a:lnTo>
                      <a:pt x="1513" y="11514"/>
                    </a:lnTo>
                    <a:lnTo>
                      <a:pt x="1572" y="11466"/>
                    </a:lnTo>
                    <a:cubicBezTo>
                      <a:pt x="1796" y="11609"/>
                      <a:pt x="2360" y="11901"/>
                      <a:pt x="3152" y="11901"/>
                    </a:cubicBezTo>
                    <a:cubicBezTo>
                      <a:pt x="4009" y="11901"/>
                      <a:pt x="5133" y="11560"/>
                      <a:pt x="6383" y="10323"/>
                    </a:cubicBezTo>
                    <a:lnTo>
                      <a:pt x="6383" y="10323"/>
                    </a:lnTo>
                    <a:cubicBezTo>
                      <a:pt x="6073" y="11038"/>
                      <a:pt x="5847" y="11919"/>
                      <a:pt x="6216" y="12550"/>
                    </a:cubicBezTo>
                    <a:lnTo>
                      <a:pt x="6263" y="12645"/>
                    </a:lnTo>
                    <a:lnTo>
                      <a:pt x="6359" y="12621"/>
                    </a:lnTo>
                    <a:cubicBezTo>
                      <a:pt x="6835" y="12538"/>
                      <a:pt x="7299" y="12359"/>
                      <a:pt x="7716" y="12097"/>
                    </a:cubicBezTo>
                    <a:cubicBezTo>
                      <a:pt x="8085" y="11859"/>
                      <a:pt x="8407" y="11550"/>
                      <a:pt x="8680" y="11205"/>
                    </a:cubicBezTo>
                    <a:cubicBezTo>
                      <a:pt x="8942" y="10847"/>
                      <a:pt x="9145" y="10454"/>
                      <a:pt x="9288" y="10038"/>
                    </a:cubicBezTo>
                    <a:cubicBezTo>
                      <a:pt x="9561" y="11228"/>
                      <a:pt x="10323" y="11883"/>
                      <a:pt x="11514" y="11919"/>
                    </a:cubicBezTo>
                    <a:cubicBezTo>
                      <a:pt x="11955" y="11871"/>
                      <a:pt x="12812" y="11550"/>
                      <a:pt x="12812" y="10597"/>
                    </a:cubicBezTo>
                    <a:cubicBezTo>
                      <a:pt x="12812" y="9990"/>
                      <a:pt x="12336" y="9704"/>
                      <a:pt x="11919" y="9442"/>
                    </a:cubicBezTo>
                    <a:cubicBezTo>
                      <a:pt x="11502" y="9180"/>
                      <a:pt x="11097" y="8930"/>
                      <a:pt x="11038" y="8395"/>
                    </a:cubicBezTo>
                    <a:lnTo>
                      <a:pt x="11014" y="8192"/>
                    </a:lnTo>
                    <a:cubicBezTo>
                      <a:pt x="10978" y="7942"/>
                      <a:pt x="10943" y="7645"/>
                      <a:pt x="10931" y="7323"/>
                    </a:cubicBezTo>
                    <a:lnTo>
                      <a:pt x="10931" y="7275"/>
                    </a:lnTo>
                    <a:lnTo>
                      <a:pt x="10895" y="7240"/>
                    </a:lnTo>
                    <a:cubicBezTo>
                      <a:pt x="10788" y="7109"/>
                      <a:pt x="10693" y="6954"/>
                      <a:pt x="10621" y="6787"/>
                    </a:cubicBezTo>
                    <a:cubicBezTo>
                      <a:pt x="10300" y="6001"/>
                      <a:pt x="10312" y="5132"/>
                      <a:pt x="10681" y="4216"/>
                    </a:cubicBezTo>
                    <a:lnTo>
                      <a:pt x="10704" y="4132"/>
                    </a:lnTo>
                    <a:lnTo>
                      <a:pt x="10657" y="4061"/>
                    </a:lnTo>
                    <a:cubicBezTo>
                      <a:pt x="10597" y="3989"/>
                      <a:pt x="10562" y="3930"/>
                      <a:pt x="10562" y="3930"/>
                    </a:cubicBezTo>
                    <a:lnTo>
                      <a:pt x="10478" y="3799"/>
                    </a:lnTo>
                    <a:lnTo>
                      <a:pt x="10347" y="3882"/>
                    </a:lnTo>
                    <a:cubicBezTo>
                      <a:pt x="9824" y="4238"/>
                      <a:pt x="9447" y="4338"/>
                      <a:pt x="9190" y="4338"/>
                    </a:cubicBezTo>
                    <a:cubicBezTo>
                      <a:pt x="8879" y="4338"/>
                      <a:pt x="8741" y="4193"/>
                      <a:pt x="8728" y="4180"/>
                    </a:cubicBezTo>
                    <a:cubicBezTo>
                      <a:pt x="8704" y="4168"/>
                      <a:pt x="8216" y="3787"/>
                      <a:pt x="8895" y="2561"/>
                    </a:cubicBezTo>
                    <a:lnTo>
                      <a:pt x="8966" y="2430"/>
                    </a:lnTo>
                    <a:lnTo>
                      <a:pt x="8835" y="2358"/>
                    </a:lnTo>
                    <a:cubicBezTo>
                      <a:pt x="8835" y="2358"/>
                      <a:pt x="8716" y="2299"/>
                      <a:pt x="8573" y="2192"/>
                    </a:cubicBezTo>
                    <a:lnTo>
                      <a:pt x="8514" y="2156"/>
                    </a:lnTo>
                    <a:lnTo>
                      <a:pt x="8442" y="2180"/>
                    </a:lnTo>
                    <a:cubicBezTo>
                      <a:pt x="8008" y="2334"/>
                      <a:pt x="7585" y="2412"/>
                      <a:pt x="7177" y="2412"/>
                    </a:cubicBezTo>
                    <a:cubicBezTo>
                      <a:pt x="6769" y="2412"/>
                      <a:pt x="6377" y="2334"/>
                      <a:pt x="6002" y="2180"/>
                    </a:cubicBezTo>
                    <a:cubicBezTo>
                      <a:pt x="5847" y="2108"/>
                      <a:pt x="5704" y="2025"/>
                      <a:pt x="5573" y="1918"/>
                    </a:cubicBezTo>
                    <a:lnTo>
                      <a:pt x="5537" y="1882"/>
                    </a:lnTo>
                    <a:lnTo>
                      <a:pt x="5490" y="1882"/>
                    </a:lnTo>
                    <a:cubicBezTo>
                      <a:pt x="5156" y="1870"/>
                      <a:pt x="4870" y="1834"/>
                      <a:pt x="4608" y="1799"/>
                    </a:cubicBezTo>
                    <a:lnTo>
                      <a:pt x="4418" y="1775"/>
                    </a:lnTo>
                    <a:cubicBezTo>
                      <a:pt x="3882" y="1715"/>
                      <a:pt x="3644" y="1346"/>
                      <a:pt x="3370" y="894"/>
                    </a:cubicBezTo>
                    <a:cubicBezTo>
                      <a:pt x="3108" y="453"/>
                      <a:pt x="2823" y="1"/>
                      <a:pt x="2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"/>
              <p:cNvSpPr/>
              <p:nvPr/>
            </p:nvSpPr>
            <p:spPr>
              <a:xfrm>
                <a:off x="4086225" y="4254225"/>
                <a:ext cx="161925" cy="1738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54" extrusionOk="0">
                    <a:moveTo>
                      <a:pt x="607" y="608"/>
                    </a:moveTo>
                    <a:lnTo>
                      <a:pt x="607" y="608"/>
                    </a:lnTo>
                    <a:cubicBezTo>
                      <a:pt x="774" y="798"/>
                      <a:pt x="964" y="953"/>
                      <a:pt x="1191" y="1072"/>
                    </a:cubicBezTo>
                    <a:cubicBezTo>
                      <a:pt x="1357" y="1834"/>
                      <a:pt x="2036" y="2322"/>
                      <a:pt x="2643" y="2465"/>
                    </a:cubicBezTo>
                    <a:cubicBezTo>
                      <a:pt x="2740" y="2487"/>
                      <a:pt x="2832" y="2497"/>
                      <a:pt x="2918" y="2497"/>
                    </a:cubicBezTo>
                    <a:cubicBezTo>
                      <a:pt x="3450" y="2497"/>
                      <a:pt x="3791" y="2121"/>
                      <a:pt x="3965" y="1763"/>
                    </a:cubicBezTo>
                    <a:lnTo>
                      <a:pt x="3965" y="1763"/>
                    </a:lnTo>
                    <a:cubicBezTo>
                      <a:pt x="4143" y="2322"/>
                      <a:pt x="3572" y="2965"/>
                      <a:pt x="3572" y="2965"/>
                    </a:cubicBezTo>
                    <a:lnTo>
                      <a:pt x="3096" y="3501"/>
                    </a:lnTo>
                    <a:lnTo>
                      <a:pt x="3096" y="3501"/>
                    </a:lnTo>
                    <a:lnTo>
                      <a:pt x="3750" y="3203"/>
                    </a:lnTo>
                    <a:cubicBezTo>
                      <a:pt x="3951" y="3108"/>
                      <a:pt x="4473" y="2913"/>
                      <a:pt x="4843" y="2913"/>
                    </a:cubicBezTo>
                    <a:cubicBezTo>
                      <a:pt x="4935" y="2913"/>
                      <a:pt x="5018" y="2925"/>
                      <a:pt x="5084" y="2953"/>
                    </a:cubicBezTo>
                    <a:cubicBezTo>
                      <a:pt x="5155" y="2977"/>
                      <a:pt x="5203" y="3025"/>
                      <a:pt x="5227" y="3096"/>
                    </a:cubicBezTo>
                    <a:cubicBezTo>
                      <a:pt x="5417" y="3596"/>
                      <a:pt x="5179" y="3763"/>
                      <a:pt x="5179" y="3763"/>
                    </a:cubicBezTo>
                    <a:lnTo>
                      <a:pt x="4989" y="3894"/>
                    </a:lnTo>
                    <a:lnTo>
                      <a:pt x="5179" y="4013"/>
                    </a:lnTo>
                    <a:cubicBezTo>
                      <a:pt x="5727" y="4370"/>
                      <a:pt x="6036" y="4775"/>
                      <a:pt x="6084" y="5227"/>
                    </a:cubicBezTo>
                    <a:cubicBezTo>
                      <a:pt x="6108" y="5608"/>
                      <a:pt x="6001" y="5977"/>
                      <a:pt x="5786" y="6299"/>
                    </a:cubicBezTo>
                    <a:cubicBezTo>
                      <a:pt x="5429" y="5323"/>
                      <a:pt x="4298" y="4942"/>
                      <a:pt x="3215" y="4584"/>
                    </a:cubicBezTo>
                    <a:cubicBezTo>
                      <a:pt x="2322" y="4299"/>
                      <a:pt x="1417" y="4001"/>
                      <a:pt x="905" y="3394"/>
                    </a:cubicBezTo>
                    <a:cubicBezTo>
                      <a:pt x="798" y="3263"/>
                      <a:pt x="702" y="3108"/>
                      <a:pt x="631" y="2941"/>
                    </a:cubicBezTo>
                    <a:cubicBezTo>
                      <a:pt x="333" y="2191"/>
                      <a:pt x="321" y="1358"/>
                      <a:pt x="607" y="608"/>
                    </a:cubicBezTo>
                    <a:close/>
                    <a:moveTo>
                      <a:pt x="512" y="0"/>
                    </a:moveTo>
                    <a:lnTo>
                      <a:pt x="417" y="250"/>
                    </a:lnTo>
                    <a:cubicBezTo>
                      <a:pt x="12" y="1251"/>
                      <a:pt x="0" y="2191"/>
                      <a:pt x="357" y="3060"/>
                    </a:cubicBezTo>
                    <a:cubicBezTo>
                      <a:pt x="441" y="3251"/>
                      <a:pt x="548" y="3429"/>
                      <a:pt x="679" y="3584"/>
                    </a:cubicBezTo>
                    <a:cubicBezTo>
                      <a:pt x="1238" y="4251"/>
                      <a:pt x="2191" y="4572"/>
                      <a:pt x="3119" y="4870"/>
                    </a:cubicBezTo>
                    <a:cubicBezTo>
                      <a:pt x="4286" y="5263"/>
                      <a:pt x="5394" y="5632"/>
                      <a:pt x="5572" y="6656"/>
                    </a:cubicBezTo>
                    <a:lnTo>
                      <a:pt x="5632" y="6954"/>
                    </a:lnTo>
                    <a:lnTo>
                      <a:pt x="5822" y="6727"/>
                    </a:lnTo>
                    <a:cubicBezTo>
                      <a:pt x="5846" y="6704"/>
                      <a:pt x="6477" y="6037"/>
                      <a:pt x="6382" y="5203"/>
                    </a:cubicBezTo>
                    <a:cubicBezTo>
                      <a:pt x="6322" y="4703"/>
                      <a:pt x="6025" y="4251"/>
                      <a:pt x="5489" y="3870"/>
                    </a:cubicBezTo>
                    <a:cubicBezTo>
                      <a:pt x="5584" y="3715"/>
                      <a:pt x="5667" y="3441"/>
                      <a:pt x="5501" y="2989"/>
                    </a:cubicBezTo>
                    <a:cubicBezTo>
                      <a:pt x="5453" y="2846"/>
                      <a:pt x="5346" y="2739"/>
                      <a:pt x="5203" y="2679"/>
                    </a:cubicBezTo>
                    <a:cubicBezTo>
                      <a:pt x="5101" y="2636"/>
                      <a:pt x="4982" y="2619"/>
                      <a:pt x="4857" y="2619"/>
                    </a:cubicBezTo>
                    <a:cubicBezTo>
                      <a:pt x="4601" y="2619"/>
                      <a:pt x="4315" y="2691"/>
                      <a:pt x="4084" y="2763"/>
                    </a:cubicBezTo>
                    <a:cubicBezTo>
                      <a:pt x="4310" y="2346"/>
                      <a:pt x="4441" y="1774"/>
                      <a:pt x="4060" y="1334"/>
                    </a:cubicBezTo>
                    <a:lnTo>
                      <a:pt x="3870" y="1108"/>
                    </a:lnTo>
                    <a:lnTo>
                      <a:pt x="3798" y="1382"/>
                    </a:lnTo>
                    <a:cubicBezTo>
                      <a:pt x="3787" y="1425"/>
                      <a:pt x="3568" y="2202"/>
                      <a:pt x="2915" y="2202"/>
                    </a:cubicBezTo>
                    <a:cubicBezTo>
                      <a:pt x="2852" y="2202"/>
                      <a:pt x="2785" y="2195"/>
                      <a:pt x="2715" y="2179"/>
                    </a:cubicBezTo>
                    <a:cubicBezTo>
                      <a:pt x="2215" y="2060"/>
                      <a:pt x="1619" y="1644"/>
                      <a:pt x="1488" y="1001"/>
                    </a:cubicBezTo>
                    <a:lnTo>
                      <a:pt x="1464" y="858"/>
                    </a:lnTo>
                    <a:lnTo>
                      <a:pt x="1381" y="822"/>
                    </a:lnTo>
                    <a:cubicBezTo>
                      <a:pt x="1083" y="715"/>
                      <a:pt x="786" y="358"/>
                      <a:pt x="667" y="215"/>
                    </a:cubicBez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"/>
              <p:cNvSpPr/>
              <p:nvPr/>
            </p:nvSpPr>
            <p:spPr>
              <a:xfrm>
                <a:off x="3886475" y="4068525"/>
                <a:ext cx="170300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8" extrusionOk="0">
                    <a:moveTo>
                      <a:pt x="1614" y="305"/>
                    </a:moveTo>
                    <a:cubicBezTo>
                      <a:pt x="1651" y="305"/>
                      <a:pt x="1689" y="306"/>
                      <a:pt x="1727" y="309"/>
                    </a:cubicBezTo>
                    <a:cubicBezTo>
                      <a:pt x="2180" y="356"/>
                      <a:pt x="2585" y="666"/>
                      <a:pt x="2942" y="1213"/>
                    </a:cubicBezTo>
                    <a:lnTo>
                      <a:pt x="3061" y="1392"/>
                    </a:lnTo>
                    <a:lnTo>
                      <a:pt x="3180" y="1213"/>
                    </a:lnTo>
                    <a:cubicBezTo>
                      <a:pt x="3188" y="1205"/>
                      <a:pt x="3274" y="1090"/>
                      <a:pt x="3499" y="1090"/>
                    </a:cubicBezTo>
                    <a:cubicBezTo>
                      <a:pt x="3593" y="1090"/>
                      <a:pt x="3712" y="1110"/>
                      <a:pt x="3859" y="1166"/>
                    </a:cubicBezTo>
                    <a:cubicBezTo>
                      <a:pt x="3930" y="1190"/>
                      <a:pt x="3978" y="1237"/>
                      <a:pt x="4001" y="1309"/>
                    </a:cubicBezTo>
                    <a:cubicBezTo>
                      <a:pt x="4144" y="1642"/>
                      <a:pt x="3859" y="2380"/>
                      <a:pt x="3751" y="2642"/>
                    </a:cubicBezTo>
                    <a:lnTo>
                      <a:pt x="3454" y="3297"/>
                    </a:lnTo>
                    <a:lnTo>
                      <a:pt x="3990" y="2821"/>
                    </a:lnTo>
                    <a:cubicBezTo>
                      <a:pt x="3990" y="2810"/>
                      <a:pt x="4468" y="2393"/>
                      <a:pt x="4951" y="2393"/>
                    </a:cubicBezTo>
                    <a:cubicBezTo>
                      <a:pt x="5028" y="2393"/>
                      <a:pt x="5105" y="2403"/>
                      <a:pt x="5180" y="2428"/>
                    </a:cubicBezTo>
                    <a:cubicBezTo>
                      <a:pt x="4775" y="2630"/>
                      <a:pt x="4335" y="3059"/>
                      <a:pt x="4490" y="3749"/>
                    </a:cubicBezTo>
                    <a:cubicBezTo>
                      <a:pt x="4609" y="4297"/>
                      <a:pt x="5025" y="4916"/>
                      <a:pt x="5680" y="5142"/>
                    </a:cubicBezTo>
                    <a:cubicBezTo>
                      <a:pt x="5764" y="5428"/>
                      <a:pt x="5942" y="5666"/>
                      <a:pt x="6168" y="5845"/>
                    </a:cubicBezTo>
                    <a:cubicBezTo>
                      <a:pt x="5859" y="5945"/>
                      <a:pt x="5538" y="5993"/>
                      <a:pt x="5216" y="5993"/>
                    </a:cubicBezTo>
                    <a:cubicBezTo>
                      <a:pt x="4808" y="5993"/>
                      <a:pt x="4400" y="5915"/>
                      <a:pt x="4013" y="5762"/>
                    </a:cubicBezTo>
                    <a:cubicBezTo>
                      <a:pt x="3859" y="5690"/>
                      <a:pt x="3704" y="5607"/>
                      <a:pt x="3585" y="5500"/>
                    </a:cubicBezTo>
                    <a:cubicBezTo>
                      <a:pt x="2954" y="5000"/>
                      <a:pt x="2656" y="4083"/>
                      <a:pt x="2358" y="3190"/>
                    </a:cubicBezTo>
                    <a:cubicBezTo>
                      <a:pt x="1989" y="2094"/>
                      <a:pt x="1632" y="963"/>
                      <a:pt x="656" y="606"/>
                    </a:cubicBezTo>
                    <a:cubicBezTo>
                      <a:pt x="935" y="402"/>
                      <a:pt x="1271" y="305"/>
                      <a:pt x="1614" y="305"/>
                    </a:cubicBezTo>
                    <a:close/>
                    <a:moveTo>
                      <a:pt x="1573" y="1"/>
                    </a:moveTo>
                    <a:cubicBezTo>
                      <a:pt x="814" y="1"/>
                      <a:pt x="237" y="537"/>
                      <a:pt x="215" y="570"/>
                    </a:cubicBezTo>
                    <a:lnTo>
                      <a:pt x="1" y="773"/>
                    </a:lnTo>
                    <a:lnTo>
                      <a:pt x="287" y="821"/>
                    </a:lnTo>
                    <a:cubicBezTo>
                      <a:pt x="1323" y="1011"/>
                      <a:pt x="1692" y="2106"/>
                      <a:pt x="2073" y="3285"/>
                    </a:cubicBezTo>
                    <a:cubicBezTo>
                      <a:pt x="2382" y="4214"/>
                      <a:pt x="2704" y="5166"/>
                      <a:pt x="3394" y="5726"/>
                    </a:cubicBezTo>
                    <a:cubicBezTo>
                      <a:pt x="3537" y="5857"/>
                      <a:pt x="3716" y="5964"/>
                      <a:pt x="3894" y="6035"/>
                    </a:cubicBezTo>
                    <a:cubicBezTo>
                      <a:pt x="4299" y="6202"/>
                      <a:pt x="4740" y="6297"/>
                      <a:pt x="5180" y="6297"/>
                    </a:cubicBezTo>
                    <a:cubicBezTo>
                      <a:pt x="5644" y="6285"/>
                      <a:pt x="6097" y="6190"/>
                      <a:pt x="6537" y="6024"/>
                    </a:cubicBezTo>
                    <a:lnTo>
                      <a:pt x="6811" y="5928"/>
                    </a:lnTo>
                    <a:lnTo>
                      <a:pt x="6573" y="5762"/>
                    </a:lnTo>
                    <a:cubicBezTo>
                      <a:pt x="6192" y="5500"/>
                      <a:pt x="5966" y="5226"/>
                      <a:pt x="5966" y="5023"/>
                    </a:cubicBezTo>
                    <a:lnTo>
                      <a:pt x="5966" y="4904"/>
                    </a:lnTo>
                    <a:lnTo>
                      <a:pt x="5859" y="4881"/>
                    </a:lnTo>
                    <a:cubicBezTo>
                      <a:pt x="5263" y="4714"/>
                      <a:pt x="4882" y="4154"/>
                      <a:pt x="4775" y="3678"/>
                    </a:cubicBezTo>
                    <a:cubicBezTo>
                      <a:pt x="4585" y="2856"/>
                      <a:pt x="5525" y="2595"/>
                      <a:pt x="5561" y="2583"/>
                    </a:cubicBezTo>
                    <a:lnTo>
                      <a:pt x="5835" y="2511"/>
                    </a:lnTo>
                    <a:lnTo>
                      <a:pt x="5621" y="2333"/>
                    </a:lnTo>
                    <a:cubicBezTo>
                      <a:pt x="5411" y="2151"/>
                      <a:pt x="5179" y="2081"/>
                      <a:pt x="4949" y="2081"/>
                    </a:cubicBezTo>
                    <a:cubicBezTo>
                      <a:pt x="4681" y="2081"/>
                      <a:pt x="4416" y="2175"/>
                      <a:pt x="4192" y="2297"/>
                    </a:cubicBezTo>
                    <a:cubicBezTo>
                      <a:pt x="4299" y="1952"/>
                      <a:pt x="4394" y="1487"/>
                      <a:pt x="4263" y="1178"/>
                    </a:cubicBezTo>
                    <a:cubicBezTo>
                      <a:pt x="4204" y="1035"/>
                      <a:pt x="4097" y="928"/>
                      <a:pt x="3954" y="880"/>
                    </a:cubicBezTo>
                    <a:cubicBezTo>
                      <a:pt x="3774" y="812"/>
                      <a:pt x="3619" y="786"/>
                      <a:pt x="3490" y="786"/>
                    </a:cubicBezTo>
                    <a:cubicBezTo>
                      <a:pt x="3303" y="786"/>
                      <a:pt x="3169" y="841"/>
                      <a:pt x="3085" y="904"/>
                    </a:cubicBezTo>
                    <a:cubicBezTo>
                      <a:pt x="2692" y="368"/>
                      <a:pt x="2251" y="70"/>
                      <a:pt x="1751" y="11"/>
                    </a:cubicBezTo>
                    <a:cubicBezTo>
                      <a:pt x="1691" y="4"/>
                      <a:pt x="1632" y="1"/>
                      <a:pt x="15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"/>
              <p:cNvSpPr/>
              <p:nvPr/>
            </p:nvSpPr>
            <p:spPr>
              <a:xfrm>
                <a:off x="4018650" y="4083475"/>
                <a:ext cx="225350" cy="19592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7" extrusionOk="0">
                    <a:moveTo>
                      <a:pt x="1941" y="1"/>
                    </a:moveTo>
                    <a:cubicBezTo>
                      <a:pt x="1712" y="1"/>
                      <a:pt x="1395" y="178"/>
                      <a:pt x="965" y="699"/>
                    </a:cubicBezTo>
                    <a:cubicBezTo>
                      <a:pt x="0" y="1866"/>
                      <a:pt x="1679" y="2973"/>
                      <a:pt x="1679" y="2973"/>
                    </a:cubicBezTo>
                    <a:cubicBezTo>
                      <a:pt x="1679" y="2973"/>
                      <a:pt x="667" y="3747"/>
                      <a:pt x="548" y="4318"/>
                    </a:cubicBezTo>
                    <a:cubicBezTo>
                      <a:pt x="536" y="4354"/>
                      <a:pt x="536" y="4390"/>
                      <a:pt x="536" y="4425"/>
                    </a:cubicBezTo>
                    <a:cubicBezTo>
                      <a:pt x="536" y="4783"/>
                      <a:pt x="929" y="5104"/>
                      <a:pt x="1203" y="5306"/>
                    </a:cubicBezTo>
                    <a:cubicBezTo>
                      <a:pt x="1358" y="5414"/>
                      <a:pt x="1477" y="5473"/>
                      <a:pt x="1477" y="5473"/>
                    </a:cubicBezTo>
                    <a:cubicBezTo>
                      <a:pt x="750" y="6795"/>
                      <a:pt x="1298" y="7247"/>
                      <a:pt x="1358" y="7295"/>
                    </a:cubicBezTo>
                    <a:cubicBezTo>
                      <a:pt x="1384" y="7315"/>
                      <a:pt x="1550" y="7481"/>
                      <a:pt x="1905" y="7481"/>
                    </a:cubicBezTo>
                    <a:cubicBezTo>
                      <a:pt x="2191" y="7481"/>
                      <a:pt x="2599" y="7374"/>
                      <a:pt x="3155" y="6997"/>
                    </a:cubicBezTo>
                    <a:cubicBezTo>
                      <a:pt x="3155" y="6997"/>
                      <a:pt x="3191" y="7057"/>
                      <a:pt x="3251" y="7140"/>
                    </a:cubicBezTo>
                    <a:cubicBezTo>
                      <a:pt x="3405" y="7342"/>
                      <a:pt x="3715" y="7688"/>
                      <a:pt x="4037" y="7807"/>
                    </a:cubicBezTo>
                    <a:lnTo>
                      <a:pt x="4072" y="7819"/>
                    </a:lnTo>
                    <a:cubicBezTo>
                      <a:pt x="4120" y="7831"/>
                      <a:pt x="4170" y="7837"/>
                      <a:pt x="4223" y="7837"/>
                    </a:cubicBezTo>
                    <a:cubicBezTo>
                      <a:pt x="4275" y="7837"/>
                      <a:pt x="4328" y="7831"/>
                      <a:pt x="4382" y="7819"/>
                    </a:cubicBezTo>
                    <a:cubicBezTo>
                      <a:pt x="4941" y="7628"/>
                      <a:pt x="5620" y="6569"/>
                      <a:pt x="5620" y="6569"/>
                    </a:cubicBezTo>
                    <a:cubicBezTo>
                      <a:pt x="5620" y="6569"/>
                      <a:pt x="6313" y="7433"/>
                      <a:pt x="7109" y="7433"/>
                    </a:cubicBezTo>
                    <a:cubicBezTo>
                      <a:pt x="7382" y="7433"/>
                      <a:pt x="7668" y="7331"/>
                      <a:pt x="7942" y="7057"/>
                    </a:cubicBezTo>
                    <a:cubicBezTo>
                      <a:pt x="9013" y="5985"/>
                      <a:pt x="8430" y="5652"/>
                      <a:pt x="8013" y="5568"/>
                    </a:cubicBezTo>
                    <a:cubicBezTo>
                      <a:pt x="7596" y="5485"/>
                      <a:pt x="7311" y="5140"/>
                      <a:pt x="7585" y="4187"/>
                    </a:cubicBezTo>
                    <a:cubicBezTo>
                      <a:pt x="7585" y="4187"/>
                      <a:pt x="8620" y="2282"/>
                      <a:pt x="7096" y="973"/>
                    </a:cubicBezTo>
                    <a:cubicBezTo>
                      <a:pt x="6571" y="465"/>
                      <a:pt x="5999" y="304"/>
                      <a:pt x="5483" y="304"/>
                    </a:cubicBezTo>
                    <a:cubicBezTo>
                      <a:pt x="4584" y="304"/>
                      <a:pt x="3858" y="794"/>
                      <a:pt x="3858" y="794"/>
                    </a:cubicBezTo>
                    <a:cubicBezTo>
                      <a:pt x="3546" y="916"/>
                      <a:pt x="3296" y="968"/>
                      <a:pt x="3097" y="968"/>
                    </a:cubicBezTo>
                    <a:cubicBezTo>
                      <a:pt x="2712" y="968"/>
                      <a:pt x="2520" y="771"/>
                      <a:pt x="2441" y="496"/>
                    </a:cubicBezTo>
                    <a:cubicBezTo>
                      <a:pt x="2375" y="272"/>
                      <a:pt x="2225" y="1"/>
                      <a:pt x="19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"/>
              <p:cNvSpPr/>
              <p:nvPr/>
            </p:nvSpPr>
            <p:spPr>
              <a:xfrm>
                <a:off x="4028175" y="4079875"/>
                <a:ext cx="210175" cy="203550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2" extrusionOk="0">
                    <a:moveTo>
                      <a:pt x="1574" y="291"/>
                    </a:moveTo>
                    <a:cubicBezTo>
                      <a:pt x="1591" y="291"/>
                      <a:pt x="1607" y="292"/>
                      <a:pt x="1620" y="295"/>
                    </a:cubicBezTo>
                    <a:cubicBezTo>
                      <a:pt x="1798" y="343"/>
                      <a:pt x="1881" y="581"/>
                      <a:pt x="1917" y="688"/>
                    </a:cubicBezTo>
                    <a:cubicBezTo>
                      <a:pt x="1965" y="890"/>
                      <a:pt x="2108" y="1069"/>
                      <a:pt x="2310" y="1176"/>
                    </a:cubicBezTo>
                    <a:cubicBezTo>
                      <a:pt x="2426" y="1234"/>
                      <a:pt x="2561" y="1263"/>
                      <a:pt x="2716" y="1263"/>
                    </a:cubicBezTo>
                    <a:cubicBezTo>
                      <a:pt x="2944" y="1263"/>
                      <a:pt x="3213" y="1201"/>
                      <a:pt x="3525" y="1081"/>
                    </a:cubicBezTo>
                    <a:lnTo>
                      <a:pt x="3560" y="1057"/>
                    </a:lnTo>
                    <a:cubicBezTo>
                      <a:pt x="3605" y="1027"/>
                      <a:pt x="4271" y="591"/>
                      <a:pt x="5090" y="591"/>
                    </a:cubicBezTo>
                    <a:cubicBezTo>
                      <a:pt x="5579" y="591"/>
                      <a:pt x="6122" y="746"/>
                      <a:pt x="6620" y="1236"/>
                    </a:cubicBezTo>
                    <a:cubicBezTo>
                      <a:pt x="8037" y="2438"/>
                      <a:pt x="7108" y="4188"/>
                      <a:pt x="7073" y="4260"/>
                    </a:cubicBezTo>
                    <a:lnTo>
                      <a:pt x="7061" y="4296"/>
                    </a:lnTo>
                    <a:cubicBezTo>
                      <a:pt x="6906" y="4843"/>
                      <a:pt x="6906" y="5236"/>
                      <a:pt x="7073" y="5510"/>
                    </a:cubicBezTo>
                    <a:cubicBezTo>
                      <a:pt x="7192" y="5701"/>
                      <a:pt x="7382" y="5820"/>
                      <a:pt x="7596" y="5855"/>
                    </a:cubicBezTo>
                    <a:cubicBezTo>
                      <a:pt x="7716" y="5879"/>
                      <a:pt x="7954" y="5951"/>
                      <a:pt x="8013" y="6129"/>
                    </a:cubicBezTo>
                    <a:cubicBezTo>
                      <a:pt x="8049" y="6248"/>
                      <a:pt x="8025" y="6534"/>
                      <a:pt x="7454" y="7094"/>
                    </a:cubicBezTo>
                    <a:cubicBezTo>
                      <a:pt x="7271" y="7299"/>
                      <a:pt x="7001" y="7428"/>
                      <a:pt x="6717" y="7428"/>
                    </a:cubicBezTo>
                    <a:cubicBezTo>
                      <a:pt x="6705" y="7428"/>
                      <a:pt x="6692" y="7427"/>
                      <a:pt x="6680" y="7427"/>
                    </a:cubicBezTo>
                    <a:cubicBezTo>
                      <a:pt x="5989" y="7379"/>
                      <a:pt x="5358" y="6617"/>
                      <a:pt x="5358" y="6617"/>
                    </a:cubicBezTo>
                    <a:lnTo>
                      <a:pt x="5227" y="6451"/>
                    </a:lnTo>
                    <a:lnTo>
                      <a:pt x="5108" y="6629"/>
                    </a:lnTo>
                    <a:cubicBezTo>
                      <a:pt x="4929" y="6915"/>
                      <a:pt x="4370" y="7677"/>
                      <a:pt x="3953" y="7820"/>
                    </a:cubicBezTo>
                    <a:cubicBezTo>
                      <a:pt x="3917" y="7826"/>
                      <a:pt x="3882" y="7829"/>
                      <a:pt x="3846" y="7829"/>
                    </a:cubicBezTo>
                    <a:cubicBezTo>
                      <a:pt x="3810" y="7829"/>
                      <a:pt x="3775" y="7826"/>
                      <a:pt x="3739" y="7820"/>
                    </a:cubicBezTo>
                    <a:lnTo>
                      <a:pt x="3703" y="7808"/>
                    </a:lnTo>
                    <a:cubicBezTo>
                      <a:pt x="3405" y="7701"/>
                      <a:pt x="3108" y="7344"/>
                      <a:pt x="2989" y="7189"/>
                    </a:cubicBezTo>
                    <a:cubicBezTo>
                      <a:pt x="2929" y="7117"/>
                      <a:pt x="2894" y="7058"/>
                      <a:pt x="2894" y="7058"/>
                    </a:cubicBezTo>
                    <a:lnTo>
                      <a:pt x="2810" y="6927"/>
                    </a:lnTo>
                    <a:lnTo>
                      <a:pt x="2691" y="6998"/>
                    </a:lnTo>
                    <a:cubicBezTo>
                      <a:pt x="2168" y="7354"/>
                      <a:pt x="1791" y="7454"/>
                      <a:pt x="1533" y="7454"/>
                    </a:cubicBezTo>
                    <a:cubicBezTo>
                      <a:pt x="1223" y="7454"/>
                      <a:pt x="1085" y="7309"/>
                      <a:pt x="1072" y="7296"/>
                    </a:cubicBezTo>
                    <a:cubicBezTo>
                      <a:pt x="1048" y="7284"/>
                      <a:pt x="560" y="6891"/>
                      <a:pt x="1239" y="5677"/>
                    </a:cubicBezTo>
                    <a:lnTo>
                      <a:pt x="1310" y="5546"/>
                    </a:lnTo>
                    <a:lnTo>
                      <a:pt x="1179" y="5474"/>
                    </a:lnTo>
                    <a:cubicBezTo>
                      <a:pt x="1179" y="5474"/>
                      <a:pt x="1060" y="5415"/>
                      <a:pt x="917" y="5308"/>
                    </a:cubicBezTo>
                    <a:cubicBezTo>
                      <a:pt x="536" y="5046"/>
                      <a:pt x="310" y="4772"/>
                      <a:pt x="310" y="4569"/>
                    </a:cubicBezTo>
                    <a:cubicBezTo>
                      <a:pt x="310" y="4546"/>
                      <a:pt x="310" y="4522"/>
                      <a:pt x="322" y="4498"/>
                    </a:cubicBezTo>
                    <a:cubicBezTo>
                      <a:pt x="417" y="4069"/>
                      <a:pt x="1119" y="3438"/>
                      <a:pt x="1393" y="3236"/>
                    </a:cubicBezTo>
                    <a:lnTo>
                      <a:pt x="1560" y="3105"/>
                    </a:lnTo>
                    <a:lnTo>
                      <a:pt x="1381" y="2986"/>
                    </a:lnTo>
                    <a:cubicBezTo>
                      <a:pt x="1370" y="2986"/>
                      <a:pt x="560" y="2438"/>
                      <a:pt x="453" y="1748"/>
                    </a:cubicBezTo>
                    <a:cubicBezTo>
                      <a:pt x="405" y="1450"/>
                      <a:pt x="500" y="1152"/>
                      <a:pt x="703" y="938"/>
                    </a:cubicBezTo>
                    <a:cubicBezTo>
                      <a:pt x="1159" y="397"/>
                      <a:pt x="1435" y="291"/>
                      <a:pt x="1574" y="291"/>
                    </a:cubicBezTo>
                    <a:close/>
                    <a:moveTo>
                      <a:pt x="1566" y="0"/>
                    </a:moveTo>
                    <a:cubicBezTo>
                      <a:pt x="1255" y="0"/>
                      <a:pt x="894" y="245"/>
                      <a:pt x="465" y="759"/>
                    </a:cubicBezTo>
                    <a:cubicBezTo>
                      <a:pt x="215" y="1045"/>
                      <a:pt x="96" y="1426"/>
                      <a:pt x="143" y="1795"/>
                    </a:cubicBezTo>
                    <a:cubicBezTo>
                      <a:pt x="238" y="2414"/>
                      <a:pt x="774" y="2914"/>
                      <a:pt x="1048" y="3129"/>
                    </a:cubicBezTo>
                    <a:cubicBezTo>
                      <a:pt x="750" y="3379"/>
                      <a:pt x="119" y="3950"/>
                      <a:pt x="12" y="4438"/>
                    </a:cubicBezTo>
                    <a:cubicBezTo>
                      <a:pt x="12" y="4486"/>
                      <a:pt x="0" y="4534"/>
                      <a:pt x="0" y="4581"/>
                    </a:cubicBezTo>
                    <a:cubicBezTo>
                      <a:pt x="12" y="4974"/>
                      <a:pt x="405" y="5331"/>
                      <a:pt x="738" y="5570"/>
                    </a:cubicBezTo>
                    <a:cubicBezTo>
                      <a:pt x="798" y="5617"/>
                      <a:pt x="858" y="5641"/>
                      <a:pt x="893" y="5677"/>
                    </a:cubicBezTo>
                    <a:cubicBezTo>
                      <a:pt x="215" y="6998"/>
                      <a:pt x="810" y="7498"/>
                      <a:pt x="858" y="7534"/>
                    </a:cubicBezTo>
                    <a:cubicBezTo>
                      <a:pt x="892" y="7576"/>
                      <a:pt x="1098" y="7776"/>
                      <a:pt x="1513" y="7776"/>
                    </a:cubicBezTo>
                    <a:cubicBezTo>
                      <a:pt x="1807" y="7776"/>
                      <a:pt x="2207" y="7675"/>
                      <a:pt x="2727" y="7344"/>
                    </a:cubicBezTo>
                    <a:lnTo>
                      <a:pt x="2751" y="7379"/>
                    </a:lnTo>
                    <a:cubicBezTo>
                      <a:pt x="2917" y="7582"/>
                      <a:pt x="3239" y="7963"/>
                      <a:pt x="3608" y="8094"/>
                    </a:cubicBezTo>
                    <a:lnTo>
                      <a:pt x="3644" y="8106"/>
                    </a:lnTo>
                    <a:cubicBezTo>
                      <a:pt x="3715" y="8117"/>
                      <a:pt x="3786" y="8129"/>
                      <a:pt x="3858" y="8141"/>
                    </a:cubicBezTo>
                    <a:cubicBezTo>
                      <a:pt x="3929" y="8141"/>
                      <a:pt x="3989" y="8129"/>
                      <a:pt x="4048" y="8106"/>
                    </a:cubicBezTo>
                    <a:cubicBezTo>
                      <a:pt x="4513" y="7963"/>
                      <a:pt x="5037" y="7272"/>
                      <a:pt x="5263" y="6963"/>
                    </a:cubicBezTo>
                    <a:cubicBezTo>
                      <a:pt x="5501" y="7213"/>
                      <a:pt x="6037" y="7701"/>
                      <a:pt x="6668" y="7736"/>
                    </a:cubicBezTo>
                    <a:cubicBezTo>
                      <a:pt x="6681" y="7737"/>
                      <a:pt x="6695" y="7737"/>
                      <a:pt x="6709" y="7737"/>
                    </a:cubicBezTo>
                    <a:cubicBezTo>
                      <a:pt x="7075" y="7737"/>
                      <a:pt x="7427" y="7584"/>
                      <a:pt x="7668" y="7320"/>
                    </a:cubicBezTo>
                    <a:cubicBezTo>
                      <a:pt x="8192" y="6796"/>
                      <a:pt x="8406" y="6379"/>
                      <a:pt x="8299" y="6046"/>
                    </a:cubicBezTo>
                    <a:cubicBezTo>
                      <a:pt x="8228" y="5808"/>
                      <a:pt x="8001" y="5641"/>
                      <a:pt x="7656" y="5581"/>
                    </a:cubicBezTo>
                    <a:cubicBezTo>
                      <a:pt x="7525" y="5558"/>
                      <a:pt x="7406" y="5486"/>
                      <a:pt x="7335" y="5367"/>
                    </a:cubicBezTo>
                    <a:cubicBezTo>
                      <a:pt x="7215" y="5177"/>
                      <a:pt x="7215" y="4843"/>
                      <a:pt x="7346" y="4403"/>
                    </a:cubicBezTo>
                    <a:cubicBezTo>
                      <a:pt x="7442" y="4200"/>
                      <a:pt x="8347" y="2319"/>
                      <a:pt x="6823" y="1021"/>
                    </a:cubicBezTo>
                    <a:cubicBezTo>
                      <a:pt x="6267" y="484"/>
                      <a:pt x="5660" y="313"/>
                      <a:pt x="5113" y="313"/>
                    </a:cubicBezTo>
                    <a:cubicBezTo>
                      <a:pt x="4241" y="313"/>
                      <a:pt x="3522" y="746"/>
                      <a:pt x="3405" y="819"/>
                    </a:cubicBezTo>
                    <a:cubicBezTo>
                      <a:pt x="3135" y="916"/>
                      <a:pt x="2903" y="967"/>
                      <a:pt x="2718" y="967"/>
                    </a:cubicBezTo>
                    <a:cubicBezTo>
                      <a:pt x="2609" y="967"/>
                      <a:pt x="2516" y="949"/>
                      <a:pt x="2441" y="914"/>
                    </a:cubicBezTo>
                    <a:cubicBezTo>
                      <a:pt x="2322" y="855"/>
                      <a:pt x="2239" y="736"/>
                      <a:pt x="2203" y="605"/>
                    </a:cubicBezTo>
                    <a:cubicBezTo>
                      <a:pt x="2108" y="271"/>
                      <a:pt x="1917" y="57"/>
                      <a:pt x="1667" y="9"/>
                    </a:cubicBezTo>
                    <a:cubicBezTo>
                      <a:pt x="1634" y="3"/>
                      <a:pt x="1600" y="0"/>
                      <a:pt x="15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"/>
              <p:cNvSpPr/>
              <p:nvPr/>
            </p:nvSpPr>
            <p:spPr>
              <a:xfrm>
                <a:off x="4247250" y="44268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8418" y="714"/>
                    </a:moveTo>
                    <a:cubicBezTo>
                      <a:pt x="8620" y="941"/>
                      <a:pt x="8847" y="1131"/>
                      <a:pt x="9109" y="1310"/>
                    </a:cubicBezTo>
                    <a:cubicBezTo>
                      <a:pt x="9109" y="3667"/>
                      <a:pt x="8370" y="5608"/>
                      <a:pt x="6918" y="7060"/>
                    </a:cubicBezTo>
                    <a:cubicBezTo>
                      <a:pt x="5880" y="8098"/>
                      <a:pt x="4797" y="8629"/>
                      <a:pt x="3766" y="8629"/>
                    </a:cubicBezTo>
                    <a:cubicBezTo>
                      <a:pt x="3307" y="8629"/>
                      <a:pt x="2859" y="8523"/>
                      <a:pt x="2429" y="8311"/>
                    </a:cubicBezTo>
                    <a:cubicBezTo>
                      <a:pt x="1203" y="7715"/>
                      <a:pt x="393" y="6346"/>
                      <a:pt x="429" y="5453"/>
                    </a:cubicBezTo>
                    <a:lnTo>
                      <a:pt x="441" y="5322"/>
                    </a:lnTo>
                    <a:cubicBezTo>
                      <a:pt x="495" y="4300"/>
                      <a:pt x="1344" y="3527"/>
                      <a:pt x="2333" y="3527"/>
                    </a:cubicBezTo>
                    <a:cubicBezTo>
                      <a:pt x="2428" y="3527"/>
                      <a:pt x="2523" y="3534"/>
                      <a:pt x="2620" y="3548"/>
                    </a:cubicBezTo>
                    <a:cubicBezTo>
                      <a:pt x="3727" y="3727"/>
                      <a:pt x="4453" y="4810"/>
                      <a:pt x="4179" y="5894"/>
                    </a:cubicBezTo>
                    <a:lnTo>
                      <a:pt x="4144" y="6048"/>
                    </a:lnTo>
                    <a:lnTo>
                      <a:pt x="4287" y="6084"/>
                    </a:lnTo>
                    <a:cubicBezTo>
                      <a:pt x="4404" y="6113"/>
                      <a:pt x="4521" y="6127"/>
                      <a:pt x="4639" y="6127"/>
                    </a:cubicBezTo>
                    <a:cubicBezTo>
                      <a:pt x="5109" y="6127"/>
                      <a:pt x="5585" y="5900"/>
                      <a:pt x="6061" y="5453"/>
                    </a:cubicBezTo>
                    <a:cubicBezTo>
                      <a:pt x="7430" y="4143"/>
                      <a:pt x="8097" y="2215"/>
                      <a:pt x="8418" y="714"/>
                    </a:cubicBezTo>
                    <a:close/>
                    <a:moveTo>
                      <a:pt x="8239" y="0"/>
                    </a:moveTo>
                    <a:lnTo>
                      <a:pt x="8180" y="333"/>
                    </a:lnTo>
                    <a:cubicBezTo>
                      <a:pt x="7894" y="1822"/>
                      <a:pt x="7263" y="3882"/>
                      <a:pt x="5846" y="5215"/>
                    </a:cubicBezTo>
                    <a:cubicBezTo>
                      <a:pt x="5426" y="5613"/>
                      <a:pt x="5016" y="5817"/>
                      <a:pt x="4624" y="5817"/>
                    </a:cubicBezTo>
                    <a:cubicBezTo>
                      <a:pt x="4583" y="5817"/>
                      <a:pt x="4542" y="5815"/>
                      <a:pt x="4501" y="5810"/>
                    </a:cubicBezTo>
                    <a:cubicBezTo>
                      <a:pt x="4703" y="4596"/>
                      <a:pt x="3870" y="3453"/>
                      <a:pt x="2655" y="3274"/>
                    </a:cubicBezTo>
                    <a:cubicBezTo>
                      <a:pt x="2546" y="3258"/>
                      <a:pt x="2438" y="3251"/>
                      <a:pt x="2332" y="3251"/>
                    </a:cubicBezTo>
                    <a:cubicBezTo>
                      <a:pt x="1238" y="3251"/>
                      <a:pt x="296" y="4061"/>
                      <a:pt x="155" y="5167"/>
                    </a:cubicBezTo>
                    <a:lnTo>
                      <a:pt x="131" y="5298"/>
                    </a:lnTo>
                    <a:cubicBezTo>
                      <a:pt x="0" y="6287"/>
                      <a:pt x="858" y="7882"/>
                      <a:pt x="2286" y="8584"/>
                    </a:cubicBezTo>
                    <a:cubicBezTo>
                      <a:pt x="2751" y="8811"/>
                      <a:pt x="3263" y="8930"/>
                      <a:pt x="3775" y="8930"/>
                    </a:cubicBezTo>
                    <a:cubicBezTo>
                      <a:pt x="4691" y="8930"/>
                      <a:pt x="5846" y="8561"/>
                      <a:pt x="7120" y="7275"/>
                    </a:cubicBezTo>
                    <a:cubicBezTo>
                      <a:pt x="8656" y="5739"/>
                      <a:pt x="9418" y="3703"/>
                      <a:pt x="9394" y="1226"/>
                    </a:cubicBezTo>
                    <a:lnTo>
                      <a:pt x="9394" y="1143"/>
                    </a:lnTo>
                    <a:lnTo>
                      <a:pt x="9323" y="1095"/>
                    </a:lnTo>
                    <a:cubicBezTo>
                      <a:pt x="8990" y="881"/>
                      <a:pt x="8692" y="595"/>
                      <a:pt x="8442" y="274"/>
                    </a:cubicBezTo>
                    <a:lnTo>
                      <a:pt x="82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"/>
              <p:cNvSpPr/>
              <p:nvPr/>
            </p:nvSpPr>
            <p:spPr>
              <a:xfrm>
                <a:off x="46178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5501" y="299"/>
                    </a:moveTo>
                    <a:cubicBezTo>
                      <a:pt x="6394" y="299"/>
                      <a:pt x="7716" y="1097"/>
                      <a:pt x="8311" y="2300"/>
                    </a:cubicBezTo>
                    <a:cubicBezTo>
                      <a:pt x="8990" y="3693"/>
                      <a:pt x="8549" y="5288"/>
                      <a:pt x="7061" y="6788"/>
                    </a:cubicBezTo>
                    <a:cubicBezTo>
                      <a:pt x="5608" y="8241"/>
                      <a:pt x="3668" y="8979"/>
                      <a:pt x="1310" y="8979"/>
                    </a:cubicBezTo>
                    <a:lnTo>
                      <a:pt x="1298" y="8979"/>
                    </a:lnTo>
                    <a:cubicBezTo>
                      <a:pt x="1132" y="8717"/>
                      <a:pt x="929" y="8491"/>
                      <a:pt x="703" y="8289"/>
                    </a:cubicBezTo>
                    <a:cubicBezTo>
                      <a:pt x="2203" y="7967"/>
                      <a:pt x="4132" y="7312"/>
                      <a:pt x="5442" y="5931"/>
                    </a:cubicBezTo>
                    <a:cubicBezTo>
                      <a:pt x="6001" y="5336"/>
                      <a:pt x="6228" y="4740"/>
                      <a:pt x="6073" y="4157"/>
                    </a:cubicBezTo>
                    <a:lnTo>
                      <a:pt x="6037" y="4014"/>
                    </a:lnTo>
                    <a:lnTo>
                      <a:pt x="5894" y="4050"/>
                    </a:lnTo>
                    <a:cubicBezTo>
                      <a:pt x="5739" y="4089"/>
                      <a:pt x="5584" y="4108"/>
                      <a:pt x="5431" y="4108"/>
                    </a:cubicBezTo>
                    <a:cubicBezTo>
                      <a:pt x="4519" y="4108"/>
                      <a:pt x="3703" y="3439"/>
                      <a:pt x="3561" y="2490"/>
                    </a:cubicBezTo>
                    <a:cubicBezTo>
                      <a:pt x="3382" y="1395"/>
                      <a:pt x="4203" y="383"/>
                      <a:pt x="5323" y="311"/>
                    </a:cubicBezTo>
                    <a:lnTo>
                      <a:pt x="5454" y="311"/>
                    </a:lnTo>
                    <a:lnTo>
                      <a:pt x="5454" y="299"/>
                    </a:lnTo>
                    <a:close/>
                    <a:moveTo>
                      <a:pt x="5506" y="1"/>
                    </a:moveTo>
                    <a:cubicBezTo>
                      <a:pt x="5434" y="1"/>
                      <a:pt x="5365" y="5"/>
                      <a:pt x="5299" y="14"/>
                    </a:cubicBezTo>
                    <a:lnTo>
                      <a:pt x="5216" y="26"/>
                    </a:lnTo>
                    <a:cubicBezTo>
                      <a:pt x="3370" y="204"/>
                      <a:pt x="2560" y="2454"/>
                      <a:pt x="3882" y="3764"/>
                    </a:cubicBezTo>
                    <a:cubicBezTo>
                      <a:pt x="4295" y="4187"/>
                      <a:pt x="4861" y="4414"/>
                      <a:pt x="5441" y="4414"/>
                    </a:cubicBezTo>
                    <a:cubicBezTo>
                      <a:pt x="5564" y="4414"/>
                      <a:pt x="5688" y="4404"/>
                      <a:pt x="5811" y="4383"/>
                    </a:cubicBezTo>
                    <a:lnTo>
                      <a:pt x="5811" y="4383"/>
                    </a:lnTo>
                    <a:cubicBezTo>
                      <a:pt x="5858" y="4812"/>
                      <a:pt x="5668" y="5264"/>
                      <a:pt x="5216" y="5729"/>
                    </a:cubicBezTo>
                    <a:cubicBezTo>
                      <a:pt x="3882" y="7146"/>
                      <a:pt x="1822" y="7777"/>
                      <a:pt x="334" y="8062"/>
                    </a:cubicBezTo>
                    <a:lnTo>
                      <a:pt x="1" y="8122"/>
                    </a:lnTo>
                    <a:lnTo>
                      <a:pt x="274" y="8324"/>
                    </a:lnTo>
                    <a:cubicBezTo>
                      <a:pt x="596" y="8562"/>
                      <a:pt x="870" y="8860"/>
                      <a:pt x="1096" y="9205"/>
                    </a:cubicBezTo>
                    <a:lnTo>
                      <a:pt x="1144" y="9277"/>
                    </a:lnTo>
                    <a:lnTo>
                      <a:pt x="1310" y="9277"/>
                    </a:lnTo>
                    <a:cubicBezTo>
                      <a:pt x="3751" y="9277"/>
                      <a:pt x="5763" y="8515"/>
                      <a:pt x="7275" y="7003"/>
                    </a:cubicBezTo>
                    <a:cubicBezTo>
                      <a:pt x="9430" y="4848"/>
                      <a:pt x="9014" y="3050"/>
                      <a:pt x="8585" y="2169"/>
                    </a:cubicBezTo>
                    <a:cubicBezTo>
                      <a:pt x="7930" y="836"/>
                      <a:pt x="6498" y="1"/>
                      <a:pt x="5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"/>
              <p:cNvSpPr/>
              <p:nvPr/>
            </p:nvSpPr>
            <p:spPr>
              <a:xfrm>
                <a:off x="43853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37" y="1"/>
                    </a:moveTo>
                    <a:lnTo>
                      <a:pt x="1" y="13"/>
                    </a:lnTo>
                    <a:lnTo>
                      <a:pt x="37" y="60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"/>
              <p:cNvSpPr/>
              <p:nvPr/>
            </p:nvSpPr>
            <p:spPr>
              <a:xfrm>
                <a:off x="4380000" y="4272675"/>
                <a:ext cx="110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51" extrusionOk="0">
                    <a:moveTo>
                      <a:pt x="441" y="1"/>
                    </a:moveTo>
                    <a:lnTo>
                      <a:pt x="203" y="96"/>
                    </a:lnTo>
                    <a:lnTo>
                      <a:pt x="0" y="155"/>
                    </a:lnTo>
                    <a:lnTo>
                      <a:pt x="310" y="751"/>
                    </a:lnTo>
                    <a:lnTo>
                      <a:pt x="393" y="322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"/>
              <p:cNvSpPr/>
              <p:nvPr/>
            </p:nvSpPr>
            <p:spPr>
              <a:xfrm>
                <a:off x="4352925" y="41619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10454" y="1"/>
                    </a:moveTo>
                    <a:cubicBezTo>
                      <a:pt x="9394" y="1"/>
                      <a:pt x="9454" y="1632"/>
                      <a:pt x="8263" y="1775"/>
                    </a:cubicBezTo>
                    <a:cubicBezTo>
                      <a:pt x="7965" y="1810"/>
                      <a:pt x="7596" y="1858"/>
                      <a:pt x="7179" y="1882"/>
                    </a:cubicBezTo>
                    <a:cubicBezTo>
                      <a:pt x="7037" y="1989"/>
                      <a:pt x="6870" y="2084"/>
                      <a:pt x="6703" y="2156"/>
                    </a:cubicBezTo>
                    <a:cubicBezTo>
                      <a:pt x="6298" y="2316"/>
                      <a:pt x="5870" y="2397"/>
                      <a:pt x="5440" y="2397"/>
                    </a:cubicBezTo>
                    <a:cubicBezTo>
                      <a:pt x="5010" y="2397"/>
                      <a:pt x="4578" y="2316"/>
                      <a:pt x="4167" y="2156"/>
                    </a:cubicBezTo>
                    <a:cubicBezTo>
                      <a:pt x="4024" y="2263"/>
                      <a:pt x="3893" y="2334"/>
                      <a:pt x="3893" y="2334"/>
                    </a:cubicBezTo>
                    <a:cubicBezTo>
                      <a:pt x="4620" y="3656"/>
                      <a:pt x="4072" y="4108"/>
                      <a:pt x="4024" y="4144"/>
                    </a:cubicBezTo>
                    <a:cubicBezTo>
                      <a:pt x="3991" y="4170"/>
                      <a:pt x="3824" y="4339"/>
                      <a:pt x="3470" y="4339"/>
                    </a:cubicBezTo>
                    <a:cubicBezTo>
                      <a:pt x="3185" y="4339"/>
                      <a:pt x="2779" y="4229"/>
                      <a:pt x="2226" y="3846"/>
                    </a:cubicBezTo>
                    <a:cubicBezTo>
                      <a:pt x="2226" y="3846"/>
                      <a:pt x="2179" y="3906"/>
                      <a:pt x="2119" y="4001"/>
                    </a:cubicBezTo>
                    <a:cubicBezTo>
                      <a:pt x="2417" y="4739"/>
                      <a:pt x="2584" y="5704"/>
                      <a:pt x="2167" y="6692"/>
                    </a:cubicBezTo>
                    <a:cubicBezTo>
                      <a:pt x="2096" y="6870"/>
                      <a:pt x="2000" y="7037"/>
                      <a:pt x="1869" y="7180"/>
                    </a:cubicBezTo>
                    <a:cubicBezTo>
                      <a:pt x="1857" y="7597"/>
                      <a:pt x="1798" y="7954"/>
                      <a:pt x="1774" y="8263"/>
                    </a:cubicBezTo>
                    <a:cubicBezTo>
                      <a:pt x="1619" y="9466"/>
                      <a:pt x="0" y="9395"/>
                      <a:pt x="0" y="10454"/>
                    </a:cubicBezTo>
                    <a:cubicBezTo>
                      <a:pt x="0" y="11514"/>
                      <a:pt x="1167" y="11621"/>
                      <a:pt x="1167" y="11621"/>
                    </a:cubicBezTo>
                    <a:cubicBezTo>
                      <a:pt x="2893" y="11573"/>
                      <a:pt x="3274" y="10157"/>
                      <a:pt x="3322" y="9061"/>
                    </a:cubicBezTo>
                    <a:cubicBezTo>
                      <a:pt x="3429" y="9752"/>
                      <a:pt x="3691" y="10407"/>
                      <a:pt x="4108" y="10966"/>
                    </a:cubicBezTo>
                    <a:cubicBezTo>
                      <a:pt x="4358" y="11300"/>
                      <a:pt x="4667" y="11585"/>
                      <a:pt x="5024" y="11823"/>
                    </a:cubicBezTo>
                    <a:cubicBezTo>
                      <a:pt x="5417" y="12073"/>
                      <a:pt x="5858" y="12240"/>
                      <a:pt x="6322" y="12323"/>
                    </a:cubicBezTo>
                    <a:cubicBezTo>
                      <a:pt x="7001" y="11157"/>
                      <a:pt x="5478" y="9003"/>
                      <a:pt x="5477" y="9002"/>
                    </a:cubicBezTo>
                    <a:lnTo>
                      <a:pt x="5477" y="9002"/>
                    </a:lnTo>
                    <a:cubicBezTo>
                      <a:pt x="7069" y="11096"/>
                      <a:pt x="8500" y="11612"/>
                      <a:pt x="9524" y="11612"/>
                    </a:cubicBezTo>
                    <a:cubicBezTo>
                      <a:pt x="10444" y="11612"/>
                      <a:pt x="11036" y="11195"/>
                      <a:pt x="11120" y="11133"/>
                    </a:cubicBezTo>
                    <a:cubicBezTo>
                      <a:pt x="11251" y="10954"/>
                      <a:pt x="12966" y="8513"/>
                      <a:pt x="8989" y="5489"/>
                    </a:cubicBezTo>
                    <a:lnTo>
                      <a:pt x="8989" y="5489"/>
                    </a:lnTo>
                    <a:cubicBezTo>
                      <a:pt x="8990" y="5490"/>
                      <a:pt x="10431" y="6509"/>
                      <a:pt x="11594" y="6509"/>
                    </a:cubicBezTo>
                    <a:cubicBezTo>
                      <a:pt x="11853" y="6509"/>
                      <a:pt x="12099" y="6458"/>
                      <a:pt x="12311" y="6335"/>
                    </a:cubicBezTo>
                    <a:cubicBezTo>
                      <a:pt x="12240" y="5870"/>
                      <a:pt x="12061" y="5430"/>
                      <a:pt x="11811" y="5037"/>
                    </a:cubicBezTo>
                    <a:cubicBezTo>
                      <a:pt x="11585" y="4680"/>
                      <a:pt x="11299" y="4358"/>
                      <a:pt x="10954" y="4108"/>
                    </a:cubicBezTo>
                    <a:cubicBezTo>
                      <a:pt x="10394" y="3691"/>
                      <a:pt x="9751" y="3430"/>
                      <a:pt x="9061" y="3322"/>
                    </a:cubicBezTo>
                    <a:cubicBezTo>
                      <a:pt x="10156" y="3287"/>
                      <a:pt x="11573" y="2894"/>
                      <a:pt x="11609" y="1167"/>
                    </a:cubicBezTo>
                    <a:cubicBezTo>
                      <a:pt x="11609" y="1167"/>
                      <a:pt x="11513" y="1"/>
                      <a:pt x="104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"/>
              <p:cNvSpPr/>
              <p:nvPr/>
            </p:nvSpPr>
            <p:spPr>
              <a:xfrm>
                <a:off x="4349350" y="41583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10597" y="298"/>
                    </a:moveTo>
                    <a:cubicBezTo>
                      <a:pt x="11502" y="298"/>
                      <a:pt x="11609" y="1287"/>
                      <a:pt x="11609" y="1310"/>
                    </a:cubicBezTo>
                    <a:cubicBezTo>
                      <a:pt x="11573" y="2894"/>
                      <a:pt x="10275" y="3275"/>
                      <a:pt x="9204" y="3322"/>
                    </a:cubicBezTo>
                    <a:lnTo>
                      <a:pt x="7751" y="3370"/>
                    </a:lnTo>
                    <a:lnTo>
                      <a:pt x="9180" y="3620"/>
                    </a:lnTo>
                    <a:cubicBezTo>
                      <a:pt x="9847" y="3715"/>
                      <a:pt x="10478" y="3977"/>
                      <a:pt x="11013" y="4370"/>
                    </a:cubicBezTo>
                    <a:cubicBezTo>
                      <a:pt x="11680" y="4858"/>
                      <a:pt x="12133" y="5585"/>
                      <a:pt x="12299" y="6394"/>
                    </a:cubicBezTo>
                    <a:cubicBezTo>
                      <a:pt x="12138" y="6465"/>
                      <a:pt x="11956" y="6496"/>
                      <a:pt x="11765" y="6496"/>
                    </a:cubicBezTo>
                    <a:cubicBezTo>
                      <a:pt x="10673" y="6496"/>
                      <a:pt x="9250" y="5511"/>
                      <a:pt x="9239" y="5501"/>
                    </a:cubicBezTo>
                    <a:lnTo>
                      <a:pt x="9049" y="5739"/>
                    </a:lnTo>
                    <a:cubicBezTo>
                      <a:pt x="12823" y="8609"/>
                      <a:pt x="11383" y="10859"/>
                      <a:pt x="11156" y="11157"/>
                    </a:cubicBezTo>
                    <a:cubicBezTo>
                      <a:pt x="11021" y="11260"/>
                      <a:pt x="10479" y="11618"/>
                      <a:pt x="9657" y="11618"/>
                    </a:cubicBezTo>
                    <a:cubicBezTo>
                      <a:pt x="8677" y="11618"/>
                      <a:pt x="7300" y="11109"/>
                      <a:pt x="5739" y="9049"/>
                    </a:cubicBezTo>
                    <a:lnTo>
                      <a:pt x="5501" y="9228"/>
                    </a:lnTo>
                    <a:cubicBezTo>
                      <a:pt x="5513" y="9252"/>
                      <a:pt x="6882" y="11204"/>
                      <a:pt x="6394" y="12300"/>
                    </a:cubicBezTo>
                    <a:cubicBezTo>
                      <a:pt x="5989" y="12216"/>
                      <a:pt x="5608" y="12062"/>
                      <a:pt x="5263" y="11835"/>
                    </a:cubicBezTo>
                    <a:cubicBezTo>
                      <a:pt x="4917" y="11621"/>
                      <a:pt x="4620" y="11335"/>
                      <a:pt x="4370" y="11014"/>
                    </a:cubicBezTo>
                    <a:cubicBezTo>
                      <a:pt x="3977" y="10478"/>
                      <a:pt x="3715" y="9847"/>
                      <a:pt x="3620" y="9180"/>
                    </a:cubicBezTo>
                    <a:lnTo>
                      <a:pt x="3382" y="7752"/>
                    </a:lnTo>
                    <a:lnTo>
                      <a:pt x="3322" y="9204"/>
                    </a:lnTo>
                    <a:cubicBezTo>
                      <a:pt x="3274" y="10276"/>
                      <a:pt x="2893" y="11574"/>
                      <a:pt x="1322" y="11609"/>
                    </a:cubicBezTo>
                    <a:cubicBezTo>
                      <a:pt x="1286" y="11609"/>
                      <a:pt x="298" y="11502"/>
                      <a:pt x="298" y="10597"/>
                    </a:cubicBezTo>
                    <a:cubicBezTo>
                      <a:pt x="298" y="10157"/>
                      <a:pt x="643" y="9942"/>
                      <a:pt x="1036" y="9692"/>
                    </a:cubicBezTo>
                    <a:cubicBezTo>
                      <a:pt x="1477" y="9418"/>
                      <a:pt x="1977" y="9097"/>
                      <a:pt x="2060" y="8418"/>
                    </a:cubicBezTo>
                    <a:lnTo>
                      <a:pt x="2084" y="8228"/>
                    </a:lnTo>
                    <a:cubicBezTo>
                      <a:pt x="2119" y="7978"/>
                      <a:pt x="2155" y="7692"/>
                      <a:pt x="2167" y="7383"/>
                    </a:cubicBezTo>
                    <a:cubicBezTo>
                      <a:pt x="2286" y="7240"/>
                      <a:pt x="2393" y="7073"/>
                      <a:pt x="2465" y="6894"/>
                    </a:cubicBezTo>
                    <a:cubicBezTo>
                      <a:pt x="2798" y="6073"/>
                      <a:pt x="2798" y="5180"/>
                      <a:pt x="2465" y="4239"/>
                    </a:cubicBezTo>
                    <a:lnTo>
                      <a:pt x="2465" y="4239"/>
                    </a:lnTo>
                    <a:cubicBezTo>
                      <a:pt x="2967" y="4547"/>
                      <a:pt x="3352" y="4640"/>
                      <a:pt x="3634" y="4640"/>
                    </a:cubicBezTo>
                    <a:cubicBezTo>
                      <a:pt x="4040" y="4640"/>
                      <a:pt x="4234" y="4446"/>
                      <a:pt x="4263" y="4418"/>
                    </a:cubicBezTo>
                    <a:cubicBezTo>
                      <a:pt x="4334" y="4358"/>
                      <a:pt x="4917" y="3858"/>
                      <a:pt x="4239" y="2537"/>
                    </a:cubicBezTo>
                    <a:lnTo>
                      <a:pt x="4346" y="2477"/>
                    </a:lnTo>
                    <a:cubicBezTo>
                      <a:pt x="4782" y="2626"/>
                      <a:pt x="5209" y="2701"/>
                      <a:pt x="5624" y="2701"/>
                    </a:cubicBezTo>
                    <a:cubicBezTo>
                      <a:pt x="6071" y="2701"/>
                      <a:pt x="6504" y="2614"/>
                      <a:pt x="6918" y="2441"/>
                    </a:cubicBezTo>
                    <a:cubicBezTo>
                      <a:pt x="7084" y="2370"/>
                      <a:pt x="7239" y="2287"/>
                      <a:pt x="7382" y="2168"/>
                    </a:cubicBezTo>
                    <a:cubicBezTo>
                      <a:pt x="7703" y="2156"/>
                      <a:pt x="7977" y="2120"/>
                      <a:pt x="8227" y="2084"/>
                    </a:cubicBezTo>
                    <a:lnTo>
                      <a:pt x="8430" y="2060"/>
                    </a:lnTo>
                    <a:cubicBezTo>
                      <a:pt x="9097" y="1989"/>
                      <a:pt x="9418" y="1489"/>
                      <a:pt x="9692" y="1048"/>
                    </a:cubicBezTo>
                    <a:cubicBezTo>
                      <a:pt x="9942" y="644"/>
                      <a:pt x="10156" y="298"/>
                      <a:pt x="10597" y="298"/>
                    </a:cubicBezTo>
                    <a:close/>
                    <a:moveTo>
                      <a:pt x="10585" y="1"/>
                    </a:moveTo>
                    <a:cubicBezTo>
                      <a:pt x="9978" y="1"/>
                      <a:pt x="9680" y="477"/>
                      <a:pt x="9430" y="894"/>
                    </a:cubicBezTo>
                    <a:cubicBezTo>
                      <a:pt x="9168" y="1322"/>
                      <a:pt x="8918" y="1715"/>
                      <a:pt x="8382" y="1775"/>
                    </a:cubicBezTo>
                    <a:lnTo>
                      <a:pt x="8192" y="1799"/>
                    </a:lnTo>
                    <a:cubicBezTo>
                      <a:pt x="7930" y="1834"/>
                      <a:pt x="7644" y="1870"/>
                      <a:pt x="7311" y="1882"/>
                    </a:cubicBezTo>
                    <a:lnTo>
                      <a:pt x="7263" y="1882"/>
                    </a:lnTo>
                    <a:lnTo>
                      <a:pt x="7227" y="1918"/>
                    </a:lnTo>
                    <a:cubicBezTo>
                      <a:pt x="7096" y="2025"/>
                      <a:pt x="6953" y="2108"/>
                      <a:pt x="6799" y="2180"/>
                    </a:cubicBezTo>
                    <a:cubicBezTo>
                      <a:pt x="6424" y="2334"/>
                      <a:pt x="6034" y="2412"/>
                      <a:pt x="5629" y="2412"/>
                    </a:cubicBezTo>
                    <a:cubicBezTo>
                      <a:pt x="5224" y="2412"/>
                      <a:pt x="4804" y="2334"/>
                      <a:pt x="4370" y="2180"/>
                    </a:cubicBezTo>
                    <a:lnTo>
                      <a:pt x="4286" y="2156"/>
                    </a:lnTo>
                    <a:lnTo>
                      <a:pt x="4227" y="2191"/>
                    </a:lnTo>
                    <a:cubicBezTo>
                      <a:pt x="4084" y="2299"/>
                      <a:pt x="3965" y="2358"/>
                      <a:pt x="3965" y="2358"/>
                    </a:cubicBezTo>
                    <a:lnTo>
                      <a:pt x="3834" y="2430"/>
                    </a:lnTo>
                    <a:lnTo>
                      <a:pt x="3905" y="2561"/>
                    </a:lnTo>
                    <a:cubicBezTo>
                      <a:pt x="4584" y="3775"/>
                      <a:pt x="4096" y="4168"/>
                      <a:pt x="4060" y="4204"/>
                    </a:cubicBezTo>
                    <a:cubicBezTo>
                      <a:pt x="4047" y="4210"/>
                      <a:pt x="3917" y="4344"/>
                      <a:pt x="3620" y="4344"/>
                    </a:cubicBezTo>
                    <a:cubicBezTo>
                      <a:pt x="3365" y="4344"/>
                      <a:pt x="2986" y="4245"/>
                      <a:pt x="2453" y="3882"/>
                    </a:cubicBezTo>
                    <a:lnTo>
                      <a:pt x="2334" y="3799"/>
                    </a:lnTo>
                    <a:lnTo>
                      <a:pt x="2250" y="3918"/>
                    </a:lnTo>
                    <a:cubicBezTo>
                      <a:pt x="2250" y="3930"/>
                      <a:pt x="2215" y="3977"/>
                      <a:pt x="2143" y="4061"/>
                    </a:cubicBezTo>
                    <a:lnTo>
                      <a:pt x="2096" y="4120"/>
                    </a:lnTo>
                    <a:lnTo>
                      <a:pt x="2131" y="4204"/>
                    </a:lnTo>
                    <a:cubicBezTo>
                      <a:pt x="2489" y="5132"/>
                      <a:pt x="2512" y="6001"/>
                      <a:pt x="2179" y="6787"/>
                    </a:cubicBezTo>
                    <a:cubicBezTo>
                      <a:pt x="2119" y="6942"/>
                      <a:pt x="2024" y="7097"/>
                      <a:pt x="1905" y="7228"/>
                    </a:cubicBezTo>
                    <a:lnTo>
                      <a:pt x="1869" y="7275"/>
                    </a:lnTo>
                    <a:lnTo>
                      <a:pt x="1869" y="7323"/>
                    </a:lnTo>
                    <a:cubicBezTo>
                      <a:pt x="1858" y="7644"/>
                      <a:pt x="1822" y="7930"/>
                      <a:pt x="1798" y="8192"/>
                    </a:cubicBezTo>
                    <a:lnTo>
                      <a:pt x="1774" y="8395"/>
                    </a:lnTo>
                    <a:cubicBezTo>
                      <a:pt x="1703" y="8930"/>
                      <a:pt x="1322" y="9168"/>
                      <a:pt x="881" y="9442"/>
                    </a:cubicBezTo>
                    <a:cubicBezTo>
                      <a:pt x="453" y="9704"/>
                      <a:pt x="0" y="9990"/>
                      <a:pt x="0" y="10597"/>
                    </a:cubicBezTo>
                    <a:cubicBezTo>
                      <a:pt x="0" y="11538"/>
                      <a:pt x="845" y="11871"/>
                      <a:pt x="1322" y="11907"/>
                    </a:cubicBezTo>
                    <a:cubicBezTo>
                      <a:pt x="2489" y="11883"/>
                      <a:pt x="3251" y="11216"/>
                      <a:pt x="3524" y="10026"/>
                    </a:cubicBezTo>
                    <a:cubicBezTo>
                      <a:pt x="3655" y="10442"/>
                      <a:pt x="3870" y="10847"/>
                      <a:pt x="4132" y="11193"/>
                    </a:cubicBezTo>
                    <a:cubicBezTo>
                      <a:pt x="4394" y="11550"/>
                      <a:pt x="4727" y="11847"/>
                      <a:pt x="5096" y="12085"/>
                    </a:cubicBezTo>
                    <a:cubicBezTo>
                      <a:pt x="5513" y="12359"/>
                      <a:pt x="5965" y="12538"/>
                      <a:pt x="6453" y="12609"/>
                    </a:cubicBezTo>
                    <a:lnTo>
                      <a:pt x="6560" y="12633"/>
                    </a:lnTo>
                    <a:lnTo>
                      <a:pt x="6584" y="12562"/>
                    </a:lnTo>
                    <a:cubicBezTo>
                      <a:pt x="6953" y="11919"/>
                      <a:pt x="6727" y="11038"/>
                      <a:pt x="6418" y="10323"/>
                    </a:cubicBezTo>
                    <a:lnTo>
                      <a:pt x="6418" y="10323"/>
                    </a:lnTo>
                    <a:cubicBezTo>
                      <a:pt x="7670" y="11570"/>
                      <a:pt x="8795" y="11911"/>
                      <a:pt x="9652" y="11911"/>
                    </a:cubicBezTo>
                    <a:cubicBezTo>
                      <a:pt x="10449" y="11911"/>
                      <a:pt x="11016" y="11616"/>
                      <a:pt x="11240" y="11478"/>
                    </a:cubicBezTo>
                    <a:lnTo>
                      <a:pt x="11299" y="11526"/>
                    </a:lnTo>
                    <a:lnTo>
                      <a:pt x="11371" y="11371"/>
                    </a:lnTo>
                    <a:lnTo>
                      <a:pt x="11466" y="11276"/>
                    </a:lnTo>
                    <a:lnTo>
                      <a:pt x="11454" y="11252"/>
                    </a:lnTo>
                    <a:cubicBezTo>
                      <a:pt x="11740" y="10776"/>
                      <a:pt x="12680" y="8847"/>
                      <a:pt x="10299" y="6442"/>
                    </a:cubicBezTo>
                    <a:lnTo>
                      <a:pt x="10299" y="6442"/>
                    </a:lnTo>
                    <a:cubicBezTo>
                      <a:pt x="10747" y="6643"/>
                      <a:pt x="11260" y="6803"/>
                      <a:pt x="11736" y="6803"/>
                    </a:cubicBezTo>
                    <a:cubicBezTo>
                      <a:pt x="12020" y="6803"/>
                      <a:pt x="12290" y="6746"/>
                      <a:pt x="12526" y="6609"/>
                    </a:cubicBezTo>
                    <a:lnTo>
                      <a:pt x="12609" y="6561"/>
                    </a:lnTo>
                    <a:lnTo>
                      <a:pt x="12609" y="6466"/>
                    </a:lnTo>
                    <a:cubicBezTo>
                      <a:pt x="12526" y="5978"/>
                      <a:pt x="12347" y="5513"/>
                      <a:pt x="12073" y="5097"/>
                    </a:cubicBezTo>
                    <a:cubicBezTo>
                      <a:pt x="11847" y="4727"/>
                      <a:pt x="11537" y="4406"/>
                      <a:pt x="11180" y="4132"/>
                    </a:cubicBezTo>
                    <a:cubicBezTo>
                      <a:pt x="10835" y="3870"/>
                      <a:pt x="10430" y="3668"/>
                      <a:pt x="10013" y="3525"/>
                    </a:cubicBezTo>
                    <a:cubicBezTo>
                      <a:pt x="11216" y="3263"/>
                      <a:pt x="11871" y="2501"/>
                      <a:pt x="11906" y="1310"/>
                    </a:cubicBezTo>
                    <a:cubicBezTo>
                      <a:pt x="11859" y="858"/>
                      <a:pt x="11537" y="1"/>
                      <a:pt x="105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"/>
              <p:cNvSpPr/>
              <p:nvPr/>
            </p:nvSpPr>
            <p:spPr>
              <a:xfrm>
                <a:off x="4257375" y="4254525"/>
                <a:ext cx="161950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942" extrusionOk="0">
                    <a:moveTo>
                      <a:pt x="5882" y="608"/>
                    </a:moveTo>
                    <a:lnTo>
                      <a:pt x="5882" y="608"/>
                    </a:lnTo>
                    <a:cubicBezTo>
                      <a:pt x="6156" y="1358"/>
                      <a:pt x="6144" y="2191"/>
                      <a:pt x="5846" y="2941"/>
                    </a:cubicBezTo>
                    <a:cubicBezTo>
                      <a:pt x="5775" y="3108"/>
                      <a:pt x="5679" y="3263"/>
                      <a:pt x="5572" y="3394"/>
                    </a:cubicBezTo>
                    <a:cubicBezTo>
                      <a:pt x="5060" y="3989"/>
                      <a:pt x="4155" y="4287"/>
                      <a:pt x="3274" y="4584"/>
                    </a:cubicBezTo>
                    <a:cubicBezTo>
                      <a:pt x="2179" y="4953"/>
                      <a:pt x="1048" y="5322"/>
                      <a:pt x="691" y="6299"/>
                    </a:cubicBezTo>
                    <a:cubicBezTo>
                      <a:pt x="476" y="5989"/>
                      <a:pt x="369" y="5608"/>
                      <a:pt x="393" y="5239"/>
                    </a:cubicBezTo>
                    <a:cubicBezTo>
                      <a:pt x="453" y="4787"/>
                      <a:pt x="750" y="4382"/>
                      <a:pt x="1298" y="4025"/>
                    </a:cubicBezTo>
                    <a:lnTo>
                      <a:pt x="1476" y="3894"/>
                    </a:lnTo>
                    <a:lnTo>
                      <a:pt x="1298" y="3775"/>
                    </a:lnTo>
                    <a:cubicBezTo>
                      <a:pt x="1298" y="3763"/>
                      <a:pt x="1072" y="3596"/>
                      <a:pt x="1250" y="3096"/>
                    </a:cubicBezTo>
                    <a:cubicBezTo>
                      <a:pt x="1274" y="3036"/>
                      <a:pt x="1322" y="2977"/>
                      <a:pt x="1393" y="2953"/>
                    </a:cubicBezTo>
                    <a:cubicBezTo>
                      <a:pt x="1465" y="2929"/>
                      <a:pt x="1548" y="2917"/>
                      <a:pt x="1631" y="2917"/>
                    </a:cubicBezTo>
                    <a:lnTo>
                      <a:pt x="1643" y="2917"/>
                    </a:lnTo>
                    <a:cubicBezTo>
                      <a:pt x="2012" y="2953"/>
                      <a:pt x="2381" y="3048"/>
                      <a:pt x="2727" y="3215"/>
                    </a:cubicBezTo>
                    <a:lnTo>
                      <a:pt x="3381" y="3513"/>
                    </a:lnTo>
                    <a:lnTo>
                      <a:pt x="3381" y="3513"/>
                    </a:lnTo>
                    <a:lnTo>
                      <a:pt x="2905" y="2977"/>
                    </a:lnTo>
                    <a:cubicBezTo>
                      <a:pt x="2893" y="2965"/>
                      <a:pt x="2334" y="2334"/>
                      <a:pt x="2512" y="1774"/>
                    </a:cubicBezTo>
                    <a:lnTo>
                      <a:pt x="2512" y="1774"/>
                    </a:lnTo>
                    <a:cubicBezTo>
                      <a:pt x="2685" y="2120"/>
                      <a:pt x="3023" y="2500"/>
                      <a:pt x="3548" y="2500"/>
                    </a:cubicBezTo>
                    <a:cubicBezTo>
                      <a:pt x="3638" y="2500"/>
                      <a:pt x="3733" y="2489"/>
                      <a:pt x="3834" y="2465"/>
                    </a:cubicBezTo>
                    <a:cubicBezTo>
                      <a:pt x="4441" y="2334"/>
                      <a:pt x="5120" y="1846"/>
                      <a:pt x="5286" y="1072"/>
                    </a:cubicBezTo>
                    <a:cubicBezTo>
                      <a:pt x="5513" y="953"/>
                      <a:pt x="5715" y="798"/>
                      <a:pt x="5882" y="608"/>
                    </a:cubicBezTo>
                    <a:close/>
                    <a:moveTo>
                      <a:pt x="5965" y="0"/>
                    </a:moveTo>
                    <a:lnTo>
                      <a:pt x="5810" y="203"/>
                    </a:lnTo>
                    <a:cubicBezTo>
                      <a:pt x="5691" y="358"/>
                      <a:pt x="5394" y="715"/>
                      <a:pt x="5096" y="822"/>
                    </a:cubicBezTo>
                    <a:lnTo>
                      <a:pt x="5001" y="870"/>
                    </a:lnTo>
                    <a:lnTo>
                      <a:pt x="4989" y="1000"/>
                    </a:lnTo>
                    <a:cubicBezTo>
                      <a:pt x="4858" y="1632"/>
                      <a:pt x="4263" y="2048"/>
                      <a:pt x="3762" y="2167"/>
                    </a:cubicBezTo>
                    <a:cubicBezTo>
                      <a:pt x="3692" y="2183"/>
                      <a:pt x="3625" y="2190"/>
                      <a:pt x="3562" y="2190"/>
                    </a:cubicBezTo>
                    <a:cubicBezTo>
                      <a:pt x="2909" y="2190"/>
                      <a:pt x="2690" y="1414"/>
                      <a:pt x="2679" y="1381"/>
                    </a:cubicBezTo>
                    <a:lnTo>
                      <a:pt x="2608" y="1108"/>
                    </a:lnTo>
                    <a:lnTo>
                      <a:pt x="2417" y="1322"/>
                    </a:lnTo>
                    <a:cubicBezTo>
                      <a:pt x="2036" y="1774"/>
                      <a:pt x="2167" y="2334"/>
                      <a:pt x="2393" y="2751"/>
                    </a:cubicBezTo>
                    <a:cubicBezTo>
                      <a:pt x="2168" y="2681"/>
                      <a:pt x="1891" y="2616"/>
                      <a:pt x="1640" y="2616"/>
                    </a:cubicBezTo>
                    <a:cubicBezTo>
                      <a:pt x="1507" y="2616"/>
                      <a:pt x="1381" y="2634"/>
                      <a:pt x="1274" y="2679"/>
                    </a:cubicBezTo>
                    <a:cubicBezTo>
                      <a:pt x="1131" y="2727"/>
                      <a:pt x="1024" y="2846"/>
                      <a:pt x="976" y="2989"/>
                    </a:cubicBezTo>
                    <a:cubicBezTo>
                      <a:pt x="810" y="3429"/>
                      <a:pt x="893" y="3715"/>
                      <a:pt x="988" y="3858"/>
                    </a:cubicBezTo>
                    <a:cubicBezTo>
                      <a:pt x="453" y="4251"/>
                      <a:pt x="155" y="4691"/>
                      <a:pt x="95" y="5191"/>
                    </a:cubicBezTo>
                    <a:cubicBezTo>
                      <a:pt x="0" y="6037"/>
                      <a:pt x="631" y="6692"/>
                      <a:pt x="655" y="6727"/>
                    </a:cubicBezTo>
                    <a:lnTo>
                      <a:pt x="857" y="6942"/>
                    </a:lnTo>
                    <a:lnTo>
                      <a:pt x="905" y="6656"/>
                    </a:lnTo>
                    <a:cubicBezTo>
                      <a:pt x="1084" y="5608"/>
                      <a:pt x="2191" y="5251"/>
                      <a:pt x="3358" y="4870"/>
                    </a:cubicBezTo>
                    <a:cubicBezTo>
                      <a:pt x="4286" y="4560"/>
                      <a:pt x="5239" y="4251"/>
                      <a:pt x="5798" y="3572"/>
                    </a:cubicBezTo>
                    <a:cubicBezTo>
                      <a:pt x="5929" y="3417"/>
                      <a:pt x="6037" y="3239"/>
                      <a:pt x="6120" y="3048"/>
                    </a:cubicBezTo>
                    <a:cubicBezTo>
                      <a:pt x="6477" y="2191"/>
                      <a:pt x="6465" y="1239"/>
                      <a:pt x="6060" y="238"/>
                    </a:cubicBezTo>
                    <a:lnTo>
                      <a:pt x="59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"/>
              <p:cNvSpPr/>
              <p:nvPr/>
            </p:nvSpPr>
            <p:spPr>
              <a:xfrm>
                <a:off x="4449050" y="4068850"/>
                <a:ext cx="1703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85" extrusionOk="0">
                    <a:moveTo>
                      <a:pt x="5201" y="292"/>
                    </a:moveTo>
                    <a:cubicBezTo>
                      <a:pt x="5545" y="292"/>
                      <a:pt x="5875" y="399"/>
                      <a:pt x="6156" y="593"/>
                    </a:cubicBezTo>
                    <a:cubicBezTo>
                      <a:pt x="5192" y="950"/>
                      <a:pt x="4811" y="2081"/>
                      <a:pt x="4454" y="3177"/>
                    </a:cubicBezTo>
                    <a:cubicBezTo>
                      <a:pt x="4156" y="4058"/>
                      <a:pt x="3858" y="4987"/>
                      <a:pt x="3239" y="5487"/>
                    </a:cubicBezTo>
                    <a:cubicBezTo>
                      <a:pt x="3108" y="5594"/>
                      <a:pt x="2953" y="5677"/>
                      <a:pt x="2799" y="5749"/>
                    </a:cubicBezTo>
                    <a:cubicBezTo>
                      <a:pt x="2412" y="5902"/>
                      <a:pt x="2004" y="5980"/>
                      <a:pt x="1596" y="5980"/>
                    </a:cubicBezTo>
                    <a:cubicBezTo>
                      <a:pt x="1274" y="5980"/>
                      <a:pt x="953" y="5932"/>
                      <a:pt x="644" y="5832"/>
                    </a:cubicBezTo>
                    <a:cubicBezTo>
                      <a:pt x="882" y="5653"/>
                      <a:pt x="1048" y="5415"/>
                      <a:pt x="1132" y="5129"/>
                    </a:cubicBezTo>
                    <a:cubicBezTo>
                      <a:pt x="1787" y="4903"/>
                      <a:pt x="2203" y="4284"/>
                      <a:pt x="2334" y="3736"/>
                    </a:cubicBezTo>
                    <a:cubicBezTo>
                      <a:pt x="2489" y="3046"/>
                      <a:pt x="2049" y="2617"/>
                      <a:pt x="1632" y="2415"/>
                    </a:cubicBezTo>
                    <a:cubicBezTo>
                      <a:pt x="1708" y="2391"/>
                      <a:pt x="1785" y="2380"/>
                      <a:pt x="1862" y="2380"/>
                    </a:cubicBezTo>
                    <a:cubicBezTo>
                      <a:pt x="2354" y="2380"/>
                      <a:pt x="2834" y="2808"/>
                      <a:pt x="2834" y="2808"/>
                    </a:cubicBezTo>
                    <a:lnTo>
                      <a:pt x="3370" y="3284"/>
                    </a:lnTo>
                    <a:lnTo>
                      <a:pt x="3073" y="2629"/>
                    </a:lnTo>
                    <a:cubicBezTo>
                      <a:pt x="2953" y="2379"/>
                      <a:pt x="2680" y="1629"/>
                      <a:pt x="2823" y="1296"/>
                    </a:cubicBezTo>
                    <a:cubicBezTo>
                      <a:pt x="2846" y="1224"/>
                      <a:pt x="2894" y="1177"/>
                      <a:pt x="2953" y="1153"/>
                    </a:cubicBezTo>
                    <a:cubicBezTo>
                      <a:pt x="3096" y="1098"/>
                      <a:pt x="3213" y="1079"/>
                      <a:pt x="3307" y="1079"/>
                    </a:cubicBezTo>
                    <a:cubicBezTo>
                      <a:pt x="3541" y="1079"/>
                      <a:pt x="3632" y="1200"/>
                      <a:pt x="3632" y="1200"/>
                    </a:cubicBezTo>
                    <a:lnTo>
                      <a:pt x="3763" y="1391"/>
                    </a:lnTo>
                    <a:lnTo>
                      <a:pt x="3882" y="1200"/>
                    </a:lnTo>
                    <a:cubicBezTo>
                      <a:pt x="4239" y="653"/>
                      <a:pt x="4644" y="343"/>
                      <a:pt x="5097" y="296"/>
                    </a:cubicBezTo>
                    <a:cubicBezTo>
                      <a:pt x="5132" y="293"/>
                      <a:pt x="5166" y="292"/>
                      <a:pt x="5201" y="292"/>
                    </a:cubicBezTo>
                    <a:close/>
                    <a:moveTo>
                      <a:pt x="5245" y="0"/>
                    </a:moveTo>
                    <a:cubicBezTo>
                      <a:pt x="5189" y="0"/>
                      <a:pt x="5131" y="3"/>
                      <a:pt x="5073" y="10"/>
                    </a:cubicBezTo>
                    <a:cubicBezTo>
                      <a:pt x="4561" y="69"/>
                      <a:pt x="4108" y="367"/>
                      <a:pt x="3727" y="903"/>
                    </a:cubicBezTo>
                    <a:cubicBezTo>
                      <a:pt x="3634" y="845"/>
                      <a:pt x="3497" y="788"/>
                      <a:pt x="3304" y="788"/>
                    </a:cubicBezTo>
                    <a:cubicBezTo>
                      <a:pt x="3177" y="788"/>
                      <a:pt x="3026" y="813"/>
                      <a:pt x="2846" y="879"/>
                    </a:cubicBezTo>
                    <a:cubicBezTo>
                      <a:pt x="2715" y="938"/>
                      <a:pt x="2596" y="1046"/>
                      <a:pt x="2537" y="1177"/>
                    </a:cubicBezTo>
                    <a:cubicBezTo>
                      <a:pt x="2418" y="1498"/>
                      <a:pt x="2513" y="1951"/>
                      <a:pt x="2620" y="2296"/>
                    </a:cubicBezTo>
                    <a:cubicBezTo>
                      <a:pt x="2396" y="2180"/>
                      <a:pt x="2126" y="2089"/>
                      <a:pt x="1856" y="2089"/>
                    </a:cubicBezTo>
                    <a:cubicBezTo>
                      <a:pt x="1625" y="2089"/>
                      <a:pt x="1394" y="2156"/>
                      <a:pt x="1191" y="2332"/>
                    </a:cubicBezTo>
                    <a:lnTo>
                      <a:pt x="977" y="2522"/>
                    </a:lnTo>
                    <a:lnTo>
                      <a:pt x="1251" y="2593"/>
                    </a:lnTo>
                    <a:cubicBezTo>
                      <a:pt x="1287" y="2605"/>
                      <a:pt x="2227" y="2855"/>
                      <a:pt x="2037" y="3677"/>
                    </a:cubicBezTo>
                    <a:cubicBezTo>
                      <a:pt x="1918" y="4153"/>
                      <a:pt x="1549" y="4713"/>
                      <a:pt x="953" y="4879"/>
                    </a:cubicBezTo>
                    <a:lnTo>
                      <a:pt x="846" y="4915"/>
                    </a:lnTo>
                    <a:lnTo>
                      <a:pt x="846" y="5022"/>
                    </a:lnTo>
                    <a:cubicBezTo>
                      <a:pt x="834" y="5225"/>
                      <a:pt x="620" y="5499"/>
                      <a:pt x="239" y="5761"/>
                    </a:cubicBezTo>
                    <a:lnTo>
                      <a:pt x="1" y="5927"/>
                    </a:lnTo>
                    <a:lnTo>
                      <a:pt x="275" y="6034"/>
                    </a:lnTo>
                    <a:cubicBezTo>
                      <a:pt x="703" y="6189"/>
                      <a:pt x="1168" y="6272"/>
                      <a:pt x="1632" y="6284"/>
                    </a:cubicBezTo>
                    <a:cubicBezTo>
                      <a:pt x="2072" y="6284"/>
                      <a:pt x="2513" y="6201"/>
                      <a:pt x="2918" y="6034"/>
                    </a:cubicBezTo>
                    <a:cubicBezTo>
                      <a:pt x="3108" y="5963"/>
                      <a:pt x="3275" y="5856"/>
                      <a:pt x="3430" y="5737"/>
                    </a:cubicBezTo>
                    <a:cubicBezTo>
                      <a:pt x="4108" y="5177"/>
                      <a:pt x="4430" y="4213"/>
                      <a:pt x="4739" y="3284"/>
                    </a:cubicBezTo>
                    <a:cubicBezTo>
                      <a:pt x="5132" y="2117"/>
                      <a:pt x="5501" y="1010"/>
                      <a:pt x="6525" y="819"/>
                    </a:cubicBezTo>
                    <a:lnTo>
                      <a:pt x="6811" y="772"/>
                    </a:lnTo>
                    <a:lnTo>
                      <a:pt x="6597" y="569"/>
                    </a:lnTo>
                    <a:cubicBezTo>
                      <a:pt x="6575" y="547"/>
                      <a:pt x="5997" y="0"/>
                      <a:pt x="5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"/>
              <p:cNvSpPr/>
              <p:nvPr/>
            </p:nvSpPr>
            <p:spPr>
              <a:xfrm>
                <a:off x="4261825" y="4083650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7072" y="1"/>
                    </a:moveTo>
                    <a:cubicBezTo>
                      <a:pt x="6793" y="1"/>
                      <a:pt x="6645" y="267"/>
                      <a:pt x="6573" y="489"/>
                    </a:cubicBezTo>
                    <a:cubicBezTo>
                      <a:pt x="6494" y="764"/>
                      <a:pt x="6307" y="961"/>
                      <a:pt x="5926" y="961"/>
                    </a:cubicBezTo>
                    <a:cubicBezTo>
                      <a:pt x="5729" y="961"/>
                      <a:pt x="5480" y="909"/>
                      <a:pt x="5168" y="787"/>
                    </a:cubicBezTo>
                    <a:cubicBezTo>
                      <a:pt x="5168" y="787"/>
                      <a:pt x="4442" y="300"/>
                      <a:pt x="3543" y="300"/>
                    </a:cubicBezTo>
                    <a:cubicBezTo>
                      <a:pt x="3023" y="300"/>
                      <a:pt x="2446" y="463"/>
                      <a:pt x="1918" y="978"/>
                    </a:cubicBezTo>
                    <a:cubicBezTo>
                      <a:pt x="382" y="2275"/>
                      <a:pt x="1429" y="4192"/>
                      <a:pt x="1429" y="4192"/>
                    </a:cubicBezTo>
                    <a:cubicBezTo>
                      <a:pt x="1703" y="5133"/>
                      <a:pt x="1429" y="5478"/>
                      <a:pt x="1001" y="5561"/>
                    </a:cubicBezTo>
                    <a:cubicBezTo>
                      <a:pt x="584" y="5645"/>
                      <a:pt x="1" y="5990"/>
                      <a:pt x="1072" y="7050"/>
                    </a:cubicBezTo>
                    <a:cubicBezTo>
                      <a:pt x="1346" y="7324"/>
                      <a:pt x="1632" y="7426"/>
                      <a:pt x="1905" y="7426"/>
                    </a:cubicBezTo>
                    <a:cubicBezTo>
                      <a:pt x="2701" y="7426"/>
                      <a:pt x="3394" y="6562"/>
                      <a:pt x="3394" y="6562"/>
                    </a:cubicBezTo>
                    <a:cubicBezTo>
                      <a:pt x="3394" y="6562"/>
                      <a:pt x="4073" y="7633"/>
                      <a:pt x="4632" y="7812"/>
                    </a:cubicBezTo>
                    <a:cubicBezTo>
                      <a:pt x="4686" y="7830"/>
                      <a:pt x="4739" y="7838"/>
                      <a:pt x="4791" y="7838"/>
                    </a:cubicBezTo>
                    <a:cubicBezTo>
                      <a:pt x="4844" y="7838"/>
                      <a:pt x="4894" y="7830"/>
                      <a:pt x="4942" y="7812"/>
                    </a:cubicBezTo>
                    <a:lnTo>
                      <a:pt x="4978" y="7800"/>
                    </a:lnTo>
                    <a:cubicBezTo>
                      <a:pt x="5299" y="7681"/>
                      <a:pt x="5609" y="7335"/>
                      <a:pt x="5763" y="7133"/>
                    </a:cubicBezTo>
                    <a:cubicBezTo>
                      <a:pt x="5823" y="7050"/>
                      <a:pt x="5870" y="6990"/>
                      <a:pt x="5870" y="6990"/>
                    </a:cubicBezTo>
                    <a:cubicBezTo>
                      <a:pt x="6426" y="7369"/>
                      <a:pt x="6835" y="7478"/>
                      <a:pt x="7122" y="7478"/>
                    </a:cubicBezTo>
                    <a:cubicBezTo>
                      <a:pt x="7475" y="7478"/>
                      <a:pt x="7642" y="7314"/>
                      <a:pt x="7668" y="7288"/>
                    </a:cubicBezTo>
                    <a:cubicBezTo>
                      <a:pt x="7704" y="7228"/>
                      <a:pt x="8264" y="6788"/>
                      <a:pt x="7537" y="5466"/>
                    </a:cubicBezTo>
                    <a:cubicBezTo>
                      <a:pt x="7537" y="5466"/>
                      <a:pt x="7656" y="5395"/>
                      <a:pt x="7811" y="5299"/>
                    </a:cubicBezTo>
                    <a:cubicBezTo>
                      <a:pt x="8085" y="5097"/>
                      <a:pt x="8478" y="4776"/>
                      <a:pt x="8478" y="4418"/>
                    </a:cubicBezTo>
                    <a:cubicBezTo>
                      <a:pt x="8478" y="4383"/>
                      <a:pt x="8478" y="4359"/>
                      <a:pt x="8478" y="4323"/>
                    </a:cubicBezTo>
                    <a:cubicBezTo>
                      <a:pt x="8347" y="3740"/>
                      <a:pt x="7347" y="2966"/>
                      <a:pt x="7347" y="2966"/>
                    </a:cubicBezTo>
                    <a:cubicBezTo>
                      <a:pt x="7347" y="2966"/>
                      <a:pt x="9014" y="1870"/>
                      <a:pt x="8049" y="704"/>
                    </a:cubicBezTo>
                    <a:cubicBezTo>
                      <a:pt x="7615" y="179"/>
                      <a:pt x="7300" y="1"/>
                      <a:pt x="7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"/>
              <p:cNvSpPr/>
              <p:nvPr/>
            </p:nvSpPr>
            <p:spPr>
              <a:xfrm>
                <a:off x="4267775" y="4079800"/>
                <a:ext cx="210175" cy="20362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5" extrusionOk="0">
                    <a:moveTo>
                      <a:pt x="6840" y="326"/>
                    </a:moveTo>
                    <a:cubicBezTo>
                      <a:pt x="6991" y="326"/>
                      <a:pt x="7262" y="443"/>
                      <a:pt x="7692" y="965"/>
                    </a:cubicBezTo>
                    <a:cubicBezTo>
                      <a:pt x="7895" y="1191"/>
                      <a:pt x="7990" y="1489"/>
                      <a:pt x="7954" y="1774"/>
                    </a:cubicBezTo>
                    <a:cubicBezTo>
                      <a:pt x="7847" y="2465"/>
                      <a:pt x="7026" y="3013"/>
                      <a:pt x="7014" y="3013"/>
                    </a:cubicBezTo>
                    <a:lnTo>
                      <a:pt x="6847" y="3132"/>
                    </a:lnTo>
                    <a:lnTo>
                      <a:pt x="7014" y="3263"/>
                    </a:lnTo>
                    <a:cubicBezTo>
                      <a:pt x="7276" y="3465"/>
                      <a:pt x="7990" y="4096"/>
                      <a:pt x="8085" y="4525"/>
                    </a:cubicBezTo>
                    <a:cubicBezTo>
                      <a:pt x="8085" y="4549"/>
                      <a:pt x="8097" y="4572"/>
                      <a:pt x="8085" y="4596"/>
                    </a:cubicBezTo>
                    <a:cubicBezTo>
                      <a:pt x="8085" y="4799"/>
                      <a:pt x="7871" y="5072"/>
                      <a:pt x="7490" y="5334"/>
                    </a:cubicBezTo>
                    <a:cubicBezTo>
                      <a:pt x="7335" y="5442"/>
                      <a:pt x="7228" y="5501"/>
                      <a:pt x="7228" y="5501"/>
                    </a:cubicBezTo>
                    <a:lnTo>
                      <a:pt x="7085" y="5573"/>
                    </a:lnTo>
                    <a:lnTo>
                      <a:pt x="7168" y="5704"/>
                    </a:lnTo>
                    <a:cubicBezTo>
                      <a:pt x="7835" y="6918"/>
                      <a:pt x="7359" y="7311"/>
                      <a:pt x="7311" y="7347"/>
                    </a:cubicBezTo>
                    <a:cubicBezTo>
                      <a:pt x="7305" y="7359"/>
                      <a:pt x="7180" y="7491"/>
                      <a:pt x="6888" y="7491"/>
                    </a:cubicBezTo>
                    <a:cubicBezTo>
                      <a:pt x="6634" y="7491"/>
                      <a:pt x="6254" y="7391"/>
                      <a:pt x="5716" y="7025"/>
                    </a:cubicBezTo>
                    <a:lnTo>
                      <a:pt x="5585" y="6942"/>
                    </a:lnTo>
                    <a:lnTo>
                      <a:pt x="5502" y="7073"/>
                    </a:lnTo>
                    <a:cubicBezTo>
                      <a:pt x="5502" y="7073"/>
                      <a:pt x="5466" y="7120"/>
                      <a:pt x="5406" y="7204"/>
                    </a:cubicBezTo>
                    <a:cubicBezTo>
                      <a:pt x="5287" y="7347"/>
                      <a:pt x="4990" y="7704"/>
                      <a:pt x="4692" y="7811"/>
                    </a:cubicBezTo>
                    <a:lnTo>
                      <a:pt x="4656" y="7823"/>
                    </a:lnTo>
                    <a:cubicBezTo>
                      <a:pt x="4626" y="7835"/>
                      <a:pt x="4591" y="7841"/>
                      <a:pt x="4553" y="7841"/>
                    </a:cubicBezTo>
                    <a:cubicBezTo>
                      <a:pt x="4516" y="7841"/>
                      <a:pt x="4478" y="7835"/>
                      <a:pt x="4442" y="7823"/>
                    </a:cubicBezTo>
                    <a:cubicBezTo>
                      <a:pt x="4025" y="7692"/>
                      <a:pt x="3466" y="6918"/>
                      <a:pt x="3287" y="6632"/>
                    </a:cubicBezTo>
                    <a:lnTo>
                      <a:pt x="3168" y="6465"/>
                    </a:lnTo>
                    <a:lnTo>
                      <a:pt x="3049" y="6644"/>
                    </a:lnTo>
                    <a:cubicBezTo>
                      <a:pt x="3037" y="6656"/>
                      <a:pt x="2418" y="7418"/>
                      <a:pt x="1715" y="7454"/>
                    </a:cubicBezTo>
                    <a:cubicBezTo>
                      <a:pt x="1702" y="7454"/>
                      <a:pt x="1689" y="7455"/>
                      <a:pt x="1676" y="7455"/>
                    </a:cubicBezTo>
                    <a:cubicBezTo>
                      <a:pt x="1404" y="7455"/>
                      <a:pt x="1135" y="7336"/>
                      <a:pt x="941" y="7120"/>
                    </a:cubicBezTo>
                    <a:cubicBezTo>
                      <a:pt x="382" y="6561"/>
                      <a:pt x="358" y="6275"/>
                      <a:pt x="394" y="6156"/>
                    </a:cubicBezTo>
                    <a:cubicBezTo>
                      <a:pt x="441" y="5977"/>
                      <a:pt x="691" y="5906"/>
                      <a:pt x="799" y="5894"/>
                    </a:cubicBezTo>
                    <a:cubicBezTo>
                      <a:pt x="1013" y="5858"/>
                      <a:pt x="1203" y="5727"/>
                      <a:pt x="1322" y="5549"/>
                    </a:cubicBezTo>
                    <a:cubicBezTo>
                      <a:pt x="1489" y="5275"/>
                      <a:pt x="1489" y="4870"/>
                      <a:pt x="1346" y="4322"/>
                    </a:cubicBezTo>
                    <a:lnTo>
                      <a:pt x="1322" y="4287"/>
                    </a:lnTo>
                    <a:cubicBezTo>
                      <a:pt x="1322" y="4275"/>
                      <a:pt x="358" y="2477"/>
                      <a:pt x="1787" y="1251"/>
                    </a:cubicBezTo>
                    <a:cubicBezTo>
                      <a:pt x="2279" y="772"/>
                      <a:pt x="2815" y="619"/>
                      <a:pt x="3298" y="619"/>
                    </a:cubicBezTo>
                    <a:cubicBezTo>
                      <a:pt x="4125" y="619"/>
                      <a:pt x="4797" y="1066"/>
                      <a:pt x="4835" y="1096"/>
                    </a:cubicBezTo>
                    <a:lnTo>
                      <a:pt x="4870" y="1108"/>
                    </a:lnTo>
                    <a:cubicBezTo>
                      <a:pt x="5191" y="1229"/>
                      <a:pt x="5461" y="1295"/>
                      <a:pt x="5687" y="1295"/>
                    </a:cubicBezTo>
                    <a:cubicBezTo>
                      <a:pt x="5838" y="1295"/>
                      <a:pt x="5970" y="1265"/>
                      <a:pt x="6085" y="1203"/>
                    </a:cubicBezTo>
                    <a:cubicBezTo>
                      <a:pt x="6287" y="1108"/>
                      <a:pt x="6430" y="929"/>
                      <a:pt x="6478" y="715"/>
                    </a:cubicBezTo>
                    <a:cubicBezTo>
                      <a:pt x="6514" y="608"/>
                      <a:pt x="6597" y="370"/>
                      <a:pt x="6775" y="334"/>
                    </a:cubicBezTo>
                    <a:cubicBezTo>
                      <a:pt x="6794" y="329"/>
                      <a:pt x="6815" y="326"/>
                      <a:pt x="6840" y="326"/>
                    </a:cubicBezTo>
                    <a:close/>
                    <a:moveTo>
                      <a:pt x="6841" y="0"/>
                    </a:moveTo>
                    <a:cubicBezTo>
                      <a:pt x="6803" y="0"/>
                      <a:pt x="6765" y="4"/>
                      <a:pt x="6728" y="12"/>
                    </a:cubicBezTo>
                    <a:cubicBezTo>
                      <a:pt x="6478" y="72"/>
                      <a:pt x="6299" y="274"/>
                      <a:pt x="6192" y="608"/>
                    </a:cubicBezTo>
                    <a:cubicBezTo>
                      <a:pt x="6168" y="739"/>
                      <a:pt x="6073" y="846"/>
                      <a:pt x="5954" y="917"/>
                    </a:cubicBezTo>
                    <a:cubicBezTo>
                      <a:pt x="5880" y="952"/>
                      <a:pt x="5789" y="969"/>
                      <a:pt x="5683" y="969"/>
                    </a:cubicBezTo>
                    <a:cubicBezTo>
                      <a:pt x="5496" y="969"/>
                      <a:pt x="5262" y="916"/>
                      <a:pt x="4990" y="810"/>
                    </a:cubicBezTo>
                    <a:cubicBezTo>
                      <a:pt x="4880" y="737"/>
                      <a:pt x="4159" y="304"/>
                      <a:pt x="3289" y="304"/>
                    </a:cubicBezTo>
                    <a:cubicBezTo>
                      <a:pt x="2742" y="304"/>
                      <a:pt x="2136" y="475"/>
                      <a:pt x="1584" y="1012"/>
                    </a:cubicBezTo>
                    <a:cubicBezTo>
                      <a:pt x="48" y="2310"/>
                      <a:pt x="953" y="4203"/>
                      <a:pt x="1060" y="4394"/>
                    </a:cubicBezTo>
                    <a:cubicBezTo>
                      <a:pt x="1180" y="4846"/>
                      <a:pt x="1180" y="5180"/>
                      <a:pt x="1060" y="5370"/>
                    </a:cubicBezTo>
                    <a:cubicBezTo>
                      <a:pt x="989" y="5477"/>
                      <a:pt x="870" y="5561"/>
                      <a:pt x="739" y="5573"/>
                    </a:cubicBezTo>
                    <a:cubicBezTo>
                      <a:pt x="394" y="5644"/>
                      <a:pt x="168" y="5811"/>
                      <a:pt x="96" y="6049"/>
                    </a:cubicBezTo>
                    <a:cubicBezTo>
                      <a:pt x="1" y="6382"/>
                      <a:pt x="203" y="6799"/>
                      <a:pt x="727" y="7323"/>
                    </a:cubicBezTo>
                    <a:cubicBezTo>
                      <a:pt x="971" y="7578"/>
                      <a:pt x="1309" y="7730"/>
                      <a:pt x="1662" y="7730"/>
                    </a:cubicBezTo>
                    <a:cubicBezTo>
                      <a:pt x="1688" y="7730"/>
                      <a:pt x="1713" y="7729"/>
                      <a:pt x="1739" y="7728"/>
                    </a:cubicBezTo>
                    <a:cubicBezTo>
                      <a:pt x="2358" y="7692"/>
                      <a:pt x="2906" y="7216"/>
                      <a:pt x="3144" y="6954"/>
                    </a:cubicBezTo>
                    <a:cubicBezTo>
                      <a:pt x="3358" y="7275"/>
                      <a:pt x="3882" y="7966"/>
                      <a:pt x="4347" y="8109"/>
                    </a:cubicBezTo>
                    <a:cubicBezTo>
                      <a:pt x="4406" y="8132"/>
                      <a:pt x="4478" y="8144"/>
                      <a:pt x="4537" y="8144"/>
                    </a:cubicBezTo>
                    <a:cubicBezTo>
                      <a:pt x="4609" y="8132"/>
                      <a:pt x="4680" y="8120"/>
                      <a:pt x="4751" y="8109"/>
                    </a:cubicBezTo>
                    <a:lnTo>
                      <a:pt x="4799" y="8085"/>
                    </a:lnTo>
                    <a:cubicBezTo>
                      <a:pt x="5156" y="7954"/>
                      <a:pt x="5490" y="7585"/>
                      <a:pt x="5644" y="7370"/>
                    </a:cubicBezTo>
                    <a:lnTo>
                      <a:pt x="5668" y="7347"/>
                    </a:lnTo>
                    <a:cubicBezTo>
                      <a:pt x="6195" y="7685"/>
                      <a:pt x="6598" y="7786"/>
                      <a:pt x="6891" y="7786"/>
                    </a:cubicBezTo>
                    <a:cubicBezTo>
                      <a:pt x="7300" y="7786"/>
                      <a:pt x="7498" y="7589"/>
                      <a:pt x="7526" y="7561"/>
                    </a:cubicBezTo>
                    <a:cubicBezTo>
                      <a:pt x="7597" y="7501"/>
                      <a:pt x="8180" y="7001"/>
                      <a:pt x="7502" y="5680"/>
                    </a:cubicBezTo>
                    <a:cubicBezTo>
                      <a:pt x="7549" y="5644"/>
                      <a:pt x="7609" y="5608"/>
                      <a:pt x="7668" y="5573"/>
                    </a:cubicBezTo>
                    <a:cubicBezTo>
                      <a:pt x="8002" y="5334"/>
                      <a:pt x="8407" y="4977"/>
                      <a:pt x="8407" y="4584"/>
                    </a:cubicBezTo>
                    <a:cubicBezTo>
                      <a:pt x="8407" y="4537"/>
                      <a:pt x="8395" y="4489"/>
                      <a:pt x="8383" y="4441"/>
                    </a:cubicBezTo>
                    <a:cubicBezTo>
                      <a:pt x="8276" y="3953"/>
                      <a:pt x="7657" y="3382"/>
                      <a:pt x="7359" y="3132"/>
                    </a:cubicBezTo>
                    <a:cubicBezTo>
                      <a:pt x="7621" y="2906"/>
                      <a:pt x="8157" y="2417"/>
                      <a:pt x="8252" y="1798"/>
                    </a:cubicBezTo>
                    <a:cubicBezTo>
                      <a:pt x="8299" y="1417"/>
                      <a:pt x="8180" y="1036"/>
                      <a:pt x="7930" y="762"/>
                    </a:cubicBezTo>
                    <a:cubicBezTo>
                      <a:pt x="7507" y="254"/>
                      <a:pt x="7150" y="0"/>
                      <a:pt x="6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"/>
              <p:cNvSpPr/>
              <p:nvPr/>
            </p:nvSpPr>
            <p:spPr>
              <a:xfrm>
                <a:off x="3613225" y="3437450"/>
                <a:ext cx="1279375" cy="1250175"/>
              </a:xfrm>
              <a:custGeom>
                <a:avLst/>
                <a:gdLst/>
                <a:ahLst/>
                <a:cxnLst/>
                <a:rect l="l" t="t" r="r" b="b"/>
                <a:pathLst>
                  <a:path w="51175" h="50007" extrusionOk="0">
                    <a:moveTo>
                      <a:pt x="29136" y="275"/>
                    </a:moveTo>
                    <a:cubicBezTo>
                      <a:pt x="30588" y="275"/>
                      <a:pt x="32005" y="953"/>
                      <a:pt x="33338" y="2287"/>
                    </a:cubicBezTo>
                    <a:cubicBezTo>
                      <a:pt x="34648" y="3596"/>
                      <a:pt x="35482" y="5240"/>
                      <a:pt x="35815" y="7192"/>
                    </a:cubicBezTo>
                    <a:lnTo>
                      <a:pt x="35839" y="7335"/>
                    </a:lnTo>
                    <a:lnTo>
                      <a:pt x="36637" y="7240"/>
                    </a:lnTo>
                    <a:lnTo>
                      <a:pt x="36648" y="7240"/>
                    </a:lnTo>
                    <a:lnTo>
                      <a:pt x="36672" y="7299"/>
                    </a:lnTo>
                    <a:lnTo>
                      <a:pt x="37089" y="8014"/>
                    </a:lnTo>
                    <a:cubicBezTo>
                      <a:pt x="37137" y="8097"/>
                      <a:pt x="37184" y="8192"/>
                      <a:pt x="37220" y="8288"/>
                    </a:cubicBezTo>
                    <a:lnTo>
                      <a:pt x="37279" y="8430"/>
                    </a:lnTo>
                    <a:lnTo>
                      <a:pt x="37422" y="8371"/>
                    </a:lnTo>
                    <a:cubicBezTo>
                      <a:pt x="37959" y="8155"/>
                      <a:pt x="38525" y="8047"/>
                      <a:pt x="39092" y="8047"/>
                    </a:cubicBezTo>
                    <a:cubicBezTo>
                      <a:pt x="39556" y="8047"/>
                      <a:pt x="40020" y="8119"/>
                      <a:pt x="40470" y="8264"/>
                    </a:cubicBezTo>
                    <a:cubicBezTo>
                      <a:pt x="40768" y="8418"/>
                      <a:pt x="41601" y="8835"/>
                      <a:pt x="41804" y="9061"/>
                    </a:cubicBezTo>
                    <a:cubicBezTo>
                      <a:pt x="41982" y="9252"/>
                      <a:pt x="42268" y="10002"/>
                      <a:pt x="42363" y="10264"/>
                    </a:cubicBezTo>
                    <a:cubicBezTo>
                      <a:pt x="42649" y="11228"/>
                      <a:pt x="42602" y="12252"/>
                      <a:pt x="42232" y="13181"/>
                    </a:cubicBezTo>
                    <a:lnTo>
                      <a:pt x="42173" y="13312"/>
                    </a:lnTo>
                    <a:lnTo>
                      <a:pt x="42316" y="13371"/>
                    </a:lnTo>
                    <a:cubicBezTo>
                      <a:pt x="42411" y="13419"/>
                      <a:pt x="42494" y="13455"/>
                      <a:pt x="42590" y="13514"/>
                    </a:cubicBezTo>
                    <a:lnTo>
                      <a:pt x="43352" y="13955"/>
                    </a:lnTo>
                    <a:lnTo>
                      <a:pt x="43256" y="14765"/>
                    </a:lnTo>
                    <a:lnTo>
                      <a:pt x="43399" y="14788"/>
                    </a:lnTo>
                    <a:cubicBezTo>
                      <a:pt x="45352" y="15122"/>
                      <a:pt x="46995" y="15955"/>
                      <a:pt x="48317" y="17265"/>
                    </a:cubicBezTo>
                    <a:cubicBezTo>
                      <a:pt x="50841" y="19789"/>
                      <a:pt x="50436" y="22063"/>
                      <a:pt x="49972" y="23194"/>
                    </a:cubicBezTo>
                    <a:cubicBezTo>
                      <a:pt x="49710" y="23837"/>
                      <a:pt x="49305" y="24409"/>
                      <a:pt x="48805" y="24897"/>
                    </a:cubicBezTo>
                    <a:lnTo>
                      <a:pt x="48686" y="25004"/>
                    </a:lnTo>
                    <a:lnTo>
                      <a:pt x="48805" y="25111"/>
                    </a:lnTo>
                    <a:cubicBezTo>
                      <a:pt x="49305" y="25587"/>
                      <a:pt x="49710" y="26171"/>
                      <a:pt x="49972" y="26814"/>
                    </a:cubicBezTo>
                    <a:cubicBezTo>
                      <a:pt x="50436" y="27933"/>
                      <a:pt x="50841" y="30207"/>
                      <a:pt x="48317" y="32743"/>
                    </a:cubicBezTo>
                    <a:cubicBezTo>
                      <a:pt x="47007" y="34053"/>
                      <a:pt x="45352" y="34886"/>
                      <a:pt x="43399" y="35207"/>
                    </a:cubicBezTo>
                    <a:lnTo>
                      <a:pt x="43256" y="35231"/>
                    </a:lnTo>
                    <a:lnTo>
                      <a:pt x="43352" y="36041"/>
                    </a:lnTo>
                    <a:lnTo>
                      <a:pt x="42590" y="36493"/>
                    </a:lnTo>
                    <a:cubicBezTo>
                      <a:pt x="42494" y="36541"/>
                      <a:pt x="42411" y="36589"/>
                      <a:pt x="42316" y="36624"/>
                    </a:cubicBezTo>
                    <a:lnTo>
                      <a:pt x="42173" y="36684"/>
                    </a:lnTo>
                    <a:lnTo>
                      <a:pt x="42232" y="36827"/>
                    </a:lnTo>
                    <a:cubicBezTo>
                      <a:pt x="42602" y="37744"/>
                      <a:pt x="42649" y="38779"/>
                      <a:pt x="42363" y="39732"/>
                    </a:cubicBezTo>
                    <a:cubicBezTo>
                      <a:pt x="42268" y="40006"/>
                      <a:pt x="41982" y="40744"/>
                      <a:pt x="41816" y="40934"/>
                    </a:cubicBezTo>
                    <a:cubicBezTo>
                      <a:pt x="41601" y="41173"/>
                      <a:pt x="40732" y="41613"/>
                      <a:pt x="40435" y="41756"/>
                    </a:cubicBezTo>
                    <a:cubicBezTo>
                      <a:pt x="40003" y="41891"/>
                      <a:pt x="39556" y="41958"/>
                      <a:pt x="39110" y="41958"/>
                    </a:cubicBezTo>
                    <a:cubicBezTo>
                      <a:pt x="38534" y="41958"/>
                      <a:pt x="37959" y="41846"/>
                      <a:pt x="37422" y="41625"/>
                    </a:cubicBezTo>
                    <a:lnTo>
                      <a:pt x="37279" y="41577"/>
                    </a:lnTo>
                    <a:lnTo>
                      <a:pt x="37220" y="41708"/>
                    </a:lnTo>
                    <a:cubicBezTo>
                      <a:pt x="37184" y="41804"/>
                      <a:pt x="37137" y="41899"/>
                      <a:pt x="37077" y="41994"/>
                    </a:cubicBezTo>
                    <a:lnTo>
                      <a:pt x="36672" y="42697"/>
                    </a:lnTo>
                    <a:lnTo>
                      <a:pt x="36648" y="42732"/>
                    </a:lnTo>
                    <a:lnTo>
                      <a:pt x="36637" y="42756"/>
                    </a:lnTo>
                    <a:lnTo>
                      <a:pt x="35827" y="42673"/>
                    </a:lnTo>
                    <a:lnTo>
                      <a:pt x="35803" y="42804"/>
                    </a:lnTo>
                    <a:cubicBezTo>
                      <a:pt x="35470" y="44756"/>
                      <a:pt x="34636" y="46399"/>
                      <a:pt x="33327" y="47721"/>
                    </a:cubicBezTo>
                    <a:cubicBezTo>
                      <a:pt x="31993" y="49054"/>
                      <a:pt x="30588" y="49733"/>
                      <a:pt x="29136" y="49733"/>
                    </a:cubicBezTo>
                    <a:cubicBezTo>
                      <a:pt x="27826" y="49709"/>
                      <a:pt x="26576" y="49162"/>
                      <a:pt x="25695" y="48197"/>
                    </a:cubicBezTo>
                    <a:lnTo>
                      <a:pt x="25588" y="48090"/>
                    </a:lnTo>
                    <a:lnTo>
                      <a:pt x="25480" y="48197"/>
                    </a:lnTo>
                    <a:cubicBezTo>
                      <a:pt x="24587" y="49162"/>
                      <a:pt x="23349" y="49709"/>
                      <a:pt x="22039" y="49733"/>
                    </a:cubicBezTo>
                    <a:cubicBezTo>
                      <a:pt x="20587" y="49733"/>
                      <a:pt x="19170" y="49054"/>
                      <a:pt x="17837" y="47721"/>
                    </a:cubicBezTo>
                    <a:cubicBezTo>
                      <a:pt x="16527" y="46411"/>
                      <a:pt x="15693" y="44756"/>
                      <a:pt x="15372" y="42804"/>
                    </a:cubicBezTo>
                    <a:lnTo>
                      <a:pt x="15348" y="42673"/>
                    </a:lnTo>
                    <a:lnTo>
                      <a:pt x="14539" y="42756"/>
                    </a:lnTo>
                    <a:lnTo>
                      <a:pt x="14098" y="41982"/>
                    </a:lnTo>
                    <a:cubicBezTo>
                      <a:pt x="14038" y="41887"/>
                      <a:pt x="13991" y="41792"/>
                      <a:pt x="13955" y="41696"/>
                    </a:cubicBezTo>
                    <a:lnTo>
                      <a:pt x="13896" y="41565"/>
                    </a:lnTo>
                    <a:lnTo>
                      <a:pt x="13765" y="41613"/>
                    </a:lnTo>
                    <a:cubicBezTo>
                      <a:pt x="13222" y="41833"/>
                      <a:pt x="12643" y="41942"/>
                      <a:pt x="12063" y="41942"/>
                    </a:cubicBezTo>
                    <a:cubicBezTo>
                      <a:pt x="11638" y="41942"/>
                      <a:pt x="11213" y="41884"/>
                      <a:pt x="10800" y="41768"/>
                    </a:cubicBezTo>
                    <a:cubicBezTo>
                      <a:pt x="10490" y="41613"/>
                      <a:pt x="9609" y="41196"/>
                      <a:pt x="9395" y="40958"/>
                    </a:cubicBezTo>
                    <a:cubicBezTo>
                      <a:pt x="9216" y="40768"/>
                      <a:pt x="8919" y="40006"/>
                      <a:pt x="8824" y="39732"/>
                    </a:cubicBezTo>
                    <a:cubicBezTo>
                      <a:pt x="8538" y="38767"/>
                      <a:pt x="8585" y="37744"/>
                      <a:pt x="8954" y="36815"/>
                    </a:cubicBezTo>
                    <a:lnTo>
                      <a:pt x="9002" y="36684"/>
                    </a:lnTo>
                    <a:lnTo>
                      <a:pt x="8871" y="36624"/>
                    </a:lnTo>
                    <a:cubicBezTo>
                      <a:pt x="8776" y="36577"/>
                      <a:pt x="8681" y="36541"/>
                      <a:pt x="8597" y="36481"/>
                    </a:cubicBezTo>
                    <a:lnTo>
                      <a:pt x="7895" y="36077"/>
                    </a:lnTo>
                    <a:lnTo>
                      <a:pt x="7847" y="36053"/>
                    </a:lnTo>
                    <a:lnTo>
                      <a:pt x="7823" y="36041"/>
                    </a:lnTo>
                    <a:lnTo>
                      <a:pt x="7919" y="35231"/>
                    </a:lnTo>
                    <a:lnTo>
                      <a:pt x="7776" y="35207"/>
                    </a:lnTo>
                    <a:cubicBezTo>
                      <a:pt x="5835" y="34874"/>
                      <a:pt x="4180" y="34053"/>
                      <a:pt x="2870" y="32743"/>
                    </a:cubicBezTo>
                    <a:cubicBezTo>
                      <a:pt x="334" y="30207"/>
                      <a:pt x="739" y="27933"/>
                      <a:pt x="1204" y="26802"/>
                    </a:cubicBezTo>
                    <a:cubicBezTo>
                      <a:pt x="1477" y="26159"/>
                      <a:pt x="1882" y="25587"/>
                      <a:pt x="2382" y="25111"/>
                    </a:cubicBezTo>
                    <a:lnTo>
                      <a:pt x="2489" y="25004"/>
                    </a:lnTo>
                    <a:lnTo>
                      <a:pt x="2382" y="24897"/>
                    </a:lnTo>
                    <a:cubicBezTo>
                      <a:pt x="1882" y="24409"/>
                      <a:pt x="1477" y="23837"/>
                      <a:pt x="1204" y="23194"/>
                    </a:cubicBezTo>
                    <a:cubicBezTo>
                      <a:pt x="739" y="22063"/>
                      <a:pt x="334" y="19801"/>
                      <a:pt x="2870" y="17265"/>
                    </a:cubicBezTo>
                    <a:cubicBezTo>
                      <a:pt x="4180" y="15955"/>
                      <a:pt x="5823" y="15122"/>
                      <a:pt x="7776" y="14788"/>
                    </a:cubicBezTo>
                    <a:lnTo>
                      <a:pt x="7919" y="14765"/>
                    </a:lnTo>
                    <a:lnTo>
                      <a:pt x="7823" y="13955"/>
                    </a:lnTo>
                    <a:lnTo>
                      <a:pt x="8597" y="13514"/>
                    </a:lnTo>
                    <a:cubicBezTo>
                      <a:pt x="8681" y="13455"/>
                      <a:pt x="8776" y="13407"/>
                      <a:pt x="8871" y="13371"/>
                    </a:cubicBezTo>
                    <a:lnTo>
                      <a:pt x="9002" y="13312"/>
                    </a:lnTo>
                    <a:lnTo>
                      <a:pt x="8954" y="13181"/>
                    </a:lnTo>
                    <a:cubicBezTo>
                      <a:pt x="8585" y="12252"/>
                      <a:pt x="8538" y="11228"/>
                      <a:pt x="8812" y="10276"/>
                    </a:cubicBezTo>
                    <a:cubicBezTo>
                      <a:pt x="8919" y="9990"/>
                      <a:pt x="9228" y="9216"/>
                      <a:pt x="9407" y="9026"/>
                    </a:cubicBezTo>
                    <a:cubicBezTo>
                      <a:pt x="9609" y="8799"/>
                      <a:pt x="10443" y="8383"/>
                      <a:pt x="10729" y="8252"/>
                    </a:cubicBezTo>
                    <a:cubicBezTo>
                      <a:pt x="11173" y="8114"/>
                      <a:pt x="11632" y="8045"/>
                      <a:pt x="12090" y="8045"/>
                    </a:cubicBezTo>
                    <a:cubicBezTo>
                      <a:pt x="12661" y="8045"/>
                      <a:pt x="13229" y="8153"/>
                      <a:pt x="13765" y="8371"/>
                    </a:cubicBezTo>
                    <a:lnTo>
                      <a:pt x="13896" y="8418"/>
                    </a:lnTo>
                    <a:lnTo>
                      <a:pt x="13955" y="8288"/>
                    </a:lnTo>
                    <a:cubicBezTo>
                      <a:pt x="13991" y="8192"/>
                      <a:pt x="14038" y="8097"/>
                      <a:pt x="14098" y="8014"/>
                    </a:cubicBezTo>
                    <a:lnTo>
                      <a:pt x="14539" y="7240"/>
                    </a:lnTo>
                    <a:lnTo>
                      <a:pt x="15348" y="7335"/>
                    </a:lnTo>
                    <a:lnTo>
                      <a:pt x="15372" y="7192"/>
                    </a:lnTo>
                    <a:cubicBezTo>
                      <a:pt x="15705" y="5251"/>
                      <a:pt x="16539" y="3596"/>
                      <a:pt x="17848" y="2287"/>
                    </a:cubicBezTo>
                    <a:cubicBezTo>
                      <a:pt x="19194" y="941"/>
                      <a:pt x="20599" y="275"/>
                      <a:pt x="22051" y="275"/>
                    </a:cubicBezTo>
                    <a:cubicBezTo>
                      <a:pt x="23349" y="287"/>
                      <a:pt x="24599" y="846"/>
                      <a:pt x="25480" y="1811"/>
                    </a:cubicBezTo>
                    <a:lnTo>
                      <a:pt x="25599" y="1918"/>
                    </a:lnTo>
                    <a:lnTo>
                      <a:pt x="25707" y="1811"/>
                    </a:lnTo>
                    <a:cubicBezTo>
                      <a:pt x="26588" y="846"/>
                      <a:pt x="27826" y="287"/>
                      <a:pt x="29136" y="275"/>
                    </a:cubicBezTo>
                    <a:close/>
                    <a:moveTo>
                      <a:pt x="22039" y="1"/>
                    </a:moveTo>
                    <a:cubicBezTo>
                      <a:pt x="20504" y="1"/>
                      <a:pt x="19015" y="715"/>
                      <a:pt x="17622" y="2096"/>
                    </a:cubicBezTo>
                    <a:cubicBezTo>
                      <a:pt x="16289" y="3442"/>
                      <a:pt x="15408" y="5168"/>
                      <a:pt x="15098" y="7025"/>
                    </a:cubicBezTo>
                    <a:lnTo>
                      <a:pt x="14443" y="6954"/>
                    </a:lnTo>
                    <a:lnTo>
                      <a:pt x="14372" y="6942"/>
                    </a:lnTo>
                    <a:lnTo>
                      <a:pt x="14158" y="7323"/>
                    </a:lnTo>
                    <a:lnTo>
                      <a:pt x="13836" y="7883"/>
                    </a:lnTo>
                    <a:cubicBezTo>
                      <a:pt x="13800" y="7942"/>
                      <a:pt x="13765" y="8002"/>
                      <a:pt x="13729" y="8073"/>
                    </a:cubicBezTo>
                    <a:cubicBezTo>
                      <a:pt x="13195" y="7870"/>
                      <a:pt x="12635" y="7768"/>
                      <a:pt x="12074" y="7768"/>
                    </a:cubicBezTo>
                    <a:cubicBezTo>
                      <a:pt x="11584" y="7768"/>
                      <a:pt x="11094" y="7846"/>
                      <a:pt x="10621" y="8002"/>
                    </a:cubicBezTo>
                    <a:cubicBezTo>
                      <a:pt x="10502" y="8049"/>
                      <a:pt x="9466" y="8538"/>
                      <a:pt x="9181" y="8847"/>
                    </a:cubicBezTo>
                    <a:cubicBezTo>
                      <a:pt x="8919" y="9121"/>
                      <a:pt x="8573" y="10085"/>
                      <a:pt x="8526" y="10204"/>
                    </a:cubicBezTo>
                    <a:cubicBezTo>
                      <a:pt x="8240" y="11181"/>
                      <a:pt x="8276" y="12228"/>
                      <a:pt x="8621" y="13181"/>
                    </a:cubicBezTo>
                    <a:cubicBezTo>
                      <a:pt x="8562" y="13205"/>
                      <a:pt x="8502" y="13241"/>
                      <a:pt x="8443" y="13276"/>
                    </a:cubicBezTo>
                    <a:lnTo>
                      <a:pt x="7883" y="13598"/>
                    </a:lnTo>
                    <a:lnTo>
                      <a:pt x="7502" y="13812"/>
                    </a:lnTo>
                    <a:lnTo>
                      <a:pt x="7514" y="13907"/>
                    </a:lnTo>
                    <a:lnTo>
                      <a:pt x="7585" y="14538"/>
                    </a:lnTo>
                    <a:cubicBezTo>
                      <a:pt x="5716" y="14848"/>
                      <a:pt x="4001" y="15741"/>
                      <a:pt x="2656" y="17062"/>
                    </a:cubicBezTo>
                    <a:cubicBezTo>
                      <a:pt x="1" y="19729"/>
                      <a:pt x="430" y="22123"/>
                      <a:pt x="930" y="23313"/>
                    </a:cubicBezTo>
                    <a:cubicBezTo>
                      <a:pt x="1192" y="23944"/>
                      <a:pt x="1585" y="24516"/>
                      <a:pt x="2073" y="24992"/>
                    </a:cubicBezTo>
                    <a:cubicBezTo>
                      <a:pt x="1585" y="25480"/>
                      <a:pt x="1204" y="26052"/>
                      <a:pt x="930" y="26683"/>
                    </a:cubicBezTo>
                    <a:cubicBezTo>
                      <a:pt x="442" y="27873"/>
                      <a:pt x="1" y="30290"/>
                      <a:pt x="2656" y="32933"/>
                    </a:cubicBezTo>
                    <a:cubicBezTo>
                      <a:pt x="4001" y="34267"/>
                      <a:pt x="5728" y="35148"/>
                      <a:pt x="7585" y="35469"/>
                    </a:cubicBezTo>
                    <a:lnTo>
                      <a:pt x="7526" y="36005"/>
                    </a:lnTo>
                    <a:lnTo>
                      <a:pt x="7502" y="36184"/>
                    </a:lnTo>
                    <a:lnTo>
                      <a:pt x="7895" y="36410"/>
                    </a:lnTo>
                    <a:lnTo>
                      <a:pt x="8443" y="36731"/>
                    </a:lnTo>
                    <a:cubicBezTo>
                      <a:pt x="8502" y="36755"/>
                      <a:pt x="8562" y="36791"/>
                      <a:pt x="8621" y="36827"/>
                    </a:cubicBezTo>
                    <a:cubicBezTo>
                      <a:pt x="8276" y="37779"/>
                      <a:pt x="8240" y="38827"/>
                      <a:pt x="8538" y="39803"/>
                    </a:cubicBezTo>
                    <a:cubicBezTo>
                      <a:pt x="8573" y="39910"/>
                      <a:pt x="8919" y="40875"/>
                      <a:pt x="9169" y="41149"/>
                    </a:cubicBezTo>
                    <a:cubicBezTo>
                      <a:pt x="9466" y="41470"/>
                      <a:pt x="10562" y="41958"/>
                      <a:pt x="10693" y="42030"/>
                    </a:cubicBezTo>
                    <a:cubicBezTo>
                      <a:pt x="11143" y="42164"/>
                      <a:pt x="11607" y="42230"/>
                      <a:pt x="12071" y="42230"/>
                    </a:cubicBezTo>
                    <a:cubicBezTo>
                      <a:pt x="12638" y="42230"/>
                      <a:pt x="13204" y="42131"/>
                      <a:pt x="13741" y="41935"/>
                    </a:cubicBezTo>
                    <a:cubicBezTo>
                      <a:pt x="13765" y="41994"/>
                      <a:pt x="13800" y="42054"/>
                      <a:pt x="13836" y="42113"/>
                    </a:cubicBezTo>
                    <a:lnTo>
                      <a:pt x="14158" y="42673"/>
                    </a:lnTo>
                    <a:lnTo>
                      <a:pt x="14372" y="43054"/>
                    </a:lnTo>
                    <a:lnTo>
                      <a:pt x="14431" y="43054"/>
                    </a:lnTo>
                    <a:lnTo>
                      <a:pt x="15098" y="42982"/>
                    </a:lnTo>
                    <a:cubicBezTo>
                      <a:pt x="15408" y="44840"/>
                      <a:pt x="16301" y="46566"/>
                      <a:pt x="17634" y="47911"/>
                    </a:cubicBezTo>
                    <a:cubicBezTo>
                      <a:pt x="19027" y="49304"/>
                      <a:pt x="20504" y="50007"/>
                      <a:pt x="22039" y="50007"/>
                    </a:cubicBezTo>
                    <a:cubicBezTo>
                      <a:pt x="23373" y="49995"/>
                      <a:pt x="24659" y="49447"/>
                      <a:pt x="25588" y="48495"/>
                    </a:cubicBezTo>
                    <a:cubicBezTo>
                      <a:pt x="26528" y="49447"/>
                      <a:pt x="27802" y="49995"/>
                      <a:pt x="29136" y="50007"/>
                    </a:cubicBezTo>
                    <a:cubicBezTo>
                      <a:pt x="30671" y="50007"/>
                      <a:pt x="32148" y="49304"/>
                      <a:pt x="33541" y="47911"/>
                    </a:cubicBezTo>
                    <a:cubicBezTo>
                      <a:pt x="34874" y="46566"/>
                      <a:pt x="35755" y="44852"/>
                      <a:pt x="36077" y="42982"/>
                    </a:cubicBezTo>
                    <a:lnTo>
                      <a:pt x="36625" y="43042"/>
                    </a:lnTo>
                    <a:lnTo>
                      <a:pt x="36803" y="43066"/>
                    </a:lnTo>
                    <a:lnTo>
                      <a:pt x="37018" y="42685"/>
                    </a:lnTo>
                    <a:lnTo>
                      <a:pt x="37339" y="42125"/>
                    </a:lnTo>
                    <a:cubicBezTo>
                      <a:pt x="37375" y="42065"/>
                      <a:pt x="37410" y="42006"/>
                      <a:pt x="37434" y="41946"/>
                    </a:cubicBezTo>
                    <a:cubicBezTo>
                      <a:pt x="37969" y="42144"/>
                      <a:pt x="38531" y="42242"/>
                      <a:pt x="39092" y="42242"/>
                    </a:cubicBezTo>
                    <a:cubicBezTo>
                      <a:pt x="39581" y="42242"/>
                      <a:pt x="40071" y="42168"/>
                      <a:pt x="40542" y="42018"/>
                    </a:cubicBezTo>
                    <a:cubicBezTo>
                      <a:pt x="40661" y="41958"/>
                      <a:pt x="41732" y="41446"/>
                      <a:pt x="42030" y="41125"/>
                    </a:cubicBezTo>
                    <a:cubicBezTo>
                      <a:pt x="42280" y="40851"/>
                      <a:pt x="42602" y="39922"/>
                      <a:pt x="42649" y="39815"/>
                    </a:cubicBezTo>
                    <a:cubicBezTo>
                      <a:pt x="42935" y="38839"/>
                      <a:pt x="42899" y="37791"/>
                      <a:pt x="42554" y="36839"/>
                    </a:cubicBezTo>
                    <a:cubicBezTo>
                      <a:pt x="42613" y="36803"/>
                      <a:pt x="42673" y="36779"/>
                      <a:pt x="42733" y="36743"/>
                    </a:cubicBezTo>
                    <a:lnTo>
                      <a:pt x="43280" y="36422"/>
                    </a:lnTo>
                    <a:lnTo>
                      <a:pt x="43673" y="36196"/>
                    </a:lnTo>
                    <a:lnTo>
                      <a:pt x="43649" y="36053"/>
                    </a:lnTo>
                    <a:lnTo>
                      <a:pt x="43590" y="35481"/>
                    </a:lnTo>
                    <a:cubicBezTo>
                      <a:pt x="45447" y="35160"/>
                      <a:pt x="47174" y="34279"/>
                      <a:pt x="48519" y="32945"/>
                    </a:cubicBezTo>
                    <a:cubicBezTo>
                      <a:pt x="51174" y="30290"/>
                      <a:pt x="50734" y="27885"/>
                      <a:pt x="50245" y="26695"/>
                    </a:cubicBezTo>
                    <a:cubicBezTo>
                      <a:pt x="49972" y="26064"/>
                      <a:pt x="49591" y="25492"/>
                      <a:pt x="49102" y="25004"/>
                    </a:cubicBezTo>
                    <a:cubicBezTo>
                      <a:pt x="49591" y="24516"/>
                      <a:pt x="49972" y="23944"/>
                      <a:pt x="50245" y="23313"/>
                    </a:cubicBezTo>
                    <a:cubicBezTo>
                      <a:pt x="50734" y="22123"/>
                      <a:pt x="51174" y="19706"/>
                      <a:pt x="48519" y="17062"/>
                    </a:cubicBezTo>
                    <a:cubicBezTo>
                      <a:pt x="47174" y="15729"/>
                      <a:pt x="45447" y="14848"/>
                      <a:pt x="43590" y="14526"/>
                    </a:cubicBezTo>
                    <a:lnTo>
                      <a:pt x="43661" y="13872"/>
                    </a:lnTo>
                    <a:lnTo>
                      <a:pt x="43661" y="13812"/>
                    </a:lnTo>
                    <a:lnTo>
                      <a:pt x="43280" y="13586"/>
                    </a:lnTo>
                    <a:lnTo>
                      <a:pt x="42721" y="13264"/>
                    </a:lnTo>
                    <a:cubicBezTo>
                      <a:pt x="42661" y="13229"/>
                      <a:pt x="42602" y="13205"/>
                      <a:pt x="42542" y="13169"/>
                    </a:cubicBezTo>
                    <a:cubicBezTo>
                      <a:pt x="42887" y="12217"/>
                      <a:pt x="42923" y="11169"/>
                      <a:pt x="42637" y="10193"/>
                    </a:cubicBezTo>
                    <a:cubicBezTo>
                      <a:pt x="42602" y="10085"/>
                      <a:pt x="42256" y="9157"/>
                      <a:pt x="42018" y="8883"/>
                    </a:cubicBezTo>
                    <a:cubicBezTo>
                      <a:pt x="41732" y="8573"/>
                      <a:pt x="40708" y="8073"/>
                      <a:pt x="40577" y="8014"/>
                    </a:cubicBezTo>
                    <a:cubicBezTo>
                      <a:pt x="40095" y="7851"/>
                      <a:pt x="39591" y="7770"/>
                      <a:pt x="39089" y="7770"/>
                    </a:cubicBezTo>
                    <a:cubicBezTo>
                      <a:pt x="38525" y="7770"/>
                      <a:pt x="37963" y="7872"/>
                      <a:pt x="37434" y="8073"/>
                    </a:cubicBezTo>
                    <a:cubicBezTo>
                      <a:pt x="37399" y="8002"/>
                      <a:pt x="37363" y="7942"/>
                      <a:pt x="37327" y="7883"/>
                    </a:cubicBezTo>
                    <a:lnTo>
                      <a:pt x="37006" y="7323"/>
                    </a:lnTo>
                    <a:lnTo>
                      <a:pt x="36791" y="6942"/>
                    </a:lnTo>
                    <a:lnTo>
                      <a:pt x="36601" y="6966"/>
                    </a:lnTo>
                    <a:lnTo>
                      <a:pt x="36065" y="7025"/>
                    </a:lnTo>
                    <a:cubicBezTo>
                      <a:pt x="35755" y="5168"/>
                      <a:pt x="34874" y="3442"/>
                      <a:pt x="33541" y="2096"/>
                    </a:cubicBezTo>
                    <a:cubicBezTo>
                      <a:pt x="32148" y="715"/>
                      <a:pt x="30660" y="1"/>
                      <a:pt x="29124" y="1"/>
                    </a:cubicBezTo>
                    <a:cubicBezTo>
                      <a:pt x="27790" y="25"/>
                      <a:pt x="26516" y="560"/>
                      <a:pt x="25588" y="1525"/>
                    </a:cubicBezTo>
                    <a:cubicBezTo>
                      <a:pt x="24647" y="560"/>
                      <a:pt x="23373" y="25"/>
                      <a:pt x="22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"/>
              <p:cNvSpPr/>
              <p:nvPr/>
            </p:nvSpPr>
            <p:spPr>
              <a:xfrm>
                <a:off x="4635975" y="4028900"/>
                <a:ext cx="50925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68" extrusionOk="0">
                    <a:moveTo>
                      <a:pt x="1251" y="548"/>
                    </a:moveTo>
                    <a:cubicBezTo>
                      <a:pt x="1358" y="822"/>
                      <a:pt x="1501" y="1084"/>
                      <a:pt x="1668" y="1334"/>
                    </a:cubicBezTo>
                    <a:cubicBezTo>
                      <a:pt x="1501" y="1572"/>
                      <a:pt x="1358" y="1834"/>
                      <a:pt x="1251" y="2120"/>
                    </a:cubicBezTo>
                    <a:lnTo>
                      <a:pt x="429" y="1334"/>
                    </a:lnTo>
                    <a:lnTo>
                      <a:pt x="1251" y="548"/>
                    </a:lnTo>
                    <a:close/>
                    <a:moveTo>
                      <a:pt x="1382" y="0"/>
                    </a:moveTo>
                    <a:lnTo>
                      <a:pt x="1" y="1334"/>
                    </a:lnTo>
                    <a:lnTo>
                      <a:pt x="1382" y="2667"/>
                    </a:lnTo>
                    <a:lnTo>
                      <a:pt x="1453" y="2429"/>
                    </a:lnTo>
                    <a:cubicBezTo>
                      <a:pt x="1572" y="2072"/>
                      <a:pt x="1751" y="1727"/>
                      <a:pt x="1977" y="1417"/>
                    </a:cubicBezTo>
                    <a:lnTo>
                      <a:pt x="2037" y="1334"/>
                    </a:lnTo>
                    <a:lnTo>
                      <a:pt x="1977" y="1251"/>
                    </a:lnTo>
                    <a:cubicBezTo>
                      <a:pt x="1751" y="941"/>
                      <a:pt x="1572" y="596"/>
                      <a:pt x="1453" y="239"/>
                    </a:cubicBezTo>
                    <a:lnTo>
                      <a:pt x="1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"/>
              <p:cNvSpPr/>
              <p:nvPr/>
            </p:nvSpPr>
            <p:spPr>
              <a:xfrm>
                <a:off x="4218975" y="4444125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69" y="429"/>
                    </a:moveTo>
                    <a:lnTo>
                      <a:pt x="2179" y="1275"/>
                    </a:lnTo>
                    <a:cubicBezTo>
                      <a:pt x="1881" y="1394"/>
                      <a:pt x="1619" y="1537"/>
                      <a:pt x="1358" y="1715"/>
                    </a:cubicBezTo>
                    <a:cubicBezTo>
                      <a:pt x="1107" y="1537"/>
                      <a:pt x="834" y="1394"/>
                      <a:pt x="548" y="1275"/>
                    </a:cubicBezTo>
                    <a:lnTo>
                      <a:pt x="1369" y="429"/>
                    </a:lnTo>
                    <a:close/>
                    <a:moveTo>
                      <a:pt x="1358" y="1"/>
                    </a:moveTo>
                    <a:lnTo>
                      <a:pt x="0" y="1417"/>
                    </a:lnTo>
                    <a:lnTo>
                      <a:pt x="226" y="1489"/>
                    </a:lnTo>
                    <a:cubicBezTo>
                      <a:pt x="607" y="1608"/>
                      <a:pt x="965" y="1787"/>
                      <a:pt x="1274" y="2013"/>
                    </a:cubicBezTo>
                    <a:lnTo>
                      <a:pt x="1358" y="2084"/>
                    </a:lnTo>
                    <a:lnTo>
                      <a:pt x="1453" y="2013"/>
                    </a:lnTo>
                    <a:cubicBezTo>
                      <a:pt x="1762" y="1787"/>
                      <a:pt x="2108" y="1608"/>
                      <a:pt x="2489" y="1489"/>
                    </a:cubicBezTo>
                    <a:lnTo>
                      <a:pt x="2715" y="1417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"/>
              <p:cNvSpPr/>
              <p:nvPr/>
            </p:nvSpPr>
            <p:spPr>
              <a:xfrm>
                <a:off x="4229375" y="4270300"/>
                <a:ext cx="473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965" extrusionOk="0">
                    <a:moveTo>
                      <a:pt x="942" y="477"/>
                    </a:moveTo>
                    <a:cubicBezTo>
                      <a:pt x="1025" y="572"/>
                      <a:pt x="1120" y="667"/>
                      <a:pt x="1203" y="762"/>
                    </a:cubicBezTo>
                    <a:cubicBezTo>
                      <a:pt x="1263" y="810"/>
                      <a:pt x="1323" y="870"/>
                      <a:pt x="1382" y="917"/>
                    </a:cubicBezTo>
                    <a:cubicBezTo>
                      <a:pt x="1215" y="1048"/>
                      <a:pt x="1061" y="1191"/>
                      <a:pt x="942" y="1370"/>
                    </a:cubicBezTo>
                    <a:cubicBezTo>
                      <a:pt x="822" y="1191"/>
                      <a:pt x="680" y="1048"/>
                      <a:pt x="501" y="917"/>
                    </a:cubicBezTo>
                    <a:cubicBezTo>
                      <a:pt x="561" y="870"/>
                      <a:pt x="620" y="810"/>
                      <a:pt x="680" y="762"/>
                    </a:cubicBezTo>
                    <a:cubicBezTo>
                      <a:pt x="763" y="667"/>
                      <a:pt x="858" y="572"/>
                      <a:pt x="942" y="477"/>
                    </a:cubicBezTo>
                    <a:close/>
                    <a:moveTo>
                      <a:pt x="942" y="0"/>
                    </a:moveTo>
                    <a:lnTo>
                      <a:pt x="834" y="143"/>
                    </a:lnTo>
                    <a:cubicBezTo>
                      <a:pt x="715" y="286"/>
                      <a:pt x="596" y="417"/>
                      <a:pt x="465" y="548"/>
                    </a:cubicBezTo>
                    <a:cubicBezTo>
                      <a:pt x="382" y="643"/>
                      <a:pt x="275" y="727"/>
                      <a:pt x="168" y="810"/>
                    </a:cubicBezTo>
                    <a:lnTo>
                      <a:pt x="1" y="941"/>
                    </a:lnTo>
                    <a:lnTo>
                      <a:pt x="180" y="1060"/>
                    </a:lnTo>
                    <a:cubicBezTo>
                      <a:pt x="441" y="1215"/>
                      <a:pt x="668" y="1441"/>
                      <a:pt x="811" y="1727"/>
                    </a:cubicBezTo>
                    <a:lnTo>
                      <a:pt x="942" y="1965"/>
                    </a:lnTo>
                    <a:lnTo>
                      <a:pt x="1072" y="1727"/>
                    </a:lnTo>
                    <a:cubicBezTo>
                      <a:pt x="1227" y="1441"/>
                      <a:pt x="1442" y="1215"/>
                      <a:pt x="1704" y="1060"/>
                    </a:cubicBezTo>
                    <a:lnTo>
                      <a:pt x="1894" y="941"/>
                    </a:lnTo>
                    <a:lnTo>
                      <a:pt x="1715" y="810"/>
                    </a:lnTo>
                    <a:cubicBezTo>
                      <a:pt x="1608" y="727"/>
                      <a:pt x="1513" y="643"/>
                      <a:pt x="1418" y="548"/>
                    </a:cubicBezTo>
                    <a:cubicBezTo>
                      <a:pt x="1299" y="417"/>
                      <a:pt x="1180" y="286"/>
                      <a:pt x="1061" y="143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"/>
              <p:cNvSpPr/>
              <p:nvPr/>
            </p:nvSpPr>
            <p:spPr>
              <a:xfrm>
                <a:off x="4185925" y="3965800"/>
                <a:ext cx="134275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7716" extrusionOk="0">
                    <a:moveTo>
                      <a:pt x="2680" y="1536"/>
                    </a:moveTo>
                    <a:cubicBezTo>
                      <a:pt x="2906" y="2203"/>
                      <a:pt x="3311" y="2798"/>
                      <a:pt x="3834" y="3251"/>
                    </a:cubicBezTo>
                    <a:cubicBezTo>
                      <a:pt x="4084" y="3489"/>
                      <a:pt x="4370" y="3691"/>
                      <a:pt x="4668" y="3858"/>
                    </a:cubicBezTo>
                    <a:cubicBezTo>
                      <a:pt x="4370" y="4025"/>
                      <a:pt x="4096" y="4227"/>
                      <a:pt x="3846" y="4465"/>
                    </a:cubicBezTo>
                    <a:cubicBezTo>
                      <a:pt x="3311" y="4918"/>
                      <a:pt x="2906" y="5513"/>
                      <a:pt x="2680" y="6180"/>
                    </a:cubicBezTo>
                    <a:cubicBezTo>
                      <a:pt x="2453" y="5513"/>
                      <a:pt x="2060" y="4930"/>
                      <a:pt x="1525" y="4477"/>
                    </a:cubicBezTo>
                    <a:cubicBezTo>
                      <a:pt x="1275" y="4227"/>
                      <a:pt x="989" y="4025"/>
                      <a:pt x="691" y="3858"/>
                    </a:cubicBezTo>
                    <a:cubicBezTo>
                      <a:pt x="989" y="3691"/>
                      <a:pt x="1263" y="3489"/>
                      <a:pt x="1513" y="3251"/>
                    </a:cubicBezTo>
                    <a:cubicBezTo>
                      <a:pt x="2048" y="2798"/>
                      <a:pt x="2453" y="2203"/>
                      <a:pt x="2680" y="1536"/>
                    </a:cubicBezTo>
                    <a:close/>
                    <a:moveTo>
                      <a:pt x="2680" y="0"/>
                    </a:moveTo>
                    <a:lnTo>
                      <a:pt x="2537" y="893"/>
                    </a:lnTo>
                    <a:cubicBezTo>
                      <a:pt x="2394" y="1727"/>
                      <a:pt x="1965" y="2477"/>
                      <a:pt x="1310" y="3025"/>
                    </a:cubicBezTo>
                    <a:cubicBezTo>
                      <a:pt x="1013" y="3310"/>
                      <a:pt x="667" y="3548"/>
                      <a:pt x="298" y="3727"/>
                    </a:cubicBezTo>
                    <a:lnTo>
                      <a:pt x="1" y="3858"/>
                    </a:lnTo>
                    <a:lnTo>
                      <a:pt x="298" y="3989"/>
                    </a:lnTo>
                    <a:cubicBezTo>
                      <a:pt x="667" y="4168"/>
                      <a:pt x="1013" y="4406"/>
                      <a:pt x="1322" y="4691"/>
                    </a:cubicBezTo>
                    <a:cubicBezTo>
                      <a:pt x="1965" y="5239"/>
                      <a:pt x="2394" y="5989"/>
                      <a:pt x="2537" y="6823"/>
                    </a:cubicBezTo>
                    <a:lnTo>
                      <a:pt x="2680" y="7716"/>
                    </a:lnTo>
                    <a:lnTo>
                      <a:pt x="2834" y="6823"/>
                    </a:lnTo>
                    <a:cubicBezTo>
                      <a:pt x="2965" y="5989"/>
                      <a:pt x="3406" y="5227"/>
                      <a:pt x="4049" y="4691"/>
                    </a:cubicBezTo>
                    <a:cubicBezTo>
                      <a:pt x="4346" y="4406"/>
                      <a:pt x="4692" y="4168"/>
                      <a:pt x="5073" y="3989"/>
                    </a:cubicBezTo>
                    <a:lnTo>
                      <a:pt x="5370" y="3858"/>
                    </a:lnTo>
                    <a:lnTo>
                      <a:pt x="5073" y="3727"/>
                    </a:lnTo>
                    <a:cubicBezTo>
                      <a:pt x="4692" y="3548"/>
                      <a:pt x="4346" y="3310"/>
                      <a:pt x="4049" y="3025"/>
                    </a:cubicBezTo>
                    <a:cubicBezTo>
                      <a:pt x="3394" y="2477"/>
                      <a:pt x="2965" y="1727"/>
                      <a:pt x="2834" y="893"/>
                    </a:cubicBezTo>
                    <a:lnTo>
                      <a:pt x="2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"/>
              <p:cNvSpPr/>
              <p:nvPr/>
            </p:nvSpPr>
            <p:spPr>
              <a:xfrm>
                <a:off x="4218975" y="3628250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58" y="370"/>
                    </a:moveTo>
                    <a:cubicBezTo>
                      <a:pt x="1608" y="548"/>
                      <a:pt x="1881" y="691"/>
                      <a:pt x="2167" y="810"/>
                    </a:cubicBezTo>
                    <a:lnTo>
                      <a:pt x="1358" y="1656"/>
                    </a:lnTo>
                    <a:lnTo>
                      <a:pt x="548" y="810"/>
                    </a:lnTo>
                    <a:cubicBezTo>
                      <a:pt x="834" y="691"/>
                      <a:pt x="1107" y="548"/>
                      <a:pt x="1358" y="370"/>
                    </a:cubicBezTo>
                    <a:close/>
                    <a:moveTo>
                      <a:pt x="1358" y="1"/>
                    </a:moveTo>
                    <a:lnTo>
                      <a:pt x="1262" y="72"/>
                    </a:lnTo>
                    <a:cubicBezTo>
                      <a:pt x="953" y="298"/>
                      <a:pt x="607" y="477"/>
                      <a:pt x="226" y="596"/>
                    </a:cubicBezTo>
                    <a:lnTo>
                      <a:pt x="0" y="667"/>
                    </a:lnTo>
                    <a:lnTo>
                      <a:pt x="1358" y="2084"/>
                    </a:lnTo>
                    <a:lnTo>
                      <a:pt x="2715" y="667"/>
                    </a:lnTo>
                    <a:lnTo>
                      <a:pt x="2489" y="596"/>
                    </a:lnTo>
                    <a:cubicBezTo>
                      <a:pt x="2108" y="477"/>
                      <a:pt x="1762" y="298"/>
                      <a:pt x="1441" y="72"/>
                    </a:cubicBez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"/>
              <p:cNvSpPr/>
              <p:nvPr/>
            </p:nvSpPr>
            <p:spPr>
              <a:xfrm>
                <a:off x="4229100" y="3805050"/>
                <a:ext cx="476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966" extrusionOk="0">
                    <a:moveTo>
                      <a:pt x="953" y="596"/>
                    </a:moveTo>
                    <a:cubicBezTo>
                      <a:pt x="1072" y="775"/>
                      <a:pt x="1226" y="918"/>
                      <a:pt x="1393" y="1049"/>
                    </a:cubicBezTo>
                    <a:cubicBezTo>
                      <a:pt x="1334" y="1096"/>
                      <a:pt x="1274" y="1156"/>
                      <a:pt x="1214" y="1204"/>
                    </a:cubicBezTo>
                    <a:cubicBezTo>
                      <a:pt x="1131" y="1299"/>
                      <a:pt x="1036" y="1394"/>
                      <a:pt x="953" y="1489"/>
                    </a:cubicBezTo>
                    <a:cubicBezTo>
                      <a:pt x="869" y="1394"/>
                      <a:pt x="774" y="1299"/>
                      <a:pt x="691" y="1204"/>
                    </a:cubicBezTo>
                    <a:cubicBezTo>
                      <a:pt x="631" y="1156"/>
                      <a:pt x="572" y="1096"/>
                      <a:pt x="512" y="1049"/>
                    </a:cubicBezTo>
                    <a:cubicBezTo>
                      <a:pt x="691" y="918"/>
                      <a:pt x="833" y="775"/>
                      <a:pt x="953" y="596"/>
                    </a:cubicBezTo>
                    <a:close/>
                    <a:moveTo>
                      <a:pt x="953" y="1"/>
                    </a:moveTo>
                    <a:lnTo>
                      <a:pt x="822" y="239"/>
                    </a:lnTo>
                    <a:cubicBezTo>
                      <a:pt x="667" y="513"/>
                      <a:pt x="452" y="739"/>
                      <a:pt x="191" y="906"/>
                    </a:cubicBezTo>
                    <a:lnTo>
                      <a:pt x="0" y="1013"/>
                    </a:lnTo>
                    <a:lnTo>
                      <a:pt x="179" y="1156"/>
                    </a:lnTo>
                    <a:cubicBezTo>
                      <a:pt x="274" y="1227"/>
                      <a:pt x="381" y="1323"/>
                      <a:pt x="476" y="1418"/>
                    </a:cubicBezTo>
                    <a:cubicBezTo>
                      <a:pt x="595" y="1537"/>
                      <a:pt x="714" y="1680"/>
                      <a:pt x="833" y="1811"/>
                    </a:cubicBezTo>
                    <a:lnTo>
                      <a:pt x="953" y="1966"/>
                    </a:lnTo>
                    <a:lnTo>
                      <a:pt x="1072" y="1811"/>
                    </a:lnTo>
                    <a:cubicBezTo>
                      <a:pt x="1179" y="1680"/>
                      <a:pt x="1298" y="1537"/>
                      <a:pt x="1429" y="1418"/>
                    </a:cubicBezTo>
                    <a:cubicBezTo>
                      <a:pt x="1524" y="1323"/>
                      <a:pt x="1619" y="1239"/>
                      <a:pt x="1726" y="1156"/>
                    </a:cubicBezTo>
                    <a:lnTo>
                      <a:pt x="1905" y="1013"/>
                    </a:lnTo>
                    <a:lnTo>
                      <a:pt x="1715" y="906"/>
                    </a:lnTo>
                    <a:cubicBezTo>
                      <a:pt x="1453" y="739"/>
                      <a:pt x="1226" y="513"/>
                      <a:pt x="1083" y="239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"/>
              <p:cNvSpPr/>
              <p:nvPr/>
            </p:nvSpPr>
            <p:spPr>
              <a:xfrm>
                <a:off x="4382375" y="4053900"/>
                <a:ext cx="256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68" extrusionOk="0">
                    <a:moveTo>
                      <a:pt x="751" y="1"/>
                    </a:moveTo>
                    <a:lnTo>
                      <a:pt x="644" y="60"/>
                    </a:lnTo>
                    <a:cubicBezTo>
                      <a:pt x="548" y="108"/>
                      <a:pt x="453" y="155"/>
                      <a:pt x="346" y="191"/>
                    </a:cubicBezTo>
                    <a:lnTo>
                      <a:pt x="1" y="334"/>
                    </a:lnTo>
                    <a:lnTo>
                      <a:pt x="346" y="477"/>
                    </a:lnTo>
                    <a:cubicBezTo>
                      <a:pt x="453" y="513"/>
                      <a:pt x="560" y="560"/>
                      <a:pt x="644" y="608"/>
                    </a:cubicBezTo>
                    <a:lnTo>
                      <a:pt x="751" y="667"/>
                    </a:lnTo>
                    <a:lnTo>
                      <a:pt x="822" y="560"/>
                    </a:lnTo>
                    <a:cubicBezTo>
                      <a:pt x="858" y="513"/>
                      <a:pt x="894" y="477"/>
                      <a:pt x="941" y="429"/>
                    </a:cubicBezTo>
                    <a:lnTo>
                      <a:pt x="1025" y="334"/>
                    </a:lnTo>
                    <a:lnTo>
                      <a:pt x="941" y="239"/>
                    </a:lnTo>
                    <a:cubicBezTo>
                      <a:pt x="894" y="191"/>
                      <a:pt x="858" y="155"/>
                      <a:pt x="822" y="108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"/>
              <p:cNvSpPr/>
              <p:nvPr/>
            </p:nvSpPr>
            <p:spPr>
              <a:xfrm>
                <a:off x="4097825" y="4053900"/>
                <a:ext cx="256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56" extrusionOk="0">
                    <a:moveTo>
                      <a:pt x="274" y="1"/>
                    </a:moveTo>
                    <a:lnTo>
                      <a:pt x="203" y="96"/>
                    </a:lnTo>
                    <a:cubicBezTo>
                      <a:pt x="167" y="143"/>
                      <a:pt x="131" y="191"/>
                      <a:pt x="96" y="227"/>
                    </a:cubicBezTo>
                    <a:lnTo>
                      <a:pt x="0" y="334"/>
                    </a:lnTo>
                    <a:lnTo>
                      <a:pt x="96" y="429"/>
                    </a:lnTo>
                    <a:cubicBezTo>
                      <a:pt x="131" y="465"/>
                      <a:pt x="167" y="513"/>
                      <a:pt x="203" y="560"/>
                    </a:cubicBezTo>
                    <a:lnTo>
                      <a:pt x="274" y="655"/>
                    </a:lnTo>
                    <a:lnTo>
                      <a:pt x="381" y="596"/>
                    </a:lnTo>
                    <a:cubicBezTo>
                      <a:pt x="477" y="560"/>
                      <a:pt x="584" y="513"/>
                      <a:pt x="679" y="465"/>
                    </a:cubicBezTo>
                    <a:lnTo>
                      <a:pt x="1024" y="322"/>
                    </a:lnTo>
                    <a:lnTo>
                      <a:pt x="679" y="191"/>
                    </a:lnTo>
                    <a:cubicBezTo>
                      <a:pt x="572" y="143"/>
                      <a:pt x="477" y="96"/>
                      <a:pt x="381" y="60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"/>
              <p:cNvSpPr/>
              <p:nvPr/>
            </p:nvSpPr>
            <p:spPr>
              <a:xfrm>
                <a:off x="3818925" y="4028600"/>
                <a:ext cx="50925" cy="670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80" extrusionOk="0">
                    <a:moveTo>
                      <a:pt x="786" y="560"/>
                    </a:moveTo>
                    <a:lnTo>
                      <a:pt x="1608" y="1346"/>
                    </a:lnTo>
                    <a:lnTo>
                      <a:pt x="786" y="2132"/>
                    </a:lnTo>
                    <a:cubicBezTo>
                      <a:pt x="679" y="1858"/>
                      <a:pt x="536" y="1584"/>
                      <a:pt x="369" y="1346"/>
                    </a:cubicBezTo>
                    <a:cubicBezTo>
                      <a:pt x="536" y="1108"/>
                      <a:pt x="679" y="834"/>
                      <a:pt x="786" y="560"/>
                    </a:cubicBezTo>
                    <a:close/>
                    <a:moveTo>
                      <a:pt x="655" y="1"/>
                    </a:moveTo>
                    <a:lnTo>
                      <a:pt x="584" y="251"/>
                    </a:lnTo>
                    <a:cubicBezTo>
                      <a:pt x="465" y="608"/>
                      <a:pt x="298" y="953"/>
                      <a:pt x="60" y="1263"/>
                    </a:cubicBezTo>
                    <a:lnTo>
                      <a:pt x="0" y="1346"/>
                    </a:lnTo>
                    <a:lnTo>
                      <a:pt x="60" y="1441"/>
                    </a:lnTo>
                    <a:cubicBezTo>
                      <a:pt x="298" y="1739"/>
                      <a:pt x="465" y="2084"/>
                      <a:pt x="584" y="2441"/>
                    </a:cubicBezTo>
                    <a:lnTo>
                      <a:pt x="655" y="2679"/>
                    </a:lnTo>
                    <a:lnTo>
                      <a:pt x="2036" y="1346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"/>
              <p:cNvSpPr/>
              <p:nvPr/>
            </p:nvSpPr>
            <p:spPr>
              <a:xfrm>
                <a:off x="399662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834" y="465"/>
                    </a:moveTo>
                    <a:cubicBezTo>
                      <a:pt x="893" y="524"/>
                      <a:pt x="965" y="608"/>
                      <a:pt x="1048" y="679"/>
                    </a:cubicBezTo>
                    <a:cubicBezTo>
                      <a:pt x="965" y="762"/>
                      <a:pt x="893" y="834"/>
                      <a:pt x="834" y="893"/>
                    </a:cubicBezTo>
                    <a:cubicBezTo>
                      <a:pt x="750" y="822"/>
                      <a:pt x="667" y="738"/>
                      <a:pt x="584" y="679"/>
                    </a:cubicBezTo>
                    <a:cubicBezTo>
                      <a:pt x="667" y="608"/>
                      <a:pt x="750" y="536"/>
                      <a:pt x="834" y="465"/>
                    </a:cubicBezTo>
                    <a:close/>
                    <a:moveTo>
                      <a:pt x="822" y="0"/>
                    </a:moveTo>
                    <a:lnTo>
                      <a:pt x="715" y="143"/>
                    </a:lnTo>
                    <a:cubicBezTo>
                      <a:pt x="572" y="310"/>
                      <a:pt x="417" y="441"/>
                      <a:pt x="226" y="548"/>
                    </a:cubicBezTo>
                    <a:lnTo>
                      <a:pt x="0" y="679"/>
                    </a:lnTo>
                    <a:lnTo>
                      <a:pt x="226" y="810"/>
                    </a:lnTo>
                    <a:cubicBezTo>
                      <a:pt x="417" y="917"/>
                      <a:pt x="572" y="1048"/>
                      <a:pt x="715" y="1215"/>
                    </a:cubicBezTo>
                    <a:lnTo>
                      <a:pt x="822" y="1358"/>
                    </a:lnTo>
                    <a:lnTo>
                      <a:pt x="941" y="1215"/>
                    </a:lnTo>
                    <a:cubicBezTo>
                      <a:pt x="1072" y="1060"/>
                      <a:pt x="1215" y="929"/>
                      <a:pt x="1369" y="798"/>
                    </a:cubicBezTo>
                    <a:lnTo>
                      <a:pt x="1500" y="679"/>
                    </a:lnTo>
                    <a:lnTo>
                      <a:pt x="1369" y="560"/>
                    </a:lnTo>
                    <a:cubicBezTo>
                      <a:pt x="1215" y="429"/>
                      <a:pt x="1072" y="286"/>
                      <a:pt x="941" y="143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"/>
              <p:cNvSpPr/>
              <p:nvPr/>
            </p:nvSpPr>
            <p:spPr>
              <a:xfrm>
                <a:off x="447167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679" y="465"/>
                    </a:moveTo>
                    <a:cubicBezTo>
                      <a:pt x="751" y="536"/>
                      <a:pt x="834" y="608"/>
                      <a:pt x="929" y="679"/>
                    </a:cubicBezTo>
                    <a:cubicBezTo>
                      <a:pt x="834" y="738"/>
                      <a:pt x="751" y="822"/>
                      <a:pt x="679" y="893"/>
                    </a:cubicBezTo>
                    <a:cubicBezTo>
                      <a:pt x="608" y="834"/>
                      <a:pt x="536" y="762"/>
                      <a:pt x="453" y="679"/>
                    </a:cubicBezTo>
                    <a:cubicBezTo>
                      <a:pt x="536" y="608"/>
                      <a:pt x="620" y="524"/>
                      <a:pt x="679" y="465"/>
                    </a:cubicBezTo>
                    <a:close/>
                    <a:moveTo>
                      <a:pt x="679" y="0"/>
                    </a:moveTo>
                    <a:lnTo>
                      <a:pt x="560" y="143"/>
                    </a:lnTo>
                    <a:cubicBezTo>
                      <a:pt x="429" y="286"/>
                      <a:pt x="286" y="429"/>
                      <a:pt x="132" y="560"/>
                    </a:cubicBezTo>
                    <a:lnTo>
                      <a:pt x="1" y="679"/>
                    </a:lnTo>
                    <a:lnTo>
                      <a:pt x="132" y="798"/>
                    </a:lnTo>
                    <a:cubicBezTo>
                      <a:pt x="286" y="929"/>
                      <a:pt x="429" y="1072"/>
                      <a:pt x="560" y="1215"/>
                    </a:cubicBezTo>
                    <a:lnTo>
                      <a:pt x="679" y="1358"/>
                    </a:lnTo>
                    <a:lnTo>
                      <a:pt x="786" y="1215"/>
                    </a:lnTo>
                    <a:cubicBezTo>
                      <a:pt x="929" y="1048"/>
                      <a:pt x="1084" y="917"/>
                      <a:pt x="1275" y="810"/>
                    </a:cubicBezTo>
                    <a:lnTo>
                      <a:pt x="1501" y="679"/>
                    </a:lnTo>
                    <a:lnTo>
                      <a:pt x="1275" y="548"/>
                    </a:lnTo>
                    <a:cubicBezTo>
                      <a:pt x="1096" y="441"/>
                      <a:pt x="929" y="310"/>
                      <a:pt x="786" y="143"/>
                    </a:cubicBez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"/>
              <p:cNvSpPr/>
              <p:nvPr/>
            </p:nvSpPr>
            <p:spPr>
              <a:xfrm>
                <a:off x="4719625" y="3280300"/>
                <a:ext cx="324175" cy="309875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2395" extrusionOk="0">
                    <a:moveTo>
                      <a:pt x="6942" y="0"/>
                    </a:moveTo>
                    <a:cubicBezTo>
                      <a:pt x="7025" y="584"/>
                      <a:pt x="6942" y="1179"/>
                      <a:pt x="6716" y="1715"/>
                    </a:cubicBezTo>
                    <a:cubicBezTo>
                      <a:pt x="6123" y="3041"/>
                      <a:pt x="4775" y="4130"/>
                      <a:pt x="3539" y="4130"/>
                    </a:cubicBezTo>
                    <a:cubicBezTo>
                      <a:pt x="3310" y="4130"/>
                      <a:pt x="3086" y="4093"/>
                      <a:pt x="2870" y="4013"/>
                    </a:cubicBezTo>
                    <a:cubicBezTo>
                      <a:pt x="2191" y="3763"/>
                      <a:pt x="1977" y="3358"/>
                      <a:pt x="1941" y="3001"/>
                    </a:cubicBezTo>
                    <a:lnTo>
                      <a:pt x="1941" y="3001"/>
                    </a:lnTo>
                    <a:cubicBezTo>
                      <a:pt x="2040" y="3019"/>
                      <a:pt x="2137" y="3028"/>
                      <a:pt x="2232" y="3028"/>
                    </a:cubicBezTo>
                    <a:cubicBezTo>
                      <a:pt x="3226" y="3028"/>
                      <a:pt x="3982" y="2048"/>
                      <a:pt x="3656" y="1048"/>
                    </a:cubicBezTo>
                    <a:cubicBezTo>
                      <a:pt x="3438" y="380"/>
                      <a:pt x="2835" y="4"/>
                      <a:pt x="2220" y="4"/>
                    </a:cubicBezTo>
                    <a:cubicBezTo>
                      <a:pt x="1826" y="4"/>
                      <a:pt x="1426" y="158"/>
                      <a:pt x="1120" y="488"/>
                    </a:cubicBezTo>
                    <a:cubicBezTo>
                      <a:pt x="643" y="917"/>
                      <a:pt x="1" y="1798"/>
                      <a:pt x="298" y="3298"/>
                    </a:cubicBezTo>
                    <a:cubicBezTo>
                      <a:pt x="346" y="3584"/>
                      <a:pt x="453" y="3870"/>
                      <a:pt x="608" y="4120"/>
                    </a:cubicBezTo>
                    <a:cubicBezTo>
                      <a:pt x="786" y="4429"/>
                      <a:pt x="1036" y="4691"/>
                      <a:pt x="1322" y="4894"/>
                    </a:cubicBezTo>
                    <a:cubicBezTo>
                      <a:pt x="2099" y="5446"/>
                      <a:pt x="3158" y="5629"/>
                      <a:pt x="4058" y="5629"/>
                    </a:cubicBezTo>
                    <a:cubicBezTo>
                      <a:pt x="4399" y="5629"/>
                      <a:pt x="4717" y="5603"/>
                      <a:pt x="4989" y="5561"/>
                    </a:cubicBezTo>
                    <a:cubicBezTo>
                      <a:pt x="5787" y="5430"/>
                      <a:pt x="7763" y="4620"/>
                      <a:pt x="9561" y="3048"/>
                    </a:cubicBezTo>
                    <a:lnTo>
                      <a:pt x="9561" y="3048"/>
                    </a:lnTo>
                    <a:cubicBezTo>
                      <a:pt x="8002" y="4858"/>
                      <a:pt x="7180" y="6823"/>
                      <a:pt x="7061" y="7632"/>
                    </a:cubicBezTo>
                    <a:cubicBezTo>
                      <a:pt x="6906" y="8609"/>
                      <a:pt x="6954" y="10216"/>
                      <a:pt x="7716" y="11287"/>
                    </a:cubicBezTo>
                    <a:cubicBezTo>
                      <a:pt x="8085" y="11823"/>
                      <a:pt x="8668" y="12204"/>
                      <a:pt x="9323" y="12323"/>
                    </a:cubicBezTo>
                    <a:cubicBezTo>
                      <a:pt x="9581" y="12373"/>
                      <a:pt x="9821" y="12395"/>
                      <a:pt x="10044" y="12395"/>
                    </a:cubicBezTo>
                    <a:cubicBezTo>
                      <a:pt x="11107" y="12395"/>
                      <a:pt x="11779" y="11895"/>
                      <a:pt x="12133" y="11502"/>
                    </a:cubicBezTo>
                    <a:cubicBezTo>
                      <a:pt x="12966" y="10716"/>
                      <a:pt x="12657" y="9323"/>
                      <a:pt x="11573" y="8954"/>
                    </a:cubicBezTo>
                    <a:cubicBezTo>
                      <a:pt x="11414" y="8902"/>
                      <a:pt x="11255" y="8878"/>
                      <a:pt x="11101" y="8878"/>
                    </a:cubicBezTo>
                    <a:cubicBezTo>
                      <a:pt x="10193" y="8878"/>
                      <a:pt x="9438" y="9714"/>
                      <a:pt x="9621" y="10680"/>
                    </a:cubicBezTo>
                    <a:cubicBezTo>
                      <a:pt x="9264" y="10644"/>
                      <a:pt x="8859" y="10430"/>
                      <a:pt x="8609" y="9751"/>
                    </a:cubicBezTo>
                    <a:cubicBezTo>
                      <a:pt x="8097" y="8358"/>
                      <a:pt x="9323" y="6608"/>
                      <a:pt x="10907" y="5906"/>
                    </a:cubicBezTo>
                    <a:cubicBezTo>
                      <a:pt x="11306" y="5737"/>
                      <a:pt x="11732" y="5648"/>
                      <a:pt x="12164" y="5648"/>
                    </a:cubicBezTo>
                    <a:cubicBezTo>
                      <a:pt x="12312" y="5648"/>
                      <a:pt x="12461" y="5658"/>
                      <a:pt x="12609" y="5680"/>
                    </a:cubicBezTo>
                    <a:lnTo>
                      <a:pt x="12609" y="572"/>
                    </a:lnTo>
                    <a:cubicBezTo>
                      <a:pt x="11954" y="929"/>
                      <a:pt x="11335" y="1358"/>
                      <a:pt x="10764" y="1846"/>
                    </a:cubicBezTo>
                    <a:cubicBezTo>
                      <a:pt x="11264" y="1286"/>
                      <a:pt x="11692" y="667"/>
                      <a:pt x="1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"/>
              <p:cNvSpPr/>
              <p:nvPr/>
            </p:nvSpPr>
            <p:spPr>
              <a:xfrm>
                <a:off x="4716650" y="3277625"/>
                <a:ext cx="325075" cy="315550"/>
              </a:xfrm>
              <a:custGeom>
                <a:avLst/>
                <a:gdLst/>
                <a:ahLst/>
                <a:cxnLst/>
                <a:rect l="l" t="t" r="r" b="b"/>
                <a:pathLst>
                  <a:path w="13003" h="12622" extrusionOk="0">
                    <a:moveTo>
                      <a:pt x="11966" y="226"/>
                    </a:moveTo>
                    <a:cubicBezTo>
                      <a:pt x="11633" y="822"/>
                      <a:pt x="11240" y="1369"/>
                      <a:pt x="10799" y="1881"/>
                    </a:cubicBezTo>
                    <a:lnTo>
                      <a:pt x="10966" y="2048"/>
                    </a:lnTo>
                    <a:cubicBezTo>
                      <a:pt x="11478" y="1607"/>
                      <a:pt x="12026" y="1215"/>
                      <a:pt x="12609" y="881"/>
                    </a:cubicBezTo>
                    <a:lnTo>
                      <a:pt x="12609" y="5644"/>
                    </a:lnTo>
                    <a:cubicBezTo>
                      <a:pt x="12502" y="5632"/>
                      <a:pt x="12394" y="5626"/>
                      <a:pt x="12286" y="5626"/>
                    </a:cubicBezTo>
                    <a:cubicBezTo>
                      <a:pt x="11841" y="5626"/>
                      <a:pt x="11390" y="5724"/>
                      <a:pt x="10978" y="5906"/>
                    </a:cubicBezTo>
                    <a:cubicBezTo>
                      <a:pt x="9418" y="6596"/>
                      <a:pt x="8073" y="8406"/>
                      <a:pt x="8621" y="9894"/>
                    </a:cubicBezTo>
                    <a:cubicBezTo>
                      <a:pt x="8894" y="10656"/>
                      <a:pt x="9383" y="10859"/>
                      <a:pt x="9728" y="10894"/>
                    </a:cubicBezTo>
                    <a:lnTo>
                      <a:pt x="9883" y="10906"/>
                    </a:lnTo>
                    <a:lnTo>
                      <a:pt x="9847" y="10763"/>
                    </a:lnTo>
                    <a:cubicBezTo>
                      <a:pt x="9752" y="10275"/>
                      <a:pt x="9918" y="9787"/>
                      <a:pt x="10287" y="9466"/>
                    </a:cubicBezTo>
                    <a:cubicBezTo>
                      <a:pt x="10555" y="9221"/>
                      <a:pt x="10889" y="9101"/>
                      <a:pt x="11222" y="9101"/>
                    </a:cubicBezTo>
                    <a:cubicBezTo>
                      <a:pt x="11602" y="9101"/>
                      <a:pt x="11979" y="9256"/>
                      <a:pt x="12252" y="9561"/>
                    </a:cubicBezTo>
                    <a:cubicBezTo>
                      <a:pt x="12776" y="10132"/>
                      <a:pt x="12728" y="11001"/>
                      <a:pt x="12157" y="11525"/>
                    </a:cubicBezTo>
                    <a:cubicBezTo>
                      <a:pt x="11778" y="11943"/>
                      <a:pt x="11154" y="12384"/>
                      <a:pt x="10181" y="12384"/>
                    </a:cubicBezTo>
                    <a:cubicBezTo>
                      <a:pt x="9961" y="12384"/>
                      <a:pt x="9723" y="12362"/>
                      <a:pt x="9466" y="12311"/>
                    </a:cubicBezTo>
                    <a:cubicBezTo>
                      <a:pt x="9180" y="12264"/>
                      <a:pt x="8906" y="12156"/>
                      <a:pt x="8656" y="12014"/>
                    </a:cubicBezTo>
                    <a:cubicBezTo>
                      <a:pt x="8371" y="11835"/>
                      <a:pt x="8121" y="11597"/>
                      <a:pt x="7930" y="11323"/>
                    </a:cubicBezTo>
                    <a:cubicBezTo>
                      <a:pt x="7204" y="10311"/>
                      <a:pt x="7132" y="8763"/>
                      <a:pt x="7287" y="7751"/>
                    </a:cubicBezTo>
                    <a:cubicBezTo>
                      <a:pt x="7418" y="6918"/>
                      <a:pt x="8287" y="4953"/>
                      <a:pt x="9775" y="3239"/>
                    </a:cubicBezTo>
                    <a:lnTo>
                      <a:pt x="9609" y="3072"/>
                    </a:lnTo>
                    <a:cubicBezTo>
                      <a:pt x="7882" y="4560"/>
                      <a:pt x="5930" y="5417"/>
                      <a:pt x="5084" y="5548"/>
                    </a:cubicBezTo>
                    <a:cubicBezTo>
                      <a:pt x="4804" y="5594"/>
                      <a:pt x="4483" y="5621"/>
                      <a:pt x="4146" y="5621"/>
                    </a:cubicBezTo>
                    <a:cubicBezTo>
                      <a:pt x="3252" y="5621"/>
                      <a:pt x="2235" y="5433"/>
                      <a:pt x="1501" y="4906"/>
                    </a:cubicBezTo>
                    <a:cubicBezTo>
                      <a:pt x="1227" y="4715"/>
                      <a:pt x="989" y="4465"/>
                      <a:pt x="822" y="4179"/>
                    </a:cubicBezTo>
                    <a:cubicBezTo>
                      <a:pt x="679" y="3929"/>
                      <a:pt x="572" y="3667"/>
                      <a:pt x="524" y="3382"/>
                    </a:cubicBezTo>
                    <a:cubicBezTo>
                      <a:pt x="250" y="1988"/>
                      <a:pt x="798" y="1143"/>
                      <a:pt x="1322" y="679"/>
                    </a:cubicBezTo>
                    <a:cubicBezTo>
                      <a:pt x="1605" y="377"/>
                      <a:pt x="1974" y="236"/>
                      <a:pt x="2337" y="236"/>
                    </a:cubicBezTo>
                    <a:cubicBezTo>
                      <a:pt x="2905" y="236"/>
                      <a:pt x="3460" y="581"/>
                      <a:pt x="3656" y="1191"/>
                    </a:cubicBezTo>
                    <a:cubicBezTo>
                      <a:pt x="3961" y="2117"/>
                      <a:pt x="3258" y="3024"/>
                      <a:pt x="2342" y="3024"/>
                    </a:cubicBezTo>
                    <a:cubicBezTo>
                      <a:pt x="2257" y="3024"/>
                      <a:pt x="2171" y="3017"/>
                      <a:pt x="2084" y="3001"/>
                    </a:cubicBezTo>
                    <a:lnTo>
                      <a:pt x="1929" y="2965"/>
                    </a:lnTo>
                    <a:lnTo>
                      <a:pt x="1941" y="3120"/>
                    </a:lnTo>
                    <a:cubicBezTo>
                      <a:pt x="1977" y="3465"/>
                      <a:pt x="2179" y="3953"/>
                      <a:pt x="2941" y="4227"/>
                    </a:cubicBezTo>
                    <a:cubicBezTo>
                      <a:pt x="3173" y="4312"/>
                      <a:pt x="3411" y="4351"/>
                      <a:pt x="3653" y="4351"/>
                    </a:cubicBezTo>
                    <a:cubicBezTo>
                      <a:pt x="4965" y="4351"/>
                      <a:pt x="6347" y="3187"/>
                      <a:pt x="6930" y="1869"/>
                    </a:cubicBezTo>
                    <a:cubicBezTo>
                      <a:pt x="7156" y="1357"/>
                      <a:pt x="7251" y="786"/>
                      <a:pt x="7192" y="226"/>
                    </a:cubicBezTo>
                    <a:close/>
                    <a:moveTo>
                      <a:pt x="6942" y="0"/>
                    </a:moveTo>
                    <a:lnTo>
                      <a:pt x="6954" y="131"/>
                    </a:lnTo>
                    <a:cubicBezTo>
                      <a:pt x="7037" y="691"/>
                      <a:pt x="6954" y="1262"/>
                      <a:pt x="6727" y="1786"/>
                    </a:cubicBezTo>
                    <a:cubicBezTo>
                      <a:pt x="6182" y="3019"/>
                      <a:pt x="4890" y="4123"/>
                      <a:pt x="3667" y="4123"/>
                    </a:cubicBezTo>
                    <a:cubicBezTo>
                      <a:pt x="3449" y="4123"/>
                      <a:pt x="3233" y="4088"/>
                      <a:pt x="3025" y="4013"/>
                    </a:cubicBezTo>
                    <a:cubicBezTo>
                      <a:pt x="2572" y="3846"/>
                      <a:pt x="2298" y="3584"/>
                      <a:pt x="2215" y="3251"/>
                    </a:cubicBezTo>
                    <a:lnTo>
                      <a:pt x="2215" y="3251"/>
                    </a:lnTo>
                    <a:cubicBezTo>
                      <a:pt x="2261" y="3255"/>
                      <a:pt x="2308" y="3256"/>
                      <a:pt x="2353" y="3256"/>
                    </a:cubicBezTo>
                    <a:cubicBezTo>
                      <a:pt x="3269" y="3256"/>
                      <a:pt x="4022" y="2477"/>
                      <a:pt x="3977" y="1536"/>
                    </a:cubicBezTo>
                    <a:cubicBezTo>
                      <a:pt x="3922" y="600"/>
                      <a:pt x="3145" y="2"/>
                      <a:pt x="2339" y="2"/>
                    </a:cubicBezTo>
                    <a:cubicBezTo>
                      <a:pt x="1925" y="2"/>
                      <a:pt x="1503" y="160"/>
                      <a:pt x="1167" y="512"/>
                    </a:cubicBezTo>
                    <a:cubicBezTo>
                      <a:pt x="715" y="929"/>
                      <a:pt x="0" y="1846"/>
                      <a:pt x="310" y="3429"/>
                    </a:cubicBezTo>
                    <a:cubicBezTo>
                      <a:pt x="370" y="3727"/>
                      <a:pt x="477" y="4024"/>
                      <a:pt x="631" y="4298"/>
                    </a:cubicBezTo>
                    <a:cubicBezTo>
                      <a:pt x="822" y="4608"/>
                      <a:pt x="1072" y="4882"/>
                      <a:pt x="1382" y="5096"/>
                    </a:cubicBezTo>
                    <a:cubicBezTo>
                      <a:pt x="2164" y="5661"/>
                      <a:pt x="3240" y="5858"/>
                      <a:pt x="4175" y="5858"/>
                    </a:cubicBezTo>
                    <a:cubicBezTo>
                      <a:pt x="4520" y="5858"/>
                      <a:pt x="4847" y="5831"/>
                      <a:pt x="5132" y="5787"/>
                    </a:cubicBezTo>
                    <a:cubicBezTo>
                      <a:pt x="5823" y="5679"/>
                      <a:pt x="7359" y="5084"/>
                      <a:pt x="8942" y="3917"/>
                    </a:cubicBezTo>
                    <a:lnTo>
                      <a:pt x="8942" y="3917"/>
                    </a:lnTo>
                    <a:cubicBezTo>
                      <a:pt x="7763" y="5501"/>
                      <a:pt x="7168" y="7037"/>
                      <a:pt x="7073" y="7715"/>
                    </a:cubicBezTo>
                    <a:cubicBezTo>
                      <a:pt x="6906" y="8775"/>
                      <a:pt x="6978" y="10382"/>
                      <a:pt x="7740" y="11466"/>
                    </a:cubicBezTo>
                    <a:cubicBezTo>
                      <a:pt x="7954" y="11763"/>
                      <a:pt x="8228" y="12014"/>
                      <a:pt x="8537" y="12204"/>
                    </a:cubicBezTo>
                    <a:cubicBezTo>
                      <a:pt x="8811" y="12371"/>
                      <a:pt x="9109" y="12478"/>
                      <a:pt x="9430" y="12537"/>
                    </a:cubicBezTo>
                    <a:cubicBezTo>
                      <a:pt x="9668" y="12585"/>
                      <a:pt x="9918" y="12609"/>
                      <a:pt x="10168" y="12621"/>
                    </a:cubicBezTo>
                    <a:cubicBezTo>
                      <a:pt x="10183" y="12621"/>
                      <a:pt x="10197" y="12621"/>
                      <a:pt x="10211" y="12621"/>
                    </a:cubicBezTo>
                    <a:cubicBezTo>
                      <a:pt x="11017" y="12621"/>
                      <a:pt x="11797" y="12289"/>
                      <a:pt x="12335" y="11692"/>
                    </a:cubicBezTo>
                    <a:cubicBezTo>
                      <a:pt x="12966" y="11073"/>
                      <a:pt x="13002" y="10073"/>
                      <a:pt x="12407" y="9430"/>
                    </a:cubicBezTo>
                    <a:cubicBezTo>
                      <a:pt x="12085" y="9075"/>
                      <a:pt x="11644" y="8895"/>
                      <a:pt x="11201" y="8895"/>
                    </a:cubicBezTo>
                    <a:cubicBezTo>
                      <a:pt x="10827" y="8895"/>
                      <a:pt x="10450" y="9025"/>
                      <a:pt x="10145" y="9287"/>
                    </a:cubicBezTo>
                    <a:cubicBezTo>
                      <a:pt x="9764" y="9632"/>
                      <a:pt x="9561" y="10132"/>
                      <a:pt x="9609" y="10644"/>
                    </a:cubicBezTo>
                    <a:cubicBezTo>
                      <a:pt x="9275" y="10549"/>
                      <a:pt x="9013" y="10275"/>
                      <a:pt x="8847" y="9823"/>
                    </a:cubicBezTo>
                    <a:cubicBezTo>
                      <a:pt x="8347" y="8454"/>
                      <a:pt x="9621" y="6775"/>
                      <a:pt x="11085" y="6120"/>
                    </a:cubicBezTo>
                    <a:cubicBezTo>
                      <a:pt x="11477" y="5956"/>
                      <a:pt x="11896" y="5869"/>
                      <a:pt x="12322" y="5869"/>
                    </a:cubicBezTo>
                    <a:cubicBezTo>
                      <a:pt x="12453" y="5869"/>
                      <a:pt x="12585" y="5877"/>
                      <a:pt x="12716" y="5894"/>
                    </a:cubicBezTo>
                    <a:lnTo>
                      <a:pt x="12847" y="5918"/>
                    </a:lnTo>
                    <a:lnTo>
                      <a:pt x="12847" y="488"/>
                    </a:lnTo>
                    <a:lnTo>
                      <a:pt x="12681" y="584"/>
                    </a:lnTo>
                    <a:cubicBezTo>
                      <a:pt x="12300" y="786"/>
                      <a:pt x="11942" y="1012"/>
                      <a:pt x="11597" y="1262"/>
                    </a:cubicBezTo>
                    <a:cubicBezTo>
                      <a:pt x="11847" y="917"/>
                      <a:pt x="12073" y="548"/>
                      <a:pt x="12276" y="167"/>
                    </a:cubicBezTo>
                    <a:lnTo>
                      <a:pt x="123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"/>
              <p:cNvSpPr/>
              <p:nvPr/>
            </p:nvSpPr>
            <p:spPr>
              <a:xfrm>
                <a:off x="3470950" y="3280300"/>
                <a:ext cx="314650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2586" h="12394" extrusionOk="0">
                    <a:moveTo>
                      <a:pt x="548" y="0"/>
                    </a:moveTo>
                    <a:cubicBezTo>
                      <a:pt x="906" y="667"/>
                      <a:pt x="1334" y="1286"/>
                      <a:pt x="1822" y="1846"/>
                    </a:cubicBezTo>
                    <a:cubicBezTo>
                      <a:pt x="1263" y="1358"/>
                      <a:pt x="656" y="941"/>
                      <a:pt x="1" y="584"/>
                    </a:cubicBezTo>
                    <a:lnTo>
                      <a:pt x="1" y="5668"/>
                    </a:lnTo>
                    <a:cubicBezTo>
                      <a:pt x="134" y="5651"/>
                      <a:pt x="268" y="5643"/>
                      <a:pt x="401" y="5643"/>
                    </a:cubicBezTo>
                    <a:cubicBezTo>
                      <a:pt x="841" y="5643"/>
                      <a:pt x="1280" y="5732"/>
                      <a:pt x="1691" y="5906"/>
                    </a:cubicBezTo>
                    <a:cubicBezTo>
                      <a:pt x="3263" y="6608"/>
                      <a:pt x="4501" y="8358"/>
                      <a:pt x="3989" y="9751"/>
                    </a:cubicBezTo>
                    <a:cubicBezTo>
                      <a:pt x="3739" y="10430"/>
                      <a:pt x="3335" y="10633"/>
                      <a:pt x="2977" y="10668"/>
                    </a:cubicBezTo>
                    <a:cubicBezTo>
                      <a:pt x="3120" y="9847"/>
                      <a:pt x="2573" y="9061"/>
                      <a:pt x="1751" y="8918"/>
                    </a:cubicBezTo>
                    <a:cubicBezTo>
                      <a:pt x="1663" y="8903"/>
                      <a:pt x="1576" y="8895"/>
                      <a:pt x="1490" y="8895"/>
                    </a:cubicBezTo>
                    <a:cubicBezTo>
                      <a:pt x="769" y="8895"/>
                      <a:pt x="128" y="9412"/>
                      <a:pt x="1" y="10156"/>
                    </a:cubicBezTo>
                    <a:lnTo>
                      <a:pt x="1" y="10633"/>
                    </a:lnTo>
                    <a:cubicBezTo>
                      <a:pt x="48" y="10954"/>
                      <a:pt x="215" y="11264"/>
                      <a:pt x="465" y="11490"/>
                    </a:cubicBezTo>
                    <a:cubicBezTo>
                      <a:pt x="820" y="11885"/>
                      <a:pt x="1487" y="12394"/>
                      <a:pt x="2558" y="12394"/>
                    </a:cubicBezTo>
                    <a:cubicBezTo>
                      <a:pt x="2780" y="12394"/>
                      <a:pt x="3018" y="12372"/>
                      <a:pt x="3275" y="12323"/>
                    </a:cubicBezTo>
                    <a:cubicBezTo>
                      <a:pt x="3573" y="12264"/>
                      <a:pt x="3858" y="12157"/>
                      <a:pt x="4120" y="12002"/>
                    </a:cubicBezTo>
                    <a:cubicBezTo>
                      <a:pt x="4418" y="11811"/>
                      <a:pt x="4680" y="11573"/>
                      <a:pt x="4882" y="11287"/>
                    </a:cubicBezTo>
                    <a:cubicBezTo>
                      <a:pt x="5632" y="10216"/>
                      <a:pt x="5692" y="8609"/>
                      <a:pt x="5537" y="7632"/>
                    </a:cubicBezTo>
                    <a:cubicBezTo>
                      <a:pt x="5406" y="6823"/>
                      <a:pt x="4597" y="4858"/>
                      <a:pt x="3025" y="3048"/>
                    </a:cubicBezTo>
                    <a:lnTo>
                      <a:pt x="3025" y="3048"/>
                    </a:lnTo>
                    <a:cubicBezTo>
                      <a:pt x="4835" y="4620"/>
                      <a:pt x="6799" y="5430"/>
                      <a:pt x="7597" y="5561"/>
                    </a:cubicBezTo>
                    <a:cubicBezTo>
                      <a:pt x="7866" y="5599"/>
                      <a:pt x="8183" y="5624"/>
                      <a:pt x="8522" y="5624"/>
                    </a:cubicBezTo>
                    <a:cubicBezTo>
                      <a:pt x="9428" y="5624"/>
                      <a:pt x="10497" y="5448"/>
                      <a:pt x="11276" y="4894"/>
                    </a:cubicBezTo>
                    <a:cubicBezTo>
                      <a:pt x="11562" y="4691"/>
                      <a:pt x="11800" y="4429"/>
                      <a:pt x="11978" y="4120"/>
                    </a:cubicBezTo>
                    <a:cubicBezTo>
                      <a:pt x="12133" y="3870"/>
                      <a:pt x="12240" y="3584"/>
                      <a:pt x="12300" y="3298"/>
                    </a:cubicBezTo>
                    <a:cubicBezTo>
                      <a:pt x="12586" y="1810"/>
                      <a:pt x="11943" y="917"/>
                      <a:pt x="11467" y="488"/>
                    </a:cubicBezTo>
                    <a:cubicBezTo>
                      <a:pt x="11160" y="158"/>
                      <a:pt x="10761" y="4"/>
                      <a:pt x="10367" y="4"/>
                    </a:cubicBezTo>
                    <a:cubicBezTo>
                      <a:pt x="9751" y="4"/>
                      <a:pt x="9148" y="380"/>
                      <a:pt x="8930" y="1048"/>
                    </a:cubicBezTo>
                    <a:cubicBezTo>
                      <a:pt x="8604" y="2048"/>
                      <a:pt x="9360" y="3028"/>
                      <a:pt x="10355" y="3028"/>
                    </a:cubicBezTo>
                    <a:cubicBezTo>
                      <a:pt x="10449" y="3028"/>
                      <a:pt x="10547" y="3019"/>
                      <a:pt x="10645" y="3001"/>
                    </a:cubicBezTo>
                    <a:lnTo>
                      <a:pt x="10645" y="3001"/>
                    </a:lnTo>
                    <a:cubicBezTo>
                      <a:pt x="10609" y="3358"/>
                      <a:pt x="10407" y="3763"/>
                      <a:pt x="9728" y="4013"/>
                    </a:cubicBezTo>
                    <a:cubicBezTo>
                      <a:pt x="9511" y="4093"/>
                      <a:pt x="9285" y="4130"/>
                      <a:pt x="9055" y="4130"/>
                    </a:cubicBezTo>
                    <a:cubicBezTo>
                      <a:pt x="7814" y="4130"/>
                      <a:pt x="6475" y="3041"/>
                      <a:pt x="5882" y="1715"/>
                    </a:cubicBezTo>
                    <a:cubicBezTo>
                      <a:pt x="5644" y="1179"/>
                      <a:pt x="5573" y="584"/>
                      <a:pt x="5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"/>
              <p:cNvSpPr/>
              <p:nvPr/>
            </p:nvSpPr>
            <p:spPr>
              <a:xfrm>
                <a:off x="3468275" y="327732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5620" y="238"/>
                    </a:moveTo>
                    <a:cubicBezTo>
                      <a:pt x="5561" y="798"/>
                      <a:pt x="5644" y="1358"/>
                      <a:pt x="5870" y="1870"/>
                    </a:cubicBezTo>
                    <a:cubicBezTo>
                      <a:pt x="6454" y="3187"/>
                      <a:pt x="7844" y="4351"/>
                      <a:pt x="9159" y="4351"/>
                    </a:cubicBezTo>
                    <a:cubicBezTo>
                      <a:pt x="9400" y="4351"/>
                      <a:pt x="9640" y="4312"/>
                      <a:pt x="9871" y="4227"/>
                    </a:cubicBezTo>
                    <a:cubicBezTo>
                      <a:pt x="10633" y="3953"/>
                      <a:pt x="10835" y="3477"/>
                      <a:pt x="10871" y="3120"/>
                    </a:cubicBezTo>
                    <a:lnTo>
                      <a:pt x="10883" y="2977"/>
                    </a:lnTo>
                    <a:lnTo>
                      <a:pt x="10728" y="3001"/>
                    </a:lnTo>
                    <a:cubicBezTo>
                      <a:pt x="10628" y="3020"/>
                      <a:pt x="10531" y="3030"/>
                      <a:pt x="10438" y="3030"/>
                    </a:cubicBezTo>
                    <a:cubicBezTo>
                      <a:pt x="9222" y="3030"/>
                      <a:pt x="8554" y="1469"/>
                      <a:pt x="9538" y="596"/>
                    </a:cubicBezTo>
                    <a:cubicBezTo>
                      <a:pt x="9804" y="363"/>
                      <a:pt x="10132" y="248"/>
                      <a:pt x="10460" y="248"/>
                    </a:cubicBezTo>
                    <a:cubicBezTo>
                      <a:pt x="10836" y="248"/>
                      <a:pt x="11210" y="398"/>
                      <a:pt x="11490" y="691"/>
                    </a:cubicBezTo>
                    <a:cubicBezTo>
                      <a:pt x="12002" y="1155"/>
                      <a:pt x="12550" y="2000"/>
                      <a:pt x="12276" y="3394"/>
                    </a:cubicBezTo>
                    <a:cubicBezTo>
                      <a:pt x="12228" y="3667"/>
                      <a:pt x="12121" y="3941"/>
                      <a:pt x="11978" y="4179"/>
                    </a:cubicBezTo>
                    <a:cubicBezTo>
                      <a:pt x="11812" y="4465"/>
                      <a:pt x="11574" y="4715"/>
                      <a:pt x="11300" y="4918"/>
                    </a:cubicBezTo>
                    <a:cubicBezTo>
                      <a:pt x="10563" y="5446"/>
                      <a:pt x="9542" y="5628"/>
                      <a:pt x="8651" y="5628"/>
                    </a:cubicBezTo>
                    <a:cubicBezTo>
                      <a:pt x="8318" y="5628"/>
                      <a:pt x="8003" y="5603"/>
                      <a:pt x="7728" y="5560"/>
                    </a:cubicBezTo>
                    <a:cubicBezTo>
                      <a:pt x="6882" y="5429"/>
                      <a:pt x="4930" y="4572"/>
                      <a:pt x="3203" y="3084"/>
                    </a:cubicBezTo>
                    <a:lnTo>
                      <a:pt x="3037" y="3251"/>
                    </a:lnTo>
                    <a:cubicBezTo>
                      <a:pt x="4537" y="4965"/>
                      <a:pt x="5394" y="6918"/>
                      <a:pt x="5525" y="7763"/>
                    </a:cubicBezTo>
                    <a:cubicBezTo>
                      <a:pt x="5680" y="8775"/>
                      <a:pt x="5608" y="10323"/>
                      <a:pt x="4882" y="11335"/>
                    </a:cubicBezTo>
                    <a:cubicBezTo>
                      <a:pt x="4692" y="11609"/>
                      <a:pt x="4442" y="11847"/>
                      <a:pt x="4156" y="12014"/>
                    </a:cubicBezTo>
                    <a:cubicBezTo>
                      <a:pt x="3906" y="12168"/>
                      <a:pt x="3632" y="12264"/>
                      <a:pt x="3346" y="12323"/>
                    </a:cubicBezTo>
                    <a:cubicBezTo>
                      <a:pt x="3090" y="12374"/>
                      <a:pt x="2852" y="12396"/>
                      <a:pt x="2633" y="12396"/>
                    </a:cubicBezTo>
                    <a:cubicBezTo>
                      <a:pt x="1658" y="12396"/>
                      <a:pt x="1032" y="11953"/>
                      <a:pt x="644" y="11525"/>
                    </a:cubicBezTo>
                    <a:cubicBezTo>
                      <a:pt x="429" y="11323"/>
                      <a:pt x="274" y="11049"/>
                      <a:pt x="227" y="10752"/>
                    </a:cubicBezTo>
                    <a:lnTo>
                      <a:pt x="227" y="10287"/>
                    </a:lnTo>
                    <a:cubicBezTo>
                      <a:pt x="263" y="10025"/>
                      <a:pt x="382" y="9775"/>
                      <a:pt x="560" y="9585"/>
                    </a:cubicBezTo>
                    <a:cubicBezTo>
                      <a:pt x="822" y="9287"/>
                      <a:pt x="1203" y="9120"/>
                      <a:pt x="1608" y="9120"/>
                    </a:cubicBezTo>
                    <a:cubicBezTo>
                      <a:pt x="2477" y="9120"/>
                      <a:pt x="3132" y="9918"/>
                      <a:pt x="2977" y="10775"/>
                    </a:cubicBezTo>
                    <a:lnTo>
                      <a:pt x="2941" y="10918"/>
                    </a:lnTo>
                    <a:lnTo>
                      <a:pt x="3096" y="10906"/>
                    </a:lnTo>
                    <a:cubicBezTo>
                      <a:pt x="3442" y="10871"/>
                      <a:pt x="3930" y="10668"/>
                      <a:pt x="4204" y="9906"/>
                    </a:cubicBezTo>
                    <a:cubicBezTo>
                      <a:pt x="4751" y="8418"/>
                      <a:pt x="3406" y="6608"/>
                      <a:pt x="1846" y="5918"/>
                    </a:cubicBezTo>
                    <a:cubicBezTo>
                      <a:pt x="1426" y="5732"/>
                      <a:pt x="975" y="5643"/>
                      <a:pt x="524" y="5643"/>
                    </a:cubicBezTo>
                    <a:cubicBezTo>
                      <a:pt x="425" y="5643"/>
                      <a:pt x="326" y="5647"/>
                      <a:pt x="227" y="5656"/>
                    </a:cubicBezTo>
                    <a:lnTo>
                      <a:pt x="227" y="905"/>
                    </a:lnTo>
                    <a:cubicBezTo>
                      <a:pt x="810" y="1238"/>
                      <a:pt x="1358" y="1619"/>
                      <a:pt x="1858" y="2060"/>
                    </a:cubicBezTo>
                    <a:lnTo>
                      <a:pt x="2025" y="1893"/>
                    </a:lnTo>
                    <a:cubicBezTo>
                      <a:pt x="1572" y="1381"/>
                      <a:pt x="1179" y="822"/>
                      <a:pt x="846" y="238"/>
                    </a:cubicBezTo>
                    <a:close/>
                    <a:moveTo>
                      <a:pt x="453" y="0"/>
                    </a:moveTo>
                    <a:lnTo>
                      <a:pt x="548" y="179"/>
                    </a:lnTo>
                    <a:cubicBezTo>
                      <a:pt x="751" y="560"/>
                      <a:pt x="977" y="917"/>
                      <a:pt x="1227" y="1262"/>
                    </a:cubicBezTo>
                    <a:cubicBezTo>
                      <a:pt x="894" y="1024"/>
                      <a:pt x="536" y="798"/>
                      <a:pt x="167" y="596"/>
                    </a:cubicBezTo>
                    <a:lnTo>
                      <a:pt x="1" y="512"/>
                    </a:lnTo>
                    <a:lnTo>
                      <a:pt x="1" y="5918"/>
                    </a:lnTo>
                    <a:lnTo>
                      <a:pt x="132" y="5906"/>
                    </a:lnTo>
                    <a:cubicBezTo>
                      <a:pt x="267" y="5888"/>
                      <a:pt x="403" y="5879"/>
                      <a:pt x="539" y="5879"/>
                    </a:cubicBezTo>
                    <a:cubicBezTo>
                      <a:pt x="953" y="5879"/>
                      <a:pt x="1366" y="5962"/>
                      <a:pt x="1751" y="6132"/>
                    </a:cubicBezTo>
                    <a:cubicBezTo>
                      <a:pt x="3215" y="6775"/>
                      <a:pt x="4489" y="8466"/>
                      <a:pt x="3989" y="9835"/>
                    </a:cubicBezTo>
                    <a:cubicBezTo>
                      <a:pt x="3823" y="10287"/>
                      <a:pt x="3561" y="10561"/>
                      <a:pt x="3227" y="10644"/>
                    </a:cubicBezTo>
                    <a:cubicBezTo>
                      <a:pt x="3263" y="10132"/>
                      <a:pt x="3072" y="9632"/>
                      <a:pt x="2691" y="9299"/>
                    </a:cubicBezTo>
                    <a:cubicBezTo>
                      <a:pt x="2372" y="9011"/>
                      <a:pt x="1989" y="8880"/>
                      <a:pt x="1612" y="8880"/>
                    </a:cubicBezTo>
                    <a:cubicBezTo>
                      <a:pt x="852" y="8880"/>
                      <a:pt x="120" y="9415"/>
                      <a:pt x="1" y="10275"/>
                    </a:cubicBezTo>
                    <a:lnTo>
                      <a:pt x="1" y="10763"/>
                    </a:lnTo>
                    <a:cubicBezTo>
                      <a:pt x="48" y="11121"/>
                      <a:pt x="227" y="11442"/>
                      <a:pt x="489" y="11692"/>
                    </a:cubicBezTo>
                    <a:cubicBezTo>
                      <a:pt x="1027" y="12289"/>
                      <a:pt x="1808" y="12633"/>
                      <a:pt x="2615" y="12633"/>
                    </a:cubicBezTo>
                    <a:cubicBezTo>
                      <a:pt x="2628" y="12633"/>
                      <a:pt x="2642" y="12633"/>
                      <a:pt x="2656" y="12633"/>
                    </a:cubicBezTo>
                    <a:cubicBezTo>
                      <a:pt x="2906" y="12621"/>
                      <a:pt x="3156" y="12597"/>
                      <a:pt x="3394" y="12549"/>
                    </a:cubicBezTo>
                    <a:cubicBezTo>
                      <a:pt x="3715" y="12490"/>
                      <a:pt x="4013" y="12383"/>
                      <a:pt x="4287" y="12216"/>
                    </a:cubicBezTo>
                    <a:cubicBezTo>
                      <a:pt x="4596" y="12026"/>
                      <a:pt x="4870" y="11775"/>
                      <a:pt x="5085" y="11478"/>
                    </a:cubicBezTo>
                    <a:cubicBezTo>
                      <a:pt x="5847" y="10394"/>
                      <a:pt x="5918" y="8787"/>
                      <a:pt x="5751" y="7727"/>
                    </a:cubicBezTo>
                    <a:cubicBezTo>
                      <a:pt x="5656" y="7049"/>
                      <a:pt x="5061" y="5513"/>
                      <a:pt x="3882" y="3929"/>
                    </a:cubicBezTo>
                    <a:lnTo>
                      <a:pt x="3882" y="3929"/>
                    </a:lnTo>
                    <a:cubicBezTo>
                      <a:pt x="5466" y="5096"/>
                      <a:pt x="7002" y="5691"/>
                      <a:pt x="7692" y="5799"/>
                    </a:cubicBezTo>
                    <a:cubicBezTo>
                      <a:pt x="7978" y="5843"/>
                      <a:pt x="8304" y="5870"/>
                      <a:pt x="8649" y="5870"/>
                    </a:cubicBezTo>
                    <a:cubicBezTo>
                      <a:pt x="9584" y="5870"/>
                      <a:pt x="10660" y="5673"/>
                      <a:pt x="11443" y="5108"/>
                    </a:cubicBezTo>
                    <a:cubicBezTo>
                      <a:pt x="11752" y="4894"/>
                      <a:pt x="12002" y="4620"/>
                      <a:pt x="12193" y="4310"/>
                    </a:cubicBezTo>
                    <a:cubicBezTo>
                      <a:pt x="12347" y="4036"/>
                      <a:pt x="12455" y="3739"/>
                      <a:pt x="12514" y="3441"/>
                    </a:cubicBezTo>
                    <a:cubicBezTo>
                      <a:pt x="12824" y="1858"/>
                      <a:pt x="12109" y="941"/>
                      <a:pt x="11657" y="536"/>
                    </a:cubicBezTo>
                    <a:cubicBezTo>
                      <a:pt x="11334" y="194"/>
                      <a:pt x="10900" y="21"/>
                      <a:pt x="10466" y="21"/>
                    </a:cubicBezTo>
                    <a:cubicBezTo>
                      <a:pt x="10084" y="21"/>
                      <a:pt x="9701" y="156"/>
                      <a:pt x="9395" y="429"/>
                    </a:cubicBezTo>
                    <a:cubicBezTo>
                      <a:pt x="8266" y="1431"/>
                      <a:pt x="9009" y="3257"/>
                      <a:pt x="10459" y="3257"/>
                    </a:cubicBezTo>
                    <a:cubicBezTo>
                      <a:pt x="10509" y="3257"/>
                      <a:pt x="10558" y="3255"/>
                      <a:pt x="10609" y="3251"/>
                    </a:cubicBezTo>
                    <a:lnTo>
                      <a:pt x="10609" y="3251"/>
                    </a:lnTo>
                    <a:cubicBezTo>
                      <a:pt x="10526" y="3596"/>
                      <a:pt x="10252" y="3858"/>
                      <a:pt x="9799" y="4025"/>
                    </a:cubicBezTo>
                    <a:cubicBezTo>
                      <a:pt x="9591" y="4100"/>
                      <a:pt x="9375" y="4135"/>
                      <a:pt x="9157" y="4135"/>
                    </a:cubicBezTo>
                    <a:cubicBezTo>
                      <a:pt x="7935" y="4135"/>
                      <a:pt x="6642" y="3029"/>
                      <a:pt x="6097" y="1786"/>
                    </a:cubicBezTo>
                    <a:cubicBezTo>
                      <a:pt x="5870" y="1262"/>
                      <a:pt x="5787" y="691"/>
                      <a:pt x="5870" y="131"/>
                    </a:cubicBezTo>
                    <a:lnTo>
                      <a:pt x="58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"/>
              <p:cNvSpPr/>
              <p:nvPr/>
            </p:nvSpPr>
            <p:spPr>
              <a:xfrm>
                <a:off x="4719625" y="4534350"/>
                <a:ext cx="324175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2394" extrusionOk="0">
                    <a:moveTo>
                      <a:pt x="10035" y="0"/>
                    </a:moveTo>
                    <a:cubicBezTo>
                      <a:pt x="9815" y="0"/>
                      <a:pt x="9578" y="22"/>
                      <a:pt x="9323" y="71"/>
                    </a:cubicBezTo>
                    <a:cubicBezTo>
                      <a:pt x="9025" y="130"/>
                      <a:pt x="8740" y="237"/>
                      <a:pt x="8478" y="392"/>
                    </a:cubicBezTo>
                    <a:cubicBezTo>
                      <a:pt x="8180" y="583"/>
                      <a:pt x="7918" y="821"/>
                      <a:pt x="7716" y="1107"/>
                    </a:cubicBezTo>
                    <a:cubicBezTo>
                      <a:pt x="6954" y="2178"/>
                      <a:pt x="6906" y="3785"/>
                      <a:pt x="7061" y="4762"/>
                    </a:cubicBezTo>
                    <a:cubicBezTo>
                      <a:pt x="7180" y="5571"/>
                      <a:pt x="7990" y="7536"/>
                      <a:pt x="9561" y="9334"/>
                    </a:cubicBezTo>
                    <a:cubicBezTo>
                      <a:pt x="7763" y="7774"/>
                      <a:pt x="5787" y="6952"/>
                      <a:pt x="4989" y="6833"/>
                    </a:cubicBezTo>
                    <a:cubicBezTo>
                      <a:pt x="4720" y="6794"/>
                      <a:pt x="4404" y="6770"/>
                      <a:pt x="4066" y="6770"/>
                    </a:cubicBezTo>
                    <a:cubicBezTo>
                      <a:pt x="3164" y="6770"/>
                      <a:pt x="2101" y="6946"/>
                      <a:pt x="1322" y="7500"/>
                    </a:cubicBezTo>
                    <a:cubicBezTo>
                      <a:pt x="1036" y="7703"/>
                      <a:pt x="786" y="7964"/>
                      <a:pt x="608" y="8274"/>
                    </a:cubicBezTo>
                    <a:cubicBezTo>
                      <a:pt x="453" y="8524"/>
                      <a:pt x="358" y="8810"/>
                      <a:pt x="298" y="9096"/>
                    </a:cubicBezTo>
                    <a:cubicBezTo>
                      <a:pt x="1" y="10584"/>
                      <a:pt x="643" y="11477"/>
                      <a:pt x="1120" y="11905"/>
                    </a:cubicBezTo>
                    <a:cubicBezTo>
                      <a:pt x="1426" y="12235"/>
                      <a:pt x="1826" y="12389"/>
                      <a:pt x="2220" y="12389"/>
                    </a:cubicBezTo>
                    <a:cubicBezTo>
                      <a:pt x="2835" y="12389"/>
                      <a:pt x="3438" y="12014"/>
                      <a:pt x="3656" y="11346"/>
                    </a:cubicBezTo>
                    <a:cubicBezTo>
                      <a:pt x="3993" y="10346"/>
                      <a:pt x="3228" y="9366"/>
                      <a:pt x="2232" y="9366"/>
                    </a:cubicBezTo>
                    <a:cubicBezTo>
                      <a:pt x="2137" y="9366"/>
                      <a:pt x="2040" y="9375"/>
                      <a:pt x="1941" y="9393"/>
                    </a:cubicBezTo>
                    <a:cubicBezTo>
                      <a:pt x="1977" y="9036"/>
                      <a:pt x="2179" y="8631"/>
                      <a:pt x="2858" y="8381"/>
                    </a:cubicBezTo>
                    <a:cubicBezTo>
                      <a:pt x="3075" y="8301"/>
                      <a:pt x="3302" y="8264"/>
                      <a:pt x="3532" y="8264"/>
                    </a:cubicBezTo>
                    <a:cubicBezTo>
                      <a:pt x="4775" y="8264"/>
                      <a:pt x="6123" y="9353"/>
                      <a:pt x="6716" y="10679"/>
                    </a:cubicBezTo>
                    <a:cubicBezTo>
                      <a:pt x="6942" y="11215"/>
                      <a:pt x="7025" y="11810"/>
                      <a:pt x="6942" y="12394"/>
                    </a:cubicBezTo>
                    <a:lnTo>
                      <a:pt x="12050" y="12394"/>
                    </a:lnTo>
                    <a:cubicBezTo>
                      <a:pt x="11692" y="11727"/>
                      <a:pt x="11264" y="11108"/>
                      <a:pt x="10764" y="10548"/>
                    </a:cubicBezTo>
                    <a:lnTo>
                      <a:pt x="10764" y="10548"/>
                    </a:lnTo>
                    <a:cubicBezTo>
                      <a:pt x="11335" y="11036"/>
                      <a:pt x="11954" y="11465"/>
                      <a:pt x="12609" y="11822"/>
                    </a:cubicBezTo>
                    <a:lnTo>
                      <a:pt x="12609" y="6726"/>
                    </a:lnTo>
                    <a:cubicBezTo>
                      <a:pt x="12466" y="6744"/>
                      <a:pt x="12323" y="6753"/>
                      <a:pt x="12181" y="6753"/>
                    </a:cubicBezTo>
                    <a:cubicBezTo>
                      <a:pt x="11743" y="6753"/>
                      <a:pt x="11311" y="6668"/>
                      <a:pt x="10907" y="6488"/>
                    </a:cubicBezTo>
                    <a:cubicBezTo>
                      <a:pt x="9323" y="5786"/>
                      <a:pt x="8097" y="4035"/>
                      <a:pt x="8609" y="2642"/>
                    </a:cubicBezTo>
                    <a:cubicBezTo>
                      <a:pt x="8859" y="1964"/>
                      <a:pt x="9264" y="1749"/>
                      <a:pt x="9621" y="1726"/>
                    </a:cubicBezTo>
                    <a:lnTo>
                      <a:pt x="9621" y="1726"/>
                    </a:lnTo>
                    <a:cubicBezTo>
                      <a:pt x="9428" y="2691"/>
                      <a:pt x="10188" y="3517"/>
                      <a:pt x="11088" y="3517"/>
                    </a:cubicBezTo>
                    <a:cubicBezTo>
                      <a:pt x="11243" y="3517"/>
                      <a:pt x="11402" y="3493"/>
                      <a:pt x="11561" y="3440"/>
                    </a:cubicBezTo>
                    <a:cubicBezTo>
                      <a:pt x="12657" y="3083"/>
                      <a:pt x="12966" y="1690"/>
                      <a:pt x="12133" y="904"/>
                    </a:cubicBezTo>
                    <a:cubicBezTo>
                      <a:pt x="11778" y="509"/>
                      <a:pt x="11103" y="0"/>
                      <a:pt x="100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"/>
              <p:cNvSpPr/>
              <p:nvPr/>
            </p:nvSpPr>
            <p:spPr>
              <a:xfrm>
                <a:off x="4716350" y="4531550"/>
                <a:ext cx="326250" cy="315625"/>
              </a:xfrm>
              <a:custGeom>
                <a:avLst/>
                <a:gdLst/>
                <a:ahLst/>
                <a:cxnLst/>
                <a:rect l="l" t="t" r="r" b="b"/>
                <a:pathLst>
                  <a:path w="13050" h="12625" extrusionOk="0">
                    <a:moveTo>
                      <a:pt x="10181" y="241"/>
                    </a:moveTo>
                    <a:cubicBezTo>
                      <a:pt x="11157" y="241"/>
                      <a:pt x="11790" y="684"/>
                      <a:pt x="12169" y="1111"/>
                    </a:cubicBezTo>
                    <a:cubicBezTo>
                      <a:pt x="12716" y="1623"/>
                      <a:pt x="12764" y="2481"/>
                      <a:pt x="12264" y="3052"/>
                    </a:cubicBezTo>
                    <a:cubicBezTo>
                      <a:pt x="11972" y="3381"/>
                      <a:pt x="11604" y="3524"/>
                      <a:pt x="11243" y="3524"/>
                    </a:cubicBezTo>
                    <a:cubicBezTo>
                      <a:pt x="10439" y="3524"/>
                      <a:pt x="9670" y="2814"/>
                      <a:pt x="9859" y="1861"/>
                    </a:cubicBezTo>
                    <a:lnTo>
                      <a:pt x="9883" y="1707"/>
                    </a:lnTo>
                    <a:lnTo>
                      <a:pt x="9740" y="1719"/>
                    </a:lnTo>
                    <a:cubicBezTo>
                      <a:pt x="9383" y="1754"/>
                      <a:pt x="8906" y="1957"/>
                      <a:pt x="8621" y="2719"/>
                    </a:cubicBezTo>
                    <a:cubicBezTo>
                      <a:pt x="8073" y="4207"/>
                      <a:pt x="9430" y="6029"/>
                      <a:pt x="10978" y="6719"/>
                    </a:cubicBezTo>
                    <a:cubicBezTo>
                      <a:pt x="11399" y="6891"/>
                      <a:pt x="11843" y="6987"/>
                      <a:pt x="12291" y="6987"/>
                    </a:cubicBezTo>
                    <a:cubicBezTo>
                      <a:pt x="12401" y="6987"/>
                      <a:pt x="12511" y="6981"/>
                      <a:pt x="12621" y="6969"/>
                    </a:cubicBezTo>
                    <a:lnTo>
                      <a:pt x="12621" y="11732"/>
                    </a:lnTo>
                    <a:cubicBezTo>
                      <a:pt x="12038" y="11398"/>
                      <a:pt x="11478" y="11005"/>
                      <a:pt x="10978" y="10565"/>
                    </a:cubicBezTo>
                    <a:lnTo>
                      <a:pt x="10811" y="10732"/>
                    </a:lnTo>
                    <a:cubicBezTo>
                      <a:pt x="11252" y="11244"/>
                      <a:pt x="11645" y="11791"/>
                      <a:pt x="11978" y="12387"/>
                    </a:cubicBezTo>
                    <a:lnTo>
                      <a:pt x="7204" y="12387"/>
                    </a:lnTo>
                    <a:cubicBezTo>
                      <a:pt x="7263" y="11827"/>
                      <a:pt x="7180" y="11267"/>
                      <a:pt x="6954" y="10755"/>
                    </a:cubicBezTo>
                    <a:cubicBezTo>
                      <a:pt x="6370" y="9447"/>
                      <a:pt x="4986" y="8274"/>
                      <a:pt x="3673" y="8274"/>
                    </a:cubicBezTo>
                    <a:cubicBezTo>
                      <a:pt x="3433" y="8274"/>
                      <a:pt x="3195" y="8313"/>
                      <a:pt x="2965" y="8398"/>
                    </a:cubicBezTo>
                    <a:cubicBezTo>
                      <a:pt x="2191" y="8672"/>
                      <a:pt x="2001" y="9160"/>
                      <a:pt x="1965" y="9505"/>
                    </a:cubicBezTo>
                    <a:lnTo>
                      <a:pt x="1953" y="9660"/>
                    </a:lnTo>
                    <a:lnTo>
                      <a:pt x="2096" y="9624"/>
                    </a:lnTo>
                    <a:cubicBezTo>
                      <a:pt x="2184" y="9607"/>
                      <a:pt x="2274" y="9598"/>
                      <a:pt x="2363" y="9598"/>
                    </a:cubicBezTo>
                    <a:cubicBezTo>
                      <a:pt x="2752" y="9598"/>
                      <a:pt x="3132" y="9764"/>
                      <a:pt x="3394" y="10065"/>
                    </a:cubicBezTo>
                    <a:cubicBezTo>
                      <a:pt x="3906" y="10636"/>
                      <a:pt x="3870" y="11517"/>
                      <a:pt x="3299" y="12029"/>
                    </a:cubicBezTo>
                    <a:cubicBezTo>
                      <a:pt x="3031" y="12274"/>
                      <a:pt x="2697" y="12394"/>
                      <a:pt x="2364" y="12394"/>
                    </a:cubicBezTo>
                    <a:cubicBezTo>
                      <a:pt x="1984" y="12394"/>
                      <a:pt x="1607" y="12238"/>
                      <a:pt x="1334" y="11934"/>
                    </a:cubicBezTo>
                    <a:cubicBezTo>
                      <a:pt x="822" y="11482"/>
                      <a:pt x="262" y="10636"/>
                      <a:pt x="536" y="9243"/>
                    </a:cubicBezTo>
                    <a:cubicBezTo>
                      <a:pt x="596" y="8969"/>
                      <a:pt x="691" y="8696"/>
                      <a:pt x="834" y="8446"/>
                    </a:cubicBezTo>
                    <a:cubicBezTo>
                      <a:pt x="1013" y="8160"/>
                      <a:pt x="1239" y="7910"/>
                      <a:pt x="1513" y="7719"/>
                    </a:cubicBezTo>
                    <a:cubicBezTo>
                      <a:pt x="2247" y="7192"/>
                      <a:pt x="3270" y="7004"/>
                      <a:pt x="4163" y="7004"/>
                    </a:cubicBezTo>
                    <a:cubicBezTo>
                      <a:pt x="4500" y="7004"/>
                      <a:pt x="4819" y="7031"/>
                      <a:pt x="5096" y="7076"/>
                    </a:cubicBezTo>
                    <a:cubicBezTo>
                      <a:pt x="5930" y="7207"/>
                      <a:pt x="7894" y="8065"/>
                      <a:pt x="9609" y="9553"/>
                    </a:cubicBezTo>
                    <a:lnTo>
                      <a:pt x="9776" y="9386"/>
                    </a:lnTo>
                    <a:cubicBezTo>
                      <a:pt x="8287" y="7672"/>
                      <a:pt x="7430" y="5707"/>
                      <a:pt x="7299" y="4874"/>
                    </a:cubicBezTo>
                    <a:cubicBezTo>
                      <a:pt x="7144" y="3862"/>
                      <a:pt x="7216" y="2314"/>
                      <a:pt x="7930" y="1302"/>
                    </a:cubicBezTo>
                    <a:cubicBezTo>
                      <a:pt x="8133" y="1028"/>
                      <a:pt x="8371" y="790"/>
                      <a:pt x="8668" y="611"/>
                    </a:cubicBezTo>
                    <a:cubicBezTo>
                      <a:pt x="8906" y="468"/>
                      <a:pt x="9180" y="361"/>
                      <a:pt x="9466" y="314"/>
                    </a:cubicBezTo>
                    <a:cubicBezTo>
                      <a:pt x="9722" y="263"/>
                      <a:pt x="9960" y="241"/>
                      <a:pt x="10181" y="241"/>
                    </a:cubicBezTo>
                    <a:close/>
                    <a:moveTo>
                      <a:pt x="10177" y="0"/>
                    </a:moveTo>
                    <a:cubicBezTo>
                      <a:pt x="9947" y="0"/>
                      <a:pt x="9698" y="23"/>
                      <a:pt x="9430" y="76"/>
                    </a:cubicBezTo>
                    <a:cubicBezTo>
                      <a:pt x="9121" y="135"/>
                      <a:pt x="8823" y="242"/>
                      <a:pt x="8549" y="409"/>
                    </a:cubicBezTo>
                    <a:cubicBezTo>
                      <a:pt x="8228" y="599"/>
                      <a:pt x="7966" y="849"/>
                      <a:pt x="7752" y="1159"/>
                    </a:cubicBezTo>
                    <a:cubicBezTo>
                      <a:pt x="6990" y="2231"/>
                      <a:pt x="6906" y="3838"/>
                      <a:pt x="7073" y="4898"/>
                    </a:cubicBezTo>
                    <a:cubicBezTo>
                      <a:pt x="7180" y="5576"/>
                      <a:pt x="7775" y="7112"/>
                      <a:pt x="8942" y="8696"/>
                    </a:cubicBezTo>
                    <a:cubicBezTo>
                      <a:pt x="7359" y="7529"/>
                      <a:pt x="5823" y="6933"/>
                      <a:pt x="5144" y="6826"/>
                    </a:cubicBezTo>
                    <a:cubicBezTo>
                      <a:pt x="4855" y="6781"/>
                      <a:pt x="4527" y="6755"/>
                      <a:pt x="4180" y="6755"/>
                    </a:cubicBezTo>
                    <a:cubicBezTo>
                      <a:pt x="3240" y="6755"/>
                      <a:pt x="2165" y="6951"/>
                      <a:pt x="1382" y="7517"/>
                    </a:cubicBezTo>
                    <a:cubicBezTo>
                      <a:pt x="1084" y="7731"/>
                      <a:pt x="834" y="8005"/>
                      <a:pt x="643" y="8315"/>
                    </a:cubicBezTo>
                    <a:cubicBezTo>
                      <a:pt x="477" y="8588"/>
                      <a:pt x="370" y="8886"/>
                      <a:pt x="310" y="9184"/>
                    </a:cubicBezTo>
                    <a:cubicBezTo>
                      <a:pt x="1" y="10767"/>
                      <a:pt x="727" y="11696"/>
                      <a:pt x="1167" y="12089"/>
                    </a:cubicBezTo>
                    <a:cubicBezTo>
                      <a:pt x="1490" y="12431"/>
                      <a:pt x="1924" y="12604"/>
                      <a:pt x="2360" y="12604"/>
                    </a:cubicBezTo>
                    <a:cubicBezTo>
                      <a:pt x="2744" y="12604"/>
                      <a:pt x="3129" y="12469"/>
                      <a:pt x="3441" y="12196"/>
                    </a:cubicBezTo>
                    <a:cubicBezTo>
                      <a:pt x="4559" y="11194"/>
                      <a:pt x="3827" y="9368"/>
                      <a:pt x="2366" y="9368"/>
                    </a:cubicBezTo>
                    <a:cubicBezTo>
                      <a:pt x="2316" y="9368"/>
                      <a:pt x="2266" y="9370"/>
                      <a:pt x="2215" y="9374"/>
                    </a:cubicBezTo>
                    <a:cubicBezTo>
                      <a:pt x="2310" y="9029"/>
                      <a:pt x="2584" y="8767"/>
                      <a:pt x="3037" y="8600"/>
                    </a:cubicBezTo>
                    <a:cubicBezTo>
                      <a:pt x="3244" y="8525"/>
                      <a:pt x="3458" y="8490"/>
                      <a:pt x="3674" y="8490"/>
                    </a:cubicBezTo>
                    <a:cubicBezTo>
                      <a:pt x="4890" y="8490"/>
                      <a:pt x="6184" y="9596"/>
                      <a:pt x="6739" y="10839"/>
                    </a:cubicBezTo>
                    <a:cubicBezTo>
                      <a:pt x="6966" y="11351"/>
                      <a:pt x="7037" y="11922"/>
                      <a:pt x="6954" y="12494"/>
                    </a:cubicBezTo>
                    <a:lnTo>
                      <a:pt x="6942" y="12625"/>
                    </a:lnTo>
                    <a:lnTo>
                      <a:pt x="12371" y="12625"/>
                    </a:lnTo>
                    <a:lnTo>
                      <a:pt x="12276" y="12446"/>
                    </a:lnTo>
                    <a:cubicBezTo>
                      <a:pt x="12062" y="12077"/>
                      <a:pt x="11835" y="11708"/>
                      <a:pt x="11585" y="11363"/>
                    </a:cubicBezTo>
                    <a:lnTo>
                      <a:pt x="11585" y="11363"/>
                    </a:lnTo>
                    <a:cubicBezTo>
                      <a:pt x="11931" y="11613"/>
                      <a:pt x="12300" y="11839"/>
                      <a:pt x="12669" y="12041"/>
                    </a:cubicBezTo>
                    <a:lnTo>
                      <a:pt x="12847" y="12137"/>
                    </a:lnTo>
                    <a:lnTo>
                      <a:pt x="12847" y="6707"/>
                    </a:lnTo>
                    <a:lnTo>
                      <a:pt x="12716" y="6719"/>
                    </a:lnTo>
                    <a:cubicBezTo>
                      <a:pt x="12574" y="6740"/>
                      <a:pt x="12431" y="6751"/>
                      <a:pt x="12290" y="6751"/>
                    </a:cubicBezTo>
                    <a:cubicBezTo>
                      <a:pt x="11874" y="6751"/>
                      <a:pt x="11464" y="6662"/>
                      <a:pt x="11073" y="6493"/>
                    </a:cubicBezTo>
                    <a:cubicBezTo>
                      <a:pt x="9621" y="5850"/>
                      <a:pt x="8347" y="4171"/>
                      <a:pt x="8847" y="2802"/>
                    </a:cubicBezTo>
                    <a:cubicBezTo>
                      <a:pt x="9014" y="2338"/>
                      <a:pt x="9264" y="2064"/>
                      <a:pt x="9609" y="1981"/>
                    </a:cubicBezTo>
                    <a:lnTo>
                      <a:pt x="9609" y="1981"/>
                    </a:lnTo>
                    <a:cubicBezTo>
                      <a:pt x="9561" y="2492"/>
                      <a:pt x="9764" y="2993"/>
                      <a:pt x="10145" y="3326"/>
                    </a:cubicBezTo>
                    <a:cubicBezTo>
                      <a:pt x="10455" y="3614"/>
                      <a:pt x="10852" y="3757"/>
                      <a:pt x="11247" y="3757"/>
                    </a:cubicBezTo>
                    <a:cubicBezTo>
                      <a:pt x="11686" y="3757"/>
                      <a:pt x="12123" y="3581"/>
                      <a:pt x="12443" y="3231"/>
                    </a:cubicBezTo>
                    <a:cubicBezTo>
                      <a:pt x="13050" y="2576"/>
                      <a:pt x="13002" y="1540"/>
                      <a:pt x="12347" y="933"/>
                    </a:cubicBezTo>
                    <a:cubicBezTo>
                      <a:pt x="12001" y="557"/>
                      <a:pt x="11310" y="0"/>
                      <a:pt x="101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"/>
              <p:cNvSpPr/>
              <p:nvPr/>
            </p:nvSpPr>
            <p:spPr>
              <a:xfrm>
                <a:off x="3470950" y="4534225"/>
                <a:ext cx="314650" cy="309975"/>
              </a:xfrm>
              <a:custGeom>
                <a:avLst/>
                <a:gdLst/>
                <a:ahLst/>
                <a:cxnLst/>
                <a:rect l="l" t="t" r="r" b="b"/>
                <a:pathLst>
                  <a:path w="12586" h="12399" extrusionOk="0">
                    <a:moveTo>
                      <a:pt x="2550" y="1"/>
                    </a:moveTo>
                    <a:cubicBezTo>
                      <a:pt x="1490" y="1"/>
                      <a:pt x="819" y="516"/>
                      <a:pt x="465" y="909"/>
                    </a:cubicBezTo>
                    <a:cubicBezTo>
                      <a:pt x="215" y="1135"/>
                      <a:pt x="60" y="1445"/>
                      <a:pt x="1" y="1766"/>
                    </a:cubicBezTo>
                    <a:lnTo>
                      <a:pt x="1" y="2243"/>
                    </a:lnTo>
                    <a:cubicBezTo>
                      <a:pt x="129" y="2978"/>
                      <a:pt x="771" y="3503"/>
                      <a:pt x="1494" y="3503"/>
                    </a:cubicBezTo>
                    <a:cubicBezTo>
                      <a:pt x="1579" y="3503"/>
                      <a:pt x="1665" y="3496"/>
                      <a:pt x="1751" y="3481"/>
                    </a:cubicBezTo>
                    <a:cubicBezTo>
                      <a:pt x="2573" y="3338"/>
                      <a:pt x="3120" y="2552"/>
                      <a:pt x="2977" y="1731"/>
                    </a:cubicBezTo>
                    <a:lnTo>
                      <a:pt x="2977" y="1731"/>
                    </a:lnTo>
                    <a:cubicBezTo>
                      <a:pt x="3335" y="1754"/>
                      <a:pt x="3739" y="1969"/>
                      <a:pt x="3989" y="2647"/>
                    </a:cubicBezTo>
                    <a:cubicBezTo>
                      <a:pt x="4501" y="4040"/>
                      <a:pt x="3263" y="5791"/>
                      <a:pt x="1691" y="6493"/>
                    </a:cubicBezTo>
                    <a:cubicBezTo>
                      <a:pt x="1290" y="6667"/>
                      <a:pt x="853" y="6756"/>
                      <a:pt x="413" y="6756"/>
                    </a:cubicBezTo>
                    <a:cubicBezTo>
                      <a:pt x="279" y="6756"/>
                      <a:pt x="146" y="6748"/>
                      <a:pt x="13" y="6731"/>
                    </a:cubicBezTo>
                    <a:lnTo>
                      <a:pt x="13" y="11815"/>
                    </a:lnTo>
                    <a:cubicBezTo>
                      <a:pt x="656" y="11458"/>
                      <a:pt x="1263" y="11029"/>
                      <a:pt x="1834" y="10553"/>
                    </a:cubicBezTo>
                    <a:lnTo>
                      <a:pt x="1834" y="10553"/>
                    </a:lnTo>
                    <a:cubicBezTo>
                      <a:pt x="1334" y="11113"/>
                      <a:pt x="906" y="11732"/>
                      <a:pt x="548" y="12399"/>
                    </a:cubicBezTo>
                    <a:lnTo>
                      <a:pt x="5644" y="12399"/>
                    </a:lnTo>
                    <a:cubicBezTo>
                      <a:pt x="5561" y="11815"/>
                      <a:pt x="5644" y="11220"/>
                      <a:pt x="5882" y="10684"/>
                    </a:cubicBezTo>
                    <a:cubicBezTo>
                      <a:pt x="6475" y="9358"/>
                      <a:pt x="7814" y="8269"/>
                      <a:pt x="9055" y="8269"/>
                    </a:cubicBezTo>
                    <a:cubicBezTo>
                      <a:pt x="9285" y="8269"/>
                      <a:pt x="9511" y="8306"/>
                      <a:pt x="9728" y="8386"/>
                    </a:cubicBezTo>
                    <a:cubicBezTo>
                      <a:pt x="10407" y="8636"/>
                      <a:pt x="10609" y="9041"/>
                      <a:pt x="10645" y="9398"/>
                    </a:cubicBezTo>
                    <a:cubicBezTo>
                      <a:pt x="10547" y="9380"/>
                      <a:pt x="10449" y="9371"/>
                      <a:pt x="10355" y="9371"/>
                    </a:cubicBezTo>
                    <a:cubicBezTo>
                      <a:pt x="9360" y="9371"/>
                      <a:pt x="8604" y="10351"/>
                      <a:pt x="8930" y="11351"/>
                    </a:cubicBezTo>
                    <a:cubicBezTo>
                      <a:pt x="9149" y="12013"/>
                      <a:pt x="9754" y="12386"/>
                      <a:pt x="10370" y="12386"/>
                    </a:cubicBezTo>
                    <a:cubicBezTo>
                      <a:pt x="10763" y="12386"/>
                      <a:pt x="11161" y="12235"/>
                      <a:pt x="11467" y="11910"/>
                    </a:cubicBezTo>
                    <a:cubicBezTo>
                      <a:pt x="11943" y="11482"/>
                      <a:pt x="12586" y="10601"/>
                      <a:pt x="12288" y="9101"/>
                    </a:cubicBezTo>
                    <a:cubicBezTo>
                      <a:pt x="12240" y="8815"/>
                      <a:pt x="12133" y="8529"/>
                      <a:pt x="11978" y="8267"/>
                    </a:cubicBezTo>
                    <a:cubicBezTo>
                      <a:pt x="11800" y="7969"/>
                      <a:pt x="11562" y="7708"/>
                      <a:pt x="11264" y="7505"/>
                    </a:cubicBezTo>
                    <a:cubicBezTo>
                      <a:pt x="10496" y="6953"/>
                      <a:pt x="9433" y="6769"/>
                      <a:pt x="8531" y="6769"/>
                    </a:cubicBezTo>
                    <a:cubicBezTo>
                      <a:pt x="8188" y="6769"/>
                      <a:pt x="7869" y="6796"/>
                      <a:pt x="7597" y="6838"/>
                    </a:cubicBezTo>
                    <a:cubicBezTo>
                      <a:pt x="6799" y="6957"/>
                      <a:pt x="4835" y="7779"/>
                      <a:pt x="3025" y="9339"/>
                    </a:cubicBezTo>
                    <a:cubicBezTo>
                      <a:pt x="4597" y="7541"/>
                      <a:pt x="5406" y="5564"/>
                      <a:pt x="5537" y="4767"/>
                    </a:cubicBezTo>
                    <a:cubicBezTo>
                      <a:pt x="5680" y="3790"/>
                      <a:pt x="5632" y="2183"/>
                      <a:pt x="4882" y="1112"/>
                    </a:cubicBezTo>
                    <a:cubicBezTo>
                      <a:pt x="4680" y="826"/>
                      <a:pt x="4418" y="588"/>
                      <a:pt x="4108" y="397"/>
                    </a:cubicBezTo>
                    <a:cubicBezTo>
                      <a:pt x="3858" y="242"/>
                      <a:pt x="3573" y="135"/>
                      <a:pt x="3275" y="76"/>
                    </a:cubicBezTo>
                    <a:cubicBezTo>
                      <a:pt x="3016" y="24"/>
                      <a:pt x="2774" y="1"/>
                      <a:pt x="25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"/>
              <p:cNvSpPr/>
              <p:nvPr/>
            </p:nvSpPr>
            <p:spPr>
              <a:xfrm>
                <a:off x="3468275" y="4531550"/>
                <a:ext cx="320600" cy="315625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25" extrusionOk="0">
                    <a:moveTo>
                      <a:pt x="2643" y="229"/>
                    </a:moveTo>
                    <a:cubicBezTo>
                      <a:pt x="2863" y="229"/>
                      <a:pt x="3101" y="251"/>
                      <a:pt x="3358" y="302"/>
                    </a:cubicBezTo>
                    <a:cubicBezTo>
                      <a:pt x="3644" y="349"/>
                      <a:pt x="3918" y="457"/>
                      <a:pt x="4168" y="599"/>
                    </a:cubicBezTo>
                    <a:cubicBezTo>
                      <a:pt x="4454" y="778"/>
                      <a:pt x="4704" y="1016"/>
                      <a:pt x="4894" y="1290"/>
                    </a:cubicBezTo>
                    <a:cubicBezTo>
                      <a:pt x="5608" y="2302"/>
                      <a:pt x="5692" y="3850"/>
                      <a:pt x="5525" y="4862"/>
                    </a:cubicBezTo>
                    <a:cubicBezTo>
                      <a:pt x="5394" y="5695"/>
                      <a:pt x="4537" y="7660"/>
                      <a:pt x="3049" y="9374"/>
                    </a:cubicBezTo>
                    <a:lnTo>
                      <a:pt x="3215" y="9541"/>
                    </a:lnTo>
                    <a:cubicBezTo>
                      <a:pt x="4942" y="8053"/>
                      <a:pt x="6894" y="7195"/>
                      <a:pt x="7728" y="7064"/>
                    </a:cubicBezTo>
                    <a:cubicBezTo>
                      <a:pt x="8006" y="7022"/>
                      <a:pt x="8324" y="6997"/>
                      <a:pt x="8658" y="6997"/>
                    </a:cubicBezTo>
                    <a:cubicBezTo>
                      <a:pt x="9554" y="6997"/>
                      <a:pt x="10575" y="7179"/>
                      <a:pt x="11312" y="7707"/>
                    </a:cubicBezTo>
                    <a:cubicBezTo>
                      <a:pt x="11585" y="7898"/>
                      <a:pt x="11824" y="8148"/>
                      <a:pt x="11990" y="8446"/>
                    </a:cubicBezTo>
                    <a:cubicBezTo>
                      <a:pt x="12133" y="8684"/>
                      <a:pt x="12240" y="8958"/>
                      <a:pt x="12288" y="9231"/>
                    </a:cubicBezTo>
                    <a:cubicBezTo>
                      <a:pt x="12562" y="10624"/>
                      <a:pt x="12014" y="11470"/>
                      <a:pt x="11490" y="11934"/>
                    </a:cubicBezTo>
                    <a:cubicBezTo>
                      <a:pt x="11207" y="12236"/>
                      <a:pt x="10839" y="12377"/>
                      <a:pt x="10476" y="12377"/>
                    </a:cubicBezTo>
                    <a:cubicBezTo>
                      <a:pt x="9908" y="12377"/>
                      <a:pt x="9353" y="12032"/>
                      <a:pt x="9157" y="11422"/>
                    </a:cubicBezTo>
                    <a:cubicBezTo>
                      <a:pt x="8853" y="10500"/>
                      <a:pt x="9547" y="9598"/>
                      <a:pt x="10466" y="9598"/>
                    </a:cubicBezTo>
                    <a:cubicBezTo>
                      <a:pt x="10555" y="9598"/>
                      <a:pt x="10647" y="9606"/>
                      <a:pt x="10740" y="9624"/>
                    </a:cubicBezTo>
                    <a:lnTo>
                      <a:pt x="10883" y="9648"/>
                    </a:lnTo>
                    <a:lnTo>
                      <a:pt x="10871" y="9505"/>
                    </a:lnTo>
                    <a:cubicBezTo>
                      <a:pt x="10835" y="9148"/>
                      <a:pt x="10633" y="8672"/>
                      <a:pt x="9871" y="8386"/>
                    </a:cubicBezTo>
                    <a:cubicBezTo>
                      <a:pt x="9641" y="8301"/>
                      <a:pt x="9403" y="8262"/>
                      <a:pt x="9163" y="8262"/>
                    </a:cubicBezTo>
                    <a:cubicBezTo>
                      <a:pt x="7850" y="8262"/>
                      <a:pt x="6466" y="9435"/>
                      <a:pt x="5882" y="10743"/>
                    </a:cubicBezTo>
                    <a:cubicBezTo>
                      <a:pt x="5656" y="11267"/>
                      <a:pt x="5561" y="11827"/>
                      <a:pt x="5620" y="12387"/>
                    </a:cubicBezTo>
                    <a:lnTo>
                      <a:pt x="846" y="12387"/>
                    </a:lnTo>
                    <a:cubicBezTo>
                      <a:pt x="1179" y="11803"/>
                      <a:pt x="1572" y="11244"/>
                      <a:pt x="2013" y="10732"/>
                    </a:cubicBezTo>
                    <a:lnTo>
                      <a:pt x="1858" y="10577"/>
                    </a:lnTo>
                    <a:cubicBezTo>
                      <a:pt x="1346" y="11005"/>
                      <a:pt x="798" y="11398"/>
                      <a:pt x="227" y="11720"/>
                    </a:cubicBezTo>
                    <a:lnTo>
                      <a:pt x="227" y="6957"/>
                    </a:lnTo>
                    <a:cubicBezTo>
                      <a:pt x="335" y="6969"/>
                      <a:pt x="443" y="6975"/>
                      <a:pt x="551" y="6975"/>
                    </a:cubicBezTo>
                    <a:cubicBezTo>
                      <a:pt x="993" y="6975"/>
                      <a:pt x="1435" y="6879"/>
                      <a:pt x="1846" y="6707"/>
                    </a:cubicBezTo>
                    <a:cubicBezTo>
                      <a:pt x="3394" y="6017"/>
                      <a:pt x="4751" y="4195"/>
                      <a:pt x="4204" y="2707"/>
                    </a:cubicBezTo>
                    <a:cubicBezTo>
                      <a:pt x="3918" y="1945"/>
                      <a:pt x="3442" y="1742"/>
                      <a:pt x="3096" y="1719"/>
                    </a:cubicBezTo>
                    <a:lnTo>
                      <a:pt x="2941" y="1695"/>
                    </a:lnTo>
                    <a:lnTo>
                      <a:pt x="2965" y="1850"/>
                    </a:lnTo>
                    <a:cubicBezTo>
                      <a:pt x="3154" y="2809"/>
                      <a:pt x="2388" y="3514"/>
                      <a:pt x="1590" y="3514"/>
                    </a:cubicBezTo>
                    <a:cubicBezTo>
                      <a:pt x="1229" y="3514"/>
                      <a:pt x="861" y="3370"/>
                      <a:pt x="572" y="3040"/>
                    </a:cubicBezTo>
                    <a:cubicBezTo>
                      <a:pt x="394" y="2850"/>
                      <a:pt x="274" y="2612"/>
                      <a:pt x="227" y="2350"/>
                    </a:cubicBezTo>
                    <a:lnTo>
                      <a:pt x="227" y="1897"/>
                    </a:lnTo>
                    <a:cubicBezTo>
                      <a:pt x="274" y="1588"/>
                      <a:pt x="429" y="1302"/>
                      <a:pt x="667" y="1088"/>
                    </a:cubicBezTo>
                    <a:cubicBezTo>
                      <a:pt x="1046" y="670"/>
                      <a:pt x="1670" y="229"/>
                      <a:pt x="2643" y="229"/>
                    </a:cubicBezTo>
                    <a:close/>
                    <a:moveTo>
                      <a:pt x="2651" y="0"/>
                    </a:moveTo>
                    <a:cubicBezTo>
                      <a:pt x="1523" y="0"/>
                      <a:pt x="825" y="557"/>
                      <a:pt x="489" y="933"/>
                    </a:cubicBezTo>
                    <a:cubicBezTo>
                      <a:pt x="227" y="1183"/>
                      <a:pt x="48" y="1516"/>
                      <a:pt x="1" y="1885"/>
                    </a:cubicBezTo>
                    <a:lnTo>
                      <a:pt x="1" y="2373"/>
                    </a:lnTo>
                    <a:cubicBezTo>
                      <a:pt x="122" y="3165"/>
                      <a:pt x="811" y="3743"/>
                      <a:pt x="1599" y="3743"/>
                    </a:cubicBezTo>
                    <a:cubicBezTo>
                      <a:pt x="1665" y="3743"/>
                      <a:pt x="1732" y="3739"/>
                      <a:pt x="1798" y="3731"/>
                    </a:cubicBezTo>
                    <a:cubicBezTo>
                      <a:pt x="2668" y="3624"/>
                      <a:pt x="3287" y="2850"/>
                      <a:pt x="3215" y="1981"/>
                    </a:cubicBezTo>
                    <a:lnTo>
                      <a:pt x="3215" y="1981"/>
                    </a:lnTo>
                    <a:cubicBezTo>
                      <a:pt x="3561" y="2064"/>
                      <a:pt x="3811" y="2338"/>
                      <a:pt x="3977" y="2790"/>
                    </a:cubicBezTo>
                    <a:cubicBezTo>
                      <a:pt x="4489" y="4159"/>
                      <a:pt x="3215" y="5850"/>
                      <a:pt x="1751" y="6493"/>
                    </a:cubicBezTo>
                    <a:cubicBezTo>
                      <a:pt x="1366" y="6663"/>
                      <a:pt x="953" y="6746"/>
                      <a:pt x="534" y="6746"/>
                    </a:cubicBezTo>
                    <a:cubicBezTo>
                      <a:pt x="397" y="6746"/>
                      <a:pt x="258" y="6737"/>
                      <a:pt x="120" y="6719"/>
                    </a:cubicBezTo>
                    <a:lnTo>
                      <a:pt x="1" y="6707"/>
                    </a:lnTo>
                    <a:lnTo>
                      <a:pt x="1" y="12113"/>
                    </a:lnTo>
                    <a:lnTo>
                      <a:pt x="167" y="12029"/>
                    </a:lnTo>
                    <a:cubicBezTo>
                      <a:pt x="536" y="11827"/>
                      <a:pt x="894" y="11601"/>
                      <a:pt x="1227" y="11363"/>
                    </a:cubicBezTo>
                    <a:lnTo>
                      <a:pt x="1227" y="11363"/>
                    </a:lnTo>
                    <a:cubicBezTo>
                      <a:pt x="977" y="11708"/>
                      <a:pt x="751" y="12065"/>
                      <a:pt x="548" y="12446"/>
                    </a:cubicBezTo>
                    <a:lnTo>
                      <a:pt x="453" y="12625"/>
                    </a:lnTo>
                    <a:lnTo>
                      <a:pt x="5882" y="12625"/>
                    </a:lnTo>
                    <a:lnTo>
                      <a:pt x="5870" y="12482"/>
                    </a:lnTo>
                    <a:cubicBezTo>
                      <a:pt x="5787" y="11922"/>
                      <a:pt x="5870" y="11351"/>
                      <a:pt x="6097" y="10827"/>
                    </a:cubicBezTo>
                    <a:cubicBezTo>
                      <a:pt x="6642" y="9594"/>
                      <a:pt x="7934" y="8490"/>
                      <a:pt x="9157" y="8490"/>
                    </a:cubicBezTo>
                    <a:cubicBezTo>
                      <a:pt x="9375" y="8490"/>
                      <a:pt x="9591" y="8525"/>
                      <a:pt x="9799" y="8600"/>
                    </a:cubicBezTo>
                    <a:cubicBezTo>
                      <a:pt x="10252" y="8767"/>
                      <a:pt x="10526" y="9029"/>
                      <a:pt x="10609" y="9362"/>
                    </a:cubicBezTo>
                    <a:cubicBezTo>
                      <a:pt x="10560" y="9358"/>
                      <a:pt x="10510" y="9355"/>
                      <a:pt x="10461" y="9355"/>
                    </a:cubicBezTo>
                    <a:cubicBezTo>
                      <a:pt x="10002" y="9355"/>
                      <a:pt x="9565" y="9554"/>
                      <a:pt x="9264" y="9898"/>
                    </a:cubicBezTo>
                    <a:cubicBezTo>
                      <a:pt x="8656" y="10553"/>
                      <a:pt x="8692" y="11589"/>
                      <a:pt x="9359" y="12196"/>
                    </a:cubicBezTo>
                    <a:cubicBezTo>
                      <a:pt x="9668" y="12482"/>
                      <a:pt x="10062" y="12623"/>
                      <a:pt x="10455" y="12623"/>
                    </a:cubicBezTo>
                    <a:cubicBezTo>
                      <a:pt x="10896" y="12623"/>
                      <a:pt x="11336" y="12447"/>
                      <a:pt x="11657" y="12101"/>
                    </a:cubicBezTo>
                    <a:cubicBezTo>
                      <a:pt x="12109" y="11684"/>
                      <a:pt x="12824" y="10767"/>
                      <a:pt x="12514" y="9184"/>
                    </a:cubicBezTo>
                    <a:cubicBezTo>
                      <a:pt x="12455" y="8874"/>
                      <a:pt x="12347" y="8588"/>
                      <a:pt x="12193" y="8315"/>
                    </a:cubicBezTo>
                    <a:cubicBezTo>
                      <a:pt x="12002" y="8005"/>
                      <a:pt x="11752" y="7731"/>
                      <a:pt x="11443" y="7517"/>
                    </a:cubicBezTo>
                    <a:cubicBezTo>
                      <a:pt x="10660" y="6951"/>
                      <a:pt x="9584" y="6755"/>
                      <a:pt x="8649" y="6755"/>
                    </a:cubicBezTo>
                    <a:cubicBezTo>
                      <a:pt x="8304" y="6755"/>
                      <a:pt x="7978" y="6781"/>
                      <a:pt x="7692" y="6826"/>
                    </a:cubicBezTo>
                    <a:cubicBezTo>
                      <a:pt x="7002" y="6933"/>
                      <a:pt x="5478" y="7529"/>
                      <a:pt x="3882" y="8696"/>
                    </a:cubicBezTo>
                    <a:cubicBezTo>
                      <a:pt x="5061" y="7112"/>
                      <a:pt x="5656" y="5576"/>
                      <a:pt x="5751" y="4898"/>
                    </a:cubicBezTo>
                    <a:cubicBezTo>
                      <a:pt x="5918" y="3826"/>
                      <a:pt x="5847" y="2231"/>
                      <a:pt x="5085" y="1147"/>
                    </a:cubicBezTo>
                    <a:cubicBezTo>
                      <a:pt x="4870" y="849"/>
                      <a:pt x="4596" y="599"/>
                      <a:pt x="4287" y="409"/>
                    </a:cubicBezTo>
                    <a:cubicBezTo>
                      <a:pt x="4013" y="242"/>
                      <a:pt x="3715" y="135"/>
                      <a:pt x="3394" y="76"/>
                    </a:cubicBezTo>
                    <a:cubicBezTo>
                      <a:pt x="3128" y="23"/>
                      <a:pt x="2881" y="0"/>
                      <a:pt x="26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1" name="Google Shape;541;p2"/>
          <p:cNvGrpSpPr/>
          <p:nvPr/>
        </p:nvGrpSpPr>
        <p:grpSpPr>
          <a:xfrm>
            <a:off x="8108880" y="2048112"/>
            <a:ext cx="1042192" cy="1034717"/>
            <a:chOff x="8110773" y="2044232"/>
            <a:chExt cx="1040215" cy="1032754"/>
          </a:xfrm>
        </p:grpSpPr>
        <p:sp>
          <p:nvSpPr>
            <p:cNvPr id="542" name="Google Shape;542;p2"/>
            <p:cNvSpPr/>
            <p:nvPr/>
          </p:nvSpPr>
          <p:spPr>
            <a:xfrm>
              <a:off x="8118341" y="2044232"/>
              <a:ext cx="1032594" cy="1032754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2"/>
            <p:cNvGrpSpPr/>
            <p:nvPr/>
          </p:nvGrpSpPr>
          <p:grpSpPr>
            <a:xfrm>
              <a:off x="8110773" y="2052172"/>
              <a:ext cx="1040215" cy="1016943"/>
              <a:chOff x="1924925" y="1759875"/>
              <a:chExt cx="1428475" cy="1396325"/>
            </a:xfrm>
          </p:grpSpPr>
          <p:sp>
            <p:nvSpPr>
              <p:cNvPr id="544" name="Google Shape;544;p2"/>
              <p:cNvSpPr/>
              <p:nvPr/>
            </p:nvSpPr>
            <p:spPr>
              <a:xfrm>
                <a:off x="2620550" y="2697200"/>
                <a:ext cx="37225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36" extrusionOk="0">
                    <a:moveTo>
                      <a:pt x="739" y="500"/>
                    </a:moveTo>
                    <a:cubicBezTo>
                      <a:pt x="798" y="572"/>
                      <a:pt x="858" y="631"/>
                      <a:pt x="917" y="691"/>
                    </a:cubicBezTo>
                    <a:lnTo>
                      <a:pt x="977" y="738"/>
                    </a:lnTo>
                    <a:cubicBezTo>
                      <a:pt x="894" y="822"/>
                      <a:pt x="810" y="893"/>
                      <a:pt x="739" y="976"/>
                    </a:cubicBezTo>
                    <a:cubicBezTo>
                      <a:pt x="667" y="893"/>
                      <a:pt x="596" y="822"/>
                      <a:pt x="513" y="738"/>
                    </a:cubicBezTo>
                    <a:lnTo>
                      <a:pt x="572" y="691"/>
                    </a:lnTo>
                    <a:cubicBezTo>
                      <a:pt x="632" y="631"/>
                      <a:pt x="679" y="572"/>
                      <a:pt x="739" y="500"/>
                    </a:cubicBezTo>
                    <a:close/>
                    <a:moveTo>
                      <a:pt x="739" y="0"/>
                    </a:moveTo>
                    <a:lnTo>
                      <a:pt x="608" y="143"/>
                    </a:lnTo>
                    <a:cubicBezTo>
                      <a:pt x="513" y="262"/>
                      <a:pt x="429" y="357"/>
                      <a:pt x="334" y="452"/>
                    </a:cubicBezTo>
                    <a:cubicBezTo>
                      <a:pt x="274" y="512"/>
                      <a:pt x="203" y="572"/>
                      <a:pt x="144" y="619"/>
                    </a:cubicBezTo>
                    <a:lnTo>
                      <a:pt x="1" y="762"/>
                    </a:lnTo>
                    <a:lnTo>
                      <a:pt x="167" y="881"/>
                    </a:lnTo>
                    <a:cubicBezTo>
                      <a:pt x="334" y="1012"/>
                      <a:pt x="489" y="1167"/>
                      <a:pt x="608" y="1345"/>
                    </a:cubicBezTo>
                    <a:lnTo>
                      <a:pt x="739" y="1536"/>
                    </a:lnTo>
                    <a:lnTo>
                      <a:pt x="882" y="1345"/>
                    </a:lnTo>
                    <a:cubicBezTo>
                      <a:pt x="1001" y="1167"/>
                      <a:pt x="1156" y="1012"/>
                      <a:pt x="1322" y="881"/>
                    </a:cubicBezTo>
                    <a:lnTo>
                      <a:pt x="1489" y="762"/>
                    </a:lnTo>
                    <a:lnTo>
                      <a:pt x="1334" y="619"/>
                    </a:lnTo>
                    <a:cubicBezTo>
                      <a:pt x="1275" y="572"/>
                      <a:pt x="1215" y="512"/>
                      <a:pt x="1156" y="452"/>
                    </a:cubicBezTo>
                    <a:cubicBezTo>
                      <a:pt x="1060" y="357"/>
                      <a:pt x="965" y="262"/>
                      <a:pt x="870" y="143"/>
                    </a:cubicBez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"/>
              <p:cNvSpPr/>
              <p:nvPr/>
            </p:nvSpPr>
            <p:spPr>
              <a:xfrm>
                <a:off x="2608950" y="2890375"/>
                <a:ext cx="604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70" extrusionOk="0">
                    <a:moveTo>
                      <a:pt x="1203" y="488"/>
                    </a:moveTo>
                    <a:lnTo>
                      <a:pt x="1822" y="1131"/>
                    </a:lnTo>
                    <a:cubicBezTo>
                      <a:pt x="1608" y="1226"/>
                      <a:pt x="1405" y="1346"/>
                      <a:pt x="1203" y="1477"/>
                    </a:cubicBezTo>
                    <a:cubicBezTo>
                      <a:pt x="1012" y="1346"/>
                      <a:pt x="810" y="1226"/>
                      <a:pt x="596" y="1131"/>
                    </a:cubicBezTo>
                    <a:lnTo>
                      <a:pt x="1203" y="488"/>
                    </a:lnTo>
                    <a:close/>
                    <a:moveTo>
                      <a:pt x="1203" y="0"/>
                    </a:moveTo>
                    <a:lnTo>
                      <a:pt x="0" y="1250"/>
                    </a:lnTo>
                    <a:lnTo>
                      <a:pt x="238" y="1346"/>
                    </a:lnTo>
                    <a:cubicBezTo>
                      <a:pt x="548" y="1465"/>
                      <a:pt x="846" y="1619"/>
                      <a:pt x="1108" y="1810"/>
                    </a:cubicBezTo>
                    <a:lnTo>
                      <a:pt x="1203" y="1869"/>
                    </a:lnTo>
                    <a:lnTo>
                      <a:pt x="1298" y="1810"/>
                    </a:lnTo>
                    <a:cubicBezTo>
                      <a:pt x="1572" y="1619"/>
                      <a:pt x="1870" y="1465"/>
                      <a:pt x="2167" y="1346"/>
                    </a:cubicBezTo>
                    <a:lnTo>
                      <a:pt x="2417" y="1250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"/>
              <p:cNvSpPr/>
              <p:nvPr/>
            </p:nvSpPr>
            <p:spPr>
              <a:xfrm>
                <a:off x="2620550" y="2180450"/>
                <a:ext cx="372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49" extrusionOk="0">
                    <a:moveTo>
                      <a:pt x="739" y="572"/>
                    </a:moveTo>
                    <a:cubicBezTo>
                      <a:pt x="810" y="656"/>
                      <a:pt x="894" y="727"/>
                      <a:pt x="977" y="799"/>
                    </a:cubicBezTo>
                    <a:lnTo>
                      <a:pt x="917" y="858"/>
                    </a:lnTo>
                    <a:cubicBezTo>
                      <a:pt x="858" y="918"/>
                      <a:pt x="798" y="977"/>
                      <a:pt x="739" y="1037"/>
                    </a:cubicBezTo>
                    <a:cubicBezTo>
                      <a:pt x="679" y="977"/>
                      <a:pt x="632" y="918"/>
                      <a:pt x="572" y="858"/>
                    </a:cubicBezTo>
                    <a:cubicBezTo>
                      <a:pt x="548" y="834"/>
                      <a:pt x="536" y="822"/>
                      <a:pt x="513" y="799"/>
                    </a:cubicBezTo>
                    <a:cubicBezTo>
                      <a:pt x="596" y="727"/>
                      <a:pt x="667" y="644"/>
                      <a:pt x="739" y="572"/>
                    </a:cubicBezTo>
                    <a:close/>
                    <a:moveTo>
                      <a:pt x="751" y="1"/>
                    </a:moveTo>
                    <a:lnTo>
                      <a:pt x="608" y="191"/>
                    </a:lnTo>
                    <a:cubicBezTo>
                      <a:pt x="489" y="370"/>
                      <a:pt x="334" y="525"/>
                      <a:pt x="167" y="656"/>
                    </a:cubicBezTo>
                    <a:lnTo>
                      <a:pt x="1" y="787"/>
                    </a:lnTo>
                    <a:lnTo>
                      <a:pt x="144" y="918"/>
                    </a:lnTo>
                    <a:cubicBezTo>
                      <a:pt x="215" y="977"/>
                      <a:pt x="274" y="1025"/>
                      <a:pt x="334" y="1084"/>
                    </a:cubicBezTo>
                    <a:cubicBezTo>
                      <a:pt x="429" y="1191"/>
                      <a:pt x="525" y="1287"/>
                      <a:pt x="620" y="1394"/>
                    </a:cubicBezTo>
                    <a:lnTo>
                      <a:pt x="739" y="1549"/>
                    </a:lnTo>
                    <a:lnTo>
                      <a:pt x="870" y="1394"/>
                    </a:lnTo>
                    <a:cubicBezTo>
                      <a:pt x="965" y="1287"/>
                      <a:pt x="1060" y="1180"/>
                      <a:pt x="1156" y="1084"/>
                    </a:cubicBezTo>
                    <a:cubicBezTo>
                      <a:pt x="1215" y="1025"/>
                      <a:pt x="1275" y="977"/>
                      <a:pt x="1334" y="918"/>
                    </a:cubicBezTo>
                    <a:lnTo>
                      <a:pt x="1489" y="787"/>
                    </a:lnTo>
                    <a:lnTo>
                      <a:pt x="1334" y="656"/>
                    </a:lnTo>
                    <a:cubicBezTo>
                      <a:pt x="1156" y="525"/>
                      <a:pt x="1013" y="370"/>
                      <a:pt x="882" y="191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"/>
              <p:cNvSpPr/>
              <p:nvPr/>
            </p:nvSpPr>
            <p:spPr>
              <a:xfrm>
                <a:off x="2575000" y="2379875"/>
                <a:ext cx="128625" cy="15630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6252" extrusionOk="0">
                    <a:moveTo>
                      <a:pt x="2561" y="989"/>
                    </a:moveTo>
                    <a:cubicBezTo>
                      <a:pt x="2847" y="1596"/>
                      <a:pt x="3239" y="2132"/>
                      <a:pt x="3740" y="2561"/>
                    </a:cubicBezTo>
                    <a:cubicBezTo>
                      <a:pt x="3966" y="2775"/>
                      <a:pt x="4204" y="2966"/>
                      <a:pt x="4466" y="3120"/>
                    </a:cubicBezTo>
                    <a:cubicBezTo>
                      <a:pt x="4216" y="3287"/>
                      <a:pt x="3978" y="3466"/>
                      <a:pt x="3751" y="3680"/>
                    </a:cubicBezTo>
                    <a:cubicBezTo>
                      <a:pt x="3251" y="4109"/>
                      <a:pt x="2847" y="4644"/>
                      <a:pt x="2561" y="5252"/>
                    </a:cubicBezTo>
                    <a:cubicBezTo>
                      <a:pt x="2287" y="4656"/>
                      <a:pt x="1894" y="4121"/>
                      <a:pt x="1394" y="3692"/>
                    </a:cubicBezTo>
                    <a:cubicBezTo>
                      <a:pt x="1170" y="3480"/>
                      <a:pt x="935" y="3292"/>
                      <a:pt x="677" y="3126"/>
                    </a:cubicBezTo>
                    <a:lnTo>
                      <a:pt x="677" y="3126"/>
                    </a:lnTo>
                    <a:cubicBezTo>
                      <a:pt x="924" y="2961"/>
                      <a:pt x="1158" y="2773"/>
                      <a:pt x="1370" y="2573"/>
                    </a:cubicBezTo>
                    <a:cubicBezTo>
                      <a:pt x="1882" y="2144"/>
                      <a:pt x="2287" y="1596"/>
                      <a:pt x="2561" y="989"/>
                    </a:cubicBezTo>
                    <a:close/>
                    <a:moveTo>
                      <a:pt x="2573" y="1"/>
                    </a:moveTo>
                    <a:lnTo>
                      <a:pt x="2418" y="477"/>
                    </a:lnTo>
                    <a:cubicBezTo>
                      <a:pt x="2168" y="1192"/>
                      <a:pt x="1739" y="1835"/>
                      <a:pt x="1156" y="2323"/>
                    </a:cubicBezTo>
                    <a:cubicBezTo>
                      <a:pt x="894" y="2573"/>
                      <a:pt x="596" y="2799"/>
                      <a:pt x="263" y="2978"/>
                    </a:cubicBezTo>
                    <a:lnTo>
                      <a:pt x="1" y="3132"/>
                    </a:lnTo>
                    <a:lnTo>
                      <a:pt x="263" y="3275"/>
                    </a:lnTo>
                    <a:cubicBezTo>
                      <a:pt x="596" y="3454"/>
                      <a:pt x="894" y="3680"/>
                      <a:pt x="1156" y="3942"/>
                    </a:cubicBezTo>
                    <a:cubicBezTo>
                      <a:pt x="1739" y="4430"/>
                      <a:pt x="2168" y="5061"/>
                      <a:pt x="2406" y="5775"/>
                    </a:cubicBezTo>
                    <a:lnTo>
                      <a:pt x="2561" y="6252"/>
                    </a:lnTo>
                    <a:lnTo>
                      <a:pt x="2728" y="5775"/>
                    </a:lnTo>
                    <a:cubicBezTo>
                      <a:pt x="2978" y="5061"/>
                      <a:pt x="3406" y="4418"/>
                      <a:pt x="3990" y="3930"/>
                    </a:cubicBezTo>
                    <a:cubicBezTo>
                      <a:pt x="4252" y="3668"/>
                      <a:pt x="4561" y="3454"/>
                      <a:pt x="4883" y="3275"/>
                    </a:cubicBezTo>
                    <a:lnTo>
                      <a:pt x="5144" y="3132"/>
                    </a:lnTo>
                    <a:lnTo>
                      <a:pt x="4883" y="2978"/>
                    </a:lnTo>
                    <a:cubicBezTo>
                      <a:pt x="4549" y="2799"/>
                      <a:pt x="4252" y="2573"/>
                      <a:pt x="3978" y="2311"/>
                    </a:cubicBezTo>
                    <a:cubicBezTo>
                      <a:pt x="3406" y="1823"/>
                      <a:pt x="2978" y="1192"/>
                      <a:pt x="2739" y="477"/>
                    </a:cubicBez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"/>
              <p:cNvSpPr/>
              <p:nvPr/>
            </p:nvSpPr>
            <p:spPr>
              <a:xfrm>
                <a:off x="3072700" y="2429000"/>
                <a:ext cx="45550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2347" extrusionOk="0">
                    <a:moveTo>
                      <a:pt x="1084" y="584"/>
                    </a:moveTo>
                    <a:cubicBezTo>
                      <a:pt x="1179" y="786"/>
                      <a:pt x="1286" y="989"/>
                      <a:pt x="1417" y="1167"/>
                    </a:cubicBezTo>
                    <a:cubicBezTo>
                      <a:pt x="1286" y="1358"/>
                      <a:pt x="1179" y="1548"/>
                      <a:pt x="1084" y="1751"/>
                    </a:cubicBezTo>
                    <a:lnTo>
                      <a:pt x="476" y="1167"/>
                    </a:lnTo>
                    <a:lnTo>
                      <a:pt x="1084" y="584"/>
                    </a:lnTo>
                    <a:close/>
                    <a:moveTo>
                      <a:pt x="1215" y="0"/>
                    </a:moveTo>
                    <a:lnTo>
                      <a:pt x="0" y="1167"/>
                    </a:lnTo>
                    <a:lnTo>
                      <a:pt x="1215" y="2346"/>
                    </a:lnTo>
                    <a:lnTo>
                      <a:pt x="1310" y="2108"/>
                    </a:lnTo>
                    <a:cubicBezTo>
                      <a:pt x="1417" y="1810"/>
                      <a:pt x="1572" y="1524"/>
                      <a:pt x="1750" y="1263"/>
                    </a:cubicBezTo>
                    <a:lnTo>
                      <a:pt x="1822" y="1167"/>
                    </a:lnTo>
                    <a:lnTo>
                      <a:pt x="1750" y="1072"/>
                    </a:lnTo>
                    <a:cubicBezTo>
                      <a:pt x="1572" y="810"/>
                      <a:pt x="1417" y="536"/>
                      <a:pt x="1310" y="239"/>
                    </a:cubicBezTo>
                    <a:lnTo>
                      <a:pt x="1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"/>
              <p:cNvSpPr/>
              <p:nvPr/>
            </p:nvSpPr>
            <p:spPr>
              <a:xfrm>
                <a:off x="2608950" y="1978950"/>
                <a:ext cx="604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82" extrusionOk="0">
                    <a:moveTo>
                      <a:pt x="1203" y="405"/>
                    </a:moveTo>
                    <a:cubicBezTo>
                      <a:pt x="1405" y="536"/>
                      <a:pt x="1608" y="655"/>
                      <a:pt x="1822" y="750"/>
                    </a:cubicBezTo>
                    <a:lnTo>
                      <a:pt x="1203" y="1393"/>
                    </a:lnTo>
                    <a:lnTo>
                      <a:pt x="596" y="750"/>
                    </a:lnTo>
                    <a:cubicBezTo>
                      <a:pt x="810" y="655"/>
                      <a:pt x="1012" y="536"/>
                      <a:pt x="1203" y="405"/>
                    </a:cubicBezTo>
                    <a:close/>
                    <a:moveTo>
                      <a:pt x="1203" y="0"/>
                    </a:moveTo>
                    <a:lnTo>
                      <a:pt x="1108" y="72"/>
                    </a:lnTo>
                    <a:cubicBezTo>
                      <a:pt x="846" y="262"/>
                      <a:pt x="548" y="417"/>
                      <a:pt x="238" y="536"/>
                    </a:cubicBezTo>
                    <a:lnTo>
                      <a:pt x="0" y="619"/>
                    </a:lnTo>
                    <a:lnTo>
                      <a:pt x="1203" y="1881"/>
                    </a:lnTo>
                    <a:lnTo>
                      <a:pt x="2417" y="619"/>
                    </a:lnTo>
                    <a:lnTo>
                      <a:pt x="2167" y="536"/>
                    </a:lnTo>
                    <a:cubicBezTo>
                      <a:pt x="1870" y="417"/>
                      <a:pt x="1572" y="262"/>
                      <a:pt x="1298" y="72"/>
                    </a:cubicBez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"/>
              <p:cNvSpPr/>
              <p:nvPr/>
            </p:nvSpPr>
            <p:spPr>
              <a:xfrm>
                <a:off x="2889925" y="2445975"/>
                <a:ext cx="262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965" extrusionOk="0">
                    <a:moveTo>
                      <a:pt x="489" y="476"/>
                    </a:moveTo>
                    <a:lnTo>
                      <a:pt x="501" y="488"/>
                    </a:lnTo>
                    <a:lnTo>
                      <a:pt x="489" y="488"/>
                    </a:lnTo>
                    <a:lnTo>
                      <a:pt x="489" y="476"/>
                    </a:lnTo>
                    <a:close/>
                    <a:moveTo>
                      <a:pt x="489" y="0"/>
                    </a:moveTo>
                    <a:lnTo>
                      <a:pt x="370" y="131"/>
                    </a:lnTo>
                    <a:cubicBezTo>
                      <a:pt x="298" y="203"/>
                      <a:pt x="227" y="274"/>
                      <a:pt x="132" y="357"/>
                    </a:cubicBezTo>
                    <a:lnTo>
                      <a:pt x="1" y="488"/>
                    </a:lnTo>
                    <a:lnTo>
                      <a:pt x="132" y="607"/>
                    </a:lnTo>
                    <a:cubicBezTo>
                      <a:pt x="227" y="691"/>
                      <a:pt x="298" y="774"/>
                      <a:pt x="370" y="845"/>
                    </a:cubicBezTo>
                    <a:lnTo>
                      <a:pt x="489" y="965"/>
                    </a:lnTo>
                    <a:lnTo>
                      <a:pt x="608" y="845"/>
                    </a:lnTo>
                    <a:cubicBezTo>
                      <a:pt x="691" y="762"/>
                      <a:pt x="775" y="691"/>
                      <a:pt x="870" y="619"/>
                    </a:cubicBezTo>
                    <a:lnTo>
                      <a:pt x="1049" y="488"/>
                    </a:lnTo>
                    <a:lnTo>
                      <a:pt x="870" y="345"/>
                    </a:lnTo>
                    <a:cubicBezTo>
                      <a:pt x="775" y="286"/>
                      <a:pt x="691" y="203"/>
                      <a:pt x="608" y="131"/>
                    </a:cubicBez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"/>
              <p:cNvSpPr/>
              <p:nvPr/>
            </p:nvSpPr>
            <p:spPr>
              <a:xfrm>
                <a:off x="2160075" y="2429000"/>
                <a:ext cx="455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347" extrusionOk="0">
                    <a:moveTo>
                      <a:pt x="727" y="584"/>
                    </a:moveTo>
                    <a:lnTo>
                      <a:pt x="1334" y="1167"/>
                    </a:lnTo>
                    <a:lnTo>
                      <a:pt x="727" y="1751"/>
                    </a:lnTo>
                    <a:cubicBezTo>
                      <a:pt x="632" y="1548"/>
                      <a:pt x="525" y="1358"/>
                      <a:pt x="405" y="1167"/>
                    </a:cubicBezTo>
                    <a:cubicBezTo>
                      <a:pt x="525" y="977"/>
                      <a:pt x="632" y="786"/>
                      <a:pt x="727" y="584"/>
                    </a:cubicBezTo>
                    <a:close/>
                    <a:moveTo>
                      <a:pt x="596" y="0"/>
                    </a:moveTo>
                    <a:lnTo>
                      <a:pt x="513" y="239"/>
                    </a:lnTo>
                    <a:cubicBezTo>
                      <a:pt x="394" y="524"/>
                      <a:pt x="239" y="810"/>
                      <a:pt x="60" y="1072"/>
                    </a:cubicBezTo>
                    <a:lnTo>
                      <a:pt x="1" y="1167"/>
                    </a:lnTo>
                    <a:lnTo>
                      <a:pt x="60" y="1263"/>
                    </a:lnTo>
                    <a:cubicBezTo>
                      <a:pt x="239" y="1524"/>
                      <a:pt x="394" y="1810"/>
                      <a:pt x="513" y="2108"/>
                    </a:cubicBezTo>
                    <a:lnTo>
                      <a:pt x="596" y="2346"/>
                    </a:lnTo>
                    <a:lnTo>
                      <a:pt x="1822" y="1167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"/>
              <p:cNvSpPr/>
              <p:nvPr/>
            </p:nvSpPr>
            <p:spPr>
              <a:xfrm>
                <a:off x="1930000" y="1764325"/>
                <a:ext cx="1418350" cy="1387700"/>
              </a:xfrm>
              <a:custGeom>
                <a:avLst/>
                <a:gdLst/>
                <a:ahLst/>
                <a:cxnLst/>
                <a:rect l="l" t="t" r="r" b="b"/>
                <a:pathLst>
                  <a:path w="56734" h="55508" extrusionOk="0">
                    <a:moveTo>
                      <a:pt x="28361" y="8585"/>
                    </a:moveTo>
                    <a:cubicBezTo>
                      <a:pt x="28730" y="8859"/>
                      <a:pt x="29135" y="9073"/>
                      <a:pt x="29575" y="9204"/>
                    </a:cubicBezTo>
                    <a:lnTo>
                      <a:pt x="28361" y="10466"/>
                    </a:lnTo>
                    <a:lnTo>
                      <a:pt x="27158" y="9204"/>
                    </a:lnTo>
                    <a:cubicBezTo>
                      <a:pt x="27587" y="9073"/>
                      <a:pt x="28004" y="8859"/>
                      <a:pt x="28361" y="8585"/>
                    </a:cubicBezTo>
                    <a:close/>
                    <a:moveTo>
                      <a:pt x="28361" y="8169"/>
                    </a:moveTo>
                    <a:lnTo>
                      <a:pt x="28170" y="8311"/>
                    </a:lnTo>
                    <a:cubicBezTo>
                      <a:pt x="27825" y="8561"/>
                      <a:pt x="27456" y="8752"/>
                      <a:pt x="27063" y="8883"/>
                    </a:cubicBezTo>
                    <a:lnTo>
                      <a:pt x="26539" y="9038"/>
                    </a:lnTo>
                    <a:lnTo>
                      <a:pt x="28361" y="10943"/>
                    </a:lnTo>
                    <a:lnTo>
                      <a:pt x="30194" y="9038"/>
                    </a:lnTo>
                    <a:lnTo>
                      <a:pt x="29671" y="8883"/>
                    </a:lnTo>
                    <a:cubicBezTo>
                      <a:pt x="29278" y="8752"/>
                      <a:pt x="28897" y="8561"/>
                      <a:pt x="28563" y="8311"/>
                    </a:cubicBezTo>
                    <a:lnTo>
                      <a:pt x="28361" y="8169"/>
                    </a:lnTo>
                    <a:close/>
                    <a:moveTo>
                      <a:pt x="28361" y="16622"/>
                    </a:moveTo>
                    <a:cubicBezTo>
                      <a:pt x="28539" y="16955"/>
                      <a:pt x="28813" y="17229"/>
                      <a:pt x="29135" y="17432"/>
                    </a:cubicBezTo>
                    <a:cubicBezTo>
                      <a:pt x="29004" y="17527"/>
                      <a:pt x="28885" y="17622"/>
                      <a:pt x="28778" y="17741"/>
                    </a:cubicBezTo>
                    <a:cubicBezTo>
                      <a:pt x="28635" y="17884"/>
                      <a:pt x="28492" y="18039"/>
                      <a:pt x="28361" y="18194"/>
                    </a:cubicBezTo>
                    <a:cubicBezTo>
                      <a:pt x="28230" y="18039"/>
                      <a:pt x="28099" y="17884"/>
                      <a:pt x="27956" y="17741"/>
                    </a:cubicBezTo>
                    <a:cubicBezTo>
                      <a:pt x="27837" y="17622"/>
                      <a:pt x="27718" y="17527"/>
                      <a:pt x="27599" y="17432"/>
                    </a:cubicBezTo>
                    <a:cubicBezTo>
                      <a:pt x="27920" y="17229"/>
                      <a:pt x="28182" y="16955"/>
                      <a:pt x="28361" y="16622"/>
                    </a:cubicBezTo>
                    <a:close/>
                    <a:moveTo>
                      <a:pt x="28373" y="15920"/>
                    </a:moveTo>
                    <a:lnTo>
                      <a:pt x="28075" y="16467"/>
                    </a:lnTo>
                    <a:cubicBezTo>
                      <a:pt x="27920" y="16741"/>
                      <a:pt x="27694" y="16979"/>
                      <a:pt x="27432" y="17146"/>
                    </a:cubicBezTo>
                    <a:lnTo>
                      <a:pt x="27004" y="17396"/>
                    </a:lnTo>
                    <a:lnTo>
                      <a:pt x="27396" y="17694"/>
                    </a:lnTo>
                    <a:cubicBezTo>
                      <a:pt x="27504" y="17777"/>
                      <a:pt x="27611" y="17872"/>
                      <a:pt x="27718" y="17979"/>
                    </a:cubicBezTo>
                    <a:cubicBezTo>
                      <a:pt x="27849" y="18110"/>
                      <a:pt x="27980" y="18253"/>
                      <a:pt x="28099" y="18408"/>
                    </a:cubicBezTo>
                    <a:lnTo>
                      <a:pt x="28361" y="18729"/>
                    </a:lnTo>
                    <a:lnTo>
                      <a:pt x="28635" y="18408"/>
                    </a:lnTo>
                    <a:cubicBezTo>
                      <a:pt x="28754" y="18253"/>
                      <a:pt x="28885" y="18110"/>
                      <a:pt x="29028" y="17967"/>
                    </a:cubicBezTo>
                    <a:cubicBezTo>
                      <a:pt x="29123" y="17872"/>
                      <a:pt x="29230" y="17777"/>
                      <a:pt x="29337" y="17694"/>
                    </a:cubicBezTo>
                    <a:lnTo>
                      <a:pt x="29730" y="17396"/>
                    </a:lnTo>
                    <a:lnTo>
                      <a:pt x="29313" y="17146"/>
                    </a:lnTo>
                    <a:cubicBezTo>
                      <a:pt x="29039" y="16979"/>
                      <a:pt x="28813" y="16741"/>
                      <a:pt x="28670" y="16467"/>
                    </a:cubicBezTo>
                    <a:lnTo>
                      <a:pt x="28373" y="15920"/>
                    </a:lnTo>
                    <a:close/>
                    <a:moveTo>
                      <a:pt x="24414" y="1848"/>
                    </a:moveTo>
                    <a:cubicBezTo>
                      <a:pt x="24927" y="1848"/>
                      <a:pt x="25428" y="1965"/>
                      <a:pt x="25908" y="2204"/>
                    </a:cubicBezTo>
                    <a:cubicBezTo>
                      <a:pt x="27277" y="2870"/>
                      <a:pt x="28170" y="4382"/>
                      <a:pt x="28135" y="5383"/>
                    </a:cubicBezTo>
                    <a:lnTo>
                      <a:pt x="28111" y="5537"/>
                    </a:lnTo>
                    <a:cubicBezTo>
                      <a:pt x="28056" y="6667"/>
                      <a:pt x="27111" y="7539"/>
                      <a:pt x="26005" y="7539"/>
                    </a:cubicBezTo>
                    <a:cubicBezTo>
                      <a:pt x="25899" y="7539"/>
                      <a:pt x="25791" y="7530"/>
                      <a:pt x="25682" y="7514"/>
                    </a:cubicBezTo>
                    <a:cubicBezTo>
                      <a:pt x="24444" y="7323"/>
                      <a:pt x="23634" y="6109"/>
                      <a:pt x="23944" y="4894"/>
                    </a:cubicBezTo>
                    <a:lnTo>
                      <a:pt x="23991" y="4740"/>
                    </a:lnTo>
                    <a:lnTo>
                      <a:pt x="23825" y="4692"/>
                    </a:lnTo>
                    <a:cubicBezTo>
                      <a:pt x="23695" y="4658"/>
                      <a:pt x="23563" y="4640"/>
                      <a:pt x="23429" y="4640"/>
                    </a:cubicBezTo>
                    <a:cubicBezTo>
                      <a:pt x="22915" y="4640"/>
                      <a:pt x="22378" y="4896"/>
                      <a:pt x="21848" y="5406"/>
                    </a:cubicBezTo>
                    <a:cubicBezTo>
                      <a:pt x="20205" y="6954"/>
                      <a:pt x="19479" y="9323"/>
                      <a:pt x="19157" y="11038"/>
                    </a:cubicBezTo>
                    <a:lnTo>
                      <a:pt x="19145" y="11109"/>
                    </a:lnTo>
                    <a:lnTo>
                      <a:pt x="19181" y="11169"/>
                    </a:lnTo>
                    <a:cubicBezTo>
                      <a:pt x="19622" y="11764"/>
                      <a:pt x="19919" y="12467"/>
                      <a:pt x="20026" y="13217"/>
                    </a:cubicBezTo>
                    <a:lnTo>
                      <a:pt x="20300" y="14800"/>
                    </a:lnTo>
                    <a:lnTo>
                      <a:pt x="20360" y="13193"/>
                    </a:lnTo>
                    <a:cubicBezTo>
                      <a:pt x="20407" y="11990"/>
                      <a:pt x="20836" y="10550"/>
                      <a:pt x="22574" y="10502"/>
                    </a:cubicBezTo>
                    <a:cubicBezTo>
                      <a:pt x="22634" y="10502"/>
                      <a:pt x="23729" y="10621"/>
                      <a:pt x="23729" y="11633"/>
                    </a:cubicBezTo>
                    <a:cubicBezTo>
                      <a:pt x="23729" y="12121"/>
                      <a:pt x="23348" y="12371"/>
                      <a:pt x="22896" y="12645"/>
                    </a:cubicBezTo>
                    <a:cubicBezTo>
                      <a:pt x="22408" y="12955"/>
                      <a:pt x="21848" y="13300"/>
                      <a:pt x="21753" y="14062"/>
                    </a:cubicBezTo>
                    <a:lnTo>
                      <a:pt x="21729" y="14276"/>
                    </a:lnTo>
                    <a:cubicBezTo>
                      <a:pt x="21693" y="14574"/>
                      <a:pt x="21658" y="14907"/>
                      <a:pt x="21646" y="15277"/>
                    </a:cubicBezTo>
                    <a:lnTo>
                      <a:pt x="21622" y="15765"/>
                    </a:lnTo>
                    <a:lnTo>
                      <a:pt x="21931" y="15396"/>
                    </a:lnTo>
                    <a:cubicBezTo>
                      <a:pt x="22491" y="14717"/>
                      <a:pt x="23503" y="14384"/>
                      <a:pt x="24491" y="14050"/>
                    </a:cubicBezTo>
                    <a:cubicBezTo>
                      <a:pt x="25706" y="13645"/>
                      <a:pt x="26968" y="13229"/>
                      <a:pt x="27373" y="12145"/>
                    </a:cubicBezTo>
                    <a:cubicBezTo>
                      <a:pt x="27611" y="12491"/>
                      <a:pt x="27730" y="12919"/>
                      <a:pt x="27706" y="13336"/>
                    </a:cubicBezTo>
                    <a:cubicBezTo>
                      <a:pt x="27646" y="13836"/>
                      <a:pt x="27301" y="14300"/>
                      <a:pt x="26694" y="14693"/>
                    </a:cubicBezTo>
                    <a:lnTo>
                      <a:pt x="26492" y="14824"/>
                    </a:lnTo>
                    <a:lnTo>
                      <a:pt x="26694" y="14979"/>
                    </a:lnTo>
                    <a:cubicBezTo>
                      <a:pt x="26706" y="14991"/>
                      <a:pt x="26956" y="15169"/>
                      <a:pt x="26753" y="15729"/>
                    </a:cubicBezTo>
                    <a:cubicBezTo>
                      <a:pt x="26718" y="15800"/>
                      <a:pt x="26670" y="15848"/>
                      <a:pt x="26599" y="15884"/>
                    </a:cubicBezTo>
                    <a:cubicBezTo>
                      <a:pt x="26525" y="15914"/>
                      <a:pt x="26435" y="15926"/>
                      <a:pt x="26336" y="15926"/>
                    </a:cubicBezTo>
                    <a:cubicBezTo>
                      <a:pt x="25917" y="15926"/>
                      <a:pt x="25329" y="15704"/>
                      <a:pt x="25099" y="15598"/>
                    </a:cubicBezTo>
                    <a:lnTo>
                      <a:pt x="24372" y="15265"/>
                    </a:lnTo>
                    <a:lnTo>
                      <a:pt x="24908" y="15860"/>
                    </a:lnTo>
                    <a:cubicBezTo>
                      <a:pt x="24920" y="15872"/>
                      <a:pt x="25539" y="16574"/>
                      <a:pt x="25349" y="17205"/>
                    </a:cubicBezTo>
                    <a:cubicBezTo>
                      <a:pt x="25155" y="16808"/>
                      <a:pt x="24779" y="16394"/>
                      <a:pt x="24190" y="16394"/>
                    </a:cubicBezTo>
                    <a:cubicBezTo>
                      <a:pt x="24090" y="16394"/>
                      <a:pt x="23984" y="16406"/>
                      <a:pt x="23872" y="16431"/>
                    </a:cubicBezTo>
                    <a:cubicBezTo>
                      <a:pt x="23182" y="16586"/>
                      <a:pt x="22420" y="17134"/>
                      <a:pt x="22253" y="17991"/>
                    </a:cubicBezTo>
                    <a:lnTo>
                      <a:pt x="22253" y="18086"/>
                    </a:lnTo>
                    <a:lnTo>
                      <a:pt x="22360" y="18289"/>
                    </a:lnTo>
                    <a:lnTo>
                      <a:pt x="22491" y="18241"/>
                    </a:lnTo>
                    <a:cubicBezTo>
                      <a:pt x="22527" y="18229"/>
                      <a:pt x="22568" y="18223"/>
                      <a:pt x="22610" y="18223"/>
                    </a:cubicBezTo>
                    <a:cubicBezTo>
                      <a:pt x="22652" y="18223"/>
                      <a:pt x="22693" y="18229"/>
                      <a:pt x="22729" y="18241"/>
                    </a:cubicBezTo>
                    <a:cubicBezTo>
                      <a:pt x="23205" y="18396"/>
                      <a:pt x="23825" y="19253"/>
                      <a:pt x="24027" y="19563"/>
                    </a:cubicBezTo>
                    <a:lnTo>
                      <a:pt x="24146" y="19765"/>
                    </a:lnTo>
                    <a:lnTo>
                      <a:pt x="24301" y="19575"/>
                    </a:lnTo>
                    <a:cubicBezTo>
                      <a:pt x="24313" y="19575"/>
                      <a:pt x="25003" y="18717"/>
                      <a:pt x="25777" y="18682"/>
                    </a:cubicBezTo>
                    <a:cubicBezTo>
                      <a:pt x="25791" y="18681"/>
                      <a:pt x="25805" y="18681"/>
                      <a:pt x="25819" y="18681"/>
                    </a:cubicBezTo>
                    <a:cubicBezTo>
                      <a:pt x="26136" y="18681"/>
                      <a:pt x="26430" y="18811"/>
                      <a:pt x="26646" y="19051"/>
                    </a:cubicBezTo>
                    <a:cubicBezTo>
                      <a:pt x="27277" y="19682"/>
                      <a:pt x="27301" y="19991"/>
                      <a:pt x="27265" y="20122"/>
                    </a:cubicBezTo>
                    <a:cubicBezTo>
                      <a:pt x="27206" y="20325"/>
                      <a:pt x="26920" y="20396"/>
                      <a:pt x="26801" y="20420"/>
                    </a:cubicBezTo>
                    <a:cubicBezTo>
                      <a:pt x="26563" y="20456"/>
                      <a:pt x="26349" y="20599"/>
                      <a:pt x="26218" y="20813"/>
                    </a:cubicBezTo>
                    <a:cubicBezTo>
                      <a:pt x="26039" y="21111"/>
                      <a:pt x="26027" y="21563"/>
                      <a:pt x="26206" y="22170"/>
                    </a:cubicBezTo>
                    <a:lnTo>
                      <a:pt x="26218" y="22206"/>
                    </a:lnTo>
                    <a:cubicBezTo>
                      <a:pt x="26230" y="22230"/>
                      <a:pt x="27301" y="24242"/>
                      <a:pt x="25706" y="25599"/>
                    </a:cubicBezTo>
                    <a:cubicBezTo>
                      <a:pt x="25153" y="26134"/>
                      <a:pt x="24552" y="26305"/>
                      <a:pt x="24009" y="26305"/>
                    </a:cubicBezTo>
                    <a:cubicBezTo>
                      <a:pt x="23090" y="26305"/>
                      <a:pt x="22341" y="25815"/>
                      <a:pt x="22289" y="25778"/>
                    </a:cubicBezTo>
                    <a:lnTo>
                      <a:pt x="22265" y="25766"/>
                    </a:lnTo>
                    <a:cubicBezTo>
                      <a:pt x="21915" y="25626"/>
                      <a:pt x="21614" y="25556"/>
                      <a:pt x="21360" y="25556"/>
                    </a:cubicBezTo>
                    <a:cubicBezTo>
                      <a:pt x="21183" y="25556"/>
                      <a:pt x="21028" y="25590"/>
                      <a:pt x="20896" y="25659"/>
                    </a:cubicBezTo>
                    <a:cubicBezTo>
                      <a:pt x="20681" y="25766"/>
                      <a:pt x="20527" y="25968"/>
                      <a:pt x="20467" y="26195"/>
                    </a:cubicBezTo>
                    <a:cubicBezTo>
                      <a:pt x="20419" y="26314"/>
                      <a:pt x="20324" y="26587"/>
                      <a:pt x="20122" y="26623"/>
                    </a:cubicBezTo>
                    <a:cubicBezTo>
                      <a:pt x="20104" y="26628"/>
                      <a:pt x="20083" y="26631"/>
                      <a:pt x="20058" y="26631"/>
                    </a:cubicBezTo>
                    <a:cubicBezTo>
                      <a:pt x="19899" y="26631"/>
                      <a:pt x="19593" y="26506"/>
                      <a:pt x="19110" y="25909"/>
                    </a:cubicBezTo>
                    <a:cubicBezTo>
                      <a:pt x="18883" y="25671"/>
                      <a:pt x="18776" y="25349"/>
                      <a:pt x="18824" y="25016"/>
                    </a:cubicBezTo>
                    <a:cubicBezTo>
                      <a:pt x="18943" y="24254"/>
                      <a:pt x="19848" y="23635"/>
                      <a:pt x="19860" y="23635"/>
                    </a:cubicBezTo>
                    <a:lnTo>
                      <a:pt x="20062" y="23504"/>
                    </a:lnTo>
                    <a:lnTo>
                      <a:pt x="19872" y="23349"/>
                    </a:lnTo>
                    <a:cubicBezTo>
                      <a:pt x="19574" y="23123"/>
                      <a:pt x="18776" y="22420"/>
                      <a:pt x="18669" y="21944"/>
                    </a:cubicBezTo>
                    <a:cubicBezTo>
                      <a:pt x="18669" y="21920"/>
                      <a:pt x="18669" y="21896"/>
                      <a:pt x="18669" y="21861"/>
                    </a:cubicBezTo>
                    <a:lnTo>
                      <a:pt x="18669" y="21646"/>
                    </a:lnTo>
                    <a:lnTo>
                      <a:pt x="18455" y="21706"/>
                    </a:lnTo>
                    <a:cubicBezTo>
                      <a:pt x="17657" y="21920"/>
                      <a:pt x="17157" y="22658"/>
                      <a:pt x="17002" y="23289"/>
                    </a:cubicBezTo>
                    <a:cubicBezTo>
                      <a:pt x="16824" y="24063"/>
                      <a:pt x="17324" y="24540"/>
                      <a:pt x="17776" y="24766"/>
                    </a:cubicBezTo>
                    <a:cubicBezTo>
                      <a:pt x="17691" y="24794"/>
                      <a:pt x="17603" y="24806"/>
                      <a:pt x="17516" y="24806"/>
                    </a:cubicBezTo>
                    <a:cubicBezTo>
                      <a:pt x="16973" y="24806"/>
                      <a:pt x="16443" y="24337"/>
                      <a:pt x="16443" y="24337"/>
                    </a:cubicBezTo>
                    <a:lnTo>
                      <a:pt x="15847" y="23801"/>
                    </a:lnTo>
                    <a:lnTo>
                      <a:pt x="16181" y="24528"/>
                    </a:lnTo>
                    <a:cubicBezTo>
                      <a:pt x="16312" y="24813"/>
                      <a:pt x="16621" y="25647"/>
                      <a:pt x="16455" y="26028"/>
                    </a:cubicBezTo>
                    <a:cubicBezTo>
                      <a:pt x="16431" y="26099"/>
                      <a:pt x="16371" y="26147"/>
                      <a:pt x="16312" y="26171"/>
                    </a:cubicBezTo>
                    <a:cubicBezTo>
                      <a:pt x="16153" y="26233"/>
                      <a:pt x="16023" y="26255"/>
                      <a:pt x="15918" y="26255"/>
                    </a:cubicBezTo>
                    <a:cubicBezTo>
                      <a:pt x="15664" y="26255"/>
                      <a:pt x="15562" y="26123"/>
                      <a:pt x="15562" y="26123"/>
                    </a:cubicBezTo>
                    <a:lnTo>
                      <a:pt x="15419" y="25909"/>
                    </a:lnTo>
                    <a:lnTo>
                      <a:pt x="15276" y="26123"/>
                    </a:lnTo>
                    <a:cubicBezTo>
                      <a:pt x="14883" y="26730"/>
                      <a:pt x="14431" y="27076"/>
                      <a:pt x="13930" y="27135"/>
                    </a:cubicBezTo>
                    <a:cubicBezTo>
                      <a:pt x="13895" y="27137"/>
                      <a:pt x="13859" y="27138"/>
                      <a:pt x="13823" y="27138"/>
                    </a:cubicBezTo>
                    <a:cubicBezTo>
                      <a:pt x="13431" y="27138"/>
                      <a:pt x="13045" y="27019"/>
                      <a:pt x="12740" y="26790"/>
                    </a:cubicBezTo>
                    <a:cubicBezTo>
                      <a:pt x="13823" y="26397"/>
                      <a:pt x="14240" y="25135"/>
                      <a:pt x="14645" y="23920"/>
                    </a:cubicBezTo>
                    <a:cubicBezTo>
                      <a:pt x="14966" y="22920"/>
                      <a:pt x="15312" y="21896"/>
                      <a:pt x="16002" y="21337"/>
                    </a:cubicBezTo>
                    <a:lnTo>
                      <a:pt x="16383" y="21027"/>
                    </a:lnTo>
                    <a:lnTo>
                      <a:pt x="15883" y="21039"/>
                    </a:lnTo>
                    <a:cubicBezTo>
                      <a:pt x="15514" y="21063"/>
                      <a:pt x="15181" y="21099"/>
                      <a:pt x="14883" y="21134"/>
                    </a:cubicBezTo>
                    <a:lnTo>
                      <a:pt x="14669" y="21170"/>
                    </a:lnTo>
                    <a:cubicBezTo>
                      <a:pt x="13907" y="21254"/>
                      <a:pt x="13561" y="21813"/>
                      <a:pt x="13252" y="22301"/>
                    </a:cubicBezTo>
                    <a:cubicBezTo>
                      <a:pt x="12966" y="22754"/>
                      <a:pt x="12728" y="23135"/>
                      <a:pt x="12240" y="23135"/>
                    </a:cubicBezTo>
                    <a:cubicBezTo>
                      <a:pt x="11228" y="23135"/>
                      <a:pt x="11109" y="22027"/>
                      <a:pt x="11109" y="22004"/>
                    </a:cubicBezTo>
                    <a:cubicBezTo>
                      <a:pt x="11156" y="20241"/>
                      <a:pt x="12597" y="19813"/>
                      <a:pt x="13799" y="19765"/>
                    </a:cubicBezTo>
                    <a:lnTo>
                      <a:pt x="15407" y="19706"/>
                    </a:lnTo>
                    <a:lnTo>
                      <a:pt x="13811" y="19432"/>
                    </a:lnTo>
                    <a:cubicBezTo>
                      <a:pt x="13073" y="19313"/>
                      <a:pt x="12371" y="19027"/>
                      <a:pt x="11775" y="18587"/>
                    </a:cubicBezTo>
                    <a:lnTo>
                      <a:pt x="11716" y="18539"/>
                    </a:lnTo>
                    <a:lnTo>
                      <a:pt x="11633" y="18563"/>
                    </a:lnTo>
                    <a:cubicBezTo>
                      <a:pt x="9930" y="18884"/>
                      <a:pt x="7561" y="19610"/>
                      <a:pt x="6001" y="21254"/>
                    </a:cubicBezTo>
                    <a:cubicBezTo>
                      <a:pt x="5370" y="21920"/>
                      <a:pt x="5132" y="22587"/>
                      <a:pt x="5298" y="23230"/>
                    </a:cubicBezTo>
                    <a:lnTo>
                      <a:pt x="5334" y="23397"/>
                    </a:lnTo>
                    <a:lnTo>
                      <a:pt x="5501" y="23349"/>
                    </a:lnTo>
                    <a:cubicBezTo>
                      <a:pt x="5677" y="23304"/>
                      <a:pt x="5852" y="23283"/>
                      <a:pt x="6025" y="23283"/>
                    </a:cubicBezTo>
                    <a:cubicBezTo>
                      <a:pt x="7045" y="23283"/>
                      <a:pt x="7957" y="24028"/>
                      <a:pt x="8120" y="25087"/>
                    </a:cubicBezTo>
                    <a:cubicBezTo>
                      <a:pt x="8299" y="26314"/>
                      <a:pt x="7382" y="27445"/>
                      <a:pt x="6132" y="27516"/>
                    </a:cubicBezTo>
                    <a:lnTo>
                      <a:pt x="5989" y="27540"/>
                    </a:lnTo>
                    <a:cubicBezTo>
                      <a:pt x="5970" y="27541"/>
                      <a:pt x="5951" y="27541"/>
                      <a:pt x="5931" y="27541"/>
                    </a:cubicBezTo>
                    <a:cubicBezTo>
                      <a:pt x="4931" y="27541"/>
                      <a:pt x="3464" y="26645"/>
                      <a:pt x="2798" y="25302"/>
                    </a:cubicBezTo>
                    <a:cubicBezTo>
                      <a:pt x="2036" y="23742"/>
                      <a:pt x="2524" y="21968"/>
                      <a:pt x="4191" y="20301"/>
                    </a:cubicBezTo>
                    <a:lnTo>
                      <a:pt x="4203" y="20301"/>
                    </a:lnTo>
                    <a:cubicBezTo>
                      <a:pt x="5822" y="18670"/>
                      <a:pt x="7977" y="17848"/>
                      <a:pt x="10621" y="17848"/>
                    </a:cubicBezTo>
                    <a:lnTo>
                      <a:pt x="11025" y="17848"/>
                    </a:lnTo>
                    <a:lnTo>
                      <a:pt x="10859" y="17598"/>
                    </a:lnTo>
                    <a:cubicBezTo>
                      <a:pt x="10609" y="17205"/>
                      <a:pt x="10430" y="16777"/>
                      <a:pt x="10335" y="16324"/>
                    </a:cubicBezTo>
                    <a:cubicBezTo>
                      <a:pt x="10520" y="16241"/>
                      <a:pt x="10727" y="16206"/>
                      <a:pt x="10946" y="16206"/>
                    </a:cubicBezTo>
                    <a:cubicBezTo>
                      <a:pt x="12166" y="16206"/>
                      <a:pt x="13744" y="17304"/>
                      <a:pt x="13764" y="17324"/>
                    </a:cubicBezTo>
                    <a:lnTo>
                      <a:pt x="13954" y="17051"/>
                    </a:lnTo>
                    <a:cubicBezTo>
                      <a:pt x="9751" y="13848"/>
                      <a:pt x="11359" y="11336"/>
                      <a:pt x="11609" y="11002"/>
                    </a:cubicBezTo>
                    <a:cubicBezTo>
                      <a:pt x="11761" y="10888"/>
                      <a:pt x="12366" y="10489"/>
                      <a:pt x="13284" y="10489"/>
                    </a:cubicBezTo>
                    <a:cubicBezTo>
                      <a:pt x="14378" y="10489"/>
                      <a:pt x="15916" y="11056"/>
                      <a:pt x="17657" y="13348"/>
                    </a:cubicBezTo>
                    <a:lnTo>
                      <a:pt x="17919" y="13157"/>
                    </a:lnTo>
                    <a:cubicBezTo>
                      <a:pt x="17907" y="13133"/>
                      <a:pt x="16383" y="10955"/>
                      <a:pt x="16931" y="9728"/>
                    </a:cubicBezTo>
                    <a:lnTo>
                      <a:pt x="16931" y="9728"/>
                    </a:lnTo>
                    <a:cubicBezTo>
                      <a:pt x="17383" y="9824"/>
                      <a:pt x="17812" y="10002"/>
                      <a:pt x="18205" y="10252"/>
                    </a:cubicBezTo>
                    <a:lnTo>
                      <a:pt x="18455" y="10419"/>
                    </a:lnTo>
                    <a:lnTo>
                      <a:pt x="18455" y="10109"/>
                    </a:lnTo>
                    <a:cubicBezTo>
                      <a:pt x="18431" y="7430"/>
                      <a:pt x="19264" y="5228"/>
                      <a:pt x="20896" y="3597"/>
                    </a:cubicBezTo>
                    <a:cubicBezTo>
                      <a:pt x="22050" y="2443"/>
                      <a:pt x="23261" y="1848"/>
                      <a:pt x="24414" y="1848"/>
                    </a:cubicBezTo>
                    <a:close/>
                    <a:moveTo>
                      <a:pt x="32306" y="1841"/>
                    </a:moveTo>
                    <a:cubicBezTo>
                      <a:pt x="33460" y="1841"/>
                      <a:pt x="34672" y="2430"/>
                      <a:pt x="35826" y="3585"/>
                    </a:cubicBezTo>
                    <a:cubicBezTo>
                      <a:pt x="37469" y="5228"/>
                      <a:pt x="38291" y="7430"/>
                      <a:pt x="38267" y="10109"/>
                    </a:cubicBezTo>
                    <a:lnTo>
                      <a:pt x="38267" y="10419"/>
                    </a:lnTo>
                    <a:lnTo>
                      <a:pt x="38529" y="10252"/>
                    </a:lnTo>
                    <a:cubicBezTo>
                      <a:pt x="38922" y="10002"/>
                      <a:pt x="39350" y="9824"/>
                      <a:pt x="39791" y="9728"/>
                    </a:cubicBezTo>
                    <a:lnTo>
                      <a:pt x="39791" y="9728"/>
                    </a:lnTo>
                    <a:cubicBezTo>
                      <a:pt x="40339" y="10943"/>
                      <a:pt x="38826" y="13133"/>
                      <a:pt x="38803" y="13157"/>
                    </a:cubicBezTo>
                    <a:lnTo>
                      <a:pt x="39065" y="13348"/>
                    </a:lnTo>
                    <a:cubicBezTo>
                      <a:pt x="40809" y="11052"/>
                      <a:pt x="42349" y="10487"/>
                      <a:pt x="43443" y="10487"/>
                    </a:cubicBezTo>
                    <a:cubicBezTo>
                      <a:pt x="44358" y="10487"/>
                      <a:pt x="44961" y="10882"/>
                      <a:pt x="45113" y="10990"/>
                    </a:cubicBezTo>
                    <a:cubicBezTo>
                      <a:pt x="45363" y="11324"/>
                      <a:pt x="46970" y="13836"/>
                      <a:pt x="42767" y="17039"/>
                    </a:cubicBezTo>
                    <a:lnTo>
                      <a:pt x="42958" y="17313"/>
                    </a:lnTo>
                    <a:cubicBezTo>
                      <a:pt x="42978" y="17302"/>
                      <a:pt x="44547" y="16206"/>
                      <a:pt x="45772" y="16206"/>
                    </a:cubicBezTo>
                    <a:cubicBezTo>
                      <a:pt x="45991" y="16206"/>
                      <a:pt x="46200" y="16241"/>
                      <a:pt x="46387" y="16324"/>
                    </a:cubicBezTo>
                    <a:cubicBezTo>
                      <a:pt x="46292" y="16777"/>
                      <a:pt x="46113" y="17205"/>
                      <a:pt x="45863" y="17586"/>
                    </a:cubicBezTo>
                    <a:lnTo>
                      <a:pt x="45696" y="17848"/>
                    </a:lnTo>
                    <a:lnTo>
                      <a:pt x="46101" y="17848"/>
                    </a:lnTo>
                    <a:cubicBezTo>
                      <a:pt x="48744" y="17848"/>
                      <a:pt x="50899" y="18670"/>
                      <a:pt x="52519" y="20289"/>
                    </a:cubicBezTo>
                    <a:cubicBezTo>
                      <a:pt x="54197" y="21968"/>
                      <a:pt x="54686" y="23742"/>
                      <a:pt x="53924" y="25302"/>
                    </a:cubicBezTo>
                    <a:cubicBezTo>
                      <a:pt x="53258" y="26645"/>
                      <a:pt x="51790" y="27541"/>
                      <a:pt x="50790" y="27541"/>
                    </a:cubicBezTo>
                    <a:cubicBezTo>
                      <a:pt x="50771" y="27541"/>
                      <a:pt x="50752" y="27541"/>
                      <a:pt x="50733" y="27540"/>
                    </a:cubicBezTo>
                    <a:lnTo>
                      <a:pt x="50590" y="27516"/>
                    </a:lnTo>
                    <a:cubicBezTo>
                      <a:pt x="49340" y="27457"/>
                      <a:pt x="48423" y="26326"/>
                      <a:pt x="48613" y="25087"/>
                    </a:cubicBezTo>
                    <a:cubicBezTo>
                      <a:pt x="48776" y="24028"/>
                      <a:pt x="49688" y="23283"/>
                      <a:pt x="50708" y="23283"/>
                    </a:cubicBezTo>
                    <a:cubicBezTo>
                      <a:pt x="50881" y="23283"/>
                      <a:pt x="51057" y="23304"/>
                      <a:pt x="51233" y="23349"/>
                    </a:cubicBezTo>
                    <a:lnTo>
                      <a:pt x="51388" y="23397"/>
                    </a:lnTo>
                    <a:lnTo>
                      <a:pt x="51435" y="23230"/>
                    </a:lnTo>
                    <a:cubicBezTo>
                      <a:pt x="51602" y="22587"/>
                      <a:pt x="51364" y="21920"/>
                      <a:pt x="50721" y="21254"/>
                    </a:cubicBezTo>
                    <a:cubicBezTo>
                      <a:pt x="49173" y="19610"/>
                      <a:pt x="46804" y="18884"/>
                      <a:pt x="45089" y="18563"/>
                    </a:cubicBezTo>
                    <a:lnTo>
                      <a:pt x="45018" y="18539"/>
                    </a:lnTo>
                    <a:lnTo>
                      <a:pt x="44958" y="18587"/>
                    </a:lnTo>
                    <a:cubicBezTo>
                      <a:pt x="44351" y="19027"/>
                      <a:pt x="43648" y="19313"/>
                      <a:pt x="42910" y="19432"/>
                    </a:cubicBezTo>
                    <a:lnTo>
                      <a:pt x="41315" y="19706"/>
                    </a:lnTo>
                    <a:lnTo>
                      <a:pt x="42934" y="19741"/>
                    </a:lnTo>
                    <a:cubicBezTo>
                      <a:pt x="44137" y="19789"/>
                      <a:pt x="45577" y="20218"/>
                      <a:pt x="45625" y="21968"/>
                    </a:cubicBezTo>
                    <a:cubicBezTo>
                      <a:pt x="45625" y="22016"/>
                      <a:pt x="45506" y="23111"/>
                      <a:pt x="44494" y="23111"/>
                    </a:cubicBezTo>
                    <a:cubicBezTo>
                      <a:pt x="43994" y="23111"/>
                      <a:pt x="43756" y="22730"/>
                      <a:pt x="43482" y="22289"/>
                    </a:cubicBezTo>
                    <a:cubicBezTo>
                      <a:pt x="43172" y="21789"/>
                      <a:pt x="42827" y="21242"/>
                      <a:pt x="42065" y="21146"/>
                    </a:cubicBezTo>
                    <a:lnTo>
                      <a:pt x="41851" y="21123"/>
                    </a:lnTo>
                    <a:cubicBezTo>
                      <a:pt x="41553" y="21087"/>
                      <a:pt x="41220" y="21039"/>
                      <a:pt x="40839" y="21027"/>
                    </a:cubicBezTo>
                    <a:lnTo>
                      <a:pt x="40350" y="21003"/>
                    </a:lnTo>
                    <a:lnTo>
                      <a:pt x="40731" y="21325"/>
                    </a:lnTo>
                    <a:cubicBezTo>
                      <a:pt x="41422" y="21885"/>
                      <a:pt x="41755" y="22908"/>
                      <a:pt x="42089" y="23909"/>
                    </a:cubicBezTo>
                    <a:cubicBezTo>
                      <a:pt x="42494" y="25123"/>
                      <a:pt x="42910" y="26385"/>
                      <a:pt x="43994" y="26778"/>
                    </a:cubicBezTo>
                    <a:cubicBezTo>
                      <a:pt x="43689" y="26999"/>
                      <a:pt x="43328" y="27118"/>
                      <a:pt x="42952" y="27118"/>
                    </a:cubicBezTo>
                    <a:cubicBezTo>
                      <a:pt x="42903" y="27118"/>
                      <a:pt x="42853" y="27116"/>
                      <a:pt x="42803" y="27111"/>
                    </a:cubicBezTo>
                    <a:cubicBezTo>
                      <a:pt x="42303" y="27064"/>
                      <a:pt x="41851" y="26718"/>
                      <a:pt x="41458" y="26111"/>
                    </a:cubicBezTo>
                    <a:lnTo>
                      <a:pt x="41315" y="25909"/>
                    </a:lnTo>
                    <a:lnTo>
                      <a:pt x="41172" y="26111"/>
                    </a:lnTo>
                    <a:cubicBezTo>
                      <a:pt x="41164" y="26120"/>
                      <a:pt x="41067" y="26245"/>
                      <a:pt x="40821" y="26245"/>
                    </a:cubicBezTo>
                    <a:cubicBezTo>
                      <a:pt x="40716" y="26245"/>
                      <a:pt x="40585" y="26223"/>
                      <a:pt x="40422" y="26159"/>
                    </a:cubicBezTo>
                    <a:cubicBezTo>
                      <a:pt x="40350" y="26135"/>
                      <a:pt x="40291" y="26076"/>
                      <a:pt x="40267" y="26016"/>
                    </a:cubicBezTo>
                    <a:cubicBezTo>
                      <a:pt x="40100" y="25635"/>
                      <a:pt x="40422" y="24802"/>
                      <a:pt x="40553" y="24516"/>
                    </a:cubicBezTo>
                    <a:lnTo>
                      <a:pt x="40886" y="23790"/>
                    </a:lnTo>
                    <a:lnTo>
                      <a:pt x="40291" y="24325"/>
                    </a:lnTo>
                    <a:cubicBezTo>
                      <a:pt x="40291" y="24325"/>
                      <a:pt x="39751" y="24794"/>
                      <a:pt x="39206" y="24794"/>
                    </a:cubicBezTo>
                    <a:cubicBezTo>
                      <a:pt x="39119" y="24794"/>
                      <a:pt x="39031" y="24782"/>
                      <a:pt x="38945" y="24754"/>
                    </a:cubicBezTo>
                    <a:cubicBezTo>
                      <a:pt x="39410" y="24528"/>
                      <a:pt x="39898" y="24051"/>
                      <a:pt x="39719" y="23278"/>
                    </a:cubicBezTo>
                    <a:cubicBezTo>
                      <a:pt x="39577" y="22647"/>
                      <a:pt x="39076" y="21908"/>
                      <a:pt x="38279" y="21694"/>
                    </a:cubicBezTo>
                    <a:lnTo>
                      <a:pt x="38064" y="21635"/>
                    </a:lnTo>
                    <a:lnTo>
                      <a:pt x="38064" y="21849"/>
                    </a:lnTo>
                    <a:cubicBezTo>
                      <a:pt x="38064" y="21885"/>
                      <a:pt x="38053" y="21908"/>
                      <a:pt x="38053" y="21932"/>
                    </a:cubicBezTo>
                    <a:cubicBezTo>
                      <a:pt x="37945" y="22408"/>
                      <a:pt x="37148" y="23111"/>
                      <a:pt x="36850" y="23337"/>
                    </a:cubicBezTo>
                    <a:lnTo>
                      <a:pt x="36671" y="23492"/>
                    </a:lnTo>
                    <a:lnTo>
                      <a:pt x="36862" y="23623"/>
                    </a:lnTo>
                    <a:cubicBezTo>
                      <a:pt x="36874" y="23623"/>
                      <a:pt x="37791" y="24242"/>
                      <a:pt x="37910" y="25004"/>
                    </a:cubicBezTo>
                    <a:cubicBezTo>
                      <a:pt x="37945" y="25337"/>
                      <a:pt x="37838" y="25659"/>
                      <a:pt x="37624" y="25897"/>
                    </a:cubicBezTo>
                    <a:cubicBezTo>
                      <a:pt x="37130" y="26494"/>
                      <a:pt x="36832" y="26619"/>
                      <a:pt x="36668" y="26619"/>
                    </a:cubicBezTo>
                    <a:cubicBezTo>
                      <a:pt x="36642" y="26619"/>
                      <a:pt x="36619" y="26616"/>
                      <a:pt x="36600" y="26611"/>
                    </a:cubicBezTo>
                    <a:cubicBezTo>
                      <a:pt x="36398" y="26576"/>
                      <a:pt x="36302" y="26302"/>
                      <a:pt x="36267" y="26183"/>
                    </a:cubicBezTo>
                    <a:cubicBezTo>
                      <a:pt x="36207" y="25945"/>
                      <a:pt x="36040" y="25754"/>
                      <a:pt x="35826" y="25635"/>
                    </a:cubicBezTo>
                    <a:cubicBezTo>
                      <a:pt x="35695" y="25572"/>
                      <a:pt x="35545" y="25541"/>
                      <a:pt x="35373" y="25541"/>
                    </a:cubicBezTo>
                    <a:cubicBezTo>
                      <a:pt x="35121" y="25541"/>
                      <a:pt x="34822" y="25608"/>
                      <a:pt x="34469" y="25742"/>
                    </a:cubicBezTo>
                    <a:lnTo>
                      <a:pt x="34433" y="25766"/>
                    </a:lnTo>
                    <a:cubicBezTo>
                      <a:pt x="34381" y="25796"/>
                      <a:pt x="33632" y="26287"/>
                      <a:pt x="32711" y="26287"/>
                    </a:cubicBezTo>
                    <a:cubicBezTo>
                      <a:pt x="32166" y="26287"/>
                      <a:pt x="31561" y="26115"/>
                      <a:pt x="31004" y="25575"/>
                    </a:cubicBezTo>
                    <a:cubicBezTo>
                      <a:pt x="29420" y="24230"/>
                      <a:pt x="30468" y="22277"/>
                      <a:pt x="30504" y="22194"/>
                    </a:cubicBezTo>
                    <a:lnTo>
                      <a:pt x="30528" y="22158"/>
                    </a:lnTo>
                    <a:cubicBezTo>
                      <a:pt x="30694" y="21551"/>
                      <a:pt x="30694" y="21099"/>
                      <a:pt x="30504" y="20789"/>
                    </a:cubicBezTo>
                    <a:cubicBezTo>
                      <a:pt x="30373" y="20587"/>
                      <a:pt x="30159" y="20444"/>
                      <a:pt x="29921" y="20408"/>
                    </a:cubicBezTo>
                    <a:cubicBezTo>
                      <a:pt x="29801" y="20384"/>
                      <a:pt x="29516" y="20313"/>
                      <a:pt x="29456" y="20111"/>
                    </a:cubicBezTo>
                    <a:cubicBezTo>
                      <a:pt x="29420" y="19980"/>
                      <a:pt x="29444" y="19658"/>
                      <a:pt x="30075" y="19027"/>
                    </a:cubicBezTo>
                    <a:cubicBezTo>
                      <a:pt x="30285" y="18806"/>
                      <a:pt x="30567" y="18667"/>
                      <a:pt x="30872" y="18667"/>
                    </a:cubicBezTo>
                    <a:cubicBezTo>
                      <a:pt x="30896" y="18667"/>
                      <a:pt x="30920" y="18668"/>
                      <a:pt x="30944" y="18670"/>
                    </a:cubicBezTo>
                    <a:cubicBezTo>
                      <a:pt x="31718" y="18706"/>
                      <a:pt x="32421" y="19563"/>
                      <a:pt x="32421" y="19563"/>
                    </a:cubicBezTo>
                    <a:lnTo>
                      <a:pt x="32576" y="19753"/>
                    </a:lnTo>
                    <a:lnTo>
                      <a:pt x="32695" y="19551"/>
                    </a:lnTo>
                    <a:cubicBezTo>
                      <a:pt x="32897" y="19229"/>
                      <a:pt x="33516" y="18372"/>
                      <a:pt x="33992" y="18229"/>
                    </a:cubicBezTo>
                    <a:cubicBezTo>
                      <a:pt x="34028" y="18217"/>
                      <a:pt x="34070" y="18211"/>
                      <a:pt x="34112" y="18211"/>
                    </a:cubicBezTo>
                    <a:cubicBezTo>
                      <a:pt x="34153" y="18211"/>
                      <a:pt x="34195" y="18217"/>
                      <a:pt x="34231" y="18229"/>
                    </a:cubicBezTo>
                    <a:lnTo>
                      <a:pt x="34385" y="18241"/>
                    </a:lnTo>
                    <a:lnTo>
                      <a:pt x="34493" y="18039"/>
                    </a:lnTo>
                    <a:lnTo>
                      <a:pt x="34469" y="17979"/>
                    </a:lnTo>
                    <a:cubicBezTo>
                      <a:pt x="34302" y="17122"/>
                      <a:pt x="33540" y="16574"/>
                      <a:pt x="32861" y="16408"/>
                    </a:cubicBezTo>
                    <a:cubicBezTo>
                      <a:pt x="32755" y="16385"/>
                      <a:pt x="32655" y="16374"/>
                      <a:pt x="32560" y="16374"/>
                    </a:cubicBezTo>
                    <a:cubicBezTo>
                      <a:pt x="31961" y="16374"/>
                      <a:pt x="31580" y="16791"/>
                      <a:pt x="31385" y="17182"/>
                    </a:cubicBezTo>
                    <a:cubicBezTo>
                      <a:pt x="31183" y="16562"/>
                      <a:pt x="31814" y="15860"/>
                      <a:pt x="31814" y="15848"/>
                    </a:cubicBezTo>
                    <a:lnTo>
                      <a:pt x="32349" y="15253"/>
                    </a:lnTo>
                    <a:lnTo>
                      <a:pt x="31623" y="15586"/>
                    </a:lnTo>
                    <a:cubicBezTo>
                      <a:pt x="31392" y="15692"/>
                      <a:pt x="30804" y="15914"/>
                      <a:pt x="30386" y="15914"/>
                    </a:cubicBezTo>
                    <a:cubicBezTo>
                      <a:pt x="30286" y="15914"/>
                      <a:pt x="30196" y="15902"/>
                      <a:pt x="30123" y="15872"/>
                    </a:cubicBezTo>
                    <a:cubicBezTo>
                      <a:pt x="30052" y="15848"/>
                      <a:pt x="30004" y="15789"/>
                      <a:pt x="29980" y="15717"/>
                    </a:cubicBezTo>
                    <a:cubicBezTo>
                      <a:pt x="29766" y="15158"/>
                      <a:pt x="30028" y="14967"/>
                      <a:pt x="30028" y="14967"/>
                    </a:cubicBezTo>
                    <a:lnTo>
                      <a:pt x="30242" y="14824"/>
                    </a:lnTo>
                    <a:lnTo>
                      <a:pt x="30028" y="14681"/>
                    </a:lnTo>
                    <a:cubicBezTo>
                      <a:pt x="29420" y="14288"/>
                      <a:pt x="29075" y="13836"/>
                      <a:pt x="29016" y="13336"/>
                    </a:cubicBezTo>
                    <a:cubicBezTo>
                      <a:pt x="28992" y="12907"/>
                      <a:pt x="29111" y="12491"/>
                      <a:pt x="29361" y="12145"/>
                    </a:cubicBezTo>
                    <a:cubicBezTo>
                      <a:pt x="29754" y="13229"/>
                      <a:pt x="31016" y="13645"/>
                      <a:pt x="32230" y="14050"/>
                    </a:cubicBezTo>
                    <a:cubicBezTo>
                      <a:pt x="33219" y="14372"/>
                      <a:pt x="34231" y="14717"/>
                      <a:pt x="34802" y="15396"/>
                    </a:cubicBezTo>
                    <a:lnTo>
                      <a:pt x="35112" y="15765"/>
                    </a:lnTo>
                    <a:lnTo>
                      <a:pt x="35088" y="15277"/>
                    </a:lnTo>
                    <a:cubicBezTo>
                      <a:pt x="35076" y="14907"/>
                      <a:pt x="35040" y="14574"/>
                      <a:pt x="35005" y="14276"/>
                    </a:cubicBezTo>
                    <a:lnTo>
                      <a:pt x="34969" y="14062"/>
                    </a:lnTo>
                    <a:cubicBezTo>
                      <a:pt x="34885" y="13300"/>
                      <a:pt x="34326" y="12955"/>
                      <a:pt x="33838" y="12645"/>
                    </a:cubicBezTo>
                    <a:cubicBezTo>
                      <a:pt x="33385" y="12371"/>
                      <a:pt x="33004" y="12121"/>
                      <a:pt x="33004" y="11633"/>
                    </a:cubicBezTo>
                    <a:cubicBezTo>
                      <a:pt x="33004" y="10621"/>
                      <a:pt x="34112" y="10502"/>
                      <a:pt x="34135" y="10502"/>
                    </a:cubicBezTo>
                    <a:cubicBezTo>
                      <a:pt x="35897" y="10550"/>
                      <a:pt x="36326" y="11990"/>
                      <a:pt x="36374" y="13193"/>
                    </a:cubicBezTo>
                    <a:lnTo>
                      <a:pt x="36433" y="14800"/>
                    </a:lnTo>
                    <a:lnTo>
                      <a:pt x="36707" y="13217"/>
                    </a:lnTo>
                    <a:cubicBezTo>
                      <a:pt x="36814" y="12467"/>
                      <a:pt x="37112" y="11764"/>
                      <a:pt x="37552" y="11169"/>
                    </a:cubicBezTo>
                    <a:lnTo>
                      <a:pt x="37588" y="11109"/>
                    </a:lnTo>
                    <a:lnTo>
                      <a:pt x="37576" y="11038"/>
                    </a:lnTo>
                    <a:cubicBezTo>
                      <a:pt x="37255" y="9323"/>
                      <a:pt x="36517" y="6954"/>
                      <a:pt x="34885" y="5406"/>
                    </a:cubicBezTo>
                    <a:cubicBezTo>
                      <a:pt x="34356" y="4896"/>
                      <a:pt x="33826" y="4640"/>
                      <a:pt x="33309" y="4640"/>
                    </a:cubicBezTo>
                    <a:cubicBezTo>
                      <a:pt x="33175" y="4640"/>
                      <a:pt x="33041" y="4658"/>
                      <a:pt x="32909" y="4692"/>
                    </a:cubicBezTo>
                    <a:lnTo>
                      <a:pt x="32742" y="4740"/>
                    </a:lnTo>
                    <a:lnTo>
                      <a:pt x="32790" y="4894"/>
                    </a:lnTo>
                    <a:cubicBezTo>
                      <a:pt x="32969" y="5621"/>
                      <a:pt x="32754" y="6383"/>
                      <a:pt x="32218" y="6907"/>
                    </a:cubicBezTo>
                    <a:cubicBezTo>
                      <a:pt x="31791" y="7338"/>
                      <a:pt x="31259" y="7533"/>
                      <a:pt x="30736" y="7533"/>
                    </a:cubicBezTo>
                    <a:cubicBezTo>
                      <a:pt x="29686" y="7533"/>
                      <a:pt x="28670" y="6749"/>
                      <a:pt x="28599" y="5525"/>
                    </a:cubicBezTo>
                    <a:lnTo>
                      <a:pt x="28587" y="5383"/>
                    </a:lnTo>
                    <a:cubicBezTo>
                      <a:pt x="28551" y="4382"/>
                      <a:pt x="29456" y="2870"/>
                      <a:pt x="30814" y="2192"/>
                    </a:cubicBezTo>
                    <a:cubicBezTo>
                      <a:pt x="31293" y="1957"/>
                      <a:pt x="31794" y="1841"/>
                      <a:pt x="32306" y="1841"/>
                    </a:cubicBezTo>
                    <a:close/>
                    <a:moveTo>
                      <a:pt x="21800" y="27611"/>
                    </a:moveTo>
                    <a:cubicBezTo>
                      <a:pt x="21896" y="27647"/>
                      <a:pt x="22015" y="27707"/>
                      <a:pt x="22146" y="27754"/>
                    </a:cubicBezTo>
                    <a:cubicBezTo>
                      <a:pt x="22015" y="27802"/>
                      <a:pt x="21896" y="27850"/>
                      <a:pt x="21800" y="27909"/>
                    </a:cubicBezTo>
                    <a:cubicBezTo>
                      <a:pt x="21753" y="27850"/>
                      <a:pt x="21717" y="27802"/>
                      <a:pt x="21670" y="27754"/>
                    </a:cubicBezTo>
                    <a:cubicBezTo>
                      <a:pt x="21717" y="27707"/>
                      <a:pt x="21753" y="27647"/>
                      <a:pt x="21800" y="27611"/>
                    </a:cubicBezTo>
                    <a:close/>
                    <a:moveTo>
                      <a:pt x="34933" y="27611"/>
                    </a:moveTo>
                    <a:cubicBezTo>
                      <a:pt x="34981" y="27659"/>
                      <a:pt x="35028" y="27707"/>
                      <a:pt x="35064" y="27754"/>
                    </a:cubicBezTo>
                    <a:cubicBezTo>
                      <a:pt x="35028" y="27802"/>
                      <a:pt x="34981" y="27850"/>
                      <a:pt x="34933" y="27909"/>
                    </a:cubicBezTo>
                    <a:cubicBezTo>
                      <a:pt x="34838" y="27861"/>
                      <a:pt x="34719" y="27802"/>
                      <a:pt x="34588" y="27754"/>
                    </a:cubicBezTo>
                    <a:cubicBezTo>
                      <a:pt x="34719" y="27707"/>
                      <a:pt x="34838" y="27659"/>
                      <a:pt x="34933" y="27611"/>
                    </a:cubicBezTo>
                    <a:close/>
                    <a:moveTo>
                      <a:pt x="17848" y="27254"/>
                    </a:moveTo>
                    <a:cubicBezTo>
                      <a:pt x="18002" y="27433"/>
                      <a:pt x="18169" y="27600"/>
                      <a:pt x="18348" y="27754"/>
                    </a:cubicBezTo>
                    <a:cubicBezTo>
                      <a:pt x="18169" y="27897"/>
                      <a:pt x="18002" y="28064"/>
                      <a:pt x="17836" y="28242"/>
                    </a:cubicBezTo>
                    <a:cubicBezTo>
                      <a:pt x="17681" y="28040"/>
                      <a:pt x="17479" y="27873"/>
                      <a:pt x="17252" y="27754"/>
                    </a:cubicBezTo>
                    <a:lnTo>
                      <a:pt x="17264" y="27754"/>
                    </a:lnTo>
                    <a:cubicBezTo>
                      <a:pt x="17490" y="27623"/>
                      <a:pt x="17681" y="27457"/>
                      <a:pt x="17848" y="27254"/>
                    </a:cubicBezTo>
                    <a:close/>
                    <a:moveTo>
                      <a:pt x="38886" y="27254"/>
                    </a:moveTo>
                    <a:cubicBezTo>
                      <a:pt x="39041" y="27457"/>
                      <a:pt x="39243" y="27623"/>
                      <a:pt x="39469" y="27754"/>
                    </a:cubicBezTo>
                    <a:cubicBezTo>
                      <a:pt x="39243" y="27873"/>
                      <a:pt x="39041" y="28040"/>
                      <a:pt x="38886" y="28242"/>
                    </a:cubicBezTo>
                    <a:cubicBezTo>
                      <a:pt x="38731" y="28064"/>
                      <a:pt x="38564" y="27897"/>
                      <a:pt x="38386" y="27754"/>
                    </a:cubicBezTo>
                    <a:cubicBezTo>
                      <a:pt x="38564" y="27600"/>
                      <a:pt x="38731" y="27433"/>
                      <a:pt x="38886" y="27254"/>
                    </a:cubicBezTo>
                    <a:close/>
                    <a:moveTo>
                      <a:pt x="21693" y="27183"/>
                    </a:moveTo>
                    <a:lnTo>
                      <a:pt x="21527" y="27397"/>
                    </a:lnTo>
                    <a:cubicBezTo>
                      <a:pt x="21491" y="27445"/>
                      <a:pt x="21455" y="27492"/>
                      <a:pt x="21419" y="27528"/>
                    </a:cubicBezTo>
                    <a:lnTo>
                      <a:pt x="21217" y="27754"/>
                    </a:lnTo>
                    <a:lnTo>
                      <a:pt x="21419" y="27981"/>
                    </a:lnTo>
                    <a:cubicBezTo>
                      <a:pt x="21455" y="28016"/>
                      <a:pt x="21491" y="28064"/>
                      <a:pt x="21527" y="28111"/>
                    </a:cubicBezTo>
                    <a:lnTo>
                      <a:pt x="21693" y="28338"/>
                    </a:lnTo>
                    <a:lnTo>
                      <a:pt x="21943" y="28219"/>
                    </a:lnTo>
                    <a:cubicBezTo>
                      <a:pt x="22039" y="28171"/>
                      <a:pt x="22158" y="28111"/>
                      <a:pt x="22277" y="28064"/>
                    </a:cubicBezTo>
                    <a:lnTo>
                      <a:pt x="23039" y="27754"/>
                    </a:lnTo>
                    <a:lnTo>
                      <a:pt x="22277" y="27445"/>
                    </a:lnTo>
                    <a:cubicBezTo>
                      <a:pt x="22158" y="27397"/>
                      <a:pt x="22039" y="27349"/>
                      <a:pt x="21943" y="27302"/>
                    </a:cubicBezTo>
                    <a:lnTo>
                      <a:pt x="21693" y="27183"/>
                    </a:lnTo>
                    <a:close/>
                    <a:moveTo>
                      <a:pt x="35040" y="27171"/>
                    </a:moveTo>
                    <a:lnTo>
                      <a:pt x="34790" y="27290"/>
                    </a:lnTo>
                    <a:cubicBezTo>
                      <a:pt x="34695" y="27349"/>
                      <a:pt x="34576" y="27397"/>
                      <a:pt x="34457" y="27445"/>
                    </a:cubicBezTo>
                    <a:lnTo>
                      <a:pt x="33695" y="27754"/>
                    </a:lnTo>
                    <a:lnTo>
                      <a:pt x="34457" y="28064"/>
                    </a:lnTo>
                    <a:cubicBezTo>
                      <a:pt x="34576" y="28111"/>
                      <a:pt x="34695" y="28159"/>
                      <a:pt x="34790" y="28207"/>
                    </a:cubicBezTo>
                    <a:lnTo>
                      <a:pt x="35040" y="28338"/>
                    </a:lnTo>
                    <a:lnTo>
                      <a:pt x="35207" y="28111"/>
                    </a:lnTo>
                    <a:cubicBezTo>
                      <a:pt x="35243" y="28064"/>
                      <a:pt x="35278" y="28016"/>
                      <a:pt x="35314" y="27981"/>
                    </a:cubicBezTo>
                    <a:lnTo>
                      <a:pt x="35516" y="27742"/>
                    </a:lnTo>
                    <a:lnTo>
                      <a:pt x="35314" y="27528"/>
                    </a:lnTo>
                    <a:cubicBezTo>
                      <a:pt x="35278" y="27480"/>
                      <a:pt x="35243" y="27433"/>
                      <a:pt x="35207" y="27385"/>
                    </a:cubicBezTo>
                    <a:lnTo>
                      <a:pt x="35040" y="27171"/>
                    </a:lnTo>
                    <a:close/>
                    <a:moveTo>
                      <a:pt x="17836" y="26730"/>
                    </a:moveTo>
                    <a:lnTo>
                      <a:pt x="17586" y="27040"/>
                    </a:lnTo>
                    <a:cubicBezTo>
                      <a:pt x="17443" y="27207"/>
                      <a:pt x="17276" y="27338"/>
                      <a:pt x="17086" y="27445"/>
                    </a:cubicBezTo>
                    <a:lnTo>
                      <a:pt x="16574" y="27742"/>
                    </a:lnTo>
                    <a:lnTo>
                      <a:pt x="17086" y="28040"/>
                    </a:lnTo>
                    <a:cubicBezTo>
                      <a:pt x="17276" y="28147"/>
                      <a:pt x="17443" y="28290"/>
                      <a:pt x="17586" y="28457"/>
                    </a:cubicBezTo>
                    <a:lnTo>
                      <a:pt x="17836" y="28766"/>
                    </a:lnTo>
                    <a:lnTo>
                      <a:pt x="18098" y="28445"/>
                    </a:lnTo>
                    <a:cubicBezTo>
                      <a:pt x="18241" y="28290"/>
                      <a:pt x="18395" y="28135"/>
                      <a:pt x="18562" y="27992"/>
                    </a:cubicBezTo>
                    <a:lnTo>
                      <a:pt x="18860" y="27742"/>
                    </a:lnTo>
                    <a:lnTo>
                      <a:pt x="18562" y="27480"/>
                    </a:lnTo>
                    <a:cubicBezTo>
                      <a:pt x="18395" y="27338"/>
                      <a:pt x="18241" y="27183"/>
                      <a:pt x="18098" y="27028"/>
                    </a:cubicBezTo>
                    <a:lnTo>
                      <a:pt x="17836" y="26730"/>
                    </a:lnTo>
                    <a:close/>
                    <a:moveTo>
                      <a:pt x="38898" y="26742"/>
                    </a:moveTo>
                    <a:lnTo>
                      <a:pt x="38636" y="27040"/>
                    </a:lnTo>
                    <a:cubicBezTo>
                      <a:pt x="38481" y="27207"/>
                      <a:pt x="38338" y="27361"/>
                      <a:pt x="38172" y="27504"/>
                    </a:cubicBezTo>
                    <a:lnTo>
                      <a:pt x="37874" y="27754"/>
                    </a:lnTo>
                    <a:lnTo>
                      <a:pt x="38172" y="28004"/>
                    </a:lnTo>
                    <a:cubicBezTo>
                      <a:pt x="38326" y="28147"/>
                      <a:pt x="38481" y="28302"/>
                      <a:pt x="38636" y="28469"/>
                    </a:cubicBezTo>
                    <a:lnTo>
                      <a:pt x="38898" y="28766"/>
                    </a:lnTo>
                    <a:lnTo>
                      <a:pt x="39148" y="28469"/>
                    </a:lnTo>
                    <a:cubicBezTo>
                      <a:pt x="39279" y="28302"/>
                      <a:pt x="39446" y="28159"/>
                      <a:pt x="39636" y="28052"/>
                    </a:cubicBezTo>
                    <a:lnTo>
                      <a:pt x="40148" y="27766"/>
                    </a:lnTo>
                    <a:lnTo>
                      <a:pt x="39636" y="27469"/>
                    </a:lnTo>
                    <a:cubicBezTo>
                      <a:pt x="39446" y="27361"/>
                      <a:pt x="39279" y="27219"/>
                      <a:pt x="39148" y="27052"/>
                    </a:cubicBezTo>
                    <a:lnTo>
                      <a:pt x="38898" y="26742"/>
                    </a:lnTo>
                    <a:close/>
                    <a:moveTo>
                      <a:pt x="9787" y="26576"/>
                    </a:moveTo>
                    <a:lnTo>
                      <a:pt x="11013" y="27754"/>
                    </a:lnTo>
                    <a:lnTo>
                      <a:pt x="9787" y="28933"/>
                    </a:lnTo>
                    <a:cubicBezTo>
                      <a:pt x="9656" y="28504"/>
                      <a:pt x="9454" y="28111"/>
                      <a:pt x="9192" y="27754"/>
                    </a:cubicBezTo>
                    <a:cubicBezTo>
                      <a:pt x="9454" y="27397"/>
                      <a:pt x="9656" y="26992"/>
                      <a:pt x="9787" y="26576"/>
                    </a:cubicBezTo>
                    <a:close/>
                    <a:moveTo>
                      <a:pt x="46935" y="26576"/>
                    </a:moveTo>
                    <a:cubicBezTo>
                      <a:pt x="47066" y="26992"/>
                      <a:pt x="47268" y="27397"/>
                      <a:pt x="47530" y="27754"/>
                    </a:cubicBezTo>
                    <a:cubicBezTo>
                      <a:pt x="47268" y="28111"/>
                      <a:pt x="47066" y="28504"/>
                      <a:pt x="46935" y="28933"/>
                    </a:cubicBezTo>
                    <a:lnTo>
                      <a:pt x="45708" y="27754"/>
                    </a:lnTo>
                    <a:lnTo>
                      <a:pt x="46935" y="26576"/>
                    </a:lnTo>
                    <a:close/>
                    <a:moveTo>
                      <a:pt x="9632" y="25956"/>
                    </a:moveTo>
                    <a:lnTo>
                      <a:pt x="9478" y="26480"/>
                    </a:lnTo>
                    <a:cubicBezTo>
                      <a:pt x="9358" y="26861"/>
                      <a:pt x="9168" y="27230"/>
                      <a:pt x="8930" y="27552"/>
                    </a:cubicBezTo>
                    <a:lnTo>
                      <a:pt x="8775" y="27754"/>
                    </a:lnTo>
                    <a:lnTo>
                      <a:pt x="8930" y="27957"/>
                    </a:lnTo>
                    <a:cubicBezTo>
                      <a:pt x="9168" y="28278"/>
                      <a:pt x="9358" y="28635"/>
                      <a:pt x="9478" y="29028"/>
                    </a:cubicBezTo>
                    <a:lnTo>
                      <a:pt x="9632" y="29552"/>
                    </a:lnTo>
                    <a:lnTo>
                      <a:pt x="11502" y="27754"/>
                    </a:lnTo>
                    <a:lnTo>
                      <a:pt x="9632" y="25956"/>
                    </a:lnTo>
                    <a:close/>
                    <a:moveTo>
                      <a:pt x="47101" y="25956"/>
                    </a:moveTo>
                    <a:lnTo>
                      <a:pt x="45232" y="27754"/>
                    </a:lnTo>
                    <a:lnTo>
                      <a:pt x="47089" y="29552"/>
                    </a:lnTo>
                    <a:lnTo>
                      <a:pt x="47256" y="29016"/>
                    </a:lnTo>
                    <a:cubicBezTo>
                      <a:pt x="47375" y="28635"/>
                      <a:pt x="47566" y="28266"/>
                      <a:pt x="47804" y="27945"/>
                    </a:cubicBezTo>
                    <a:lnTo>
                      <a:pt x="47959" y="27742"/>
                    </a:lnTo>
                    <a:lnTo>
                      <a:pt x="47804" y="27552"/>
                    </a:lnTo>
                    <a:cubicBezTo>
                      <a:pt x="47566" y="27219"/>
                      <a:pt x="47375" y="26861"/>
                      <a:pt x="47256" y="26468"/>
                    </a:cubicBezTo>
                    <a:lnTo>
                      <a:pt x="47101" y="25956"/>
                    </a:lnTo>
                    <a:close/>
                    <a:moveTo>
                      <a:pt x="28361" y="24468"/>
                    </a:moveTo>
                    <a:cubicBezTo>
                      <a:pt x="28528" y="25433"/>
                      <a:pt x="29016" y="26314"/>
                      <a:pt x="29766" y="26945"/>
                    </a:cubicBezTo>
                    <a:cubicBezTo>
                      <a:pt x="30123" y="27278"/>
                      <a:pt x="30528" y="27552"/>
                      <a:pt x="30956" y="27754"/>
                    </a:cubicBezTo>
                    <a:cubicBezTo>
                      <a:pt x="30528" y="27957"/>
                      <a:pt x="30123" y="28219"/>
                      <a:pt x="29778" y="28552"/>
                    </a:cubicBezTo>
                    <a:cubicBezTo>
                      <a:pt x="29028" y="29183"/>
                      <a:pt x="28528" y="30064"/>
                      <a:pt x="28361" y="31040"/>
                    </a:cubicBezTo>
                    <a:cubicBezTo>
                      <a:pt x="28206" y="30076"/>
                      <a:pt x="27706" y="29195"/>
                      <a:pt x="26968" y="28564"/>
                    </a:cubicBezTo>
                    <a:cubicBezTo>
                      <a:pt x="26611" y="28231"/>
                      <a:pt x="26206" y="27957"/>
                      <a:pt x="25777" y="27754"/>
                    </a:cubicBezTo>
                    <a:lnTo>
                      <a:pt x="25777" y="27742"/>
                    </a:lnTo>
                    <a:cubicBezTo>
                      <a:pt x="26206" y="27552"/>
                      <a:pt x="26611" y="27278"/>
                      <a:pt x="26956" y="26945"/>
                    </a:cubicBezTo>
                    <a:cubicBezTo>
                      <a:pt x="27706" y="26314"/>
                      <a:pt x="28206" y="25433"/>
                      <a:pt x="28361" y="24468"/>
                    </a:cubicBezTo>
                    <a:close/>
                    <a:moveTo>
                      <a:pt x="28361" y="22444"/>
                    </a:moveTo>
                    <a:lnTo>
                      <a:pt x="28039" y="24421"/>
                    </a:lnTo>
                    <a:cubicBezTo>
                      <a:pt x="27885" y="25314"/>
                      <a:pt x="27420" y="26135"/>
                      <a:pt x="26730" y="26707"/>
                    </a:cubicBezTo>
                    <a:cubicBezTo>
                      <a:pt x="26408" y="27016"/>
                      <a:pt x="26039" y="27266"/>
                      <a:pt x="25634" y="27457"/>
                    </a:cubicBezTo>
                    <a:lnTo>
                      <a:pt x="24968" y="27754"/>
                    </a:lnTo>
                    <a:lnTo>
                      <a:pt x="25634" y="28052"/>
                    </a:lnTo>
                    <a:cubicBezTo>
                      <a:pt x="26039" y="28242"/>
                      <a:pt x="26408" y="28492"/>
                      <a:pt x="26742" y="28802"/>
                    </a:cubicBezTo>
                    <a:cubicBezTo>
                      <a:pt x="27432" y="29385"/>
                      <a:pt x="27885" y="30195"/>
                      <a:pt x="28039" y="31088"/>
                    </a:cubicBezTo>
                    <a:lnTo>
                      <a:pt x="28361" y="33076"/>
                    </a:lnTo>
                    <a:lnTo>
                      <a:pt x="28694" y="31088"/>
                    </a:lnTo>
                    <a:cubicBezTo>
                      <a:pt x="28849" y="30183"/>
                      <a:pt x="29313" y="29374"/>
                      <a:pt x="30004" y="28790"/>
                    </a:cubicBezTo>
                    <a:cubicBezTo>
                      <a:pt x="30325" y="28481"/>
                      <a:pt x="30694" y="28231"/>
                      <a:pt x="31099" y="28040"/>
                    </a:cubicBezTo>
                    <a:lnTo>
                      <a:pt x="31754" y="27742"/>
                    </a:lnTo>
                    <a:lnTo>
                      <a:pt x="31099" y="27445"/>
                    </a:lnTo>
                    <a:cubicBezTo>
                      <a:pt x="30694" y="27266"/>
                      <a:pt x="30313" y="27004"/>
                      <a:pt x="29992" y="26695"/>
                    </a:cubicBezTo>
                    <a:cubicBezTo>
                      <a:pt x="29301" y="26111"/>
                      <a:pt x="28849" y="25314"/>
                      <a:pt x="28694" y="24421"/>
                    </a:cubicBezTo>
                    <a:lnTo>
                      <a:pt x="28361" y="22444"/>
                    </a:lnTo>
                    <a:close/>
                    <a:moveTo>
                      <a:pt x="28361" y="37303"/>
                    </a:moveTo>
                    <a:cubicBezTo>
                      <a:pt x="28492" y="37470"/>
                      <a:pt x="28635" y="37613"/>
                      <a:pt x="28778" y="37767"/>
                    </a:cubicBezTo>
                    <a:cubicBezTo>
                      <a:pt x="28885" y="37875"/>
                      <a:pt x="29004" y="37982"/>
                      <a:pt x="29135" y="38077"/>
                    </a:cubicBezTo>
                    <a:cubicBezTo>
                      <a:pt x="28813" y="38267"/>
                      <a:pt x="28551" y="38541"/>
                      <a:pt x="28361" y="38875"/>
                    </a:cubicBezTo>
                    <a:cubicBezTo>
                      <a:pt x="28182" y="38541"/>
                      <a:pt x="27920" y="38267"/>
                      <a:pt x="27599" y="38077"/>
                    </a:cubicBezTo>
                    <a:cubicBezTo>
                      <a:pt x="27730" y="37982"/>
                      <a:pt x="27837" y="37875"/>
                      <a:pt x="27956" y="37767"/>
                    </a:cubicBezTo>
                    <a:cubicBezTo>
                      <a:pt x="28099" y="37625"/>
                      <a:pt x="28242" y="37470"/>
                      <a:pt x="28361" y="37303"/>
                    </a:cubicBezTo>
                    <a:close/>
                    <a:moveTo>
                      <a:pt x="28361" y="36779"/>
                    </a:moveTo>
                    <a:lnTo>
                      <a:pt x="28099" y="37101"/>
                    </a:lnTo>
                    <a:cubicBezTo>
                      <a:pt x="27980" y="37244"/>
                      <a:pt x="27849" y="37398"/>
                      <a:pt x="27718" y="37529"/>
                    </a:cubicBezTo>
                    <a:cubicBezTo>
                      <a:pt x="27611" y="37636"/>
                      <a:pt x="27515" y="37720"/>
                      <a:pt x="27396" y="37803"/>
                    </a:cubicBezTo>
                    <a:lnTo>
                      <a:pt x="27004" y="38101"/>
                    </a:lnTo>
                    <a:lnTo>
                      <a:pt x="27432" y="38363"/>
                    </a:lnTo>
                    <a:cubicBezTo>
                      <a:pt x="27694" y="38529"/>
                      <a:pt x="27920" y="38756"/>
                      <a:pt x="28063" y="39041"/>
                    </a:cubicBezTo>
                    <a:lnTo>
                      <a:pt x="28361" y="39577"/>
                    </a:lnTo>
                    <a:lnTo>
                      <a:pt x="28658" y="39041"/>
                    </a:lnTo>
                    <a:cubicBezTo>
                      <a:pt x="28813" y="38768"/>
                      <a:pt x="29028" y="38529"/>
                      <a:pt x="29301" y="38363"/>
                    </a:cubicBezTo>
                    <a:lnTo>
                      <a:pt x="29730" y="38101"/>
                    </a:lnTo>
                    <a:lnTo>
                      <a:pt x="29337" y="37803"/>
                    </a:lnTo>
                    <a:cubicBezTo>
                      <a:pt x="29218" y="37720"/>
                      <a:pt x="29111" y="37636"/>
                      <a:pt x="29016" y="37529"/>
                    </a:cubicBezTo>
                    <a:cubicBezTo>
                      <a:pt x="28873" y="37398"/>
                      <a:pt x="28754" y="37244"/>
                      <a:pt x="28623" y="37101"/>
                    </a:cubicBezTo>
                    <a:lnTo>
                      <a:pt x="28361" y="36779"/>
                    </a:lnTo>
                    <a:close/>
                    <a:moveTo>
                      <a:pt x="28361" y="45042"/>
                    </a:moveTo>
                    <a:lnTo>
                      <a:pt x="29575" y="46292"/>
                    </a:lnTo>
                    <a:cubicBezTo>
                      <a:pt x="29135" y="46435"/>
                      <a:pt x="28730" y="46638"/>
                      <a:pt x="28361" y="46911"/>
                    </a:cubicBezTo>
                    <a:cubicBezTo>
                      <a:pt x="28004" y="46638"/>
                      <a:pt x="27587" y="46435"/>
                      <a:pt x="27158" y="46304"/>
                    </a:cubicBezTo>
                    <a:lnTo>
                      <a:pt x="28361" y="45042"/>
                    </a:lnTo>
                    <a:close/>
                    <a:moveTo>
                      <a:pt x="28361" y="44554"/>
                    </a:moveTo>
                    <a:lnTo>
                      <a:pt x="26539" y="46471"/>
                    </a:lnTo>
                    <a:lnTo>
                      <a:pt x="27063" y="46626"/>
                    </a:lnTo>
                    <a:cubicBezTo>
                      <a:pt x="27456" y="46745"/>
                      <a:pt x="27837" y="46935"/>
                      <a:pt x="28170" y="47185"/>
                    </a:cubicBezTo>
                    <a:lnTo>
                      <a:pt x="28361" y="47328"/>
                    </a:lnTo>
                    <a:lnTo>
                      <a:pt x="28563" y="47185"/>
                    </a:lnTo>
                    <a:cubicBezTo>
                      <a:pt x="28897" y="46935"/>
                      <a:pt x="29278" y="46745"/>
                      <a:pt x="29671" y="46614"/>
                    </a:cubicBezTo>
                    <a:lnTo>
                      <a:pt x="30194" y="46459"/>
                    </a:lnTo>
                    <a:lnTo>
                      <a:pt x="28361" y="44554"/>
                    </a:lnTo>
                    <a:close/>
                    <a:moveTo>
                      <a:pt x="33289" y="4968"/>
                    </a:moveTo>
                    <a:cubicBezTo>
                      <a:pt x="33728" y="4968"/>
                      <a:pt x="34178" y="5195"/>
                      <a:pt x="34647" y="5633"/>
                    </a:cubicBezTo>
                    <a:cubicBezTo>
                      <a:pt x="36207" y="7109"/>
                      <a:pt x="36910" y="9359"/>
                      <a:pt x="37231" y="11014"/>
                    </a:cubicBezTo>
                    <a:cubicBezTo>
                      <a:pt x="36957" y="11395"/>
                      <a:pt x="36743" y="11824"/>
                      <a:pt x="36588" y="12264"/>
                    </a:cubicBezTo>
                    <a:cubicBezTo>
                      <a:pt x="36302" y="10931"/>
                      <a:pt x="35445" y="10193"/>
                      <a:pt x="34112" y="10157"/>
                    </a:cubicBezTo>
                    <a:cubicBezTo>
                      <a:pt x="33611" y="10205"/>
                      <a:pt x="32659" y="10574"/>
                      <a:pt x="32659" y="11633"/>
                    </a:cubicBezTo>
                    <a:cubicBezTo>
                      <a:pt x="32659" y="12300"/>
                      <a:pt x="33183" y="12633"/>
                      <a:pt x="33647" y="12919"/>
                    </a:cubicBezTo>
                    <a:cubicBezTo>
                      <a:pt x="34123" y="13217"/>
                      <a:pt x="34564" y="13503"/>
                      <a:pt x="34635" y="14098"/>
                    </a:cubicBezTo>
                    <a:lnTo>
                      <a:pt x="34659" y="14312"/>
                    </a:lnTo>
                    <a:cubicBezTo>
                      <a:pt x="34683" y="14479"/>
                      <a:pt x="34707" y="14657"/>
                      <a:pt x="34719" y="14848"/>
                    </a:cubicBezTo>
                    <a:cubicBezTo>
                      <a:pt x="34088" y="14312"/>
                      <a:pt x="33195" y="14015"/>
                      <a:pt x="32338" y="13729"/>
                    </a:cubicBezTo>
                    <a:cubicBezTo>
                      <a:pt x="31028" y="13300"/>
                      <a:pt x="29790" y="12883"/>
                      <a:pt x="29587" y="11740"/>
                    </a:cubicBezTo>
                    <a:lnTo>
                      <a:pt x="29528" y="11419"/>
                    </a:lnTo>
                    <a:lnTo>
                      <a:pt x="29301" y="11657"/>
                    </a:lnTo>
                    <a:cubicBezTo>
                      <a:pt x="29278" y="11681"/>
                      <a:pt x="28575" y="12431"/>
                      <a:pt x="28682" y="13372"/>
                    </a:cubicBezTo>
                    <a:cubicBezTo>
                      <a:pt x="28742" y="13931"/>
                      <a:pt x="29087" y="14431"/>
                      <a:pt x="29682" y="14860"/>
                    </a:cubicBezTo>
                    <a:cubicBezTo>
                      <a:pt x="29563" y="15027"/>
                      <a:pt x="29468" y="15336"/>
                      <a:pt x="29659" y="15836"/>
                    </a:cubicBezTo>
                    <a:cubicBezTo>
                      <a:pt x="29718" y="15991"/>
                      <a:pt x="29837" y="16122"/>
                      <a:pt x="29992" y="16181"/>
                    </a:cubicBezTo>
                    <a:cubicBezTo>
                      <a:pt x="30112" y="16230"/>
                      <a:pt x="30250" y="16249"/>
                      <a:pt x="30395" y="16249"/>
                    </a:cubicBezTo>
                    <a:cubicBezTo>
                      <a:pt x="30679" y="16249"/>
                      <a:pt x="30990" y="16173"/>
                      <a:pt x="31242" y="16086"/>
                    </a:cubicBezTo>
                    <a:lnTo>
                      <a:pt x="31242" y="16086"/>
                    </a:lnTo>
                    <a:cubicBezTo>
                      <a:pt x="30992" y="16551"/>
                      <a:pt x="30849" y="17182"/>
                      <a:pt x="31278" y="17694"/>
                    </a:cubicBezTo>
                    <a:lnTo>
                      <a:pt x="31492" y="17932"/>
                    </a:lnTo>
                    <a:lnTo>
                      <a:pt x="31576" y="17622"/>
                    </a:lnTo>
                    <a:cubicBezTo>
                      <a:pt x="31586" y="17579"/>
                      <a:pt x="31825" y="16715"/>
                      <a:pt x="32551" y="16715"/>
                    </a:cubicBezTo>
                    <a:cubicBezTo>
                      <a:pt x="32622" y="16715"/>
                      <a:pt x="32698" y="16723"/>
                      <a:pt x="32778" y="16741"/>
                    </a:cubicBezTo>
                    <a:cubicBezTo>
                      <a:pt x="33290" y="16860"/>
                      <a:pt x="33897" y="17265"/>
                      <a:pt x="34100" y="17884"/>
                    </a:cubicBezTo>
                    <a:cubicBezTo>
                      <a:pt x="34028" y="17884"/>
                      <a:pt x="33957" y="17896"/>
                      <a:pt x="33885" y="17908"/>
                    </a:cubicBezTo>
                    <a:cubicBezTo>
                      <a:pt x="33361" y="18086"/>
                      <a:pt x="32778" y="18837"/>
                      <a:pt x="32540" y="19194"/>
                    </a:cubicBezTo>
                    <a:cubicBezTo>
                      <a:pt x="32266" y="18920"/>
                      <a:pt x="31659" y="18372"/>
                      <a:pt x="30968" y="18336"/>
                    </a:cubicBezTo>
                    <a:cubicBezTo>
                      <a:pt x="30941" y="18335"/>
                      <a:pt x="30914" y="18334"/>
                      <a:pt x="30888" y="18334"/>
                    </a:cubicBezTo>
                    <a:cubicBezTo>
                      <a:pt x="30488" y="18334"/>
                      <a:pt x="30105" y="18500"/>
                      <a:pt x="29837" y="18801"/>
                    </a:cubicBezTo>
                    <a:cubicBezTo>
                      <a:pt x="29254" y="19384"/>
                      <a:pt x="29028" y="19849"/>
                      <a:pt x="29147" y="20218"/>
                    </a:cubicBezTo>
                    <a:cubicBezTo>
                      <a:pt x="29218" y="20480"/>
                      <a:pt x="29468" y="20670"/>
                      <a:pt x="29849" y="20742"/>
                    </a:cubicBezTo>
                    <a:cubicBezTo>
                      <a:pt x="30004" y="20765"/>
                      <a:pt x="30135" y="20849"/>
                      <a:pt x="30218" y="20980"/>
                    </a:cubicBezTo>
                    <a:cubicBezTo>
                      <a:pt x="30361" y="21194"/>
                      <a:pt x="30349" y="21575"/>
                      <a:pt x="30206" y="22063"/>
                    </a:cubicBezTo>
                    <a:cubicBezTo>
                      <a:pt x="30099" y="22289"/>
                      <a:pt x="29087" y="24397"/>
                      <a:pt x="30790" y="25837"/>
                    </a:cubicBezTo>
                    <a:cubicBezTo>
                      <a:pt x="31407" y="26441"/>
                      <a:pt x="32085" y="26633"/>
                      <a:pt x="32697" y="26633"/>
                    </a:cubicBezTo>
                    <a:cubicBezTo>
                      <a:pt x="33666" y="26633"/>
                      <a:pt x="34468" y="26151"/>
                      <a:pt x="34600" y="26064"/>
                    </a:cubicBezTo>
                    <a:cubicBezTo>
                      <a:pt x="34905" y="25952"/>
                      <a:pt x="35163" y="25896"/>
                      <a:pt x="35370" y="25896"/>
                    </a:cubicBezTo>
                    <a:cubicBezTo>
                      <a:pt x="35493" y="25896"/>
                      <a:pt x="35598" y="25916"/>
                      <a:pt x="35683" y="25956"/>
                    </a:cubicBezTo>
                    <a:cubicBezTo>
                      <a:pt x="35814" y="26028"/>
                      <a:pt x="35909" y="26147"/>
                      <a:pt x="35945" y="26302"/>
                    </a:cubicBezTo>
                    <a:cubicBezTo>
                      <a:pt x="36052" y="26671"/>
                      <a:pt x="36267" y="26909"/>
                      <a:pt x="36540" y="26957"/>
                    </a:cubicBezTo>
                    <a:cubicBezTo>
                      <a:pt x="36583" y="26966"/>
                      <a:pt x="36627" y="26971"/>
                      <a:pt x="36672" y="26971"/>
                    </a:cubicBezTo>
                    <a:cubicBezTo>
                      <a:pt x="37013" y="26971"/>
                      <a:pt x="37411" y="26691"/>
                      <a:pt x="37874" y="26123"/>
                    </a:cubicBezTo>
                    <a:cubicBezTo>
                      <a:pt x="38160" y="25814"/>
                      <a:pt x="38291" y="25385"/>
                      <a:pt x="38231" y="24968"/>
                    </a:cubicBezTo>
                    <a:cubicBezTo>
                      <a:pt x="38124" y="24266"/>
                      <a:pt x="37541" y="23718"/>
                      <a:pt x="37231" y="23480"/>
                    </a:cubicBezTo>
                    <a:cubicBezTo>
                      <a:pt x="37541" y="23206"/>
                      <a:pt x="38207" y="22611"/>
                      <a:pt x="38362" y="22087"/>
                    </a:cubicBezTo>
                    <a:cubicBezTo>
                      <a:pt x="38886" y="22325"/>
                      <a:pt x="39267" y="22801"/>
                      <a:pt x="39398" y="23361"/>
                    </a:cubicBezTo>
                    <a:cubicBezTo>
                      <a:pt x="39600" y="24278"/>
                      <a:pt x="38564" y="24563"/>
                      <a:pt x="38517" y="24575"/>
                    </a:cubicBezTo>
                    <a:lnTo>
                      <a:pt x="38207" y="24659"/>
                    </a:lnTo>
                    <a:lnTo>
                      <a:pt x="38445" y="24861"/>
                    </a:lnTo>
                    <a:cubicBezTo>
                      <a:pt x="38682" y="25059"/>
                      <a:pt x="38943" y="25135"/>
                      <a:pt x="39202" y="25135"/>
                    </a:cubicBezTo>
                    <a:cubicBezTo>
                      <a:pt x="39504" y="25135"/>
                      <a:pt x="39803" y="25031"/>
                      <a:pt x="40053" y="24897"/>
                    </a:cubicBezTo>
                    <a:lnTo>
                      <a:pt x="40053" y="24897"/>
                    </a:lnTo>
                    <a:cubicBezTo>
                      <a:pt x="39922" y="25290"/>
                      <a:pt x="39815" y="25802"/>
                      <a:pt x="39958" y="26147"/>
                    </a:cubicBezTo>
                    <a:cubicBezTo>
                      <a:pt x="40017" y="26302"/>
                      <a:pt x="40148" y="26433"/>
                      <a:pt x="40303" y="26492"/>
                    </a:cubicBezTo>
                    <a:cubicBezTo>
                      <a:pt x="40503" y="26568"/>
                      <a:pt x="40672" y="26597"/>
                      <a:pt x="40814" y="26597"/>
                    </a:cubicBezTo>
                    <a:cubicBezTo>
                      <a:pt x="41028" y="26597"/>
                      <a:pt x="41179" y="26533"/>
                      <a:pt x="41279" y="26468"/>
                    </a:cubicBezTo>
                    <a:cubicBezTo>
                      <a:pt x="41720" y="27064"/>
                      <a:pt x="42220" y="27397"/>
                      <a:pt x="42767" y="27469"/>
                    </a:cubicBezTo>
                    <a:cubicBezTo>
                      <a:pt x="42834" y="27476"/>
                      <a:pt x="42900" y="27480"/>
                      <a:pt x="42964" y="27480"/>
                    </a:cubicBezTo>
                    <a:cubicBezTo>
                      <a:pt x="43809" y="27480"/>
                      <a:pt x="44449" y="26872"/>
                      <a:pt x="44482" y="26849"/>
                    </a:cubicBezTo>
                    <a:lnTo>
                      <a:pt x="44720" y="26623"/>
                    </a:lnTo>
                    <a:lnTo>
                      <a:pt x="44399" y="26564"/>
                    </a:lnTo>
                    <a:cubicBezTo>
                      <a:pt x="43244" y="26349"/>
                      <a:pt x="42839" y="25123"/>
                      <a:pt x="42410" y="23813"/>
                    </a:cubicBezTo>
                    <a:cubicBezTo>
                      <a:pt x="42113" y="22944"/>
                      <a:pt x="41815" y="22039"/>
                      <a:pt x="41279" y="21408"/>
                    </a:cubicBezTo>
                    <a:lnTo>
                      <a:pt x="41279" y="21408"/>
                    </a:lnTo>
                    <a:cubicBezTo>
                      <a:pt x="41470" y="21432"/>
                      <a:pt x="41636" y="21456"/>
                      <a:pt x="41803" y="21468"/>
                    </a:cubicBezTo>
                    <a:lnTo>
                      <a:pt x="42029" y="21504"/>
                    </a:lnTo>
                    <a:cubicBezTo>
                      <a:pt x="42625" y="21563"/>
                      <a:pt x="42886" y="22004"/>
                      <a:pt x="43196" y="22480"/>
                    </a:cubicBezTo>
                    <a:cubicBezTo>
                      <a:pt x="43494" y="22968"/>
                      <a:pt x="43815" y="23468"/>
                      <a:pt x="44494" y="23468"/>
                    </a:cubicBezTo>
                    <a:cubicBezTo>
                      <a:pt x="45542" y="23468"/>
                      <a:pt x="45911" y="22516"/>
                      <a:pt x="45958" y="22004"/>
                    </a:cubicBezTo>
                    <a:cubicBezTo>
                      <a:pt x="45923" y="20682"/>
                      <a:pt x="45196" y="19837"/>
                      <a:pt x="43851" y="19539"/>
                    </a:cubicBezTo>
                    <a:cubicBezTo>
                      <a:pt x="44303" y="19396"/>
                      <a:pt x="44720" y="19182"/>
                      <a:pt x="45101" y="18908"/>
                    </a:cubicBezTo>
                    <a:cubicBezTo>
                      <a:pt x="46756" y="19229"/>
                      <a:pt x="49006" y="19932"/>
                      <a:pt x="50483" y="21492"/>
                    </a:cubicBezTo>
                    <a:cubicBezTo>
                      <a:pt x="50971" y="22004"/>
                      <a:pt x="51197" y="22516"/>
                      <a:pt x="51137" y="22992"/>
                    </a:cubicBezTo>
                    <a:cubicBezTo>
                      <a:pt x="51008" y="22971"/>
                      <a:pt x="50879" y="22961"/>
                      <a:pt x="50751" y="22961"/>
                    </a:cubicBezTo>
                    <a:cubicBezTo>
                      <a:pt x="49628" y="22961"/>
                      <a:pt x="48631" y="23738"/>
                      <a:pt x="48363" y="24861"/>
                    </a:cubicBezTo>
                    <a:cubicBezTo>
                      <a:pt x="48078" y="26111"/>
                      <a:pt x="48792" y="27373"/>
                      <a:pt x="50018" y="27754"/>
                    </a:cubicBezTo>
                    <a:cubicBezTo>
                      <a:pt x="49625" y="27873"/>
                      <a:pt x="49268" y="28088"/>
                      <a:pt x="48982" y="28373"/>
                    </a:cubicBezTo>
                    <a:cubicBezTo>
                      <a:pt x="48018" y="29326"/>
                      <a:pt x="48018" y="30886"/>
                      <a:pt x="48982" y="31838"/>
                    </a:cubicBezTo>
                    <a:cubicBezTo>
                      <a:pt x="49439" y="32304"/>
                      <a:pt x="50061" y="32556"/>
                      <a:pt x="50701" y="32556"/>
                    </a:cubicBezTo>
                    <a:cubicBezTo>
                      <a:pt x="50846" y="32556"/>
                      <a:pt x="50992" y="32543"/>
                      <a:pt x="51137" y="32517"/>
                    </a:cubicBezTo>
                    <a:lnTo>
                      <a:pt x="51137" y="32517"/>
                    </a:lnTo>
                    <a:cubicBezTo>
                      <a:pt x="51197" y="33005"/>
                      <a:pt x="50971" y="33505"/>
                      <a:pt x="50483" y="34029"/>
                    </a:cubicBezTo>
                    <a:cubicBezTo>
                      <a:pt x="49006" y="35577"/>
                      <a:pt x="46756" y="36291"/>
                      <a:pt x="45101" y="36613"/>
                    </a:cubicBezTo>
                    <a:cubicBezTo>
                      <a:pt x="44720" y="36339"/>
                      <a:pt x="44291" y="36124"/>
                      <a:pt x="43851" y="35970"/>
                    </a:cubicBezTo>
                    <a:cubicBezTo>
                      <a:pt x="45184" y="35672"/>
                      <a:pt x="45923" y="34827"/>
                      <a:pt x="45958" y="33493"/>
                    </a:cubicBezTo>
                    <a:cubicBezTo>
                      <a:pt x="45911" y="32993"/>
                      <a:pt x="45542" y="32041"/>
                      <a:pt x="44482" y="32041"/>
                    </a:cubicBezTo>
                    <a:cubicBezTo>
                      <a:pt x="43815" y="32041"/>
                      <a:pt x="43482" y="32564"/>
                      <a:pt x="43196" y="33029"/>
                    </a:cubicBezTo>
                    <a:cubicBezTo>
                      <a:pt x="42898" y="33505"/>
                      <a:pt x="42613" y="33946"/>
                      <a:pt x="42017" y="34017"/>
                    </a:cubicBezTo>
                    <a:lnTo>
                      <a:pt x="41803" y="34041"/>
                    </a:lnTo>
                    <a:cubicBezTo>
                      <a:pt x="41636" y="34065"/>
                      <a:pt x="41458" y="34088"/>
                      <a:pt x="41267" y="34100"/>
                    </a:cubicBezTo>
                    <a:cubicBezTo>
                      <a:pt x="41803" y="33469"/>
                      <a:pt x="42113" y="32564"/>
                      <a:pt x="42398" y="31695"/>
                    </a:cubicBezTo>
                    <a:cubicBezTo>
                      <a:pt x="42839" y="30386"/>
                      <a:pt x="43244" y="29159"/>
                      <a:pt x="44387" y="28957"/>
                    </a:cubicBezTo>
                    <a:lnTo>
                      <a:pt x="44708" y="28897"/>
                    </a:lnTo>
                    <a:lnTo>
                      <a:pt x="44482" y="28671"/>
                    </a:lnTo>
                    <a:cubicBezTo>
                      <a:pt x="44449" y="28638"/>
                      <a:pt x="43809" y="28029"/>
                      <a:pt x="42964" y="28029"/>
                    </a:cubicBezTo>
                    <a:cubicBezTo>
                      <a:pt x="42899" y="28029"/>
                      <a:pt x="42834" y="28032"/>
                      <a:pt x="42767" y="28040"/>
                    </a:cubicBezTo>
                    <a:cubicBezTo>
                      <a:pt x="42208" y="28111"/>
                      <a:pt x="41708" y="28445"/>
                      <a:pt x="41279" y="29040"/>
                    </a:cubicBezTo>
                    <a:cubicBezTo>
                      <a:pt x="41173" y="28976"/>
                      <a:pt x="41020" y="28917"/>
                      <a:pt x="40810" y="28917"/>
                    </a:cubicBezTo>
                    <a:cubicBezTo>
                      <a:pt x="40668" y="28917"/>
                      <a:pt x="40500" y="28944"/>
                      <a:pt x="40303" y="29016"/>
                    </a:cubicBezTo>
                    <a:cubicBezTo>
                      <a:pt x="40136" y="29076"/>
                      <a:pt x="40017" y="29207"/>
                      <a:pt x="39958" y="29362"/>
                    </a:cubicBezTo>
                    <a:cubicBezTo>
                      <a:pt x="39815" y="29707"/>
                      <a:pt x="39922" y="30219"/>
                      <a:pt x="40041" y="30612"/>
                    </a:cubicBezTo>
                    <a:cubicBezTo>
                      <a:pt x="39791" y="30477"/>
                      <a:pt x="39492" y="30374"/>
                      <a:pt x="39192" y="30374"/>
                    </a:cubicBezTo>
                    <a:cubicBezTo>
                      <a:pt x="38935" y="30374"/>
                      <a:pt x="38676" y="30450"/>
                      <a:pt x="38445" y="30648"/>
                    </a:cubicBezTo>
                    <a:lnTo>
                      <a:pt x="38195" y="30850"/>
                    </a:lnTo>
                    <a:lnTo>
                      <a:pt x="38505" y="30933"/>
                    </a:lnTo>
                    <a:cubicBezTo>
                      <a:pt x="38553" y="30945"/>
                      <a:pt x="39600" y="31231"/>
                      <a:pt x="39386" y="32148"/>
                    </a:cubicBezTo>
                    <a:cubicBezTo>
                      <a:pt x="39267" y="32707"/>
                      <a:pt x="38886" y="33184"/>
                      <a:pt x="38362" y="33422"/>
                    </a:cubicBezTo>
                    <a:cubicBezTo>
                      <a:pt x="38195" y="32898"/>
                      <a:pt x="37541" y="32302"/>
                      <a:pt x="37219" y="32029"/>
                    </a:cubicBezTo>
                    <a:cubicBezTo>
                      <a:pt x="37529" y="31779"/>
                      <a:pt x="38124" y="31231"/>
                      <a:pt x="38231" y="30540"/>
                    </a:cubicBezTo>
                    <a:cubicBezTo>
                      <a:pt x="38291" y="30124"/>
                      <a:pt x="38160" y="29695"/>
                      <a:pt x="37874" y="29385"/>
                    </a:cubicBezTo>
                    <a:cubicBezTo>
                      <a:pt x="37411" y="28817"/>
                      <a:pt x="37013" y="28537"/>
                      <a:pt x="36664" y="28537"/>
                    </a:cubicBezTo>
                    <a:cubicBezTo>
                      <a:pt x="36618" y="28537"/>
                      <a:pt x="36573" y="28542"/>
                      <a:pt x="36529" y="28552"/>
                    </a:cubicBezTo>
                    <a:cubicBezTo>
                      <a:pt x="36255" y="28612"/>
                      <a:pt x="36052" y="28838"/>
                      <a:pt x="35933" y="29207"/>
                    </a:cubicBezTo>
                    <a:cubicBezTo>
                      <a:pt x="35909" y="29362"/>
                      <a:pt x="35802" y="29481"/>
                      <a:pt x="35671" y="29552"/>
                    </a:cubicBezTo>
                    <a:cubicBezTo>
                      <a:pt x="35586" y="29592"/>
                      <a:pt x="35481" y="29612"/>
                      <a:pt x="35358" y="29612"/>
                    </a:cubicBezTo>
                    <a:cubicBezTo>
                      <a:pt x="35153" y="29612"/>
                      <a:pt x="34897" y="29557"/>
                      <a:pt x="34600" y="29445"/>
                    </a:cubicBezTo>
                    <a:cubicBezTo>
                      <a:pt x="34468" y="29357"/>
                      <a:pt x="33661" y="28873"/>
                      <a:pt x="32688" y="28873"/>
                    </a:cubicBezTo>
                    <a:cubicBezTo>
                      <a:pt x="32079" y="28873"/>
                      <a:pt x="31404" y="29063"/>
                      <a:pt x="30790" y="29659"/>
                    </a:cubicBezTo>
                    <a:cubicBezTo>
                      <a:pt x="29075" y="31112"/>
                      <a:pt x="30075" y="33219"/>
                      <a:pt x="30194" y="33445"/>
                    </a:cubicBezTo>
                    <a:cubicBezTo>
                      <a:pt x="30337" y="33934"/>
                      <a:pt x="30337" y="34315"/>
                      <a:pt x="30206" y="34529"/>
                    </a:cubicBezTo>
                    <a:cubicBezTo>
                      <a:pt x="30123" y="34648"/>
                      <a:pt x="29992" y="34731"/>
                      <a:pt x="29837" y="34755"/>
                    </a:cubicBezTo>
                    <a:cubicBezTo>
                      <a:pt x="29456" y="34839"/>
                      <a:pt x="29206" y="35017"/>
                      <a:pt x="29123" y="35279"/>
                    </a:cubicBezTo>
                    <a:cubicBezTo>
                      <a:pt x="29016" y="35660"/>
                      <a:pt x="29242" y="36112"/>
                      <a:pt x="29825" y="36696"/>
                    </a:cubicBezTo>
                    <a:cubicBezTo>
                      <a:pt x="30104" y="36997"/>
                      <a:pt x="30477" y="37162"/>
                      <a:pt x="30876" y="37162"/>
                    </a:cubicBezTo>
                    <a:cubicBezTo>
                      <a:pt x="30903" y="37162"/>
                      <a:pt x="30929" y="37162"/>
                      <a:pt x="30956" y="37160"/>
                    </a:cubicBezTo>
                    <a:cubicBezTo>
                      <a:pt x="31647" y="37125"/>
                      <a:pt x="32254" y="36589"/>
                      <a:pt x="32528" y="36303"/>
                    </a:cubicBezTo>
                    <a:cubicBezTo>
                      <a:pt x="32766" y="36660"/>
                      <a:pt x="33350" y="37410"/>
                      <a:pt x="33873" y="37589"/>
                    </a:cubicBezTo>
                    <a:cubicBezTo>
                      <a:pt x="33945" y="37613"/>
                      <a:pt x="34016" y="37613"/>
                      <a:pt x="34088" y="37613"/>
                    </a:cubicBezTo>
                    <a:cubicBezTo>
                      <a:pt x="33885" y="38232"/>
                      <a:pt x="33278" y="38637"/>
                      <a:pt x="32766" y="38756"/>
                    </a:cubicBezTo>
                    <a:cubicBezTo>
                      <a:pt x="32685" y="38774"/>
                      <a:pt x="32608" y="38782"/>
                      <a:pt x="32537" y="38782"/>
                    </a:cubicBezTo>
                    <a:cubicBezTo>
                      <a:pt x="31801" y="38782"/>
                      <a:pt x="31563" y="37918"/>
                      <a:pt x="31552" y="37875"/>
                    </a:cubicBezTo>
                    <a:lnTo>
                      <a:pt x="31480" y="37565"/>
                    </a:lnTo>
                    <a:lnTo>
                      <a:pt x="31266" y="37803"/>
                    </a:lnTo>
                    <a:cubicBezTo>
                      <a:pt x="30837" y="38315"/>
                      <a:pt x="30980" y="38946"/>
                      <a:pt x="31230" y="39410"/>
                    </a:cubicBezTo>
                    <a:cubicBezTo>
                      <a:pt x="30978" y="39324"/>
                      <a:pt x="30668" y="39247"/>
                      <a:pt x="30383" y="39247"/>
                    </a:cubicBezTo>
                    <a:cubicBezTo>
                      <a:pt x="30238" y="39247"/>
                      <a:pt x="30100" y="39267"/>
                      <a:pt x="29980" y="39315"/>
                    </a:cubicBezTo>
                    <a:cubicBezTo>
                      <a:pt x="29825" y="39375"/>
                      <a:pt x="29706" y="39506"/>
                      <a:pt x="29647" y="39661"/>
                    </a:cubicBezTo>
                    <a:cubicBezTo>
                      <a:pt x="29456" y="40161"/>
                      <a:pt x="29551" y="40470"/>
                      <a:pt x="29671" y="40649"/>
                    </a:cubicBezTo>
                    <a:cubicBezTo>
                      <a:pt x="29063" y="41077"/>
                      <a:pt x="28730" y="41577"/>
                      <a:pt x="28670" y="42137"/>
                    </a:cubicBezTo>
                    <a:cubicBezTo>
                      <a:pt x="28563" y="43066"/>
                      <a:pt x="29254" y="43816"/>
                      <a:pt x="29290" y="43840"/>
                    </a:cubicBezTo>
                    <a:lnTo>
                      <a:pt x="29516" y="44078"/>
                    </a:lnTo>
                    <a:lnTo>
                      <a:pt x="29575" y="43756"/>
                    </a:lnTo>
                    <a:cubicBezTo>
                      <a:pt x="29790" y="42613"/>
                      <a:pt x="31016" y="42197"/>
                      <a:pt x="32314" y="41768"/>
                    </a:cubicBezTo>
                    <a:cubicBezTo>
                      <a:pt x="33183" y="41482"/>
                      <a:pt x="34076" y="41185"/>
                      <a:pt x="34707" y="40649"/>
                    </a:cubicBezTo>
                    <a:lnTo>
                      <a:pt x="34707" y="40649"/>
                    </a:lnTo>
                    <a:cubicBezTo>
                      <a:pt x="34695" y="40839"/>
                      <a:pt x="34671" y="41018"/>
                      <a:pt x="34647" y="41185"/>
                    </a:cubicBezTo>
                    <a:lnTo>
                      <a:pt x="34624" y="41399"/>
                    </a:lnTo>
                    <a:cubicBezTo>
                      <a:pt x="34552" y="42006"/>
                      <a:pt x="34123" y="42268"/>
                      <a:pt x="33635" y="42578"/>
                    </a:cubicBezTo>
                    <a:cubicBezTo>
                      <a:pt x="33147" y="42875"/>
                      <a:pt x="32647" y="43197"/>
                      <a:pt x="32647" y="43863"/>
                    </a:cubicBezTo>
                    <a:cubicBezTo>
                      <a:pt x="32647" y="44923"/>
                      <a:pt x="33600" y="45292"/>
                      <a:pt x="34123" y="45340"/>
                    </a:cubicBezTo>
                    <a:cubicBezTo>
                      <a:pt x="35433" y="45304"/>
                      <a:pt x="36278" y="44566"/>
                      <a:pt x="36576" y="43232"/>
                    </a:cubicBezTo>
                    <a:cubicBezTo>
                      <a:pt x="36731" y="43673"/>
                      <a:pt x="36945" y="44102"/>
                      <a:pt x="37219" y="44483"/>
                    </a:cubicBezTo>
                    <a:cubicBezTo>
                      <a:pt x="36898" y="46138"/>
                      <a:pt x="36195" y="48388"/>
                      <a:pt x="34635" y="49864"/>
                    </a:cubicBezTo>
                    <a:cubicBezTo>
                      <a:pt x="34166" y="50301"/>
                      <a:pt x="33716" y="50528"/>
                      <a:pt x="33277" y="50528"/>
                    </a:cubicBezTo>
                    <a:cubicBezTo>
                      <a:pt x="33226" y="50528"/>
                      <a:pt x="33174" y="50525"/>
                      <a:pt x="33123" y="50519"/>
                    </a:cubicBezTo>
                    <a:lnTo>
                      <a:pt x="33135" y="50507"/>
                    </a:lnTo>
                    <a:cubicBezTo>
                      <a:pt x="33373" y="49209"/>
                      <a:pt x="32552" y="47971"/>
                      <a:pt x="31266" y="47673"/>
                    </a:cubicBezTo>
                    <a:cubicBezTo>
                      <a:pt x="31086" y="47633"/>
                      <a:pt x="30905" y="47613"/>
                      <a:pt x="30727" y="47613"/>
                    </a:cubicBezTo>
                    <a:cubicBezTo>
                      <a:pt x="29647" y="47613"/>
                      <a:pt x="28657" y="48328"/>
                      <a:pt x="28361" y="49412"/>
                    </a:cubicBezTo>
                    <a:cubicBezTo>
                      <a:pt x="28064" y="48328"/>
                      <a:pt x="27075" y="47613"/>
                      <a:pt x="25995" y="47613"/>
                    </a:cubicBezTo>
                    <a:cubicBezTo>
                      <a:pt x="25817" y="47613"/>
                      <a:pt x="25636" y="47633"/>
                      <a:pt x="25456" y="47673"/>
                    </a:cubicBezTo>
                    <a:cubicBezTo>
                      <a:pt x="24170" y="47971"/>
                      <a:pt x="23348" y="49209"/>
                      <a:pt x="23586" y="50507"/>
                    </a:cubicBezTo>
                    <a:cubicBezTo>
                      <a:pt x="23537" y="50513"/>
                      <a:pt x="23486" y="50516"/>
                      <a:pt x="23436" y="50516"/>
                    </a:cubicBezTo>
                    <a:cubicBezTo>
                      <a:pt x="23003" y="50516"/>
                      <a:pt x="22545" y="50289"/>
                      <a:pt x="22086" y="49852"/>
                    </a:cubicBezTo>
                    <a:cubicBezTo>
                      <a:pt x="20527" y="48376"/>
                      <a:pt x="19824" y="46126"/>
                      <a:pt x="19503" y="44471"/>
                    </a:cubicBezTo>
                    <a:cubicBezTo>
                      <a:pt x="19776" y="44090"/>
                      <a:pt x="19991" y="43661"/>
                      <a:pt x="20134" y="43220"/>
                    </a:cubicBezTo>
                    <a:cubicBezTo>
                      <a:pt x="20431" y="44554"/>
                      <a:pt x="21289" y="45292"/>
                      <a:pt x="22610" y="45328"/>
                    </a:cubicBezTo>
                    <a:cubicBezTo>
                      <a:pt x="23110" y="45280"/>
                      <a:pt x="24063" y="44911"/>
                      <a:pt x="24063" y="43852"/>
                    </a:cubicBezTo>
                    <a:cubicBezTo>
                      <a:pt x="24063" y="43185"/>
                      <a:pt x="23551" y="42851"/>
                      <a:pt x="23074" y="42566"/>
                    </a:cubicBezTo>
                    <a:cubicBezTo>
                      <a:pt x="22610" y="42268"/>
                      <a:pt x="22158" y="41982"/>
                      <a:pt x="22098" y="41387"/>
                    </a:cubicBezTo>
                    <a:lnTo>
                      <a:pt x="22062" y="41173"/>
                    </a:lnTo>
                    <a:cubicBezTo>
                      <a:pt x="22039" y="41006"/>
                      <a:pt x="22027" y="40827"/>
                      <a:pt x="22003" y="40637"/>
                    </a:cubicBezTo>
                    <a:lnTo>
                      <a:pt x="22003" y="40637"/>
                    </a:lnTo>
                    <a:cubicBezTo>
                      <a:pt x="22634" y="41173"/>
                      <a:pt x="23527" y="41470"/>
                      <a:pt x="24396" y="41756"/>
                    </a:cubicBezTo>
                    <a:cubicBezTo>
                      <a:pt x="25706" y="42185"/>
                      <a:pt x="26932" y="42601"/>
                      <a:pt x="27134" y="43744"/>
                    </a:cubicBezTo>
                    <a:lnTo>
                      <a:pt x="27194" y="44066"/>
                    </a:lnTo>
                    <a:lnTo>
                      <a:pt x="27420" y="43828"/>
                    </a:lnTo>
                    <a:cubicBezTo>
                      <a:pt x="27456" y="43804"/>
                      <a:pt x="28158" y="43054"/>
                      <a:pt x="28051" y="42125"/>
                    </a:cubicBezTo>
                    <a:cubicBezTo>
                      <a:pt x="27980" y="41554"/>
                      <a:pt x="27646" y="41065"/>
                      <a:pt x="27051" y="40637"/>
                    </a:cubicBezTo>
                    <a:cubicBezTo>
                      <a:pt x="27158" y="40458"/>
                      <a:pt x="27254" y="40149"/>
                      <a:pt x="27075" y="39649"/>
                    </a:cubicBezTo>
                    <a:cubicBezTo>
                      <a:pt x="27015" y="39494"/>
                      <a:pt x="26884" y="39363"/>
                      <a:pt x="26730" y="39303"/>
                    </a:cubicBezTo>
                    <a:cubicBezTo>
                      <a:pt x="26613" y="39255"/>
                      <a:pt x="26478" y="39235"/>
                      <a:pt x="26335" y="39235"/>
                    </a:cubicBezTo>
                    <a:cubicBezTo>
                      <a:pt x="26053" y="39235"/>
                      <a:pt x="25740" y="39312"/>
                      <a:pt x="25480" y="39399"/>
                    </a:cubicBezTo>
                    <a:cubicBezTo>
                      <a:pt x="25730" y="38934"/>
                      <a:pt x="25872" y="38303"/>
                      <a:pt x="25444" y="37791"/>
                    </a:cubicBezTo>
                    <a:lnTo>
                      <a:pt x="25241" y="37553"/>
                    </a:lnTo>
                    <a:lnTo>
                      <a:pt x="25158" y="37863"/>
                    </a:lnTo>
                    <a:cubicBezTo>
                      <a:pt x="25147" y="37906"/>
                      <a:pt x="24909" y="38770"/>
                      <a:pt x="24173" y="38770"/>
                    </a:cubicBezTo>
                    <a:cubicBezTo>
                      <a:pt x="24101" y="38770"/>
                      <a:pt x="24025" y="38762"/>
                      <a:pt x="23944" y="38744"/>
                    </a:cubicBezTo>
                    <a:cubicBezTo>
                      <a:pt x="23432" y="38625"/>
                      <a:pt x="22836" y="38220"/>
                      <a:pt x="22622" y="37601"/>
                    </a:cubicBezTo>
                    <a:cubicBezTo>
                      <a:pt x="22705" y="37601"/>
                      <a:pt x="22777" y="37601"/>
                      <a:pt x="22836" y="37577"/>
                    </a:cubicBezTo>
                    <a:cubicBezTo>
                      <a:pt x="23372" y="37398"/>
                      <a:pt x="23944" y="36648"/>
                      <a:pt x="24194" y="36291"/>
                    </a:cubicBezTo>
                    <a:cubicBezTo>
                      <a:pt x="24467" y="36577"/>
                      <a:pt x="25063" y="37113"/>
                      <a:pt x="25765" y="37148"/>
                    </a:cubicBezTo>
                    <a:cubicBezTo>
                      <a:pt x="25791" y="37150"/>
                      <a:pt x="25818" y="37151"/>
                      <a:pt x="25844" y="37151"/>
                    </a:cubicBezTo>
                    <a:cubicBezTo>
                      <a:pt x="26234" y="37151"/>
                      <a:pt x="26617" y="36985"/>
                      <a:pt x="26884" y="36684"/>
                    </a:cubicBezTo>
                    <a:cubicBezTo>
                      <a:pt x="27468" y="36101"/>
                      <a:pt x="27694" y="35648"/>
                      <a:pt x="27587" y="35267"/>
                    </a:cubicBezTo>
                    <a:cubicBezTo>
                      <a:pt x="27504" y="35005"/>
                      <a:pt x="27254" y="34827"/>
                      <a:pt x="26873" y="34743"/>
                    </a:cubicBezTo>
                    <a:cubicBezTo>
                      <a:pt x="26730" y="34719"/>
                      <a:pt x="26599" y="34636"/>
                      <a:pt x="26515" y="34517"/>
                    </a:cubicBezTo>
                    <a:cubicBezTo>
                      <a:pt x="26372" y="34303"/>
                      <a:pt x="26384" y="33922"/>
                      <a:pt x="26515" y="33434"/>
                    </a:cubicBezTo>
                    <a:cubicBezTo>
                      <a:pt x="26634" y="33207"/>
                      <a:pt x="27635" y="31100"/>
                      <a:pt x="25944" y="29659"/>
                    </a:cubicBezTo>
                    <a:cubicBezTo>
                      <a:pt x="25325" y="29054"/>
                      <a:pt x="24648" y="28862"/>
                      <a:pt x="24038" y="28862"/>
                    </a:cubicBezTo>
                    <a:cubicBezTo>
                      <a:pt x="23063" y="28862"/>
                      <a:pt x="22258" y="29353"/>
                      <a:pt x="22134" y="29433"/>
                    </a:cubicBezTo>
                    <a:cubicBezTo>
                      <a:pt x="21829" y="29545"/>
                      <a:pt x="21570" y="29601"/>
                      <a:pt x="21364" y="29601"/>
                    </a:cubicBezTo>
                    <a:cubicBezTo>
                      <a:pt x="21240" y="29601"/>
                      <a:pt x="21135" y="29580"/>
                      <a:pt x="21050" y="29540"/>
                    </a:cubicBezTo>
                    <a:cubicBezTo>
                      <a:pt x="20919" y="29469"/>
                      <a:pt x="20824" y="29350"/>
                      <a:pt x="20788" y="29195"/>
                    </a:cubicBezTo>
                    <a:cubicBezTo>
                      <a:pt x="20669" y="28826"/>
                      <a:pt x="20455" y="28600"/>
                      <a:pt x="20193" y="28540"/>
                    </a:cubicBezTo>
                    <a:cubicBezTo>
                      <a:pt x="20149" y="28530"/>
                      <a:pt x="20104" y="28526"/>
                      <a:pt x="20058" y="28526"/>
                    </a:cubicBezTo>
                    <a:cubicBezTo>
                      <a:pt x="19708" y="28526"/>
                      <a:pt x="19311" y="28805"/>
                      <a:pt x="18848" y="29374"/>
                    </a:cubicBezTo>
                    <a:cubicBezTo>
                      <a:pt x="18562" y="29683"/>
                      <a:pt x="18431" y="30112"/>
                      <a:pt x="18491" y="30528"/>
                    </a:cubicBezTo>
                    <a:cubicBezTo>
                      <a:pt x="18610" y="31231"/>
                      <a:pt x="19193" y="31779"/>
                      <a:pt x="19503" y="32017"/>
                    </a:cubicBezTo>
                    <a:cubicBezTo>
                      <a:pt x="19181" y="32291"/>
                      <a:pt x="18526" y="32886"/>
                      <a:pt x="18371" y="33410"/>
                    </a:cubicBezTo>
                    <a:cubicBezTo>
                      <a:pt x="17848" y="33172"/>
                      <a:pt x="17467" y="32695"/>
                      <a:pt x="17336" y="32136"/>
                    </a:cubicBezTo>
                    <a:cubicBezTo>
                      <a:pt x="17121" y="31219"/>
                      <a:pt x="18169" y="30933"/>
                      <a:pt x="18217" y="30921"/>
                    </a:cubicBezTo>
                    <a:lnTo>
                      <a:pt x="18526" y="30838"/>
                    </a:lnTo>
                    <a:lnTo>
                      <a:pt x="18276" y="30636"/>
                    </a:lnTo>
                    <a:cubicBezTo>
                      <a:pt x="18045" y="30438"/>
                      <a:pt x="17787" y="30362"/>
                      <a:pt x="17529" y="30362"/>
                    </a:cubicBezTo>
                    <a:cubicBezTo>
                      <a:pt x="17229" y="30362"/>
                      <a:pt x="16931" y="30465"/>
                      <a:pt x="16681" y="30600"/>
                    </a:cubicBezTo>
                    <a:cubicBezTo>
                      <a:pt x="16800" y="30207"/>
                      <a:pt x="16919" y="29695"/>
                      <a:pt x="16776" y="29350"/>
                    </a:cubicBezTo>
                    <a:cubicBezTo>
                      <a:pt x="16705" y="29195"/>
                      <a:pt x="16586" y="29064"/>
                      <a:pt x="16419" y="29004"/>
                    </a:cubicBezTo>
                    <a:cubicBezTo>
                      <a:pt x="16222" y="28932"/>
                      <a:pt x="16053" y="28905"/>
                      <a:pt x="15911" y="28905"/>
                    </a:cubicBezTo>
                    <a:cubicBezTo>
                      <a:pt x="15702" y="28905"/>
                      <a:pt x="15549" y="28964"/>
                      <a:pt x="15443" y="29028"/>
                    </a:cubicBezTo>
                    <a:cubicBezTo>
                      <a:pt x="15014" y="28433"/>
                      <a:pt x="14514" y="28100"/>
                      <a:pt x="13954" y="28028"/>
                    </a:cubicBezTo>
                    <a:cubicBezTo>
                      <a:pt x="13888" y="28021"/>
                      <a:pt x="13822" y="28017"/>
                      <a:pt x="13758" y="28017"/>
                    </a:cubicBezTo>
                    <a:cubicBezTo>
                      <a:pt x="12913" y="28017"/>
                      <a:pt x="12273" y="28626"/>
                      <a:pt x="12240" y="28659"/>
                    </a:cubicBezTo>
                    <a:lnTo>
                      <a:pt x="12014" y="28885"/>
                    </a:lnTo>
                    <a:lnTo>
                      <a:pt x="12335" y="28945"/>
                    </a:lnTo>
                    <a:cubicBezTo>
                      <a:pt x="13478" y="29159"/>
                      <a:pt x="13883" y="30374"/>
                      <a:pt x="14323" y="31683"/>
                    </a:cubicBezTo>
                    <a:cubicBezTo>
                      <a:pt x="14609" y="32553"/>
                      <a:pt x="14907" y="33457"/>
                      <a:pt x="15454" y="34088"/>
                    </a:cubicBezTo>
                    <a:cubicBezTo>
                      <a:pt x="15264" y="34077"/>
                      <a:pt x="15085" y="34053"/>
                      <a:pt x="14919" y="34029"/>
                    </a:cubicBezTo>
                    <a:lnTo>
                      <a:pt x="14704" y="34005"/>
                    </a:lnTo>
                    <a:cubicBezTo>
                      <a:pt x="14097" y="33934"/>
                      <a:pt x="13835" y="33505"/>
                      <a:pt x="13526" y="33017"/>
                    </a:cubicBezTo>
                    <a:cubicBezTo>
                      <a:pt x="13228" y="32529"/>
                      <a:pt x="12907" y="32029"/>
                      <a:pt x="12240" y="32029"/>
                    </a:cubicBezTo>
                    <a:cubicBezTo>
                      <a:pt x="11180" y="32029"/>
                      <a:pt x="10811" y="32981"/>
                      <a:pt x="10763" y="33505"/>
                    </a:cubicBezTo>
                    <a:cubicBezTo>
                      <a:pt x="10799" y="34815"/>
                      <a:pt x="11537" y="35660"/>
                      <a:pt x="12871" y="35958"/>
                    </a:cubicBezTo>
                    <a:cubicBezTo>
                      <a:pt x="12430" y="36112"/>
                      <a:pt x="12014" y="36327"/>
                      <a:pt x="11633" y="36601"/>
                    </a:cubicBezTo>
                    <a:cubicBezTo>
                      <a:pt x="9966" y="36279"/>
                      <a:pt x="7715" y="35565"/>
                      <a:pt x="6251" y="34017"/>
                    </a:cubicBezTo>
                    <a:cubicBezTo>
                      <a:pt x="5751" y="33493"/>
                      <a:pt x="5537" y="32993"/>
                      <a:pt x="5596" y="32505"/>
                    </a:cubicBezTo>
                    <a:lnTo>
                      <a:pt x="5596" y="32505"/>
                    </a:lnTo>
                    <a:cubicBezTo>
                      <a:pt x="5734" y="32528"/>
                      <a:pt x="5870" y="32539"/>
                      <a:pt x="6005" y="32539"/>
                    </a:cubicBezTo>
                    <a:cubicBezTo>
                      <a:pt x="7121" y="32539"/>
                      <a:pt x="8117" y="31773"/>
                      <a:pt x="8382" y="30648"/>
                    </a:cubicBezTo>
                    <a:cubicBezTo>
                      <a:pt x="8668" y="29397"/>
                      <a:pt x="7942" y="28123"/>
                      <a:pt x="6703" y="27742"/>
                    </a:cubicBezTo>
                    <a:cubicBezTo>
                      <a:pt x="7942" y="27373"/>
                      <a:pt x="8668" y="26099"/>
                      <a:pt x="8382" y="24849"/>
                    </a:cubicBezTo>
                    <a:cubicBezTo>
                      <a:pt x="8115" y="23717"/>
                      <a:pt x="7110" y="22949"/>
                      <a:pt x="5987" y="22949"/>
                    </a:cubicBezTo>
                    <a:cubicBezTo>
                      <a:pt x="5858" y="22949"/>
                      <a:pt x="5727" y="22959"/>
                      <a:pt x="5596" y="22980"/>
                    </a:cubicBezTo>
                    <a:cubicBezTo>
                      <a:pt x="5537" y="22504"/>
                      <a:pt x="5751" y="22004"/>
                      <a:pt x="6251" y="21480"/>
                    </a:cubicBezTo>
                    <a:cubicBezTo>
                      <a:pt x="7715" y="19920"/>
                      <a:pt x="9966" y="19218"/>
                      <a:pt x="11633" y="18896"/>
                    </a:cubicBezTo>
                    <a:cubicBezTo>
                      <a:pt x="12014" y="19170"/>
                      <a:pt x="12430" y="19384"/>
                      <a:pt x="12871" y="19539"/>
                    </a:cubicBezTo>
                    <a:cubicBezTo>
                      <a:pt x="11537" y="19825"/>
                      <a:pt x="10799" y="20682"/>
                      <a:pt x="10763" y="22016"/>
                    </a:cubicBezTo>
                    <a:cubicBezTo>
                      <a:pt x="10811" y="22516"/>
                      <a:pt x="11180" y="23468"/>
                      <a:pt x="12240" y="23468"/>
                    </a:cubicBezTo>
                    <a:cubicBezTo>
                      <a:pt x="12907" y="23468"/>
                      <a:pt x="13240" y="22944"/>
                      <a:pt x="13526" y="22480"/>
                    </a:cubicBezTo>
                    <a:cubicBezTo>
                      <a:pt x="13823" y="22004"/>
                      <a:pt x="14109" y="21563"/>
                      <a:pt x="14704" y="21492"/>
                    </a:cubicBezTo>
                    <a:lnTo>
                      <a:pt x="14919" y="21468"/>
                    </a:lnTo>
                    <a:cubicBezTo>
                      <a:pt x="15085" y="21444"/>
                      <a:pt x="15264" y="21420"/>
                      <a:pt x="15454" y="21408"/>
                    </a:cubicBezTo>
                    <a:lnTo>
                      <a:pt x="15454" y="21408"/>
                    </a:lnTo>
                    <a:cubicBezTo>
                      <a:pt x="14907" y="22039"/>
                      <a:pt x="14609" y="22932"/>
                      <a:pt x="14323" y="23813"/>
                    </a:cubicBezTo>
                    <a:cubicBezTo>
                      <a:pt x="13883" y="25111"/>
                      <a:pt x="13478" y="26349"/>
                      <a:pt x="12335" y="26552"/>
                    </a:cubicBezTo>
                    <a:lnTo>
                      <a:pt x="12014" y="26611"/>
                    </a:lnTo>
                    <a:lnTo>
                      <a:pt x="12240" y="26838"/>
                    </a:lnTo>
                    <a:cubicBezTo>
                      <a:pt x="12273" y="26871"/>
                      <a:pt x="12913" y="27480"/>
                      <a:pt x="13758" y="27480"/>
                    </a:cubicBezTo>
                    <a:cubicBezTo>
                      <a:pt x="13822" y="27480"/>
                      <a:pt x="13888" y="27476"/>
                      <a:pt x="13954" y="27469"/>
                    </a:cubicBezTo>
                    <a:cubicBezTo>
                      <a:pt x="14514" y="27397"/>
                      <a:pt x="15014" y="27064"/>
                      <a:pt x="15443" y="26468"/>
                    </a:cubicBezTo>
                    <a:cubicBezTo>
                      <a:pt x="15549" y="26532"/>
                      <a:pt x="15702" y="26592"/>
                      <a:pt x="15911" y="26592"/>
                    </a:cubicBezTo>
                    <a:cubicBezTo>
                      <a:pt x="16053" y="26592"/>
                      <a:pt x="16222" y="26564"/>
                      <a:pt x="16419" y="26492"/>
                    </a:cubicBezTo>
                    <a:cubicBezTo>
                      <a:pt x="16586" y="26433"/>
                      <a:pt x="16705" y="26302"/>
                      <a:pt x="16776" y="26147"/>
                    </a:cubicBezTo>
                    <a:cubicBezTo>
                      <a:pt x="16919" y="25802"/>
                      <a:pt x="16800" y="25278"/>
                      <a:pt x="16681" y="24897"/>
                    </a:cubicBezTo>
                    <a:lnTo>
                      <a:pt x="16681" y="24897"/>
                    </a:lnTo>
                    <a:cubicBezTo>
                      <a:pt x="16931" y="25031"/>
                      <a:pt x="17229" y="25135"/>
                      <a:pt x="17529" y="25135"/>
                    </a:cubicBezTo>
                    <a:cubicBezTo>
                      <a:pt x="17787" y="25135"/>
                      <a:pt x="18045" y="25059"/>
                      <a:pt x="18276" y="24861"/>
                    </a:cubicBezTo>
                    <a:lnTo>
                      <a:pt x="18526" y="24659"/>
                    </a:lnTo>
                    <a:lnTo>
                      <a:pt x="18217" y="24575"/>
                    </a:lnTo>
                    <a:cubicBezTo>
                      <a:pt x="18169" y="24563"/>
                      <a:pt x="17121" y="24266"/>
                      <a:pt x="17336" y="23361"/>
                    </a:cubicBezTo>
                    <a:cubicBezTo>
                      <a:pt x="17467" y="22801"/>
                      <a:pt x="17848" y="22325"/>
                      <a:pt x="18371" y="22075"/>
                    </a:cubicBezTo>
                    <a:cubicBezTo>
                      <a:pt x="18526" y="22599"/>
                      <a:pt x="19181" y="23206"/>
                      <a:pt x="19503" y="23480"/>
                    </a:cubicBezTo>
                    <a:cubicBezTo>
                      <a:pt x="19193" y="23718"/>
                      <a:pt x="18598" y="24278"/>
                      <a:pt x="18491" y="24968"/>
                    </a:cubicBezTo>
                    <a:cubicBezTo>
                      <a:pt x="18431" y="25385"/>
                      <a:pt x="18562" y="25814"/>
                      <a:pt x="18848" y="26123"/>
                    </a:cubicBezTo>
                    <a:cubicBezTo>
                      <a:pt x="19316" y="26698"/>
                      <a:pt x="19717" y="26968"/>
                      <a:pt x="20070" y="26968"/>
                    </a:cubicBezTo>
                    <a:cubicBezTo>
                      <a:pt x="20111" y="26968"/>
                      <a:pt x="20153" y="26964"/>
                      <a:pt x="20193" y="26957"/>
                    </a:cubicBezTo>
                    <a:cubicBezTo>
                      <a:pt x="20467" y="26897"/>
                      <a:pt x="20669" y="26671"/>
                      <a:pt x="20788" y="26302"/>
                    </a:cubicBezTo>
                    <a:cubicBezTo>
                      <a:pt x="20824" y="26147"/>
                      <a:pt x="20919" y="26028"/>
                      <a:pt x="21050" y="25956"/>
                    </a:cubicBezTo>
                    <a:cubicBezTo>
                      <a:pt x="21135" y="25916"/>
                      <a:pt x="21240" y="25896"/>
                      <a:pt x="21364" y="25896"/>
                    </a:cubicBezTo>
                    <a:cubicBezTo>
                      <a:pt x="21570" y="25896"/>
                      <a:pt x="21829" y="25952"/>
                      <a:pt x="22134" y="26064"/>
                    </a:cubicBezTo>
                    <a:cubicBezTo>
                      <a:pt x="22258" y="26144"/>
                      <a:pt x="23062" y="26629"/>
                      <a:pt x="24033" y="26629"/>
                    </a:cubicBezTo>
                    <a:cubicBezTo>
                      <a:pt x="24642" y="26629"/>
                      <a:pt x="25317" y="26439"/>
                      <a:pt x="25932" y="25837"/>
                    </a:cubicBezTo>
                    <a:cubicBezTo>
                      <a:pt x="27646" y="24397"/>
                      <a:pt x="26634" y="22289"/>
                      <a:pt x="26527" y="22063"/>
                    </a:cubicBezTo>
                    <a:cubicBezTo>
                      <a:pt x="26384" y="21575"/>
                      <a:pt x="26384" y="21194"/>
                      <a:pt x="26515" y="20980"/>
                    </a:cubicBezTo>
                    <a:cubicBezTo>
                      <a:pt x="26599" y="20861"/>
                      <a:pt x="26730" y="20765"/>
                      <a:pt x="26873" y="20753"/>
                    </a:cubicBezTo>
                    <a:cubicBezTo>
                      <a:pt x="27254" y="20670"/>
                      <a:pt x="27504" y="20492"/>
                      <a:pt x="27587" y="20218"/>
                    </a:cubicBezTo>
                    <a:cubicBezTo>
                      <a:pt x="27706" y="19849"/>
                      <a:pt x="27468" y="19384"/>
                      <a:pt x="26884" y="18813"/>
                    </a:cubicBezTo>
                    <a:cubicBezTo>
                      <a:pt x="26617" y="18511"/>
                      <a:pt x="26234" y="18346"/>
                      <a:pt x="25844" y="18346"/>
                    </a:cubicBezTo>
                    <a:cubicBezTo>
                      <a:pt x="25818" y="18346"/>
                      <a:pt x="25791" y="18347"/>
                      <a:pt x="25765" y="18348"/>
                    </a:cubicBezTo>
                    <a:cubicBezTo>
                      <a:pt x="25063" y="18384"/>
                      <a:pt x="24467" y="18920"/>
                      <a:pt x="24194" y="19206"/>
                    </a:cubicBezTo>
                    <a:cubicBezTo>
                      <a:pt x="23944" y="18848"/>
                      <a:pt x="23372" y="18086"/>
                      <a:pt x="22848" y="17920"/>
                    </a:cubicBezTo>
                    <a:cubicBezTo>
                      <a:pt x="22796" y="17902"/>
                      <a:pt x="22744" y="17891"/>
                      <a:pt x="22687" y="17891"/>
                    </a:cubicBezTo>
                    <a:cubicBezTo>
                      <a:pt x="22666" y="17891"/>
                      <a:pt x="22644" y="17893"/>
                      <a:pt x="22622" y="17896"/>
                    </a:cubicBezTo>
                    <a:cubicBezTo>
                      <a:pt x="22836" y="17277"/>
                      <a:pt x="23432" y="16872"/>
                      <a:pt x="23944" y="16753"/>
                    </a:cubicBezTo>
                    <a:cubicBezTo>
                      <a:pt x="24028" y="16733"/>
                      <a:pt x="24108" y="16724"/>
                      <a:pt x="24182" y="16724"/>
                    </a:cubicBezTo>
                    <a:cubicBezTo>
                      <a:pt x="24911" y="16724"/>
                      <a:pt x="25147" y="17591"/>
                      <a:pt x="25158" y="17634"/>
                    </a:cubicBezTo>
                    <a:lnTo>
                      <a:pt x="25241" y="17944"/>
                    </a:lnTo>
                    <a:lnTo>
                      <a:pt x="25444" y="17694"/>
                    </a:lnTo>
                    <a:cubicBezTo>
                      <a:pt x="25872" y="17193"/>
                      <a:pt x="25730" y="16562"/>
                      <a:pt x="25480" y="16098"/>
                    </a:cubicBezTo>
                    <a:lnTo>
                      <a:pt x="25480" y="16098"/>
                    </a:lnTo>
                    <a:cubicBezTo>
                      <a:pt x="25740" y="16185"/>
                      <a:pt x="26053" y="16261"/>
                      <a:pt x="26335" y="16261"/>
                    </a:cubicBezTo>
                    <a:cubicBezTo>
                      <a:pt x="26478" y="16261"/>
                      <a:pt x="26613" y="16242"/>
                      <a:pt x="26730" y="16193"/>
                    </a:cubicBezTo>
                    <a:cubicBezTo>
                      <a:pt x="26884" y="16122"/>
                      <a:pt x="27015" y="16003"/>
                      <a:pt x="27075" y="15848"/>
                    </a:cubicBezTo>
                    <a:cubicBezTo>
                      <a:pt x="27254" y="15348"/>
                      <a:pt x="27158" y="15038"/>
                      <a:pt x="27051" y="14860"/>
                    </a:cubicBezTo>
                    <a:cubicBezTo>
                      <a:pt x="27646" y="14431"/>
                      <a:pt x="27980" y="13931"/>
                      <a:pt x="28051" y="13372"/>
                    </a:cubicBezTo>
                    <a:cubicBezTo>
                      <a:pt x="28158" y="12443"/>
                      <a:pt x="27456" y="11693"/>
                      <a:pt x="27432" y="11669"/>
                    </a:cubicBezTo>
                    <a:lnTo>
                      <a:pt x="27206" y="11419"/>
                    </a:lnTo>
                    <a:lnTo>
                      <a:pt x="27146" y="11740"/>
                    </a:lnTo>
                    <a:cubicBezTo>
                      <a:pt x="26932" y="12883"/>
                      <a:pt x="25706" y="13300"/>
                      <a:pt x="24396" y="13729"/>
                    </a:cubicBezTo>
                    <a:cubicBezTo>
                      <a:pt x="23527" y="14015"/>
                      <a:pt x="22646" y="14312"/>
                      <a:pt x="22003" y="14848"/>
                    </a:cubicBezTo>
                    <a:cubicBezTo>
                      <a:pt x="22027" y="14657"/>
                      <a:pt x="22051" y="14479"/>
                      <a:pt x="22062" y="14312"/>
                    </a:cubicBezTo>
                    <a:lnTo>
                      <a:pt x="22098" y="14098"/>
                    </a:lnTo>
                    <a:cubicBezTo>
                      <a:pt x="22170" y="13491"/>
                      <a:pt x="22598" y="13229"/>
                      <a:pt x="23086" y="12919"/>
                    </a:cubicBezTo>
                    <a:cubicBezTo>
                      <a:pt x="23563" y="12621"/>
                      <a:pt x="24075" y="12300"/>
                      <a:pt x="24075" y="11633"/>
                    </a:cubicBezTo>
                    <a:cubicBezTo>
                      <a:pt x="24075" y="10574"/>
                      <a:pt x="23122" y="10205"/>
                      <a:pt x="22598" y="10157"/>
                    </a:cubicBezTo>
                    <a:cubicBezTo>
                      <a:pt x="21289" y="10193"/>
                      <a:pt x="20443" y="10919"/>
                      <a:pt x="20146" y="12264"/>
                    </a:cubicBezTo>
                    <a:cubicBezTo>
                      <a:pt x="19991" y="11824"/>
                      <a:pt x="19776" y="11395"/>
                      <a:pt x="19503" y="11014"/>
                    </a:cubicBezTo>
                    <a:cubicBezTo>
                      <a:pt x="19824" y="9359"/>
                      <a:pt x="20527" y="7109"/>
                      <a:pt x="22086" y="5633"/>
                    </a:cubicBezTo>
                    <a:cubicBezTo>
                      <a:pt x="22563" y="5189"/>
                      <a:pt x="23019" y="4971"/>
                      <a:pt x="23456" y="4971"/>
                    </a:cubicBezTo>
                    <a:cubicBezTo>
                      <a:pt x="23500" y="4971"/>
                      <a:pt x="23543" y="4973"/>
                      <a:pt x="23586" y="4978"/>
                    </a:cubicBezTo>
                    <a:cubicBezTo>
                      <a:pt x="23360" y="6275"/>
                      <a:pt x="24182" y="7514"/>
                      <a:pt x="25456" y="7811"/>
                    </a:cubicBezTo>
                    <a:cubicBezTo>
                      <a:pt x="25636" y="7852"/>
                      <a:pt x="25817" y="7871"/>
                      <a:pt x="25995" y="7871"/>
                    </a:cubicBezTo>
                    <a:cubicBezTo>
                      <a:pt x="27075" y="7871"/>
                      <a:pt x="28064" y="7156"/>
                      <a:pt x="28361" y="6073"/>
                    </a:cubicBezTo>
                    <a:cubicBezTo>
                      <a:pt x="28667" y="7156"/>
                      <a:pt x="29650" y="7871"/>
                      <a:pt x="30735" y="7871"/>
                    </a:cubicBezTo>
                    <a:cubicBezTo>
                      <a:pt x="30914" y="7871"/>
                      <a:pt x="31096" y="7852"/>
                      <a:pt x="31278" y="7811"/>
                    </a:cubicBezTo>
                    <a:cubicBezTo>
                      <a:pt x="32552" y="7514"/>
                      <a:pt x="33373" y="6275"/>
                      <a:pt x="33135" y="4978"/>
                    </a:cubicBezTo>
                    <a:cubicBezTo>
                      <a:pt x="33186" y="4971"/>
                      <a:pt x="33237" y="4968"/>
                      <a:pt x="33289" y="4968"/>
                    </a:cubicBezTo>
                    <a:close/>
                    <a:moveTo>
                      <a:pt x="5942" y="27968"/>
                    </a:moveTo>
                    <a:cubicBezTo>
                      <a:pt x="5962" y="27968"/>
                      <a:pt x="5982" y="27968"/>
                      <a:pt x="6001" y="27969"/>
                    </a:cubicBezTo>
                    <a:lnTo>
                      <a:pt x="6144" y="27992"/>
                    </a:lnTo>
                    <a:cubicBezTo>
                      <a:pt x="7394" y="28064"/>
                      <a:pt x="8311" y="29195"/>
                      <a:pt x="8120" y="30433"/>
                    </a:cubicBezTo>
                    <a:cubicBezTo>
                      <a:pt x="7958" y="31490"/>
                      <a:pt x="7049" y="32226"/>
                      <a:pt x="6038" y="32226"/>
                    </a:cubicBezTo>
                    <a:cubicBezTo>
                      <a:pt x="5865" y="32226"/>
                      <a:pt x="5689" y="32205"/>
                      <a:pt x="5513" y="32160"/>
                    </a:cubicBezTo>
                    <a:lnTo>
                      <a:pt x="5346" y="32124"/>
                    </a:lnTo>
                    <a:lnTo>
                      <a:pt x="5310" y="32279"/>
                    </a:lnTo>
                    <a:cubicBezTo>
                      <a:pt x="5144" y="32934"/>
                      <a:pt x="5382" y="33600"/>
                      <a:pt x="6013" y="34267"/>
                    </a:cubicBezTo>
                    <a:cubicBezTo>
                      <a:pt x="7573" y="35898"/>
                      <a:pt x="9942" y="36636"/>
                      <a:pt x="11644" y="36958"/>
                    </a:cubicBezTo>
                    <a:lnTo>
                      <a:pt x="11716" y="36970"/>
                    </a:lnTo>
                    <a:lnTo>
                      <a:pt x="11775" y="36922"/>
                    </a:lnTo>
                    <a:cubicBezTo>
                      <a:pt x="12383" y="36482"/>
                      <a:pt x="13085" y="36196"/>
                      <a:pt x="13823" y="36089"/>
                    </a:cubicBezTo>
                    <a:lnTo>
                      <a:pt x="15419" y="35815"/>
                    </a:lnTo>
                    <a:lnTo>
                      <a:pt x="13799" y="35755"/>
                    </a:lnTo>
                    <a:cubicBezTo>
                      <a:pt x="12597" y="35708"/>
                      <a:pt x="11156" y="35279"/>
                      <a:pt x="11109" y="33529"/>
                    </a:cubicBezTo>
                    <a:cubicBezTo>
                      <a:pt x="11121" y="33481"/>
                      <a:pt x="11228" y="32386"/>
                      <a:pt x="12252" y="32386"/>
                    </a:cubicBezTo>
                    <a:cubicBezTo>
                      <a:pt x="12740" y="32386"/>
                      <a:pt x="12978" y="32767"/>
                      <a:pt x="13252" y="33207"/>
                    </a:cubicBezTo>
                    <a:cubicBezTo>
                      <a:pt x="13561" y="33707"/>
                      <a:pt x="13907" y="34267"/>
                      <a:pt x="14669" y="34350"/>
                    </a:cubicBezTo>
                    <a:lnTo>
                      <a:pt x="14883" y="34374"/>
                    </a:lnTo>
                    <a:cubicBezTo>
                      <a:pt x="15181" y="34422"/>
                      <a:pt x="15514" y="34458"/>
                      <a:pt x="15895" y="34469"/>
                    </a:cubicBezTo>
                    <a:lnTo>
                      <a:pt x="16395" y="34493"/>
                    </a:lnTo>
                    <a:lnTo>
                      <a:pt x="16002" y="34172"/>
                    </a:lnTo>
                    <a:cubicBezTo>
                      <a:pt x="15312" y="33612"/>
                      <a:pt x="14978" y="32588"/>
                      <a:pt x="14645" y="31588"/>
                    </a:cubicBezTo>
                    <a:cubicBezTo>
                      <a:pt x="14240" y="30374"/>
                      <a:pt x="13823" y="29112"/>
                      <a:pt x="12740" y="28719"/>
                    </a:cubicBezTo>
                    <a:cubicBezTo>
                      <a:pt x="13045" y="28498"/>
                      <a:pt x="13406" y="28379"/>
                      <a:pt x="13781" y="28379"/>
                    </a:cubicBezTo>
                    <a:cubicBezTo>
                      <a:pt x="13831" y="28379"/>
                      <a:pt x="13881" y="28381"/>
                      <a:pt x="13930" y="28385"/>
                    </a:cubicBezTo>
                    <a:cubicBezTo>
                      <a:pt x="14431" y="28433"/>
                      <a:pt x="14883" y="28778"/>
                      <a:pt x="15276" y="29385"/>
                    </a:cubicBezTo>
                    <a:lnTo>
                      <a:pt x="15419" y="29588"/>
                    </a:lnTo>
                    <a:lnTo>
                      <a:pt x="15562" y="29385"/>
                    </a:lnTo>
                    <a:cubicBezTo>
                      <a:pt x="15570" y="29377"/>
                      <a:pt x="15666" y="29251"/>
                      <a:pt x="15917" y="29251"/>
                    </a:cubicBezTo>
                    <a:cubicBezTo>
                      <a:pt x="16023" y="29251"/>
                      <a:pt x="16157" y="29274"/>
                      <a:pt x="16324" y="29338"/>
                    </a:cubicBezTo>
                    <a:cubicBezTo>
                      <a:pt x="16383" y="29362"/>
                      <a:pt x="16443" y="29421"/>
                      <a:pt x="16466" y="29481"/>
                    </a:cubicBezTo>
                    <a:cubicBezTo>
                      <a:pt x="16621" y="29862"/>
                      <a:pt x="16324" y="30695"/>
                      <a:pt x="16193" y="30981"/>
                    </a:cubicBezTo>
                    <a:lnTo>
                      <a:pt x="15859" y="31707"/>
                    </a:lnTo>
                    <a:lnTo>
                      <a:pt x="16455" y="31171"/>
                    </a:lnTo>
                    <a:cubicBezTo>
                      <a:pt x="16455" y="31171"/>
                      <a:pt x="16985" y="30703"/>
                      <a:pt x="17528" y="30703"/>
                    </a:cubicBezTo>
                    <a:cubicBezTo>
                      <a:pt x="17615" y="30703"/>
                      <a:pt x="17702" y="30715"/>
                      <a:pt x="17788" y="30743"/>
                    </a:cubicBezTo>
                    <a:cubicBezTo>
                      <a:pt x="17336" y="30969"/>
                      <a:pt x="16836" y="31445"/>
                      <a:pt x="17014" y="32219"/>
                    </a:cubicBezTo>
                    <a:cubicBezTo>
                      <a:pt x="17157" y="32850"/>
                      <a:pt x="17669" y="33588"/>
                      <a:pt x="18467" y="33803"/>
                    </a:cubicBezTo>
                    <a:lnTo>
                      <a:pt x="18681" y="33862"/>
                    </a:lnTo>
                    <a:lnTo>
                      <a:pt x="18681" y="33648"/>
                    </a:lnTo>
                    <a:cubicBezTo>
                      <a:pt x="18681" y="33612"/>
                      <a:pt x="18681" y="33588"/>
                      <a:pt x="18681" y="33565"/>
                    </a:cubicBezTo>
                    <a:cubicBezTo>
                      <a:pt x="18788" y="33088"/>
                      <a:pt x="19586" y="32386"/>
                      <a:pt x="19884" y="32160"/>
                    </a:cubicBezTo>
                    <a:lnTo>
                      <a:pt x="20062" y="32005"/>
                    </a:lnTo>
                    <a:lnTo>
                      <a:pt x="19872" y="31874"/>
                    </a:lnTo>
                    <a:cubicBezTo>
                      <a:pt x="19860" y="31874"/>
                      <a:pt x="18943" y="31255"/>
                      <a:pt x="18836" y="30493"/>
                    </a:cubicBezTo>
                    <a:cubicBezTo>
                      <a:pt x="18788" y="30159"/>
                      <a:pt x="18895" y="29838"/>
                      <a:pt x="19122" y="29600"/>
                    </a:cubicBezTo>
                    <a:cubicBezTo>
                      <a:pt x="19616" y="29003"/>
                      <a:pt x="19914" y="28877"/>
                      <a:pt x="20070" y="28877"/>
                    </a:cubicBezTo>
                    <a:cubicBezTo>
                      <a:pt x="20095" y="28877"/>
                      <a:pt x="20116" y="28881"/>
                      <a:pt x="20134" y="28885"/>
                    </a:cubicBezTo>
                    <a:cubicBezTo>
                      <a:pt x="20336" y="28921"/>
                      <a:pt x="20443" y="29195"/>
                      <a:pt x="20479" y="29314"/>
                    </a:cubicBezTo>
                    <a:cubicBezTo>
                      <a:pt x="20538" y="29552"/>
                      <a:pt x="20693" y="29743"/>
                      <a:pt x="20908" y="29862"/>
                    </a:cubicBezTo>
                    <a:cubicBezTo>
                      <a:pt x="21038" y="29925"/>
                      <a:pt x="21190" y="29956"/>
                      <a:pt x="21365" y="29956"/>
                    </a:cubicBezTo>
                    <a:cubicBezTo>
                      <a:pt x="21620" y="29956"/>
                      <a:pt x="21923" y="29889"/>
                      <a:pt x="22277" y="29755"/>
                    </a:cubicBezTo>
                    <a:lnTo>
                      <a:pt x="22301" y="29731"/>
                    </a:lnTo>
                    <a:cubicBezTo>
                      <a:pt x="22353" y="29701"/>
                      <a:pt x="23106" y="29210"/>
                      <a:pt x="24028" y="29210"/>
                    </a:cubicBezTo>
                    <a:cubicBezTo>
                      <a:pt x="24573" y="29210"/>
                      <a:pt x="25177" y="29382"/>
                      <a:pt x="25730" y="29921"/>
                    </a:cubicBezTo>
                    <a:cubicBezTo>
                      <a:pt x="27313" y="31267"/>
                      <a:pt x="26277" y="33219"/>
                      <a:pt x="26230" y="33303"/>
                    </a:cubicBezTo>
                    <a:lnTo>
                      <a:pt x="26218" y="33338"/>
                    </a:lnTo>
                    <a:cubicBezTo>
                      <a:pt x="26039" y="33946"/>
                      <a:pt x="26051" y="34398"/>
                      <a:pt x="26242" y="34708"/>
                    </a:cubicBezTo>
                    <a:cubicBezTo>
                      <a:pt x="26361" y="34910"/>
                      <a:pt x="26575" y="35053"/>
                      <a:pt x="26825" y="35089"/>
                    </a:cubicBezTo>
                    <a:cubicBezTo>
                      <a:pt x="26944" y="35112"/>
                      <a:pt x="27218" y="35196"/>
                      <a:pt x="27277" y="35386"/>
                    </a:cubicBezTo>
                    <a:cubicBezTo>
                      <a:pt x="27325" y="35529"/>
                      <a:pt x="27301" y="35839"/>
                      <a:pt x="26670" y="36470"/>
                    </a:cubicBezTo>
                    <a:cubicBezTo>
                      <a:pt x="26453" y="36709"/>
                      <a:pt x="26149" y="36839"/>
                      <a:pt x="25841" y="36839"/>
                    </a:cubicBezTo>
                    <a:cubicBezTo>
                      <a:pt x="25828" y="36839"/>
                      <a:pt x="25814" y="36839"/>
                      <a:pt x="25801" y="36839"/>
                    </a:cubicBezTo>
                    <a:cubicBezTo>
                      <a:pt x="25027" y="36791"/>
                      <a:pt x="24325" y="35946"/>
                      <a:pt x="24325" y="35934"/>
                    </a:cubicBezTo>
                    <a:lnTo>
                      <a:pt x="24170" y="35755"/>
                    </a:lnTo>
                    <a:lnTo>
                      <a:pt x="24051" y="35946"/>
                    </a:lnTo>
                    <a:cubicBezTo>
                      <a:pt x="23836" y="36267"/>
                      <a:pt x="23217" y="37125"/>
                      <a:pt x="22753" y="37279"/>
                    </a:cubicBezTo>
                    <a:cubicBezTo>
                      <a:pt x="22721" y="37288"/>
                      <a:pt x="22689" y="37292"/>
                      <a:pt x="22657" y="37292"/>
                    </a:cubicBezTo>
                    <a:cubicBezTo>
                      <a:pt x="22606" y="37292"/>
                      <a:pt x="22554" y="37282"/>
                      <a:pt x="22503" y="37267"/>
                    </a:cubicBezTo>
                    <a:lnTo>
                      <a:pt x="22372" y="37232"/>
                    </a:lnTo>
                    <a:lnTo>
                      <a:pt x="22253" y="37458"/>
                    </a:lnTo>
                    <a:lnTo>
                      <a:pt x="22265" y="37517"/>
                    </a:lnTo>
                    <a:cubicBezTo>
                      <a:pt x="22432" y="38387"/>
                      <a:pt x="23205" y="38934"/>
                      <a:pt x="23884" y="39089"/>
                    </a:cubicBezTo>
                    <a:cubicBezTo>
                      <a:pt x="23994" y="39114"/>
                      <a:pt x="24098" y="39126"/>
                      <a:pt x="24197" y="39126"/>
                    </a:cubicBezTo>
                    <a:cubicBezTo>
                      <a:pt x="24789" y="39126"/>
                      <a:pt x="25166" y="38703"/>
                      <a:pt x="25360" y="38315"/>
                    </a:cubicBezTo>
                    <a:lnTo>
                      <a:pt x="25360" y="38315"/>
                    </a:lnTo>
                    <a:cubicBezTo>
                      <a:pt x="25551" y="38934"/>
                      <a:pt x="24920" y="39649"/>
                      <a:pt x="24920" y="39649"/>
                    </a:cubicBezTo>
                    <a:lnTo>
                      <a:pt x="24384" y="40244"/>
                    </a:lnTo>
                    <a:lnTo>
                      <a:pt x="24384" y="40244"/>
                    </a:lnTo>
                    <a:lnTo>
                      <a:pt x="25122" y="39911"/>
                    </a:lnTo>
                    <a:cubicBezTo>
                      <a:pt x="25352" y="39806"/>
                      <a:pt x="25926" y="39593"/>
                      <a:pt x="26340" y="39593"/>
                    </a:cubicBezTo>
                    <a:cubicBezTo>
                      <a:pt x="26443" y="39593"/>
                      <a:pt x="26535" y="39606"/>
                      <a:pt x="26611" y="39637"/>
                    </a:cubicBezTo>
                    <a:cubicBezTo>
                      <a:pt x="26682" y="39661"/>
                      <a:pt x="26742" y="39720"/>
                      <a:pt x="26765" y="39780"/>
                    </a:cubicBezTo>
                    <a:cubicBezTo>
                      <a:pt x="26968" y="40327"/>
                      <a:pt x="26718" y="40530"/>
                      <a:pt x="26718" y="40530"/>
                    </a:cubicBezTo>
                    <a:lnTo>
                      <a:pt x="26492" y="40673"/>
                    </a:lnTo>
                    <a:lnTo>
                      <a:pt x="26718" y="40815"/>
                    </a:lnTo>
                    <a:cubicBezTo>
                      <a:pt x="27325" y="41208"/>
                      <a:pt x="27658" y="41661"/>
                      <a:pt x="27718" y="42173"/>
                    </a:cubicBezTo>
                    <a:cubicBezTo>
                      <a:pt x="27754" y="42589"/>
                      <a:pt x="27635" y="43018"/>
                      <a:pt x="27385" y="43363"/>
                    </a:cubicBezTo>
                    <a:cubicBezTo>
                      <a:pt x="26980" y="42268"/>
                      <a:pt x="25730" y="41851"/>
                      <a:pt x="24503" y="41446"/>
                    </a:cubicBezTo>
                    <a:cubicBezTo>
                      <a:pt x="23527" y="41125"/>
                      <a:pt x="22503" y="40792"/>
                      <a:pt x="21943" y="40113"/>
                    </a:cubicBezTo>
                    <a:lnTo>
                      <a:pt x="21634" y="39744"/>
                    </a:lnTo>
                    <a:lnTo>
                      <a:pt x="21646" y="40232"/>
                    </a:lnTo>
                    <a:cubicBezTo>
                      <a:pt x="21658" y="40601"/>
                      <a:pt x="21705" y="40923"/>
                      <a:pt x="21741" y="41220"/>
                    </a:cubicBezTo>
                    <a:lnTo>
                      <a:pt x="21765" y="41446"/>
                    </a:lnTo>
                    <a:cubicBezTo>
                      <a:pt x="21860" y="42197"/>
                      <a:pt x="22408" y="42554"/>
                      <a:pt x="22908" y="42863"/>
                    </a:cubicBezTo>
                    <a:cubicBezTo>
                      <a:pt x="23348" y="43137"/>
                      <a:pt x="23741" y="43375"/>
                      <a:pt x="23741" y="43863"/>
                    </a:cubicBezTo>
                    <a:cubicBezTo>
                      <a:pt x="23741" y="44887"/>
                      <a:pt x="22634" y="45006"/>
                      <a:pt x="22610" y="45006"/>
                    </a:cubicBezTo>
                    <a:cubicBezTo>
                      <a:pt x="20836" y="44959"/>
                      <a:pt x="20407" y="43518"/>
                      <a:pt x="20360" y="42316"/>
                    </a:cubicBezTo>
                    <a:lnTo>
                      <a:pt x="20300" y="40696"/>
                    </a:lnTo>
                    <a:lnTo>
                      <a:pt x="20038" y="42292"/>
                    </a:lnTo>
                    <a:cubicBezTo>
                      <a:pt x="19919" y="43030"/>
                      <a:pt x="19634" y="43732"/>
                      <a:pt x="19193" y="44340"/>
                    </a:cubicBezTo>
                    <a:lnTo>
                      <a:pt x="19145" y="44399"/>
                    </a:lnTo>
                    <a:lnTo>
                      <a:pt x="19157" y="44471"/>
                    </a:lnTo>
                    <a:cubicBezTo>
                      <a:pt x="19479" y="46173"/>
                      <a:pt x="20217" y="48543"/>
                      <a:pt x="21860" y="50102"/>
                    </a:cubicBezTo>
                    <a:cubicBezTo>
                      <a:pt x="22389" y="50603"/>
                      <a:pt x="22918" y="50856"/>
                      <a:pt x="23435" y="50856"/>
                    </a:cubicBezTo>
                    <a:cubicBezTo>
                      <a:pt x="23570" y="50856"/>
                      <a:pt x="23704" y="50839"/>
                      <a:pt x="23836" y="50805"/>
                    </a:cubicBezTo>
                    <a:lnTo>
                      <a:pt x="23991" y="50769"/>
                    </a:lnTo>
                    <a:lnTo>
                      <a:pt x="23956" y="50602"/>
                    </a:lnTo>
                    <a:cubicBezTo>
                      <a:pt x="23646" y="49400"/>
                      <a:pt x="24456" y="48185"/>
                      <a:pt x="25694" y="47995"/>
                    </a:cubicBezTo>
                    <a:cubicBezTo>
                      <a:pt x="25803" y="47978"/>
                      <a:pt x="25911" y="47970"/>
                      <a:pt x="26017" y="47970"/>
                    </a:cubicBezTo>
                    <a:cubicBezTo>
                      <a:pt x="27113" y="47970"/>
                      <a:pt x="28058" y="48832"/>
                      <a:pt x="28123" y="49971"/>
                    </a:cubicBezTo>
                    <a:lnTo>
                      <a:pt x="28147" y="50114"/>
                    </a:lnTo>
                    <a:cubicBezTo>
                      <a:pt x="28170" y="51114"/>
                      <a:pt x="27277" y="52638"/>
                      <a:pt x="25908" y="53305"/>
                    </a:cubicBezTo>
                    <a:cubicBezTo>
                      <a:pt x="25428" y="53543"/>
                      <a:pt x="24928" y="53661"/>
                      <a:pt x="24416" y="53661"/>
                    </a:cubicBezTo>
                    <a:cubicBezTo>
                      <a:pt x="23266" y="53661"/>
                      <a:pt x="22058" y="53066"/>
                      <a:pt x="20896" y="51912"/>
                    </a:cubicBezTo>
                    <a:cubicBezTo>
                      <a:pt x="19253" y="50269"/>
                      <a:pt x="18431" y="48078"/>
                      <a:pt x="18455" y="45399"/>
                    </a:cubicBezTo>
                    <a:lnTo>
                      <a:pt x="18455" y="45090"/>
                    </a:lnTo>
                    <a:lnTo>
                      <a:pt x="18205" y="45268"/>
                    </a:lnTo>
                    <a:cubicBezTo>
                      <a:pt x="17824" y="45518"/>
                      <a:pt x="17395" y="45685"/>
                      <a:pt x="16943" y="45780"/>
                    </a:cubicBezTo>
                    <a:cubicBezTo>
                      <a:pt x="16395" y="44566"/>
                      <a:pt x="17919" y="42387"/>
                      <a:pt x="17931" y="42363"/>
                    </a:cubicBezTo>
                    <a:lnTo>
                      <a:pt x="17657" y="42161"/>
                    </a:lnTo>
                    <a:cubicBezTo>
                      <a:pt x="15913" y="44457"/>
                      <a:pt x="14373" y="45021"/>
                      <a:pt x="13279" y="45021"/>
                    </a:cubicBezTo>
                    <a:cubicBezTo>
                      <a:pt x="12364" y="45021"/>
                      <a:pt x="11761" y="44627"/>
                      <a:pt x="11609" y="44518"/>
                    </a:cubicBezTo>
                    <a:cubicBezTo>
                      <a:pt x="11359" y="44173"/>
                      <a:pt x="9751" y="41661"/>
                      <a:pt x="13966" y="38470"/>
                    </a:cubicBezTo>
                    <a:lnTo>
                      <a:pt x="13764" y="38196"/>
                    </a:lnTo>
                    <a:cubicBezTo>
                      <a:pt x="13754" y="38206"/>
                      <a:pt x="12178" y="39303"/>
                      <a:pt x="10958" y="39303"/>
                    </a:cubicBezTo>
                    <a:cubicBezTo>
                      <a:pt x="10739" y="39303"/>
                      <a:pt x="10532" y="39268"/>
                      <a:pt x="10347" y="39184"/>
                    </a:cubicBezTo>
                    <a:cubicBezTo>
                      <a:pt x="10442" y="38732"/>
                      <a:pt x="10621" y="38303"/>
                      <a:pt x="10859" y="37922"/>
                    </a:cubicBezTo>
                    <a:lnTo>
                      <a:pt x="11025" y="37660"/>
                    </a:lnTo>
                    <a:lnTo>
                      <a:pt x="10632" y="37660"/>
                    </a:lnTo>
                    <a:cubicBezTo>
                      <a:pt x="7989" y="37660"/>
                      <a:pt x="5822" y="36839"/>
                      <a:pt x="4203" y="35220"/>
                    </a:cubicBezTo>
                    <a:cubicBezTo>
                      <a:pt x="2536" y="33541"/>
                      <a:pt x="2036" y="31767"/>
                      <a:pt x="2810" y="30207"/>
                    </a:cubicBezTo>
                    <a:cubicBezTo>
                      <a:pt x="3464" y="28864"/>
                      <a:pt x="4931" y="27968"/>
                      <a:pt x="5942" y="27968"/>
                    </a:cubicBezTo>
                    <a:close/>
                    <a:moveTo>
                      <a:pt x="50792" y="27957"/>
                    </a:moveTo>
                    <a:cubicBezTo>
                      <a:pt x="51792" y="27957"/>
                      <a:pt x="53269" y="28850"/>
                      <a:pt x="53924" y="30195"/>
                    </a:cubicBezTo>
                    <a:cubicBezTo>
                      <a:pt x="54697" y="31755"/>
                      <a:pt x="54197" y="33529"/>
                      <a:pt x="52531" y="35208"/>
                    </a:cubicBezTo>
                    <a:cubicBezTo>
                      <a:pt x="50899" y="36827"/>
                      <a:pt x="48744" y="37648"/>
                      <a:pt x="46101" y="37648"/>
                    </a:cubicBezTo>
                    <a:lnTo>
                      <a:pt x="45708" y="37648"/>
                    </a:lnTo>
                    <a:lnTo>
                      <a:pt x="45875" y="37910"/>
                    </a:lnTo>
                    <a:cubicBezTo>
                      <a:pt x="46113" y="38291"/>
                      <a:pt x="46292" y="38720"/>
                      <a:pt x="46387" y="39172"/>
                    </a:cubicBezTo>
                    <a:cubicBezTo>
                      <a:pt x="46202" y="39256"/>
                      <a:pt x="45995" y="39291"/>
                      <a:pt x="45776" y="39291"/>
                    </a:cubicBezTo>
                    <a:cubicBezTo>
                      <a:pt x="44559" y="39291"/>
                      <a:pt x="42990" y="38194"/>
                      <a:pt x="42970" y="38184"/>
                    </a:cubicBezTo>
                    <a:lnTo>
                      <a:pt x="42767" y="38458"/>
                    </a:lnTo>
                    <a:cubicBezTo>
                      <a:pt x="46970" y="41661"/>
                      <a:pt x="45363" y="44161"/>
                      <a:pt x="45125" y="44506"/>
                    </a:cubicBezTo>
                    <a:cubicBezTo>
                      <a:pt x="44973" y="44615"/>
                      <a:pt x="44370" y="45010"/>
                      <a:pt x="43454" y="45010"/>
                    </a:cubicBezTo>
                    <a:cubicBezTo>
                      <a:pt x="42358" y="45010"/>
                      <a:pt x="40816" y="44445"/>
                      <a:pt x="39065" y="42149"/>
                    </a:cubicBezTo>
                    <a:lnTo>
                      <a:pt x="38803" y="42351"/>
                    </a:lnTo>
                    <a:cubicBezTo>
                      <a:pt x="38815" y="42375"/>
                      <a:pt x="40339" y="44554"/>
                      <a:pt x="39791" y="45768"/>
                    </a:cubicBezTo>
                    <a:cubicBezTo>
                      <a:pt x="39338" y="45673"/>
                      <a:pt x="38910" y="45506"/>
                      <a:pt x="38529" y="45256"/>
                    </a:cubicBezTo>
                    <a:lnTo>
                      <a:pt x="38267" y="45090"/>
                    </a:lnTo>
                    <a:lnTo>
                      <a:pt x="38267" y="45399"/>
                    </a:lnTo>
                    <a:cubicBezTo>
                      <a:pt x="38279" y="48078"/>
                      <a:pt x="37457" y="50281"/>
                      <a:pt x="35814" y="51912"/>
                    </a:cubicBezTo>
                    <a:cubicBezTo>
                      <a:pt x="34660" y="53066"/>
                      <a:pt x="33455" y="53661"/>
                      <a:pt x="32301" y="53661"/>
                    </a:cubicBezTo>
                    <a:cubicBezTo>
                      <a:pt x="31788" y="53661"/>
                      <a:pt x="31285" y="53543"/>
                      <a:pt x="30802" y="53305"/>
                    </a:cubicBezTo>
                    <a:cubicBezTo>
                      <a:pt x="29444" y="52638"/>
                      <a:pt x="28539" y="51114"/>
                      <a:pt x="28575" y="50114"/>
                    </a:cubicBezTo>
                    <a:lnTo>
                      <a:pt x="28623" y="49971"/>
                    </a:lnTo>
                    <a:cubicBezTo>
                      <a:pt x="28647" y="49459"/>
                      <a:pt x="28861" y="48959"/>
                      <a:pt x="29230" y="48602"/>
                    </a:cubicBezTo>
                    <a:cubicBezTo>
                      <a:pt x="29672" y="48160"/>
                      <a:pt x="30200" y="47968"/>
                      <a:pt x="30714" y="47968"/>
                    </a:cubicBezTo>
                    <a:cubicBezTo>
                      <a:pt x="31973" y="47968"/>
                      <a:pt x="33150" y="49123"/>
                      <a:pt x="32778" y="50602"/>
                    </a:cubicBezTo>
                    <a:lnTo>
                      <a:pt x="32742" y="50769"/>
                    </a:lnTo>
                    <a:lnTo>
                      <a:pt x="32909" y="50817"/>
                    </a:lnTo>
                    <a:cubicBezTo>
                      <a:pt x="33033" y="50847"/>
                      <a:pt x="33159" y="50862"/>
                      <a:pt x="33287" y="50862"/>
                    </a:cubicBezTo>
                    <a:cubicBezTo>
                      <a:pt x="33807" y="50862"/>
                      <a:pt x="34350" y="50609"/>
                      <a:pt x="34885" y="50102"/>
                    </a:cubicBezTo>
                    <a:cubicBezTo>
                      <a:pt x="36517" y="48543"/>
                      <a:pt x="37255" y="46173"/>
                      <a:pt x="37576" y="44471"/>
                    </a:cubicBezTo>
                    <a:lnTo>
                      <a:pt x="37588" y="44399"/>
                    </a:lnTo>
                    <a:lnTo>
                      <a:pt x="37552" y="44340"/>
                    </a:lnTo>
                    <a:cubicBezTo>
                      <a:pt x="37112" y="43732"/>
                      <a:pt x="36826" y="43018"/>
                      <a:pt x="36719" y="42280"/>
                    </a:cubicBezTo>
                    <a:lnTo>
                      <a:pt x="36445" y="40684"/>
                    </a:lnTo>
                    <a:lnTo>
                      <a:pt x="36386" y="42304"/>
                    </a:lnTo>
                    <a:cubicBezTo>
                      <a:pt x="36338" y="43506"/>
                      <a:pt x="35909" y="44947"/>
                      <a:pt x="34171" y="44995"/>
                    </a:cubicBezTo>
                    <a:cubicBezTo>
                      <a:pt x="34123" y="44983"/>
                      <a:pt x="33016" y="44875"/>
                      <a:pt x="33016" y="43852"/>
                    </a:cubicBezTo>
                    <a:cubicBezTo>
                      <a:pt x="33016" y="43363"/>
                      <a:pt x="33397" y="43125"/>
                      <a:pt x="33850" y="42851"/>
                    </a:cubicBezTo>
                    <a:cubicBezTo>
                      <a:pt x="34338" y="42542"/>
                      <a:pt x="34897" y="42185"/>
                      <a:pt x="34993" y="41435"/>
                    </a:cubicBezTo>
                    <a:lnTo>
                      <a:pt x="35016" y="41208"/>
                    </a:lnTo>
                    <a:cubicBezTo>
                      <a:pt x="35052" y="40923"/>
                      <a:pt x="35088" y="40589"/>
                      <a:pt x="35112" y="40220"/>
                    </a:cubicBezTo>
                    <a:lnTo>
                      <a:pt x="35124" y="39732"/>
                    </a:lnTo>
                    <a:lnTo>
                      <a:pt x="34814" y="40101"/>
                    </a:lnTo>
                    <a:cubicBezTo>
                      <a:pt x="34243" y="40780"/>
                      <a:pt x="33230" y="41113"/>
                      <a:pt x="32242" y="41435"/>
                    </a:cubicBezTo>
                    <a:cubicBezTo>
                      <a:pt x="31028" y="41839"/>
                      <a:pt x="29766" y="42256"/>
                      <a:pt x="29373" y="43351"/>
                    </a:cubicBezTo>
                    <a:cubicBezTo>
                      <a:pt x="29123" y="42994"/>
                      <a:pt x="29004" y="42578"/>
                      <a:pt x="29028" y="42161"/>
                    </a:cubicBezTo>
                    <a:cubicBezTo>
                      <a:pt x="29087" y="41649"/>
                      <a:pt x="29432" y="41196"/>
                      <a:pt x="30040" y="40804"/>
                    </a:cubicBezTo>
                    <a:lnTo>
                      <a:pt x="30242" y="40673"/>
                    </a:lnTo>
                    <a:lnTo>
                      <a:pt x="30040" y="40518"/>
                    </a:lnTo>
                    <a:cubicBezTo>
                      <a:pt x="30028" y="40506"/>
                      <a:pt x="29778" y="40315"/>
                      <a:pt x="29992" y="39768"/>
                    </a:cubicBezTo>
                    <a:cubicBezTo>
                      <a:pt x="30016" y="39696"/>
                      <a:pt x="30063" y="39637"/>
                      <a:pt x="30135" y="39613"/>
                    </a:cubicBezTo>
                    <a:cubicBezTo>
                      <a:pt x="30208" y="39583"/>
                      <a:pt x="30298" y="39571"/>
                      <a:pt x="30398" y="39571"/>
                    </a:cubicBezTo>
                    <a:cubicBezTo>
                      <a:pt x="30816" y="39571"/>
                      <a:pt x="31404" y="39793"/>
                      <a:pt x="31635" y="39899"/>
                    </a:cubicBezTo>
                    <a:lnTo>
                      <a:pt x="32361" y="40232"/>
                    </a:lnTo>
                    <a:lnTo>
                      <a:pt x="32361" y="40232"/>
                    </a:lnTo>
                    <a:lnTo>
                      <a:pt x="31826" y="39637"/>
                    </a:lnTo>
                    <a:cubicBezTo>
                      <a:pt x="31826" y="39625"/>
                      <a:pt x="31195" y="38910"/>
                      <a:pt x="31397" y="38291"/>
                    </a:cubicBezTo>
                    <a:lnTo>
                      <a:pt x="31397" y="38291"/>
                    </a:lnTo>
                    <a:cubicBezTo>
                      <a:pt x="31590" y="38688"/>
                      <a:pt x="31967" y="39103"/>
                      <a:pt x="32556" y="39103"/>
                    </a:cubicBezTo>
                    <a:cubicBezTo>
                      <a:pt x="32655" y="39103"/>
                      <a:pt x="32761" y="39091"/>
                      <a:pt x="32873" y="39065"/>
                    </a:cubicBezTo>
                    <a:cubicBezTo>
                      <a:pt x="33552" y="38910"/>
                      <a:pt x="34314" y="38363"/>
                      <a:pt x="34493" y="37506"/>
                    </a:cubicBezTo>
                    <a:lnTo>
                      <a:pt x="34493" y="37422"/>
                    </a:lnTo>
                    <a:lnTo>
                      <a:pt x="34373" y="37208"/>
                    </a:lnTo>
                    <a:lnTo>
                      <a:pt x="34243" y="37244"/>
                    </a:lnTo>
                    <a:cubicBezTo>
                      <a:pt x="34203" y="37263"/>
                      <a:pt x="34157" y="37272"/>
                      <a:pt x="34111" y="37272"/>
                    </a:cubicBezTo>
                    <a:cubicBezTo>
                      <a:pt x="34073" y="37272"/>
                      <a:pt x="34036" y="37266"/>
                      <a:pt x="34004" y="37255"/>
                    </a:cubicBezTo>
                    <a:cubicBezTo>
                      <a:pt x="33528" y="37101"/>
                      <a:pt x="32909" y="36243"/>
                      <a:pt x="32707" y="35934"/>
                    </a:cubicBezTo>
                    <a:lnTo>
                      <a:pt x="32588" y="35731"/>
                    </a:lnTo>
                    <a:lnTo>
                      <a:pt x="32433" y="35910"/>
                    </a:lnTo>
                    <a:cubicBezTo>
                      <a:pt x="32421" y="35922"/>
                      <a:pt x="31730" y="36779"/>
                      <a:pt x="30956" y="36815"/>
                    </a:cubicBezTo>
                    <a:cubicBezTo>
                      <a:pt x="30942" y="36815"/>
                      <a:pt x="30928" y="36816"/>
                      <a:pt x="30915" y="36816"/>
                    </a:cubicBezTo>
                    <a:cubicBezTo>
                      <a:pt x="30597" y="36816"/>
                      <a:pt x="30304" y="36686"/>
                      <a:pt x="30087" y="36458"/>
                    </a:cubicBezTo>
                    <a:cubicBezTo>
                      <a:pt x="29456" y="35815"/>
                      <a:pt x="29432" y="35505"/>
                      <a:pt x="29468" y="35374"/>
                    </a:cubicBezTo>
                    <a:cubicBezTo>
                      <a:pt x="29528" y="35172"/>
                      <a:pt x="29813" y="35100"/>
                      <a:pt x="29932" y="35077"/>
                    </a:cubicBezTo>
                    <a:cubicBezTo>
                      <a:pt x="30171" y="35041"/>
                      <a:pt x="30385" y="34898"/>
                      <a:pt x="30516" y="34684"/>
                    </a:cubicBezTo>
                    <a:cubicBezTo>
                      <a:pt x="30694" y="34386"/>
                      <a:pt x="30706" y="33934"/>
                      <a:pt x="30540" y="33326"/>
                    </a:cubicBezTo>
                    <a:lnTo>
                      <a:pt x="30516" y="33291"/>
                    </a:lnTo>
                    <a:cubicBezTo>
                      <a:pt x="30480" y="33207"/>
                      <a:pt x="29432" y="31255"/>
                      <a:pt x="31028" y="29897"/>
                    </a:cubicBezTo>
                    <a:cubicBezTo>
                      <a:pt x="31577" y="29361"/>
                      <a:pt x="32176" y="29190"/>
                      <a:pt x="32716" y="29190"/>
                    </a:cubicBezTo>
                    <a:cubicBezTo>
                      <a:pt x="33639" y="29190"/>
                      <a:pt x="34392" y="29689"/>
                      <a:pt x="34445" y="29719"/>
                    </a:cubicBezTo>
                    <a:lnTo>
                      <a:pt x="34469" y="29731"/>
                    </a:lnTo>
                    <a:cubicBezTo>
                      <a:pt x="34819" y="29871"/>
                      <a:pt x="35120" y="29941"/>
                      <a:pt x="35373" y="29941"/>
                    </a:cubicBezTo>
                    <a:cubicBezTo>
                      <a:pt x="35551" y="29941"/>
                      <a:pt x="35706" y="29907"/>
                      <a:pt x="35838" y="29838"/>
                    </a:cubicBezTo>
                    <a:cubicBezTo>
                      <a:pt x="36052" y="29731"/>
                      <a:pt x="36207" y="29528"/>
                      <a:pt x="36278" y="29290"/>
                    </a:cubicBezTo>
                    <a:cubicBezTo>
                      <a:pt x="36314" y="29183"/>
                      <a:pt x="36409" y="28909"/>
                      <a:pt x="36612" y="28873"/>
                    </a:cubicBezTo>
                    <a:cubicBezTo>
                      <a:pt x="36630" y="28869"/>
                      <a:pt x="36651" y="28866"/>
                      <a:pt x="36676" y="28866"/>
                    </a:cubicBezTo>
                    <a:cubicBezTo>
                      <a:pt x="36834" y="28866"/>
                      <a:pt x="37140" y="28991"/>
                      <a:pt x="37624" y="29588"/>
                    </a:cubicBezTo>
                    <a:cubicBezTo>
                      <a:pt x="37850" y="29826"/>
                      <a:pt x="37957" y="30147"/>
                      <a:pt x="37910" y="30481"/>
                    </a:cubicBezTo>
                    <a:cubicBezTo>
                      <a:pt x="37791" y="31243"/>
                      <a:pt x="36886" y="31862"/>
                      <a:pt x="36874" y="31862"/>
                    </a:cubicBezTo>
                    <a:lnTo>
                      <a:pt x="36671" y="31993"/>
                    </a:lnTo>
                    <a:lnTo>
                      <a:pt x="36862" y="32136"/>
                    </a:lnTo>
                    <a:cubicBezTo>
                      <a:pt x="37160" y="32374"/>
                      <a:pt x="37957" y="33076"/>
                      <a:pt x="38064" y="33553"/>
                    </a:cubicBezTo>
                    <a:cubicBezTo>
                      <a:pt x="38064" y="33576"/>
                      <a:pt x="38064" y="33600"/>
                      <a:pt x="38064" y="33624"/>
                    </a:cubicBezTo>
                    <a:lnTo>
                      <a:pt x="38064" y="33850"/>
                    </a:lnTo>
                    <a:lnTo>
                      <a:pt x="38279" y="33791"/>
                    </a:lnTo>
                    <a:cubicBezTo>
                      <a:pt x="39076" y="33576"/>
                      <a:pt x="39577" y="32838"/>
                      <a:pt x="39731" y="32207"/>
                    </a:cubicBezTo>
                    <a:cubicBezTo>
                      <a:pt x="39910" y="31433"/>
                      <a:pt x="39410" y="30957"/>
                      <a:pt x="38957" y="30731"/>
                    </a:cubicBezTo>
                    <a:cubicBezTo>
                      <a:pt x="39043" y="30703"/>
                      <a:pt x="39130" y="30691"/>
                      <a:pt x="39217" y="30691"/>
                    </a:cubicBezTo>
                    <a:cubicBezTo>
                      <a:pt x="39760" y="30691"/>
                      <a:pt x="40291" y="31159"/>
                      <a:pt x="40291" y="31159"/>
                    </a:cubicBezTo>
                    <a:lnTo>
                      <a:pt x="40886" y="31695"/>
                    </a:lnTo>
                    <a:lnTo>
                      <a:pt x="40886" y="31695"/>
                    </a:lnTo>
                    <a:lnTo>
                      <a:pt x="40553" y="30969"/>
                    </a:lnTo>
                    <a:cubicBezTo>
                      <a:pt x="40422" y="30683"/>
                      <a:pt x="40124" y="29850"/>
                      <a:pt x="40279" y="29469"/>
                    </a:cubicBezTo>
                    <a:cubicBezTo>
                      <a:pt x="40303" y="29397"/>
                      <a:pt x="40362" y="29350"/>
                      <a:pt x="40422" y="29326"/>
                    </a:cubicBezTo>
                    <a:cubicBezTo>
                      <a:pt x="40589" y="29262"/>
                      <a:pt x="40722" y="29239"/>
                      <a:pt x="40828" y="29239"/>
                    </a:cubicBezTo>
                    <a:cubicBezTo>
                      <a:pt x="41078" y="29239"/>
                      <a:pt x="41172" y="29365"/>
                      <a:pt x="41172" y="29374"/>
                    </a:cubicBezTo>
                    <a:lnTo>
                      <a:pt x="41315" y="29588"/>
                    </a:lnTo>
                    <a:lnTo>
                      <a:pt x="41458" y="29374"/>
                    </a:lnTo>
                    <a:cubicBezTo>
                      <a:pt x="41851" y="28766"/>
                      <a:pt x="42303" y="28421"/>
                      <a:pt x="42815" y="28362"/>
                    </a:cubicBezTo>
                    <a:cubicBezTo>
                      <a:pt x="42850" y="28360"/>
                      <a:pt x="42885" y="28359"/>
                      <a:pt x="42920" y="28359"/>
                    </a:cubicBezTo>
                    <a:cubicBezTo>
                      <a:pt x="43301" y="28359"/>
                      <a:pt x="43678" y="28478"/>
                      <a:pt x="44006" y="28707"/>
                    </a:cubicBezTo>
                    <a:cubicBezTo>
                      <a:pt x="42910" y="29100"/>
                      <a:pt x="42494" y="30362"/>
                      <a:pt x="42089" y="31576"/>
                    </a:cubicBezTo>
                    <a:cubicBezTo>
                      <a:pt x="41767" y="32576"/>
                      <a:pt x="41422" y="33600"/>
                      <a:pt x="40731" y="34160"/>
                    </a:cubicBezTo>
                    <a:lnTo>
                      <a:pt x="40350" y="34469"/>
                    </a:lnTo>
                    <a:lnTo>
                      <a:pt x="40850" y="34458"/>
                    </a:lnTo>
                    <a:cubicBezTo>
                      <a:pt x="41220" y="34446"/>
                      <a:pt x="41553" y="34398"/>
                      <a:pt x="41851" y="34362"/>
                    </a:cubicBezTo>
                    <a:lnTo>
                      <a:pt x="42065" y="34338"/>
                    </a:lnTo>
                    <a:cubicBezTo>
                      <a:pt x="42827" y="34243"/>
                      <a:pt x="43172" y="33696"/>
                      <a:pt x="43482" y="33195"/>
                    </a:cubicBezTo>
                    <a:cubicBezTo>
                      <a:pt x="43756" y="32755"/>
                      <a:pt x="44006" y="32362"/>
                      <a:pt x="44494" y="32362"/>
                    </a:cubicBezTo>
                    <a:cubicBezTo>
                      <a:pt x="45506" y="32362"/>
                      <a:pt x="45625" y="33469"/>
                      <a:pt x="45625" y="33493"/>
                    </a:cubicBezTo>
                    <a:cubicBezTo>
                      <a:pt x="45577" y="35267"/>
                      <a:pt x="44137" y="35696"/>
                      <a:pt x="42934" y="35743"/>
                    </a:cubicBezTo>
                    <a:lnTo>
                      <a:pt x="41315" y="35803"/>
                    </a:lnTo>
                    <a:lnTo>
                      <a:pt x="42910" y="36065"/>
                    </a:lnTo>
                    <a:cubicBezTo>
                      <a:pt x="43648" y="36184"/>
                      <a:pt x="44351" y="36470"/>
                      <a:pt x="44958" y="36910"/>
                    </a:cubicBezTo>
                    <a:lnTo>
                      <a:pt x="45018" y="36958"/>
                    </a:lnTo>
                    <a:lnTo>
                      <a:pt x="45089" y="36946"/>
                    </a:lnTo>
                    <a:cubicBezTo>
                      <a:pt x="46804" y="36624"/>
                      <a:pt x="49173" y="35886"/>
                      <a:pt x="50721" y="34243"/>
                    </a:cubicBezTo>
                    <a:cubicBezTo>
                      <a:pt x="51364" y="33576"/>
                      <a:pt x="51602" y="32910"/>
                      <a:pt x="51435" y="32267"/>
                    </a:cubicBezTo>
                    <a:lnTo>
                      <a:pt x="51388" y="32112"/>
                    </a:lnTo>
                    <a:lnTo>
                      <a:pt x="51233" y="32148"/>
                    </a:lnTo>
                    <a:cubicBezTo>
                      <a:pt x="51057" y="32193"/>
                      <a:pt x="50881" y="32214"/>
                      <a:pt x="50708" y="32214"/>
                    </a:cubicBezTo>
                    <a:cubicBezTo>
                      <a:pt x="49688" y="32214"/>
                      <a:pt x="48776" y="31470"/>
                      <a:pt x="48613" y="30421"/>
                    </a:cubicBezTo>
                    <a:cubicBezTo>
                      <a:pt x="48423" y="29183"/>
                      <a:pt x="49340" y="28052"/>
                      <a:pt x="50590" y="27981"/>
                    </a:cubicBezTo>
                    <a:lnTo>
                      <a:pt x="50745" y="27957"/>
                    </a:lnTo>
                    <a:close/>
                    <a:moveTo>
                      <a:pt x="24408" y="1505"/>
                    </a:moveTo>
                    <a:cubicBezTo>
                      <a:pt x="23391" y="1505"/>
                      <a:pt x="22102" y="1921"/>
                      <a:pt x="20669" y="3347"/>
                    </a:cubicBezTo>
                    <a:cubicBezTo>
                      <a:pt x="19014" y="5002"/>
                      <a:pt x="18169" y="7168"/>
                      <a:pt x="18121" y="9812"/>
                    </a:cubicBezTo>
                    <a:cubicBezTo>
                      <a:pt x="17729" y="9597"/>
                      <a:pt x="17312" y="9443"/>
                      <a:pt x="16859" y="9371"/>
                    </a:cubicBezTo>
                    <a:lnTo>
                      <a:pt x="16752" y="9359"/>
                    </a:lnTo>
                    <a:lnTo>
                      <a:pt x="16693" y="9454"/>
                    </a:lnTo>
                    <a:cubicBezTo>
                      <a:pt x="16288" y="10157"/>
                      <a:pt x="16538" y="11145"/>
                      <a:pt x="16883" y="11943"/>
                    </a:cubicBezTo>
                    <a:cubicBezTo>
                      <a:pt x="15482" y="10561"/>
                      <a:pt x="14227" y="10182"/>
                      <a:pt x="13271" y="10182"/>
                    </a:cubicBezTo>
                    <a:cubicBezTo>
                      <a:pt x="12391" y="10182"/>
                      <a:pt x="11765" y="10503"/>
                      <a:pt x="11513" y="10657"/>
                    </a:cubicBezTo>
                    <a:lnTo>
                      <a:pt x="11466" y="10609"/>
                    </a:lnTo>
                    <a:lnTo>
                      <a:pt x="11359" y="10764"/>
                    </a:lnTo>
                    <a:lnTo>
                      <a:pt x="11240" y="10883"/>
                    </a:lnTo>
                    <a:lnTo>
                      <a:pt x="11263" y="10907"/>
                    </a:lnTo>
                    <a:cubicBezTo>
                      <a:pt x="10942" y="11443"/>
                      <a:pt x="9894" y="13598"/>
                      <a:pt x="12549" y="16277"/>
                    </a:cubicBezTo>
                    <a:cubicBezTo>
                      <a:pt x="12048" y="16060"/>
                      <a:pt x="11476" y="15880"/>
                      <a:pt x="10943" y="15880"/>
                    </a:cubicBezTo>
                    <a:cubicBezTo>
                      <a:pt x="10628" y="15880"/>
                      <a:pt x="10326" y="15943"/>
                      <a:pt x="10061" y="16098"/>
                    </a:cubicBezTo>
                    <a:lnTo>
                      <a:pt x="9966" y="16146"/>
                    </a:lnTo>
                    <a:lnTo>
                      <a:pt x="9978" y="16253"/>
                    </a:lnTo>
                    <a:cubicBezTo>
                      <a:pt x="10049" y="16705"/>
                      <a:pt x="10204" y="17122"/>
                      <a:pt x="10418" y="17515"/>
                    </a:cubicBezTo>
                    <a:cubicBezTo>
                      <a:pt x="7775" y="17563"/>
                      <a:pt x="5608" y="18420"/>
                      <a:pt x="3953" y="20063"/>
                    </a:cubicBezTo>
                    <a:cubicBezTo>
                      <a:pt x="1560" y="22468"/>
                      <a:pt x="2012" y="24468"/>
                      <a:pt x="2500" y="25456"/>
                    </a:cubicBezTo>
                    <a:cubicBezTo>
                      <a:pt x="3060" y="26552"/>
                      <a:pt x="4013" y="27373"/>
                      <a:pt x="5179" y="27754"/>
                    </a:cubicBezTo>
                    <a:cubicBezTo>
                      <a:pt x="4013" y="28135"/>
                      <a:pt x="3060" y="28957"/>
                      <a:pt x="2500" y="30052"/>
                    </a:cubicBezTo>
                    <a:cubicBezTo>
                      <a:pt x="2012" y="31029"/>
                      <a:pt x="1560" y="33041"/>
                      <a:pt x="3953" y="35446"/>
                    </a:cubicBezTo>
                    <a:cubicBezTo>
                      <a:pt x="5608" y="37089"/>
                      <a:pt x="7775" y="37946"/>
                      <a:pt x="10418" y="37982"/>
                    </a:cubicBezTo>
                    <a:cubicBezTo>
                      <a:pt x="10204" y="38375"/>
                      <a:pt x="10049" y="38803"/>
                      <a:pt x="9978" y="39244"/>
                    </a:cubicBezTo>
                    <a:lnTo>
                      <a:pt x="9966" y="39363"/>
                    </a:lnTo>
                    <a:lnTo>
                      <a:pt x="10061" y="39410"/>
                    </a:lnTo>
                    <a:cubicBezTo>
                      <a:pt x="10323" y="39561"/>
                      <a:pt x="10624" y="39623"/>
                      <a:pt x="10941" y="39623"/>
                    </a:cubicBezTo>
                    <a:cubicBezTo>
                      <a:pt x="11474" y="39623"/>
                      <a:pt x="12049" y="39449"/>
                      <a:pt x="12549" y="39232"/>
                    </a:cubicBezTo>
                    <a:lnTo>
                      <a:pt x="12549" y="39232"/>
                    </a:lnTo>
                    <a:cubicBezTo>
                      <a:pt x="9859" y="41947"/>
                      <a:pt x="10966" y="44125"/>
                      <a:pt x="11275" y="44614"/>
                    </a:cubicBezTo>
                    <a:lnTo>
                      <a:pt x="11263" y="44637"/>
                    </a:lnTo>
                    <a:lnTo>
                      <a:pt x="11359" y="44721"/>
                    </a:lnTo>
                    <a:lnTo>
                      <a:pt x="11454" y="44887"/>
                    </a:lnTo>
                    <a:lnTo>
                      <a:pt x="11513" y="44840"/>
                    </a:lnTo>
                    <a:cubicBezTo>
                      <a:pt x="11759" y="44994"/>
                      <a:pt x="12390" y="45319"/>
                      <a:pt x="13277" y="45319"/>
                    </a:cubicBezTo>
                    <a:cubicBezTo>
                      <a:pt x="14235" y="45319"/>
                      <a:pt x="15492" y="44939"/>
                      <a:pt x="16883" y="43554"/>
                    </a:cubicBezTo>
                    <a:lnTo>
                      <a:pt x="16883" y="43554"/>
                    </a:lnTo>
                    <a:cubicBezTo>
                      <a:pt x="16538" y="44352"/>
                      <a:pt x="16288" y="45340"/>
                      <a:pt x="16693" y="46042"/>
                    </a:cubicBezTo>
                    <a:lnTo>
                      <a:pt x="16752" y="46138"/>
                    </a:lnTo>
                    <a:lnTo>
                      <a:pt x="16859" y="46126"/>
                    </a:lnTo>
                    <a:cubicBezTo>
                      <a:pt x="17312" y="46054"/>
                      <a:pt x="17729" y="45911"/>
                      <a:pt x="18121" y="45685"/>
                    </a:cubicBezTo>
                    <a:cubicBezTo>
                      <a:pt x="18169" y="48328"/>
                      <a:pt x="19014" y="50507"/>
                      <a:pt x="20669" y="52150"/>
                    </a:cubicBezTo>
                    <a:cubicBezTo>
                      <a:pt x="22098" y="53579"/>
                      <a:pt x="23384" y="53996"/>
                      <a:pt x="24408" y="53996"/>
                    </a:cubicBezTo>
                    <a:cubicBezTo>
                      <a:pt x="24979" y="53996"/>
                      <a:pt x="25551" y="53853"/>
                      <a:pt x="26063" y="53603"/>
                    </a:cubicBezTo>
                    <a:cubicBezTo>
                      <a:pt x="27158" y="53043"/>
                      <a:pt x="27992" y="52067"/>
                      <a:pt x="28361" y="50888"/>
                    </a:cubicBezTo>
                    <a:cubicBezTo>
                      <a:pt x="28742" y="52067"/>
                      <a:pt x="29575" y="53043"/>
                      <a:pt x="30671" y="53603"/>
                    </a:cubicBezTo>
                    <a:cubicBezTo>
                      <a:pt x="31069" y="53800"/>
                      <a:pt x="31633" y="53991"/>
                      <a:pt x="32321" y="53991"/>
                    </a:cubicBezTo>
                    <a:cubicBezTo>
                      <a:pt x="33339" y="53991"/>
                      <a:pt x="34629" y="53573"/>
                      <a:pt x="36064" y="52138"/>
                    </a:cubicBezTo>
                    <a:cubicBezTo>
                      <a:pt x="37719" y="50495"/>
                      <a:pt x="38564" y="48316"/>
                      <a:pt x="38612" y="45685"/>
                    </a:cubicBezTo>
                    <a:cubicBezTo>
                      <a:pt x="38993" y="45899"/>
                      <a:pt x="39422" y="46042"/>
                      <a:pt x="39874" y="46114"/>
                    </a:cubicBezTo>
                    <a:lnTo>
                      <a:pt x="39981" y="46126"/>
                    </a:lnTo>
                    <a:lnTo>
                      <a:pt x="40029" y="46030"/>
                    </a:lnTo>
                    <a:cubicBezTo>
                      <a:pt x="40446" y="45340"/>
                      <a:pt x="40196" y="44352"/>
                      <a:pt x="39850" y="43554"/>
                    </a:cubicBezTo>
                    <a:lnTo>
                      <a:pt x="39850" y="43554"/>
                    </a:lnTo>
                    <a:cubicBezTo>
                      <a:pt x="41249" y="44934"/>
                      <a:pt x="42504" y="45313"/>
                      <a:pt x="43460" y="45313"/>
                    </a:cubicBezTo>
                    <a:cubicBezTo>
                      <a:pt x="44352" y="45313"/>
                      <a:pt x="44985" y="44983"/>
                      <a:pt x="45232" y="44828"/>
                    </a:cubicBezTo>
                    <a:lnTo>
                      <a:pt x="45292" y="44875"/>
                    </a:lnTo>
                    <a:lnTo>
                      <a:pt x="45375" y="44721"/>
                    </a:lnTo>
                    <a:lnTo>
                      <a:pt x="45482" y="44614"/>
                    </a:lnTo>
                    <a:lnTo>
                      <a:pt x="45470" y="44590"/>
                    </a:lnTo>
                    <a:cubicBezTo>
                      <a:pt x="45792" y="44066"/>
                      <a:pt x="46839" y="41911"/>
                      <a:pt x="44184" y="39232"/>
                    </a:cubicBezTo>
                    <a:lnTo>
                      <a:pt x="44184" y="39232"/>
                    </a:lnTo>
                    <a:cubicBezTo>
                      <a:pt x="44685" y="39449"/>
                      <a:pt x="45255" y="39623"/>
                      <a:pt x="45785" y="39623"/>
                    </a:cubicBezTo>
                    <a:cubicBezTo>
                      <a:pt x="46099" y="39623"/>
                      <a:pt x="46399" y="39561"/>
                      <a:pt x="46661" y="39410"/>
                    </a:cubicBezTo>
                    <a:lnTo>
                      <a:pt x="46756" y="39351"/>
                    </a:lnTo>
                    <a:lnTo>
                      <a:pt x="46744" y="39244"/>
                    </a:lnTo>
                    <a:cubicBezTo>
                      <a:pt x="46673" y="38803"/>
                      <a:pt x="46530" y="38375"/>
                      <a:pt x="46315" y="37982"/>
                    </a:cubicBezTo>
                    <a:cubicBezTo>
                      <a:pt x="48959" y="37946"/>
                      <a:pt x="51126" y="37089"/>
                      <a:pt x="52769" y="35446"/>
                    </a:cubicBezTo>
                    <a:cubicBezTo>
                      <a:pt x="55174" y="33041"/>
                      <a:pt x="54721" y="31029"/>
                      <a:pt x="54233" y="30040"/>
                    </a:cubicBezTo>
                    <a:cubicBezTo>
                      <a:pt x="53674" y="28957"/>
                      <a:pt x="52709" y="28135"/>
                      <a:pt x="51554" y="27754"/>
                    </a:cubicBezTo>
                    <a:cubicBezTo>
                      <a:pt x="52709" y="27373"/>
                      <a:pt x="53674" y="26540"/>
                      <a:pt x="54233" y="25456"/>
                    </a:cubicBezTo>
                    <a:cubicBezTo>
                      <a:pt x="54721" y="24468"/>
                      <a:pt x="55174" y="22456"/>
                      <a:pt x="52769" y="20063"/>
                    </a:cubicBezTo>
                    <a:cubicBezTo>
                      <a:pt x="51126" y="18408"/>
                      <a:pt x="48959" y="17563"/>
                      <a:pt x="46315" y="17515"/>
                    </a:cubicBezTo>
                    <a:cubicBezTo>
                      <a:pt x="46530" y="17122"/>
                      <a:pt x="46673" y="16693"/>
                      <a:pt x="46744" y="16253"/>
                    </a:cubicBezTo>
                    <a:lnTo>
                      <a:pt x="46756" y="16146"/>
                    </a:lnTo>
                    <a:lnTo>
                      <a:pt x="46661" y="16086"/>
                    </a:lnTo>
                    <a:cubicBezTo>
                      <a:pt x="46403" y="15933"/>
                      <a:pt x="46108" y="15872"/>
                      <a:pt x="45798" y="15872"/>
                    </a:cubicBezTo>
                    <a:cubicBezTo>
                      <a:pt x="45265" y="15872"/>
                      <a:pt x="44689" y="16054"/>
                      <a:pt x="44184" y="16265"/>
                    </a:cubicBezTo>
                    <a:cubicBezTo>
                      <a:pt x="46839" y="13598"/>
                      <a:pt x="45792" y="11431"/>
                      <a:pt x="45470" y="10907"/>
                    </a:cubicBezTo>
                    <a:lnTo>
                      <a:pt x="45494" y="10883"/>
                    </a:lnTo>
                    <a:lnTo>
                      <a:pt x="45375" y="10764"/>
                    </a:lnTo>
                    <a:lnTo>
                      <a:pt x="45292" y="10633"/>
                    </a:lnTo>
                    <a:lnTo>
                      <a:pt x="45244" y="10669"/>
                    </a:lnTo>
                    <a:cubicBezTo>
                      <a:pt x="45001" y="10518"/>
                      <a:pt x="44362" y="10180"/>
                      <a:pt x="43458" y="10180"/>
                    </a:cubicBezTo>
                    <a:cubicBezTo>
                      <a:pt x="42500" y="10180"/>
                      <a:pt x="41246" y="10559"/>
                      <a:pt x="39850" y="11943"/>
                    </a:cubicBezTo>
                    <a:cubicBezTo>
                      <a:pt x="40196" y="11145"/>
                      <a:pt x="40446" y="10169"/>
                      <a:pt x="40029" y="9454"/>
                    </a:cubicBezTo>
                    <a:lnTo>
                      <a:pt x="39981" y="9359"/>
                    </a:lnTo>
                    <a:lnTo>
                      <a:pt x="39874" y="9371"/>
                    </a:lnTo>
                    <a:cubicBezTo>
                      <a:pt x="39422" y="9443"/>
                      <a:pt x="38993" y="9597"/>
                      <a:pt x="38612" y="9812"/>
                    </a:cubicBezTo>
                    <a:cubicBezTo>
                      <a:pt x="38564" y="7168"/>
                      <a:pt x="37707" y="5002"/>
                      <a:pt x="36064" y="3347"/>
                    </a:cubicBezTo>
                    <a:cubicBezTo>
                      <a:pt x="34631" y="1921"/>
                      <a:pt x="33342" y="1505"/>
                      <a:pt x="32325" y="1505"/>
                    </a:cubicBezTo>
                    <a:cubicBezTo>
                      <a:pt x="31635" y="1505"/>
                      <a:pt x="31070" y="1697"/>
                      <a:pt x="30671" y="1894"/>
                    </a:cubicBezTo>
                    <a:cubicBezTo>
                      <a:pt x="29563" y="2454"/>
                      <a:pt x="28742" y="3430"/>
                      <a:pt x="28361" y="4597"/>
                    </a:cubicBezTo>
                    <a:cubicBezTo>
                      <a:pt x="27992" y="3430"/>
                      <a:pt x="27158" y="2454"/>
                      <a:pt x="26063" y="1894"/>
                    </a:cubicBezTo>
                    <a:cubicBezTo>
                      <a:pt x="25663" y="1697"/>
                      <a:pt x="25098" y="1505"/>
                      <a:pt x="24408" y="1505"/>
                    </a:cubicBezTo>
                    <a:close/>
                    <a:moveTo>
                      <a:pt x="32338" y="334"/>
                    </a:moveTo>
                    <a:cubicBezTo>
                      <a:pt x="33909" y="334"/>
                      <a:pt x="35469" y="1084"/>
                      <a:pt x="36910" y="2525"/>
                    </a:cubicBezTo>
                    <a:cubicBezTo>
                      <a:pt x="38338" y="3966"/>
                      <a:pt x="39255" y="5775"/>
                      <a:pt x="39624" y="7907"/>
                    </a:cubicBezTo>
                    <a:lnTo>
                      <a:pt x="39672" y="8228"/>
                    </a:lnTo>
                    <a:lnTo>
                      <a:pt x="40553" y="8121"/>
                    </a:lnTo>
                    <a:lnTo>
                      <a:pt x="40553" y="8169"/>
                    </a:lnTo>
                    <a:lnTo>
                      <a:pt x="40648" y="8169"/>
                    </a:lnTo>
                    <a:lnTo>
                      <a:pt x="41053" y="8871"/>
                    </a:lnTo>
                    <a:cubicBezTo>
                      <a:pt x="41112" y="8978"/>
                      <a:pt x="41160" y="9073"/>
                      <a:pt x="41208" y="9169"/>
                    </a:cubicBezTo>
                    <a:lnTo>
                      <a:pt x="41339" y="9466"/>
                    </a:lnTo>
                    <a:lnTo>
                      <a:pt x="41636" y="9359"/>
                    </a:lnTo>
                    <a:cubicBezTo>
                      <a:pt x="42211" y="9121"/>
                      <a:pt x="42826" y="9005"/>
                      <a:pt x="43443" y="9005"/>
                    </a:cubicBezTo>
                    <a:cubicBezTo>
                      <a:pt x="43937" y="9005"/>
                      <a:pt x="44433" y="9080"/>
                      <a:pt x="44911" y="9228"/>
                    </a:cubicBezTo>
                    <a:cubicBezTo>
                      <a:pt x="45387" y="9466"/>
                      <a:pt x="46161" y="9883"/>
                      <a:pt x="46339" y="10074"/>
                    </a:cubicBezTo>
                    <a:cubicBezTo>
                      <a:pt x="46482" y="10240"/>
                      <a:pt x="46780" y="10931"/>
                      <a:pt x="46923" y="11359"/>
                    </a:cubicBezTo>
                    <a:cubicBezTo>
                      <a:pt x="47232" y="12395"/>
                      <a:pt x="47173" y="13503"/>
                      <a:pt x="46780" y="14503"/>
                    </a:cubicBezTo>
                    <a:lnTo>
                      <a:pt x="46661" y="14800"/>
                    </a:lnTo>
                    <a:lnTo>
                      <a:pt x="46958" y="14931"/>
                    </a:lnTo>
                    <a:cubicBezTo>
                      <a:pt x="47054" y="14979"/>
                      <a:pt x="47149" y="15027"/>
                      <a:pt x="47244" y="15074"/>
                    </a:cubicBezTo>
                    <a:lnTo>
                      <a:pt x="48006" y="15515"/>
                    </a:lnTo>
                    <a:lnTo>
                      <a:pt x="47899" y="16467"/>
                    </a:lnTo>
                    <a:lnTo>
                      <a:pt x="48209" y="16527"/>
                    </a:lnTo>
                    <a:cubicBezTo>
                      <a:pt x="50352" y="16884"/>
                      <a:pt x="52161" y="17801"/>
                      <a:pt x="53602" y="19241"/>
                    </a:cubicBezTo>
                    <a:cubicBezTo>
                      <a:pt x="56352" y="21992"/>
                      <a:pt x="55924" y="24456"/>
                      <a:pt x="55412" y="25671"/>
                    </a:cubicBezTo>
                    <a:cubicBezTo>
                      <a:pt x="55126" y="26373"/>
                      <a:pt x="54686" y="26992"/>
                      <a:pt x="54138" y="27516"/>
                    </a:cubicBezTo>
                    <a:lnTo>
                      <a:pt x="53888" y="27754"/>
                    </a:lnTo>
                    <a:lnTo>
                      <a:pt x="54138" y="27992"/>
                    </a:lnTo>
                    <a:cubicBezTo>
                      <a:pt x="54686" y="28516"/>
                      <a:pt x="55126" y="29147"/>
                      <a:pt x="55412" y="29838"/>
                    </a:cubicBezTo>
                    <a:cubicBezTo>
                      <a:pt x="55924" y="31052"/>
                      <a:pt x="56352" y="33517"/>
                      <a:pt x="53602" y="36279"/>
                    </a:cubicBezTo>
                    <a:cubicBezTo>
                      <a:pt x="52161" y="37708"/>
                      <a:pt x="50352" y="38625"/>
                      <a:pt x="48209" y="38982"/>
                    </a:cubicBezTo>
                    <a:lnTo>
                      <a:pt x="47899" y="39041"/>
                    </a:lnTo>
                    <a:lnTo>
                      <a:pt x="48006" y="39994"/>
                    </a:lnTo>
                    <a:lnTo>
                      <a:pt x="47244" y="40434"/>
                    </a:lnTo>
                    <a:cubicBezTo>
                      <a:pt x="47149" y="40482"/>
                      <a:pt x="47054" y="40542"/>
                      <a:pt x="46958" y="40577"/>
                    </a:cubicBezTo>
                    <a:lnTo>
                      <a:pt x="46661" y="40708"/>
                    </a:lnTo>
                    <a:lnTo>
                      <a:pt x="46780" y="41006"/>
                    </a:lnTo>
                    <a:cubicBezTo>
                      <a:pt x="47173" y="41994"/>
                      <a:pt x="47232" y="43101"/>
                      <a:pt x="46923" y="44125"/>
                    </a:cubicBezTo>
                    <a:cubicBezTo>
                      <a:pt x="46768" y="44566"/>
                      <a:pt x="46494" y="45256"/>
                      <a:pt x="46339" y="45411"/>
                    </a:cubicBezTo>
                    <a:cubicBezTo>
                      <a:pt x="46149" y="45626"/>
                      <a:pt x="45327" y="46066"/>
                      <a:pt x="44887" y="46280"/>
                    </a:cubicBezTo>
                    <a:cubicBezTo>
                      <a:pt x="44415" y="46427"/>
                      <a:pt x="43926" y="46500"/>
                      <a:pt x="43439" y="46500"/>
                    </a:cubicBezTo>
                    <a:cubicBezTo>
                      <a:pt x="42821" y="46500"/>
                      <a:pt x="42204" y="46383"/>
                      <a:pt x="41624" y="46149"/>
                    </a:cubicBezTo>
                    <a:lnTo>
                      <a:pt x="41327" y="46030"/>
                    </a:lnTo>
                    <a:lnTo>
                      <a:pt x="41196" y="46328"/>
                    </a:lnTo>
                    <a:cubicBezTo>
                      <a:pt x="41148" y="46435"/>
                      <a:pt x="41101" y="46530"/>
                      <a:pt x="41053" y="46626"/>
                    </a:cubicBezTo>
                    <a:lnTo>
                      <a:pt x="40636" y="47328"/>
                    </a:lnTo>
                    <a:lnTo>
                      <a:pt x="40565" y="47328"/>
                    </a:lnTo>
                    <a:lnTo>
                      <a:pt x="40565" y="47388"/>
                    </a:lnTo>
                    <a:lnTo>
                      <a:pt x="39660" y="47281"/>
                    </a:lnTo>
                    <a:lnTo>
                      <a:pt x="39612" y="47590"/>
                    </a:lnTo>
                    <a:cubicBezTo>
                      <a:pt x="39243" y="49733"/>
                      <a:pt x="38350" y="51531"/>
                      <a:pt x="36898" y="52984"/>
                    </a:cubicBezTo>
                    <a:cubicBezTo>
                      <a:pt x="35445" y="54424"/>
                      <a:pt x="33909" y="55174"/>
                      <a:pt x="32326" y="55174"/>
                    </a:cubicBezTo>
                    <a:cubicBezTo>
                      <a:pt x="30956" y="55174"/>
                      <a:pt x="29635" y="54579"/>
                      <a:pt x="28611" y="53507"/>
                    </a:cubicBezTo>
                    <a:lnTo>
                      <a:pt x="28361" y="53257"/>
                    </a:lnTo>
                    <a:lnTo>
                      <a:pt x="28123" y="53507"/>
                    </a:lnTo>
                    <a:cubicBezTo>
                      <a:pt x="27087" y="54567"/>
                      <a:pt x="25777" y="55162"/>
                      <a:pt x="24408" y="55162"/>
                    </a:cubicBezTo>
                    <a:cubicBezTo>
                      <a:pt x="22824" y="55162"/>
                      <a:pt x="21277" y="54412"/>
                      <a:pt x="19836" y="52972"/>
                    </a:cubicBezTo>
                    <a:cubicBezTo>
                      <a:pt x="18395" y="51531"/>
                      <a:pt x="17479" y="49721"/>
                      <a:pt x="17121" y="47590"/>
                    </a:cubicBezTo>
                    <a:lnTo>
                      <a:pt x="17062" y="47281"/>
                    </a:lnTo>
                    <a:lnTo>
                      <a:pt x="16121" y="47388"/>
                    </a:lnTo>
                    <a:lnTo>
                      <a:pt x="15669" y="46626"/>
                    </a:lnTo>
                    <a:cubicBezTo>
                      <a:pt x="15609" y="46519"/>
                      <a:pt x="15562" y="46423"/>
                      <a:pt x="15514" y="46328"/>
                    </a:cubicBezTo>
                    <a:lnTo>
                      <a:pt x="15395" y="46030"/>
                    </a:lnTo>
                    <a:lnTo>
                      <a:pt x="15097" y="46138"/>
                    </a:lnTo>
                    <a:cubicBezTo>
                      <a:pt x="14510" y="46372"/>
                      <a:pt x="13886" y="46491"/>
                      <a:pt x="13262" y="46491"/>
                    </a:cubicBezTo>
                    <a:cubicBezTo>
                      <a:pt x="12810" y="46491"/>
                      <a:pt x="12358" y="46429"/>
                      <a:pt x="11918" y="46304"/>
                    </a:cubicBezTo>
                    <a:cubicBezTo>
                      <a:pt x="11406" y="46066"/>
                      <a:pt x="10585" y="45649"/>
                      <a:pt x="10406" y="45447"/>
                    </a:cubicBezTo>
                    <a:cubicBezTo>
                      <a:pt x="10240" y="45280"/>
                      <a:pt x="9954" y="44590"/>
                      <a:pt x="9799" y="44137"/>
                    </a:cubicBezTo>
                    <a:cubicBezTo>
                      <a:pt x="9489" y="43101"/>
                      <a:pt x="9549" y="41994"/>
                      <a:pt x="9942" y="40994"/>
                    </a:cubicBezTo>
                    <a:lnTo>
                      <a:pt x="10061" y="40696"/>
                    </a:lnTo>
                    <a:lnTo>
                      <a:pt x="9763" y="40565"/>
                    </a:lnTo>
                    <a:cubicBezTo>
                      <a:pt x="9668" y="40518"/>
                      <a:pt x="9573" y="40470"/>
                      <a:pt x="9478" y="40423"/>
                    </a:cubicBezTo>
                    <a:lnTo>
                      <a:pt x="8775" y="40018"/>
                    </a:lnTo>
                    <a:lnTo>
                      <a:pt x="8775" y="39934"/>
                    </a:lnTo>
                    <a:lnTo>
                      <a:pt x="8716" y="39934"/>
                    </a:lnTo>
                    <a:lnTo>
                      <a:pt x="8823" y="39029"/>
                    </a:lnTo>
                    <a:lnTo>
                      <a:pt x="8513" y="38982"/>
                    </a:lnTo>
                    <a:cubicBezTo>
                      <a:pt x="6370" y="38613"/>
                      <a:pt x="4560" y="37708"/>
                      <a:pt x="3120" y="36267"/>
                    </a:cubicBezTo>
                    <a:cubicBezTo>
                      <a:pt x="369" y="33505"/>
                      <a:pt x="798" y="31052"/>
                      <a:pt x="1310" y="29826"/>
                    </a:cubicBezTo>
                    <a:cubicBezTo>
                      <a:pt x="1596" y="29135"/>
                      <a:pt x="2036" y="28504"/>
                      <a:pt x="2572" y="27992"/>
                    </a:cubicBezTo>
                    <a:lnTo>
                      <a:pt x="2822" y="27754"/>
                    </a:lnTo>
                    <a:lnTo>
                      <a:pt x="2572" y="27504"/>
                    </a:lnTo>
                    <a:cubicBezTo>
                      <a:pt x="2036" y="26992"/>
                      <a:pt x="1596" y="26361"/>
                      <a:pt x="1310" y="25671"/>
                    </a:cubicBezTo>
                    <a:cubicBezTo>
                      <a:pt x="798" y="24444"/>
                      <a:pt x="369" y="21992"/>
                      <a:pt x="3120" y="19229"/>
                    </a:cubicBezTo>
                    <a:cubicBezTo>
                      <a:pt x="4560" y="17789"/>
                      <a:pt x="6370" y="16884"/>
                      <a:pt x="8513" y="16515"/>
                    </a:cubicBezTo>
                    <a:lnTo>
                      <a:pt x="8823" y="16467"/>
                    </a:lnTo>
                    <a:lnTo>
                      <a:pt x="8716" y="15515"/>
                    </a:lnTo>
                    <a:lnTo>
                      <a:pt x="9478" y="15074"/>
                    </a:lnTo>
                    <a:cubicBezTo>
                      <a:pt x="9573" y="15015"/>
                      <a:pt x="9668" y="14967"/>
                      <a:pt x="9763" y="14919"/>
                    </a:cubicBezTo>
                    <a:lnTo>
                      <a:pt x="10061" y="14800"/>
                    </a:lnTo>
                    <a:lnTo>
                      <a:pt x="9942" y="14503"/>
                    </a:lnTo>
                    <a:cubicBezTo>
                      <a:pt x="9549" y="13503"/>
                      <a:pt x="9501" y="12407"/>
                      <a:pt x="9799" y="11371"/>
                    </a:cubicBezTo>
                    <a:cubicBezTo>
                      <a:pt x="9966" y="10919"/>
                      <a:pt x="10275" y="10205"/>
                      <a:pt x="10418" y="10038"/>
                    </a:cubicBezTo>
                    <a:cubicBezTo>
                      <a:pt x="10609" y="9835"/>
                      <a:pt x="11394" y="9431"/>
                      <a:pt x="11835" y="9228"/>
                    </a:cubicBezTo>
                    <a:cubicBezTo>
                      <a:pt x="12312" y="9074"/>
                      <a:pt x="12806" y="8999"/>
                      <a:pt x="13300" y="8999"/>
                    </a:cubicBezTo>
                    <a:cubicBezTo>
                      <a:pt x="13914" y="8999"/>
                      <a:pt x="14528" y="9116"/>
                      <a:pt x="15109" y="9347"/>
                    </a:cubicBezTo>
                    <a:lnTo>
                      <a:pt x="15407" y="9466"/>
                    </a:lnTo>
                    <a:lnTo>
                      <a:pt x="15526" y="9169"/>
                    </a:lnTo>
                    <a:cubicBezTo>
                      <a:pt x="15574" y="9073"/>
                      <a:pt x="15621" y="8966"/>
                      <a:pt x="15681" y="8871"/>
                    </a:cubicBezTo>
                    <a:lnTo>
                      <a:pt x="16121" y="8109"/>
                    </a:lnTo>
                    <a:lnTo>
                      <a:pt x="17074" y="8216"/>
                    </a:lnTo>
                    <a:lnTo>
                      <a:pt x="17121" y="7907"/>
                    </a:lnTo>
                    <a:cubicBezTo>
                      <a:pt x="17490" y="5775"/>
                      <a:pt x="18383" y="3966"/>
                      <a:pt x="19836" y="2525"/>
                    </a:cubicBezTo>
                    <a:cubicBezTo>
                      <a:pt x="21289" y="1072"/>
                      <a:pt x="22824" y="334"/>
                      <a:pt x="24408" y="334"/>
                    </a:cubicBezTo>
                    <a:cubicBezTo>
                      <a:pt x="25777" y="334"/>
                      <a:pt x="27099" y="918"/>
                      <a:pt x="28123" y="1989"/>
                    </a:cubicBezTo>
                    <a:lnTo>
                      <a:pt x="28373" y="2239"/>
                    </a:lnTo>
                    <a:lnTo>
                      <a:pt x="28611" y="1989"/>
                    </a:lnTo>
                    <a:cubicBezTo>
                      <a:pt x="29647" y="930"/>
                      <a:pt x="30968" y="334"/>
                      <a:pt x="32338" y="334"/>
                    </a:cubicBezTo>
                    <a:close/>
                    <a:moveTo>
                      <a:pt x="24408" y="1"/>
                    </a:moveTo>
                    <a:cubicBezTo>
                      <a:pt x="22741" y="1"/>
                      <a:pt x="21122" y="775"/>
                      <a:pt x="19610" y="2299"/>
                    </a:cubicBezTo>
                    <a:cubicBezTo>
                      <a:pt x="18121" y="3787"/>
                      <a:pt x="17169" y="5656"/>
                      <a:pt x="16800" y="7859"/>
                    </a:cubicBezTo>
                    <a:lnTo>
                      <a:pt x="15943" y="7764"/>
                    </a:lnTo>
                    <a:lnTo>
                      <a:pt x="15395" y="8716"/>
                    </a:lnTo>
                    <a:cubicBezTo>
                      <a:pt x="15335" y="8823"/>
                      <a:pt x="15276" y="8931"/>
                      <a:pt x="15228" y="9050"/>
                    </a:cubicBezTo>
                    <a:cubicBezTo>
                      <a:pt x="14608" y="8799"/>
                      <a:pt x="13951" y="8672"/>
                      <a:pt x="13292" y="8672"/>
                    </a:cubicBezTo>
                    <a:cubicBezTo>
                      <a:pt x="12762" y="8672"/>
                      <a:pt x="12231" y="8754"/>
                      <a:pt x="11716" y="8919"/>
                    </a:cubicBezTo>
                    <a:cubicBezTo>
                      <a:pt x="11668" y="8942"/>
                      <a:pt x="10478" y="9490"/>
                      <a:pt x="10180" y="9812"/>
                    </a:cubicBezTo>
                    <a:cubicBezTo>
                      <a:pt x="9918" y="10109"/>
                      <a:pt x="9513" y="11217"/>
                      <a:pt x="9489" y="11276"/>
                    </a:cubicBezTo>
                    <a:cubicBezTo>
                      <a:pt x="9168" y="12371"/>
                      <a:pt x="9216" y="13562"/>
                      <a:pt x="9644" y="14634"/>
                    </a:cubicBezTo>
                    <a:cubicBezTo>
                      <a:pt x="9525" y="14669"/>
                      <a:pt x="9418" y="14729"/>
                      <a:pt x="9311" y="14788"/>
                    </a:cubicBezTo>
                    <a:lnTo>
                      <a:pt x="8358" y="15336"/>
                    </a:lnTo>
                    <a:lnTo>
                      <a:pt x="8454" y="16193"/>
                    </a:lnTo>
                    <a:cubicBezTo>
                      <a:pt x="6251" y="16574"/>
                      <a:pt x="4382" y="17515"/>
                      <a:pt x="2893" y="19003"/>
                    </a:cubicBezTo>
                    <a:cubicBezTo>
                      <a:pt x="0" y="21896"/>
                      <a:pt x="464" y="24504"/>
                      <a:pt x="1000" y="25802"/>
                    </a:cubicBezTo>
                    <a:cubicBezTo>
                      <a:pt x="1310" y="26540"/>
                      <a:pt x="1774" y="27207"/>
                      <a:pt x="2358" y="27754"/>
                    </a:cubicBezTo>
                    <a:cubicBezTo>
                      <a:pt x="1774" y="28302"/>
                      <a:pt x="1310" y="28969"/>
                      <a:pt x="1000" y="29707"/>
                    </a:cubicBezTo>
                    <a:cubicBezTo>
                      <a:pt x="464" y="31005"/>
                      <a:pt x="0" y="33612"/>
                      <a:pt x="2893" y="36505"/>
                    </a:cubicBezTo>
                    <a:cubicBezTo>
                      <a:pt x="4382" y="37994"/>
                      <a:pt x="6251" y="38946"/>
                      <a:pt x="8465" y="39315"/>
                    </a:cubicBezTo>
                    <a:lnTo>
                      <a:pt x="8382" y="40053"/>
                    </a:lnTo>
                    <a:lnTo>
                      <a:pt x="8394" y="40184"/>
                    </a:lnTo>
                    <a:lnTo>
                      <a:pt x="9323" y="40720"/>
                    </a:lnTo>
                    <a:cubicBezTo>
                      <a:pt x="9418" y="40780"/>
                      <a:pt x="9525" y="40827"/>
                      <a:pt x="9644" y="40875"/>
                    </a:cubicBezTo>
                    <a:cubicBezTo>
                      <a:pt x="9216" y="41958"/>
                      <a:pt x="9156" y="43137"/>
                      <a:pt x="9489" y="44256"/>
                    </a:cubicBezTo>
                    <a:cubicBezTo>
                      <a:pt x="9513" y="44304"/>
                      <a:pt x="9906" y="45399"/>
                      <a:pt x="10168" y="45685"/>
                    </a:cubicBezTo>
                    <a:cubicBezTo>
                      <a:pt x="10478" y="46030"/>
                      <a:pt x="11787" y="46614"/>
                      <a:pt x="11811" y="46626"/>
                    </a:cubicBezTo>
                    <a:cubicBezTo>
                      <a:pt x="12294" y="46768"/>
                      <a:pt x="12790" y="46839"/>
                      <a:pt x="13284" y="46839"/>
                    </a:cubicBezTo>
                    <a:cubicBezTo>
                      <a:pt x="13947" y="46839"/>
                      <a:pt x="14607" y="46711"/>
                      <a:pt x="15228" y="46459"/>
                    </a:cubicBezTo>
                    <a:cubicBezTo>
                      <a:pt x="15276" y="46578"/>
                      <a:pt x="15335" y="46685"/>
                      <a:pt x="15395" y="46792"/>
                    </a:cubicBezTo>
                    <a:lnTo>
                      <a:pt x="15943" y="47745"/>
                    </a:lnTo>
                    <a:lnTo>
                      <a:pt x="16800" y="47650"/>
                    </a:lnTo>
                    <a:cubicBezTo>
                      <a:pt x="17169" y="49852"/>
                      <a:pt x="18110" y="51733"/>
                      <a:pt x="19598" y="53222"/>
                    </a:cubicBezTo>
                    <a:cubicBezTo>
                      <a:pt x="21122" y="54734"/>
                      <a:pt x="22741" y="55508"/>
                      <a:pt x="24408" y="55508"/>
                    </a:cubicBezTo>
                    <a:cubicBezTo>
                      <a:pt x="25872" y="55508"/>
                      <a:pt x="27277" y="54877"/>
                      <a:pt x="28361" y="53746"/>
                    </a:cubicBezTo>
                    <a:cubicBezTo>
                      <a:pt x="29456" y="54877"/>
                      <a:pt x="30861" y="55508"/>
                      <a:pt x="32326" y="55508"/>
                    </a:cubicBezTo>
                    <a:cubicBezTo>
                      <a:pt x="33992" y="55508"/>
                      <a:pt x="35612" y="54734"/>
                      <a:pt x="37124" y="53222"/>
                    </a:cubicBezTo>
                    <a:cubicBezTo>
                      <a:pt x="38612" y="51733"/>
                      <a:pt x="39565" y="49864"/>
                      <a:pt x="39934" y="47650"/>
                    </a:cubicBezTo>
                    <a:lnTo>
                      <a:pt x="40791" y="47757"/>
                    </a:lnTo>
                    <a:lnTo>
                      <a:pt x="41339" y="46804"/>
                    </a:lnTo>
                    <a:cubicBezTo>
                      <a:pt x="41398" y="46697"/>
                      <a:pt x="41458" y="46578"/>
                      <a:pt x="41505" y="46471"/>
                    </a:cubicBezTo>
                    <a:cubicBezTo>
                      <a:pt x="42123" y="46720"/>
                      <a:pt x="42776" y="46843"/>
                      <a:pt x="43430" y="46843"/>
                    </a:cubicBezTo>
                    <a:cubicBezTo>
                      <a:pt x="43961" y="46843"/>
                      <a:pt x="44493" y="46762"/>
                      <a:pt x="45006" y="46602"/>
                    </a:cubicBezTo>
                    <a:cubicBezTo>
                      <a:pt x="45065" y="46578"/>
                      <a:pt x="46304" y="45983"/>
                      <a:pt x="46601" y="45649"/>
                    </a:cubicBezTo>
                    <a:cubicBezTo>
                      <a:pt x="46851" y="45364"/>
                      <a:pt x="47232" y="44292"/>
                      <a:pt x="47244" y="44244"/>
                    </a:cubicBezTo>
                    <a:cubicBezTo>
                      <a:pt x="47578" y="43137"/>
                      <a:pt x="47518" y="41958"/>
                      <a:pt x="47101" y="40887"/>
                    </a:cubicBezTo>
                    <a:cubicBezTo>
                      <a:pt x="47208" y="40839"/>
                      <a:pt x="47316" y="40780"/>
                      <a:pt x="47423" y="40720"/>
                    </a:cubicBezTo>
                    <a:lnTo>
                      <a:pt x="48375" y="40172"/>
                    </a:lnTo>
                    <a:lnTo>
                      <a:pt x="48280" y="39315"/>
                    </a:lnTo>
                    <a:cubicBezTo>
                      <a:pt x="50483" y="38946"/>
                      <a:pt x="52352" y="38006"/>
                      <a:pt x="53840" y="36517"/>
                    </a:cubicBezTo>
                    <a:cubicBezTo>
                      <a:pt x="56733" y="33612"/>
                      <a:pt x="56269" y="31005"/>
                      <a:pt x="55733" y="29707"/>
                    </a:cubicBezTo>
                    <a:cubicBezTo>
                      <a:pt x="55424" y="28969"/>
                      <a:pt x="54959" y="28314"/>
                      <a:pt x="54388" y="27754"/>
                    </a:cubicBezTo>
                    <a:cubicBezTo>
                      <a:pt x="54959" y="27207"/>
                      <a:pt x="55424" y="26540"/>
                      <a:pt x="55733" y="25802"/>
                    </a:cubicBezTo>
                    <a:cubicBezTo>
                      <a:pt x="56269" y="24504"/>
                      <a:pt x="56733" y="21896"/>
                      <a:pt x="53840" y="19003"/>
                    </a:cubicBezTo>
                    <a:cubicBezTo>
                      <a:pt x="52352" y="17515"/>
                      <a:pt x="50483" y="16574"/>
                      <a:pt x="48280" y="16193"/>
                    </a:cubicBezTo>
                    <a:lnTo>
                      <a:pt x="48375" y="15336"/>
                    </a:lnTo>
                    <a:lnTo>
                      <a:pt x="47423" y="14788"/>
                    </a:lnTo>
                    <a:cubicBezTo>
                      <a:pt x="47316" y="14729"/>
                      <a:pt x="47208" y="14681"/>
                      <a:pt x="47101" y="14634"/>
                    </a:cubicBezTo>
                    <a:cubicBezTo>
                      <a:pt x="47530" y="13550"/>
                      <a:pt x="47578" y="12371"/>
                      <a:pt x="47244" y="11264"/>
                    </a:cubicBezTo>
                    <a:cubicBezTo>
                      <a:pt x="47232" y="11217"/>
                      <a:pt x="46839" y="10145"/>
                      <a:pt x="46589" y="9859"/>
                    </a:cubicBezTo>
                    <a:cubicBezTo>
                      <a:pt x="46292" y="9526"/>
                      <a:pt x="45065" y="8942"/>
                      <a:pt x="45030" y="8919"/>
                    </a:cubicBezTo>
                    <a:cubicBezTo>
                      <a:pt x="44515" y="8754"/>
                      <a:pt x="43984" y="8672"/>
                      <a:pt x="43453" y="8672"/>
                    </a:cubicBezTo>
                    <a:cubicBezTo>
                      <a:pt x="42792" y="8672"/>
                      <a:pt x="42132" y="8799"/>
                      <a:pt x="41505" y="9050"/>
                    </a:cubicBezTo>
                    <a:cubicBezTo>
                      <a:pt x="41458" y="8931"/>
                      <a:pt x="41410" y="8823"/>
                      <a:pt x="41339" y="8716"/>
                    </a:cubicBezTo>
                    <a:lnTo>
                      <a:pt x="40850" y="7871"/>
                    </a:lnTo>
                    <a:lnTo>
                      <a:pt x="40850" y="7764"/>
                    </a:lnTo>
                    <a:lnTo>
                      <a:pt x="39934" y="7859"/>
                    </a:lnTo>
                    <a:cubicBezTo>
                      <a:pt x="39565" y="5656"/>
                      <a:pt x="38624" y="3787"/>
                      <a:pt x="37136" y="2299"/>
                    </a:cubicBezTo>
                    <a:cubicBezTo>
                      <a:pt x="35612" y="775"/>
                      <a:pt x="33992" y="1"/>
                      <a:pt x="32326" y="1"/>
                    </a:cubicBezTo>
                    <a:cubicBezTo>
                      <a:pt x="30861" y="1"/>
                      <a:pt x="29456" y="632"/>
                      <a:pt x="28373" y="1763"/>
                    </a:cubicBezTo>
                    <a:cubicBezTo>
                      <a:pt x="27277" y="632"/>
                      <a:pt x="25872" y="1"/>
                      <a:pt x="244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"/>
              <p:cNvSpPr/>
              <p:nvPr/>
            </p:nvSpPr>
            <p:spPr>
              <a:xfrm>
                <a:off x="2362200" y="2445975"/>
                <a:ext cx="262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965" extrusionOk="0">
                    <a:moveTo>
                      <a:pt x="560" y="0"/>
                    </a:moveTo>
                    <a:lnTo>
                      <a:pt x="441" y="131"/>
                    </a:lnTo>
                    <a:cubicBezTo>
                      <a:pt x="357" y="203"/>
                      <a:pt x="274" y="286"/>
                      <a:pt x="179" y="345"/>
                    </a:cubicBezTo>
                    <a:lnTo>
                      <a:pt x="0" y="488"/>
                    </a:lnTo>
                    <a:lnTo>
                      <a:pt x="179" y="619"/>
                    </a:lnTo>
                    <a:cubicBezTo>
                      <a:pt x="274" y="691"/>
                      <a:pt x="357" y="762"/>
                      <a:pt x="441" y="845"/>
                    </a:cubicBezTo>
                    <a:lnTo>
                      <a:pt x="560" y="965"/>
                    </a:lnTo>
                    <a:lnTo>
                      <a:pt x="679" y="845"/>
                    </a:lnTo>
                    <a:cubicBezTo>
                      <a:pt x="750" y="774"/>
                      <a:pt x="822" y="691"/>
                      <a:pt x="917" y="607"/>
                    </a:cubicBezTo>
                    <a:lnTo>
                      <a:pt x="1048" y="488"/>
                    </a:lnTo>
                    <a:lnTo>
                      <a:pt x="917" y="357"/>
                    </a:lnTo>
                    <a:cubicBezTo>
                      <a:pt x="833" y="274"/>
                      <a:pt x="750" y="203"/>
                      <a:pt x="679" y="131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"/>
              <p:cNvSpPr/>
              <p:nvPr/>
            </p:nvSpPr>
            <p:spPr>
              <a:xfrm>
                <a:off x="2947375" y="1962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lnTo>
                      <a:pt x="1" y="72"/>
                    </a:lnTo>
                    <a:lnTo>
                      <a:pt x="48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"/>
              <p:cNvSpPr/>
              <p:nvPr/>
            </p:nvSpPr>
            <p:spPr>
              <a:xfrm>
                <a:off x="2942625" y="1958400"/>
                <a:ext cx="1312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6" extrusionOk="0">
                    <a:moveTo>
                      <a:pt x="274" y="1"/>
                    </a:moveTo>
                    <a:lnTo>
                      <a:pt x="0" y="25"/>
                    </a:lnTo>
                    <a:lnTo>
                      <a:pt x="36" y="406"/>
                    </a:lnTo>
                    <a:lnTo>
                      <a:pt x="524" y="406"/>
                    </a:lnTo>
                    <a:lnTo>
                      <a:pt x="381" y="156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"/>
              <p:cNvSpPr/>
              <p:nvPr/>
            </p:nvSpPr>
            <p:spPr>
              <a:xfrm>
                <a:off x="2947975" y="2951975"/>
                <a:ext cx="6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"/>
              <p:cNvSpPr/>
              <p:nvPr/>
            </p:nvSpPr>
            <p:spPr>
              <a:xfrm>
                <a:off x="2942025" y="2947525"/>
                <a:ext cx="13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65" extrusionOk="0">
                    <a:moveTo>
                      <a:pt x="84" y="0"/>
                    </a:moveTo>
                    <a:lnTo>
                      <a:pt x="0" y="965"/>
                    </a:lnTo>
                    <a:lnTo>
                      <a:pt x="381" y="298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"/>
              <p:cNvSpPr/>
              <p:nvPr/>
            </p:nvSpPr>
            <p:spPr>
              <a:xfrm>
                <a:off x="2144300" y="2766550"/>
                <a:ext cx="12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36" extrusionOk="0">
                    <a:moveTo>
                      <a:pt x="1" y="0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"/>
              <p:cNvSpPr/>
              <p:nvPr/>
            </p:nvSpPr>
            <p:spPr>
              <a:xfrm>
                <a:off x="2125850" y="2760875"/>
                <a:ext cx="238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5" extrusionOk="0">
                    <a:moveTo>
                      <a:pt x="0" y="1"/>
                    </a:moveTo>
                    <a:lnTo>
                      <a:pt x="655" y="382"/>
                    </a:lnTo>
                    <a:lnTo>
                      <a:pt x="953" y="525"/>
                    </a:lnTo>
                    <a:lnTo>
                      <a:pt x="953" y="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"/>
              <p:cNvSpPr/>
              <p:nvPr/>
            </p:nvSpPr>
            <p:spPr>
              <a:xfrm>
                <a:off x="2382725" y="1802100"/>
                <a:ext cx="262850" cy="2489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6" extrusionOk="0">
                    <a:moveTo>
                      <a:pt x="6307" y="337"/>
                    </a:moveTo>
                    <a:cubicBezTo>
                      <a:pt x="6819" y="337"/>
                      <a:pt x="7319" y="454"/>
                      <a:pt x="7799" y="693"/>
                    </a:cubicBezTo>
                    <a:cubicBezTo>
                      <a:pt x="9168" y="1359"/>
                      <a:pt x="10073" y="2871"/>
                      <a:pt x="10038" y="3872"/>
                    </a:cubicBezTo>
                    <a:lnTo>
                      <a:pt x="10014" y="4014"/>
                    </a:lnTo>
                    <a:cubicBezTo>
                      <a:pt x="9949" y="5155"/>
                      <a:pt x="9002" y="6028"/>
                      <a:pt x="7896" y="6028"/>
                    </a:cubicBezTo>
                    <a:cubicBezTo>
                      <a:pt x="7790" y="6028"/>
                      <a:pt x="7682" y="6019"/>
                      <a:pt x="7573" y="6003"/>
                    </a:cubicBezTo>
                    <a:cubicBezTo>
                      <a:pt x="6335" y="5812"/>
                      <a:pt x="5537" y="4598"/>
                      <a:pt x="5847" y="3383"/>
                    </a:cubicBezTo>
                    <a:lnTo>
                      <a:pt x="5882" y="3229"/>
                    </a:lnTo>
                    <a:lnTo>
                      <a:pt x="5727" y="3181"/>
                    </a:lnTo>
                    <a:cubicBezTo>
                      <a:pt x="5595" y="3147"/>
                      <a:pt x="5462" y="3129"/>
                      <a:pt x="5327" y="3129"/>
                    </a:cubicBezTo>
                    <a:cubicBezTo>
                      <a:pt x="4809" y="3129"/>
                      <a:pt x="4278" y="3385"/>
                      <a:pt x="3739" y="3895"/>
                    </a:cubicBezTo>
                    <a:cubicBezTo>
                      <a:pt x="2215" y="5348"/>
                      <a:pt x="1477" y="7503"/>
                      <a:pt x="1120" y="9182"/>
                    </a:cubicBezTo>
                    <a:cubicBezTo>
                      <a:pt x="894" y="8920"/>
                      <a:pt x="632" y="8694"/>
                      <a:pt x="346" y="8503"/>
                    </a:cubicBezTo>
                    <a:cubicBezTo>
                      <a:pt x="346" y="5860"/>
                      <a:pt x="1167" y="3705"/>
                      <a:pt x="2787" y="2086"/>
                    </a:cubicBezTo>
                    <a:cubicBezTo>
                      <a:pt x="3949" y="932"/>
                      <a:pt x="5157" y="337"/>
                      <a:pt x="6307" y="337"/>
                    </a:cubicBezTo>
                    <a:close/>
                    <a:moveTo>
                      <a:pt x="6300" y="0"/>
                    </a:moveTo>
                    <a:cubicBezTo>
                      <a:pt x="5283" y="0"/>
                      <a:pt x="3994" y="414"/>
                      <a:pt x="2560" y="1847"/>
                    </a:cubicBezTo>
                    <a:cubicBezTo>
                      <a:pt x="846" y="3550"/>
                      <a:pt x="1" y="5824"/>
                      <a:pt x="12" y="8598"/>
                    </a:cubicBezTo>
                    <a:lnTo>
                      <a:pt x="12" y="8694"/>
                    </a:lnTo>
                    <a:lnTo>
                      <a:pt x="96" y="8741"/>
                    </a:lnTo>
                    <a:cubicBezTo>
                      <a:pt x="477" y="8979"/>
                      <a:pt x="810" y="9301"/>
                      <a:pt x="1084" y="9658"/>
                    </a:cubicBezTo>
                    <a:lnTo>
                      <a:pt x="1310" y="9956"/>
                    </a:lnTo>
                    <a:lnTo>
                      <a:pt x="1382" y="9586"/>
                    </a:lnTo>
                    <a:cubicBezTo>
                      <a:pt x="1691" y="7920"/>
                      <a:pt x="2406" y="5622"/>
                      <a:pt x="3977" y="4133"/>
                    </a:cubicBezTo>
                    <a:cubicBezTo>
                      <a:pt x="4444" y="3688"/>
                      <a:pt x="4892" y="3469"/>
                      <a:pt x="5330" y="3469"/>
                    </a:cubicBezTo>
                    <a:cubicBezTo>
                      <a:pt x="5383" y="3469"/>
                      <a:pt x="5436" y="3472"/>
                      <a:pt x="5489" y="3479"/>
                    </a:cubicBezTo>
                    <a:cubicBezTo>
                      <a:pt x="5251" y="4824"/>
                      <a:pt x="6180" y="6110"/>
                      <a:pt x="7549" y="6312"/>
                    </a:cubicBezTo>
                    <a:cubicBezTo>
                      <a:pt x="7665" y="6329"/>
                      <a:pt x="7781" y="6337"/>
                      <a:pt x="7895" y="6337"/>
                    </a:cubicBezTo>
                    <a:cubicBezTo>
                      <a:pt x="9113" y="6337"/>
                      <a:pt x="10172" y="5434"/>
                      <a:pt x="10335" y="4193"/>
                    </a:cubicBezTo>
                    <a:lnTo>
                      <a:pt x="10359" y="4050"/>
                    </a:lnTo>
                    <a:cubicBezTo>
                      <a:pt x="10514" y="2943"/>
                      <a:pt x="9549" y="1169"/>
                      <a:pt x="7954" y="383"/>
                    </a:cubicBezTo>
                    <a:cubicBezTo>
                      <a:pt x="7555" y="191"/>
                      <a:pt x="6990" y="0"/>
                      <a:pt x="63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"/>
              <p:cNvSpPr/>
              <p:nvPr/>
            </p:nvSpPr>
            <p:spPr>
              <a:xfrm>
                <a:off x="1968975" y="2202175"/>
                <a:ext cx="262875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60" extrusionOk="0">
                    <a:moveTo>
                      <a:pt x="9062" y="334"/>
                    </a:moveTo>
                    <a:lnTo>
                      <a:pt x="9062" y="346"/>
                    </a:lnTo>
                    <a:cubicBezTo>
                      <a:pt x="9252" y="632"/>
                      <a:pt x="9478" y="882"/>
                      <a:pt x="9728" y="1108"/>
                    </a:cubicBezTo>
                    <a:cubicBezTo>
                      <a:pt x="8061" y="1465"/>
                      <a:pt x="5906" y="2204"/>
                      <a:pt x="4442" y="3740"/>
                    </a:cubicBezTo>
                    <a:cubicBezTo>
                      <a:pt x="3811" y="4406"/>
                      <a:pt x="3573" y="5073"/>
                      <a:pt x="3739" y="5716"/>
                    </a:cubicBezTo>
                    <a:lnTo>
                      <a:pt x="3775" y="5883"/>
                    </a:lnTo>
                    <a:lnTo>
                      <a:pt x="3942" y="5835"/>
                    </a:lnTo>
                    <a:cubicBezTo>
                      <a:pt x="4118" y="5790"/>
                      <a:pt x="4293" y="5769"/>
                      <a:pt x="4466" y="5769"/>
                    </a:cubicBezTo>
                    <a:cubicBezTo>
                      <a:pt x="5486" y="5769"/>
                      <a:pt x="6398" y="6514"/>
                      <a:pt x="6561" y="7573"/>
                    </a:cubicBezTo>
                    <a:cubicBezTo>
                      <a:pt x="6740" y="8800"/>
                      <a:pt x="5823" y="9931"/>
                      <a:pt x="4573" y="10002"/>
                    </a:cubicBezTo>
                    <a:lnTo>
                      <a:pt x="4430" y="10014"/>
                    </a:lnTo>
                    <a:lnTo>
                      <a:pt x="4430" y="10026"/>
                    </a:lnTo>
                    <a:cubicBezTo>
                      <a:pt x="4405" y="10027"/>
                      <a:pt x="4380" y="10028"/>
                      <a:pt x="4354" y="10028"/>
                    </a:cubicBezTo>
                    <a:cubicBezTo>
                      <a:pt x="3355" y="10028"/>
                      <a:pt x="1901" y="9123"/>
                      <a:pt x="1239" y="7800"/>
                    </a:cubicBezTo>
                    <a:cubicBezTo>
                      <a:pt x="477" y="6240"/>
                      <a:pt x="965" y="4454"/>
                      <a:pt x="2632" y="2787"/>
                    </a:cubicBezTo>
                    <a:cubicBezTo>
                      <a:pt x="4263" y="1156"/>
                      <a:pt x="6418" y="334"/>
                      <a:pt x="9062" y="334"/>
                    </a:cubicBezTo>
                    <a:close/>
                    <a:moveTo>
                      <a:pt x="9062" y="1"/>
                    </a:moveTo>
                    <a:cubicBezTo>
                      <a:pt x="6335" y="1"/>
                      <a:pt x="4085" y="858"/>
                      <a:pt x="2406" y="2549"/>
                    </a:cubicBezTo>
                    <a:cubicBezTo>
                      <a:pt x="1" y="4954"/>
                      <a:pt x="453" y="6954"/>
                      <a:pt x="941" y="7942"/>
                    </a:cubicBezTo>
                    <a:cubicBezTo>
                      <a:pt x="1680" y="9431"/>
                      <a:pt x="3275" y="10359"/>
                      <a:pt x="4382" y="10359"/>
                    </a:cubicBezTo>
                    <a:cubicBezTo>
                      <a:pt x="4454" y="10359"/>
                      <a:pt x="4525" y="10359"/>
                      <a:pt x="4609" y="10347"/>
                    </a:cubicBezTo>
                    <a:lnTo>
                      <a:pt x="4692" y="10324"/>
                    </a:lnTo>
                    <a:cubicBezTo>
                      <a:pt x="6073" y="10193"/>
                      <a:pt x="7061" y="8931"/>
                      <a:pt x="6871" y="7561"/>
                    </a:cubicBezTo>
                    <a:cubicBezTo>
                      <a:pt x="6710" y="6318"/>
                      <a:pt x="5643" y="5432"/>
                      <a:pt x="4442" y="5432"/>
                    </a:cubicBezTo>
                    <a:cubicBezTo>
                      <a:pt x="4308" y="5432"/>
                      <a:pt x="4173" y="5443"/>
                      <a:pt x="4037" y="5466"/>
                    </a:cubicBezTo>
                    <a:cubicBezTo>
                      <a:pt x="3966" y="4990"/>
                      <a:pt x="4192" y="4490"/>
                      <a:pt x="4680" y="3966"/>
                    </a:cubicBezTo>
                    <a:cubicBezTo>
                      <a:pt x="6180" y="2394"/>
                      <a:pt x="8478" y="1680"/>
                      <a:pt x="10133" y="1370"/>
                    </a:cubicBezTo>
                    <a:lnTo>
                      <a:pt x="10514" y="1299"/>
                    </a:lnTo>
                    <a:lnTo>
                      <a:pt x="10216" y="1073"/>
                    </a:lnTo>
                    <a:cubicBezTo>
                      <a:pt x="9847" y="799"/>
                      <a:pt x="9538" y="465"/>
                      <a:pt x="9300" y="84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"/>
              <p:cNvSpPr/>
              <p:nvPr/>
            </p:nvSpPr>
            <p:spPr>
              <a:xfrm>
                <a:off x="2490175" y="2214975"/>
                <a:ext cx="1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73" extrusionOk="0">
                    <a:moveTo>
                      <a:pt x="13" y="1"/>
                    </a:moveTo>
                    <a:cubicBezTo>
                      <a:pt x="13" y="25"/>
                      <a:pt x="1" y="49"/>
                      <a:pt x="1" y="72"/>
                    </a:cubicBez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"/>
              <p:cNvSpPr/>
              <p:nvPr/>
            </p:nvSpPr>
            <p:spPr>
              <a:xfrm>
                <a:off x="2485125" y="2202475"/>
                <a:ext cx="119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35" extrusionOk="0">
                    <a:moveTo>
                      <a:pt x="143" y="1"/>
                    </a:moveTo>
                    <a:lnTo>
                      <a:pt x="48" y="477"/>
                    </a:lnTo>
                    <a:cubicBezTo>
                      <a:pt x="48" y="489"/>
                      <a:pt x="36" y="513"/>
                      <a:pt x="36" y="549"/>
                    </a:cubicBezTo>
                    <a:lnTo>
                      <a:pt x="0" y="834"/>
                    </a:lnTo>
                    <a:lnTo>
                      <a:pt x="262" y="739"/>
                    </a:lnTo>
                    <a:lnTo>
                      <a:pt x="477" y="64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"/>
              <p:cNvSpPr/>
              <p:nvPr/>
            </p:nvSpPr>
            <p:spPr>
              <a:xfrm>
                <a:off x="2165725" y="2003050"/>
                <a:ext cx="361675" cy="343825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13753" extrusionOk="0">
                    <a:moveTo>
                      <a:pt x="7418" y="1"/>
                    </a:moveTo>
                    <a:lnTo>
                      <a:pt x="7418" y="1"/>
                    </a:lnTo>
                    <a:cubicBezTo>
                      <a:pt x="6668" y="1298"/>
                      <a:pt x="8359" y="3704"/>
                      <a:pt x="8359" y="3704"/>
                    </a:cubicBezTo>
                    <a:cubicBezTo>
                      <a:pt x="6579" y="1365"/>
                      <a:pt x="4983" y="789"/>
                      <a:pt x="3841" y="789"/>
                    </a:cubicBezTo>
                    <a:cubicBezTo>
                      <a:pt x="2815" y="789"/>
                      <a:pt x="2156" y="1255"/>
                      <a:pt x="2061" y="1322"/>
                    </a:cubicBezTo>
                    <a:lnTo>
                      <a:pt x="2061" y="1334"/>
                    </a:lnTo>
                    <a:cubicBezTo>
                      <a:pt x="1918" y="1525"/>
                      <a:pt x="1" y="4251"/>
                      <a:pt x="4442" y="7633"/>
                    </a:cubicBezTo>
                    <a:cubicBezTo>
                      <a:pt x="4442" y="7633"/>
                      <a:pt x="2827" y="6489"/>
                      <a:pt x="1529" y="6489"/>
                    </a:cubicBezTo>
                    <a:cubicBezTo>
                      <a:pt x="1244" y="6489"/>
                      <a:pt x="973" y="6545"/>
                      <a:pt x="739" y="6680"/>
                    </a:cubicBezTo>
                    <a:cubicBezTo>
                      <a:pt x="822" y="7204"/>
                      <a:pt x="1013" y="7692"/>
                      <a:pt x="1299" y="8133"/>
                    </a:cubicBezTo>
                    <a:cubicBezTo>
                      <a:pt x="1549" y="8526"/>
                      <a:pt x="1870" y="8883"/>
                      <a:pt x="2239" y="9168"/>
                    </a:cubicBezTo>
                    <a:cubicBezTo>
                      <a:pt x="2870" y="9621"/>
                      <a:pt x="3597" y="9930"/>
                      <a:pt x="4359" y="10038"/>
                    </a:cubicBezTo>
                    <a:cubicBezTo>
                      <a:pt x="3132" y="10085"/>
                      <a:pt x="1561" y="10526"/>
                      <a:pt x="1513" y="12443"/>
                    </a:cubicBezTo>
                    <a:cubicBezTo>
                      <a:pt x="1513" y="12443"/>
                      <a:pt x="1632" y="13752"/>
                      <a:pt x="2811" y="13752"/>
                    </a:cubicBezTo>
                    <a:cubicBezTo>
                      <a:pt x="3989" y="13752"/>
                      <a:pt x="3918" y="11931"/>
                      <a:pt x="5252" y="11776"/>
                    </a:cubicBezTo>
                    <a:cubicBezTo>
                      <a:pt x="5597" y="11740"/>
                      <a:pt x="6002" y="11669"/>
                      <a:pt x="6466" y="11657"/>
                    </a:cubicBezTo>
                    <a:cubicBezTo>
                      <a:pt x="6621" y="11526"/>
                      <a:pt x="6799" y="11419"/>
                      <a:pt x="6990" y="11347"/>
                    </a:cubicBezTo>
                    <a:cubicBezTo>
                      <a:pt x="7454" y="11148"/>
                      <a:pt x="7915" y="11068"/>
                      <a:pt x="8354" y="11068"/>
                    </a:cubicBezTo>
                    <a:cubicBezTo>
                      <a:pt x="8884" y="11068"/>
                      <a:pt x="9382" y="11184"/>
                      <a:pt x="9812" y="11347"/>
                    </a:cubicBezTo>
                    <a:cubicBezTo>
                      <a:pt x="9990" y="11228"/>
                      <a:pt x="10121" y="11145"/>
                      <a:pt x="10121" y="11145"/>
                    </a:cubicBezTo>
                    <a:cubicBezTo>
                      <a:pt x="9312" y="9680"/>
                      <a:pt x="9919" y="9168"/>
                      <a:pt x="9978" y="9121"/>
                    </a:cubicBezTo>
                    <a:cubicBezTo>
                      <a:pt x="10011" y="9094"/>
                      <a:pt x="10198" y="8908"/>
                      <a:pt x="10592" y="8908"/>
                    </a:cubicBezTo>
                    <a:cubicBezTo>
                      <a:pt x="10909" y="8908"/>
                      <a:pt x="11362" y="9029"/>
                      <a:pt x="11979" y="9454"/>
                    </a:cubicBezTo>
                    <a:cubicBezTo>
                      <a:pt x="11979" y="9454"/>
                      <a:pt x="12026" y="9383"/>
                      <a:pt x="12098" y="9288"/>
                    </a:cubicBezTo>
                    <a:cubicBezTo>
                      <a:pt x="11776" y="8466"/>
                      <a:pt x="11574" y="7394"/>
                      <a:pt x="12038" y="6287"/>
                    </a:cubicBezTo>
                    <a:cubicBezTo>
                      <a:pt x="12121" y="6085"/>
                      <a:pt x="12229" y="5906"/>
                      <a:pt x="12371" y="5739"/>
                    </a:cubicBezTo>
                    <a:cubicBezTo>
                      <a:pt x="12395" y="5275"/>
                      <a:pt x="12455" y="4870"/>
                      <a:pt x="12491" y="4537"/>
                    </a:cubicBezTo>
                    <a:cubicBezTo>
                      <a:pt x="12645" y="3192"/>
                      <a:pt x="14467" y="3275"/>
                      <a:pt x="14467" y="2096"/>
                    </a:cubicBezTo>
                    <a:cubicBezTo>
                      <a:pt x="14467" y="906"/>
                      <a:pt x="13157" y="786"/>
                      <a:pt x="13157" y="786"/>
                    </a:cubicBezTo>
                    <a:cubicBezTo>
                      <a:pt x="11240" y="834"/>
                      <a:pt x="10800" y="2418"/>
                      <a:pt x="10752" y="3644"/>
                    </a:cubicBezTo>
                    <a:cubicBezTo>
                      <a:pt x="10645" y="2870"/>
                      <a:pt x="10347" y="2144"/>
                      <a:pt x="9895" y="1525"/>
                    </a:cubicBezTo>
                    <a:cubicBezTo>
                      <a:pt x="9609" y="1144"/>
                      <a:pt x="9264" y="810"/>
                      <a:pt x="8859" y="560"/>
                    </a:cubicBezTo>
                    <a:cubicBezTo>
                      <a:pt x="8419" y="275"/>
                      <a:pt x="7930" y="84"/>
                      <a:pt x="7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"/>
              <p:cNvSpPr/>
              <p:nvPr/>
            </p:nvSpPr>
            <p:spPr>
              <a:xfrm>
                <a:off x="2173475" y="1998300"/>
                <a:ext cx="358400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110" extrusionOk="0">
                    <a:moveTo>
                      <a:pt x="7192" y="381"/>
                    </a:moveTo>
                    <a:lnTo>
                      <a:pt x="7192" y="381"/>
                    </a:lnTo>
                    <a:cubicBezTo>
                      <a:pt x="7644" y="476"/>
                      <a:pt x="8073" y="643"/>
                      <a:pt x="8454" y="893"/>
                    </a:cubicBezTo>
                    <a:cubicBezTo>
                      <a:pt x="8835" y="1143"/>
                      <a:pt x="9180" y="1453"/>
                      <a:pt x="9442" y="1810"/>
                    </a:cubicBezTo>
                    <a:cubicBezTo>
                      <a:pt x="9883" y="2417"/>
                      <a:pt x="10180" y="3120"/>
                      <a:pt x="10287" y="3858"/>
                    </a:cubicBezTo>
                    <a:lnTo>
                      <a:pt x="10561" y="5453"/>
                    </a:lnTo>
                    <a:lnTo>
                      <a:pt x="10621" y="3834"/>
                    </a:lnTo>
                    <a:cubicBezTo>
                      <a:pt x="10668" y="2631"/>
                      <a:pt x="11097" y="1191"/>
                      <a:pt x="12835" y="1143"/>
                    </a:cubicBezTo>
                    <a:cubicBezTo>
                      <a:pt x="12883" y="1155"/>
                      <a:pt x="13990" y="1262"/>
                      <a:pt x="13990" y="2286"/>
                    </a:cubicBezTo>
                    <a:cubicBezTo>
                      <a:pt x="13990" y="2774"/>
                      <a:pt x="13609" y="3012"/>
                      <a:pt x="13157" y="3286"/>
                    </a:cubicBezTo>
                    <a:cubicBezTo>
                      <a:pt x="12669" y="3596"/>
                      <a:pt x="12109" y="3953"/>
                      <a:pt x="12014" y="4703"/>
                    </a:cubicBezTo>
                    <a:lnTo>
                      <a:pt x="11990" y="4929"/>
                    </a:lnTo>
                    <a:cubicBezTo>
                      <a:pt x="11954" y="5203"/>
                      <a:pt x="11919" y="5513"/>
                      <a:pt x="11907" y="5870"/>
                    </a:cubicBezTo>
                    <a:cubicBezTo>
                      <a:pt x="11776" y="6025"/>
                      <a:pt x="11657" y="6215"/>
                      <a:pt x="11573" y="6406"/>
                    </a:cubicBezTo>
                    <a:cubicBezTo>
                      <a:pt x="11204" y="7323"/>
                      <a:pt x="11204" y="8323"/>
                      <a:pt x="11573" y="9382"/>
                    </a:cubicBezTo>
                    <a:cubicBezTo>
                      <a:pt x="11019" y="9037"/>
                      <a:pt x="10591" y="8932"/>
                      <a:pt x="10277" y="8932"/>
                    </a:cubicBezTo>
                    <a:cubicBezTo>
                      <a:pt x="9821" y="8932"/>
                      <a:pt x="9601" y="9152"/>
                      <a:pt x="9573" y="9180"/>
                    </a:cubicBezTo>
                    <a:cubicBezTo>
                      <a:pt x="9490" y="9239"/>
                      <a:pt x="8835" y="9799"/>
                      <a:pt x="9597" y="11275"/>
                    </a:cubicBezTo>
                    <a:lnTo>
                      <a:pt x="9490" y="11347"/>
                    </a:lnTo>
                    <a:cubicBezTo>
                      <a:pt x="8995" y="11180"/>
                      <a:pt x="8514" y="11096"/>
                      <a:pt x="8048" y="11096"/>
                    </a:cubicBezTo>
                    <a:cubicBezTo>
                      <a:pt x="7550" y="11096"/>
                      <a:pt x="7070" y="11192"/>
                      <a:pt x="6608" y="11383"/>
                    </a:cubicBezTo>
                    <a:cubicBezTo>
                      <a:pt x="6430" y="11454"/>
                      <a:pt x="6251" y="11561"/>
                      <a:pt x="6085" y="11692"/>
                    </a:cubicBezTo>
                    <a:cubicBezTo>
                      <a:pt x="5739" y="11704"/>
                      <a:pt x="5418" y="11740"/>
                      <a:pt x="5144" y="11775"/>
                    </a:cubicBezTo>
                    <a:lnTo>
                      <a:pt x="4930" y="11811"/>
                    </a:lnTo>
                    <a:cubicBezTo>
                      <a:pt x="4168" y="11895"/>
                      <a:pt x="3822" y="12454"/>
                      <a:pt x="3513" y="12942"/>
                    </a:cubicBezTo>
                    <a:cubicBezTo>
                      <a:pt x="3227" y="13395"/>
                      <a:pt x="2989" y="13776"/>
                      <a:pt x="2501" y="13776"/>
                    </a:cubicBezTo>
                    <a:cubicBezTo>
                      <a:pt x="1489" y="13776"/>
                      <a:pt x="1370" y="12668"/>
                      <a:pt x="1370" y="12645"/>
                    </a:cubicBezTo>
                    <a:cubicBezTo>
                      <a:pt x="1417" y="10882"/>
                      <a:pt x="2858" y="10454"/>
                      <a:pt x="4060" y="10406"/>
                    </a:cubicBezTo>
                    <a:lnTo>
                      <a:pt x="5668" y="10347"/>
                    </a:lnTo>
                    <a:lnTo>
                      <a:pt x="4084" y="10061"/>
                    </a:lnTo>
                    <a:cubicBezTo>
                      <a:pt x="3346" y="9954"/>
                      <a:pt x="2644" y="9668"/>
                      <a:pt x="2036" y="9228"/>
                    </a:cubicBezTo>
                    <a:cubicBezTo>
                      <a:pt x="1679" y="8954"/>
                      <a:pt x="1358" y="8620"/>
                      <a:pt x="1120" y="8239"/>
                    </a:cubicBezTo>
                    <a:cubicBezTo>
                      <a:pt x="870" y="7846"/>
                      <a:pt x="691" y="7418"/>
                      <a:pt x="596" y="6965"/>
                    </a:cubicBezTo>
                    <a:cubicBezTo>
                      <a:pt x="781" y="6882"/>
                      <a:pt x="988" y="6847"/>
                      <a:pt x="1207" y="6847"/>
                    </a:cubicBezTo>
                    <a:cubicBezTo>
                      <a:pt x="2427" y="6847"/>
                      <a:pt x="4005" y="7945"/>
                      <a:pt x="4025" y="7965"/>
                    </a:cubicBezTo>
                    <a:lnTo>
                      <a:pt x="4215" y="7692"/>
                    </a:lnTo>
                    <a:cubicBezTo>
                      <a:pt x="0" y="4489"/>
                      <a:pt x="1620" y="1977"/>
                      <a:pt x="1858" y="1643"/>
                    </a:cubicBezTo>
                    <a:cubicBezTo>
                      <a:pt x="2015" y="1530"/>
                      <a:pt x="2620" y="1135"/>
                      <a:pt x="3534" y="1135"/>
                    </a:cubicBezTo>
                    <a:cubicBezTo>
                      <a:pt x="4630" y="1135"/>
                      <a:pt x="6172" y="1702"/>
                      <a:pt x="7918" y="4001"/>
                    </a:cubicBezTo>
                    <a:lnTo>
                      <a:pt x="8180" y="3798"/>
                    </a:lnTo>
                    <a:cubicBezTo>
                      <a:pt x="8168" y="3774"/>
                      <a:pt x="6644" y="1596"/>
                      <a:pt x="7192" y="381"/>
                    </a:cubicBezTo>
                    <a:close/>
                    <a:moveTo>
                      <a:pt x="7013" y="0"/>
                    </a:moveTo>
                    <a:lnTo>
                      <a:pt x="6954" y="95"/>
                    </a:lnTo>
                    <a:cubicBezTo>
                      <a:pt x="6549" y="798"/>
                      <a:pt x="6799" y="1786"/>
                      <a:pt x="7144" y="2584"/>
                    </a:cubicBezTo>
                    <a:cubicBezTo>
                      <a:pt x="5743" y="1202"/>
                      <a:pt x="4488" y="823"/>
                      <a:pt x="3532" y="823"/>
                    </a:cubicBezTo>
                    <a:cubicBezTo>
                      <a:pt x="2652" y="823"/>
                      <a:pt x="2026" y="1144"/>
                      <a:pt x="1774" y="1298"/>
                    </a:cubicBezTo>
                    <a:lnTo>
                      <a:pt x="1727" y="1250"/>
                    </a:lnTo>
                    <a:lnTo>
                      <a:pt x="1620" y="1405"/>
                    </a:lnTo>
                    <a:lnTo>
                      <a:pt x="1501" y="1524"/>
                    </a:lnTo>
                    <a:lnTo>
                      <a:pt x="1524" y="1548"/>
                    </a:lnTo>
                    <a:cubicBezTo>
                      <a:pt x="1191" y="2084"/>
                      <a:pt x="155" y="4239"/>
                      <a:pt x="2810" y="6918"/>
                    </a:cubicBezTo>
                    <a:cubicBezTo>
                      <a:pt x="2309" y="6701"/>
                      <a:pt x="1737" y="6521"/>
                      <a:pt x="1204" y="6521"/>
                    </a:cubicBezTo>
                    <a:cubicBezTo>
                      <a:pt x="889" y="6521"/>
                      <a:pt x="587" y="6584"/>
                      <a:pt x="322" y="6739"/>
                    </a:cubicBezTo>
                    <a:lnTo>
                      <a:pt x="227" y="6787"/>
                    </a:lnTo>
                    <a:lnTo>
                      <a:pt x="239" y="6894"/>
                    </a:lnTo>
                    <a:cubicBezTo>
                      <a:pt x="334" y="7442"/>
                      <a:pt x="536" y="7954"/>
                      <a:pt x="834" y="8418"/>
                    </a:cubicBezTo>
                    <a:cubicBezTo>
                      <a:pt x="1108" y="8835"/>
                      <a:pt x="1441" y="9192"/>
                      <a:pt x="1834" y="9489"/>
                    </a:cubicBezTo>
                    <a:cubicBezTo>
                      <a:pt x="2239" y="9787"/>
                      <a:pt x="2679" y="10013"/>
                      <a:pt x="3144" y="10180"/>
                    </a:cubicBezTo>
                    <a:cubicBezTo>
                      <a:pt x="1810" y="10466"/>
                      <a:pt x="1072" y="11323"/>
                      <a:pt x="1036" y="12657"/>
                    </a:cubicBezTo>
                    <a:cubicBezTo>
                      <a:pt x="1084" y="13157"/>
                      <a:pt x="1453" y="14109"/>
                      <a:pt x="2513" y="14109"/>
                    </a:cubicBezTo>
                    <a:cubicBezTo>
                      <a:pt x="3179" y="14109"/>
                      <a:pt x="3501" y="13585"/>
                      <a:pt x="3787" y="13121"/>
                    </a:cubicBezTo>
                    <a:cubicBezTo>
                      <a:pt x="4084" y="12645"/>
                      <a:pt x="4370" y="12204"/>
                      <a:pt x="4965" y="12133"/>
                    </a:cubicBezTo>
                    <a:lnTo>
                      <a:pt x="5180" y="12109"/>
                    </a:lnTo>
                    <a:cubicBezTo>
                      <a:pt x="5465" y="12061"/>
                      <a:pt x="5799" y="12025"/>
                      <a:pt x="6156" y="12014"/>
                    </a:cubicBezTo>
                    <a:lnTo>
                      <a:pt x="6216" y="12014"/>
                    </a:lnTo>
                    <a:lnTo>
                      <a:pt x="6251" y="11978"/>
                    </a:lnTo>
                    <a:cubicBezTo>
                      <a:pt x="6394" y="11859"/>
                      <a:pt x="6561" y="11752"/>
                      <a:pt x="6739" y="11680"/>
                    </a:cubicBezTo>
                    <a:cubicBezTo>
                      <a:pt x="7156" y="11508"/>
                      <a:pt x="7591" y="11421"/>
                      <a:pt x="8043" y="11421"/>
                    </a:cubicBezTo>
                    <a:cubicBezTo>
                      <a:pt x="8496" y="11421"/>
                      <a:pt x="8966" y="11508"/>
                      <a:pt x="9454" y="11680"/>
                    </a:cubicBezTo>
                    <a:lnTo>
                      <a:pt x="9525" y="11716"/>
                    </a:lnTo>
                    <a:lnTo>
                      <a:pt x="9597" y="11656"/>
                    </a:lnTo>
                    <a:cubicBezTo>
                      <a:pt x="9764" y="11549"/>
                      <a:pt x="9895" y="11478"/>
                      <a:pt x="9895" y="11478"/>
                    </a:cubicBezTo>
                    <a:lnTo>
                      <a:pt x="10049" y="11394"/>
                    </a:lnTo>
                    <a:lnTo>
                      <a:pt x="9966" y="11252"/>
                    </a:lnTo>
                    <a:cubicBezTo>
                      <a:pt x="9204" y="9882"/>
                      <a:pt x="9752" y="9454"/>
                      <a:pt x="9799" y="9418"/>
                    </a:cubicBezTo>
                    <a:cubicBezTo>
                      <a:pt x="9812" y="9405"/>
                      <a:pt x="9955" y="9255"/>
                      <a:pt x="10284" y="9255"/>
                    </a:cubicBezTo>
                    <a:cubicBezTo>
                      <a:pt x="10568" y="9255"/>
                      <a:pt x="10989" y="9367"/>
                      <a:pt x="11585" y="9775"/>
                    </a:cubicBezTo>
                    <a:lnTo>
                      <a:pt x="11728" y="9859"/>
                    </a:lnTo>
                    <a:lnTo>
                      <a:pt x="11823" y="9728"/>
                    </a:lnTo>
                    <a:cubicBezTo>
                      <a:pt x="11823" y="9728"/>
                      <a:pt x="11871" y="9668"/>
                      <a:pt x="11931" y="9573"/>
                    </a:cubicBezTo>
                    <a:lnTo>
                      <a:pt x="11990" y="9501"/>
                    </a:lnTo>
                    <a:lnTo>
                      <a:pt x="11954" y="9406"/>
                    </a:lnTo>
                    <a:cubicBezTo>
                      <a:pt x="11550" y="8382"/>
                      <a:pt x="11526" y="7406"/>
                      <a:pt x="11895" y="6537"/>
                    </a:cubicBezTo>
                    <a:cubicBezTo>
                      <a:pt x="11966" y="6346"/>
                      <a:pt x="12073" y="6180"/>
                      <a:pt x="12204" y="6025"/>
                    </a:cubicBezTo>
                    <a:lnTo>
                      <a:pt x="12240" y="5989"/>
                    </a:lnTo>
                    <a:lnTo>
                      <a:pt x="12240" y="5929"/>
                    </a:lnTo>
                    <a:cubicBezTo>
                      <a:pt x="12252" y="5572"/>
                      <a:pt x="12288" y="5239"/>
                      <a:pt x="12323" y="4953"/>
                    </a:cubicBezTo>
                    <a:lnTo>
                      <a:pt x="12359" y="4739"/>
                    </a:lnTo>
                    <a:cubicBezTo>
                      <a:pt x="12431" y="4144"/>
                      <a:pt x="12859" y="3870"/>
                      <a:pt x="13347" y="3572"/>
                    </a:cubicBezTo>
                    <a:cubicBezTo>
                      <a:pt x="13824" y="3262"/>
                      <a:pt x="14336" y="2953"/>
                      <a:pt x="14336" y="2274"/>
                    </a:cubicBezTo>
                    <a:cubicBezTo>
                      <a:pt x="14336" y="1215"/>
                      <a:pt x="13383" y="846"/>
                      <a:pt x="12859" y="798"/>
                    </a:cubicBezTo>
                    <a:cubicBezTo>
                      <a:pt x="11550" y="834"/>
                      <a:pt x="10692" y="1572"/>
                      <a:pt x="10395" y="2905"/>
                    </a:cubicBezTo>
                    <a:cubicBezTo>
                      <a:pt x="10240" y="2441"/>
                      <a:pt x="10014" y="2000"/>
                      <a:pt x="9716" y="1608"/>
                    </a:cubicBezTo>
                    <a:cubicBezTo>
                      <a:pt x="9418" y="1203"/>
                      <a:pt x="9061" y="869"/>
                      <a:pt x="8644" y="607"/>
                    </a:cubicBezTo>
                    <a:cubicBezTo>
                      <a:pt x="8180" y="310"/>
                      <a:pt x="7668" y="107"/>
                      <a:pt x="7120" y="12"/>
                    </a:cubicBezTo>
                    <a:lnTo>
                      <a:pt x="70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"/>
              <p:cNvSpPr/>
              <p:nvPr/>
            </p:nvSpPr>
            <p:spPr>
              <a:xfrm>
                <a:off x="24529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466" y="727"/>
                    </a:moveTo>
                    <a:cubicBezTo>
                      <a:pt x="6704" y="1073"/>
                      <a:pt x="6823" y="1489"/>
                      <a:pt x="6787" y="1918"/>
                    </a:cubicBezTo>
                    <a:cubicBezTo>
                      <a:pt x="6739" y="2418"/>
                      <a:pt x="6394" y="2870"/>
                      <a:pt x="5787" y="3275"/>
                    </a:cubicBezTo>
                    <a:lnTo>
                      <a:pt x="5584" y="3406"/>
                    </a:lnTo>
                    <a:lnTo>
                      <a:pt x="5787" y="3549"/>
                    </a:lnTo>
                    <a:cubicBezTo>
                      <a:pt x="5799" y="3561"/>
                      <a:pt x="6049" y="3751"/>
                      <a:pt x="5834" y="4311"/>
                    </a:cubicBezTo>
                    <a:cubicBezTo>
                      <a:pt x="5811" y="4382"/>
                      <a:pt x="5751" y="4430"/>
                      <a:pt x="5692" y="4454"/>
                    </a:cubicBezTo>
                    <a:cubicBezTo>
                      <a:pt x="5614" y="4488"/>
                      <a:pt x="5518" y="4502"/>
                      <a:pt x="5411" y="4502"/>
                    </a:cubicBezTo>
                    <a:cubicBezTo>
                      <a:pt x="4994" y="4502"/>
                      <a:pt x="4419" y="4284"/>
                      <a:pt x="4191" y="4180"/>
                    </a:cubicBezTo>
                    <a:lnTo>
                      <a:pt x="3465" y="3847"/>
                    </a:lnTo>
                    <a:lnTo>
                      <a:pt x="4001" y="4442"/>
                    </a:lnTo>
                    <a:cubicBezTo>
                      <a:pt x="4001" y="4454"/>
                      <a:pt x="4632" y="5156"/>
                      <a:pt x="4430" y="5775"/>
                    </a:cubicBezTo>
                    <a:cubicBezTo>
                      <a:pt x="4236" y="5387"/>
                      <a:pt x="3858" y="4964"/>
                      <a:pt x="3266" y="4964"/>
                    </a:cubicBezTo>
                    <a:cubicBezTo>
                      <a:pt x="3168" y="4964"/>
                      <a:pt x="3063" y="4976"/>
                      <a:pt x="2953" y="5002"/>
                    </a:cubicBezTo>
                    <a:cubicBezTo>
                      <a:pt x="2275" y="5168"/>
                      <a:pt x="1513" y="5704"/>
                      <a:pt x="1346" y="6561"/>
                    </a:cubicBezTo>
                    <a:cubicBezTo>
                      <a:pt x="1084" y="6692"/>
                      <a:pt x="858" y="6871"/>
                      <a:pt x="679" y="7085"/>
                    </a:cubicBezTo>
                    <a:cubicBezTo>
                      <a:pt x="370" y="6156"/>
                      <a:pt x="381" y="5275"/>
                      <a:pt x="715" y="4478"/>
                    </a:cubicBezTo>
                    <a:cubicBezTo>
                      <a:pt x="786" y="4299"/>
                      <a:pt x="893" y="4121"/>
                      <a:pt x="1024" y="3978"/>
                    </a:cubicBezTo>
                    <a:cubicBezTo>
                      <a:pt x="1584" y="3299"/>
                      <a:pt x="2608" y="2966"/>
                      <a:pt x="3584" y="2632"/>
                    </a:cubicBezTo>
                    <a:cubicBezTo>
                      <a:pt x="4811" y="2227"/>
                      <a:pt x="6061" y="1811"/>
                      <a:pt x="6466" y="727"/>
                    </a:cubicBezTo>
                    <a:close/>
                    <a:moveTo>
                      <a:pt x="6287" y="1"/>
                    </a:moveTo>
                    <a:lnTo>
                      <a:pt x="6227" y="322"/>
                    </a:lnTo>
                    <a:cubicBezTo>
                      <a:pt x="6013" y="1465"/>
                      <a:pt x="4787" y="1882"/>
                      <a:pt x="3477" y="2311"/>
                    </a:cubicBezTo>
                    <a:cubicBezTo>
                      <a:pt x="2453" y="2656"/>
                      <a:pt x="1393" y="3001"/>
                      <a:pt x="762" y="3751"/>
                    </a:cubicBezTo>
                    <a:cubicBezTo>
                      <a:pt x="620" y="3930"/>
                      <a:pt x="489" y="4132"/>
                      <a:pt x="405" y="4347"/>
                    </a:cubicBezTo>
                    <a:cubicBezTo>
                      <a:pt x="0" y="5311"/>
                      <a:pt x="12" y="6359"/>
                      <a:pt x="465" y="7478"/>
                    </a:cubicBezTo>
                    <a:lnTo>
                      <a:pt x="572" y="7752"/>
                    </a:lnTo>
                    <a:lnTo>
                      <a:pt x="751" y="7526"/>
                    </a:lnTo>
                    <a:cubicBezTo>
                      <a:pt x="881" y="7359"/>
                      <a:pt x="1215" y="6954"/>
                      <a:pt x="1548" y="6835"/>
                    </a:cubicBezTo>
                    <a:lnTo>
                      <a:pt x="1643" y="6776"/>
                    </a:lnTo>
                    <a:lnTo>
                      <a:pt x="1667" y="6645"/>
                    </a:lnTo>
                    <a:cubicBezTo>
                      <a:pt x="1810" y="5930"/>
                      <a:pt x="2465" y="5466"/>
                      <a:pt x="3025" y="5335"/>
                    </a:cubicBezTo>
                    <a:cubicBezTo>
                      <a:pt x="3109" y="5315"/>
                      <a:pt x="3189" y="5306"/>
                      <a:pt x="3263" y="5306"/>
                    </a:cubicBezTo>
                    <a:cubicBezTo>
                      <a:pt x="3992" y="5306"/>
                      <a:pt x="4228" y="6173"/>
                      <a:pt x="4239" y="6216"/>
                    </a:cubicBezTo>
                    <a:lnTo>
                      <a:pt x="4322" y="6526"/>
                    </a:lnTo>
                    <a:lnTo>
                      <a:pt x="4525" y="6276"/>
                    </a:lnTo>
                    <a:cubicBezTo>
                      <a:pt x="4953" y="5775"/>
                      <a:pt x="4811" y="5144"/>
                      <a:pt x="4561" y="4680"/>
                    </a:cubicBezTo>
                    <a:lnTo>
                      <a:pt x="4561" y="4680"/>
                    </a:lnTo>
                    <a:cubicBezTo>
                      <a:pt x="4821" y="4767"/>
                      <a:pt x="5134" y="4843"/>
                      <a:pt x="5416" y="4843"/>
                    </a:cubicBezTo>
                    <a:cubicBezTo>
                      <a:pt x="5559" y="4843"/>
                      <a:pt x="5694" y="4824"/>
                      <a:pt x="5811" y="4775"/>
                    </a:cubicBezTo>
                    <a:cubicBezTo>
                      <a:pt x="5965" y="4704"/>
                      <a:pt x="6096" y="4585"/>
                      <a:pt x="6156" y="4430"/>
                    </a:cubicBezTo>
                    <a:cubicBezTo>
                      <a:pt x="6335" y="3930"/>
                      <a:pt x="6239" y="3620"/>
                      <a:pt x="6132" y="3442"/>
                    </a:cubicBezTo>
                    <a:cubicBezTo>
                      <a:pt x="6727" y="3013"/>
                      <a:pt x="7061" y="2513"/>
                      <a:pt x="7132" y="1954"/>
                    </a:cubicBezTo>
                    <a:cubicBezTo>
                      <a:pt x="7239" y="1025"/>
                      <a:pt x="6537" y="275"/>
                      <a:pt x="6513" y="251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"/>
              <p:cNvSpPr/>
              <p:nvPr/>
            </p:nvSpPr>
            <p:spPr>
              <a:xfrm>
                <a:off x="2230325" y="2275525"/>
                <a:ext cx="189925" cy="1758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33" extrusionOk="0">
                    <a:moveTo>
                      <a:pt x="5804" y="343"/>
                    </a:moveTo>
                    <a:cubicBezTo>
                      <a:pt x="6166" y="343"/>
                      <a:pt x="6530" y="397"/>
                      <a:pt x="6882" y="508"/>
                    </a:cubicBezTo>
                    <a:cubicBezTo>
                      <a:pt x="6632" y="722"/>
                      <a:pt x="6382" y="996"/>
                      <a:pt x="6335" y="1294"/>
                    </a:cubicBezTo>
                    <a:cubicBezTo>
                      <a:pt x="5596" y="1544"/>
                      <a:pt x="5132" y="2234"/>
                      <a:pt x="4989" y="2841"/>
                    </a:cubicBezTo>
                    <a:cubicBezTo>
                      <a:pt x="4811" y="3615"/>
                      <a:pt x="5311" y="4092"/>
                      <a:pt x="5763" y="4318"/>
                    </a:cubicBezTo>
                    <a:cubicBezTo>
                      <a:pt x="5678" y="4346"/>
                      <a:pt x="5590" y="4358"/>
                      <a:pt x="5503" y="4358"/>
                    </a:cubicBezTo>
                    <a:cubicBezTo>
                      <a:pt x="4960" y="4358"/>
                      <a:pt x="4430" y="3889"/>
                      <a:pt x="4430" y="3889"/>
                    </a:cubicBezTo>
                    <a:lnTo>
                      <a:pt x="3834" y="3353"/>
                    </a:lnTo>
                    <a:lnTo>
                      <a:pt x="4168" y="4080"/>
                    </a:lnTo>
                    <a:cubicBezTo>
                      <a:pt x="4299" y="4365"/>
                      <a:pt x="4596" y="5199"/>
                      <a:pt x="4442" y="5580"/>
                    </a:cubicBezTo>
                    <a:cubicBezTo>
                      <a:pt x="4418" y="5639"/>
                      <a:pt x="4358" y="5699"/>
                      <a:pt x="4299" y="5723"/>
                    </a:cubicBezTo>
                    <a:cubicBezTo>
                      <a:pt x="4140" y="5785"/>
                      <a:pt x="4010" y="5807"/>
                      <a:pt x="3905" y="5807"/>
                    </a:cubicBezTo>
                    <a:cubicBezTo>
                      <a:pt x="3651" y="5807"/>
                      <a:pt x="3549" y="5675"/>
                      <a:pt x="3549" y="5675"/>
                    </a:cubicBezTo>
                    <a:lnTo>
                      <a:pt x="3406" y="5461"/>
                    </a:lnTo>
                    <a:lnTo>
                      <a:pt x="3263" y="5675"/>
                    </a:lnTo>
                    <a:cubicBezTo>
                      <a:pt x="2870" y="6282"/>
                      <a:pt x="2418" y="6628"/>
                      <a:pt x="1917" y="6687"/>
                    </a:cubicBezTo>
                    <a:cubicBezTo>
                      <a:pt x="1882" y="6689"/>
                      <a:pt x="1846" y="6690"/>
                      <a:pt x="1810" y="6690"/>
                    </a:cubicBezTo>
                    <a:cubicBezTo>
                      <a:pt x="1418" y="6690"/>
                      <a:pt x="1032" y="6571"/>
                      <a:pt x="727" y="6342"/>
                    </a:cubicBezTo>
                    <a:cubicBezTo>
                      <a:pt x="1810" y="5949"/>
                      <a:pt x="2227" y="4687"/>
                      <a:pt x="2620" y="3484"/>
                    </a:cubicBezTo>
                    <a:cubicBezTo>
                      <a:pt x="2953" y="2484"/>
                      <a:pt x="3287" y="1460"/>
                      <a:pt x="3977" y="901"/>
                    </a:cubicBezTo>
                    <a:cubicBezTo>
                      <a:pt x="4120" y="782"/>
                      <a:pt x="4287" y="675"/>
                      <a:pt x="4465" y="603"/>
                    </a:cubicBezTo>
                    <a:cubicBezTo>
                      <a:pt x="4891" y="430"/>
                      <a:pt x="5346" y="343"/>
                      <a:pt x="5804" y="343"/>
                    </a:cubicBezTo>
                    <a:close/>
                    <a:moveTo>
                      <a:pt x="5773" y="0"/>
                    </a:moveTo>
                    <a:cubicBezTo>
                      <a:pt x="5277" y="0"/>
                      <a:pt x="4796" y="96"/>
                      <a:pt x="4334" y="282"/>
                    </a:cubicBezTo>
                    <a:cubicBezTo>
                      <a:pt x="4132" y="377"/>
                      <a:pt x="3942" y="484"/>
                      <a:pt x="3775" y="627"/>
                    </a:cubicBezTo>
                    <a:cubicBezTo>
                      <a:pt x="3013" y="1246"/>
                      <a:pt x="2656" y="2318"/>
                      <a:pt x="2310" y="3365"/>
                    </a:cubicBezTo>
                    <a:cubicBezTo>
                      <a:pt x="1882" y="4663"/>
                      <a:pt x="1465" y="5901"/>
                      <a:pt x="322" y="6104"/>
                    </a:cubicBezTo>
                    <a:lnTo>
                      <a:pt x="1" y="6163"/>
                    </a:lnTo>
                    <a:lnTo>
                      <a:pt x="239" y="6390"/>
                    </a:lnTo>
                    <a:cubicBezTo>
                      <a:pt x="262" y="6425"/>
                      <a:pt x="905" y="7032"/>
                      <a:pt x="1751" y="7032"/>
                    </a:cubicBezTo>
                    <a:cubicBezTo>
                      <a:pt x="1810" y="7021"/>
                      <a:pt x="1882" y="7021"/>
                      <a:pt x="1953" y="7009"/>
                    </a:cubicBezTo>
                    <a:cubicBezTo>
                      <a:pt x="2513" y="6949"/>
                      <a:pt x="3013" y="6616"/>
                      <a:pt x="3441" y="6020"/>
                    </a:cubicBezTo>
                    <a:cubicBezTo>
                      <a:pt x="3539" y="6083"/>
                      <a:pt x="3685" y="6141"/>
                      <a:pt x="3889" y="6141"/>
                    </a:cubicBezTo>
                    <a:cubicBezTo>
                      <a:pt x="4034" y="6141"/>
                      <a:pt x="4210" y="6112"/>
                      <a:pt x="4418" y="6032"/>
                    </a:cubicBezTo>
                    <a:cubicBezTo>
                      <a:pt x="4573" y="5973"/>
                      <a:pt x="4704" y="5854"/>
                      <a:pt x="4763" y="5699"/>
                    </a:cubicBezTo>
                    <a:cubicBezTo>
                      <a:pt x="4906" y="5354"/>
                      <a:pt x="4799" y="4830"/>
                      <a:pt x="4668" y="4449"/>
                    </a:cubicBezTo>
                    <a:lnTo>
                      <a:pt x="4668" y="4449"/>
                    </a:lnTo>
                    <a:cubicBezTo>
                      <a:pt x="4918" y="4583"/>
                      <a:pt x="5216" y="4687"/>
                      <a:pt x="5518" y="4687"/>
                    </a:cubicBezTo>
                    <a:cubicBezTo>
                      <a:pt x="5777" y="4687"/>
                      <a:pt x="6039" y="4611"/>
                      <a:pt x="6275" y="4413"/>
                    </a:cubicBezTo>
                    <a:lnTo>
                      <a:pt x="6513" y="4211"/>
                    </a:lnTo>
                    <a:lnTo>
                      <a:pt x="6204" y="4127"/>
                    </a:lnTo>
                    <a:cubicBezTo>
                      <a:pt x="6156" y="4115"/>
                      <a:pt x="5120" y="3818"/>
                      <a:pt x="5323" y="2913"/>
                    </a:cubicBezTo>
                    <a:cubicBezTo>
                      <a:pt x="5454" y="2377"/>
                      <a:pt x="5870" y="1746"/>
                      <a:pt x="6537" y="1568"/>
                    </a:cubicBezTo>
                    <a:lnTo>
                      <a:pt x="6656" y="1544"/>
                    </a:lnTo>
                    <a:lnTo>
                      <a:pt x="6656" y="1413"/>
                    </a:lnTo>
                    <a:cubicBezTo>
                      <a:pt x="6656" y="1175"/>
                      <a:pt x="6906" y="877"/>
                      <a:pt x="7335" y="579"/>
                    </a:cubicBezTo>
                    <a:lnTo>
                      <a:pt x="7597" y="389"/>
                    </a:lnTo>
                    <a:lnTo>
                      <a:pt x="7287" y="282"/>
                    </a:lnTo>
                    <a:cubicBezTo>
                      <a:pt x="6767" y="93"/>
                      <a:pt x="6262" y="0"/>
                      <a:pt x="57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"/>
              <p:cNvSpPr/>
              <p:nvPr/>
            </p:nvSpPr>
            <p:spPr>
              <a:xfrm>
                <a:off x="2377675" y="2215800"/>
                <a:ext cx="251525" cy="218400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36" extrusionOk="0">
                    <a:moveTo>
                      <a:pt x="4716" y="1"/>
                    </a:moveTo>
                    <a:cubicBezTo>
                      <a:pt x="4658" y="1"/>
                      <a:pt x="4602" y="10"/>
                      <a:pt x="4548" y="27"/>
                    </a:cubicBezTo>
                    <a:lnTo>
                      <a:pt x="4501" y="39"/>
                    </a:lnTo>
                    <a:cubicBezTo>
                      <a:pt x="4144" y="170"/>
                      <a:pt x="3810" y="551"/>
                      <a:pt x="3632" y="778"/>
                    </a:cubicBezTo>
                    <a:cubicBezTo>
                      <a:pt x="3560" y="873"/>
                      <a:pt x="3512" y="932"/>
                      <a:pt x="3512" y="932"/>
                    </a:cubicBezTo>
                    <a:cubicBezTo>
                      <a:pt x="2896" y="513"/>
                      <a:pt x="2441" y="392"/>
                      <a:pt x="2122" y="392"/>
                    </a:cubicBezTo>
                    <a:cubicBezTo>
                      <a:pt x="1726" y="392"/>
                      <a:pt x="1539" y="578"/>
                      <a:pt x="1512" y="611"/>
                    </a:cubicBezTo>
                    <a:cubicBezTo>
                      <a:pt x="1453" y="670"/>
                      <a:pt x="834" y="1159"/>
                      <a:pt x="1655" y="2635"/>
                    </a:cubicBezTo>
                    <a:cubicBezTo>
                      <a:pt x="1655" y="2635"/>
                      <a:pt x="1512" y="2706"/>
                      <a:pt x="1346" y="2825"/>
                    </a:cubicBezTo>
                    <a:cubicBezTo>
                      <a:pt x="1036" y="3040"/>
                      <a:pt x="595" y="3409"/>
                      <a:pt x="595" y="3802"/>
                    </a:cubicBezTo>
                    <a:cubicBezTo>
                      <a:pt x="595" y="3837"/>
                      <a:pt x="607" y="3873"/>
                      <a:pt x="607" y="3921"/>
                    </a:cubicBezTo>
                    <a:cubicBezTo>
                      <a:pt x="762" y="4564"/>
                      <a:pt x="1869" y="5421"/>
                      <a:pt x="1869" y="5421"/>
                    </a:cubicBezTo>
                    <a:cubicBezTo>
                      <a:pt x="1869" y="5421"/>
                      <a:pt x="0" y="6647"/>
                      <a:pt x="1084" y="7957"/>
                    </a:cubicBezTo>
                    <a:cubicBezTo>
                      <a:pt x="1564" y="8539"/>
                      <a:pt x="1915" y="8735"/>
                      <a:pt x="2169" y="8735"/>
                    </a:cubicBezTo>
                    <a:cubicBezTo>
                      <a:pt x="2482" y="8735"/>
                      <a:pt x="2648" y="8438"/>
                      <a:pt x="2727" y="8195"/>
                    </a:cubicBezTo>
                    <a:cubicBezTo>
                      <a:pt x="2814" y="7895"/>
                      <a:pt x="3027" y="7673"/>
                      <a:pt x="3460" y="7673"/>
                    </a:cubicBezTo>
                    <a:cubicBezTo>
                      <a:pt x="3679" y="7673"/>
                      <a:pt x="3954" y="7730"/>
                      <a:pt x="4298" y="7862"/>
                    </a:cubicBezTo>
                    <a:cubicBezTo>
                      <a:pt x="4298" y="7862"/>
                      <a:pt x="5110" y="8409"/>
                      <a:pt x="6114" y="8409"/>
                    </a:cubicBezTo>
                    <a:cubicBezTo>
                      <a:pt x="6691" y="8409"/>
                      <a:pt x="7331" y="8228"/>
                      <a:pt x="7918" y="7659"/>
                    </a:cubicBezTo>
                    <a:cubicBezTo>
                      <a:pt x="9632" y="6207"/>
                      <a:pt x="8465" y="4064"/>
                      <a:pt x="8465" y="4064"/>
                    </a:cubicBezTo>
                    <a:cubicBezTo>
                      <a:pt x="8168" y="3016"/>
                      <a:pt x="8477" y="2623"/>
                      <a:pt x="8942" y="2528"/>
                    </a:cubicBezTo>
                    <a:cubicBezTo>
                      <a:pt x="9406" y="2433"/>
                      <a:pt x="10061" y="2063"/>
                      <a:pt x="8870" y="873"/>
                    </a:cubicBezTo>
                    <a:cubicBezTo>
                      <a:pt x="8563" y="565"/>
                      <a:pt x="8243" y="451"/>
                      <a:pt x="7937" y="451"/>
                    </a:cubicBezTo>
                    <a:cubicBezTo>
                      <a:pt x="7046" y="451"/>
                      <a:pt x="6275" y="1420"/>
                      <a:pt x="6275" y="1420"/>
                    </a:cubicBezTo>
                    <a:cubicBezTo>
                      <a:pt x="6275" y="1420"/>
                      <a:pt x="5513" y="230"/>
                      <a:pt x="4894" y="27"/>
                    </a:cubicBezTo>
                    <a:cubicBezTo>
                      <a:pt x="4834" y="10"/>
                      <a:pt x="4775" y="1"/>
                      <a:pt x="47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"/>
              <p:cNvSpPr/>
              <p:nvPr/>
            </p:nvSpPr>
            <p:spPr>
              <a:xfrm>
                <a:off x="2388375" y="2211425"/>
                <a:ext cx="234275" cy="22695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78" extrusionOk="0">
                    <a:moveTo>
                      <a:pt x="4299" y="332"/>
                    </a:moveTo>
                    <a:cubicBezTo>
                      <a:pt x="4330" y="332"/>
                      <a:pt x="4362" y="336"/>
                      <a:pt x="4394" y="345"/>
                    </a:cubicBezTo>
                    <a:cubicBezTo>
                      <a:pt x="4859" y="500"/>
                      <a:pt x="5490" y="1357"/>
                      <a:pt x="5692" y="1679"/>
                    </a:cubicBezTo>
                    <a:lnTo>
                      <a:pt x="5811" y="1869"/>
                    </a:lnTo>
                    <a:lnTo>
                      <a:pt x="5966" y="1691"/>
                    </a:lnTo>
                    <a:cubicBezTo>
                      <a:pt x="5966" y="1679"/>
                      <a:pt x="6668" y="833"/>
                      <a:pt x="7442" y="786"/>
                    </a:cubicBezTo>
                    <a:cubicBezTo>
                      <a:pt x="7456" y="785"/>
                      <a:pt x="7470" y="785"/>
                      <a:pt x="7484" y="785"/>
                    </a:cubicBezTo>
                    <a:cubicBezTo>
                      <a:pt x="7801" y="785"/>
                      <a:pt x="8095" y="915"/>
                      <a:pt x="8311" y="1155"/>
                    </a:cubicBezTo>
                    <a:cubicBezTo>
                      <a:pt x="8942" y="1786"/>
                      <a:pt x="8966" y="2107"/>
                      <a:pt x="8930" y="2238"/>
                    </a:cubicBezTo>
                    <a:cubicBezTo>
                      <a:pt x="8871" y="2429"/>
                      <a:pt x="8585" y="2512"/>
                      <a:pt x="8466" y="2536"/>
                    </a:cubicBezTo>
                    <a:cubicBezTo>
                      <a:pt x="8228" y="2572"/>
                      <a:pt x="8014" y="2715"/>
                      <a:pt x="7883" y="2917"/>
                    </a:cubicBezTo>
                    <a:cubicBezTo>
                      <a:pt x="7692" y="3227"/>
                      <a:pt x="7692" y="3667"/>
                      <a:pt x="7859" y="4286"/>
                    </a:cubicBezTo>
                    <a:lnTo>
                      <a:pt x="7883" y="4322"/>
                    </a:lnTo>
                    <a:cubicBezTo>
                      <a:pt x="7918" y="4405"/>
                      <a:pt x="8966" y="6358"/>
                      <a:pt x="7371" y="7703"/>
                    </a:cubicBezTo>
                    <a:cubicBezTo>
                      <a:pt x="6818" y="8243"/>
                      <a:pt x="6216" y="8415"/>
                      <a:pt x="5673" y="8415"/>
                    </a:cubicBezTo>
                    <a:cubicBezTo>
                      <a:pt x="4754" y="8415"/>
                      <a:pt x="4006" y="7924"/>
                      <a:pt x="3954" y="7894"/>
                    </a:cubicBezTo>
                    <a:lnTo>
                      <a:pt x="3930" y="7870"/>
                    </a:lnTo>
                    <a:cubicBezTo>
                      <a:pt x="3576" y="7736"/>
                      <a:pt x="3273" y="7669"/>
                      <a:pt x="3018" y="7669"/>
                    </a:cubicBezTo>
                    <a:cubicBezTo>
                      <a:pt x="2843" y="7669"/>
                      <a:pt x="2691" y="7700"/>
                      <a:pt x="2561" y="7763"/>
                    </a:cubicBezTo>
                    <a:cubicBezTo>
                      <a:pt x="2346" y="7870"/>
                      <a:pt x="2180" y="8072"/>
                      <a:pt x="2120" y="8311"/>
                    </a:cubicBezTo>
                    <a:cubicBezTo>
                      <a:pt x="2084" y="8430"/>
                      <a:pt x="1989" y="8703"/>
                      <a:pt x="1787" y="8739"/>
                    </a:cubicBezTo>
                    <a:cubicBezTo>
                      <a:pt x="1770" y="8742"/>
                      <a:pt x="1752" y="8744"/>
                      <a:pt x="1731" y="8744"/>
                    </a:cubicBezTo>
                    <a:cubicBezTo>
                      <a:pt x="1570" y="8744"/>
                      <a:pt x="1269" y="8636"/>
                      <a:pt x="763" y="8025"/>
                    </a:cubicBezTo>
                    <a:cubicBezTo>
                      <a:pt x="548" y="7787"/>
                      <a:pt x="441" y="7453"/>
                      <a:pt x="489" y="7132"/>
                    </a:cubicBezTo>
                    <a:cubicBezTo>
                      <a:pt x="596" y="6358"/>
                      <a:pt x="1513" y="5739"/>
                      <a:pt x="1525" y="5739"/>
                    </a:cubicBezTo>
                    <a:lnTo>
                      <a:pt x="1715" y="5620"/>
                    </a:lnTo>
                    <a:lnTo>
                      <a:pt x="1537" y="5465"/>
                    </a:lnTo>
                    <a:cubicBezTo>
                      <a:pt x="1239" y="5239"/>
                      <a:pt x="441" y="4536"/>
                      <a:pt x="334" y="4060"/>
                    </a:cubicBezTo>
                    <a:cubicBezTo>
                      <a:pt x="334" y="4024"/>
                      <a:pt x="322" y="4001"/>
                      <a:pt x="334" y="3977"/>
                    </a:cubicBezTo>
                    <a:cubicBezTo>
                      <a:pt x="334" y="3739"/>
                      <a:pt x="584" y="3441"/>
                      <a:pt x="1001" y="3143"/>
                    </a:cubicBezTo>
                    <a:cubicBezTo>
                      <a:pt x="1168" y="3024"/>
                      <a:pt x="1299" y="2953"/>
                      <a:pt x="1299" y="2953"/>
                    </a:cubicBezTo>
                    <a:lnTo>
                      <a:pt x="1453" y="2881"/>
                    </a:lnTo>
                    <a:lnTo>
                      <a:pt x="1370" y="2727"/>
                    </a:lnTo>
                    <a:cubicBezTo>
                      <a:pt x="608" y="1369"/>
                      <a:pt x="1156" y="929"/>
                      <a:pt x="1203" y="893"/>
                    </a:cubicBezTo>
                    <a:cubicBezTo>
                      <a:pt x="1315" y="791"/>
                      <a:pt x="1462" y="733"/>
                      <a:pt x="1613" y="733"/>
                    </a:cubicBezTo>
                    <a:cubicBezTo>
                      <a:pt x="1639" y="733"/>
                      <a:pt x="1665" y="735"/>
                      <a:pt x="1691" y="738"/>
                    </a:cubicBezTo>
                    <a:cubicBezTo>
                      <a:pt x="1977" y="738"/>
                      <a:pt x="2394" y="845"/>
                      <a:pt x="2977" y="1250"/>
                    </a:cubicBezTo>
                    <a:lnTo>
                      <a:pt x="3120" y="1345"/>
                    </a:lnTo>
                    <a:lnTo>
                      <a:pt x="3215" y="1203"/>
                    </a:lnTo>
                    <a:cubicBezTo>
                      <a:pt x="3215" y="1203"/>
                      <a:pt x="3251" y="1143"/>
                      <a:pt x="3323" y="1048"/>
                    </a:cubicBezTo>
                    <a:cubicBezTo>
                      <a:pt x="3454" y="893"/>
                      <a:pt x="3787" y="488"/>
                      <a:pt x="4120" y="369"/>
                    </a:cubicBezTo>
                    <a:lnTo>
                      <a:pt x="4156" y="357"/>
                    </a:lnTo>
                    <a:cubicBezTo>
                      <a:pt x="4200" y="343"/>
                      <a:pt x="4249" y="332"/>
                      <a:pt x="4299" y="332"/>
                    </a:cubicBezTo>
                    <a:close/>
                    <a:moveTo>
                      <a:pt x="4293" y="0"/>
                    </a:moveTo>
                    <a:cubicBezTo>
                      <a:pt x="4219" y="0"/>
                      <a:pt x="4144" y="12"/>
                      <a:pt x="4073" y="36"/>
                    </a:cubicBezTo>
                    <a:lnTo>
                      <a:pt x="4013" y="60"/>
                    </a:lnTo>
                    <a:cubicBezTo>
                      <a:pt x="3620" y="202"/>
                      <a:pt x="3251" y="619"/>
                      <a:pt x="3073" y="845"/>
                    </a:cubicBezTo>
                    <a:cubicBezTo>
                      <a:pt x="3061" y="857"/>
                      <a:pt x="3049" y="869"/>
                      <a:pt x="3049" y="881"/>
                    </a:cubicBezTo>
                    <a:cubicBezTo>
                      <a:pt x="2465" y="510"/>
                      <a:pt x="2017" y="398"/>
                      <a:pt x="1689" y="398"/>
                    </a:cubicBezTo>
                    <a:cubicBezTo>
                      <a:pt x="1228" y="398"/>
                      <a:pt x="1005" y="620"/>
                      <a:pt x="977" y="655"/>
                    </a:cubicBezTo>
                    <a:cubicBezTo>
                      <a:pt x="906" y="714"/>
                      <a:pt x="239" y="1274"/>
                      <a:pt x="1001" y="2750"/>
                    </a:cubicBezTo>
                    <a:cubicBezTo>
                      <a:pt x="953" y="2774"/>
                      <a:pt x="882" y="2822"/>
                      <a:pt x="822" y="2869"/>
                    </a:cubicBezTo>
                    <a:cubicBezTo>
                      <a:pt x="441" y="3119"/>
                      <a:pt x="1" y="3524"/>
                      <a:pt x="1" y="3977"/>
                    </a:cubicBezTo>
                    <a:cubicBezTo>
                      <a:pt x="1" y="4024"/>
                      <a:pt x="1" y="4072"/>
                      <a:pt x="13" y="4120"/>
                    </a:cubicBezTo>
                    <a:cubicBezTo>
                      <a:pt x="132" y="4655"/>
                      <a:pt x="834" y="5310"/>
                      <a:pt x="1168" y="5584"/>
                    </a:cubicBezTo>
                    <a:cubicBezTo>
                      <a:pt x="858" y="5834"/>
                      <a:pt x="263" y="6382"/>
                      <a:pt x="167" y="7072"/>
                    </a:cubicBezTo>
                    <a:cubicBezTo>
                      <a:pt x="108" y="7489"/>
                      <a:pt x="239" y="7918"/>
                      <a:pt x="513" y="8239"/>
                    </a:cubicBezTo>
                    <a:cubicBezTo>
                      <a:pt x="989" y="8799"/>
                      <a:pt x="1382" y="9073"/>
                      <a:pt x="1739" y="9073"/>
                    </a:cubicBezTo>
                    <a:cubicBezTo>
                      <a:pt x="1751" y="9077"/>
                      <a:pt x="1764" y="9078"/>
                      <a:pt x="1778" y="9078"/>
                    </a:cubicBezTo>
                    <a:cubicBezTo>
                      <a:pt x="1807" y="9078"/>
                      <a:pt x="1838" y="9073"/>
                      <a:pt x="1870" y="9073"/>
                    </a:cubicBezTo>
                    <a:cubicBezTo>
                      <a:pt x="2144" y="9013"/>
                      <a:pt x="2346" y="8787"/>
                      <a:pt x="2465" y="8418"/>
                    </a:cubicBezTo>
                    <a:cubicBezTo>
                      <a:pt x="2489" y="8263"/>
                      <a:pt x="2584" y="8144"/>
                      <a:pt x="2727" y="8072"/>
                    </a:cubicBezTo>
                    <a:cubicBezTo>
                      <a:pt x="2812" y="8032"/>
                      <a:pt x="2917" y="8012"/>
                      <a:pt x="3040" y="8012"/>
                    </a:cubicBezTo>
                    <a:cubicBezTo>
                      <a:pt x="3245" y="8012"/>
                      <a:pt x="3501" y="8068"/>
                      <a:pt x="3799" y="8180"/>
                    </a:cubicBezTo>
                    <a:cubicBezTo>
                      <a:pt x="3931" y="8260"/>
                      <a:pt x="4737" y="8745"/>
                      <a:pt x="5709" y="8745"/>
                    </a:cubicBezTo>
                    <a:cubicBezTo>
                      <a:pt x="6319" y="8745"/>
                      <a:pt x="6994" y="8555"/>
                      <a:pt x="7609" y="7953"/>
                    </a:cubicBezTo>
                    <a:cubicBezTo>
                      <a:pt x="9311" y="6513"/>
                      <a:pt x="8311" y="4405"/>
                      <a:pt x="8192" y="4179"/>
                    </a:cubicBezTo>
                    <a:cubicBezTo>
                      <a:pt x="8061" y="3691"/>
                      <a:pt x="8049" y="3310"/>
                      <a:pt x="8180" y="3096"/>
                    </a:cubicBezTo>
                    <a:cubicBezTo>
                      <a:pt x="8264" y="2977"/>
                      <a:pt x="8395" y="2881"/>
                      <a:pt x="8549" y="2869"/>
                    </a:cubicBezTo>
                    <a:cubicBezTo>
                      <a:pt x="8930" y="2786"/>
                      <a:pt x="9180" y="2608"/>
                      <a:pt x="9264" y="2334"/>
                    </a:cubicBezTo>
                    <a:cubicBezTo>
                      <a:pt x="9371" y="1965"/>
                      <a:pt x="9145" y="1500"/>
                      <a:pt x="8561" y="929"/>
                    </a:cubicBezTo>
                    <a:cubicBezTo>
                      <a:pt x="8294" y="627"/>
                      <a:pt x="7911" y="462"/>
                      <a:pt x="7521" y="462"/>
                    </a:cubicBezTo>
                    <a:cubicBezTo>
                      <a:pt x="7495" y="462"/>
                      <a:pt x="7468" y="463"/>
                      <a:pt x="7442" y="464"/>
                    </a:cubicBezTo>
                    <a:cubicBezTo>
                      <a:pt x="6740" y="500"/>
                      <a:pt x="6132" y="1036"/>
                      <a:pt x="5871" y="1322"/>
                    </a:cubicBezTo>
                    <a:cubicBezTo>
                      <a:pt x="5621" y="964"/>
                      <a:pt x="5049" y="202"/>
                      <a:pt x="4513" y="36"/>
                    </a:cubicBezTo>
                    <a:cubicBezTo>
                      <a:pt x="4442" y="12"/>
                      <a:pt x="4367" y="0"/>
                      <a:pt x="4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"/>
              <p:cNvSpPr/>
              <p:nvPr/>
            </p:nvSpPr>
            <p:spPr>
              <a:xfrm>
                <a:off x="2633050" y="1802250"/>
                <a:ext cx="262850" cy="2487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0" extrusionOk="0">
                    <a:moveTo>
                      <a:pt x="4184" y="324"/>
                    </a:moveTo>
                    <a:cubicBezTo>
                      <a:pt x="5338" y="324"/>
                      <a:pt x="6550" y="913"/>
                      <a:pt x="7704" y="2068"/>
                    </a:cubicBezTo>
                    <a:cubicBezTo>
                      <a:pt x="9323" y="3699"/>
                      <a:pt x="10145" y="5854"/>
                      <a:pt x="10145" y="8497"/>
                    </a:cubicBezTo>
                    <a:cubicBezTo>
                      <a:pt x="9871" y="8688"/>
                      <a:pt x="9609" y="8914"/>
                      <a:pt x="9383" y="9164"/>
                    </a:cubicBezTo>
                    <a:cubicBezTo>
                      <a:pt x="9026" y="7497"/>
                      <a:pt x="8287" y="5342"/>
                      <a:pt x="6752" y="3877"/>
                    </a:cubicBezTo>
                    <a:cubicBezTo>
                      <a:pt x="6216" y="3377"/>
                      <a:pt x="5692" y="3127"/>
                      <a:pt x="5180" y="3127"/>
                    </a:cubicBezTo>
                    <a:cubicBezTo>
                      <a:pt x="5049" y="3127"/>
                      <a:pt x="4918" y="3139"/>
                      <a:pt x="4787" y="3175"/>
                    </a:cubicBezTo>
                    <a:lnTo>
                      <a:pt x="4620" y="3223"/>
                    </a:lnTo>
                    <a:lnTo>
                      <a:pt x="4668" y="3377"/>
                    </a:lnTo>
                    <a:cubicBezTo>
                      <a:pt x="4847" y="4104"/>
                      <a:pt x="4632" y="4866"/>
                      <a:pt x="4096" y="5390"/>
                    </a:cubicBezTo>
                    <a:cubicBezTo>
                      <a:pt x="3669" y="5821"/>
                      <a:pt x="3137" y="6016"/>
                      <a:pt x="2614" y="6016"/>
                    </a:cubicBezTo>
                    <a:cubicBezTo>
                      <a:pt x="1564" y="6016"/>
                      <a:pt x="548" y="5232"/>
                      <a:pt x="477" y="4008"/>
                    </a:cubicBezTo>
                    <a:lnTo>
                      <a:pt x="465" y="3866"/>
                    </a:lnTo>
                    <a:cubicBezTo>
                      <a:pt x="429" y="2865"/>
                      <a:pt x="1334" y="1353"/>
                      <a:pt x="2692" y="675"/>
                    </a:cubicBezTo>
                    <a:cubicBezTo>
                      <a:pt x="3171" y="440"/>
                      <a:pt x="3672" y="324"/>
                      <a:pt x="4184" y="324"/>
                    </a:cubicBezTo>
                    <a:close/>
                    <a:moveTo>
                      <a:pt x="4207" y="0"/>
                    </a:moveTo>
                    <a:cubicBezTo>
                      <a:pt x="3515" y="0"/>
                      <a:pt x="2948" y="192"/>
                      <a:pt x="2549" y="389"/>
                    </a:cubicBezTo>
                    <a:cubicBezTo>
                      <a:pt x="953" y="1175"/>
                      <a:pt x="1" y="2949"/>
                      <a:pt x="155" y="4056"/>
                    </a:cubicBezTo>
                    <a:lnTo>
                      <a:pt x="167" y="4199"/>
                    </a:lnTo>
                    <a:cubicBezTo>
                      <a:pt x="340" y="5420"/>
                      <a:pt x="1387" y="6298"/>
                      <a:pt x="2585" y="6298"/>
                    </a:cubicBezTo>
                    <a:cubicBezTo>
                      <a:pt x="2706" y="6298"/>
                      <a:pt x="2829" y="6289"/>
                      <a:pt x="2953" y="6271"/>
                    </a:cubicBezTo>
                    <a:cubicBezTo>
                      <a:pt x="4299" y="6080"/>
                      <a:pt x="5228" y="4818"/>
                      <a:pt x="5013" y="3473"/>
                    </a:cubicBezTo>
                    <a:cubicBezTo>
                      <a:pt x="5066" y="3466"/>
                      <a:pt x="5119" y="3463"/>
                      <a:pt x="5172" y="3463"/>
                    </a:cubicBezTo>
                    <a:cubicBezTo>
                      <a:pt x="5610" y="3463"/>
                      <a:pt x="6058" y="3682"/>
                      <a:pt x="6525" y="4127"/>
                    </a:cubicBezTo>
                    <a:cubicBezTo>
                      <a:pt x="8097" y="5628"/>
                      <a:pt x="8811" y="7914"/>
                      <a:pt x="9121" y="9580"/>
                    </a:cubicBezTo>
                    <a:lnTo>
                      <a:pt x="9192" y="9950"/>
                    </a:lnTo>
                    <a:lnTo>
                      <a:pt x="9430" y="9652"/>
                    </a:lnTo>
                    <a:cubicBezTo>
                      <a:pt x="9704" y="9295"/>
                      <a:pt x="10038" y="8985"/>
                      <a:pt x="10419" y="8735"/>
                    </a:cubicBezTo>
                    <a:lnTo>
                      <a:pt x="10490" y="8688"/>
                    </a:lnTo>
                    <a:lnTo>
                      <a:pt x="10490" y="8592"/>
                    </a:lnTo>
                    <a:cubicBezTo>
                      <a:pt x="10514" y="5818"/>
                      <a:pt x="9657" y="3556"/>
                      <a:pt x="7942" y="1841"/>
                    </a:cubicBezTo>
                    <a:cubicBezTo>
                      <a:pt x="6517" y="416"/>
                      <a:pt x="5226" y="0"/>
                      <a:pt x="42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"/>
              <p:cNvSpPr/>
              <p:nvPr/>
            </p:nvSpPr>
            <p:spPr>
              <a:xfrm>
                <a:off x="3046200" y="2202175"/>
                <a:ext cx="262850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60" extrusionOk="0">
                    <a:moveTo>
                      <a:pt x="1465" y="334"/>
                    </a:moveTo>
                    <a:cubicBezTo>
                      <a:pt x="4108" y="334"/>
                      <a:pt x="6263" y="1156"/>
                      <a:pt x="7883" y="2775"/>
                    </a:cubicBezTo>
                    <a:cubicBezTo>
                      <a:pt x="9561" y="4454"/>
                      <a:pt x="10049" y="6228"/>
                      <a:pt x="9287" y="7788"/>
                    </a:cubicBezTo>
                    <a:cubicBezTo>
                      <a:pt x="8622" y="9131"/>
                      <a:pt x="7154" y="10027"/>
                      <a:pt x="6154" y="10027"/>
                    </a:cubicBezTo>
                    <a:cubicBezTo>
                      <a:pt x="6135" y="10027"/>
                      <a:pt x="6116" y="10027"/>
                      <a:pt x="6097" y="10026"/>
                    </a:cubicBezTo>
                    <a:lnTo>
                      <a:pt x="5954" y="9990"/>
                    </a:lnTo>
                    <a:cubicBezTo>
                      <a:pt x="4704" y="9931"/>
                      <a:pt x="3775" y="8800"/>
                      <a:pt x="3965" y="7561"/>
                    </a:cubicBezTo>
                    <a:cubicBezTo>
                      <a:pt x="4128" y="6502"/>
                      <a:pt x="5040" y="5757"/>
                      <a:pt x="6060" y="5757"/>
                    </a:cubicBezTo>
                    <a:cubicBezTo>
                      <a:pt x="6233" y="5757"/>
                      <a:pt x="6409" y="5778"/>
                      <a:pt x="6585" y="5823"/>
                    </a:cubicBezTo>
                    <a:lnTo>
                      <a:pt x="6751" y="5871"/>
                    </a:lnTo>
                    <a:lnTo>
                      <a:pt x="6787" y="5704"/>
                    </a:lnTo>
                    <a:cubicBezTo>
                      <a:pt x="6954" y="5073"/>
                      <a:pt x="6716" y="4394"/>
                      <a:pt x="6085" y="3728"/>
                    </a:cubicBezTo>
                    <a:cubicBezTo>
                      <a:pt x="4620" y="2192"/>
                      <a:pt x="2465" y="1454"/>
                      <a:pt x="798" y="1108"/>
                    </a:cubicBezTo>
                    <a:cubicBezTo>
                      <a:pt x="1048" y="882"/>
                      <a:pt x="1275" y="620"/>
                      <a:pt x="1465" y="334"/>
                    </a:cubicBezTo>
                    <a:close/>
                    <a:moveTo>
                      <a:pt x="1470" y="0"/>
                    </a:moveTo>
                    <a:cubicBezTo>
                      <a:pt x="1432" y="0"/>
                      <a:pt x="1395" y="1"/>
                      <a:pt x="1358" y="1"/>
                    </a:cubicBezTo>
                    <a:lnTo>
                      <a:pt x="1275" y="1"/>
                    </a:lnTo>
                    <a:lnTo>
                      <a:pt x="1215" y="84"/>
                    </a:lnTo>
                    <a:cubicBezTo>
                      <a:pt x="977" y="465"/>
                      <a:pt x="667" y="799"/>
                      <a:pt x="298" y="1073"/>
                    </a:cubicBezTo>
                    <a:lnTo>
                      <a:pt x="1" y="1299"/>
                    </a:lnTo>
                    <a:lnTo>
                      <a:pt x="370" y="1370"/>
                    </a:lnTo>
                    <a:cubicBezTo>
                      <a:pt x="2037" y="1680"/>
                      <a:pt x="4334" y="2394"/>
                      <a:pt x="5823" y="3966"/>
                    </a:cubicBezTo>
                    <a:cubicBezTo>
                      <a:pt x="6323" y="4490"/>
                      <a:pt x="6537" y="4990"/>
                      <a:pt x="6478" y="5466"/>
                    </a:cubicBezTo>
                    <a:cubicBezTo>
                      <a:pt x="6341" y="5443"/>
                      <a:pt x="6206" y="5432"/>
                      <a:pt x="6073" y="5432"/>
                    </a:cubicBezTo>
                    <a:cubicBezTo>
                      <a:pt x="4885" y="5432"/>
                      <a:pt x="3838" y="6306"/>
                      <a:pt x="3656" y="7526"/>
                    </a:cubicBezTo>
                    <a:cubicBezTo>
                      <a:pt x="3453" y="8883"/>
                      <a:pt x="4406" y="10145"/>
                      <a:pt x="5763" y="10324"/>
                    </a:cubicBezTo>
                    <a:lnTo>
                      <a:pt x="5918" y="10347"/>
                    </a:lnTo>
                    <a:cubicBezTo>
                      <a:pt x="5989" y="10359"/>
                      <a:pt x="6073" y="10359"/>
                      <a:pt x="6144" y="10359"/>
                    </a:cubicBezTo>
                    <a:cubicBezTo>
                      <a:pt x="7251" y="10359"/>
                      <a:pt x="8847" y="9431"/>
                      <a:pt x="9573" y="7942"/>
                    </a:cubicBezTo>
                    <a:cubicBezTo>
                      <a:pt x="10061" y="6954"/>
                      <a:pt x="10514" y="4954"/>
                      <a:pt x="8109" y="2549"/>
                    </a:cubicBezTo>
                    <a:cubicBezTo>
                      <a:pt x="6429" y="858"/>
                      <a:pt x="4182" y="0"/>
                      <a:pt x="14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"/>
              <p:cNvSpPr/>
              <p:nvPr/>
            </p:nvSpPr>
            <p:spPr>
              <a:xfrm>
                <a:off x="2786950" y="2214975"/>
                <a:ext cx="12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73" extrusionOk="0">
                    <a:moveTo>
                      <a:pt x="36" y="1"/>
                    </a:moveTo>
                    <a:cubicBezTo>
                      <a:pt x="24" y="13"/>
                      <a:pt x="12" y="37"/>
                      <a:pt x="0" y="60"/>
                    </a:cubicBezTo>
                    <a:lnTo>
                      <a:pt x="48" y="72"/>
                    </a:lnTo>
                    <a:cubicBezTo>
                      <a:pt x="36" y="49"/>
                      <a:pt x="36" y="25"/>
                      <a:pt x="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"/>
              <p:cNvSpPr/>
              <p:nvPr/>
            </p:nvSpPr>
            <p:spPr>
              <a:xfrm>
                <a:off x="2781875" y="2203075"/>
                <a:ext cx="11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775" extrusionOk="0">
                    <a:moveTo>
                      <a:pt x="298" y="1"/>
                    </a:moveTo>
                    <a:lnTo>
                      <a:pt x="72" y="429"/>
                    </a:lnTo>
                    <a:lnTo>
                      <a:pt x="1" y="644"/>
                    </a:lnTo>
                    <a:lnTo>
                      <a:pt x="453" y="775"/>
                    </a:lnTo>
                    <a:lnTo>
                      <a:pt x="453" y="775"/>
                    </a:lnTo>
                    <a:lnTo>
                      <a:pt x="418" y="501"/>
                    </a:lnTo>
                    <a:cubicBezTo>
                      <a:pt x="406" y="489"/>
                      <a:pt x="406" y="465"/>
                      <a:pt x="406" y="441"/>
                    </a:cubicBez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"/>
              <p:cNvSpPr/>
              <p:nvPr/>
            </p:nvSpPr>
            <p:spPr>
              <a:xfrm>
                <a:off x="2750625" y="2003050"/>
                <a:ext cx="362275" cy="343525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13741" extrusionOk="0">
                    <a:moveTo>
                      <a:pt x="7073" y="1"/>
                    </a:moveTo>
                    <a:lnTo>
                      <a:pt x="7073" y="1"/>
                    </a:lnTo>
                    <a:cubicBezTo>
                      <a:pt x="6561" y="84"/>
                      <a:pt x="6061" y="275"/>
                      <a:pt x="5632" y="560"/>
                    </a:cubicBezTo>
                    <a:cubicBezTo>
                      <a:pt x="5228" y="822"/>
                      <a:pt x="4870" y="1144"/>
                      <a:pt x="4585" y="1525"/>
                    </a:cubicBezTo>
                    <a:cubicBezTo>
                      <a:pt x="4120" y="2144"/>
                      <a:pt x="3823" y="2870"/>
                      <a:pt x="3715" y="3632"/>
                    </a:cubicBezTo>
                    <a:cubicBezTo>
                      <a:pt x="3668" y="2418"/>
                      <a:pt x="3227" y="834"/>
                      <a:pt x="1310" y="786"/>
                    </a:cubicBezTo>
                    <a:cubicBezTo>
                      <a:pt x="1310" y="786"/>
                      <a:pt x="1" y="906"/>
                      <a:pt x="1" y="2084"/>
                    </a:cubicBezTo>
                    <a:cubicBezTo>
                      <a:pt x="1" y="3275"/>
                      <a:pt x="1822" y="3192"/>
                      <a:pt x="1977" y="4537"/>
                    </a:cubicBezTo>
                    <a:cubicBezTo>
                      <a:pt x="2013" y="4870"/>
                      <a:pt x="2084" y="5275"/>
                      <a:pt x="2096" y="5739"/>
                    </a:cubicBezTo>
                    <a:cubicBezTo>
                      <a:pt x="2239" y="5894"/>
                      <a:pt x="2346" y="6085"/>
                      <a:pt x="2430" y="6287"/>
                    </a:cubicBezTo>
                    <a:cubicBezTo>
                      <a:pt x="2894" y="7394"/>
                      <a:pt x="2691" y="8466"/>
                      <a:pt x="2370" y="9288"/>
                    </a:cubicBezTo>
                    <a:cubicBezTo>
                      <a:pt x="2441" y="9383"/>
                      <a:pt x="2489" y="9454"/>
                      <a:pt x="2489" y="9454"/>
                    </a:cubicBezTo>
                    <a:cubicBezTo>
                      <a:pt x="3110" y="9026"/>
                      <a:pt x="3567" y="8904"/>
                      <a:pt x="3886" y="8904"/>
                    </a:cubicBezTo>
                    <a:cubicBezTo>
                      <a:pt x="4278" y="8904"/>
                      <a:pt x="4463" y="9088"/>
                      <a:pt x="4489" y="9121"/>
                    </a:cubicBezTo>
                    <a:cubicBezTo>
                      <a:pt x="4537" y="9180"/>
                      <a:pt x="5168" y="9680"/>
                      <a:pt x="4346" y="11145"/>
                    </a:cubicBezTo>
                    <a:cubicBezTo>
                      <a:pt x="4346" y="11145"/>
                      <a:pt x="4489" y="11216"/>
                      <a:pt x="4656" y="11335"/>
                    </a:cubicBezTo>
                    <a:cubicBezTo>
                      <a:pt x="5095" y="11185"/>
                      <a:pt x="5599" y="11074"/>
                      <a:pt x="6134" y="11074"/>
                    </a:cubicBezTo>
                    <a:cubicBezTo>
                      <a:pt x="6571" y="11074"/>
                      <a:pt x="7029" y="11148"/>
                      <a:pt x="7490" y="11335"/>
                    </a:cubicBezTo>
                    <a:cubicBezTo>
                      <a:pt x="7668" y="11419"/>
                      <a:pt x="7847" y="11526"/>
                      <a:pt x="8014" y="11657"/>
                    </a:cubicBezTo>
                    <a:cubicBezTo>
                      <a:pt x="8466" y="11669"/>
                      <a:pt x="8883" y="11728"/>
                      <a:pt x="9216" y="11776"/>
                    </a:cubicBezTo>
                    <a:cubicBezTo>
                      <a:pt x="10550" y="11931"/>
                      <a:pt x="10478" y="13740"/>
                      <a:pt x="11657" y="13740"/>
                    </a:cubicBezTo>
                    <a:cubicBezTo>
                      <a:pt x="12848" y="13740"/>
                      <a:pt x="12955" y="12443"/>
                      <a:pt x="12955" y="12443"/>
                    </a:cubicBezTo>
                    <a:cubicBezTo>
                      <a:pt x="12907" y="10526"/>
                      <a:pt x="11335" y="10085"/>
                      <a:pt x="10109" y="10038"/>
                    </a:cubicBezTo>
                    <a:cubicBezTo>
                      <a:pt x="10883" y="9930"/>
                      <a:pt x="11609" y="9621"/>
                      <a:pt x="12228" y="9168"/>
                    </a:cubicBezTo>
                    <a:cubicBezTo>
                      <a:pt x="12609" y="8883"/>
                      <a:pt x="12931" y="8537"/>
                      <a:pt x="13193" y="8133"/>
                    </a:cubicBezTo>
                    <a:cubicBezTo>
                      <a:pt x="13479" y="7692"/>
                      <a:pt x="13669" y="7204"/>
                      <a:pt x="13752" y="6692"/>
                    </a:cubicBezTo>
                    <a:cubicBezTo>
                      <a:pt x="13517" y="6556"/>
                      <a:pt x="13245" y="6500"/>
                      <a:pt x="12957" y="6500"/>
                    </a:cubicBezTo>
                    <a:cubicBezTo>
                      <a:pt x="11661" y="6500"/>
                      <a:pt x="10050" y="7633"/>
                      <a:pt x="10050" y="7633"/>
                    </a:cubicBezTo>
                    <a:cubicBezTo>
                      <a:pt x="14491" y="4251"/>
                      <a:pt x="12574" y="1537"/>
                      <a:pt x="12431" y="1334"/>
                    </a:cubicBezTo>
                    <a:cubicBezTo>
                      <a:pt x="12419" y="1334"/>
                      <a:pt x="12419" y="1334"/>
                      <a:pt x="12431" y="1322"/>
                    </a:cubicBezTo>
                    <a:cubicBezTo>
                      <a:pt x="12335" y="1255"/>
                      <a:pt x="11678" y="791"/>
                      <a:pt x="10654" y="791"/>
                    </a:cubicBezTo>
                    <a:cubicBezTo>
                      <a:pt x="9513" y="791"/>
                      <a:pt x="7915" y="1368"/>
                      <a:pt x="6132" y="3715"/>
                    </a:cubicBezTo>
                    <a:cubicBezTo>
                      <a:pt x="6132" y="3715"/>
                      <a:pt x="7823" y="1298"/>
                      <a:pt x="70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"/>
              <p:cNvSpPr/>
              <p:nvPr/>
            </p:nvSpPr>
            <p:spPr>
              <a:xfrm>
                <a:off x="2746450" y="1998300"/>
                <a:ext cx="358125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110" extrusionOk="0">
                    <a:moveTo>
                      <a:pt x="7133" y="369"/>
                    </a:moveTo>
                    <a:lnTo>
                      <a:pt x="7133" y="369"/>
                    </a:lnTo>
                    <a:cubicBezTo>
                      <a:pt x="7681" y="1584"/>
                      <a:pt x="6168" y="3774"/>
                      <a:pt x="6145" y="3798"/>
                    </a:cubicBezTo>
                    <a:lnTo>
                      <a:pt x="6418" y="4001"/>
                    </a:lnTo>
                    <a:cubicBezTo>
                      <a:pt x="8163" y="1705"/>
                      <a:pt x="9703" y="1140"/>
                      <a:pt x="10797" y="1140"/>
                    </a:cubicBezTo>
                    <a:cubicBezTo>
                      <a:pt x="11712" y="1140"/>
                      <a:pt x="12315" y="1535"/>
                      <a:pt x="12467" y="1643"/>
                    </a:cubicBezTo>
                    <a:cubicBezTo>
                      <a:pt x="12717" y="1977"/>
                      <a:pt x="14324" y="4489"/>
                      <a:pt x="10121" y="7692"/>
                    </a:cubicBezTo>
                    <a:lnTo>
                      <a:pt x="10312" y="7965"/>
                    </a:lnTo>
                    <a:cubicBezTo>
                      <a:pt x="10332" y="7955"/>
                      <a:pt x="11901" y="6858"/>
                      <a:pt x="13125" y="6858"/>
                    </a:cubicBezTo>
                    <a:cubicBezTo>
                      <a:pt x="13345" y="6858"/>
                      <a:pt x="13554" y="6894"/>
                      <a:pt x="13741" y="6977"/>
                    </a:cubicBezTo>
                    <a:cubicBezTo>
                      <a:pt x="13646" y="7430"/>
                      <a:pt x="13467" y="7858"/>
                      <a:pt x="13217" y="8239"/>
                    </a:cubicBezTo>
                    <a:cubicBezTo>
                      <a:pt x="12979" y="8620"/>
                      <a:pt x="12669" y="8954"/>
                      <a:pt x="12300" y="9228"/>
                    </a:cubicBezTo>
                    <a:cubicBezTo>
                      <a:pt x="11693" y="9668"/>
                      <a:pt x="10990" y="9954"/>
                      <a:pt x="10252" y="10073"/>
                    </a:cubicBezTo>
                    <a:lnTo>
                      <a:pt x="8657" y="10347"/>
                    </a:lnTo>
                    <a:lnTo>
                      <a:pt x="10276" y="10394"/>
                    </a:lnTo>
                    <a:cubicBezTo>
                      <a:pt x="11479" y="10442"/>
                      <a:pt x="12919" y="10871"/>
                      <a:pt x="12967" y="12621"/>
                    </a:cubicBezTo>
                    <a:cubicBezTo>
                      <a:pt x="12967" y="12668"/>
                      <a:pt x="12848" y="13764"/>
                      <a:pt x="11836" y="13764"/>
                    </a:cubicBezTo>
                    <a:cubicBezTo>
                      <a:pt x="11348" y="13764"/>
                      <a:pt x="11098" y="13383"/>
                      <a:pt x="10824" y="12942"/>
                    </a:cubicBezTo>
                    <a:cubicBezTo>
                      <a:pt x="10514" y="12442"/>
                      <a:pt x="10169" y="11883"/>
                      <a:pt x="9407" y="11799"/>
                    </a:cubicBezTo>
                    <a:lnTo>
                      <a:pt x="9193" y="11775"/>
                    </a:lnTo>
                    <a:cubicBezTo>
                      <a:pt x="8907" y="11740"/>
                      <a:pt x="8597" y="11692"/>
                      <a:pt x="8240" y="11680"/>
                    </a:cubicBezTo>
                    <a:cubicBezTo>
                      <a:pt x="8085" y="11561"/>
                      <a:pt x="7907" y="11454"/>
                      <a:pt x="7716" y="11371"/>
                    </a:cubicBezTo>
                    <a:cubicBezTo>
                      <a:pt x="7261" y="11180"/>
                      <a:pt x="6784" y="11085"/>
                      <a:pt x="6287" y="11085"/>
                    </a:cubicBezTo>
                    <a:cubicBezTo>
                      <a:pt x="5823" y="11085"/>
                      <a:pt x="5342" y="11168"/>
                      <a:pt x="4847" y="11335"/>
                    </a:cubicBezTo>
                    <a:lnTo>
                      <a:pt x="4740" y="11275"/>
                    </a:lnTo>
                    <a:cubicBezTo>
                      <a:pt x="5502" y="9787"/>
                      <a:pt x="4835" y="9239"/>
                      <a:pt x="4775" y="9192"/>
                    </a:cubicBezTo>
                    <a:cubicBezTo>
                      <a:pt x="4740" y="9149"/>
                      <a:pt x="4515" y="8922"/>
                      <a:pt x="4051" y="8922"/>
                    </a:cubicBezTo>
                    <a:cubicBezTo>
                      <a:pt x="3734" y="8922"/>
                      <a:pt x="3307" y="9028"/>
                      <a:pt x="2751" y="9370"/>
                    </a:cubicBezTo>
                    <a:cubicBezTo>
                      <a:pt x="3132" y="8323"/>
                      <a:pt x="3132" y="7323"/>
                      <a:pt x="2751" y="6406"/>
                    </a:cubicBezTo>
                    <a:cubicBezTo>
                      <a:pt x="2668" y="6203"/>
                      <a:pt x="2561" y="6025"/>
                      <a:pt x="2430" y="5858"/>
                    </a:cubicBezTo>
                    <a:cubicBezTo>
                      <a:pt x="2406" y="5513"/>
                      <a:pt x="2370" y="5203"/>
                      <a:pt x="2335" y="4917"/>
                    </a:cubicBezTo>
                    <a:lnTo>
                      <a:pt x="2311" y="4703"/>
                    </a:lnTo>
                    <a:cubicBezTo>
                      <a:pt x="2216" y="3941"/>
                      <a:pt x="1668" y="3596"/>
                      <a:pt x="1168" y="3286"/>
                    </a:cubicBezTo>
                    <a:cubicBezTo>
                      <a:pt x="727" y="3012"/>
                      <a:pt x="334" y="2762"/>
                      <a:pt x="334" y="2274"/>
                    </a:cubicBezTo>
                    <a:cubicBezTo>
                      <a:pt x="334" y="1262"/>
                      <a:pt x="1442" y="1143"/>
                      <a:pt x="1465" y="1143"/>
                    </a:cubicBezTo>
                    <a:cubicBezTo>
                      <a:pt x="3239" y="1191"/>
                      <a:pt x="3668" y="2631"/>
                      <a:pt x="3716" y="3834"/>
                    </a:cubicBezTo>
                    <a:lnTo>
                      <a:pt x="3775" y="5441"/>
                    </a:lnTo>
                    <a:lnTo>
                      <a:pt x="4049" y="3858"/>
                    </a:lnTo>
                    <a:cubicBezTo>
                      <a:pt x="4156" y="3108"/>
                      <a:pt x="4442" y="2405"/>
                      <a:pt x="4883" y="1810"/>
                    </a:cubicBezTo>
                    <a:cubicBezTo>
                      <a:pt x="5156" y="1441"/>
                      <a:pt x="5490" y="1131"/>
                      <a:pt x="5871" y="893"/>
                    </a:cubicBezTo>
                    <a:cubicBezTo>
                      <a:pt x="6264" y="643"/>
                      <a:pt x="6692" y="465"/>
                      <a:pt x="7133" y="369"/>
                    </a:cubicBezTo>
                    <a:close/>
                    <a:moveTo>
                      <a:pt x="7311" y="0"/>
                    </a:moveTo>
                    <a:lnTo>
                      <a:pt x="7204" y="12"/>
                    </a:lnTo>
                    <a:cubicBezTo>
                      <a:pt x="6668" y="107"/>
                      <a:pt x="6145" y="310"/>
                      <a:pt x="5680" y="607"/>
                    </a:cubicBezTo>
                    <a:cubicBezTo>
                      <a:pt x="5275" y="869"/>
                      <a:pt x="4906" y="1215"/>
                      <a:pt x="4609" y="1608"/>
                    </a:cubicBezTo>
                    <a:cubicBezTo>
                      <a:pt x="4311" y="2000"/>
                      <a:pt x="4085" y="2441"/>
                      <a:pt x="3930" y="2905"/>
                    </a:cubicBezTo>
                    <a:cubicBezTo>
                      <a:pt x="3632" y="1572"/>
                      <a:pt x="2775" y="834"/>
                      <a:pt x="1454" y="810"/>
                    </a:cubicBezTo>
                    <a:cubicBezTo>
                      <a:pt x="953" y="857"/>
                      <a:pt x="1" y="1215"/>
                      <a:pt x="1" y="2274"/>
                    </a:cubicBezTo>
                    <a:cubicBezTo>
                      <a:pt x="1" y="2953"/>
                      <a:pt x="513" y="3274"/>
                      <a:pt x="989" y="3572"/>
                    </a:cubicBezTo>
                    <a:cubicBezTo>
                      <a:pt x="1454" y="3858"/>
                      <a:pt x="1894" y="4144"/>
                      <a:pt x="1966" y="4739"/>
                    </a:cubicBezTo>
                    <a:lnTo>
                      <a:pt x="2001" y="4965"/>
                    </a:lnTo>
                    <a:cubicBezTo>
                      <a:pt x="2037" y="5251"/>
                      <a:pt x="2073" y="5572"/>
                      <a:pt x="2085" y="5929"/>
                    </a:cubicBezTo>
                    <a:lnTo>
                      <a:pt x="2085" y="5989"/>
                    </a:lnTo>
                    <a:lnTo>
                      <a:pt x="2120" y="6025"/>
                    </a:lnTo>
                    <a:cubicBezTo>
                      <a:pt x="2251" y="6180"/>
                      <a:pt x="2358" y="6346"/>
                      <a:pt x="2430" y="6537"/>
                    </a:cubicBezTo>
                    <a:cubicBezTo>
                      <a:pt x="2799" y="7418"/>
                      <a:pt x="2775" y="8382"/>
                      <a:pt x="2370" y="9418"/>
                    </a:cubicBezTo>
                    <a:lnTo>
                      <a:pt x="2335" y="9501"/>
                    </a:lnTo>
                    <a:lnTo>
                      <a:pt x="2394" y="9573"/>
                    </a:lnTo>
                    <a:cubicBezTo>
                      <a:pt x="2466" y="9656"/>
                      <a:pt x="2501" y="9728"/>
                      <a:pt x="2501" y="9728"/>
                    </a:cubicBezTo>
                    <a:lnTo>
                      <a:pt x="2597" y="9870"/>
                    </a:lnTo>
                    <a:lnTo>
                      <a:pt x="2739" y="9775"/>
                    </a:lnTo>
                    <a:cubicBezTo>
                      <a:pt x="3329" y="9371"/>
                      <a:pt x="3748" y="9258"/>
                      <a:pt x="4034" y="9258"/>
                    </a:cubicBezTo>
                    <a:cubicBezTo>
                      <a:pt x="4372" y="9258"/>
                      <a:pt x="4523" y="9416"/>
                      <a:pt x="4549" y="9442"/>
                    </a:cubicBezTo>
                    <a:cubicBezTo>
                      <a:pt x="4573" y="9454"/>
                      <a:pt x="5121" y="9882"/>
                      <a:pt x="4359" y="11252"/>
                    </a:cubicBezTo>
                    <a:lnTo>
                      <a:pt x="4287" y="11394"/>
                    </a:lnTo>
                    <a:lnTo>
                      <a:pt x="4430" y="11478"/>
                    </a:lnTo>
                    <a:cubicBezTo>
                      <a:pt x="4442" y="11478"/>
                      <a:pt x="4561" y="11549"/>
                      <a:pt x="4728" y="11656"/>
                    </a:cubicBezTo>
                    <a:lnTo>
                      <a:pt x="4799" y="11716"/>
                    </a:lnTo>
                    <a:lnTo>
                      <a:pt x="4883" y="11680"/>
                    </a:lnTo>
                    <a:cubicBezTo>
                      <a:pt x="5365" y="11508"/>
                      <a:pt x="5835" y="11421"/>
                      <a:pt x="6289" y="11421"/>
                    </a:cubicBezTo>
                    <a:cubicBezTo>
                      <a:pt x="6743" y="11421"/>
                      <a:pt x="7180" y="11508"/>
                      <a:pt x="7597" y="11680"/>
                    </a:cubicBezTo>
                    <a:cubicBezTo>
                      <a:pt x="7764" y="11752"/>
                      <a:pt x="7931" y="11859"/>
                      <a:pt x="8073" y="11978"/>
                    </a:cubicBezTo>
                    <a:lnTo>
                      <a:pt x="8121" y="12014"/>
                    </a:lnTo>
                    <a:lnTo>
                      <a:pt x="8181" y="12014"/>
                    </a:lnTo>
                    <a:cubicBezTo>
                      <a:pt x="8538" y="12025"/>
                      <a:pt x="8859" y="12073"/>
                      <a:pt x="9145" y="12109"/>
                    </a:cubicBezTo>
                    <a:lnTo>
                      <a:pt x="9371" y="12133"/>
                    </a:lnTo>
                    <a:cubicBezTo>
                      <a:pt x="9967" y="12204"/>
                      <a:pt x="10228" y="12633"/>
                      <a:pt x="10538" y="13121"/>
                    </a:cubicBezTo>
                    <a:cubicBezTo>
                      <a:pt x="10848" y="13597"/>
                      <a:pt x="11157" y="14109"/>
                      <a:pt x="11836" y="14109"/>
                    </a:cubicBezTo>
                    <a:lnTo>
                      <a:pt x="11824" y="14097"/>
                    </a:lnTo>
                    <a:cubicBezTo>
                      <a:pt x="12884" y="14097"/>
                      <a:pt x="13253" y="13157"/>
                      <a:pt x="13300" y="12633"/>
                    </a:cubicBezTo>
                    <a:cubicBezTo>
                      <a:pt x="13265" y="11323"/>
                      <a:pt x="12526" y="10466"/>
                      <a:pt x="11193" y="10168"/>
                    </a:cubicBezTo>
                    <a:cubicBezTo>
                      <a:pt x="11657" y="10013"/>
                      <a:pt x="12098" y="9787"/>
                      <a:pt x="12491" y="9489"/>
                    </a:cubicBezTo>
                    <a:cubicBezTo>
                      <a:pt x="12895" y="9192"/>
                      <a:pt x="13229" y="8835"/>
                      <a:pt x="13491" y="8418"/>
                    </a:cubicBezTo>
                    <a:cubicBezTo>
                      <a:pt x="13800" y="7954"/>
                      <a:pt x="13991" y="7442"/>
                      <a:pt x="14086" y="6894"/>
                    </a:cubicBezTo>
                    <a:lnTo>
                      <a:pt x="14098" y="6787"/>
                    </a:lnTo>
                    <a:lnTo>
                      <a:pt x="14003" y="6727"/>
                    </a:lnTo>
                    <a:cubicBezTo>
                      <a:pt x="13741" y="6579"/>
                      <a:pt x="13444" y="6518"/>
                      <a:pt x="13133" y="6518"/>
                    </a:cubicBezTo>
                    <a:cubicBezTo>
                      <a:pt x="12597" y="6518"/>
                      <a:pt x="12020" y="6699"/>
                      <a:pt x="11514" y="6918"/>
                    </a:cubicBezTo>
                    <a:cubicBezTo>
                      <a:pt x="14169" y="4239"/>
                      <a:pt x="13134" y="2084"/>
                      <a:pt x="12800" y="1548"/>
                    </a:cubicBezTo>
                    <a:lnTo>
                      <a:pt x="12824" y="1524"/>
                    </a:lnTo>
                    <a:lnTo>
                      <a:pt x="12705" y="1405"/>
                    </a:lnTo>
                    <a:lnTo>
                      <a:pt x="12622" y="1274"/>
                    </a:lnTo>
                    <a:lnTo>
                      <a:pt x="12574" y="1310"/>
                    </a:lnTo>
                    <a:cubicBezTo>
                      <a:pt x="12337" y="1159"/>
                      <a:pt x="11701" y="821"/>
                      <a:pt x="10798" y="821"/>
                    </a:cubicBezTo>
                    <a:cubicBezTo>
                      <a:pt x="9842" y="821"/>
                      <a:pt x="8588" y="1200"/>
                      <a:pt x="7192" y="2584"/>
                    </a:cubicBezTo>
                    <a:cubicBezTo>
                      <a:pt x="7538" y="1786"/>
                      <a:pt x="7776" y="810"/>
                      <a:pt x="7371" y="95"/>
                    </a:cubicBezTo>
                    <a:lnTo>
                      <a:pt x="7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"/>
              <p:cNvSpPr/>
              <p:nvPr/>
            </p:nvSpPr>
            <p:spPr>
              <a:xfrm>
                <a:off x="26443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774" y="727"/>
                    </a:moveTo>
                    <a:cubicBezTo>
                      <a:pt x="1167" y="1811"/>
                      <a:pt x="2429" y="2239"/>
                      <a:pt x="3655" y="2632"/>
                    </a:cubicBezTo>
                    <a:cubicBezTo>
                      <a:pt x="4632" y="2966"/>
                      <a:pt x="5656" y="3299"/>
                      <a:pt x="6215" y="3978"/>
                    </a:cubicBezTo>
                    <a:cubicBezTo>
                      <a:pt x="6346" y="4132"/>
                      <a:pt x="6453" y="4299"/>
                      <a:pt x="6525" y="4478"/>
                    </a:cubicBezTo>
                    <a:cubicBezTo>
                      <a:pt x="6858" y="5287"/>
                      <a:pt x="6870" y="6156"/>
                      <a:pt x="6560" y="7097"/>
                    </a:cubicBezTo>
                    <a:cubicBezTo>
                      <a:pt x="6370" y="6871"/>
                      <a:pt x="6156" y="6692"/>
                      <a:pt x="5894" y="6561"/>
                    </a:cubicBezTo>
                    <a:cubicBezTo>
                      <a:pt x="5727" y="5704"/>
                      <a:pt x="4965" y="5156"/>
                      <a:pt x="4274" y="5002"/>
                    </a:cubicBezTo>
                    <a:cubicBezTo>
                      <a:pt x="4164" y="4976"/>
                      <a:pt x="4060" y="4964"/>
                      <a:pt x="3962" y="4964"/>
                    </a:cubicBezTo>
                    <a:cubicBezTo>
                      <a:pt x="3370" y="4964"/>
                      <a:pt x="2992" y="5387"/>
                      <a:pt x="2798" y="5775"/>
                    </a:cubicBezTo>
                    <a:cubicBezTo>
                      <a:pt x="2596" y="5156"/>
                      <a:pt x="3239" y="4442"/>
                      <a:pt x="3239" y="4430"/>
                    </a:cubicBezTo>
                    <a:lnTo>
                      <a:pt x="3763" y="3835"/>
                    </a:lnTo>
                    <a:lnTo>
                      <a:pt x="3036" y="4180"/>
                    </a:lnTo>
                    <a:cubicBezTo>
                      <a:pt x="2807" y="4285"/>
                      <a:pt x="2233" y="4497"/>
                      <a:pt x="1818" y="4497"/>
                    </a:cubicBezTo>
                    <a:cubicBezTo>
                      <a:pt x="1716" y="4497"/>
                      <a:pt x="1623" y="4485"/>
                      <a:pt x="1548" y="4454"/>
                    </a:cubicBezTo>
                    <a:cubicBezTo>
                      <a:pt x="1477" y="4430"/>
                      <a:pt x="1417" y="4371"/>
                      <a:pt x="1393" y="4311"/>
                    </a:cubicBezTo>
                    <a:cubicBezTo>
                      <a:pt x="1179" y="3751"/>
                      <a:pt x="1441" y="3549"/>
                      <a:pt x="1441" y="3549"/>
                    </a:cubicBezTo>
                    <a:lnTo>
                      <a:pt x="1667" y="3418"/>
                    </a:lnTo>
                    <a:lnTo>
                      <a:pt x="1441" y="3275"/>
                    </a:lnTo>
                    <a:cubicBezTo>
                      <a:pt x="834" y="2882"/>
                      <a:pt x="500" y="2418"/>
                      <a:pt x="441" y="1918"/>
                    </a:cubicBezTo>
                    <a:cubicBezTo>
                      <a:pt x="405" y="1501"/>
                      <a:pt x="524" y="1073"/>
                      <a:pt x="774" y="727"/>
                    </a:cubicBezTo>
                    <a:close/>
                    <a:moveTo>
                      <a:pt x="953" y="1"/>
                    </a:moveTo>
                    <a:lnTo>
                      <a:pt x="726" y="239"/>
                    </a:lnTo>
                    <a:cubicBezTo>
                      <a:pt x="703" y="275"/>
                      <a:pt x="0" y="1013"/>
                      <a:pt x="107" y="1954"/>
                    </a:cubicBezTo>
                    <a:cubicBezTo>
                      <a:pt x="167" y="2513"/>
                      <a:pt x="512" y="3013"/>
                      <a:pt x="1107" y="3442"/>
                    </a:cubicBezTo>
                    <a:cubicBezTo>
                      <a:pt x="988" y="3609"/>
                      <a:pt x="893" y="3918"/>
                      <a:pt x="1084" y="4418"/>
                    </a:cubicBezTo>
                    <a:cubicBezTo>
                      <a:pt x="1143" y="4573"/>
                      <a:pt x="1262" y="4704"/>
                      <a:pt x="1417" y="4763"/>
                    </a:cubicBezTo>
                    <a:cubicBezTo>
                      <a:pt x="1539" y="4812"/>
                      <a:pt x="1679" y="4832"/>
                      <a:pt x="1825" y="4832"/>
                    </a:cubicBezTo>
                    <a:cubicBezTo>
                      <a:pt x="2108" y="4832"/>
                      <a:pt x="2416" y="4759"/>
                      <a:pt x="2667" y="4680"/>
                    </a:cubicBezTo>
                    <a:lnTo>
                      <a:pt x="2667" y="4680"/>
                    </a:lnTo>
                    <a:cubicBezTo>
                      <a:pt x="2417" y="5144"/>
                      <a:pt x="2274" y="5764"/>
                      <a:pt x="2703" y="6276"/>
                    </a:cubicBezTo>
                    <a:lnTo>
                      <a:pt x="2917" y="6514"/>
                    </a:lnTo>
                    <a:lnTo>
                      <a:pt x="3001" y="6204"/>
                    </a:lnTo>
                    <a:cubicBezTo>
                      <a:pt x="3011" y="6172"/>
                      <a:pt x="3248" y="5306"/>
                      <a:pt x="3967" y="5306"/>
                    </a:cubicBezTo>
                    <a:cubicBezTo>
                      <a:pt x="4041" y="5306"/>
                      <a:pt x="4119" y="5315"/>
                      <a:pt x="4203" y="5335"/>
                    </a:cubicBezTo>
                    <a:cubicBezTo>
                      <a:pt x="4763" y="5454"/>
                      <a:pt x="5429" y="5918"/>
                      <a:pt x="5572" y="6633"/>
                    </a:cubicBezTo>
                    <a:lnTo>
                      <a:pt x="5596" y="6799"/>
                    </a:lnTo>
                    <a:lnTo>
                      <a:pt x="5691" y="6835"/>
                    </a:lnTo>
                    <a:cubicBezTo>
                      <a:pt x="6025" y="6954"/>
                      <a:pt x="6358" y="7359"/>
                      <a:pt x="6489" y="7514"/>
                    </a:cubicBezTo>
                    <a:lnTo>
                      <a:pt x="6668" y="7752"/>
                    </a:lnTo>
                    <a:lnTo>
                      <a:pt x="6775" y="7478"/>
                    </a:lnTo>
                    <a:cubicBezTo>
                      <a:pt x="7215" y="6371"/>
                      <a:pt x="7239" y="5311"/>
                      <a:pt x="6834" y="4347"/>
                    </a:cubicBezTo>
                    <a:cubicBezTo>
                      <a:pt x="6739" y="4132"/>
                      <a:pt x="6620" y="3930"/>
                      <a:pt x="6477" y="3751"/>
                    </a:cubicBezTo>
                    <a:cubicBezTo>
                      <a:pt x="5846" y="3001"/>
                      <a:pt x="4786" y="2656"/>
                      <a:pt x="3763" y="2311"/>
                    </a:cubicBezTo>
                    <a:cubicBezTo>
                      <a:pt x="2453" y="1882"/>
                      <a:pt x="1215" y="1477"/>
                      <a:pt x="1012" y="322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"/>
              <p:cNvSpPr/>
              <p:nvPr/>
            </p:nvSpPr>
            <p:spPr>
              <a:xfrm>
                <a:off x="2858075" y="2275675"/>
                <a:ext cx="189925" cy="17567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7" extrusionOk="0">
                    <a:moveTo>
                      <a:pt x="1785" y="325"/>
                    </a:moveTo>
                    <a:cubicBezTo>
                      <a:pt x="2242" y="325"/>
                      <a:pt x="2700" y="412"/>
                      <a:pt x="3132" y="585"/>
                    </a:cubicBezTo>
                    <a:cubicBezTo>
                      <a:pt x="3299" y="657"/>
                      <a:pt x="3466" y="764"/>
                      <a:pt x="3608" y="883"/>
                    </a:cubicBezTo>
                    <a:cubicBezTo>
                      <a:pt x="4299" y="1442"/>
                      <a:pt x="4644" y="2466"/>
                      <a:pt x="4966" y="3466"/>
                    </a:cubicBezTo>
                    <a:cubicBezTo>
                      <a:pt x="5371" y="4681"/>
                      <a:pt x="5787" y="5943"/>
                      <a:pt x="6871" y="6336"/>
                    </a:cubicBezTo>
                    <a:cubicBezTo>
                      <a:pt x="6554" y="6565"/>
                      <a:pt x="6178" y="6684"/>
                      <a:pt x="5787" y="6684"/>
                    </a:cubicBezTo>
                    <a:cubicBezTo>
                      <a:pt x="5752" y="6684"/>
                      <a:pt x="5716" y="6683"/>
                      <a:pt x="5680" y="6681"/>
                    </a:cubicBezTo>
                    <a:cubicBezTo>
                      <a:pt x="5180" y="6622"/>
                      <a:pt x="4728" y="6276"/>
                      <a:pt x="4335" y="5669"/>
                    </a:cubicBezTo>
                    <a:lnTo>
                      <a:pt x="4204" y="5467"/>
                    </a:lnTo>
                    <a:lnTo>
                      <a:pt x="4049" y="5657"/>
                    </a:lnTo>
                    <a:cubicBezTo>
                      <a:pt x="4041" y="5666"/>
                      <a:pt x="3950" y="5791"/>
                      <a:pt x="3703" y="5791"/>
                    </a:cubicBezTo>
                    <a:cubicBezTo>
                      <a:pt x="3598" y="5791"/>
                      <a:pt x="3466" y="5769"/>
                      <a:pt x="3299" y="5705"/>
                    </a:cubicBezTo>
                    <a:cubicBezTo>
                      <a:pt x="3227" y="5681"/>
                      <a:pt x="3168" y="5633"/>
                      <a:pt x="3144" y="5562"/>
                    </a:cubicBezTo>
                    <a:cubicBezTo>
                      <a:pt x="2977" y="5181"/>
                      <a:pt x="3299" y="4348"/>
                      <a:pt x="3430" y="4062"/>
                    </a:cubicBezTo>
                    <a:lnTo>
                      <a:pt x="3763" y="3336"/>
                    </a:lnTo>
                    <a:lnTo>
                      <a:pt x="3168" y="3871"/>
                    </a:lnTo>
                    <a:cubicBezTo>
                      <a:pt x="3168" y="3871"/>
                      <a:pt x="2629" y="4348"/>
                      <a:pt x="2073" y="4348"/>
                    </a:cubicBezTo>
                    <a:cubicBezTo>
                      <a:pt x="1989" y="4348"/>
                      <a:pt x="1905" y="4337"/>
                      <a:pt x="1822" y="4312"/>
                    </a:cubicBezTo>
                    <a:cubicBezTo>
                      <a:pt x="2287" y="4074"/>
                      <a:pt x="2775" y="3597"/>
                      <a:pt x="2596" y="2824"/>
                    </a:cubicBezTo>
                    <a:cubicBezTo>
                      <a:pt x="2454" y="2228"/>
                      <a:pt x="1989" y="1526"/>
                      <a:pt x="1263" y="1276"/>
                    </a:cubicBezTo>
                    <a:cubicBezTo>
                      <a:pt x="1203" y="978"/>
                      <a:pt x="965" y="704"/>
                      <a:pt x="715" y="490"/>
                    </a:cubicBezTo>
                    <a:cubicBezTo>
                      <a:pt x="1062" y="380"/>
                      <a:pt x="1423" y="325"/>
                      <a:pt x="1785" y="325"/>
                    </a:cubicBezTo>
                    <a:close/>
                    <a:moveTo>
                      <a:pt x="1823" y="0"/>
                    </a:moveTo>
                    <a:cubicBezTo>
                      <a:pt x="1332" y="0"/>
                      <a:pt x="824" y="93"/>
                      <a:pt x="298" y="276"/>
                    </a:cubicBezTo>
                    <a:lnTo>
                      <a:pt x="1" y="383"/>
                    </a:lnTo>
                    <a:lnTo>
                      <a:pt x="263" y="573"/>
                    </a:lnTo>
                    <a:cubicBezTo>
                      <a:pt x="691" y="871"/>
                      <a:pt x="941" y="1169"/>
                      <a:pt x="941" y="1407"/>
                    </a:cubicBezTo>
                    <a:lnTo>
                      <a:pt x="941" y="1538"/>
                    </a:lnTo>
                    <a:lnTo>
                      <a:pt x="1060" y="1573"/>
                    </a:lnTo>
                    <a:cubicBezTo>
                      <a:pt x="1727" y="1740"/>
                      <a:pt x="2144" y="2371"/>
                      <a:pt x="2275" y="2907"/>
                    </a:cubicBezTo>
                    <a:cubicBezTo>
                      <a:pt x="2477" y="3824"/>
                      <a:pt x="1441" y="4109"/>
                      <a:pt x="1394" y="4121"/>
                    </a:cubicBezTo>
                    <a:lnTo>
                      <a:pt x="1084" y="4205"/>
                    </a:lnTo>
                    <a:lnTo>
                      <a:pt x="1322" y="4407"/>
                    </a:lnTo>
                    <a:cubicBezTo>
                      <a:pt x="1559" y="4605"/>
                      <a:pt x="1820" y="4681"/>
                      <a:pt x="2079" y="4681"/>
                    </a:cubicBezTo>
                    <a:cubicBezTo>
                      <a:pt x="2381" y="4681"/>
                      <a:pt x="2680" y="4577"/>
                      <a:pt x="2930" y="4443"/>
                    </a:cubicBezTo>
                    <a:lnTo>
                      <a:pt x="2930" y="4443"/>
                    </a:lnTo>
                    <a:cubicBezTo>
                      <a:pt x="2799" y="4824"/>
                      <a:pt x="2692" y="5348"/>
                      <a:pt x="2835" y="5693"/>
                    </a:cubicBezTo>
                    <a:cubicBezTo>
                      <a:pt x="2894" y="5848"/>
                      <a:pt x="3025" y="5979"/>
                      <a:pt x="3180" y="6038"/>
                    </a:cubicBezTo>
                    <a:cubicBezTo>
                      <a:pt x="3382" y="6110"/>
                      <a:pt x="3553" y="6138"/>
                      <a:pt x="3696" y="6138"/>
                    </a:cubicBezTo>
                    <a:cubicBezTo>
                      <a:pt x="3907" y="6138"/>
                      <a:pt x="4057" y="6078"/>
                      <a:pt x="4156" y="6014"/>
                    </a:cubicBezTo>
                    <a:cubicBezTo>
                      <a:pt x="4597" y="6610"/>
                      <a:pt x="5097" y="6943"/>
                      <a:pt x="5644" y="7015"/>
                    </a:cubicBezTo>
                    <a:cubicBezTo>
                      <a:pt x="5716" y="7015"/>
                      <a:pt x="5775" y="7015"/>
                      <a:pt x="5847" y="7026"/>
                    </a:cubicBezTo>
                    <a:cubicBezTo>
                      <a:pt x="6692" y="7026"/>
                      <a:pt x="7335" y="6419"/>
                      <a:pt x="7359" y="6395"/>
                    </a:cubicBezTo>
                    <a:lnTo>
                      <a:pt x="7597" y="6169"/>
                    </a:lnTo>
                    <a:lnTo>
                      <a:pt x="7276" y="6110"/>
                    </a:lnTo>
                    <a:cubicBezTo>
                      <a:pt x="6121" y="5895"/>
                      <a:pt x="5716" y="4669"/>
                      <a:pt x="5287" y="3359"/>
                    </a:cubicBezTo>
                    <a:cubicBezTo>
                      <a:pt x="4942" y="2324"/>
                      <a:pt x="4585" y="1252"/>
                      <a:pt x="3823" y="621"/>
                    </a:cubicBezTo>
                    <a:cubicBezTo>
                      <a:pt x="3656" y="478"/>
                      <a:pt x="3466" y="371"/>
                      <a:pt x="3263" y="288"/>
                    </a:cubicBezTo>
                    <a:cubicBezTo>
                      <a:pt x="2801" y="96"/>
                      <a:pt x="2321" y="0"/>
                      <a:pt x="18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"/>
              <p:cNvSpPr/>
              <p:nvPr/>
            </p:nvSpPr>
            <p:spPr>
              <a:xfrm>
                <a:off x="2649125" y="2215725"/>
                <a:ext cx="251550" cy="2186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47" extrusionOk="0">
                    <a:moveTo>
                      <a:pt x="5345" y="1"/>
                    </a:moveTo>
                    <a:cubicBezTo>
                      <a:pt x="5287" y="1"/>
                      <a:pt x="5227" y="7"/>
                      <a:pt x="5168" y="19"/>
                    </a:cubicBezTo>
                    <a:cubicBezTo>
                      <a:pt x="4549" y="233"/>
                      <a:pt x="3787" y="1423"/>
                      <a:pt x="3787" y="1423"/>
                    </a:cubicBezTo>
                    <a:cubicBezTo>
                      <a:pt x="3787" y="1423"/>
                      <a:pt x="3011" y="449"/>
                      <a:pt x="2118" y="449"/>
                    </a:cubicBezTo>
                    <a:cubicBezTo>
                      <a:pt x="1814" y="449"/>
                      <a:pt x="1496" y="562"/>
                      <a:pt x="1191" y="864"/>
                    </a:cubicBezTo>
                    <a:cubicBezTo>
                      <a:pt x="1" y="2066"/>
                      <a:pt x="655" y="2436"/>
                      <a:pt x="1120" y="2531"/>
                    </a:cubicBezTo>
                    <a:cubicBezTo>
                      <a:pt x="1584" y="2626"/>
                      <a:pt x="1894" y="3019"/>
                      <a:pt x="1596" y="4067"/>
                    </a:cubicBezTo>
                    <a:cubicBezTo>
                      <a:pt x="1596" y="4067"/>
                      <a:pt x="429" y="6210"/>
                      <a:pt x="2132" y="7662"/>
                    </a:cubicBezTo>
                    <a:cubicBezTo>
                      <a:pt x="2718" y="8231"/>
                      <a:pt x="3360" y="8412"/>
                      <a:pt x="3939" y="8412"/>
                    </a:cubicBezTo>
                    <a:cubicBezTo>
                      <a:pt x="4947" y="8412"/>
                      <a:pt x="5763" y="7865"/>
                      <a:pt x="5763" y="7865"/>
                    </a:cubicBezTo>
                    <a:cubicBezTo>
                      <a:pt x="6113" y="7727"/>
                      <a:pt x="6391" y="7668"/>
                      <a:pt x="6612" y="7668"/>
                    </a:cubicBezTo>
                    <a:cubicBezTo>
                      <a:pt x="7038" y="7668"/>
                      <a:pt x="7249" y="7888"/>
                      <a:pt x="7335" y="8186"/>
                    </a:cubicBezTo>
                    <a:cubicBezTo>
                      <a:pt x="7414" y="8443"/>
                      <a:pt x="7580" y="8746"/>
                      <a:pt x="7895" y="8746"/>
                    </a:cubicBezTo>
                    <a:cubicBezTo>
                      <a:pt x="8151" y="8746"/>
                      <a:pt x="8505" y="8547"/>
                      <a:pt x="8990" y="7960"/>
                    </a:cubicBezTo>
                    <a:cubicBezTo>
                      <a:pt x="10061" y="6662"/>
                      <a:pt x="8192" y="5436"/>
                      <a:pt x="8192" y="5436"/>
                    </a:cubicBezTo>
                    <a:cubicBezTo>
                      <a:pt x="8192" y="5436"/>
                      <a:pt x="9311" y="4567"/>
                      <a:pt x="9454" y="3924"/>
                    </a:cubicBezTo>
                    <a:cubicBezTo>
                      <a:pt x="9466" y="3888"/>
                      <a:pt x="9466" y="3852"/>
                      <a:pt x="9466" y="3805"/>
                    </a:cubicBezTo>
                    <a:cubicBezTo>
                      <a:pt x="9454" y="3412"/>
                      <a:pt x="9026" y="3043"/>
                      <a:pt x="8716" y="2840"/>
                    </a:cubicBezTo>
                    <a:cubicBezTo>
                      <a:pt x="8549" y="2721"/>
                      <a:pt x="8406" y="2638"/>
                      <a:pt x="8406" y="2638"/>
                    </a:cubicBezTo>
                    <a:cubicBezTo>
                      <a:pt x="9228" y="1173"/>
                      <a:pt x="8609" y="661"/>
                      <a:pt x="8549" y="614"/>
                    </a:cubicBezTo>
                    <a:cubicBezTo>
                      <a:pt x="8516" y="587"/>
                      <a:pt x="8330" y="401"/>
                      <a:pt x="7936" y="401"/>
                    </a:cubicBezTo>
                    <a:cubicBezTo>
                      <a:pt x="7618" y="401"/>
                      <a:pt x="7166" y="522"/>
                      <a:pt x="6549" y="947"/>
                    </a:cubicBezTo>
                    <a:cubicBezTo>
                      <a:pt x="6549" y="947"/>
                      <a:pt x="6501" y="876"/>
                      <a:pt x="6430" y="781"/>
                    </a:cubicBezTo>
                    <a:cubicBezTo>
                      <a:pt x="6251" y="566"/>
                      <a:pt x="5918" y="173"/>
                      <a:pt x="5561" y="42"/>
                    </a:cubicBezTo>
                    <a:lnTo>
                      <a:pt x="5513" y="19"/>
                    </a:lnTo>
                    <a:cubicBezTo>
                      <a:pt x="5460" y="7"/>
                      <a:pt x="5403" y="1"/>
                      <a:pt x="53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"/>
              <p:cNvSpPr/>
              <p:nvPr/>
            </p:nvSpPr>
            <p:spPr>
              <a:xfrm>
                <a:off x="2655675" y="2211125"/>
                <a:ext cx="2342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5" extrusionOk="0">
                    <a:moveTo>
                      <a:pt x="5239" y="214"/>
                    </a:moveTo>
                    <a:lnTo>
                      <a:pt x="5227" y="381"/>
                    </a:lnTo>
                    <a:cubicBezTo>
                      <a:pt x="5561" y="500"/>
                      <a:pt x="5894" y="905"/>
                      <a:pt x="6025" y="1060"/>
                    </a:cubicBezTo>
                    <a:cubicBezTo>
                      <a:pt x="6085" y="1155"/>
                      <a:pt x="6132" y="1215"/>
                      <a:pt x="6132" y="1215"/>
                    </a:cubicBezTo>
                    <a:lnTo>
                      <a:pt x="6228" y="1357"/>
                    </a:lnTo>
                    <a:lnTo>
                      <a:pt x="6370" y="1262"/>
                    </a:lnTo>
                    <a:cubicBezTo>
                      <a:pt x="6960" y="858"/>
                      <a:pt x="7379" y="745"/>
                      <a:pt x="7665" y="745"/>
                    </a:cubicBezTo>
                    <a:cubicBezTo>
                      <a:pt x="8003" y="745"/>
                      <a:pt x="8154" y="903"/>
                      <a:pt x="8180" y="929"/>
                    </a:cubicBezTo>
                    <a:cubicBezTo>
                      <a:pt x="8192" y="941"/>
                      <a:pt x="8740" y="1369"/>
                      <a:pt x="7990" y="2739"/>
                    </a:cubicBezTo>
                    <a:lnTo>
                      <a:pt x="7906" y="2881"/>
                    </a:lnTo>
                    <a:lnTo>
                      <a:pt x="8061" y="2965"/>
                    </a:lnTo>
                    <a:cubicBezTo>
                      <a:pt x="8061" y="2965"/>
                      <a:pt x="8192" y="3036"/>
                      <a:pt x="8359" y="3155"/>
                    </a:cubicBezTo>
                    <a:cubicBezTo>
                      <a:pt x="8775" y="3453"/>
                      <a:pt x="9026" y="3751"/>
                      <a:pt x="9026" y="3989"/>
                    </a:cubicBezTo>
                    <a:cubicBezTo>
                      <a:pt x="9026" y="4013"/>
                      <a:pt x="9026" y="4036"/>
                      <a:pt x="9026" y="4072"/>
                    </a:cubicBezTo>
                    <a:cubicBezTo>
                      <a:pt x="8918" y="4548"/>
                      <a:pt x="8121" y="5251"/>
                      <a:pt x="7823" y="5477"/>
                    </a:cubicBezTo>
                    <a:lnTo>
                      <a:pt x="7644" y="5620"/>
                    </a:lnTo>
                    <a:lnTo>
                      <a:pt x="7835" y="5751"/>
                    </a:lnTo>
                    <a:cubicBezTo>
                      <a:pt x="7847" y="5763"/>
                      <a:pt x="8764" y="6370"/>
                      <a:pt x="8883" y="7144"/>
                    </a:cubicBezTo>
                    <a:cubicBezTo>
                      <a:pt x="8918" y="7465"/>
                      <a:pt x="8811" y="7787"/>
                      <a:pt x="8597" y="8037"/>
                    </a:cubicBezTo>
                    <a:cubicBezTo>
                      <a:pt x="8086" y="8643"/>
                      <a:pt x="7785" y="8755"/>
                      <a:pt x="7624" y="8755"/>
                    </a:cubicBezTo>
                    <a:cubicBezTo>
                      <a:pt x="7605" y="8755"/>
                      <a:pt x="7588" y="8754"/>
                      <a:pt x="7573" y="8751"/>
                    </a:cubicBezTo>
                    <a:cubicBezTo>
                      <a:pt x="7371" y="8704"/>
                      <a:pt x="7275" y="8442"/>
                      <a:pt x="7240" y="8323"/>
                    </a:cubicBezTo>
                    <a:cubicBezTo>
                      <a:pt x="7180" y="8084"/>
                      <a:pt x="7013" y="7882"/>
                      <a:pt x="6799" y="7775"/>
                    </a:cubicBezTo>
                    <a:cubicBezTo>
                      <a:pt x="6656" y="7703"/>
                      <a:pt x="6501" y="7680"/>
                      <a:pt x="6335" y="7680"/>
                    </a:cubicBezTo>
                    <a:cubicBezTo>
                      <a:pt x="6025" y="7692"/>
                      <a:pt x="5716" y="7763"/>
                      <a:pt x="5430" y="7882"/>
                    </a:cubicBezTo>
                    <a:lnTo>
                      <a:pt x="5394" y="7906"/>
                    </a:lnTo>
                    <a:cubicBezTo>
                      <a:pt x="5342" y="7936"/>
                      <a:pt x="4593" y="8427"/>
                      <a:pt x="3672" y="8427"/>
                    </a:cubicBezTo>
                    <a:cubicBezTo>
                      <a:pt x="3128" y="8427"/>
                      <a:pt x="2522" y="8255"/>
                      <a:pt x="1965" y="7715"/>
                    </a:cubicBezTo>
                    <a:cubicBezTo>
                      <a:pt x="382" y="6370"/>
                      <a:pt x="1429" y="4417"/>
                      <a:pt x="1465" y="4334"/>
                    </a:cubicBezTo>
                    <a:lnTo>
                      <a:pt x="1489" y="4298"/>
                    </a:lnTo>
                    <a:cubicBezTo>
                      <a:pt x="1656" y="3679"/>
                      <a:pt x="1644" y="3239"/>
                      <a:pt x="1465" y="2929"/>
                    </a:cubicBezTo>
                    <a:cubicBezTo>
                      <a:pt x="1334" y="2727"/>
                      <a:pt x="1120" y="2584"/>
                      <a:pt x="882" y="2548"/>
                    </a:cubicBezTo>
                    <a:cubicBezTo>
                      <a:pt x="763" y="2524"/>
                      <a:pt x="477" y="2441"/>
                      <a:pt x="417" y="2250"/>
                    </a:cubicBezTo>
                    <a:cubicBezTo>
                      <a:pt x="382" y="2119"/>
                      <a:pt x="405" y="1798"/>
                      <a:pt x="1036" y="1167"/>
                    </a:cubicBezTo>
                    <a:cubicBezTo>
                      <a:pt x="1253" y="927"/>
                      <a:pt x="1546" y="797"/>
                      <a:pt x="1864" y="797"/>
                    </a:cubicBezTo>
                    <a:cubicBezTo>
                      <a:pt x="1878" y="797"/>
                      <a:pt x="1892" y="797"/>
                      <a:pt x="1906" y="798"/>
                    </a:cubicBezTo>
                    <a:cubicBezTo>
                      <a:pt x="2679" y="845"/>
                      <a:pt x="3370" y="1691"/>
                      <a:pt x="3382" y="1703"/>
                    </a:cubicBezTo>
                    <a:lnTo>
                      <a:pt x="3537" y="1881"/>
                    </a:lnTo>
                    <a:lnTo>
                      <a:pt x="3656" y="1691"/>
                    </a:lnTo>
                    <a:cubicBezTo>
                      <a:pt x="3858" y="1369"/>
                      <a:pt x="4477" y="512"/>
                      <a:pt x="4954" y="357"/>
                    </a:cubicBezTo>
                    <a:cubicBezTo>
                      <a:pt x="4983" y="352"/>
                      <a:pt x="5017" y="350"/>
                      <a:pt x="5051" y="350"/>
                    </a:cubicBezTo>
                    <a:cubicBezTo>
                      <a:pt x="5100" y="350"/>
                      <a:pt x="5150" y="355"/>
                      <a:pt x="5192" y="369"/>
                    </a:cubicBezTo>
                    <a:lnTo>
                      <a:pt x="5239" y="214"/>
                    </a:lnTo>
                    <a:close/>
                    <a:moveTo>
                      <a:pt x="5080" y="0"/>
                    </a:moveTo>
                    <a:cubicBezTo>
                      <a:pt x="5004" y="0"/>
                      <a:pt x="4930" y="12"/>
                      <a:pt x="4858" y="36"/>
                    </a:cubicBezTo>
                    <a:cubicBezTo>
                      <a:pt x="4334" y="214"/>
                      <a:pt x="3751" y="965"/>
                      <a:pt x="3513" y="1322"/>
                    </a:cubicBezTo>
                    <a:cubicBezTo>
                      <a:pt x="3239" y="1048"/>
                      <a:pt x="2632" y="500"/>
                      <a:pt x="1941" y="464"/>
                    </a:cubicBezTo>
                    <a:cubicBezTo>
                      <a:pt x="1914" y="463"/>
                      <a:pt x="1887" y="462"/>
                      <a:pt x="1861" y="462"/>
                    </a:cubicBezTo>
                    <a:cubicBezTo>
                      <a:pt x="1461" y="462"/>
                      <a:pt x="1078" y="628"/>
                      <a:pt x="810" y="929"/>
                    </a:cubicBezTo>
                    <a:cubicBezTo>
                      <a:pt x="227" y="1512"/>
                      <a:pt x="1" y="1977"/>
                      <a:pt x="120" y="2346"/>
                    </a:cubicBezTo>
                    <a:cubicBezTo>
                      <a:pt x="191" y="2608"/>
                      <a:pt x="441" y="2798"/>
                      <a:pt x="822" y="2870"/>
                    </a:cubicBezTo>
                    <a:cubicBezTo>
                      <a:pt x="977" y="2893"/>
                      <a:pt x="1108" y="2977"/>
                      <a:pt x="1191" y="3108"/>
                    </a:cubicBezTo>
                    <a:cubicBezTo>
                      <a:pt x="1322" y="3322"/>
                      <a:pt x="1310" y="3691"/>
                      <a:pt x="1179" y="4191"/>
                    </a:cubicBezTo>
                    <a:cubicBezTo>
                      <a:pt x="1060" y="4405"/>
                      <a:pt x="60" y="6513"/>
                      <a:pt x="1751" y="7953"/>
                    </a:cubicBezTo>
                    <a:cubicBezTo>
                      <a:pt x="2374" y="8558"/>
                      <a:pt x="3056" y="8749"/>
                      <a:pt x="3670" y="8749"/>
                    </a:cubicBezTo>
                    <a:cubicBezTo>
                      <a:pt x="4640" y="8749"/>
                      <a:pt x="5441" y="8272"/>
                      <a:pt x="5573" y="8192"/>
                    </a:cubicBezTo>
                    <a:cubicBezTo>
                      <a:pt x="5873" y="8071"/>
                      <a:pt x="6131" y="8013"/>
                      <a:pt x="6337" y="8013"/>
                    </a:cubicBezTo>
                    <a:cubicBezTo>
                      <a:pt x="6458" y="8013"/>
                      <a:pt x="6561" y="8033"/>
                      <a:pt x="6644" y="8073"/>
                    </a:cubicBezTo>
                    <a:cubicBezTo>
                      <a:pt x="6787" y="8144"/>
                      <a:pt x="6882" y="8275"/>
                      <a:pt x="6918" y="8418"/>
                    </a:cubicBezTo>
                    <a:cubicBezTo>
                      <a:pt x="7025" y="8787"/>
                      <a:pt x="7240" y="9025"/>
                      <a:pt x="7513" y="9073"/>
                    </a:cubicBezTo>
                    <a:cubicBezTo>
                      <a:pt x="7549" y="9085"/>
                      <a:pt x="7597" y="9085"/>
                      <a:pt x="7632" y="9085"/>
                    </a:cubicBezTo>
                    <a:cubicBezTo>
                      <a:pt x="7990" y="9085"/>
                      <a:pt x="8383" y="8811"/>
                      <a:pt x="8847" y="8239"/>
                    </a:cubicBezTo>
                    <a:cubicBezTo>
                      <a:pt x="9133" y="7918"/>
                      <a:pt x="9264" y="7489"/>
                      <a:pt x="9204" y="7072"/>
                    </a:cubicBezTo>
                    <a:cubicBezTo>
                      <a:pt x="9097" y="6382"/>
                      <a:pt x="8514" y="5822"/>
                      <a:pt x="8204" y="5584"/>
                    </a:cubicBezTo>
                    <a:cubicBezTo>
                      <a:pt x="8537" y="5310"/>
                      <a:pt x="9240" y="4667"/>
                      <a:pt x="9359" y="4120"/>
                    </a:cubicBezTo>
                    <a:cubicBezTo>
                      <a:pt x="9371" y="4072"/>
                      <a:pt x="9371" y="4024"/>
                      <a:pt x="9371" y="3977"/>
                    </a:cubicBezTo>
                    <a:cubicBezTo>
                      <a:pt x="9359" y="3524"/>
                      <a:pt x="8918" y="3120"/>
                      <a:pt x="8549" y="2870"/>
                    </a:cubicBezTo>
                    <a:lnTo>
                      <a:pt x="8371" y="2750"/>
                    </a:lnTo>
                    <a:cubicBezTo>
                      <a:pt x="9133" y="1262"/>
                      <a:pt x="8466" y="715"/>
                      <a:pt x="8418" y="667"/>
                    </a:cubicBezTo>
                    <a:cubicBezTo>
                      <a:pt x="8376" y="625"/>
                      <a:pt x="8150" y="399"/>
                      <a:pt x="7688" y="399"/>
                    </a:cubicBezTo>
                    <a:cubicBezTo>
                      <a:pt x="7361" y="399"/>
                      <a:pt x="6916" y="512"/>
                      <a:pt x="6335" y="881"/>
                    </a:cubicBezTo>
                    <a:lnTo>
                      <a:pt x="6299" y="845"/>
                    </a:lnTo>
                    <a:cubicBezTo>
                      <a:pt x="6120" y="619"/>
                      <a:pt x="5751" y="203"/>
                      <a:pt x="5358" y="60"/>
                    </a:cubicBezTo>
                    <a:cubicBezTo>
                      <a:pt x="5335" y="48"/>
                      <a:pt x="5323" y="48"/>
                      <a:pt x="5311" y="36"/>
                    </a:cubicBezTo>
                    <a:cubicBezTo>
                      <a:pt x="5233" y="12"/>
                      <a:pt x="5156" y="0"/>
                      <a:pt x="5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"/>
              <p:cNvSpPr/>
              <p:nvPr/>
            </p:nvSpPr>
            <p:spPr>
              <a:xfrm>
                <a:off x="2382725" y="2865075"/>
                <a:ext cx="2625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9966" extrusionOk="0">
                    <a:moveTo>
                      <a:pt x="1120" y="786"/>
                    </a:moveTo>
                    <a:cubicBezTo>
                      <a:pt x="1477" y="2465"/>
                      <a:pt x="2215" y="4620"/>
                      <a:pt x="3751" y="6072"/>
                    </a:cubicBezTo>
                    <a:cubicBezTo>
                      <a:pt x="4286" y="6579"/>
                      <a:pt x="4822" y="6832"/>
                      <a:pt x="5345" y="6832"/>
                    </a:cubicBezTo>
                    <a:cubicBezTo>
                      <a:pt x="5473" y="6832"/>
                      <a:pt x="5601" y="6817"/>
                      <a:pt x="5727" y="6787"/>
                    </a:cubicBezTo>
                    <a:lnTo>
                      <a:pt x="5882" y="6739"/>
                    </a:lnTo>
                    <a:lnTo>
                      <a:pt x="5847" y="6584"/>
                    </a:lnTo>
                    <a:cubicBezTo>
                      <a:pt x="5537" y="5370"/>
                      <a:pt x="6347" y="4155"/>
                      <a:pt x="7585" y="3965"/>
                    </a:cubicBezTo>
                    <a:cubicBezTo>
                      <a:pt x="7694" y="3948"/>
                      <a:pt x="7802" y="3940"/>
                      <a:pt x="7908" y="3940"/>
                    </a:cubicBezTo>
                    <a:cubicBezTo>
                      <a:pt x="9004" y="3940"/>
                      <a:pt x="9949" y="4802"/>
                      <a:pt x="10014" y="5941"/>
                    </a:cubicBezTo>
                    <a:lnTo>
                      <a:pt x="10038" y="6096"/>
                    </a:lnTo>
                    <a:cubicBezTo>
                      <a:pt x="10061" y="7084"/>
                      <a:pt x="9168" y="8608"/>
                      <a:pt x="7799" y="9275"/>
                    </a:cubicBezTo>
                    <a:cubicBezTo>
                      <a:pt x="7319" y="9513"/>
                      <a:pt x="6819" y="9631"/>
                      <a:pt x="6307" y="9631"/>
                    </a:cubicBezTo>
                    <a:cubicBezTo>
                      <a:pt x="5157" y="9631"/>
                      <a:pt x="3949" y="9036"/>
                      <a:pt x="2787" y="7882"/>
                    </a:cubicBezTo>
                    <a:cubicBezTo>
                      <a:pt x="1167" y="6263"/>
                      <a:pt x="346" y="4096"/>
                      <a:pt x="346" y="1453"/>
                    </a:cubicBezTo>
                    <a:cubicBezTo>
                      <a:pt x="632" y="1262"/>
                      <a:pt x="894" y="1036"/>
                      <a:pt x="1120" y="786"/>
                    </a:cubicBezTo>
                    <a:close/>
                    <a:moveTo>
                      <a:pt x="1310" y="0"/>
                    </a:moveTo>
                    <a:lnTo>
                      <a:pt x="1084" y="298"/>
                    </a:lnTo>
                    <a:cubicBezTo>
                      <a:pt x="810" y="667"/>
                      <a:pt x="477" y="976"/>
                      <a:pt x="96" y="1215"/>
                    </a:cubicBezTo>
                    <a:lnTo>
                      <a:pt x="12" y="1274"/>
                    </a:lnTo>
                    <a:lnTo>
                      <a:pt x="12" y="1369"/>
                    </a:lnTo>
                    <a:cubicBezTo>
                      <a:pt x="1" y="4143"/>
                      <a:pt x="846" y="6418"/>
                      <a:pt x="2560" y="8120"/>
                    </a:cubicBezTo>
                    <a:cubicBezTo>
                      <a:pt x="3989" y="9549"/>
                      <a:pt x="5287" y="9966"/>
                      <a:pt x="6299" y="9966"/>
                    </a:cubicBezTo>
                    <a:cubicBezTo>
                      <a:pt x="6870" y="9966"/>
                      <a:pt x="7442" y="9835"/>
                      <a:pt x="7954" y="9573"/>
                    </a:cubicBezTo>
                    <a:cubicBezTo>
                      <a:pt x="9549" y="8787"/>
                      <a:pt x="10502" y="7013"/>
                      <a:pt x="10359" y="5906"/>
                    </a:cubicBezTo>
                    <a:lnTo>
                      <a:pt x="10335" y="5822"/>
                    </a:lnTo>
                    <a:cubicBezTo>
                      <a:pt x="10215" y="4544"/>
                      <a:pt x="9142" y="3596"/>
                      <a:pt x="7899" y="3596"/>
                    </a:cubicBezTo>
                    <a:cubicBezTo>
                      <a:pt x="7787" y="3596"/>
                      <a:pt x="7675" y="3604"/>
                      <a:pt x="7561" y="3620"/>
                    </a:cubicBezTo>
                    <a:cubicBezTo>
                      <a:pt x="6180" y="3810"/>
                      <a:pt x="5239" y="5108"/>
                      <a:pt x="5477" y="6489"/>
                    </a:cubicBezTo>
                    <a:cubicBezTo>
                      <a:pt x="5434" y="6493"/>
                      <a:pt x="5391" y="6495"/>
                      <a:pt x="5347" y="6495"/>
                    </a:cubicBezTo>
                    <a:cubicBezTo>
                      <a:pt x="4910" y="6495"/>
                      <a:pt x="4454" y="6277"/>
                      <a:pt x="3977" y="5822"/>
                    </a:cubicBezTo>
                    <a:cubicBezTo>
                      <a:pt x="2394" y="4334"/>
                      <a:pt x="1691" y="2036"/>
                      <a:pt x="1382" y="369"/>
                    </a:cubicBezTo>
                    <a:lnTo>
                      <a:pt x="13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"/>
              <p:cNvSpPr/>
              <p:nvPr/>
            </p:nvSpPr>
            <p:spPr>
              <a:xfrm>
                <a:off x="1968975" y="2455125"/>
                <a:ext cx="262875" cy="25875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50" extrusionOk="0">
                    <a:moveTo>
                      <a:pt x="4430" y="337"/>
                    </a:moveTo>
                    <a:lnTo>
                      <a:pt x="4585" y="360"/>
                    </a:lnTo>
                    <a:cubicBezTo>
                      <a:pt x="5835" y="432"/>
                      <a:pt x="6752" y="1563"/>
                      <a:pt x="6561" y="2789"/>
                    </a:cubicBezTo>
                    <a:cubicBezTo>
                      <a:pt x="6398" y="3848"/>
                      <a:pt x="5486" y="4594"/>
                      <a:pt x="4466" y="4594"/>
                    </a:cubicBezTo>
                    <a:cubicBezTo>
                      <a:pt x="4293" y="4594"/>
                      <a:pt x="4118" y="4572"/>
                      <a:pt x="3942" y="4528"/>
                    </a:cubicBezTo>
                    <a:lnTo>
                      <a:pt x="3787" y="4492"/>
                    </a:lnTo>
                    <a:lnTo>
                      <a:pt x="3739" y="4647"/>
                    </a:lnTo>
                    <a:cubicBezTo>
                      <a:pt x="3573" y="5290"/>
                      <a:pt x="3811" y="5956"/>
                      <a:pt x="4454" y="6623"/>
                    </a:cubicBezTo>
                    <a:cubicBezTo>
                      <a:pt x="5906" y="8159"/>
                      <a:pt x="8061" y="8897"/>
                      <a:pt x="9740" y="9254"/>
                    </a:cubicBezTo>
                    <a:cubicBezTo>
                      <a:pt x="9478" y="9481"/>
                      <a:pt x="9252" y="9743"/>
                      <a:pt x="9062" y="10016"/>
                    </a:cubicBezTo>
                    <a:cubicBezTo>
                      <a:pt x="6430" y="10016"/>
                      <a:pt x="4263" y="9195"/>
                      <a:pt x="2644" y="7576"/>
                    </a:cubicBezTo>
                    <a:cubicBezTo>
                      <a:pt x="977" y="5909"/>
                      <a:pt x="477" y="4123"/>
                      <a:pt x="1251" y="2563"/>
                    </a:cubicBezTo>
                    <a:cubicBezTo>
                      <a:pt x="1906" y="1230"/>
                      <a:pt x="3370" y="337"/>
                      <a:pt x="4370" y="337"/>
                    </a:cubicBezTo>
                    <a:close/>
                    <a:moveTo>
                      <a:pt x="4380" y="1"/>
                    </a:moveTo>
                    <a:cubicBezTo>
                      <a:pt x="3279" y="1"/>
                      <a:pt x="1675" y="920"/>
                      <a:pt x="941" y="2420"/>
                    </a:cubicBezTo>
                    <a:cubicBezTo>
                      <a:pt x="453" y="3397"/>
                      <a:pt x="1" y="5409"/>
                      <a:pt x="2394" y="7814"/>
                    </a:cubicBezTo>
                    <a:cubicBezTo>
                      <a:pt x="4085" y="9504"/>
                      <a:pt x="6335" y="10350"/>
                      <a:pt x="9062" y="10350"/>
                    </a:cubicBezTo>
                    <a:lnTo>
                      <a:pt x="9252" y="10350"/>
                    </a:lnTo>
                    <a:lnTo>
                      <a:pt x="9300" y="10278"/>
                    </a:lnTo>
                    <a:cubicBezTo>
                      <a:pt x="9538" y="9897"/>
                      <a:pt x="9859" y="9564"/>
                      <a:pt x="10216" y="9290"/>
                    </a:cubicBezTo>
                    <a:lnTo>
                      <a:pt x="10514" y="9064"/>
                    </a:lnTo>
                    <a:lnTo>
                      <a:pt x="10145" y="8992"/>
                    </a:lnTo>
                    <a:cubicBezTo>
                      <a:pt x="8478" y="8671"/>
                      <a:pt x="6192" y="7969"/>
                      <a:pt x="4692" y="6397"/>
                    </a:cubicBezTo>
                    <a:cubicBezTo>
                      <a:pt x="4192" y="5873"/>
                      <a:pt x="3978" y="5361"/>
                      <a:pt x="4037" y="4885"/>
                    </a:cubicBezTo>
                    <a:lnTo>
                      <a:pt x="4037" y="4885"/>
                    </a:lnTo>
                    <a:cubicBezTo>
                      <a:pt x="4174" y="4908"/>
                      <a:pt x="4311" y="4919"/>
                      <a:pt x="4445" y="4919"/>
                    </a:cubicBezTo>
                    <a:cubicBezTo>
                      <a:pt x="5641" y="4919"/>
                      <a:pt x="6689" y="4045"/>
                      <a:pt x="6871" y="2825"/>
                    </a:cubicBezTo>
                    <a:cubicBezTo>
                      <a:pt x="7073" y="1468"/>
                      <a:pt x="6109" y="206"/>
                      <a:pt x="4751" y="39"/>
                    </a:cubicBezTo>
                    <a:lnTo>
                      <a:pt x="4609" y="15"/>
                    </a:lnTo>
                    <a:cubicBezTo>
                      <a:pt x="4535" y="6"/>
                      <a:pt x="4459" y="1"/>
                      <a:pt x="4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"/>
              <p:cNvSpPr/>
              <p:nvPr/>
            </p:nvSpPr>
            <p:spPr>
              <a:xfrm>
                <a:off x="2490175" y="2699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cubicBezTo>
                      <a:pt x="1" y="24"/>
                      <a:pt x="13" y="48"/>
                      <a:pt x="13" y="72"/>
                    </a:cubicBez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"/>
              <p:cNvSpPr/>
              <p:nvPr/>
            </p:nvSpPr>
            <p:spPr>
              <a:xfrm>
                <a:off x="2485425" y="2693925"/>
                <a:ext cx="11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74" extrusionOk="0">
                    <a:moveTo>
                      <a:pt x="0" y="0"/>
                    </a:moveTo>
                    <a:lnTo>
                      <a:pt x="36" y="274"/>
                    </a:lnTo>
                    <a:cubicBezTo>
                      <a:pt x="36" y="286"/>
                      <a:pt x="36" y="310"/>
                      <a:pt x="48" y="333"/>
                    </a:cubicBezTo>
                    <a:lnTo>
                      <a:pt x="155" y="774"/>
                    </a:lnTo>
                    <a:lnTo>
                      <a:pt x="357" y="357"/>
                    </a:lnTo>
                    <a:lnTo>
                      <a:pt x="441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"/>
              <p:cNvSpPr/>
              <p:nvPr/>
            </p:nvSpPr>
            <p:spPr>
              <a:xfrm>
                <a:off x="2165425" y="2569800"/>
                <a:ext cx="361975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29" extrusionOk="0">
                    <a:moveTo>
                      <a:pt x="2835" y="0"/>
                    </a:moveTo>
                    <a:cubicBezTo>
                      <a:pt x="1644" y="0"/>
                      <a:pt x="1525" y="1298"/>
                      <a:pt x="1525" y="1298"/>
                    </a:cubicBezTo>
                    <a:cubicBezTo>
                      <a:pt x="1573" y="3227"/>
                      <a:pt x="3156" y="3655"/>
                      <a:pt x="4382" y="3703"/>
                    </a:cubicBezTo>
                    <a:cubicBezTo>
                      <a:pt x="3609" y="3822"/>
                      <a:pt x="2882" y="4120"/>
                      <a:pt x="2263" y="4572"/>
                    </a:cubicBezTo>
                    <a:cubicBezTo>
                      <a:pt x="1882" y="4858"/>
                      <a:pt x="1561" y="5215"/>
                      <a:pt x="1299" y="5608"/>
                    </a:cubicBezTo>
                    <a:cubicBezTo>
                      <a:pt x="1013" y="6048"/>
                      <a:pt x="823" y="6537"/>
                      <a:pt x="739" y="7061"/>
                    </a:cubicBezTo>
                    <a:cubicBezTo>
                      <a:pt x="972" y="7193"/>
                      <a:pt x="1240" y="7247"/>
                      <a:pt x="1523" y="7247"/>
                    </a:cubicBezTo>
                    <a:cubicBezTo>
                      <a:pt x="2821" y="7247"/>
                      <a:pt x="4441" y="6108"/>
                      <a:pt x="4442" y="6108"/>
                    </a:cubicBezTo>
                    <a:lnTo>
                      <a:pt x="4442" y="6108"/>
                    </a:lnTo>
                    <a:cubicBezTo>
                      <a:pt x="1" y="9489"/>
                      <a:pt x="1918" y="12216"/>
                      <a:pt x="2061" y="12406"/>
                    </a:cubicBezTo>
                    <a:cubicBezTo>
                      <a:pt x="2157" y="12480"/>
                      <a:pt x="2819" y="12948"/>
                      <a:pt x="3847" y="12948"/>
                    </a:cubicBezTo>
                    <a:cubicBezTo>
                      <a:pt x="4990" y="12948"/>
                      <a:pt x="6585" y="12369"/>
                      <a:pt x="8359" y="10025"/>
                    </a:cubicBezTo>
                    <a:lnTo>
                      <a:pt x="8359" y="10025"/>
                    </a:lnTo>
                    <a:cubicBezTo>
                      <a:pt x="8359" y="10026"/>
                      <a:pt x="6669" y="12430"/>
                      <a:pt x="7419" y="13728"/>
                    </a:cubicBezTo>
                    <a:cubicBezTo>
                      <a:pt x="7931" y="13645"/>
                      <a:pt x="8431" y="13454"/>
                      <a:pt x="8859" y="13168"/>
                    </a:cubicBezTo>
                    <a:cubicBezTo>
                      <a:pt x="9264" y="12918"/>
                      <a:pt x="9621" y="12597"/>
                      <a:pt x="9907" y="12216"/>
                    </a:cubicBezTo>
                    <a:cubicBezTo>
                      <a:pt x="10359" y="11597"/>
                      <a:pt x="10669" y="10871"/>
                      <a:pt x="10776" y="10109"/>
                    </a:cubicBezTo>
                    <a:cubicBezTo>
                      <a:pt x="10824" y="11335"/>
                      <a:pt x="11264" y="12906"/>
                      <a:pt x="13181" y="12954"/>
                    </a:cubicBezTo>
                    <a:cubicBezTo>
                      <a:pt x="13181" y="12954"/>
                      <a:pt x="14479" y="12835"/>
                      <a:pt x="14479" y="11656"/>
                    </a:cubicBezTo>
                    <a:cubicBezTo>
                      <a:pt x="14479" y="10466"/>
                      <a:pt x="12669" y="10549"/>
                      <a:pt x="12514" y="9216"/>
                    </a:cubicBezTo>
                    <a:cubicBezTo>
                      <a:pt x="12479" y="8870"/>
                      <a:pt x="12407" y="8465"/>
                      <a:pt x="12395" y="8001"/>
                    </a:cubicBezTo>
                    <a:cubicBezTo>
                      <a:pt x="12253" y="7846"/>
                      <a:pt x="12145" y="7656"/>
                      <a:pt x="12062" y="7465"/>
                    </a:cubicBezTo>
                    <a:cubicBezTo>
                      <a:pt x="11598" y="6358"/>
                      <a:pt x="11800" y="5275"/>
                      <a:pt x="12122" y="4453"/>
                    </a:cubicBezTo>
                    <a:cubicBezTo>
                      <a:pt x="12050" y="4358"/>
                      <a:pt x="12002" y="4298"/>
                      <a:pt x="12002" y="4298"/>
                    </a:cubicBezTo>
                    <a:cubicBezTo>
                      <a:pt x="11386" y="4718"/>
                      <a:pt x="10931" y="4839"/>
                      <a:pt x="10612" y="4839"/>
                    </a:cubicBezTo>
                    <a:cubicBezTo>
                      <a:pt x="10216" y="4839"/>
                      <a:pt x="10029" y="4653"/>
                      <a:pt x="10002" y="4620"/>
                    </a:cubicBezTo>
                    <a:cubicBezTo>
                      <a:pt x="9943" y="4560"/>
                      <a:pt x="9324" y="4072"/>
                      <a:pt x="10145" y="2596"/>
                    </a:cubicBezTo>
                    <a:cubicBezTo>
                      <a:pt x="10038" y="2536"/>
                      <a:pt x="9931" y="2477"/>
                      <a:pt x="9836" y="2405"/>
                    </a:cubicBezTo>
                    <a:cubicBezTo>
                      <a:pt x="9398" y="2562"/>
                      <a:pt x="8896" y="2676"/>
                      <a:pt x="8363" y="2676"/>
                    </a:cubicBezTo>
                    <a:cubicBezTo>
                      <a:pt x="7924" y="2676"/>
                      <a:pt x="7464" y="2599"/>
                      <a:pt x="7002" y="2405"/>
                    </a:cubicBezTo>
                    <a:cubicBezTo>
                      <a:pt x="6811" y="2322"/>
                      <a:pt x="6645" y="2215"/>
                      <a:pt x="6478" y="2084"/>
                    </a:cubicBezTo>
                    <a:cubicBezTo>
                      <a:pt x="6014" y="2072"/>
                      <a:pt x="5609" y="2012"/>
                      <a:pt x="5275" y="1965"/>
                    </a:cubicBezTo>
                    <a:cubicBezTo>
                      <a:pt x="3930" y="1810"/>
                      <a:pt x="4013" y="0"/>
                      <a:pt x="28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"/>
              <p:cNvSpPr/>
              <p:nvPr/>
            </p:nvSpPr>
            <p:spPr>
              <a:xfrm>
                <a:off x="2173775" y="2565325"/>
                <a:ext cx="358100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4" h="14098" extrusionOk="0">
                    <a:moveTo>
                      <a:pt x="2489" y="322"/>
                    </a:moveTo>
                    <a:cubicBezTo>
                      <a:pt x="2989" y="322"/>
                      <a:pt x="3227" y="715"/>
                      <a:pt x="3501" y="1155"/>
                    </a:cubicBezTo>
                    <a:cubicBezTo>
                      <a:pt x="3810" y="1656"/>
                      <a:pt x="4156" y="2203"/>
                      <a:pt x="4918" y="2298"/>
                    </a:cubicBezTo>
                    <a:lnTo>
                      <a:pt x="5132" y="2322"/>
                    </a:lnTo>
                    <a:cubicBezTo>
                      <a:pt x="5418" y="2358"/>
                      <a:pt x="5727" y="2394"/>
                      <a:pt x="6084" y="2418"/>
                    </a:cubicBezTo>
                    <a:cubicBezTo>
                      <a:pt x="6239" y="2537"/>
                      <a:pt x="6418" y="2644"/>
                      <a:pt x="6608" y="2715"/>
                    </a:cubicBezTo>
                    <a:cubicBezTo>
                      <a:pt x="7064" y="2906"/>
                      <a:pt x="7541" y="3001"/>
                      <a:pt x="8037" y="3001"/>
                    </a:cubicBezTo>
                    <a:cubicBezTo>
                      <a:pt x="8502" y="3001"/>
                      <a:pt x="8983" y="2918"/>
                      <a:pt x="9478" y="2751"/>
                    </a:cubicBezTo>
                    <a:lnTo>
                      <a:pt x="9585" y="2822"/>
                    </a:lnTo>
                    <a:cubicBezTo>
                      <a:pt x="8835" y="4311"/>
                      <a:pt x="9490" y="4870"/>
                      <a:pt x="9549" y="4906"/>
                    </a:cubicBezTo>
                    <a:cubicBezTo>
                      <a:pt x="9585" y="4948"/>
                      <a:pt x="9809" y="5176"/>
                      <a:pt x="10273" y="5176"/>
                    </a:cubicBezTo>
                    <a:cubicBezTo>
                      <a:pt x="10590" y="5176"/>
                      <a:pt x="11018" y="5070"/>
                      <a:pt x="11573" y="4727"/>
                    </a:cubicBezTo>
                    <a:lnTo>
                      <a:pt x="11573" y="4727"/>
                    </a:lnTo>
                    <a:cubicBezTo>
                      <a:pt x="11192" y="5787"/>
                      <a:pt x="11192" y="6787"/>
                      <a:pt x="11573" y="7704"/>
                    </a:cubicBezTo>
                    <a:cubicBezTo>
                      <a:pt x="11657" y="7894"/>
                      <a:pt x="11764" y="8073"/>
                      <a:pt x="11895" y="8240"/>
                    </a:cubicBezTo>
                    <a:cubicBezTo>
                      <a:pt x="11907" y="8585"/>
                      <a:pt x="11954" y="8906"/>
                      <a:pt x="11990" y="9180"/>
                    </a:cubicBezTo>
                    <a:lnTo>
                      <a:pt x="12014" y="9406"/>
                    </a:lnTo>
                    <a:cubicBezTo>
                      <a:pt x="12097" y="10157"/>
                      <a:pt x="12657" y="10514"/>
                      <a:pt x="13157" y="10823"/>
                    </a:cubicBezTo>
                    <a:cubicBezTo>
                      <a:pt x="13597" y="11097"/>
                      <a:pt x="13978" y="11335"/>
                      <a:pt x="13978" y="11823"/>
                    </a:cubicBezTo>
                    <a:cubicBezTo>
                      <a:pt x="13978" y="12847"/>
                      <a:pt x="12883" y="12966"/>
                      <a:pt x="12847" y="12966"/>
                    </a:cubicBezTo>
                    <a:cubicBezTo>
                      <a:pt x="11085" y="12919"/>
                      <a:pt x="10656" y="11478"/>
                      <a:pt x="10609" y="10276"/>
                    </a:cubicBezTo>
                    <a:lnTo>
                      <a:pt x="10549" y="8656"/>
                    </a:lnTo>
                    <a:lnTo>
                      <a:pt x="10275" y="10252"/>
                    </a:lnTo>
                    <a:cubicBezTo>
                      <a:pt x="10168" y="10990"/>
                      <a:pt x="9883" y="11692"/>
                      <a:pt x="9442" y="12300"/>
                    </a:cubicBezTo>
                    <a:cubicBezTo>
                      <a:pt x="8882" y="13038"/>
                      <a:pt x="8085" y="13550"/>
                      <a:pt x="7192" y="13728"/>
                    </a:cubicBezTo>
                    <a:cubicBezTo>
                      <a:pt x="6632" y="12514"/>
                      <a:pt x="8156" y="10335"/>
                      <a:pt x="8180" y="10311"/>
                    </a:cubicBezTo>
                    <a:lnTo>
                      <a:pt x="7906" y="10109"/>
                    </a:lnTo>
                    <a:cubicBezTo>
                      <a:pt x="6165" y="12401"/>
                      <a:pt x="4627" y="12968"/>
                      <a:pt x="3533" y="12968"/>
                    </a:cubicBezTo>
                    <a:cubicBezTo>
                      <a:pt x="2615" y="12968"/>
                      <a:pt x="2010" y="12569"/>
                      <a:pt x="1858" y="12454"/>
                    </a:cubicBezTo>
                    <a:cubicBezTo>
                      <a:pt x="1608" y="12121"/>
                      <a:pt x="0" y="9609"/>
                      <a:pt x="4215" y="6406"/>
                    </a:cubicBezTo>
                    <a:lnTo>
                      <a:pt x="4013" y="6132"/>
                    </a:lnTo>
                    <a:cubicBezTo>
                      <a:pt x="3993" y="6152"/>
                      <a:pt x="2427" y="7240"/>
                      <a:pt x="1203" y="7240"/>
                    </a:cubicBezTo>
                    <a:cubicBezTo>
                      <a:pt x="982" y="7240"/>
                      <a:pt x="772" y="7204"/>
                      <a:pt x="584" y="7120"/>
                    </a:cubicBezTo>
                    <a:cubicBezTo>
                      <a:pt x="679" y="6680"/>
                      <a:pt x="858" y="6251"/>
                      <a:pt x="1108" y="5858"/>
                    </a:cubicBezTo>
                    <a:cubicBezTo>
                      <a:pt x="1346" y="5477"/>
                      <a:pt x="1667" y="5144"/>
                      <a:pt x="2024" y="4870"/>
                    </a:cubicBezTo>
                    <a:cubicBezTo>
                      <a:pt x="2632" y="4430"/>
                      <a:pt x="3334" y="4144"/>
                      <a:pt x="4072" y="4025"/>
                    </a:cubicBezTo>
                    <a:lnTo>
                      <a:pt x="5668" y="3763"/>
                    </a:lnTo>
                    <a:lnTo>
                      <a:pt x="4048" y="3703"/>
                    </a:lnTo>
                    <a:cubicBezTo>
                      <a:pt x="2846" y="3656"/>
                      <a:pt x="1405" y="3227"/>
                      <a:pt x="1358" y="1477"/>
                    </a:cubicBezTo>
                    <a:cubicBezTo>
                      <a:pt x="1358" y="1429"/>
                      <a:pt x="1477" y="322"/>
                      <a:pt x="2489" y="322"/>
                    </a:cubicBezTo>
                    <a:close/>
                    <a:moveTo>
                      <a:pt x="2501" y="1"/>
                    </a:moveTo>
                    <a:cubicBezTo>
                      <a:pt x="1441" y="1"/>
                      <a:pt x="1072" y="953"/>
                      <a:pt x="1024" y="1477"/>
                    </a:cubicBezTo>
                    <a:cubicBezTo>
                      <a:pt x="1060" y="2787"/>
                      <a:pt x="1798" y="3632"/>
                      <a:pt x="3132" y="3930"/>
                    </a:cubicBezTo>
                    <a:cubicBezTo>
                      <a:pt x="2667" y="4084"/>
                      <a:pt x="2227" y="4311"/>
                      <a:pt x="1822" y="4608"/>
                    </a:cubicBezTo>
                    <a:cubicBezTo>
                      <a:pt x="1429" y="4906"/>
                      <a:pt x="1096" y="5275"/>
                      <a:pt x="822" y="5692"/>
                    </a:cubicBezTo>
                    <a:cubicBezTo>
                      <a:pt x="524" y="6144"/>
                      <a:pt x="322" y="6668"/>
                      <a:pt x="227" y="7204"/>
                    </a:cubicBezTo>
                    <a:lnTo>
                      <a:pt x="215" y="7323"/>
                    </a:lnTo>
                    <a:lnTo>
                      <a:pt x="310" y="7370"/>
                    </a:lnTo>
                    <a:cubicBezTo>
                      <a:pt x="572" y="7521"/>
                      <a:pt x="873" y="7583"/>
                      <a:pt x="1190" y="7583"/>
                    </a:cubicBezTo>
                    <a:cubicBezTo>
                      <a:pt x="1723" y="7583"/>
                      <a:pt x="2298" y="7409"/>
                      <a:pt x="2798" y="7192"/>
                    </a:cubicBezTo>
                    <a:lnTo>
                      <a:pt x="2798" y="7192"/>
                    </a:lnTo>
                    <a:cubicBezTo>
                      <a:pt x="108" y="9907"/>
                      <a:pt x="1215" y="12085"/>
                      <a:pt x="1524" y="12574"/>
                    </a:cubicBezTo>
                    <a:lnTo>
                      <a:pt x="1512" y="12597"/>
                    </a:lnTo>
                    <a:lnTo>
                      <a:pt x="1608" y="12681"/>
                    </a:lnTo>
                    <a:lnTo>
                      <a:pt x="1703" y="12847"/>
                    </a:lnTo>
                    <a:lnTo>
                      <a:pt x="1762" y="12800"/>
                    </a:lnTo>
                    <a:cubicBezTo>
                      <a:pt x="2008" y="12954"/>
                      <a:pt x="2639" y="13279"/>
                      <a:pt x="3526" y="13279"/>
                    </a:cubicBezTo>
                    <a:cubicBezTo>
                      <a:pt x="4484" y="13279"/>
                      <a:pt x="5741" y="12899"/>
                      <a:pt x="7132" y="11514"/>
                    </a:cubicBezTo>
                    <a:lnTo>
                      <a:pt x="7132" y="11514"/>
                    </a:lnTo>
                    <a:cubicBezTo>
                      <a:pt x="6787" y="12312"/>
                      <a:pt x="6537" y="13300"/>
                      <a:pt x="6942" y="14002"/>
                    </a:cubicBezTo>
                    <a:lnTo>
                      <a:pt x="7001" y="14098"/>
                    </a:lnTo>
                    <a:lnTo>
                      <a:pt x="7108" y="14086"/>
                    </a:lnTo>
                    <a:cubicBezTo>
                      <a:pt x="7656" y="14002"/>
                      <a:pt x="8180" y="13800"/>
                      <a:pt x="8644" y="13502"/>
                    </a:cubicBezTo>
                    <a:cubicBezTo>
                      <a:pt x="9049" y="13228"/>
                      <a:pt x="9418" y="12895"/>
                      <a:pt x="9716" y="12502"/>
                    </a:cubicBezTo>
                    <a:cubicBezTo>
                      <a:pt x="10014" y="12109"/>
                      <a:pt x="10240" y="11669"/>
                      <a:pt x="10395" y="11192"/>
                    </a:cubicBezTo>
                    <a:cubicBezTo>
                      <a:pt x="10692" y="12526"/>
                      <a:pt x="11549" y="13264"/>
                      <a:pt x="12871" y="13300"/>
                    </a:cubicBezTo>
                    <a:cubicBezTo>
                      <a:pt x="13383" y="13252"/>
                      <a:pt x="14324" y="12883"/>
                      <a:pt x="14324" y="11835"/>
                    </a:cubicBezTo>
                    <a:cubicBezTo>
                      <a:pt x="14324" y="11157"/>
                      <a:pt x="13812" y="10835"/>
                      <a:pt x="13335" y="10538"/>
                    </a:cubicBezTo>
                    <a:cubicBezTo>
                      <a:pt x="12871" y="10240"/>
                      <a:pt x="12430" y="9966"/>
                      <a:pt x="12359" y="9371"/>
                    </a:cubicBezTo>
                    <a:lnTo>
                      <a:pt x="12323" y="9145"/>
                    </a:lnTo>
                    <a:cubicBezTo>
                      <a:pt x="12288" y="8859"/>
                      <a:pt x="12252" y="8537"/>
                      <a:pt x="12240" y="8180"/>
                    </a:cubicBezTo>
                    <a:lnTo>
                      <a:pt x="12240" y="8121"/>
                    </a:lnTo>
                    <a:lnTo>
                      <a:pt x="12204" y="8073"/>
                    </a:lnTo>
                    <a:cubicBezTo>
                      <a:pt x="12073" y="7930"/>
                      <a:pt x="11966" y="7751"/>
                      <a:pt x="11895" y="7573"/>
                    </a:cubicBezTo>
                    <a:cubicBezTo>
                      <a:pt x="11526" y="6692"/>
                      <a:pt x="11549" y="5727"/>
                      <a:pt x="11954" y="4692"/>
                    </a:cubicBezTo>
                    <a:lnTo>
                      <a:pt x="11990" y="4608"/>
                    </a:lnTo>
                    <a:lnTo>
                      <a:pt x="11930" y="4525"/>
                    </a:lnTo>
                    <a:cubicBezTo>
                      <a:pt x="11859" y="4442"/>
                      <a:pt x="11823" y="4382"/>
                      <a:pt x="11823" y="4382"/>
                    </a:cubicBezTo>
                    <a:lnTo>
                      <a:pt x="11728" y="4239"/>
                    </a:lnTo>
                    <a:lnTo>
                      <a:pt x="11585" y="4334"/>
                    </a:lnTo>
                    <a:cubicBezTo>
                      <a:pt x="10996" y="4738"/>
                      <a:pt x="10576" y="4852"/>
                      <a:pt x="10290" y="4852"/>
                    </a:cubicBezTo>
                    <a:cubicBezTo>
                      <a:pt x="9953" y="4852"/>
                      <a:pt x="9801" y="4694"/>
                      <a:pt x="9775" y="4668"/>
                    </a:cubicBezTo>
                    <a:cubicBezTo>
                      <a:pt x="9752" y="4656"/>
                      <a:pt x="9216" y="4215"/>
                      <a:pt x="9966" y="2858"/>
                    </a:cubicBezTo>
                    <a:lnTo>
                      <a:pt x="10049" y="2703"/>
                    </a:lnTo>
                    <a:lnTo>
                      <a:pt x="9894" y="2632"/>
                    </a:lnTo>
                    <a:cubicBezTo>
                      <a:pt x="9894" y="2632"/>
                      <a:pt x="9763" y="2560"/>
                      <a:pt x="9597" y="2441"/>
                    </a:cubicBezTo>
                    <a:lnTo>
                      <a:pt x="9525" y="2394"/>
                    </a:lnTo>
                    <a:lnTo>
                      <a:pt x="9454" y="2429"/>
                    </a:lnTo>
                    <a:cubicBezTo>
                      <a:pt x="8966" y="2602"/>
                      <a:pt x="8492" y="2688"/>
                      <a:pt x="8039" y="2688"/>
                    </a:cubicBezTo>
                    <a:cubicBezTo>
                      <a:pt x="7585" y="2688"/>
                      <a:pt x="7150" y="2602"/>
                      <a:pt x="6739" y="2429"/>
                    </a:cubicBezTo>
                    <a:cubicBezTo>
                      <a:pt x="6561" y="2346"/>
                      <a:pt x="6394" y="2251"/>
                      <a:pt x="6251" y="2132"/>
                    </a:cubicBezTo>
                    <a:lnTo>
                      <a:pt x="6215" y="2096"/>
                    </a:lnTo>
                    <a:lnTo>
                      <a:pt x="6156" y="2096"/>
                    </a:lnTo>
                    <a:cubicBezTo>
                      <a:pt x="5799" y="2072"/>
                      <a:pt x="5465" y="2037"/>
                      <a:pt x="5180" y="2001"/>
                    </a:cubicBezTo>
                    <a:lnTo>
                      <a:pt x="4965" y="1977"/>
                    </a:lnTo>
                    <a:cubicBezTo>
                      <a:pt x="4358" y="1906"/>
                      <a:pt x="4096" y="1477"/>
                      <a:pt x="3787" y="989"/>
                    </a:cubicBezTo>
                    <a:cubicBezTo>
                      <a:pt x="3489" y="501"/>
                      <a:pt x="3167" y="1"/>
                      <a:pt x="25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"/>
              <p:cNvSpPr/>
              <p:nvPr/>
            </p:nvSpPr>
            <p:spPr>
              <a:xfrm>
                <a:off x="2452975" y="2672775"/>
                <a:ext cx="181000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40" extrusionOk="0">
                    <a:moveTo>
                      <a:pt x="679" y="656"/>
                    </a:moveTo>
                    <a:lnTo>
                      <a:pt x="679" y="656"/>
                    </a:lnTo>
                    <a:cubicBezTo>
                      <a:pt x="870" y="882"/>
                      <a:pt x="1096" y="1060"/>
                      <a:pt x="1346" y="1191"/>
                    </a:cubicBezTo>
                    <a:cubicBezTo>
                      <a:pt x="1524" y="2049"/>
                      <a:pt x="2286" y="2596"/>
                      <a:pt x="2965" y="2751"/>
                    </a:cubicBezTo>
                    <a:cubicBezTo>
                      <a:pt x="3075" y="2776"/>
                      <a:pt x="3179" y="2788"/>
                      <a:pt x="3278" y="2788"/>
                    </a:cubicBezTo>
                    <a:cubicBezTo>
                      <a:pt x="3870" y="2788"/>
                      <a:pt x="4247" y="2365"/>
                      <a:pt x="4441" y="1977"/>
                    </a:cubicBezTo>
                    <a:lnTo>
                      <a:pt x="4441" y="1977"/>
                    </a:lnTo>
                    <a:cubicBezTo>
                      <a:pt x="4632" y="2596"/>
                      <a:pt x="4001" y="3311"/>
                      <a:pt x="4001" y="3323"/>
                    </a:cubicBezTo>
                    <a:lnTo>
                      <a:pt x="3465" y="3918"/>
                    </a:lnTo>
                    <a:lnTo>
                      <a:pt x="4203" y="3584"/>
                    </a:lnTo>
                    <a:cubicBezTo>
                      <a:pt x="4433" y="3470"/>
                      <a:pt x="5008" y="3255"/>
                      <a:pt x="5422" y="3255"/>
                    </a:cubicBezTo>
                    <a:cubicBezTo>
                      <a:pt x="5524" y="3255"/>
                      <a:pt x="5616" y="3268"/>
                      <a:pt x="5692" y="3299"/>
                    </a:cubicBezTo>
                    <a:cubicBezTo>
                      <a:pt x="5763" y="3323"/>
                      <a:pt x="5811" y="3382"/>
                      <a:pt x="5846" y="3442"/>
                    </a:cubicBezTo>
                    <a:cubicBezTo>
                      <a:pt x="6049" y="4001"/>
                      <a:pt x="5799" y="4192"/>
                      <a:pt x="5799" y="4192"/>
                    </a:cubicBezTo>
                    <a:lnTo>
                      <a:pt x="5573" y="4335"/>
                    </a:lnTo>
                    <a:lnTo>
                      <a:pt x="5799" y="4477"/>
                    </a:lnTo>
                    <a:cubicBezTo>
                      <a:pt x="6406" y="4870"/>
                      <a:pt x="6739" y="5335"/>
                      <a:pt x="6799" y="5835"/>
                    </a:cubicBezTo>
                    <a:cubicBezTo>
                      <a:pt x="6835" y="6251"/>
                      <a:pt x="6716" y="6680"/>
                      <a:pt x="6466" y="7025"/>
                    </a:cubicBezTo>
                    <a:cubicBezTo>
                      <a:pt x="6061" y="5942"/>
                      <a:pt x="4811" y="5525"/>
                      <a:pt x="3584" y="5120"/>
                    </a:cubicBezTo>
                    <a:cubicBezTo>
                      <a:pt x="2608" y="4787"/>
                      <a:pt x="1584" y="4454"/>
                      <a:pt x="1024" y="3775"/>
                    </a:cubicBezTo>
                    <a:cubicBezTo>
                      <a:pt x="893" y="3620"/>
                      <a:pt x="786" y="3453"/>
                      <a:pt x="715" y="3275"/>
                    </a:cubicBezTo>
                    <a:cubicBezTo>
                      <a:pt x="381" y="2465"/>
                      <a:pt x="370" y="1596"/>
                      <a:pt x="679" y="656"/>
                    </a:cubicBezTo>
                    <a:close/>
                    <a:moveTo>
                      <a:pt x="572" y="1"/>
                    </a:moveTo>
                    <a:lnTo>
                      <a:pt x="465" y="275"/>
                    </a:lnTo>
                    <a:cubicBezTo>
                      <a:pt x="24" y="1382"/>
                      <a:pt x="0" y="2430"/>
                      <a:pt x="405" y="3394"/>
                    </a:cubicBezTo>
                    <a:cubicBezTo>
                      <a:pt x="489" y="3608"/>
                      <a:pt x="620" y="3811"/>
                      <a:pt x="762" y="3989"/>
                    </a:cubicBezTo>
                    <a:cubicBezTo>
                      <a:pt x="1393" y="4739"/>
                      <a:pt x="2453" y="5097"/>
                      <a:pt x="3477" y="5430"/>
                    </a:cubicBezTo>
                    <a:cubicBezTo>
                      <a:pt x="4787" y="5859"/>
                      <a:pt x="6013" y="6275"/>
                      <a:pt x="6227" y="7418"/>
                    </a:cubicBezTo>
                    <a:lnTo>
                      <a:pt x="6287" y="7740"/>
                    </a:lnTo>
                    <a:lnTo>
                      <a:pt x="6513" y="7514"/>
                    </a:lnTo>
                    <a:cubicBezTo>
                      <a:pt x="6537" y="7478"/>
                      <a:pt x="7239" y="6740"/>
                      <a:pt x="7132" y="5799"/>
                    </a:cubicBezTo>
                    <a:cubicBezTo>
                      <a:pt x="7061" y="5239"/>
                      <a:pt x="6727" y="4739"/>
                      <a:pt x="6132" y="4311"/>
                    </a:cubicBezTo>
                    <a:cubicBezTo>
                      <a:pt x="6239" y="4132"/>
                      <a:pt x="6346" y="3823"/>
                      <a:pt x="6156" y="3334"/>
                    </a:cubicBezTo>
                    <a:cubicBezTo>
                      <a:pt x="6096" y="3168"/>
                      <a:pt x="5977" y="3049"/>
                      <a:pt x="5811" y="2989"/>
                    </a:cubicBezTo>
                    <a:cubicBezTo>
                      <a:pt x="5693" y="2940"/>
                      <a:pt x="5556" y="2921"/>
                      <a:pt x="5410" y="2921"/>
                    </a:cubicBezTo>
                    <a:cubicBezTo>
                      <a:pt x="5130" y="2921"/>
                      <a:pt x="4819" y="2994"/>
                      <a:pt x="4561" y="3072"/>
                    </a:cubicBezTo>
                    <a:cubicBezTo>
                      <a:pt x="4811" y="2608"/>
                      <a:pt x="4965" y="1977"/>
                      <a:pt x="4537" y="1477"/>
                    </a:cubicBezTo>
                    <a:lnTo>
                      <a:pt x="4322" y="1227"/>
                    </a:lnTo>
                    <a:lnTo>
                      <a:pt x="4239" y="1537"/>
                    </a:lnTo>
                    <a:cubicBezTo>
                      <a:pt x="4228" y="1580"/>
                      <a:pt x="3992" y="2447"/>
                      <a:pt x="3272" y="2447"/>
                    </a:cubicBezTo>
                    <a:cubicBezTo>
                      <a:pt x="3199" y="2447"/>
                      <a:pt x="3120" y="2437"/>
                      <a:pt x="3037" y="2418"/>
                    </a:cubicBezTo>
                    <a:cubicBezTo>
                      <a:pt x="2477" y="2287"/>
                      <a:pt x="1810" y="1822"/>
                      <a:pt x="1667" y="1108"/>
                    </a:cubicBezTo>
                    <a:lnTo>
                      <a:pt x="1643" y="953"/>
                    </a:lnTo>
                    <a:lnTo>
                      <a:pt x="1548" y="917"/>
                    </a:lnTo>
                    <a:cubicBezTo>
                      <a:pt x="1215" y="798"/>
                      <a:pt x="881" y="394"/>
                      <a:pt x="751" y="227"/>
                    </a:cubicBezTo>
                    <a:lnTo>
                      <a:pt x="5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"/>
              <p:cNvSpPr/>
              <p:nvPr/>
            </p:nvSpPr>
            <p:spPr>
              <a:xfrm>
                <a:off x="223032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1759" y="351"/>
                    </a:moveTo>
                    <a:cubicBezTo>
                      <a:pt x="1808" y="351"/>
                      <a:pt x="1857" y="353"/>
                      <a:pt x="1906" y="357"/>
                    </a:cubicBezTo>
                    <a:cubicBezTo>
                      <a:pt x="2418" y="417"/>
                      <a:pt x="2870" y="750"/>
                      <a:pt x="3263" y="1357"/>
                    </a:cubicBezTo>
                    <a:lnTo>
                      <a:pt x="3394" y="1572"/>
                    </a:lnTo>
                    <a:lnTo>
                      <a:pt x="3549" y="1369"/>
                    </a:lnTo>
                    <a:cubicBezTo>
                      <a:pt x="3557" y="1361"/>
                      <a:pt x="3650" y="1226"/>
                      <a:pt x="3904" y="1226"/>
                    </a:cubicBezTo>
                    <a:cubicBezTo>
                      <a:pt x="4008" y="1226"/>
                      <a:pt x="4137" y="1248"/>
                      <a:pt x="4299" y="1310"/>
                    </a:cubicBezTo>
                    <a:cubicBezTo>
                      <a:pt x="4370" y="1334"/>
                      <a:pt x="4418" y="1393"/>
                      <a:pt x="4453" y="1465"/>
                    </a:cubicBezTo>
                    <a:cubicBezTo>
                      <a:pt x="4608" y="1846"/>
                      <a:pt x="4299" y="2667"/>
                      <a:pt x="4168" y="2953"/>
                    </a:cubicBezTo>
                    <a:lnTo>
                      <a:pt x="3834" y="3691"/>
                    </a:lnTo>
                    <a:lnTo>
                      <a:pt x="3834" y="3691"/>
                    </a:lnTo>
                    <a:lnTo>
                      <a:pt x="4430" y="3155"/>
                    </a:lnTo>
                    <a:cubicBezTo>
                      <a:pt x="4440" y="3145"/>
                      <a:pt x="4969" y="2678"/>
                      <a:pt x="5521" y="2678"/>
                    </a:cubicBezTo>
                    <a:cubicBezTo>
                      <a:pt x="5606" y="2678"/>
                      <a:pt x="5691" y="2689"/>
                      <a:pt x="5775" y="2715"/>
                    </a:cubicBezTo>
                    <a:cubicBezTo>
                      <a:pt x="5311" y="2941"/>
                      <a:pt x="4823" y="3417"/>
                      <a:pt x="5001" y="4191"/>
                    </a:cubicBezTo>
                    <a:cubicBezTo>
                      <a:pt x="5144" y="4798"/>
                      <a:pt x="5596" y="5501"/>
                      <a:pt x="6335" y="5751"/>
                    </a:cubicBezTo>
                    <a:cubicBezTo>
                      <a:pt x="6394" y="6049"/>
                      <a:pt x="6632" y="6322"/>
                      <a:pt x="6882" y="6537"/>
                    </a:cubicBezTo>
                    <a:cubicBezTo>
                      <a:pt x="6530" y="6647"/>
                      <a:pt x="6169" y="6702"/>
                      <a:pt x="5808" y="6702"/>
                    </a:cubicBezTo>
                    <a:cubicBezTo>
                      <a:pt x="5352" y="6702"/>
                      <a:pt x="4898" y="6614"/>
                      <a:pt x="4465" y="6441"/>
                    </a:cubicBezTo>
                    <a:cubicBezTo>
                      <a:pt x="4299" y="6358"/>
                      <a:pt x="4132" y="6263"/>
                      <a:pt x="3989" y="6144"/>
                    </a:cubicBezTo>
                    <a:cubicBezTo>
                      <a:pt x="3299" y="5584"/>
                      <a:pt x="2953" y="4548"/>
                      <a:pt x="2632" y="3560"/>
                    </a:cubicBezTo>
                    <a:cubicBezTo>
                      <a:pt x="2227" y="2334"/>
                      <a:pt x="1810" y="1084"/>
                      <a:pt x="727" y="679"/>
                    </a:cubicBezTo>
                    <a:cubicBezTo>
                      <a:pt x="1032" y="469"/>
                      <a:pt x="1392" y="351"/>
                      <a:pt x="1759" y="351"/>
                    </a:cubicBezTo>
                    <a:close/>
                    <a:moveTo>
                      <a:pt x="1756" y="1"/>
                    </a:moveTo>
                    <a:cubicBezTo>
                      <a:pt x="910" y="1"/>
                      <a:pt x="261" y="609"/>
                      <a:pt x="239" y="631"/>
                    </a:cubicBezTo>
                    <a:lnTo>
                      <a:pt x="1" y="857"/>
                    </a:lnTo>
                    <a:lnTo>
                      <a:pt x="322" y="917"/>
                    </a:lnTo>
                    <a:cubicBezTo>
                      <a:pt x="1465" y="1131"/>
                      <a:pt x="1882" y="2358"/>
                      <a:pt x="2310" y="3667"/>
                    </a:cubicBezTo>
                    <a:cubicBezTo>
                      <a:pt x="2656" y="4703"/>
                      <a:pt x="3013" y="5775"/>
                      <a:pt x="3775" y="6406"/>
                    </a:cubicBezTo>
                    <a:cubicBezTo>
                      <a:pt x="3942" y="6537"/>
                      <a:pt x="4132" y="6656"/>
                      <a:pt x="4334" y="6739"/>
                    </a:cubicBezTo>
                    <a:cubicBezTo>
                      <a:pt x="4787" y="6930"/>
                      <a:pt x="5275" y="7025"/>
                      <a:pt x="5775" y="7025"/>
                    </a:cubicBezTo>
                    <a:cubicBezTo>
                      <a:pt x="6287" y="7025"/>
                      <a:pt x="6811" y="6930"/>
                      <a:pt x="7299" y="6751"/>
                    </a:cubicBezTo>
                    <a:lnTo>
                      <a:pt x="7597" y="6632"/>
                    </a:lnTo>
                    <a:lnTo>
                      <a:pt x="7335" y="6453"/>
                    </a:lnTo>
                    <a:cubicBezTo>
                      <a:pt x="6906" y="6156"/>
                      <a:pt x="6656" y="5846"/>
                      <a:pt x="6656" y="5608"/>
                    </a:cubicBezTo>
                    <a:lnTo>
                      <a:pt x="6656" y="5489"/>
                    </a:lnTo>
                    <a:lnTo>
                      <a:pt x="6537" y="5453"/>
                    </a:lnTo>
                    <a:cubicBezTo>
                      <a:pt x="5870" y="5275"/>
                      <a:pt x="5454" y="4655"/>
                      <a:pt x="5323" y="4120"/>
                    </a:cubicBezTo>
                    <a:cubicBezTo>
                      <a:pt x="5120" y="3203"/>
                      <a:pt x="6156" y="2917"/>
                      <a:pt x="6204" y="2905"/>
                    </a:cubicBezTo>
                    <a:lnTo>
                      <a:pt x="6513" y="2822"/>
                    </a:lnTo>
                    <a:lnTo>
                      <a:pt x="6275" y="2608"/>
                    </a:lnTo>
                    <a:cubicBezTo>
                      <a:pt x="6043" y="2413"/>
                      <a:pt x="5786" y="2339"/>
                      <a:pt x="5532" y="2339"/>
                    </a:cubicBezTo>
                    <a:cubicBezTo>
                      <a:pt x="5225" y="2339"/>
                      <a:pt x="4922" y="2447"/>
                      <a:pt x="4668" y="2584"/>
                    </a:cubicBezTo>
                    <a:cubicBezTo>
                      <a:pt x="4799" y="2191"/>
                      <a:pt x="4906" y="1679"/>
                      <a:pt x="4763" y="1334"/>
                    </a:cubicBezTo>
                    <a:cubicBezTo>
                      <a:pt x="4704" y="1167"/>
                      <a:pt x="4573" y="1048"/>
                      <a:pt x="4418" y="988"/>
                    </a:cubicBezTo>
                    <a:cubicBezTo>
                      <a:pt x="4218" y="912"/>
                      <a:pt x="4048" y="884"/>
                      <a:pt x="3906" y="884"/>
                    </a:cubicBezTo>
                    <a:cubicBezTo>
                      <a:pt x="3693" y="884"/>
                      <a:pt x="3541" y="948"/>
                      <a:pt x="3441" y="1012"/>
                    </a:cubicBezTo>
                    <a:cubicBezTo>
                      <a:pt x="3001" y="417"/>
                      <a:pt x="2501" y="83"/>
                      <a:pt x="1953" y="12"/>
                    </a:cubicBezTo>
                    <a:cubicBezTo>
                      <a:pt x="1887" y="4"/>
                      <a:pt x="1821" y="1"/>
                      <a:pt x="17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"/>
              <p:cNvSpPr/>
              <p:nvPr/>
            </p:nvSpPr>
            <p:spPr>
              <a:xfrm>
                <a:off x="2377675" y="2482100"/>
                <a:ext cx="251525" cy="218525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41" extrusionOk="0">
                    <a:moveTo>
                      <a:pt x="2167" y="0"/>
                    </a:moveTo>
                    <a:cubicBezTo>
                      <a:pt x="1913" y="0"/>
                      <a:pt x="1558" y="199"/>
                      <a:pt x="1072" y="782"/>
                    </a:cubicBezTo>
                    <a:cubicBezTo>
                      <a:pt x="0" y="2079"/>
                      <a:pt x="1869" y="3306"/>
                      <a:pt x="1869" y="3306"/>
                    </a:cubicBezTo>
                    <a:cubicBezTo>
                      <a:pt x="1869" y="3306"/>
                      <a:pt x="750" y="4175"/>
                      <a:pt x="607" y="4818"/>
                    </a:cubicBezTo>
                    <a:cubicBezTo>
                      <a:pt x="595" y="4854"/>
                      <a:pt x="595" y="4889"/>
                      <a:pt x="595" y="4937"/>
                    </a:cubicBezTo>
                    <a:cubicBezTo>
                      <a:pt x="595" y="5318"/>
                      <a:pt x="1036" y="5687"/>
                      <a:pt x="1346" y="5913"/>
                    </a:cubicBezTo>
                    <a:cubicBezTo>
                      <a:pt x="1441" y="5973"/>
                      <a:pt x="1548" y="6044"/>
                      <a:pt x="1643" y="6104"/>
                    </a:cubicBezTo>
                    <a:cubicBezTo>
                      <a:pt x="834" y="7568"/>
                      <a:pt x="1441" y="8080"/>
                      <a:pt x="1512" y="8128"/>
                    </a:cubicBezTo>
                    <a:cubicBezTo>
                      <a:pt x="1545" y="8154"/>
                      <a:pt x="1731" y="8341"/>
                      <a:pt x="2125" y="8341"/>
                    </a:cubicBezTo>
                    <a:cubicBezTo>
                      <a:pt x="2443" y="8341"/>
                      <a:pt x="2896" y="8220"/>
                      <a:pt x="3512" y="7794"/>
                    </a:cubicBezTo>
                    <a:cubicBezTo>
                      <a:pt x="3512" y="7794"/>
                      <a:pt x="3560" y="7866"/>
                      <a:pt x="3632" y="7961"/>
                    </a:cubicBezTo>
                    <a:cubicBezTo>
                      <a:pt x="3798" y="8175"/>
                      <a:pt x="4144" y="8568"/>
                      <a:pt x="4501" y="8699"/>
                    </a:cubicBezTo>
                    <a:lnTo>
                      <a:pt x="4548" y="8723"/>
                    </a:lnTo>
                    <a:cubicBezTo>
                      <a:pt x="4602" y="8735"/>
                      <a:pt x="4658" y="8741"/>
                      <a:pt x="4715" y="8741"/>
                    </a:cubicBezTo>
                    <a:cubicBezTo>
                      <a:pt x="4772" y="8741"/>
                      <a:pt x="4828" y="8735"/>
                      <a:pt x="4882" y="8723"/>
                    </a:cubicBezTo>
                    <a:cubicBezTo>
                      <a:pt x="5513" y="8509"/>
                      <a:pt x="6275" y="7318"/>
                      <a:pt x="6275" y="7318"/>
                    </a:cubicBezTo>
                    <a:cubicBezTo>
                      <a:pt x="6275" y="7318"/>
                      <a:pt x="7050" y="8293"/>
                      <a:pt x="7939" y="8293"/>
                    </a:cubicBezTo>
                    <a:cubicBezTo>
                      <a:pt x="8241" y="8293"/>
                      <a:pt x="8556" y="8180"/>
                      <a:pt x="8858" y="7878"/>
                    </a:cubicBezTo>
                    <a:cubicBezTo>
                      <a:pt x="10061" y="6675"/>
                      <a:pt x="9406" y="6306"/>
                      <a:pt x="8942" y="6211"/>
                    </a:cubicBezTo>
                    <a:cubicBezTo>
                      <a:pt x="8465" y="6116"/>
                      <a:pt x="8168" y="5723"/>
                      <a:pt x="8465" y="4675"/>
                    </a:cubicBezTo>
                    <a:cubicBezTo>
                      <a:pt x="8465" y="4675"/>
                      <a:pt x="9632" y="2532"/>
                      <a:pt x="7918" y="1079"/>
                    </a:cubicBezTo>
                    <a:cubicBezTo>
                      <a:pt x="7331" y="510"/>
                      <a:pt x="6691" y="329"/>
                      <a:pt x="6114" y="329"/>
                    </a:cubicBezTo>
                    <a:cubicBezTo>
                      <a:pt x="5110" y="329"/>
                      <a:pt x="4298" y="877"/>
                      <a:pt x="4298" y="877"/>
                    </a:cubicBezTo>
                    <a:cubicBezTo>
                      <a:pt x="3949" y="1015"/>
                      <a:pt x="3670" y="1074"/>
                      <a:pt x="3449" y="1074"/>
                    </a:cubicBezTo>
                    <a:cubicBezTo>
                      <a:pt x="3022" y="1074"/>
                      <a:pt x="2809" y="853"/>
                      <a:pt x="2715" y="555"/>
                    </a:cubicBezTo>
                    <a:cubicBezTo>
                      <a:pt x="2643" y="300"/>
                      <a:pt x="2480" y="0"/>
                      <a:pt x="2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"/>
              <p:cNvSpPr/>
              <p:nvPr/>
            </p:nvSpPr>
            <p:spPr>
              <a:xfrm>
                <a:off x="2388375" y="2477750"/>
                <a:ext cx="234275" cy="22720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8" extrusionOk="0">
                    <a:moveTo>
                      <a:pt x="1735" y="340"/>
                    </a:moveTo>
                    <a:cubicBezTo>
                      <a:pt x="1760" y="340"/>
                      <a:pt x="1781" y="344"/>
                      <a:pt x="1799" y="348"/>
                    </a:cubicBezTo>
                    <a:cubicBezTo>
                      <a:pt x="2001" y="384"/>
                      <a:pt x="2108" y="658"/>
                      <a:pt x="2144" y="777"/>
                    </a:cubicBezTo>
                    <a:cubicBezTo>
                      <a:pt x="2203" y="1015"/>
                      <a:pt x="2358" y="1206"/>
                      <a:pt x="2573" y="1325"/>
                    </a:cubicBezTo>
                    <a:cubicBezTo>
                      <a:pt x="2703" y="1388"/>
                      <a:pt x="2855" y="1419"/>
                      <a:pt x="3030" y="1419"/>
                    </a:cubicBezTo>
                    <a:cubicBezTo>
                      <a:pt x="3285" y="1419"/>
                      <a:pt x="3588" y="1352"/>
                      <a:pt x="3942" y="1218"/>
                    </a:cubicBezTo>
                    <a:lnTo>
                      <a:pt x="3966" y="1194"/>
                    </a:lnTo>
                    <a:cubicBezTo>
                      <a:pt x="4018" y="1164"/>
                      <a:pt x="4771" y="673"/>
                      <a:pt x="5693" y="673"/>
                    </a:cubicBezTo>
                    <a:cubicBezTo>
                      <a:pt x="6238" y="673"/>
                      <a:pt x="6842" y="845"/>
                      <a:pt x="7395" y="1384"/>
                    </a:cubicBezTo>
                    <a:cubicBezTo>
                      <a:pt x="8978" y="2730"/>
                      <a:pt x="7942" y="4682"/>
                      <a:pt x="7895" y="4766"/>
                    </a:cubicBezTo>
                    <a:lnTo>
                      <a:pt x="7883" y="4801"/>
                    </a:lnTo>
                    <a:cubicBezTo>
                      <a:pt x="7704" y="5409"/>
                      <a:pt x="7716" y="5861"/>
                      <a:pt x="7907" y="6171"/>
                    </a:cubicBezTo>
                    <a:cubicBezTo>
                      <a:pt x="8026" y="6373"/>
                      <a:pt x="8240" y="6516"/>
                      <a:pt x="8478" y="6552"/>
                    </a:cubicBezTo>
                    <a:cubicBezTo>
                      <a:pt x="8597" y="6575"/>
                      <a:pt x="8883" y="6647"/>
                      <a:pt x="8942" y="6849"/>
                    </a:cubicBezTo>
                    <a:cubicBezTo>
                      <a:pt x="8978" y="6980"/>
                      <a:pt x="8954" y="7302"/>
                      <a:pt x="8323" y="7933"/>
                    </a:cubicBezTo>
                    <a:cubicBezTo>
                      <a:pt x="8113" y="8154"/>
                      <a:pt x="7832" y="8292"/>
                      <a:pt x="7526" y="8292"/>
                    </a:cubicBezTo>
                    <a:cubicBezTo>
                      <a:pt x="7502" y="8292"/>
                      <a:pt x="7478" y="8292"/>
                      <a:pt x="7454" y="8290"/>
                    </a:cubicBezTo>
                    <a:cubicBezTo>
                      <a:pt x="6680" y="8254"/>
                      <a:pt x="5978" y="7397"/>
                      <a:pt x="5978" y="7397"/>
                    </a:cubicBezTo>
                    <a:lnTo>
                      <a:pt x="5823" y="7206"/>
                    </a:lnTo>
                    <a:lnTo>
                      <a:pt x="5704" y="7409"/>
                    </a:lnTo>
                    <a:cubicBezTo>
                      <a:pt x="5501" y="7730"/>
                      <a:pt x="4870" y="8588"/>
                      <a:pt x="4406" y="8730"/>
                    </a:cubicBezTo>
                    <a:cubicBezTo>
                      <a:pt x="4364" y="8742"/>
                      <a:pt x="4323" y="8748"/>
                      <a:pt x="4283" y="8748"/>
                    </a:cubicBezTo>
                    <a:cubicBezTo>
                      <a:pt x="4242" y="8748"/>
                      <a:pt x="4204" y="8742"/>
                      <a:pt x="4168" y="8730"/>
                    </a:cubicBezTo>
                    <a:lnTo>
                      <a:pt x="4132" y="8718"/>
                    </a:lnTo>
                    <a:cubicBezTo>
                      <a:pt x="3799" y="8599"/>
                      <a:pt x="3465" y="8195"/>
                      <a:pt x="3335" y="8028"/>
                    </a:cubicBezTo>
                    <a:cubicBezTo>
                      <a:pt x="3263" y="7945"/>
                      <a:pt x="3227" y="7885"/>
                      <a:pt x="3227" y="7885"/>
                    </a:cubicBezTo>
                    <a:lnTo>
                      <a:pt x="3132" y="7742"/>
                    </a:lnTo>
                    <a:lnTo>
                      <a:pt x="3001" y="7837"/>
                    </a:lnTo>
                    <a:cubicBezTo>
                      <a:pt x="2416" y="8239"/>
                      <a:pt x="1998" y="8351"/>
                      <a:pt x="1712" y="8351"/>
                    </a:cubicBezTo>
                    <a:cubicBezTo>
                      <a:pt x="1370" y="8351"/>
                      <a:pt x="1217" y="8190"/>
                      <a:pt x="1191" y="8171"/>
                    </a:cubicBezTo>
                    <a:cubicBezTo>
                      <a:pt x="1168" y="8147"/>
                      <a:pt x="632" y="7718"/>
                      <a:pt x="1382" y="6361"/>
                    </a:cubicBezTo>
                    <a:lnTo>
                      <a:pt x="1465" y="6206"/>
                    </a:lnTo>
                    <a:lnTo>
                      <a:pt x="1310" y="6123"/>
                    </a:lnTo>
                    <a:cubicBezTo>
                      <a:pt x="1310" y="6123"/>
                      <a:pt x="1179" y="6051"/>
                      <a:pt x="1013" y="5944"/>
                    </a:cubicBezTo>
                    <a:cubicBezTo>
                      <a:pt x="596" y="5647"/>
                      <a:pt x="346" y="5337"/>
                      <a:pt x="346" y="5111"/>
                    </a:cubicBezTo>
                    <a:cubicBezTo>
                      <a:pt x="346" y="5075"/>
                      <a:pt x="346" y="5051"/>
                      <a:pt x="346" y="5028"/>
                    </a:cubicBezTo>
                    <a:cubicBezTo>
                      <a:pt x="453" y="4551"/>
                      <a:pt x="1251" y="3849"/>
                      <a:pt x="1549" y="3623"/>
                    </a:cubicBezTo>
                    <a:lnTo>
                      <a:pt x="1727" y="3468"/>
                    </a:lnTo>
                    <a:lnTo>
                      <a:pt x="1537" y="3337"/>
                    </a:lnTo>
                    <a:cubicBezTo>
                      <a:pt x="1525" y="3337"/>
                      <a:pt x="608" y="2718"/>
                      <a:pt x="501" y="1956"/>
                    </a:cubicBezTo>
                    <a:cubicBezTo>
                      <a:pt x="453" y="1622"/>
                      <a:pt x="560" y="1301"/>
                      <a:pt x="787" y="1063"/>
                    </a:cubicBezTo>
                    <a:cubicBezTo>
                      <a:pt x="1281" y="466"/>
                      <a:pt x="1579" y="340"/>
                      <a:pt x="1735" y="340"/>
                    </a:cubicBezTo>
                    <a:close/>
                    <a:moveTo>
                      <a:pt x="1726" y="0"/>
                    </a:moveTo>
                    <a:cubicBezTo>
                      <a:pt x="1385" y="0"/>
                      <a:pt x="987" y="279"/>
                      <a:pt x="525" y="837"/>
                    </a:cubicBezTo>
                    <a:cubicBezTo>
                      <a:pt x="239" y="1158"/>
                      <a:pt x="108" y="1587"/>
                      <a:pt x="167" y="2003"/>
                    </a:cubicBezTo>
                    <a:cubicBezTo>
                      <a:pt x="275" y="2694"/>
                      <a:pt x="858" y="3254"/>
                      <a:pt x="1168" y="3492"/>
                    </a:cubicBezTo>
                    <a:cubicBezTo>
                      <a:pt x="834" y="3765"/>
                      <a:pt x="144" y="4420"/>
                      <a:pt x="13" y="4956"/>
                    </a:cubicBezTo>
                    <a:cubicBezTo>
                      <a:pt x="1" y="5004"/>
                      <a:pt x="1" y="5051"/>
                      <a:pt x="1" y="5099"/>
                    </a:cubicBezTo>
                    <a:cubicBezTo>
                      <a:pt x="13" y="5551"/>
                      <a:pt x="453" y="5956"/>
                      <a:pt x="822" y="6206"/>
                    </a:cubicBezTo>
                    <a:cubicBezTo>
                      <a:pt x="894" y="6254"/>
                      <a:pt x="953" y="6302"/>
                      <a:pt x="1001" y="6325"/>
                    </a:cubicBezTo>
                    <a:cubicBezTo>
                      <a:pt x="251" y="7814"/>
                      <a:pt x="906" y="8373"/>
                      <a:pt x="965" y="8409"/>
                    </a:cubicBezTo>
                    <a:cubicBezTo>
                      <a:pt x="1000" y="8458"/>
                      <a:pt x="1225" y="8680"/>
                      <a:pt x="1685" y="8680"/>
                    </a:cubicBezTo>
                    <a:cubicBezTo>
                      <a:pt x="2014" y="8680"/>
                      <a:pt x="2463" y="8567"/>
                      <a:pt x="3049" y="8195"/>
                    </a:cubicBezTo>
                    <a:cubicBezTo>
                      <a:pt x="3049" y="8207"/>
                      <a:pt x="3061" y="8218"/>
                      <a:pt x="3073" y="8230"/>
                    </a:cubicBezTo>
                    <a:cubicBezTo>
                      <a:pt x="3251" y="8468"/>
                      <a:pt x="3620" y="8885"/>
                      <a:pt x="4025" y="9028"/>
                    </a:cubicBezTo>
                    <a:lnTo>
                      <a:pt x="4073" y="9040"/>
                    </a:lnTo>
                    <a:cubicBezTo>
                      <a:pt x="4144" y="9064"/>
                      <a:pt x="4227" y="9076"/>
                      <a:pt x="4311" y="9088"/>
                    </a:cubicBezTo>
                    <a:cubicBezTo>
                      <a:pt x="4370" y="9076"/>
                      <a:pt x="4442" y="9064"/>
                      <a:pt x="4513" y="9040"/>
                    </a:cubicBezTo>
                    <a:cubicBezTo>
                      <a:pt x="5037" y="8873"/>
                      <a:pt x="5621" y="8111"/>
                      <a:pt x="5859" y="7766"/>
                    </a:cubicBezTo>
                    <a:cubicBezTo>
                      <a:pt x="6132" y="8040"/>
                      <a:pt x="6740" y="8588"/>
                      <a:pt x="7430" y="8623"/>
                    </a:cubicBezTo>
                    <a:cubicBezTo>
                      <a:pt x="7445" y="8624"/>
                      <a:pt x="7459" y="8624"/>
                      <a:pt x="7473" y="8624"/>
                    </a:cubicBezTo>
                    <a:cubicBezTo>
                      <a:pt x="7886" y="8624"/>
                      <a:pt x="8274" y="8458"/>
                      <a:pt x="8561" y="8159"/>
                    </a:cubicBezTo>
                    <a:cubicBezTo>
                      <a:pt x="9145" y="7575"/>
                      <a:pt x="9371" y="7111"/>
                      <a:pt x="9264" y="6742"/>
                    </a:cubicBezTo>
                    <a:cubicBezTo>
                      <a:pt x="9180" y="6480"/>
                      <a:pt x="8930" y="6290"/>
                      <a:pt x="8549" y="6218"/>
                    </a:cubicBezTo>
                    <a:cubicBezTo>
                      <a:pt x="8395" y="6194"/>
                      <a:pt x="8264" y="6111"/>
                      <a:pt x="8180" y="5980"/>
                    </a:cubicBezTo>
                    <a:cubicBezTo>
                      <a:pt x="8037" y="5766"/>
                      <a:pt x="8049" y="5397"/>
                      <a:pt x="8192" y="4897"/>
                    </a:cubicBezTo>
                    <a:cubicBezTo>
                      <a:pt x="8299" y="4682"/>
                      <a:pt x="9311" y="2575"/>
                      <a:pt x="7609" y="1134"/>
                    </a:cubicBezTo>
                    <a:cubicBezTo>
                      <a:pt x="6991" y="526"/>
                      <a:pt x="6313" y="333"/>
                      <a:pt x="5701" y="333"/>
                    </a:cubicBezTo>
                    <a:cubicBezTo>
                      <a:pt x="4732" y="333"/>
                      <a:pt x="3930" y="816"/>
                      <a:pt x="3799" y="896"/>
                    </a:cubicBezTo>
                    <a:cubicBezTo>
                      <a:pt x="3491" y="1016"/>
                      <a:pt x="3230" y="1075"/>
                      <a:pt x="3023" y="1075"/>
                    </a:cubicBezTo>
                    <a:cubicBezTo>
                      <a:pt x="2902" y="1075"/>
                      <a:pt x="2799" y="1055"/>
                      <a:pt x="2715" y="1015"/>
                    </a:cubicBezTo>
                    <a:cubicBezTo>
                      <a:pt x="2584" y="944"/>
                      <a:pt x="2489" y="813"/>
                      <a:pt x="2453" y="670"/>
                    </a:cubicBezTo>
                    <a:cubicBezTo>
                      <a:pt x="2334" y="301"/>
                      <a:pt x="2132" y="63"/>
                      <a:pt x="1858" y="15"/>
                    </a:cubicBezTo>
                    <a:cubicBezTo>
                      <a:pt x="1815" y="5"/>
                      <a:pt x="1771" y="0"/>
                      <a:pt x="17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"/>
              <p:cNvSpPr/>
              <p:nvPr/>
            </p:nvSpPr>
            <p:spPr>
              <a:xfrm>
                <a:off x="2633050" y="2865075"/>
                <a:ext cx="2628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66" extrusionOk="0">
                    <a:moveTo>
                      <a:pt x="9383" y="798"/>
                    </a:moveTo>
                    <a:cubicBezTo>
                      <a:pt x="9609" y="1048"/>
                      <a:pt x="9871" y="1274"/>
                      <a:pt x="10157" y="1465"/>
                    </a:cubicBezTo>
                    <a:cubicBezTo>
                      <a:pt x="10157" y="4108"/>
                      <a:pt x="9335" y="6263"/>
                      <a:pt x="7704" y="7894"/>
                    </a:cubicBezTo>
                    <a:cubicBezTo>
                      <a:pt x="6550" y="9048"/>
                      <a:pt x="5344" y="9637"/>
                      <a:pt x="4194" y="9637"/>
                    </a:cubicBezTo>
                    <a:cubicBezTo>
                      <a:pt x="3683" y="9637"/>
                      <a:pt x="3183" y="9521"/>
                      <a:pt x="2703" y="9287"/>
                    </a:cubicBezTo>
                    <a:cubicBezTo>
                      <a:pt x="1334" y="8608"/>
                      <a:pt x="429" y="7096"/>
                      <a:pt x="465" y="6096"/>
                    </a:cubicBezTo>
                    <a:lnTo>
                      <a:pt x="489" y="5953"/>
                    </a:lnTo>
                    <a:cubicBezTo>
                      <a:pt x="554" y="4813"/>
                      <a:pt x="1501" y="3940"/>
                      <a:pt x="2606" y="3940"/>
                    </a:cubicBezTo>
                    <a:cubicBezTo>
                      <a:pt x="2713" y="3940"/>
                      <a:pt x="2821" y="3948"/>
                      <a:pt x="2930" y="3965"/>
                    </a:cubicBezTo>
                    <a:cubicBezTo>
                      <a:pt x="4168" y="4155"/>
                      <a:pt x="4966" y="5370"/>
                      <a:pt x="4656" y="6584"/>
                    </a:cubicBezTo>
                    <a:lnTo>
                      <a:pt x="4620" y="6751"/>
                    </a:lnTo>
                    <a:lnTo>
                      <a:pt x="4787" y="6787"/>
                    </a:lnTo>
                    <a:cubicBezTo>
                      <a:pt x="4917" y="6821"/>
                      <a:pt x="5050" y="6838"/>
                      <a:pt x="5184" y="6838"/>
                    </a:cubicBezTo>
                    <a:cubicBezTo>
                      <a:pt x="5698" y="6838"/>
                      <a:pt x="6234" y="6585"/>
                      <a:pt x="6763" y="6084"/>
                    </a:cubicBezTo>
                    <a:cubicBezTo>
                      <a:pt x="8287" y="4620"/>
                      <a:pt x="9026" y="2465"/>
                      <a:pt x="9383" y="798"/>
                    </a:cubicBezTo>
                    <a:close/>
                    <a:moveTo>
                      <a:pt x="9192" y="0"/>
                    </a:moveTo>
                    <a:lnTo>
                      <a:pt x="9133" y="381"/>
                    </a:lnTo>
                    <a:cubicBezTo>
                      <a:pt x="8811" y="2036"/>
                      <a:pt x="8097" y="4334"/>
                      <a:pt x="6525" y="5834"/>
                    </a:cubicBezTo>
                    <a:cubicBezTo>
                      <a:pt x="6056" y="6271"/>
                      <a:pt x="5606" y="6498"/>
                      <a:pt x="5167" y="6498"/>
                    </a:cubicBezTo>
                    <a:cubicBezTo>
                      <a:pt x="5115" y="6498"/>
                      <a:pt x="5064" y="6495"/>
                      <a:pt x="5013" y="6489"/>
                    </a:cubicBezTo>
                    <a:cubicBezTo>
                      <a:pt x="5251" y="5132"/>
                      <a:pt x="4323" y="3846"/>
                      <a:pt x="2953" y="3643"/>
                    </a:cubicBezTo>
                    <a:cubicBezTo>
                      <a:pt x="2837" y="3627"/>
                      <a:pt x="2722" y="3619"/>
                      <a:pt x="2607" y="3619"/>
                    </a:cubicBezTo>
                    <a:cubicBezTo>
                      <a:pt x="1388" y="3619"/>
                      <a:pt x="320" y="4523"/>
                      <a:pt x="167" y="5775"/>
                    </a:cubicBezTo>
                    <a:lnTo>
                      <a:pt x="144" y="5906"/>
                    </a:lnTo>
                    <a:cubicBezTo>
                      <a:pt x="1" y="7013"/>
                      <a:pt x="953" y="8787"/>
                      <a:pt x="2549" y="9585"/>
                    </a:cubicBezTo>
                    <a:cubicBezTo>
                      <a:pt x="3061" y="9835"/>
                      <a:pt x="3632" y="9966"/>
                      <a:pt x="4204" y="9966"/>
                    </a:cubicBezTo>
                    <a:cubicBezTo>
                      <a:pt x="5216" y="9966"/>
                      <a:pt x="6513" y="9549"/>
                      <a:pt x="7942" y="8120"/>
                    </a:cubicBezTo>
                    <a:cubicBezTo>
                      <a:pt x="9657" y="6406"/>
                      <a:pt x="10514" y="4132"/>
                      <a:pt x="10490" y="1357"/>
                    </a:cubicBezTo>
                    <a:lnTo>
                      <a:pt x="10490" y="1274"/>
                    </a:lnTo>
                    <a:lnTo>
                      <a:pt x="10419" y="1226"/>
                    </a:lnTo>
                    <a:cubicBezTo>
                      <a:pt x="10026" y="976"/>
                      <a:pt x="9692" y="667"/>
                      <a:pt x="9430" y="298"/>
                    </a:cubicBezTo>
                    <a:lnTo>
                      <a:pt x="91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"/>
              <p:cNvSpPr/>
              <p:nvPr/>
            </p:nvSpPr>
            <p:spPr>
              <a:xfrm>
                <a:off x="3046500" y="2455150"/>
                <a:ext cx="262850" cy="258725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49" extrusionOk="0">
                    <a:moveTo>
                      <a:pt x="6144" y="324"/>
                    </a:moveTo>
                    <a:cubicBezTo>
                      <a:pt x="7132" y="324"/>
                      <a:pt x="8609" y="1217"/>
                      <a:pt x="9275" y="2562"/>
                    </a:cubicBezTo>
                    <a:cubicBezTo>
                      <a:pt x="10037" y="4122"/>
                      <a:pt x="9549" y="5908"/>
                      <a:pt x="7871" y="7575"/>
                    </a:cubicBezTo>
                    <a:cubicBezTo>
                      <a:pt x="6251" y="9194"/>
                      <a:pt x="4096" y="10015"/>
                      <a:pt x="1453" y="10015"/>
                    </a:cubicBezTo>
                    <a:cubicBezTo>
                      <a:pt x="1263" y="9730"/>
                      <a:pt x="1036" y="9468"/>
                      <a:pt x="786" y="9241"/>
                    </a:cubicBezTo>
                    <a:cubicBezTo>
                      <a:pt x="2465" y="8884"/>
                      <a:pt x="4620" y="8146"/>
                      <a:pt x="6073" y="6622"/>
                    </a:cubicBezTo>
                    <a:cubicBezTo>
                      <a:pt x="6704" y="5955"/>
                      <a:pt x="6942" y="5289"/>
                      <a:pt x="6787" y="4646"/>
                    </a:cubicBezTo>
                    <a:lnTo>
                      <a:pt x="6739" y="4479"/>
                    </a:lnTo>
                    <a:lnTo>
                      <a:pt x="6585" y="4515"/>
                    </a:lnTo>
                    <a:cubicBezTo>
                      <a:pt x="6407" y="4560"/>
                      <a:pt x="6229" y="4582"/>
                      <a:pt x="6055" y="4582"/>
                    </a:cubicBezTo>
                    <a:cubicBezTo>
                      <a:pt x="5037" y="4582"/>
                      <a:pt x="4128" y="3845"/>
                      <a:pt x="3965" y="2788"/>
                    </a:cubicBezTo>
                    <a:cubicBezTo>
                      <a:pt x="3775" y="1550"/>
                      <a:pt x="4692" y="419"/>
                      <a:pt x="5942" y="348"/>
                    </a:cubicBezTo>
                    <a:lnTo>
                      <a:pt x="6096" y="348"/>
                    </a:lnTo>
                    <a:lnTo>
                      <a:pt x="6096" y="324"/>
                    </a:lnTo>
                    <a:close/>
                    <a:moveTo>
                      <a:pt x="6122" y="0"/>
                    </a:moveTo>
                    <a:cubicBezTo>
                      <a:pt x="6043" y="0"/>
                      <a:pt x="5967" y="5"/>
                      <a:pt x="5894" y="14"/>
                    </a:cubicBezTo>
                    <a:lnTo>
                      <a:pt x="5811" y="26"/>
                    </a:lnTo>
                    <a:cubicBezTo>
                      <a:pt x="3751" y="240"/>
                      <a:pt x="2858" y="2741"/>
                      <a:pt x="4322" y="4205"/>
                    </a:cubicBezTo>
                    <a:cubicBezTo>
                      <a:pt x="4779" y="4671"/>
                      <a:pt x="5401" y="4923"/>
                      <a:pt x="6041" y="4923"/>
                    </a:cubicBezTo>
                    <a:cubicBezTo>
                      <a:pt x="6186" y="4923"/>
                      <a:pt x="6332" y="4910"/>
                      <a:pt x="6477" y="4884"/>
                    </a:cubicBezTo>
                    <a:lnTo>
                      <a:pt x="6477" y="4884"/>
                    </a:lnTo>
                    <a:cubicBezTo>
                      <a:pt x="6537" y="5360"/>
                      <a:pt x="6323" y="5872"/>
                      <a:pt x="5823" y="6396"/>
                    </a:cubicBezTo>
                    <a:cubicBezTo>
                      <a:pt x="4334" y="7968"/>
                      <a:pt x="2036" y="8670"/>
                      <a:pt x="370" y="8991"/>
                    </a:cubicBezTo>
                    <a:lnTo>
                      <a:pt x="0" y="9063"/>
                    </a:lnTo>
                    <a:lnTo>
                      <a:pt x="298" y="9289"/>
                    </a:lnTo>
                    <a:cubicBezTo>
                      <a:pt x="667" y="9563"/>
                      <a:pt x="977" y="9896"/>
                      <a:pt x="1215" y="10277"/>
                    </a:cubicBezTo>
                    <a:lnTo>
                      <a:pt x="1263" y="10349"/>
                    </a:lnTo>
                    <a:lnTo>
                      <a:pt x="1453" y="10349"/>
                    </a:lnTo>
                    <a:cubicBezTo>
                      <a:pt x="4180" y="10349"/>
                      <a:pt x="6430" y="9492"/>
                      <a:pt x="8109" y="7813"/>
                    </a:cubicBezTo>
                    <a:cubicBezTo>
                      <a:pt x="10514" y="5408"/>
                      <a:pt x="10049" y="3396"/>
                      <a:pt x="9573" y="2419"/>
                    </a:cubicBezTo>
                    <a:cubicBezTo>
                      <a:pt x="8839" y="929"/>
                      <a:pt x="7233" y="0"/>
                      <a:pt x="6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"/>
              <p:cNvSpPr/>
              <p:nvPr/>
            </p:nvSpPr>
            <p:spPr>
              <a:xfrm>
                <a:off x="2786950" y="2699575"/>
                <a:ext cx="12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8" h="72" extrusionOk="0">
                    <a:moveTo>
                      <a:pt x="48" y="0"/>
                    </a:moveTo>
                    <a:lnTo>
                      <a:pt x="0" y="12"/>
                    </a:lnTo>
                    <a:cubicBezTo>
                      <a:pt x="12" y="36"/>
                      <a:pt x="24" y="48"/>
                      <a:pt x="36" y="72"/>
                    </a:cubicBezTo>
                    <a:cubicBezTo>
                      <a:pt x="36" y="48"/>
                      <a:pt x="36" y="24"/>
                      <a:pt x="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"/>
              <p:cNvSpPr/>
              <p:nvPr/>
            </p:nvSpPr>
            <p:spPr>
              <a:xfrm>
                <a:off x="2781000" y="2693025"/>
                <a:ext cx="1222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846" extrusionOk="0">
                    <a:moveTo>
                      <a:pt x="488" y="0"/>
                    </a:moveTo>
                    <a:lnTo>
                      <a:pt x="226" y="107"/>
                    </a:lnTo>
                    <a:lnTo>
                      <a:pt x="0" y="167"/>
                    </a:lnTo>
                    <a:lnTo>
                      <a:pt x="345" y="846"/>
                    </a:lnTo>
                    <a:lnTo>
                      <a:pt x="441" y="369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"/>
              <p:cNvSpPr/>
              <p:nvPr/>
            </p:nvSpPr>
            <p:spPr>
              <a:xfrm>
                <a:off x="2750925" y="2569500"/>
                <a:ext cx="361975" cy="343800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52" extrusionOk="0">
                    <a:moveTo>
                      <a:pt x="11657" y="0"/>
                    </a:moveTo>
                    <a:cubicBezTo>
                      <a:pt x="10466" y="0"/>
                      <a:pt x="10550" y="1810"/>
                      <a:pt x="9204" y="1977"/>
                    </a:cubicBezTo>
                    <a:cubicBezTo>
                      <a:pt x="8871" y="2012"/>
                      <a:pt x="8466" y="2072"/>
                      <a:pt x="8002" y="2096"/>
                    </a:cubicBezTo>
                    <a:cubicBezTo>
                      <a:pt x="7847" y="2227"/>
                      <a:pt x="7668" y="2322"/>
                      <a:pt x="7478" y="2405"/>
                    </a:cubicBezTo>
                    <a:cubicBezTo>
                      <a:pt x="7015" y="2599"/>
                      <a:pt x="6556" y="2676"/>
                      <a:pt x="6118" y="2676"/>
                    </a:cubicBezTo>
                    <a:cubicBezTo>
                      <a:pt x="5586" y="2676"/>
                      <a:pt x="5087" y="2562"/>
                      <a:pt x="4656" y="2405"/>
                    </a:cubicBezTo>
                    <a:cubicBezTo>
                      <a:pt x="4549" y="2477"/>
                      <a:pt x="4454" y="2536"/>
                      <a:pt x="4346" y="2596"/>
                    </a:cubicBezTo>
                    <a:cubicBezTo>
                      <a:pt x="5156" y="4072"/>
                      <a:pt x="4549" y="4584"/>
                      <a:pt x="4489" y="4632"/>
                    </a:cubicBezTo>
                    <a:cubicBezTo>
                      <a:pt x="4450" y="4652"/>
                      <a:pt x="4263" y="4836"/>
                      <a:pt x="3868" y="4836"/>
                    </a:cubicBezTo>
                    <a:cubicBezTo>
                      <a:pt x="3550" y="4836"/>
                      <a:pt x="3097" y="4717"/>
                      <a:pt x="2477" y="4298"/>
                    </a:cubicBezTo>
                    <a:cubicBezTo>
                      <a:pt x="2477" y="4298"/>
                      <a:pt x="2441" y="4358"/>
                      <a:pt x="2358" y="4453"/>
                    </a:cubicBezTo>
                    <a:cubicBezTo>
                      <a:pt x="2691" y="5275"/>
                      <a:pt x="2882" y="6358"/>
                      <a:pt x="2429" y="7465"/>
                    </a:cubicBezTo>
                    <a:cubicBezTo>
                      <a:pt x="2346" y="7668"/>
                      <a:pt x="2227" y="7846"/>
                      <a:pt x="2084" y="8013"/>
                    </a:cubicBezTo>
                    <a:cubicBezTo>
                      <a:pt x="2072" y="8477"/>
                      <a:pt x="2013" y="8870"/>
                      <a:pt x="1965" y="9216"/>
                    </a:cubicBezTo>
                    <a:cubicBezTo>
                      <a:pt x="1810" y="10549"/>
                      <a:pt x="1" y="10478"/>
                      <a:pt x="1" y="11656"/>
                    </a:cubicBezTo>
                    <a:cubicBezTo>
                      <a:pt x="1" y="12835"/>
                      <a:pt x="1298" y="12954"/>
                      <a:pt x="1298" y="12954"/>
                    </a:cubicBezTo>
                    <a:cubicBezTo>
                      <a:pt x="3227" y="12907"/>
                      <a:pt x="3656" y="11335"/>
                      <a:pt x="3703" y="10109"/>
                    </a:cubicBezTo>
                    <a:cubicBezTo>
                      <a:pt x="3822" y="10871"/>
                      <a:pt x="4120" y="11597"/>
                      <a:pt x="4573" y="12228"/>
                    </a:cubicBezTo>
                    <a:cubicBezTo>
                      <a:pt x="4858" y="12609"/>
                      <a:pt x="5216" y="12930"/>
                      <a:pt x="5608" y="13180"/>
                    </a:cubicBezTo>
                    <a:cubicBezTo>
                      <a:pt x="6049" y="13466"/>
                      <a:pt x="6537" y="13657"/>
                      <a:pt x="7061" y="13752"/>
                    </a:cubicBezTo>
                    <a:cubicBezTo>
                      <a:pt x="7799" y="12442"/>
                      <a:pt x="6109" y="10038"/>
                      <a:pt x="6108" y="10037"/>
                    </a:cubicBezTo>
                    <a:lnTo>
                      <a:pt x="6108" y="10037"/>
                    </a:lnTo>
                    <a:cubicBezTo>
                      <a:pt x="7891" y="12379"/>
                      <a:pt x="9492" y="12956"/>
                      <a:pt x="10635" y="12956"/>
                    </a:cubicBezTo>
                    <a:cubicBezTo>
                      <a:pt x="11660" y="12956"/>
                      <a:pt x="12317" y="12492"/>
                      <a:pt x="12407" y="12418"/>
                    </a:cubicBezTo>
                    <a:cubicBezTo>
                      <a:pt x="12562" y="12228"/>
                      <a:pt x="14479" y="9501"/>
                      <a:pt x="10026" y="6132"/>
                    </a:cubicBezTo>
                    <a:lnTo>
                      <a:pt x="10026" y="6132"/>
                    </a:lnTo>
                    <a:cubicBezTo>
                      <a:pt x="10026" y="6132"/>
                      <a:pt x="11637" y="7264"/>
                      <a:pt x="12933" y="7264"/>
                    </a:cubicBezTo>
                    <a:cubicBezTo>
                      <a:pt x="13221" y="7264"/>
                      <a:pt x="13493" y="7209"/>
                      <a:pt x="13728" y="7073"/>
                    </a:cubicBezTo>
                    <a:cubicBezTo>
                      <a:pt x="13645" y="6561"/>
                      <a:pt x="13455" y="6060"/>
                      <a:pt x="13169" y="5620"/>
                    </a:cubicBezTo>
                    <a:cubicBezTo>
                      <a:pt x="12919" y="5227"/>
                      <a:pt x="12597" y="4870"/>
                      <a:pt x="12228" y="4584"/>
                    </a:cubicBezTo>
                    <a:cubicBezTo>
                      <a:pt x="11597" y="4120"/>
                      <a:pt x="10871" y="3822"/>
                      <a:pt x="10109" y="3703"/>
                    </a:cubicBezTo>
                    <a:cubicBezTo>
                      <a:pt x="11335" y="3655"/>
                      <a:pt x="12907" y="3227"/>
                      <a:pt x="12955" y="1298"/>
                    </a:cubicBezTo>
                    <a:cubicBezTo>
                      <a:pt x="12955" y="1298"/>
                      <a:pt x="12836" y="0"/>
                      <a:pt x="116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"/>
              <p:cNvSpPr/>
              <p:nvPr/>
            </p:nvSpPr>
            <p:spPr>
              <a:xfrm>
                <a:off x="2746450" y="2565325"/>
                <a:ext cx="358125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098" extrusionOk="0">
                    <a:moveTo>
                      <a:pt x="11836" y="334"/>
                    </a:moveTo>
                    <a:cubicBezTo>
                      <a:pt x="12848" y="334"/>
                      <a:pt x="12967" y="1441"/>
                      <a:pt x="12967" y="1465"/>
                    </a:cubicBezTo>
                    <a:cubicBezTo>
                      <a:pt x="12931" y="3239"/>
                      <a:pt x="11479" y="3656"/>
                      <a:pt x="10276" y="3703"/>
                    </a:cubicBezTo>
                    <a:lnTo>
                      <a:pt x="8669" y="3775"/>
                    </a:lnTo>
                    <a:lnTo>
                      <a:pt x="10252" y="4037"/>
                    </a:lnTo>
                    <a:cubicBezTo>
                      <a:pt x="10990" y="4156"/>
                      <a:pt x="11693" y="4442"/>
                      <a:pt x="12300" y="4882"/>
                    </a:cubicBezTo>
                    <a:cubicBezTo>
                      <a:pt x="12669" y="5156"/>
                      <a:pt x="12979" y="5489"/>
                      <a:pt x="13217" y="5870"/>
                    </a:cubicBezTo>
                    <a:cubicBezTo>
                      <a:pt x="13467" y="6251"/>
                      <a:pt x="13646" y="6680"/>
                      <a:pt x="13741" y="7132"/>
                    </a:cubicBezTo>
                    <a:cubicBezTo>
                      <a:pt x="13556" y="7216"/>
                      <a:pt x="13348" y="7251"/>
                      <a:pt x="13129" y="7251"/>
                    </a:cubicBezTo>
                    <a:cubicBezTo>
                      <a:pt x="11910" y="7251"/>
                      <a:pt x="10332" y="6154"/>
                      <a:pt x="10312" y="6144"/>
                    </a:cubicBezTo>
                    <a:lnTo>
                      <a:pt x="10121" y="6418"/>
                    </a:lnTo>
                    <a:cubicBezTo>
                      <a:pt x="14324" y="9621"/>
                      <a:pt x="12717" y="12121"/>
                      <a:pt x="12479" y="12466"/>
                    </a:cubicBezTo>
                    <a:cubicBezTo>
                      <a:pt x="12327" y="12575"/>
                      <a:pt x="11723" y="12970"/>
                      <a:pt x="10808" y="12970"/>
                    </a:cubicBezTo>
                    <a:cubicBezTo>
                      <a:pt x="9712" y="12970"/>
                      <a:pt x="8169" y="12405"/>
                      <a:pt x="6418" y="10109"/>
                    </a:cubicBezTo>
                    <a:lnTo>
                      <a:pt x="6157" y="10311"/>
                    </a:lnTo>
                    <a:cubicBezTo>
                      <a:pt x="6168" y="10335"/>
                      <a:pt x="7692" y="12514"/>
                      <a:pt x="7145" y="13728"/>
                    </a:cubicBezTo>
                    <a:cubicBezTo>
                      <a:pt x="6240" y="13550"/>
                      <a:pt x="5442" y="13038"/>
                      <a:pt x="4894" y="12300"/>
                    </a:cubicBezTo>
                    <a:cubicBezTo>
                      <a:pt x="4442" y="11692"/>
                      <a:pt x="4156" y="10990"/>
                      <a:pt x="4049" y="10252"/>
                    </a:cubicBezTo>
                    <a:lnTo>
                      <a:pt x="3775" y="8656"/>
                    </a:lnTo>
                    <a:lnTo>
                      <a:pt x="3716" y="10276"/>
                    </a:lnTo>
                    <a:cubicBezTo>
                      <a:pt x="3668" y="11478"/>
                      <a:pt x="3239" y="12919"/>
                      <a:pt x="1489" y="12966"/>
                    </a:cubicBezTo>
                    <a:cubicBezTo>
                      <a:pt x="1442" y="12966"/>
                      <a:pt x="346" y="12847"/>
                      <a:pt x="346" y="11835"/>
                    </a:cubicBezTo>
                    <a:cubicBezTo>
                      <a:pt x="346" y="11347"/>
                      <a:pt x="727" y="11097"/>
                      <a:pt x="1168" y="10823"/>
                    </a:cubicBezTo>
                    <a:cubicBezTo>
                      <a:pt x="1668" y="10514"/>
                      <a:pt x="2227" y="10168"/>
                      <a:pt x="2311" y="9406"/>
                    </a:cubicBezTo>
                    <a:lnTo>
                      <a:pt x="2335" y="9192"/>
                    </a:lnTo>
                    <a:cubicBezTo>
                      <a:pt x="2370" y="8906"/>
                      <a:pt x="2418" y="8597"/>
                      <a:pt x="2430" y="8252"/>
                    </a:cubicBezTo>
                    <a:cubicBezTo>
                      <a:pt x="2561" y="8085"/>
                      <a:pt x="2668" y="7906"/>
                      <a:pt x="2751" y="7704"/>
                    </a:cubicBezTo>
                    <a:cubicBezTo>
                      <a:pt x="3132" y="6787"/>
                      <a:pt x="3132" y="5799"/>
                      <a:pt x="2751" y="4739"/>
                    </a:cubicBezTo>
                    <a:lnTo>
                      <a:pt x="2751" y="4739"/>
                    </a:lnTo>
                    <a:cubicBezTo>
                      <a:pt x="3311" y="5085"/>
                      <a:pt x="3741" y="5190"/>
                      <a:pt x="4058" y="5190"/>
                    </a:cubicBezTo>
                    <a:cubicBezTo>
                      <a:pt x="4516" y="5190"/>
                      <a:pt x="4735" y="4970"/>
                      <a:pt x="4763" y="4942"/>
                    </a:cubicBezTo>
                    <a:cubicBezTo>
                      <a:pt x="4835" y="4882"/>
                      <a:pt x="5502" y="4323"/>
                      <a:pt x="4740" y="2846"/>
                    </a:cubicBezTo>
                    <a:lnTo>
                      <a:pt x="4847" y="2763"/>
                    </a:lnTo>
                    <a:cubicBezTo>
                      <a:pt x="5342" y="2930"/>
                      <a:pt x="5823" y="3013"/>
                      <a:pt x="6288" y="3013"/>
                    </a:cubicBezTo>
                    <a:cubicBezTo>
                      <a:pt x="6786" y="3013"/>
                      <a:pt x="7267" y="2918"/>
                      <a:pt x="7728" y="2727"/>
                    </a:cubicBezTo>
                    <a:cubicBezTo>
                      <a:pt x="7907" y="2656"/>
                      <a:pt x="8085" y="2548"/>
                      <a:pt x="8240" y="2418"/>
                    </a:cubicBezTo>
                    <a:cubicBezTo>
                      <a:pt x="8597" y="2406"/>
                      <a:pt x="8919" y="2370"/>
                      <a:pt x="9193" y="2334"/>
                    </a:cubicBezTo>
                    <a:lnTo>
                      <a:pt x="9407" y="2310"/>
                    </a:lnTo>
                    <a:cubicBezTo>
                      <a:pt x="10169" y="2215"/>
                      <a:pt x="10514" y="1656"/>
                      <a:pt x="10824" y="1167"/>
                    </a:cubicBezTo>
                    <a:cubicBezTo>
                      <a:pt x="11098" y="715"/>
                      <a:pt x="11348" y="334"/>
                      <a:pt x="11836" y="334"/>
                    </a:cubicBezTo>
                    <a:close/>
                    <a:moveTo>
                      <a:pt x="11836" y="1"/>
                    </a:moveTo>
                    <a:cubicBezTo>
                      <a:pt x="11157" y="1"/>
                      <a:pt x="10836" y="513"/>
                      <a:pt x="10550" y="989"/>
                    </a:cubicBezTo>
                    <a:cubicBezTo>
                      <a:pt x="10252" y="1453"/>
                      <a:pt x="9967" y="1906"/>
                      <a:pt x="9371" y="1965"/>
                    </a:cubicBezTo>
                    <a:lnTo>
                      <a:pt x="9157" y="2001"/>
                    </a:lnTo>
                    <a:cubicBezTo>
                      <a:pt x="8871" y="2037"/>
                      <a:pt x="8538" y="2072"/>
                      <a:pt x="8181" y="2084"/>
                    </a:cubicBezTo>
                    <a:lnTo>
                      <a:pt x="8121" y="2084"/>
                    </a:lnTo>
                    <a:lnTo>
                      <a:pt x="8085" y="2120"/>
                    </a:lnTo>
                    <a:cubicBezTo>
                      <a:pt x="7931" y="2251"/>
                      <a:pt x="7776" y="2346"/>
                      <a:pt x="7597" y="2418"/>
                    </a:cubicBezTo>
                    <a:cubicBezTo>
                      <a:pt x="7180" y="2590"/>
                      <a:pt x="6746" y="2676"/>
                      <a:pt x="6293" y="2676"/>
                    </a:cubicBezTo>
                    <a:cubicBezTo>
                      <a:pt x="5841" y="2676"/>
                      <a:pt x="5371" y="2590"/>
                      <a:pt x="4883" y="2418"/>
                    </a:cubicBezTo>
                    <a:lnTo>
                      <a:pt x="4799" y="2394"/>
                    </a:lnTo>
                    <a:lnTo>
                      <a:pt x="4740" y="2441"/>
                    </a:lnTo>
                    <a:cubicBezTo>
                      <a:pt x="4561" y="2548"/>
                      <a:pt x="4442" y="2620"/>
                      <a:pt x="4442" y="2620"/>
                    </a:cubicBezTo>
                    <a:lnTo>
                      <a:pt x="4287" y="2703"/>
                    </a:lnTo>
                    <a:lnTo>
                      <a:pt x="4371" y="2858"/>
                    </a:lnTo>
                    <a:cubicBezTo>
                      <a:pt x="5133" y="4215"/>
                      <a:pt x="4573" y="4644"/>
                      <a:pt x="4537" y="4692"/>
                    </a:cubicBezTo>
                    <a:cubicBezTo>
                      <a:pt x="4524" y="4704"/>
                      <a:pt x="4381" y="4854"/>
                      <a:pt x="4053" y="4854"/>
                    </a:cubicBezTo>
                    <a:cubicBezTo>
                      <a:pt x="3769" y="4854"/>
                      <a:pt x="3347" y="4743"/>
                      <a:pt x="2751" y="4334"/>
                    </a:cubicBezTo>
                    <a:lnTo>
                      <a:pt x="2608" y="4239"/>
                    </a:lnTo>
                    <a:lnTo>
                      <a:pt x="2513" y="4382"/>
                    </a:lnTo>
                    <a:cubicBezTo>
                      <a:pt x="2513" y="4382"/>
                      <a:pt x="2466" y="4442"/>
                      <a:pt x="2406" y="4525"/>
                    </a:cubicBezTo>
                    <a:lnTo>
                      <a:pt x="2347" y="4596"/>
                    </a:lnTo>
                    <a:lnTo>
                      <a:pt x="2382" y="4692"/>
                    </a:lnTo>
                    <a:cubicBezTo>
                      <a:pt x="2787" y="5716"/>
                      <a:pt x="2811" y="6692"/>
                      <a:pt x="2442" y="7573"/>
                    </a:cubicBezTo>
                    <a:cubicBezTo>
                      <a:pt x="2358" y="7751"/>
                      <a:pt x="2263" y="7918"/>
                      <a:pt x="2132" y="8073"/>
                    </a:cubicBezTo>
                    <a:lnTo>
                      <a:pt x="2096" y="8121"/>
                    </a:lnTo>
                    <a:lnTo>
                      <a:pt x="2096" y="8180"/>
                    </a:lnTo>
                    <a:cubicBezTo>
                      <a:pt x="2085" y="8525"/>
                      <a:pt x="2037" y="8859"/>
                      <a:pt x="2001" y="9145"/>
                    </a:cubicBezTo>
                    <a:lnTo>
                      <a:pt x="1977" y="9359"/>
                    </a:lnTo>
                    <a:cubicBezTo>
                      <a:pt x="1906" y="9966"/>
                      <a:pt x="1477" y="10228"/>
                      <a:pt x="989" y="10538"/>
                    </a:cubicBezTo>
                    <a:cubicBezTo>
                      <a:pt x="501" y="10835"/>
                      <a:pt x="1" y="11157"/>
                      <a:pt x="1" y="11823"/>
                    </a:cubicBezTo>
                    <a:cubicBezTo>
                      <a:pt x="1" y="12883"/>
                      <a:pt x="953" y="13252"/>
                      <a:pt x="1477" y="13300"/>
                    </a:cubicBezTo>
                    <a:cubicBezTo>
                      <a:pt x="2787" y="13264"/>
                      <a:pt x="3632" y="12526"/>
                      <a:pt x="3930" y="11192"/>
                    </a:cubicBezTo>
                    <a:cubicBezTo>
                      <a:pt x="4085" y="11657"/>
                      <a:pt x="4323" y="12097"/>
                      <a:pt x="4621" y="12502"/>
                    </a:cubicBezTo>
                    <a:cubicBezTo>
                      <a:pt x="4918" y="12895"/>
                      <a:pt x="5275" y="13228"/>
                      <a:pt x="5692" y="13502"/>
                    </a:cubicBezTo>
                    <a:cubicBezTo>
                      <a:pt x="6157" y="13800"/>
                      <a:pt x="6668" y="14002"/>
                      <a:pt x="7216" y="14086"/>
                    </a:cubicBezTo>
                    <a:lnTo>
                      <a:pt x="7323" y="14098"/>
                    </a:lnTo>
                    <a:lnTo>
                      <a:pt x="7383" y="13990"/>
                    </a:lnTo>
                    <a:cubicBezTo>
                      <a:pt x="7800" y="13288"/>
                      <a:pt x="7550" y="12312"/>
                      <a:pt x="7204" y="11502"/>
                    </a:cubicBezTo>
                    <a:lnTo>
                      <a:pt x="7204" y="11502"/>
                    </a:lnTo>
                    <a:cubicBezTo>
                      <a:pt x="8599" y="12891"/>
                      <a:pt x="9853" y="13271"/>
                      <a:pt x="10809" y="13271"/>
                    </a:cubicBezTo>
                    <a:cubicBezTo>
                      <a:pt x="11697" y="13271"/>
                      <a:pt x="12327" y="12943"/>
                      <a:pt x="12574" y="12788"/>
                    </a:cubicBezTo>
                    <a:lnTo>
                      <a:pt x="12634" y="12835"/>
                    </a:lnTo>
                    <a:lnTo>
                      <a:pt x="12729" y="12681"/>
                    </a:lnTo>
                    <a:lnTo>
                      <a:pt x="12836" y="12562"/>
                    </a:lnTo>
                    <a:lnTo>
                      <a:pt x="12812" y="12550"/>
                    </a:lnTo>
                    <a:cubicBezTo>
                      <a:pt x="13145" y="12026"/>
                      <a:pt x="14181" y="9871"/>
                      <a:pt x="11526" y="7192"/>
                    </a:cubicBezTo>
                    <a:lnTo>
                      <a:pt x="11526" y="7192"/>
                    </a:lnTo>
                    <a:cubicBezTo>
                      <a:pt x="12027" y="7409"/>
                      <a:pt x="12597" y="7583"/>
                      <a:pt x="13130" y="7583"/>
                    </a:cubicBezTo>
                    <a:cubicBezTo>
                      <a:pt x="13446" y="7583"/>
                      <a:pt x="13748" y="7521"/>
                      <a:pt x="14015" y="7370"/>
                    </a:cubicBezTo>
                    <a:lnTo>
                      <a:pt x="14110" y="7311"/>
                    </a:lnTo>
                    <a:lnTo>
                      <a:pt x="14098" y="7204"/>
                    </a:lnTo>
                    <a:cubicBezTo>
                      <a:pt x="14003" y="6668"/>
                      <a:pt x="13812" y="6144"/>
                      <a:pt x="13515" y="5680"/>
                    </a:cubicBezTo>
                    <a:cubicBezTo>
                      <a:pt x="13241" y="5275"/>
                      <a:pt x="12907" y="4906"/>
                      <a:pt x="12514" y="4608"/>
                    </a:cubicBezTo>
                    <a:cubicBezTo>
                      <a:pt x="12110" y="4311"/>
                      <a:pt x="11669" y="4084"/>
                      <a:pt x="11205" y="3930"/>
                    </a:cubicBezTo>
                    <a:cubicBezTo>
                      <a:pt x="12538" y="3632"/>
                      <a:pt x="13276" y="2775"/>
                      <a:pt x="13312" y="1453"/>
                    </a:cubicBezTo>
                    <a:cubicBezTo>
                      <a:pt x="13265" y="953"/>
                      <a:pt x="12895" y="1"/>
                      <a:pt x="11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"/>
              <p:cNvSpPr/>
              <p:nvPr/>
            </p:nvSpPr>
            <p:spPr>
              <a:xfrm>
                <a:off x="2644375" y="26724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572" y="668"/>
                    </a:moveTo>
                    <a:cubicBezTo>
                      <a:pt x="6882" y="1608"/>
                      <a:pt x="6870" y="2477"/>
                      <a:pt x="6537" y="3287"/>
                    </a:cubicBezTo>
                    <a:cubicBezTo>
                      <a:pt x="6453" y="3465"/>
                      <a:pt x="6346" y="3632"/>
                      <a:pt x="6227" y="3787"/>
                    </a:cubicBezTo>
                    <a:cubicBezTo>
                      <a:pt x="5656" y="4466"/>
                      <a:pt x="4644" y="4799"/>
                      <a:pt x="3655" y="5120"/>
                    </a:cubicBezTo>
                    <a:cubicBezTo>
                      <a:pt x="2441" y="5525"/>
                      <a:pt x="1179" y="5942"/>
                      <a:pt x="786" y="7037"/>
                    </a:cubicBezTo>
                    <a:cubicBezTo>
                      <a:pt x="536" y="6692"/>
                      <a:pt x="417" y="6263"/>
                      <a:pt x="441" y="5847"/>
                    </a:cubicBezTo>
                    <a:cubicBezTo>
                      <a:pt x="500" y="5347"/>
                      <a:pt x="845" y="4882"/>
                      <a:pt x="1453" y="4489"/>
                    </a:cubicBezTo>
                    <a:lnTo>
                      <a:pt x="1655" y="4358"/>
                    </a:lnTo>
                    <a:lnTo>
                      <a:pt x="1453" y="4204"/>
                    </a:lnTo>
                    <a:cubicBezTo>
                      <a:pt x="1441" y="4192"/>
                      <a:pt x="1191" y="4013"/>
                      <a:pt x="1405" y="3454"/>
                    </a:cubicBezTo>
                    <a:cubicBezTo>
                      <a:pt x="1429" y="3382"/>
                      <a:pt x="1477" y="3335"/>
                      <a:pt x="1548" y="3299"/>
                    </a:cubicBezTo>
                    <a:cubicBezTo>
                      <a:pt x="1631" y="3275"/>
                      <a:pt x="1727" y="3263"/>
                      <a:pt x="1822" y="3263"/>
                    </a:cubicBezTo>
                    <a:cubicBezTo>
                      <a:pt x="2239" y="3263"/>
                      <a:pt x="2810" y="3477"/>
                      <a:pt x="3048" y="3585"/>
                    </a:cubicBezTo>
                    <a:lnTo>
                      <a:pt x="3786" y="3918"/>
                    </a:lnTo>
                    <a:lnTo>
                      <a:pt x="3786" y="3918"/>
                    </a:lnTo>
                    <a:lnTo>
                      <a:pt x="3251" y="3323"/>
                    </a:lnTo>
                    <a:cubicBezTo>
                      <a:pt x="3239" y="3311"/>
                      <a:pt x="2620" y="2596"/>
                      <a:pt x="2810" y="1977"/>
                    </a:cubicBezTo>
                    <a:lnTo>
                      <a:pt x="2810" y="1977"/>
                    </a:lnTo>
                    <a:cubicBezTo>
                      <a:pt x="3003" y="2374"/>
                      <a:pt x="3380" y="2789"/>
                      <a:pt x="3969" y="2789"/>
                    </a:cubicBezTo>
                    <a:cubicBezTo>
                      <a:pt x="4069" y="2789"/>
                      <a:pt x="4174" y="2777"/>
                      <a:pt x="4286" y="2751"/>
                    </a:cubicBezTo>
                    <a:cubicBezTo>
                      <a:pt x="4965" y="2596"/>
                      <a:pt x="5727" y="2061"/>
                      <a:pt x="5906" y="1203"/>
                    </a:cubicBezTo>
                    <a:cubicBezTo>
                      <a:pt x="6156" y="1072"/>
                      <a:pt x="6382" y="894"/>
                      <a:pt x="6572" y="668"/>
                    </a:cubicBezTo>
                    <a:close/>
                    <a:moveTo>
                      <a:pt x="6668" y="1"/>
                    </a:moveTo>
                    <a:lnTo>
                      <a:pt x="6489" y="239"/>
                    </a:lnTo>
                    <a:cubicBezTo>
                      <a:pt x="6358" y="406"/>
                      <a:pt x="6025" y="799"/>
                      <a:pt x="5691" y="918"/>
                    </a:cubicBezTo>
                    <a:lnTo>
                      <a:pt x="5596" y="977"/>
                    </a:lnTo>
                    <a:lnTo>
                      <a:pt x="5572" y="1120"/>
                    </a:lnTo>
                    <a:cubicBezTo>
                      <a:pt x="5429" y="1834"/>
                      <a:pt x="4763" y="2299"/>
                      <a:pt x="4203" y="2430"/>
                    </a:cubicBezTo>
                    <a:cubicBezTo>
                      <a:pt x="4123" y="2448"/>
                      <a:pt x="4047" y="2456"/>
                      <a:pt x="3976" y="2456"/>
                    </a:cubicBezTo>
                    <a:cubicBezTo>
                      <a:pt x="3250" y="2456"/>
                      <a:pt x="3011" y="1592"/>
                      <a:pt x="3001" y="1549"/>
                    </a:cubicBezTo>
                    <a:lnTo>
                      <a:pt x="2917" y="1239"/>
                    </a:lnTo>
                    <a:lnTo>
                      <a:pt x="2703" y="1477"/>
                    </a:lnTo>
                    <a:cubicBezTo>
                      <a:pt x="2274" y="1989"/>
                      <a:pt x="2417" y="2620"/>
                      <a:pt x="2667" y="3084"/>
                    </a:cubicBezTo>
                    <a:cubicBezTo>
                      <a:pt x="2415" y="2998"/>
                      <a:pt x="2104" y="2921"/>
                      <a:pt x="1820" y="2921"/>
                    </a:cubicBezTo>
                    <a:cubicBezTo>
                      <a:pt x="1675" y="2921"/>
                      <a:pt x="1537" y="2941"/>
                      <a:pt x="1417" y="2989"/>
                    </a:cubicBezTo>
                    <a:cubicBezTo>
                      <a:pt x="1262" y="3049"/>
                      <a:pt x="1143" y="3180"/>
                      <a:pt x="1084" y="3335"/>
                    </a:cubicBezTo>
                    <a:cubicBezTo>
                      <a:pt x="893" y="3835"/>
                      <a:pt x="988" y="4144"/>
                      <a:pt x="1107" y="4323"/>
                    </a:cubicBezTo>
                    <a:cubicBezTo>
                      <a:pt x="500" y="4751"/>
                      <a:pt x="167" y="5251"/>
                      <a:pt x="107" y="5811"/>
                    </a:cubicBezTo>
                    <a:cubicBezTo>
                      <a:pt x="0" y="6740"/>
                      <a:pt x="703" y="7490"/>
                      <a:pt x="726" y="7514"/>
                    </a:cubicBezTo>
                    <a:lnTo>
                      <a:pt x="953" y="7752"/>
                    </a:lnTo>
                    <a:lnTo>
                      <a:pt x="1012" y="7430"/>
                    </a:lnTo>
                    <a:cubicBezTo>
                      <a:pt x="1226" y="6275"/>
                      <a:pt x="2453" y="5871"/>
                      <a:pt x="3763" y="5442"/>
                    </a:cubicBezTo>
                    <a:cubicBezTo>
                      <a:pt x="4786" y="5097"/>
                      <a:pt x="5846" y="4739"/>
                      <a:pt x="6477" y="4001"/>
                    </a:cubicBezTo>
                    <a:cubicBezTo>
                      <a:pt x="6620" y="3823"/>
                      <a:pt x="6739" y="3620"/>
                      <a:pt x="6834" y="3406"/>
                    </a:cubicBezTo>
                    <a:cubicBezTo>
                      <a:pt x="7239" y="2453"/>
                      <a:pt x="7215" y="1394"/>
                      <a:pt x="6775" y="275"/>
                    </a:cubicBezTo>
                    <a:lnTo>
                      <a:pt x="66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"/>
              <p:cNvSpPr/>
              <p:nvPr/>
            </p:nvSpPr>
            <p:spPr>
              <a:xfrm>
                <a:off x="285807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5841" y="339"/>
                    </a:moveTo>
                    <a:cubicBezTo>
                      <a:pt x="6217" y="339"/>
                      <a:pt x="6578" y="458"/>
                      <a:pt x="6883" y="679"/>
                    </a:cubicBezTo>
                    <a:cubicBezTo>
                      <a:pt x="5799" y="1072"/>
                      <a:pt x="5382" y="2334"/>
                      <a:pt x="4978" y="3560"/>
                    </a:cubicBezTo>
                    <a:cubicBezTo>
                      <a:pt x="4644" y="4548"/>
                      <a:pt x="4311" y="5572"/>
                      <a:pt x="3620" y="6132"/>
                    </a:cubicBezTo>
                    <a:cubicBezTo>
                      <a:pt x="3477" y="6263"/>
                      <a:pt x="3311" y="6358"/>
                      <a:pt x="3132" y="6430"/>
                    </a:cubicBezTo>
                    <a:cubicBezTo>
                      <a:pt x="2707" y="6602"/>
                      <a:pt x="2251" y="6690"/>
                      <a:pt x="1795" y="6690"/>
                    </a:cubicBezTo>
                    <a:cubicBezTo>
                      <a:pt x="1435" y="6690"/>
                      <a:pt x="1074" y="6635"/>
                      <a:pt x="727" y="6525"/>
                    </a:cubicBezTo>
                    <a:cubicBezTo>
                      <a:pt x="965" y="6310"/>
                      <a:pt x="1203" y="6049"/>
                      <a:pt x="1275" y="5739"/>
                    </a:cubicBezTo>
                    <a:cubicBezTo>
                      <a:pt x="2013" y="5489"/>
                      <a:pt x="2477" y="4786"/>
                      <a:pt x="2608" y="4179"/>
                    </a:cubicBezTo>
                    <a:cubicBezTo>
                      <a:pt x="2787" y="3405"/>
                      <a:pt x="2299" y="2929"/>
                      <a:pt x="1834" y="2703"/>
                    </a:cubicBezTo>
                    <a:cubicBezTo>
                      <a:pt x="1921" y="2675"/>
                      <a:pt x="2010" y="2663"/>
                      <a:pt x="2098" y="2663"/>
                    </a:cubicBezTo>
                    <a:cubicBezTo>
                      <a:pt x="2649" y="2663"/>
                      <a:pt x="3180" y="3133"/>
                      <a:pt x="3180" y="3143"/>
                    </a:cubicBezTo>
                    <a:lnTo>
                      <a:pt x="3775" y="3667"/>
                    </a:lnTo>
                    <a:lnTo>
                      <a:pt x="3775" y="3667"/>
                    </a:lnTo>
                    <a:lnTo>
                      <a:pt x="3442" y="2941"/>
                    </a:lnTo>
                    <a:cubicBezTo>
                      <a:pt x="3311" y="2655"/>
                      <a:pt x="3001" y="1822"/>
                      <a:pt x="3156" y="1441"/>
                    </a:cubicBezTo>
                    <a:cubicBezTo>
                      <a:pt x="3180" y="1381"/>
                      <a:pt x="3239" y="1322"/>
                      <a:pt x="3311" y="1298"/>
                    </a:cubicBezTo>
                    <a:cubicBezTo>
                      <a:pt x="3473" y="1236"/>
                      <a:pt x="3605" y="1214"/>
                      <a:pt x="3709" y="1214"/>
                    </a:cubicBezTo>
                    <a:cubicBezTo>
                      <a:pt x="3965" y="1214"/>
                      <a:pt x="4061" y="1346"/>
                      <a:pt x="4061" y="1346"/>
                    </a:cubicBezTo>
                    <a:lnTo>
                      <a:pt x="4204" y="1560"/>
                    </a:lnTo>
                    <a:lnTo>
                      <a:pt x="4347" y="1346"/>
                    </a:lnTo>
                    <a:cubicBezTo>
                      <a:pt x="4740" y="738"/>
                      <a:pt x="5192" y="405"/>
                      <a:pt x="5692" y="345"/>
                    </a:cubicBezTo>
                    <a:cubicBezTo>
                      <a:pt x="5742" y="341"/>
                      <a:pt x="5792" y="339"/>
                      <a:pt x="5841" y="339"/>
                    </a:cubicBezTo>
                    <a:close/>
                    <a:moveTo>
                      <a:pt x="5841" y="1"/>
                    </a:moveTo>
                    <a:cubicBezTo>
                      <a:pt x="5776" y="1"/>
                      <a:pt x="5711" y="4"/>
                      <a:pt x="5644" y="12"/>
                    </a:cubicBezTo>
                    <a:cubicBezTo>
                      <a:pt x="5085" y="83"/>
                      <a:pt x="4585" y="417"/>
                      <a:pt x="4156" y="1012"/>
                    </a:cubicBezTo>
                    <a:cubicBezTo>
                      <a:pt x="4057" y="948"/>
                      <a:pt x="3907" y="889"/>
                      <a:pt x="3696" y="889"/>
                    </a:cubicBezTo>
                    <a:cubicBezTo>
                      <a:pt x="3553" y="889"/>
                      <a:pt x="3382" y="916"/>
                      <a:pt x="3180" y="988"/>
                    </a:cubicBezTo>
                    <a:cubicBezTo>
                      <a:pt x="3025" y="1048"/>
                      <a:pt x="2894" y="1179"/>
                      <a:pt x="2835" y="1334"/>
                    </a:cubicBezTo>
                    <a:cubicBezTo>
                      <a:pt x="2692" y="1679"/>
                      <a:pt x="2799" y="2191"/>
                      <a:pt x="2930" y="2584"/>
                    </a:cubicBezTo>
                    <a:cubicBezTo>
                      <a:pt x="2680" y="2449"/>
                      <a:pt x="2381" y="2346"/>
                      <a:pt x="2079" y="2346"/>
                    </a:cubicBezTo>
                    <a:cubicBezTo>
                      <a:pt x="1820" y="2346"/>
                      <a:pt x="1559" y="2422"/>
                      <a:pt x="1322" y="2620"/>
                    </a:cubicBezTo>
                    <a:lnTo>
                      <a:pt x="1084" y="2822"/>
                    </a:lnTo>
                    <a:lnTo>
                      <a:pt x="1394" y="2905"/>
                    </a:lnTo>
                    <a:cubicBezTo>
                      <a:pt x="1430" y="2917"/>
                      <a:pt x="2477" y="3203"/>
                      <a:pt x="2275" y="4120"/>
                    </a:cubicBezTo>
                    <a:cubicBezTo>
                      <a:pt x="2144" y="4655"/>
                      <a:pt x="1727" y="5275"/>
                      <a:pt x="1060" y="5453"/>
                    </a:cubicBezTo>
                    <a:lnTo>
                      <a:pt x="941" y="5489"/>
                    </a:lnTo>
                    <a:lnTo>
                      <a:pt x="941" y="5620"/>
                    </a:lnTo>
                    <a:cubicBezTo>
                      <a:pt x="941" y="5846"/>
                      <a:pt x="691" y="6156"/>
                      <a:pt x="263" y="6453"/>
                    </a:cubicBezTo>
                    <a:lnTo>
                      <a:pt x="1" y="6644"/>
                    </a:lnTo>
                    <a:lnTo>
                      <a:pt x="298" y="6751"/>
                    </a:lnTo>
                    <a:cubicBezTo>
                      <a:pt x="787" y="6930"/>
                      <a:pt x="1299" y="7025"/>
                      <a:pt x="1822" y="7025"/>
                    </a:cubicBezTo>
                    <a:cubicBezTo>
                      <a:pt x="2311" y="7025"/>
                      <a:pt x="2799" y="6930"/>
                      <a:pt x="3251" y="6739"/>
                    </a:cubicBezTo>
                    <a:cubicBezTo>
                      <a:pt x="3466" y="6656"/>
                      <a:pt x="3656" y="6549"/>
                      <a:pt x="3823" y="6406"/>
                    </a:cubicBezTo>
                    <a:cubicBezTo>
                      <a:pt x="4585" y="5775"/>
                      <a:pt x="4942" y="4715"/>
                      <a:pt x="5287" y="3667"/>
                    </a:cubicBezTo>
                    <a:cubicBezTo>
                      <a:pt x="5716" y="2358"/>
                      <a:pt x="6121" y="1131"/>
                      <a:pt x="7276" y="929"/>
                    </a:cubicBezTo>
                    <a:lnTo>
                      <a:pt x="7597" y="869"/>
                    </a:lnTo>
                    <a:lnTo>
                      <a:pt x="7359" y="643"/>
                    </a:lnTo>
                    <a:cubicBezTo>
                      <a:pt x="7326" y="610"/>
                      <a:pt x="6686" y="1"/>
                      <a:pt x="58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"/>
              <p:cNvSpPr/>
              <p:nvPr/>
            </p:nvSpPr>
            <p:spPr>
              <a:xfrm>
                <a:off x="2648825" y="2482075"/>
                <a:ext cx="251550" cy="2184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39" extrusionOk="0">
                    <a:moveTo>
                      <a:pt x="7897" y="0"/>
                    </a:moveTo>
                    <a:cubicBezTo>
                      <a:pt x="7584" y="0"/>
                      <a:pt x="7419" y="296"/>
                      <a:pt x="7347" y="544"/>
                    </a:cubicBezTo>
                    <a:cubicBezTo>
                      <a:pt x="7253" y="851"/>
                      <a:pt x="7039" y="1069"/>
                      <a:pt x="6610" y="1069"/>
                    </a:cubicBezTo>
                    <a:cubicBezTo>
                      <a:pt x="6389" y="1069"/>
                      <a:pt x="6111" y="1011"/>
                      <a:pt x="5763" y="878"/>
                    </a:cubicBezTo>
                    <a:cubicBezTo>
                      <a:pt x="5763" y="878"/>
                      <a:pt x="4952" y="330"/>
                      <a:pt x="3948" y="330"/>
                    </a:cubicBezTo>
                    <a:cubicBezTo>
                      <a:pt x="3371" y="330"/>
                      <a:pt x="2730" y="511"/>
                      <a:pt x="2144" y="1080"/>
                    </a:cubicBezTo>
                    <a:cubicBezTo>
                      <a:pt x="429" y="2533"/>
                      <a:pt x="1608" y="4676"/>
                      <a:pt x="1608" y="4676"/>
                    </a:cubicBezTo>
                    <a:cubicBezTo>
                      <a:pt x="1906" y="5724"/>
                      <a:pt x="1596" y="6117"/>
                      <a:pt x="1132" y="6212"/>
                    </a:cubicBezTo>
                    <a:cubicBezTo>
                      <a:pt x="656" y="6307"/>
                      <a:pt x="1" y="6676"/>
                      <a:pt x="1203" y="7867"/>
                    </a:cubicBezTo>
                    <a:cubicBezTo>
                      <a:pt x="1508" y="8174"/>
                      <a:pt x="1826" y="8289"/>
                      <a:pt x="2132" y="8289"/>
                    </a:cubicBezTo>
                    <a:cubicBezTo>
                      <a:pt x="3020" y="8289"/>
                      <a:pt x="3799" y="7319"/>
                      <a:pt x="3799" y="7319"/>
                    </a:cubicBezTo>
                    <a:cubicBezTo>
                      <a:pt x="3799" y="7319"/>
                      <a:pt x="4549" y="8510"/>
                      <a:pt x="5180" y="8712"/>
                    </a:cubicBezTo>
                    <a:cubicBezTo>
                      <a:pt x="5234" y="8730"/>
                      <a:pt x="5290" y="8739"/>
                      <a:pt x="5348" y="8739"/>
                    </a:cubicBezTo>
                    <a:cubicBezTo>
                      <a:pt x="5406" y="8739"/>
                      <a:pt x="5466" y="8730"/>
                      <a:pt x="5525" y="8712"/>
                    </a:cubicBezTo>
                    <a:lnTo>
                      <a:pt x="5561" y="8700"/>
                    </a:lnTo>
                    <a:cubicBezTo>
                      <a:pt x="5930" y="8569"/>
                      <a:pt x="6263" y="8176"/>
                      <a:pt x="6442" y="7962"/>
                    </a:cubicBezTo>
                    <a:cubicBezTo>
                      <a:pt x="6513" y="7867"/>
                      <a:pt x="6561" y="7795"/>
                      <a:pt x="6561" y="7795"/>
                    </a:cubicBezTo>
                    <a:cubicBezTo>
                      <a:pt x="7184" y="8220"/>
                      <a:pt x="7642" y="8341"/>
                      <a:pt x="7962" y="8341"/>
                    </a:cubicBezTo>
                    <a:cubicBezTo>
                      <a:pt x="8351" y="8341"/>
                      <a:pt x="8535" y="8161"/>
                      <a:pt x="8561" y="8129"/>
                    </a:cubicBezTo>
                    <a:cubicBezTo>
                      <a:pt x="8609" y="8069"/>
                      <a:pt x="9240" y="7569"/>
                      <a:pt x="8418" y="6105"/>
                    </a:cubicBezTo>
                    <a:cubicBezTo>
                      <a:pt x="8526" y="6045"/>
                      <a:pt x="8633" y="5974"/>
                      <a:pt x="8728" y="5902"/>
                    </a:cubicBezTo>
                    <a:cubicBezTo>
                      <a:pt x="9038" y="5688"/>
                      <a:pt x="9478" y="5319"/>
                      <a:pt x="9478" y="4938"/>
                    </a:cubicBezTo>
                    <a:cubicBezTo>
                      <a:pt x="9478" y="4890"/>
                      <a:pt x="9466" y="4855"/>
                      <a:pt x="9454" y="4819"/>
                    </a:cubicBezTo>
                    <a:cubicBezTo>
                      <a:pt x="9311" y="4176"/>
                      <a:pt x="8204" y="3307"/>
                      <a:pt x="8204" y="3307"/>
                    </a:cubicBezTo>
                    <a:cubicBezTo>
                      <a:pt x="8204" y="3307"/>
                      <a:pt x="10062" y="2080"/>
                      <a:pt x="8990" y="783"/>
                    </a:cubicBezTo>
                    <a:cubicBezTo>
                      <a:pt x="8508" y="198"/>
                      <a:pt x="8153" y="0"/>
                      <a:pt x="78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"/>
              <p:cNvSpPr/>
              <p:nvPr/>
            </p:nvSpPr>
            <p:spPr>
              <a:xfrm>
                <a:off x="2655675" y="2477825"/>
                <a:ext cx="2345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9085" extrusionOk="0">
                    <a:moveTo>
                      <a:pt x="7652" y="337"/>
                    </a:moveTo>
                    <a:cubicBezTo>
                      <a:pt x="7817" y="337"/>
                      <a:pt x="8115" y="463"/>
                      <a:pt x="8609" y="1060"/>
                    </a:cubicBezTo>
                    <a:cubicBezTo>
                      <a:pt x="8823" y="1298"/>
                      <a:pt x="8930" y="1631"/>
                      <a:pt x="8895" y="1953"/>
                    </a:cubicBezTo>
                    <a:cubicBezTo>
                      <a:pt x="8775" y="2715"/>
                      <a:pt x="7859" y="3334"/>
                      <a:pt x="7847" y="3334"/>
                    </a:cubicBezTo>
                    <a:lnTo>
                      <a:pt x="7656" y="3465"/>
                    </a:lnTo>
                    <a:lnTo>
                      <a:pt x="7835" y="3620"/>
                    </a:lnTo>
                    <a:cubicBezTo>
                      <a:pt x="8133" y="3846"/>
                      <a:pt x="8930" y="4548"/>
                      <a:pt x="9037" y="5025"/>
                    </a:cubicBezTo>
                    <a:cubicBezTo>
                      <a:pt x="9037" y="5048"/>
                      <a:pt x="9037" y="5084"/>
                      <a:pt x="9049" y="5108"/>
                    </a:cubicBezTo>
                    <a:cubicBezTo>
                      <a:pt x="9037" y="5346"/>
                      <a:pt x="8799" y="5644"/>
                      <a:pt x="8371" y="5941"/>
                    </a:cubicBezTo>
                    <a:cubicBezTo>
                      <a:pt x="8204" y="6060"/>
                      <a:pt x="8073" y="6132"/>
                      <a:pt x="8073" y="6132"/>
                    </a:cubicBezTo>
                    <a:lnTo>
                      <a:pt x="7918" y="6203"/>
                    </a:lnTo>
                    <a:lnTo>
                      <a:pt x="8002" y="6358"/>
                    </a:lnTo>
                    <a:cubicBezTo>
                      <a:pt x="8764" y="7715"/>
                      <a:pt x="8216" y="8156"/>
                      <a:pt x="8168" y="8192"/>
                    </a:cubicBezTo>
                    <a:cubicBezTo>
                      <a:pt x="8155" y="8204"/>
                      <a:pt x="8012" y="8354"/>
                      <a:pt x="7684" y="8354"/>
                    </a:cubicBezTo>
                    <a:cubicBezTo>
                      <a:pt x="7400" y="8354"/>
                      <a:pt x="6978" y="8243"/>
                      <a:pt x="6382" y="7834"/>
                    </a:cubicBezTo>
                    <a:lnTo>
                      <a:pt x="6239" y="7739"/>
                    </a:lnTo>
                    <a:lnTo>
                      <a:pt x="6144" y="7882"/>
                    </a:lnTo>
                    <a:cubicBezTo>
                      <a:pt x="6144" y="7882"/>
                      <a:pt x="6108" y="7942"/>
                      <a:pt x="6037" y="8025"/>
                    </a:cubicBezTo>
                    <a:cubicBezTo>
                      <a:pt x="5906" y="8192"/>
                      <a:pt x="5573" y="8596"/>
                      <a:pt x="5239" y="8715"/>
                    </a:cubicBezTo>
                    <a:lnTo>
                      <a:pt x="5204" y="8727"/>
                    </a:lnTo>
                    <a:cubicBezTo>
                      <a:pt x="5168" y="8739"/>
                      <a:pt x="5126" y="8745"/>
                      <a:pt x="5085" y="8745"/>
                    </a:cubicBezTo>
                    <a:cubicBezTo>
                      <a:pt x="5043" y="8745"/>
                      <a:pt x="5001" y="8739"/>
                      <a:pt x="4965" y="8727"/>
                    </a:cubicBezTo>
                    <a:cubicBezTo>
                      <a:pt x="4489" y="8573"/>
                      <a:pt x="3870" y="7715"/>
                      <a:pt x="3668" y="7406"/>
                    </a:cubicBezTo>
                    <a:lnTo>
                      <a:pt x="3549" y="7203"/>
                    </a:lnTo>
                    <a:lnTo>
                      <a:pt x="3406" y="7394"/>
                    </a:lnTo>
                    <a:cubicBezTo>
                      <a:pt x="3406" y="7406"/>
                      <a:pt x="2703" y="8251"/>
                      <a:pt x="1929" y="8299"/>
                    </a:cubicBezTo>
                    <a:cubicBezTo>
                      <a:pt x="1916" y="8299"/>
                      <a:pt x="1904" y="8299"/>
                      <a:pt x="1891" y="8299"/>
                    </a:cubicBezTo>
                    <a:cubicBezTo>
                      <a:pt x="1572" y="8299"/>
                      <a:pt x="1278" y="8159"/>
                      <a:pt x="1060" y="7930"/>
                    </a:cubicBezTo>
                    <a:cubicBezTo>
                      <a:pt x="429" y="7299"/>
                      <a:pt x="405" y="6977"/>
                      <a:pt x="441" y="6846"/>
                    </a:cubicBezTo>
                    <a:cubicBezTo>
                      <a:pt x="501" y="6644"/>
                      <a:pt x="786" y="6572"/>
                      <a:pt x="905" y="6549"/>
                    </a:cubicBezTo>
                    <a:cubicBezTo>
                      <a:pt x="1144" y="6513"/>
                      <a:pt x="1358" y="6370"/>
                      <a:pt x="1489" y="6168"/>
                    </a:cubicBezTo>
                    <a:cubicBezTo>
                      <a:pt x="1679" y="5858"/>
                      <a:pt x="1679" y="5417"/>
                      <a:pt x="1513" y="4798"/>
                    </a:cubicBezTo>
                    <a:lnTo>
                      <a:pt x="1501" y="4763"/>
                    </a:lnTo>
                    <a:cubicBezTo>
                      <a:pt x="1489" y="4739"/>
                      <a:pt x="405" y="2739"/>
                      <a:pt x="2001" y="1381"/>
                    </a:cubicBezTo>
                    <a:cubicBezTo>
                      <a:pt x="2554" y="842"/>
                      <a:pt x="3156" y="670"/>
                      <a:pt x="3699" y="670"/>
                    </a:cubicBezTo>
                    <a:cubicBezTo>
                      <a:pt x="4617" y="670"/>
                      <a:pt x="5366" y="1161"/>
                      <a:pt x="5418" y="1191"/>
                    </a:cubicBezTo>
                    <a:lnTo>
                      <a:pt x="5454" y="1215"/>
                    </a:lnTo>
                    <a:cubicBezTo>
                      <a:pt x="5807" y="1349"/>
                      <a:pt x="6106" y="1416"/>
                      <a:pt x="6358" y="1416"/>
                    </a:cubicBezTo>
                    <a:cubicBezTo>
                      <a:pt x="6530" y="1416"/>
                      <a:pt x="6680" y="1385"/>
                      <a:pt x="6811" y="1322"/>
                    </a:cubicBezTo>
                    <a:cubicBezTo>
                      <a:pt x="7025" y="1203"/>
                      <a:pt x="7192" y="1012"/>
                      <a:pt x="7251" y="774"/>
                    </a:cubicBezTo>
                    <a:cubicBezTo>
                      <a:pt x="7287" y="655"/>
                      <a:pt x="7382" y="381"/>
                      <a:pt x="7585" y="345"/>
                    </a:cubicBezTo>
                    <a:cubicBezTo>
                      <a:pt x="7604" y="341"/>
                      <a:pt x="7627" y="337"/>
                      <a:pt x="7652" y="337"/>
                    </a:cubicBezTo>
                    <a:close/>
                    <a:moveTo>
                      <a:pt x="7637" y="1"/>
                    </a:moveTo>
                    <a:cubicBezTo>
                      <a:pt x="7595" y="1"/>
                      <a:pt x="7554" y="4"/>
                      <a:pt x="7513" y="12"/>
                    </a:cubicBezTo>
                    <a:cubicBezTo>
                      <a:pt x="7240" y="72"/>
                      <a:pt x="7037" y="298"/>
                      <a:pt x="6918" y="667"/>
                    </a:cubicBezTo>
                    <a:cubicBezTo>
                      <a:pt x="6894" y="822"/>
                      <a:pt x="6787" y="941"/>
                      <a:pt x="6656" y="1012"/>
                    </a:cubicBezTo>
                    <a:cubicBezTo>
                      <a:pt x="6572" y="1056"/>
                      <a:pt x="6468" y="1078"/>
                      <a:pt x="6346" y="1078"/>
                    </a:cubicBezTo>
                    <a:cubicBezTo>
                      <a:pt x="6141" y="1078"/>
                      <a:pt x="5884" y="1017"/>
                      <a:pt x="5585" y="905"/>
                    </a:cubicBezTo>
                    <a:cubicBezTo>
                      <a:pt x="5453" y="824"/>
                      <a:pt x="4647" y="339"/>
                      <a:pt x="3674" y="339"/>
                    </a:cubicBezTo>
                    <a:cubicBezTo>
                      <a:pt x="3065" y="339"/>
                      <a:pt x="2389" y="530"/>
                      <a:pt x="1775" y="1131"/>
                    </a:cubicBezTo>
                    <a:cubicBezTo>
                      <a:pt x="60" y="2572"/>
                      <a:pt x="1072" y="4679"/>
                      <a:pt x="1179" y="4905"/>
                    </a:cubicBezTo>
                    <a:cubicBezTo>
                      <a:pt x="1322" y="5394"/>
                      <a:pt x="1322" y="5775"/>
                      <a:pt x="1191" y="5989"/>
                    </a:cubicBezTo>
                    <a:cubicBezTo>
                      <a:pt x="1108" y="6120"/>
                      <a:pt x="977" y="6203"/>
                      <a:pt x="822" y="6215"/>
                    </a:cubicBezTo>
                    <a:cubicBezTo>
                      <a:pt x="441" y="6299"/>
                      <a:pt x="191" y="6489"/>
                      <a:pt x="120" y="6751"/>
                    </a:cubicBezTo>
                    <a:cubicBezTo>
                      <a:pt x="1" y="7120"/>
                      <a:pt x="227" y="7584"/>
                      <a:pt x="810" y="8156"/>
                    </a:cubicBezTo>
                    <a:cubicBezTo>
                      <a:pt x="1089" y="8457"/>
                      <a:pt x="1462" y="8622"/>
                      <a:pt x="1861" y="8622"/>
                    </a:cubicBezTo>
                    <a:cubicBezTo>
                      <a:pt x="1887" y="8622"/>
                      <a:pt x="1914" y="8622"/>
                      <a:pt x="1941" y="8620"/>
                    </a:cubicBezTo>
                    <a:cubicBezTo>
                      <a:pt x="2632" y="8585"/>
                      <a:pt x="3239" y="8049"/>
                      <a:pt x="3513" y="7763"/>
                    </a:cubicBezTo>
                    <a:cubicBezTo>
                      <a:pt x="3751" y="8120"/>
                      <a:pt x="4334" y="8882"/>
                      <a:pt x="4858" y="9049"/>
                    </a:cubicBezTo>
                    <a:cubicBezTo>
                      <a:pt x="4930" y="9073"/>
                      <a:pt x="4989" y="9085"/>
                      <a:pt x="5061" y="9085"/>
                    </a:cubicBezTo>
                    <a:cubicBezTo>
                      <a:pt x="5144" y="9085"/>
                      <a:pt x="5227" y="9073"/>
                      <a:pt x="5311" y="9049"/>
                    </a:cubicBezTo>
                    <a:lnTo>
                      <a:pt x="5358" y="9025"/>
                    </a:lnTo>
                    <a:cubicBezTo>
                      <a:pt x="5763" y="8882"/>
                      <a:pt x="6120" y="8465"/>
                      <a:pt x="6299" y="8239"/>
                    </a:cubicBezTo>
                    <a:cubicBezTo>
                      <a:pt x="6311" y="8227"/>
                      <a:pt x="6323" y="8215"/>
                      <a:pt x="6335" y="8204"/>
                    </a:cubicBezTo>
                    <a:cubicBezTo>
                      <a:pt x="6921" y="8576"/>
                      <a:pt x="7368" y="8687"/>
                      <a:pt x="7693" y="8687"/>
                    </a:cubicBezTo>
                    <a:cubicBezTo>
                      <a:pt x="8149" y="8687"/>
                      <a:pt x="8367" y="8469"/>
                      <a:pt x="8394" y="8442"/>
                    </a:cubicBezTo>
                    <a:cubicBezTo>
                      <a:pt x="8478" y="8370"/>
                      <a:pt x="9133" y="7811"/>
                      <a:pt x="8383" y="6334"/>
                    </a:cubicBezTo>
                    <a:cubicBezTo>
                      <a:pt x="8430" y="6310"/>
                      <a:pt x="8490" y="6263"/>
                      <a:pt x="8561" y="6215"/>
                    </a:cubicBezTo>
                    <a:cubicBezTo>
                      <a:pt x="8930" y="5965"/>
                      <a:pt x="9371" y="5560"/>
                      <a:pt x="9383" y="5120"/>
                    </a:cubicBezTo>
                    <a:cubicBezTo>
                      <a:pt x="9383" y="5060"/>
                      <a:pt x="9371" y="5013"/>
                      <a:pt x="9359" y="4953"/>
                    </a:cubicBezTo>
                    <a:cubicBezTo>
                      <a:pt x="9240" y="4417"/>
                      <a:pt x="8537" y="3774"/>
                      <a:pt x="8216" y="3489"/>
                    </a:cubicBezTo>
                    <a:cubicBezTo>
                      <a:pt x="8514" y="3251"/>
                      <a:pt x="9109" y="2691"/>
                      <a:pt x="9216" y="2000"/>
                    </a:cubicBezTo>
                    <a:cubicBezTo>
                      <a:pt x="9276" y="1584"/>
                      <a:pt x="9145" y="1155"/>
                      <a:pt x="8859" y="845"/>
                    </a:cubicBezTo>
                    <a:cubicBezTo>
                      <a:pt x="8391" y="271"/>
                      <a:pt x="7989" y="1"/>
                      <a:pt x="7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"/>
              <p:cNvSpPr/>
              <p:nvPr/>
            </p:nvSpPr>
            <p:spPr>
              <a:xfrm>
                <a:off x="3027150" y="1831000"/>
                <a:ext cx="2401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9360" extrusionOk="0">
                    <a:moveTo>
                      <a:pt x="4421" y="0"/>
                    </a:moveTo>
                    <a:cubicBezTo>
                      <a:pt x="4253" y="0"/>
                      <a:pt x="4072" y="30"/>
                      <a:pt x="3882" y="96"/>
                    </a:cubicBezTo>
                    <a:cubicBezTo>
                      <a:pt x="2727" y="501"/>
                      <a:pt x="3703" y="1632"/>
                      <a:pt x="3763" y="2335"/>
                    </a:cubicBezTo>
                    <a:cubicBezTo>
                      <a:pt x="3809" y="2784"/>
                      <a:pt x="3402" y="3249"/>
                      <a:pt x="2825" y="3249"/>
                    </a:cubicBezTo>
                    <a:cubicBezTo>
                      <a:pt x="2517" y="3249"/>
                      <a:pt x="2160" y="3116"/>
                      <a:pt x="1798" y="2775"/>
                    </a:cubicBezTo>
                    <a:cubicBezTo>
                      <a:pt x="1382" y="2394"/>
                      <a:pt x="1120" y="1739"/>
                      <a:pt x="953" y="1072"/>
                    </a:cubicBezTo>
                    <a:cubicBezTo>
                      <a:pt x="644" y="1144"/>
                      <a:pt x="322" y="1180"/>
                      <a:pt x="1" y="1180"/>
                    </a:cubicBezTo>
                    <a:cubicBezTo>
                      <a:pt x="403" y="4208"/>
                      <a:pt x="2030" y="4820"/>
                      <a:pt x="3280" y="4820"/>
                    </a:cubicBezTo>
                    <a:cubicBezTo>
                      <a:pt x="4026" y="4820"/>
                      <a:pt x="4637" y="4602"/>
                      <a:pt x="4775" y="4549"/>
                    </a:cubicBezTo>
                    <a:lnTo>
                      <a:pt x="4775" y="4549"/>
                    </a:lnTo>
                    <a:cubicBezTo>
                      <a:pt x="4632" y="4930"/>
                      <a:pt x="3287" y="8800"/>
                      <a:pt x="8371" y="9359"/>
                    </a:cubicBezTo>
                    <a:cubicBezTo>
                      <a:pt x="8383" y="9050"/>
                      <a:pt x="8430" y="8740"/>
                      <a:pt x="8502" y="8430"/>
                    </a:cubicBezTo>
                    <a:cubicBezTo>
                      <a:pt x="7775" y="8288"/>
                      <a:pt x="7001" y="8002"/>
                      <a:pt x="6561" y="7549"/>
                    </a:cubicBezTo>
                    <a:cubicBezTo>
                      <a:pt x="5613" y="6532"/>
                      <a:pt x="6270" y="5570"/>
                      <a:pt x="6953" y="5570"/>
                    </a:cubicBezTo>
                    <a:cubicBezTo>
                      <a:pt x="6973" y="5570"/>
                      <a:pt x="6993" y="5571"/>
                      <a:pt x="7013" y="5573"/>
                    </a:cubicBezTo>
                    <a:cubicBezTo>
                      <a:pt x="7452" y="5611"/>
                      <a:pt x="8068" y="6018"/>
                      <a:pt x="8563" y="6018"/>
                    </a:cubicBezTo>
                    <a:cubicBezTo>
                      <a:pt x="8847" y="6018"/>
                      <a:pt x="9092" y="5883"/>
                      <a:pt x="9240" y="5466"/>
                    </a:cubicBezTo>
                    <a:cubicBezTo>
                      <a:pt x="9605" y="4423"/>
                      <a:pt x="8855" y="3652"/>
                      <a:pt x="8311" y="3652"/>
                    </a:cubicBezTo>
                    <a:cubicBezTo>
                      <a:pt x="8253" y="3652"/>
                      <a:pt x="8197" y="3661"/>
                      <a:pt x="8144" y="3680"/>
                    </a:cubicBezTo>
                    <a:cubicBezTo>
                      <a:pt x="8144" y="3680"/>
                      <a:pt x="8954" y="2489"/>
                      <a:pt x="8633" y="715"/>
                    </a:cubicBezTo>
                    <a:lnTo>
                      <a:pt x="8621" y="703"/>
                    </a:lnTo>
                    <a:cubicBezTo>
                      <a:pt x="8334" y="653"/>
                      <a:pt x="8063" y="632"/>
                      <a:pt x="7810" y="632"/>
                    </a:cubicBezTo>
                    <a:cubicBezTo>
                      <a:pt x="6503" y="632"/>
                      <a:pt x="5668" y="1192"/>
                      <a:pt x="5668" y="1192"/>
                    </a:cubicBezTo>
                    <a:cubicBezTo>
                      <a:pt x="5817" y="754"/>
                      <a:pt x="5277" y="0"/>
                      <a:pt x="4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"/>
              <p:cNvSpPr/>
              <p:nvPr/>
            </p:nvSpPr>
            <p:spPr>
              <a:xfrm>
                <a:off x="3023875" y="1827975"/>
                <a:ext cx="242925" cy="240600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4" extrusionOk="0">
                    <a:moveTo>
                      <a:pt x="4555" y="240"/>
                    </a:moveTo>
                    <a:cubicBezTo>
                      <a:pt x="4880" y="240"/>
                      <a:pt x="5197" y="362"/>
                      <a:pt x="5442" y="598"/>
                    </a:cubicBezTo>
                    <a:cubicBezTo>
                      <a:pt x="5656" y="812"/>
                      <a:pt x="5763" y="1086"/>
                      <a:pt x="5692" y="1277"/>
                    </a:cubicBezTo>
                    <a:lnTo>
                      <a:pt x="5585" y="1598"/>
                    </a:lnTo>
                    <a:lnTo>
                      <a:pt x="5870" y="1408"/>
                    </a:lnTo>
                    <a:cubicBezTo>
                      <a:pt x="6502" y="1052"/>
                      <a:pt x="7221" y="869"/>
                      <a:pt x="7947" y="869"/>
                    </a:cubicBezTo>
                    <a:cubicBezTo>
                      <a:pt x="8191" y="869"/>
                      <a:pt x="8437" y="889"/>
                      <a:pt x="8680" y="932"/>
                    </a:cubicBezTo>
                    <a:cubicBezTo>
                      <a:pt x="8847" y="1896"/>
                      <a:pt x="8668" y="2884"/>
                      <a:pt x="8192" y="3729"/>
                    </a:cubicBezTo>
                    <a:lnTo>
                      <a:pt x="8002" y="4027"/>
                    </a:lnTo>
                    <a:lnTo>
                      <a:pt x="8323" y="3908"/>
                    </a:lnTo>
                    <a:cubicBezTo>
                      <a:pt x="8360" y="3896"/>
                      <a:pt x="8401" y="3891"/>
                      <a:pt x="8443" y="3891"/>
                    </a:cubicBezTo>
                    <a:cubicBezTo>
                      <a:pt x="8618" y="3891"/>
                      <a:pt x="8829" y="3988"/>
                      <a:pt x="9002" y="4170"/>
                    </a:cubicBezTo>
                    <a:cubicBezTo>
                      <a:pt x="9359" y="4539"/>
                      <a:pt x="9466" y="5075"/>
                      <a:pt x="9276" y="5551"/>
                    </a:cubicBezTo>
                    <a:cubicBezTo>
                      <a:pt x="9228" y="5730"/>
                      <a:pt x="9109" y="5885"/>
                      <a:pt x="8942" y="5980"/>
                    </a:cubicBezTo>
                    <a:cubicBezTo>
                      <a:pt x="8874" y="6009"/>
                      <a:pt x="8798" y="6022"/>
                      <a:pt x="8716" y="6022"/>
                    </a:cubicBezTo>
                    <a:cubicBezTo>
                      <a:pt x="8469" y="6022"/>
                      <a:pt x="8169" y="5906"/>
                      <a:pt x="7883" y="5789"/>
                    </a:cubicBezTo>
                    <a:cubicBezTo>
                      <a:pt x="7644" y="5694"/>
                      <a:pt x="7406" y="5611"/>
                      <a:pt x="7168" y="5575"/>
                    </a:cubicBezTo>
                    <a:cubicBezTo>
                      <a:pt x="7149" y="5574"/>
                      <a:pt x="7129" y="5573"/>
                      <a:pt x="7110" y="5573"/>
                    </a:cubicBezTo>
                    <a:cubicBezTo>
                      <a:pt x="6728" y="5573"/>
                      <a:pt x="6386" y="5795"/>
                      <a:pt x="6228" y="6146"/>
                    </a:cubicBezTo>
                    <a:cubicBezTo>
                      <a:pt x="5989" y="6635"/>
                      <a:pt x="6132" y="7230"/>
                      <a:pt x="6620" y="7742"/>
                    </a:cubicBezTo>
                    <a:cubicBezTo>
                      <a:pt x="6990" y="8135"/>
                      <a:pt x="7621" y="8444"/>
                      <a:pt x="8514" y="8659"/>
                    </a:cubicBezTo>
                    <a:cubicBezTo>
                      <a:pt x="8454" y="8885"/>
                      <a:pt x="8418" y="9123"/>
                      <a:pt x="8406" y="9361"/>
                    </a:cubicBezTo>
                    <a:cubicBezTo>
                      <a:pt x="6811" y="9159"/>
                      <a:pt x="5728" y="8611"/>
                      <a:pt x="5180" y="7718"/>
                    </a:cubicBezTo>
                    <a:cubicBezTo>
                      <a:pt x="4406" y="6456"/>
                      <a:pt x="4966" y="4896"/>
                      <a:pt x="5025" y="4730"/>
                    </a:cubicBezTo>
                    <a:lnTo>
                      <a:pt x="5120" y="4480"/>
                    </a:lnTo>
                    <a:lnTo>
                      <a:pt x="5120" y="4480"/>
                    </a:lnTo>
                    <a:lnTo>
                      <a:pt x="4870" y="4575"/>
                    </a:lnTo>
                    <a:cubicBezTo>
                      <a:pt x="4762" y="4618"/>
                      <a:pt x="4153" y="4837"/>
                      <a:pt x="3411" y="4837"/>
                    </a:cubicBezTo>
                    <a:cubicBezTo>
                      <a:pt x="2932" y="4837"/>
                      <a:pt x="2397" y="4746"/>
                      <a:pt x="1906" y="4456"/>
                    </a:cubicBezTo>
                    <a:cubicBezTo>
                      <a:pt x="1036" y="3944"/>
                      <a:pt x="489" y="2920"/>
                      <a:pt x="263" y="1432"/>
                    </a:cubicBezTo>
                    <a:cubicBezTo>
                      <a:pt x="513" y="1420"/>
                      <a:pt x="763" y="1396"/>
                      <a:pt x="1013" y="1348"/>
                    </a:cubicBezTo>
                    <a:cubicBezTo>
                      <a:pt x="1215" y="2098"/>
                      <a:pt x="1501" y="2658"/>
                      <a:pt x="1858" y="2991"/>
                    </a:cubicBezTo>
                    <a:cubicBezTo>
                      <a:pt x="2208" y="3325"/>
                      <a:pt x="2596" y="3497"/>
                      <a:pt x="2963" y="3497"/>
                    </a:cubicBezTo>
                    <a:cubicBezTo>
                      <a:pt x="3133" y="3497"/>
                      <a:pt x="3299" y="3460"/>
                      <a:pt x="3453" y="3384"/>
                    </a:cubicBezTo>
                    <a:cubicBezTo>
                      <a:pt x="3823" y="3218"/>
                      <a:pt x="4049" y="2848"/>
                      <a:pt x="4025" y="2456"/>
                    </a:cubicBezTo>
                    <a:cubicBezTo>
                      <a:pt x="3989" y="2205"/>
                      <a:pt x="3918" y="1967"/>
                      <a:pt x="3811" y="1741"/>
                    </a:cubicBezTo>
                    <a:cubicBezTo>
                      <a:pt x="3656" y="1348"/>
                      <a:pt x="3501" y="955"/>
                      <a:pt x="3620" y="670"/>
                    </a:cubicBezTo>
                    <a:cubicBezTo>
                      <a:pt x="3715" y="503"/>
                      <a:pt x="3870" y="384"/>
                      <a:pt x="4061" y="336"/>
                    </a:cubicBezTo>
                    <a:cubicBezTo>
                      <a:pt x="4222" y="272"/>
                      <a:pt x="4389" y="240"/>
                      <a:pt x="4555" y="240"/>
                    </a:cubicBezTo>
                    <a:close/>
                    <a:moveTo>
                      <a:pt x="4552" y="0"/>
                    </a:moveTo>
                    <a:cubicBezTo>
                      <a:pt x="4363" y="0"/>
                      <a:pt x="4172" y="36"/>
                      <a:pt x="3989" y="110"/>
                    </a:cubicBezTo>
                    <a:cubicBezTo>
                      <a:pt x="3739" y="181"/>
                      <a:pt x="3537" y="348"/>
                      <a:pt x="3418" y="574"/>
                    </a:cubicBezTo>
                    <a:cubicBezTo>
                      <a:pt x="3251" y="943"/>
                      <a:pt x="3430" y="1384"/>
                      <a:pt x="3596" y="1813"/>
                    </a:cubicBezTo>
                    <a:cubicBezTo>
                      <a:pt x="3692" y="2027"/>
                      <a:pt x="3763" y="2241"/>
                      <a:pt x="3799" y="2467"/>
                    </a:cubicBezTo>
                    <a:cubicBezTo>
                      <a:pt x="3811" y="2777"/>
                      <a:pt x="3632" y="3051"/>
                      <a:pt x="3358" y="3182"/>
                    </a:cubicBezTo>
                    <a:cubicBezTo>
                      <a:pt x="3279" y="3217"/>
                      <a:pt x="3143" y="3264"/>
                      <a:pt x="2966" y="3264"/>
                    </a:cubicBezTo>
                    <a:cubicBezTo>
                      <a:pt x="2718" y="3264"/>
                      <a:pt x="2388" y="3172"/>
                      <a:pt x="2013" y="2825"/>
                    </a:cubicBezTo>
                    <a:cubicBezTo>
                      <a:pt x="1679" y="2503"/>
                      <a:pt x="1406" y="1955"/>
                      <a:pt x="1203" y="1182"/>
                    </a:cubicBezTo>
                    <a:lnTo>
                      <a:pt x="1179" y="1074"/>
                    </a:lnTo>
                    <a:lnTo>
                      <a:pt x="1072" y="1098"/>
                    </a:lnTo>
                    <a:cubicBezTo>
                      <a:pt x="763" y="1158"/>
                      <a:pt x="453" y="1193"/>
                      <a:pt x="143" y="1193"/>
                    </a:cubicBezTo>
                    <a:lnTo>
                      <a:pt x="1" y="1193"/>
                    </a:lnTo>
                    <a:lnTo>
                      <a:pt x="24" y="1324"/>
                    </a:lnTo>
                    <a:cubicBezTo>
                      <a:pt x="239" y="2967"/>
                      <a:pt x="834" y="4087"/>
                      <a:pt x="1798" y="4646"/>
                    </a:cubicBezTo>
                    <a:cubicBezTo>
                      <a:pt x="2337" y="4970"/>
                      <a:pt x="2914" y="5072"/>
                      <a:pt x="3428" y="5072"/>
                    </a:cubicBezTo>
                    <a:cubicBezTo>
                      <a:pt x="3972" y="5072"/>
                      <a:pt x="4446" y="4958"/>
                      <a:pt x="4727" y="4872"/>
                    </a:cubicBezTo>
                    <a:lnTo>
                      <a:pt x="4727" y="4872"/>
                    </a:lnTo>
                    <a:cubicBezTo>
                      <a:pt x="4561" y="5420"/>
                      <a:pt x="4287" y="6718"/>
                      <a:pt x="4977" y="7837"/>
                    </a:cubicBezTo>
                    <a:cubicBezTo>
                      <a:pt x="5573" y="8813"/>
                      <a:pt x="6751" y="9409"/>
                      <a:pt x="8502" y="9599"/>
                    </a:cubicBezTo>
                    <a:lnTo>
                      <a:pt x="8621" y="9623"/>
                    </a:lnTo>
                    <a:lnTo>
                      <a:pt x="8633" y="9492"/>
                    </a:lnTo>
                    <a:cubicBezTo>
                      <a:pt x="8645" y="9194"/>
                      <a:pt x="8692" y="8897"/>
                      <a:pt x="8764" y="8599"/>
                    </a:cubicBezTo>
                    <a:lnTo>
                      <a:pt x="8787" y="8492"/>
                    </a:lnTo>
                    <a:lnTo>
                      <a:pt x="8680" y="8456"/>
                    </a:lnTo>
                    <a:cubicBezTo>
                      <a:pt x="7775" y="8254"/>
                      <a:pt x="7144" y="7968"/>
                      <a:pt x="6787" y="7599"/>
                    </a:cubicBezTo>
                    <a:cubicBezTo>
                      <a:pt x="6192" y="6956"/>
                      <a:pt x="6347" y="6444"/>
                      <a:pt x="6430" y="6254"/>
                    </a:cubicBezTo>
                    <a:cubicBezTo>
                      <a:pt x="6557" y="5977"/>
                      <a:pt x="6817" y="5812"/>
                      <a:pt x="7113" y="5812"/>
                    </a:cubicBezTo>
                    <a:cubicBezTo>
                      <a:pt x="7124" y="5812"/>
                      <a:pt x="7134" y="5813"/>
                      <a:pt x="7144" y="5813"/>
                    </a:cubicBezTo>
                    <a:cubicBezTo>
                      <a:pt x="7371" y="5849"/>
                      <a:pt x="7585" y="5920"/>
                      <a:pt x="7787" y="6015"/>
                    </a:cubicBezTo>
                    <a:cubicBezTo>
                      <a:pt x="8095" y="6135"/>
                      <a:pt x="8414" y="6261"/>
                      <a:pt x="8707" y="6261"/>
                    </a:cubicBezTo>
                    <a:cubicBezTo>
                      <a:pt x="8822" y="6261"/>
                      <a:pt x="8933" y="6241"/>
                      <a:pt x="9037" y="6194"/>
                    </a:cubicBezTo>
                    <a:cubicBezTo>
                      <a:pt x="9264" y="6075"/>
                      <a:pt x="9430" y="5861"/>
                      <a:pt x="9502" y="5623"/>
                    </a:cubicBezTo>
                    <a:cubicBezTo>
                      <a:pt x="9716" y="5063"/>
                      <a:pt x="9597" y="4432"/>
                      <a:pt x="9180" y="4003"/>
                    </a:cubicBezTo>
                    <a:cubicBezTo>
                      <a:pt x="9002" y="3813"/>
                      <a:pt x="8764" y="3682"/>
                      <a:pt x="8514" y="3658"/>
                    </a:cubicBezTo>
                    <a:cubicBezTo>
                      <a:pt x="8942" y="2777"/>
                      <a:pt x="9073" y="1777"/>
                      <a:pt x="8895" y="812"/>
                    </a:cubicBezTo>
                    <a:lnTo>
                      <a:pt x="8883" y="777"/>
                    </a:lnTo>
                    <a:lnTo>
                      <a:pt x="8823" y="717"/>
                    </a:lnTo>
                    <a:lnTo>
                      <a:pt x="8787" y="717"/>
                    </a:lnTo>
                    <a:cubicBezTo>
                      <a:pt x="8506" y="662"/>
                      <a:pt x="8223" y="634"/>
                      <a:pt x="7940" y="634"/>
                    </a:cubicBezTo>
                    <a:cubicBezTo>
                      <a:pt x="7255" y="634"/>
                      <a:pt x="6578" y="795"/>
                      <a:pt x="5954" y="1098"/>
                    </a:cubicBezTo>
                    <a:cubicBezTo>
                      <a:pt x="5918" y="836"/>
                      <a:pt x="5799" y="598"/>
                      <a:pt x="5608" y="431"/>
                    </a:cubicBezTo>
                    <a:cubicBezTo>
                      <a:pt x="5320" y="151"/>
                      <a:pt x="4940" y="0"/>
                      <a:pt x="4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"/>
              <p:cNvSpPr/>
              <p:nvPr/>
            </p:nvSpPr>
            <p:spPr>
              <a:xfrm>
                <a:off x="1924925" y="1759875"/>
                <a:ext cx="1428475" cy="1396325"/>
              </a:xfrm>
              <a:custGeom>
                <a:avLst/>
                <a:gdLst/>
                <a:ahLst/>
                <a:cxnLst/>
                <a:rect l="l" t="t" r="r" b="b"/>
                <a:pathLst>
                  <a:path w="57139" h="55853" extrusionOk="0">
                    <a:moveTo>
                      <a:pt x="32517" y="346"/>
                    </a:moveTo>
                    <a:cubicBezTo>
                      <a:pt x="34136" y="346"/>
                      <a:pt x="35719" y="1096"/>
                      <a:pt x="37196" y="2584"/>
                    </a:cubicBezTo>
                    <a:cubicBezTo>
                      <a:pt x="38660" y="4048"/>
                      <a:pt x="39589" y="5894"/>
                      <a:pt x="39958" y="8061"/>
                    </a:cubicBezTo>
                    <a:lnTo>
                      <a:pt x="39994" y="8216"/>
                    </a:lnTo>
                    <a:lnTo>
                      <a:pt x="40887" y="8120"/>
                    </a:lnTo>
                    <a:lnTo>
                      <a:pt x="40934" y="8180"/>
                    </a:lnTo>
                    <a:lnTo>
                      <a:pt x="41387" y="8978"/>
                    </a:lnTo>
                    <a:cubicBezTo>
                      <a:pt x="41446" y="9073"/>
                      <a:pt x="41494" y="9180"/>
                      <a:pt x="41542" y="9287"/>
                    </a:cubicBezTo>
                    <a:lnTo>
                      <a:pt x="41601" y="9442"/>
                    </a:lnTo>
                    <a:lnTo>
                      <a:pt x="41756" y="9382"/>
                    </a:lnTo>
                    <a:cubicBezTo>
                      <a:pt x="42350" y="9141"/>
                      <a:pt x="42984" y="9021"/>
                      <a:pt x="43618" y="9021"/>
                    </a:cubicBezTo>
                    <a:cubicBezTo>
                      <a:pt x="44140" y="9021"/>
                      <a:pt x="44661" y="9102"/>
                      <a:pt x="45161" y="9263"/>
                    </a:cubicBezTo>
                    <a:cubicBezTo>
                      <a:pt x="45506" y="9418"/>
                      <a:pt x="46423" y="9894"/>
                      <a:pt x="46649" y="10156"/>
                    </a:cubicBezTo>
                    <a:cubicBezTo>
                      <a:pt x="46852" y="10371"/>
                      <a:pt x="47173" y="11204"/>
                      <a:pt x="47280" y="11502"/>
                    </a:cubicBezTo>
                    <a:cubicBezTo>
                      <a:pt x="47602" y="12573"/>
                      <a:pt x="47542" y="13716"/>
                      <a:pt x="47126" y="14752"/>
                    </a:cubicBezTo>
                    <a:lnTo>
                      <a:pt x="47066" y="14907"/>
                    </a:lnTo>
                    <a:lnTo>
                      <a:pt x="47221" y="14966"/>
                    </a:lnTo>
                    <a:cubicBezTo>
                      <a:pt x="47328" y="15014"/>
                      <a:pt x="47423" y="15062"/>
                      <a:pt x="47530" y="15121"/>
                    </a:cubicBezTo>
                    <a:lnTo>
                      <a:pt x="48388" y="15609"/>
                    </a:lnTo>
                    <a:lnTo>
                      <a:pt x="48281" y="16514"/>
                    </a:lnTo>
                    <a:lnTo>
                      <a:pt x="48423" y="16538"/>
                    </a:lnTo>
                    <a:cubicBezTo>
                      <a:pt x="50602" y="16907"/>
                      <a:pt x="52448" y="17836"/>
                      <a:pt x="53900" y="19300"/>
                    </a:cubicBezTo>
                    <a:cubicBezTo>
                      <a:pt x="56734" y="22122"/>
                      <a:pt x="56282" y="24658"/>
                      <a:pt x="55758" y="25920"/>
                    </a:cubicBezTo>
                    <a:cubicBezTo>
                      <a:pt x="55460" y="26635"/>
                      <a:pt x="55008" y="27277"/>
                      <a:pt x="54448" y="27813"/>
                    </a:cubicBezTo>
                    <a:lnTo>
                      <a:pt x="54329" y="27932"/>
                    </a:lnTo>
                    <a:lnTo>
                      <a:pt x="54448" y="28051"/>
                    </a:lnTo>
                    <a:cubicBezTo>
                      <a:pt x="55008" y="28587"/>
                      <a:pt x="55460" y="29230"/>
                      <a:pt x="55758" y="29956"/>
                    </a:cubicBezTo>
                    <a:cubicBezTo>
                      <a:pt x="56282" y="31207"/>
                      <a:pt x="56734" y="33743"/>
                      <a:pt x="53900" y="36576"/>
                    </a:cubicBezTo>
                    <a:cubicBezTo>
                      <a:pt x="52448" y="38029"/>
                      <a:pt x="50602" y="38957"/>
                      <a:pt x="48423" y="39338"/>
                    </a:cubicBezTo>
                    <a:lnTo>
                      <a:pt x="48281" y="39362"/>
                    </a:lnTo>
                    <a:lnTo>
                      <a:pt x="48388" y="40267"/>
                    </a:lnTo>
                    <a:lnTo>
                      <a:pt x="47530" y="40755"/>
                    </a:lnTo>
                    <a:cubicBezTo>
                      <a:pt x="47435" y="40815"/>
                      <a:pt x="47328" y="40862"/>
                      <a:pt x="47233" y="40910"/>
                    </a:cubicBezTo>
                    <a:lnTo>
                      <a:pt x="47078" y="40970"/>
                    </a:lnTo>
                    <a:lnTo>
                      <a:pt x="47138" y="41112"/>
                    </a:lnTo>
                    <a:cubicBezTo>
                      <a:pt x="47554" y="42148"/>
                      <a:pt x="47602" y="43291"/>
                      <a:pt x="47280" y="44363"/>
                    </a:cubicBezTo>
                    <a:cubicBezTo>
                      <a:pt x="47185" y="44661"/>
                      <a:pt x="46864" y="45494"/>
                      <a:pt x="46673" y="45708"/>
                    </a:cubicBezTo>
                    <a:cubicBezTo>
                      <a:pt x="46435" y="45970"/>
                      <a:pt x="45471" y="46458"/>
                      <a:pt x="45137" y="46613"/>
                    </a:cubicBezTo>
                    <a:cubicBezTo>
                      <a:pt x="44648" y="46766"/>
                      <a:pt x="44141" y="46842"/>
                      <a:pt x="43636" y="46842"/>
                    </a:cubicBezTo>
                    <a:cubicBezTo>
                      <a:pt x="43000" y="46842"/>
                      <a:pt x="42365" y="46721"/>
                      <a:pt x="41768" y="46482"/>
                    </a:cubicBezTo>
                    <a:lnTo>
                      <a:pt x="41613" y="46423"/>
                    </a:lnTo>
                    <a:lnTo>
                      <a:pt x="41554" y="46577"/>
                    </a:lnTo>
                    <a:cubicBezTo>
                      <a:pt x="41506" y="46685"/>
                      <a:pt x="41458" y="46780"/>
                      <a:pt x="41399" y="46887"/>
                    </a:cubicBezTo>
                    <a:lnTo>
                      <a:pt x="40946" y="47685"/>
                    </a:lnTo>
                    <a:lnTo>
                      <a:pt x="40923" y="47709"/>
                    </a:lnTo>
                    <a:lnTo>
                      <a:pt x="40899" y="47744"/>
                    </a:lnTo>
                    <a:lnTo>
                      <a:pt x="40006" y="47637"/>
                    </a:lnTo>
                    <a:lnTo>
                      <a:pt x="39970" y="47804"/>
                    </a:lnTo>
                    <a:cubicBezTo>
                      <a:pt x="39601" y="49971"/>
                      <a:pt x="38672" y="51816"/>
                      <a:pt x="37208" y="53269"/>
                    </a:cubicBezTo>
                    <a:cubicBezTo>
                      <a:pt x="35719" y="54757"/>
                      <a:pt x="34148" y="55519"/>
                      <a:pt x="32529" y="55519"/>
                    </a:cubicBezTo>
                    <a:cubicBezTo>
                      <a:pt x="31112" y="55519"/>
                      <a:pt x="29754" y="54912"/>
                      <a:pt x="28695" y="53805"/>
                    </a:cubicBezTo>
                    <a:lnTo>
                      <a:pt x="28564" y="53685"/>
                    </a:lnTo>
                    <a:lnTo>
                      <a:pt x="28445" y="53805"/>
                    </a:lnTo>
                    <a:cubicBezTo>
                      <a:pt x="27385" y="54912"/>
                      <a:pt x="26028" y="55519"/>
                      <a:pt x="24611" y="55519"/>
                    </a:cubicBezTo>
                    <a:cubicBezTo>
                      <a:pt x="22992" y="55519"/>
                      <a:pt x="21408" y="54757"/>
                      <a:pt x="19920" y="53269"/>
                    </a:cubicBezTo>
                    <a:cubicBezTo>
                      <a:pt x="18467" y="51816"/>
                      <a:pt x="17539" y="49971"/>
                      <a:pt x="17170" y="47804"/>
                    </a:cubicBezTo>
                    <a:lnTo>
                      <a:pt x="17134" y="47637"/>
                    </a:lnTo>
                    <a:lnTo>
                      <a:pt x="16229" y="47744"/>
                    </a:lnTo>
                    <a:lnTo>
                      <a:pt x="15741" y="46887"/>
                    </a:lnTo>
                    <a:cubicBezTo>
                      <a:pt x="15681" y="46792"/>
                      <a:pt x="15634" y="46685"/>
                      <a:pt x="15598" y="46577"/>
                    </a:cubicBezTo>
                    <a:lnTo>
                      <a:pt x="15526" y="46423"/>
                    </a:lnTo>
                    <a:lnTo>
                      <a:pt x="15384" y="46482"/>
                    </a:lnTo>
                    <a:cubicBezTo>
                      <a:pt x="14782" y="46725"/>
                      <a:pt x="14150" y="46846"/>
                      <a:pt x="13516" y="46846"/>
                    </a:cubicBezTo>
                    <a:cubicBezTo>
                      <a:pt x="13032" y="46846"/>
                      <a:pt x="12547" y="46776"/>
                      <a:pt x="12074" y="46637"/>
                    </a:cubicBezTo>
                    <a:cubicBezTo>
                      <a:pt x="11728" y="46482"/>
                      <a:pt x="10752" y="46006"/>
                      <a:pt x="10502" y="45744"/>
                    </a:cubicBezTo>
                    <a:cubicBezTo>
                      <a:pt x="10300" y="45530"/>
                      <a:pt x="9966" y="44672"/>
                      <a:pt x="9859" y="44375"/>
                    </a:cubicBezTo>
                    <a:cubicBezTo>
                      <a:pt x="9550" y="43303"/>
                      <a:pt x="9597" y="42160"/>
                      <a:pt x="10014" y="41112"/>
                    </a:cubicBezTo>
                    <a:lnTo>
                      <a:pt x="10073" y="40970"/>
                    </a:lnTo>
                    <a:lnTo>
                      <a:pt x="9919" y="40910"/>
                    </a:lnTo>
                    <a:cubicBezTo>
                      <a:pt x="9811" y="40862"/>
                      <a:pt x="9716" y="40815"/>
                      <a:pt x="9609" y="40755"/>
                    </a:cubicBezTo>
                    <a:lnTo>
                      <a:pt x="8823" y="40315"/>
                    </a:lnTo>
                    <a:lnTo>
                      <a:pt x="8776" y="40279"/>
                    </a:lnTo>
                    <a:lnTo>
                      <a:pt x="8752" y="40267"/>
                    </a:lnTo>
                    <a:lnTo>
                      <a:pt x="8859" y="39362"/>
                    </a:lnTo>
                    <a:lnTo>
                      <a:pt x="8716" y="39338"/>
                    </a:lnTo>
                    <a:cubicBezTo>
                      <a:pt x="6537" y="38969"/>
                      <a:pt x="4692" y="38041"/>
                      <a:pt x="3239" y="36576"/>
                    </a:cubicBezTo>
                    <a:cubicBezTo>
                      <a:pt x="406" y="33754"/>
                      <a:pt x="858" y="31218"/>
                      <a:pt x="1382" y="29956"/>
                    </a:cubicBezTo>
                    <a:cubicBezTo>
                      <a:pt x="1680" y="29242"/>
                      <a:pt x="2132" y="28599"/>
                      <a:pt x="2692" y="28063"/>
                    </a:cubicBezTo>
                    <a:lnTo>
                      <a:pt x="2811" y="27944"/>
                    </a:lnTo>
                    <a:lnTo>
                      <a:pt x="2692" y="27825"/>
                    </a:lnTo>
                    <a:cubicBezTo>
                      <a:pt x="2132" y="27289"/>
                      <a:pt x="1680" y="26635"/>
                      <a:pt x="1382" y="25920"/>
                    </a:cubicBezTo>
                    <a:cubicBezTo>
                      <a:pt x="846" y="24658"/>
                      <a:pt x="394" y="22122"/>
                      <a:pt x="3227" y="19288"/>
                    </a:cubicBezTo>
                    <a:cubicBezTo>
                      <a:pt x="4680" y="17836"/>
                      <a:pt x="6525" y="16907"/>
                      <a:pt x="8692" y="16538"/>
                    </a:cubicBezTo>
                    <a:lnTo>
                      <a:pt x="8847" y="16502"/>
                    </a:lnTo>
                    <a:lnTo>
                      <a:pt x="8740" y="15597"/>
                    </a:lnTo>
                    <a:lnTo>
                      <a:pt x="9597" y="15109"/>
                    </a:lnTo>
                    <a:cubicBezTo>
                      <a:pt x="9704" y="15050"/>
                      <a:pt x="9800" y="15002"/>
                      <a:pt x="9907" y="14966"/>
                    </a:cubicBezTo>
                    <a:lnTo>
                      <a:pt x="10050" y="14895"/>
                    </a:lnTo>
                    <a:lnTo>
                      <a:pt x="10002" y="14752"/>
                    </a:lnTo>
                    <a:cubicBezTo>
                      <a:pt x="9585" y="13716"/>
                      <a:pt x="9538" y="12573"/>
                      <a:pt x="9847" y="11502"/>
                    </a:cubicBezTo>
                    <a:cubicBezTo>
                      <a:pt x="9966" y="11192"/>
                      <a:pt x="10300" y="10323"/>
                      <a:pt x="10502" y="10109"/>
                    </a:cubicBezTo>
                    <a:cubicBezTo>
                      <a:pt x="10740" y="9859"/>
                      <a:pt x="11669" y="9394"/>
                      <a:pt x="11990" y="9251"/>
                    </a:cubicBezTo>
                    <a:cubicBezTo>
                      <a:pt x="12482" y="9093"/>
                      <a:pt x="12990" y="9014"/>
                      <a:pt x="13498" y="9014"/>
                    </a:cubicBezTo>
                    <a:cubicBezTo>
                      <a:pt x="14134" y="9014"/>
                      <a:pt x="14769" y="9138"/>
                      <a:pt x="15372" y="9382"/>
                    </a:cubicBezTo>
                    <a:lnTo>
                      <a:pt x="15515" y="9442"/>
                    </a:lnTo>
                    <a:lnTo>
                      <a:pt x="15586" y="9287"/>
                    </a:lnTo>
                    <a:cubicBezTo>
                      <a:pt x="15622" y="9180"/>
                      <a:pt x="15669" y="9073"/>
                      <a:pt x="15729" y="8978"/>
                    </a:cubicBezTo>
                    <a:lnTo>
                      <a:pt x="16217" y="8120"/>
                    </a:lnTo>
                    <a:lnTo>
                      <a:pt x="17122" y="8216"/>
                    </a:lnTo>
                    <a:lnTo>
                      <a:pt x="17158" y="8061"/>
                    </a:lnTo>
                    <a:cubicBezTo>
                      <a:pt x="17527" y="5894"/>
                      <a:pt x="18455" y="4048"/>
                      <a:pt x="19908" y="2584"/>
                    </a:cubicBezTo>
                    <a:cubicBezTo>
                      <a:pt x="21396" y="1096"/>
                      <a:pt x="22980" y="346"/>
                      <a:pt x="24599" y="346"/>
                    </a:cubicBezTo>
                    <a:cubicBezTo>
                      <a:pt x="26016" y="346"/>
                      <a:pt x="27373" y="953"/>
                      <a:pt x="28433" y="2060"/>
                    </a:cubicBezTo>
                    <a:lnTo>
                      <a:pt x="28552" y="2179"/>
                    </a:lnTo>
                    <a:lnTo>
                      <a:pt x="28683" y="2060"/>
                    </a:lnTo>
                    <a:cubicBezTo>
                      <a:pt x="29743" y="953"/>
                      <a:pt x="31100" y="346"/>
                      <a:pt x="32517" y="346"/>
                    </a:cubicBezTo>
                    <a:close/>
                    <a:moveTo>
                      <a:pt x="24611" y="0"/>
                    </a:moveTo>
                    <a:cubicBezTo>
                      <a:pt x="22896" y="0"/>
                      <a:pt x="21241" y="786"/>
                      <a:pt x="19682" y="2346"/>
                    </a:cubicBezTo>
                    <a:cubicBezTo>
                      <a:pt x="18205" y="3822"/>
                      <a:pt x="17265" y="5668"/>
                      <a:pt x="16860" y="7847"/>
                    </a:cubicBezTo>
                    <a:lnTo>
                      <a:pt x="16134" y="7763"/>
                    </a:lnTo>
                    <a:lnTo>
                      <a:pt x="16050" y="7751"/>
                    </a:lnTo>
                    <a:lnTo>
                      <a:pt x="15812" y="8180"/>
                    </a:lnTo>
                    <a:lnTo>
                      <a:pt x="15455" y="8799"/>
                    </a:lnTo>
                    <a:cubicBezTo>
                      <a:pt x="15407" y="8870"/>
                      <a:pt x="15372" y="8942"/>
                      <a:pt x="15336" y="9001"/>
                    </a:cubicBezTo>
                    <a:cubicBezTo>
                      <a:pt x="14749" y="8780"/>
                      <a:pt x="14128" y="8670"/>
                      <a:pt x="13504" y="8670"/>
                    </a:cubicBezTo>
                    <a:cubicBezTo>
                      <a:pt x="12951" y="8670"/>
                      <a:pt x="12396" y="8757"/>
                      <a:pt x="11859" y="8930"/>
                    </a:cubicBezTo>
                    <a:cubicBezTo>
                      <a:pt x="11728" y="8990"/>
                      <a:pt x="10573" y="9525"/>
                      <a:pt x="10264" y="9871"/>
                    </a:cubicBezTo>
                    <a:cubicBezTo>
                      <a:pt x="9978" y="10180"/>
                      <a:pt x="9573" y="11264"/>
                      <a:pt x="9526" y="11395"/>
                    </a:cubicBezTo>
                    <a:cubicBezTo>
                      <a:pt x="9216" y="12478"/>
                      <a:pt x="9252" y="13645"/>
                      <a:pt x="9633" y="14716"/>
                    </a:cubicBezTo>
                    <a:cubicBezTo>
                      <a:pt x="9561" y="14752"/>
                      <a:pt x="9502" y="14776"/>
                      <a:pt x="9430" y="14824"/>
                    </a:cubicBezTo>
                    <a:lnTo>
                      <a:pt x="8811" y="15169"/>
                    </a:lnTo>
                    <a:lnTo>
                      <a:pt x="8383" y="15419"/>
                    </a:lnTo>
                    <a:lnTo>
                      <a:pt x="8395" y="15526"/>
                    </a:lnTo>
                    <a:lnTo>
                      <a:pt x="8478" y="16228"/>
                    </a:lnTo>
                    <a:cubicBezTo>
                      <a:pt x="6299" y="16633"/>
                      <a:pt x="4466" y="17574"/>
                      <a:pt x="2977" y="19062"/>
                    </a:cubicBezTo>
                    <a:cubicBezTo>
                      <a:pt x="1" y="22027"/>
                      <a:pt x="489" y="24718"/>
                      <a:pt x="1048" y="26039"/>
                    </a:cubicBezTo>
                    <a:cubicBezTo>
                      <a:pt x="1346" y="26742"/>
                      <a:pt x="1775" y="27385"/>
                      <a:pt x="2311" y="27932"/>
                    </a:cubicBezTo>
                    <a:cubicBezTo>
                      <a:pt x="1775" y="28468"/>
                      <a:pt x="1346" y="29111"/>
                      <a:pt x="1048" y="29813"/>
                    </a:cubicBezTo>
                    <a:cubicBezTo>
                      <a:pt x="489" y="31159"/>
                      <a:pt x="1" y="33838"/>
                      <a:pt x="2977" y="36802"/>
                    </a:cubicBezTo>
                    <a:cubicBezTo>
                      <a:pt x="4454" y="38279"/>
                      <a:pt x="6299" y="39231"/>
                      <a:pt x="8478" y="39636"/>
                    </a:cubicBezTo>
                    <a:lnTo>
                      <a:pt x="8407" y="40243"/>
                    </a:lnTo>
                    <a:lnTo>
                      <a:pt x="8383" y="40434"/>
                    </a:lnTo>
                    <a:lnTo>
                      <a:pt x="8811" y="40684"/>
                    </a:lnTo>
                    <a:lnTo>
                      <a:pt x="9430" y="41041"/>
                    </a:lnTo>
                    <a:cubicBezTo>
                      <a:pt x="9502" y="41077"/>
                      <a:pt x="9561" y="41112"/>
                      <a:pt x="9633" y="41148"/>
                    </a:cubicBezTo>
                    <a:cubicBezTo>
                      <a:pt x="9240" y="42220"/>
                      <a:pt x="9216" y="43387"/>
                      <a:pt x="9538" y="44482"/>
                    </a:cubicBezTo>
                    <a:cubicBezTo>
                      <a:pt x="9573" y="44601"/>
                      <a:pt x="9966" y="45673"/>
                      <a:pt x="10252" y="45970"/>
                    </a:cubicBezTo>
                    <a:cubicBezTo>
                      <a:pt x="10585" y="46339"/>
                      <a:pt x="11788" y="46887"/>
                      <a:pt x="11943" y="46958"/>
                    </a:cubicBezTo>
                    <a:cubicBezTo>
                      <a:pt x="12448" y="47109"/>
                      <a:pt x="12968" y="47184"/>
                      <a:pt x="13486" y="47184"/>
                    </a:cubicBezTo>
                    <a:cubicBezTo>
                      <a:pt x="14115" y="47184"/>
                      <a:pt x="14742" y="47073"/>
                      <a:pt x="15336" y="46851"/>
                    </a:cubicBezTo>
                    <a:cubicBezTo>
                      <a:pt x="15372" y="46923"/>
                      <a:pt x="15407" y="46994"/>
                      <a:pt x="15455" y="47054"/>
                    </a:cubicBezTo>
                    <a:lnTo>
                      <a:pt x="15812" y="47685"/>
                    </a:lnTo>
                    <a:lnTo>
                      <a:pt x="16050" y="48101"/>
                    </a:lnTo>
                    <a:lnTo>
                      <a:pt x="16110" y="48101"/>
                    </a:lnTo>
                    <a:lnTo>
                      <a:pt x="16860" y="48018"/>
                    </a:lnTo>
                    <a:cubicBezTo>
                      <a:pt x="17265" y="50185"/>
                      <a:pt x="18205" y="52031"/>
                      <a:pt x="19694" y="53519"/>
                    </a:cubicBezTo>
                    <a:cubicBezTo>
                      <a:pt x="21241" y="55067"/>
                      <a:pt x="22896" y="55852"/>
                      <a:pt x="24611" y="55852"/>
                    </a:cubicBezTo>
                    <a:cubicBezTo>
                      <a:pt x="26099" y="55840"/>
                      <a:pt x="27528" y="55233"/>
                      <a:pt x="28564" y="54162"/>
                    </a:cubicBezTo>
                    <a:cubicBezTo>
                      <a:pt x="29612" y="55233"/>
                      <a:pt x="31040" y="55840"/>
                      <a:pt x="32529" y="55852"/>
                    </a:cubicBezTo>
                    <a:cubicBezTo>
                      <a:pt x="34243" y="55852"/>
                      <a:pt x="35898" y="55067"/>
                      <a:pt x="37446" y="53519"/>
                    </a:cubicBezTo>
                    <a:cubicBezTo>
                      <a:pt x="38922" y="52042"/>
                      <a:pt x="39875" y="50185"/>
                      <a:pt x="40280" y="48006"/>
                    </a:cubicBezTo>
                    <a:lnTo>
                      <a:pt x="40887" y="48078"/>
                    </a:lnTo>
                    <a:lnTo>
                      <a:pt x="41089" y="48101"/>
                    </a:lnTo>
                    <a:lnTo>
                      <a:pt x="41327" y="47673"/>
                    </a:lnTo>
                    <a:lnTo>
                      <a:pt x="41685" y="47054"/>
                    </a:lnTo>
                    <a:cubicBezTo>
                      <a:pt x="41720" y="46982"/>
                      <a:pt x="41756" y="46911"/>
                      <a:pt x="41792" y="46851"/>
                    </a:cubicBezTo>
                    <a:cubicBezTo>
                      <a:pt x="42385" y="47072"/>
                      <a:pt x="43005" y="47183"/>
                      <a:pt x="43628" y="47183"/>
                    </a:cubicBezTo>
                    <a:cubicBezTo>
                      <a:pt x="44179" y="47183"/>
                      <a:pt x="44731" y="47096"/>
                      <a:pt x="45268" y="46923"/>
                    </a:cubicBezTo>
                    <a:cubicBezTo>
                      <a:pt x="45399" y="46863"/>
                      <a:pt x="46602" y="46292"/>
                      <a:pt x="46923" y="45923"/>
                    </a:cubicBezTo>
                    <a:cubicBezTo>
                      <a:pt x="47197" y="45625"/>
                      <a:pt x="47566" y="44589"/>
                      <a:pt x="47602" y="44458"/>
                    </a:cubicBezTo>
                    <a:cubicBezTo>
                      <a:pt x="47923" y="43375"/>
                      <a:pt x="47888" y="42208"/>
                      <a:pt x="47507" y="41136"/>
                    </a:cubicBezTo>
                    <a:cubicBezTo>
                      <a:pt x="47578" y="41101"/>
                      <a:pt x="47638" y="41077"/>
                      <a:pt x="47697" y="41029"/>
                    </a:cubicBezTo>
                    <a:lnTo>
                      <a:pt x="48316" y="40684"/>
                    </a:lnTo>
                    <a:lnTo>
                      <a:pt x="48745" y="40434"/>
                    </a:lnTo>
                    <a:lnTo>
                      <a:pt x="48733" y="40267"/>
                    </a:lnTo>
                    <a:lnTo>
                      <a:pt x="48662" y="39624"/>
                    </a:lnTo>
                    <a:cubicBezTo>
                      <a:pt x="50829" y="39219"/>
                      <a:pt x="52674" y="38279"/>
                      <a:pt x="54162" y="36791"/>
                    </a:cubicBezTo>
                    <a:cubicBezTo>
                      <a:pt x="57127" y="33826"/>
                      <a:pt x="56651" y="31135"/>
                      <a:pt x="56103" y="29813"/>
                    </a:cubicBezTo>
                    <a:cubicBezTo>
                      <a:pt x="55805" y="29111"/>
                      <a:pt x="55377" y="28468"/>
                      <a:pt x="54829" y="27920"/>
                    </a:cubicBezTo>
                    <a:cubicBezTo>
                      <a:pt x="55377" y="27385"/>
                      <a:pt x="55805" y="26742"/>
                      <a:pt x="56103" y="26039"/>
                    </a:cubicBezTo>
                    <a:cubicBezTo>
                      <a:pt x="56651" y="24694"/>
                      <a:pt x="57139" y="22015"/>
                      <a:pt x="54162" y="19050"/>
                    </a:cubicBezTo>
                    <a:cubicBezTo>
                      <a:pt x="52686" y="17574"/>
                      <a:pt x="50840" y="16621"/>
                      <a:pt x="48662" y="16217"/>
                    </a:cubicBezTo>
                    <a:lnTo>
                      <a:pt x="48745" y="15490"/>
                    </a:lnTo>
                    <a:lnTo>
                      <a:pt x="48745" y="15419"/>
                    </a:lnTo>
                    <a:lnTo>
                      <a:pt x="48316" y="15169"/>
                    </a:lnTo>
                    <a:lnTo>
                      <a:pt x="47697" y="14824"/>
                    </a:lnTo>
                    <a:cubicBezTo>
                      <a:pt x="47638" y="14776"/>
                      <a:pt x="47578" y="14752"/>
                      <a:pt x="47507" y="14716"/>
                    </a:cubicBezTo>
                    <a:cubicBezTo>
                      <a:pt x="47888" y="13645"/>
                      <a:pt x="47923" y="12478"/>
                      <a:pt x="47602" y="11383"/>
                    </a:cubicBezTo>
                    <a:cubicBezTo>
                      <a:pt x="47566" y="11264"/>
                      <a:pt x="47185" y="10216"/>
                      <a:pt x="46911" y="9918"/>
                    </a:cubicBezTo>
                    <a:cubicBezTo>
                      <a:pt x="46602" y="9573"/>
                      <a:pt x="45459" y="9013"/>
                      <a:pt x="45304" y="8942"/>
                    </a:cubicBezTo>
                    <a:cubicBezTo>
                      <a:pt x="44762" y="8761"/>
                      <a:pt x="44199" y="8672"/>
                      <a:pt x="43636" y="8672"/>
                    </a:cubicBezTo>
                    <a:cubicBezTo>
                      <a:pt x="43011" y="8672"/>
                      <a:pt x="42387" y="8782"/>
                      <a:pt x="41792" y="9001"/>
                    </a:cubicBezTo>
                    <a:cubicBezTo>
                      <a:pt x="41756" y="8942"/>
                      <a:pt x="41720" y="8870"/>
                      <a:pt x="41685" y="8799"/>
                    </a:cubicBezTo>
                    <a:lnTo>
                      <a:pt x="41327" y="8180"/>
                    </a:lnTo>
                    <a:lnTo>
                      <a:pt x="41089" y="7751"/>
                    </a:lnTo>
                    <a:lnTo>
                      <a:pt x="40863" y="7775"/>
                    </a:lnTo>
                    <a:lnTo>
                      <a:pt x="40280" y="7847"/>
                    </a:lnTo>
                    <a:cubicBezTo>
                      <a:pt x="39875" y="5680"/>
                      <a:pt x="38922" y="3834"/>
                      <a:pt x="37446" y="2346"/>
                    </a:cubicBezTo>
                    <a:cubicBezTo>
                      <a:pt x="35898" y="786"/>
                      <a:pt x="34243" y="0"/>
                      <a:pt x="32529" y="0"/>
                    </a:cubicBezTo>
                    <a:cubicBezTo>
                      <a:pt x="31040" y="12"/>
                      <a:pt x="29612" y="619"/>
                      <a:pt x="28564" y="1691"/>
                    </a:cubicBezTo>
                    <a:cubicBezTo>
                      <a:pt x="27528" y="619"/>
                      <a:pt x="26099" y="12"/>
                      <a:pt x="246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"/>
              <p:cNvSpPr/>
              <p:nvPr/>
            </p:nvSpPr>
            <p:spPr>
              <a:xfrm>
                <a:off x="3066750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1393" y="607"/>
                    </a:moveTo>
                    <a:cubicBezTo>
                      <a:pt x="1512" y="917"/>
                      <a:pt x="1667" y="1214"/>
                      <a:pt x="1857" y="1488"/>
                    </a:cubicBezTo>
                    <a:cubicBezTo>
                      <a:pt x="1667" y="1762"/>
                      <a:pt x="1512" y="2048"/>
                      <a:pt x="1393" y="2369"/>
                    </a:cubicBezTo>
                    <a:lnTo>
                      <a:pt x="476" y="1488"/>
                    </a:lnTo>
                    <a:lnTo>
                      <a:pt x="1393" y="607"/>
                    </a:lnTo>
                    <a:close/>
                    <a:moveTo>
                      <a:pt x="1548" y="0"/>
                    </a:moveTo>
                    <a:lnTo>
                      <a:pt x="0" y="1488"/>
                    </a:lnTo>
                    <a:lnTo>
                      <a:pt x="1548" y="2977"/>
                    </a:lnTo>
                    <a:lnTo>
                      <a:pt x="1631" y="2715"/>
                    </a:lnTo>
                    <a:cubicBezTo>
                      <a:pt x="1750" y="2310"/>
                      <a:pt x="1941" y="1929"/>
                      <a:pt x="2203" y="1584"/>
                    </a:cubicBezTo>
                    <a:lnTo>
                      <a:pt x="2274" y="1488"/>
                    </a:lnTo>
                    <a:lnTo>
                      <a:pt x="2203" y="1381"/>
                    </a:lnTo>
                    <a:cubicBezTo>
                      <a:pt x="1941" y="1048"/>
                      <a:pt x="1750" y="667"/>
                      <a:pt x="1631" y="262"/>
                    </a:cubicBezTo>
                    <a:lnTo>
                      <a:pt x="15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"/>
              <p:cNvSpPr/>
              <p:nvPr/>
            </p:nvSpPr>
            <p:spPr>
              <a:xfrm>
                <a:off x="2601200" y="2884425"/>
                <a:ext cx="75925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4" extrusionOk="0">
                    <a:moveTo>
                      <a:pt x="1513" y="476"/>
                    </a:moveTo>
                    <a:lnTo>
                      <a:pt x="2430" y="1429"/>
                    </a:lnTo>
                    <a:cubicBezTo>
                      <a:pt x="2108" y="1548"/>
                      <a:pt x="1799" y="1715"/>
                      <a:pt x="1513" y="1905"/>
                    </a:cubicBezTo>
                    <a:cubicBezTo>
                      <a:pt x="1239" y="1715"/>
                      <a:pt x="929" y="1548"/>
                      <a:pt x="608" y="1429"/>
                    </a:cubicBezTo>
                    <a:lnTo>
                      <a:pt x="1513" y="476"/>
                    </a:lnTo>
                    <a:close/>
                    <a:moveTo>
                      <a:pt x="1513" y="0"/>
                    </a:moveTo>
                    <a:lnTo>
                      <a:pt x="1" y="1584"/>
                    </a:lnTo>
                    <a:lnTo>
                      <a:pt x="263" y="1655"/>
                    </a:lnTo>
                    <a:cubicBezTo>
                      <a:pt x="679" y="1786"/>
                      <a:pt x="1072" y="1988"/>
                      <a:pt x="1418" y="2250"/>
                    </a:cubicBezTo>
                    <a:lnTo>
                      <a:pt x="1513" y="2334"/>
                    </a:lnTo>
                    <a:lnTo>
                      <a:pt x="1620" y="2250"/>
                    </a:lnTo>
                    <a:cubicBezTo>
                      <a:pt x="1965" y="1988"/>
                      <a:pt x="2358" y="1786"/>
                      <a:pt x="2775" y="1655"/>
                    </a:cubicBezTo>
                    <a:lnTo>
                      <a:pt x="3037" y="1584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"/>
              <p:cNvSpPr/>
              <p:nvPr/>
            </p:nvSpPr>
            <p:spPr>
              <a:xfrm>
                <a:off x="2612525" y="2690350"/>
                <a:ext cx="53300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91" extrusionOk="0">
                    <a:moveTo>
                      <a:pt x="1072" y="524"/>
                    </a:moveTo>
                    <a:cubicBezTo>
                      <a:pt x="1167" y="643"/>
                      <a:pt x="1262" y="750"/>
                      <a:pt x="1369" y="846"/>
                    </a:cubicBezTo>
                    <a:cubicBezTo>
                      <a:pt x="1429" y="905"/>
                      <a:pt x="1488" y="965"/>
                      <a:pt x="1560" y="1024"/>
                    </a:cubicBezTo>
                    <a:cubicBezTo>
                      <a:pt x="1369" y="1167"/>
                      <a:pt x="1203" y="1334"/>
                      <a:pt x="1072" y="1524"/>
                    </a:cubicBezTo>
                    <a:cubicBezTo>
                      <a:pt x="941" y="1334"/>
                      <a:pt x="774" y="1167"/>
                      <a:pt x="584" y="1024"/>
                    </a:cubicBezTo>
                    <a:cubicBezTo>
                      <a:pt x="643" y="965"/>
                      <a:pt x="703" y="905"/>
                      <a:pt x="774" y="846"/>
                    </a:cubicBezTo>
                    <a:cubicBezTo>
                      <a:pt x="869" y="750"/>
                      <a:pt x="965" y="643"/>
                      <a:pt x="1072" y="524"/>
                    </a:cubicBezTo>
                    <a:close/>
                    <a:moveTo>
                      <a:pt x="1072" y="0"/>
                    </a:moveTo>
                    <a:lnTo>
                      <a:pt x="941" y="155"/>
                    </a:lnTo>
                    <a:cubicBezTo>
                      <a:pt x="810" y="310"/>
                      <a:pt x="679" y="465"/>
                      <a:pt x="536" y="607"/>
                    </a:cubicBezTo>
                    <a:cubicBezTo>
                      <a:pt x="429" y="715"/>
                      <a:pt x="322" y="810"/>
                      <a:pt x="203" y="905"/>
                    </a:cubicBezTo>
                    <a:lnTo>
                      <a:pt x="0" y="1048"/>
                    </a:lnTo>
                    <a:lnTo>
                      <a:pt x="214" y="1179"/>
                    </a:lnTo>
                    <a:cubicBezTo>
                      <a:pt x="512" y="1357"/>
                      <a:pt x="750" y="1619"/>
                      <a:pt x="917" y="1929"/>
                    </a:cubicBezTo>
                    <a:lnTo>
                      <a:pt x="1072" y="2191"/>
                    </a:lnTo>
                    <a:lnTo>
                      <a:pt x="1215" y="1929"/>
                    </a:lnTo>
                    <a:cubicBezTo>
                      <a:pt x="1381" y="1619"/>
                      <a:pt x="1619" y="1357"/>
                      <a:pt x="1917" y="1179"/>
                    </a:cubicBezTo>
                    <a:lnTo>
                      <a:pt x="2131" y="1048"/>
                    </a:lnTo>
                    <a:lnTo>
                      <a:pt x="1941" y="905"/>
                    </a:lnTo>
                    <a:cubicBezTo>
                      <a:pt x="1810" y="810"/>
                      <a:pt x="1703" y="715"/>
                      <a:pt x="1596" y="607"/>
                    </a:cubicBezTo>
                    <a:cubicBezTo>
                      <a:pt x="1453" y="465"/>
                      <a:pt x="1322" y="310"/>
                      <a:pt x="1203" y="155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"/>
              <p:cNvSpPr/>
              <p:nvPr/>
            </p:nvSpPr>
            <p:spPr>
              <a:xfrm>
                <a:off x="2564300" y="2350725"/>
                <a:ext cx="149750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8597" extrusionOk="0">
                    <a:moveTo>
                      <a:pt x="2989" y="1703"/>
                    </a:moveTo>
                    <a:cubicBezTo>
                      <a:pt x="3239" y="2441"/>
                      <a:pt x="3691" y="3108"/>
                      <a:pt x="4287" y="3608"/>
                    </a:cubicBezTo>
                    <a:cubicBezTo>
                      <a:pt x="4560" y="3882"/>
                      <a:pt x="4882" y="4108"/>
                      <a:pt x="5215" y="4298"/>
                    </a:cubicBezTo>
                    <a:cubicBezTo>
                      <a:pt x="4882" y="4477"/>
                      <a:pt x="4572" y="4715"/>
                      <a:pt x="4299" y="4977"/>
                    </a:cubicBezTo>
                    <a:cubicBezTo>
                      <a:pt x="3691" y="5477"/>
                      <a:pt x="3251" y="6144"/>
                      <a:pt x="2989" y="6882"/>
                    </a:cubicBezTo>
                    <a:cubicBezTo>
                      <a:pt x="2739" y="6144"/>
                      <a:pt x="2298" y="5489"/>
                      <a:pt x="1703" y="4977"/>
                    </a:cubicBezTo>
                    <a:cubicBezTo>
                      <a:pt x="1417" y="4715"/>
                      <a:pt x="1108" y="4477"/>
                      <a:pt x="774" y="4298"/>
                    </a:cubicBezTo>
                    <a:cubicBezTo>
                      <a:pt x="1108" y="4108"/>
                      <a:pt x="1417" y="3882"/>
                      <a:pt x="1691" y="3620"/>
                    </a:cubicBezTo>
                    <a:cubicBezTo>
                      <a:pt x="2286" y="3108"/>
                      <a:pt x="2739" y="2453"/>
                      <a:pt x="2989" y="1703"/>
                    </a:cubicBezTo>
                    <a:close/>
                    <a:moveTo>
                      <a:pt x="2989" y="0"/>
                    </a:moveTo>
                    <a:lnTo>
                      <a:pt x="2834" y="988"/>
                    </a:lnTo>
                    <a:cubicBezTo>
                      <a:pt x="2679" y="1917"/>
                      <a:pt x="2191" y="2762"/>
                      <a:pt x="1465" y="3370"/>
                    </a:cubicBezTo>
                    <a:cubicBezTo>
                      <a:pt x="1131" y="3691"/>
                      <a:pt x="750" y="3953"/>
                      <a:pt x="334" y="4144"/>
                    </a:cubicBezTo>
                    <a:lnTo>
                      <a:pt x="0" y="4298"/>
                    </a:lnTo>
                    <a:lnTo>
                      <a:pt x="334" y="4441"/>
                    </a:lnTo>
                    <a:cubicBezTo>
                      <a:pt x="750" y="4632"/>
                      <a:pt x="1143" y="4906"/>
                      <a:pt x="1477" y="5227"/>
                    </a:cubicBezTo>
                    <a:cubicBezTo>
                      <a:pt x="2191" y="5822"/>
                      <a:pt x="2679" y="6668"/>
                      <a:pt x="2834" y="7608"/>
                    </a:cubicBezTo>
                    <a:lnTo>
                      <a:pt x="2989" y="8596"/>
                    </a:lnTo>
                    <a:lnTo>
                      <a:pt x="3156" y="7608"/>
                    </a:lnTo>
                    <a:cubicBezTo>
                      <a:pt x="3310" y="6668"/>
                      <a:pt x="3798" y="5834"/>
                      <a:pt x="4513" y="5227"/>
                    </a:cubicBezTo>
                    <a:cubicBezTo>
                      <a:pt x="4858" y="4906"/>
                      <a:pt x="5239" y="4644"/>
                      <a:pt x="5656" y="4453"/>
                    </a:cubicBezTo>
                    <a:lnTo>
                      <a:pt x="5989" y="4298"/>
                    </a:lnTo>
                    <a:lnTo>
                      <a:pt x="5656" y="4155"/>
                    </a:lnTo>
                    <a:cubicBezTo>
                      <a:pt x="5239" y="3953"/>
                      <a:pt x="4846" y="3691"/>
                      <a:pt x="4513" y="3370"/>
                    </a:cubicBezTo>
                    <a:cubicBezTo>
                      <a:pt x="3787" y="2762"/>
                      <a:pt x="3310" y="1917"/>
                      <a:pt x="3156" y="988"/>
                    </a:cubicBezTo>
                    <a:lnTo>
                      <a:pt x="29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"/>
              <p:cNvSpPr/>
              <p:nvPr/>
            </p:nvSpPr>
            <p:spPr>
              <a:xfrm>
                <a:off x="2601200" y="1973575"/>
                <a:ext cx="7592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5" extrusionOk="0">
                    <a:moveTo>
                      <a:pt x="1513" y="418"/>
                    </a:moveTo>
                    <a:cubicBezTo>
                      <a:pt x="1799" y="620"/>
                      <a:pt x="2108" y="787"/>
                      <a:pt x="2430" y="906"/>
                    </a:cubicBezTo>
                    <a:lnTo>
                      <a:pt x="1513" y="1846"/>
                    </a:lnTo>
                    <a:lnTo>
                      <a:pt x="608" y="906"/>
                    </a:lnTo>
                    <a:cubicBezTo>
                      <a:pt x="929" y="787"/>
                      <a:pt x="1239" y="620"/>
                      <a:pt x="1513" y="418"/>
                    </a:cubicBezTo>
                    <a:close/>
                    <a:moveTo>
                      <a:pt x="1513" y="1"/>
                    </a:moveTo>
                    <a:lnTo>
                      <a:pt x="1418" y="72"/>
                    </a:lnTo>
                    <a:cubicBezTo>
                      <a:pt x="1072" y="334"/>
                      <a:pt x="679" y="537"/>
                      <a:pt x="263" y="668"/>
                    </a:cubicBezTo>
                    <a:lnTo>
                      <a:pt x="1" y="751"/>
                    </a:lnTo>
                    <a:lnTo>
                      <a:pt x="1513" y="2335"/>
                    </a:lnTo>
                    <a:lnTo>
                      <a:pt x="3037" y="751"/>
                    </a:lnTo>
                    <a:lnTo>
                      <a:pt x="2775" y="668"/>
                    </a:lnTo>
                    <a:cubicBezTo>
                      <a:pt x="2358" y="537"/>
                      <a:pt x="1965" y="334"/>
                      <a:pt x="1620" y="72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"/>
              <p:cNvSpPr/>
              <p:nvPr/>
            </p:nvSpPr>
            <p:spPr>
              <a:xfrm>
                <a:off x="2612525" y="2170925"/>
                <a:ext cx="533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204" extrusionOk="0">
                    <a:moveTo>
                      <a:pt x="1060" y="679"/>
                    </a:moveTo>
                    <a:cubicBezTo>
                      <a:pt x="1203" y="858"/>
                      <a:pt x="1357" y="1037"/>
                      <a:pt x="1548" y="1180"/>
                    </a:cubicBezTo>
                    <a:cubicBezTo>
                      <a:pt x="1488" y="1227"/>
                      <a:pt x="1417" y="1287"/>
                      <a:pt x="1357" y="1358"/>
                    </a:cubicBezTo>
                    <a:cubicBezTo>
                      <a:pt x="1262" y="1453"/>
                      <a:pt x="1167" y="1561"/>
                      <a:pt x="1060" y="1668"/>
                    </a:cubicBezTo>
                    <a:cubicBezTo>
                      <a:pt x="965" y="1561"/>
                      <a:pt x="869" y="1453"/>
                      <a:pt x="762" y="1358"/>
                    </a:cubicBezTo>
                    <a:cubicBezTo>
                      <a:pt x="703" y="1287"/>
                      <a:pt x="643" y="1227"/>
                      <a:pt x="584" y="1180"/>
                    </a:cubicBezTo>
                    <a:cubicBezTo>
                      <a:pt x="762" y="1037"/>
                      <a:pt x="929" y="870"/>
                      <a:pt x="1060" y="679"/>
                    </a:cubicBezTo>
                    <a:close/>
                    <a:moveTo>
                      <a:pt x="1060" y="1"/>
                    </a:moveTo>
                    <a:lnTo>
                      <a:pt x="917" y="275"/>
                    </a:lnTo>
                    <a:cubicBezTo>
                      <a:pt x="750" y="572"/>
                      <a:pt x="500" y="834"/>
                      <a:pt x="214" y="1013"/>
                    </a:cubicBezTo>
                    <a:lnTo>
                      <a:pt x="0" y="1144"/>
                    </a:lnTo>
                    <a:lnTo>
                      <a:pt x="191" y="1299"/>
                    </a:lnTo>
                    <a:cubicBezTo>
                      <a:pt x="310" y="1382"/>
                      <a:pt x="429" y="1489"/>
                      <a:pt x="536" y="1596"/>
                    </a:cubicBezTo>
                    <a:cubicBezTo>
                      <a:pt x="667" y="1727"/>
                      <a:pt x="810" y="1882"/>
                      <a:pt x="929" y="2037"/>
                    </a:cubicBezTo>
                    <a:lnTo>
                      <a:pt x="1060" y="2203"/>
                    </a:lnTo>
                    <a:lnTo>
                      <a:pt x="1191" y="2037"/>
                    </a:lnTo>
                    <a:cubicBezTo>
                      <a:pt x="1322" y="1882"/>
                      <a:pt x="1453" y="1727"/>
                      <a:pt x="1596" y="1596"/>
                    </a:cubicBezTo>
                    <a:cubicBezTo>
                      <a:pt x="1703" y="1489"/>
                      <a:pt x="1810" y="1382"/>
                      <a:pt x="1929" y="1299"/>
                    </a:cubicBezTo>
                    <a:lnTo>
                      <a:pt x="2131" y="1144"/>
                    </a:lnTo>
                    <a:lnTo>
                      <a:pt x="1917" y="1013"/>
                    </a:lnTo>
                    <a:cubicBezTo>
                      <a:pt x="1619" y="834"/>
                      <a:pt x="1381" y="572"/>
                      <a:pt x="1215" y="275"/>
                    </a:cubicBezTo>
                    <a:lnTo>
                      <a:pt x="1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"/>
              <p:cNvSpPr/>
              <p:nvPr/>
            </p:nvSpPr>
            <p:spPr>
              <a:xfrm>
                <a:off x="2783375" y="2448650"/>
                <a:ext cx="289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751" extrusionOk="0">
                    <a:moveTo>
                      <a:pt x="846" y="0"/>
                    </a:moveTo>
                    <a:lnTo>
                      <a:pt x="727" y="60"/>
                    </a:lnTo>
                    <a:cubicBezTo>
                      <a:pt x="631" y="119"/>
                      <a:pt x="512" y="167"/>
                      <a:pt x="393" y="215"/>
                    </a:cubicBezTo>
                    <a:lnTo>
                      <a:pt x="0" y="357"/>
                    </a:lnTo>
                    <a:lnTo>
                      <a:pt x="393" y="512"/>
                    </a:lnTo>
                    <a:cubicBezTo>
                      <a:pt x="512" y="560"/>
                      <a:pt x="631" y="608"/>
                      <a:pt x="727" y="655"/>
                    </a:cubicBezTo>
                    <a:lnTo>
                      <a:pt x="846" y="750"/>
                    </a:lnTo>
                    <a:lnTo>
                      <a:pt x="929" y="631"/>
                    </a:lnTo>
                    <a:cubicBezTo>
                      <a:pt x="977" y="584"/>
                      <a:pt x="1012" y="536"/>
                      <a:pt x="1048" y="488"/>
                    </a:cubicBezTo>
                    <a:lnTo>
                      <a:pt x="1155" y="369"/>
                    </a:lnTo>
                    <a:lnTo>
                      <a:pt x="1048" y="262"/>
                    </a:lnTo>
                    <a:cubicBezTo>
                      <a:pt x="1012" y="215"/>
                      <a:pt x="977" y="167"/>
                      <a:pt x="929" y="119"/>
                    </a:cubicBezTo>
                    <a:lnTo>
                      <a:pt x="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"/>
              <p:cNvSpPr/>
              <p:nvPr/>
            </p:nvSpPr>
            <p:spPr>
              <a:xfrm>
                <a:off x="2466075" y="2448950"/>
                <a:ext cx="28600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739" extrusionOk="0">
                    <a:moveTo>
                      <a:pt x="310" y="0"/>
                    </a:moveTo>
                    <a:lnTo>
                      <a:pt x="227" y="107"/>
                    </a:lnTo>
                    <a:cubicBezTo>
                      <a:pt x="179" y="167"/>
                      <a:pt x="143" y="215"/>
                      <a:pt x="96" y="262"/>
                    </a:cubicBezTo>
                    <a:lnTo>
                      <a:pt x="0" y="369"/>
                    </a:lnTo>
                    <a:lnTo>
                      <a:pt x="96" y="488"/>
                    </a:lnTo>
                    <a:cubicBezTo>
                      <a:pt x="143" y="524"/>
                      <a:pt x="179" y="572"/>
                      <a:pt x="227" y="631"/>
                    </a:cubicBezTo>
                    <a:lnTo>
                      <a:pt x="310" y="738"/>
                    </a:lnTo>
                    <a:lnTo>
                      <a:pt x="429" y="679"/>
                    </a:lnTo>
                    <a:cubicBezTo>
                      <a:pt x="524" y="631"/>
                      <a:pt x="643" y="584"/>
                      <a:pt x="762" y="536"/>
                    </a:cubicBezTo>
                    <a:lnTo>
                      <a:pt x="1143" y="381"/>
                    </a:lnTo>
                    <a:lnTo>
                      <a:pt x="762" y="238"/>
                    </a:lnTo>
                    <a:cubicBezTo>
                      <a:pt x="643" y="179"/>
                      <a:pt x="524" y="131"/>
                      <a:pt x="429" y="84"/>
                    </a:cubicBez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"/>
              <p:cNvSpPr/>
              <p:nvPr/>
            </p:nvSpPr>
            <p:spPr>
              <a:xfrm>
                <a:off x="2154725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881" y="619"/>
                    </a:moveTo>
                    <a:lnTo>
                      <a:pt x="1786" y="1488"/>
                    </a:lnTo>
                    <a:lnTo>
                      <a:pt x="881" y="2369"/>
                    </a:lnTo>
                    <a:cubicBezTo>
                      <a:pt x="750" y="2060"/>
                      <a:pt x="596" y="1762"/>
                      <a:pt x="405" y="1488"/>
                    </a:cubicBezTo>
                    <a:cubicBezTo>
                      <a:pt x="596" y="1214"/>
                      <a:pt x="762" y="917"/>
                      <a:pt x="881" y="619"/>
                    </a:cubicBezTo>
                    <a:close/>
                    <a:moveTo>
                      <a:pt x="727" y="0"/>
                    </a:moveTo>
                    <a:lnTo>
                      <a:pt x="643" y="262"/>
                    </a:lnTo>
                    <a:cubicBezTo>
                      <a:pt x="524" y="667"/>
                      <a:pt x="322" y="1048"/>
                      <a:pt x="72" y="1381"/>
                    </a:cubicBezTo>
                    <a:lnTo>
                      <a:pt x="0" y="1488"/>
                    </a:lnTo>
                    <a:lnTo>
                      <a:pt x="72" y="1584"/>
                    </a:lnTo>
                    <a:cubicBezTo>
                      <a:pt x="322" y="1929"/>
                      <a:pt x="524" y="2310"/>
                      <a:pt x="643" y="2715"/>
                    </a:cubicBezTo>
                    <a:lnTo>
                      <a:pt x="727" y="2977"/>
                    </a:lnTo>
                    <a:lnTo>
                      <a:pt x="2274" y="1488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"/>
              <p:cNvSpPr/>
              <p:nvPr/>
            </p:nvSpPr>
            <p:spPr>
              <a:xfrm>
                <a:off x="2352950" y="24394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930" y="500"/>
                    </a:moveTo>
                    <a:cubicBezTo>
                      <a:pt x="1001" y="584"/>
                      <a:pt x="1072" y="655"/>
                      <a:pt x="1168" y="750"/>
                    </a:cubicBezTo>
                    <a:cubicBezTo>
                      <a:pt x="1084" y="834"/>
                      <a:pt x="1001" y="917"/>
                      <a:pt x="930" y="988"/>
                    </a:cubicBezTo>
                    <a:cubicBezTo>
                      <a:pt x="846" y="905"/>
                      <a:pt x="751" y="822"/>
                      <a:pt x="644" y="750"/>
                    </a:cubicBezTo>
                    <a:cubicBezTo>
                      <a:pt x="751" y="679"/>
                      <a:pt x="846" y="596"/>
                      <a:pt x="930" y="500"/>
                    </a:cubicBezTo>
                    <a:close/>
                    <a:moveTo>
                      <a:pt x="918" y="0"/>
                    </a:moveTo>
                    <a:lnTo>
                      <a:pt x="799" y="143"/>
                    </a:lnTo>
                    <a:cubicBezTo>
                      <a:pt x="644" y="322"/>
                      <a:pt x="465" y="476"/>
                      <a:pt x="263" y="596"/>
                    </a:cubicBezTo>
                    <a:lnTo>
                      <a:pt x="1" y="738"/>
                    </a:lnTo>
                    <a:lnTo>
                      <a:pt x="263" y="893"/>
                    </a:lnTo>
                    <a:cubicBezTo>
                      <a:pt x="465" y="1000"/>
                      <a:pt x="644" y="1155"/>
                      <a:pt x="799" y="1334"/>
                    </a:cubicBezTo>
                    <a:lnTo>
                      <a:pt x="918" y="1488"/>
                    </a:lnTo>
                    <a:lnTo>
                      <a:pt x="1049" y="1334"/>
                    </a:lnTo>
                    <a:cubicBezTo>
                      <a:pt x="1203" y="1167"/>
                      <a:pt x="1358" y="1024"/>
                      <a:pt x="1537" y="881"/>
                    </a:cubicBezTo>
                    <a:lnTo>
                      <a:pt x="1680" y="750"/>
                    </a:lnTo>
                    <a:lnTo>
                      <a:pt x="1537" y="631"/>
                    </a:lnTo>
                    <a:cubicBezTo>
                      <a:pt x="1358" y="476"/>
                      <a:pt x="1203" y="322"/>
                      <a:pt x="1049" y="143"/>
                    </a:cubicBez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"/>
              <p:cNvSpPr/>
              <p:nvPr/>
            </p:nvSpPr>
            <p:spPr>
              <a:xfrm>
                <a:off x="2883375" y="24397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751" y="488"/>
                    </a:moveTo>
                    <a:cubicBezTo>
                      <a:pt x="834" y="584"/>
                      <a:pt x="930" y="667"/>
                      <a:pt x="1025" y="738"/>
                    </a:cubicBezTo>
                    <a:cubicBezTo>
                      <a:pt x="930" y="810"/>
                      <a:pt x="834" y="893"/>
                      <a:pt x="751" y="976"/>
                    </a:cubicBezTo>
                    <a:cubicBezTo>
                      <a:pt x="680" y="905"/>
                      <a:pt x="608" y="822"/>
                      <a:pt x="501" y="738"/>
                    </a:cubicBezTo>
                    <a:cubicBezTo>
                      <a:pt x="608" y="655"/>
                      <a:pt x="680" y="572"/>
                      <a:pt x="751" y="488"/>
                    </a:cubicBezTo>
                    <a:close/>
                    <a:moveTo>
                      <a:pt x="751" y="0"/>
                    </a:moveTo>
                    <a:lnTo>
                      <a:pt x="632" y="143"/>
                    </a:lnTo>
                    <a:cubicBezTo>
                      <a:pt x="477" y="322"/>
                      <a:pt x="322" y="476"/>
                      <a:pt x="144" y="619"/>
                    </a:cubicBezTo>
                    <a:lnTo>
                      <a:pt x="1" y="750"/>
                    </a:lnTo>
                    <a:lnTo>
                      <a:pt x="144" y="881"/>
                    </a:lnTo>
                    <a:cubicBezTo>
                      <a:pt x="310" y="1024"/>
                      <a:pt x="477" y="1179"/>
                      <a:pt x="632" y="1334"/>
                    </a:cubicBezTo>
                    <a:lnTo>
                      <a:pt x="751" y="1488"/>
                    </a:lnTo>
                    <a:lnTo>
                      <a:pt x="882" y="1334"/>
                    </a:lnTo>
                    <a:cubicBezTo>
                      <a:pt x="1037" y="1155"/>
                      <a:pt x="1215" y="1000"/>
                      <a:pt x="1418" y="893"/>
                    </a:cubicBezTo>
                    <a:lnTo>
                      <a:pt x="1680" y="738"/>
                    </a:lnTo>
                    <a:lnTo>
                      <a:pt x="1418" y="595"/>
                    </a:lnTo>
                    <a:cubicBezTo>
                      <a:pt x="1215" y="476"/>
                      <a:pt x="1037" y="333"/>
                      <a:pt x="882" y="143"/>
                    </a:cubicBez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"/>
              <p:cNvSpPr/>
              <p:nvPr/>
            </p:nvSpPr>
            <p:spPr>
              <a:xfrm>
                <a:off x="2010100" y="1831275"/>
                <a:ext cx="240200" cy="234300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72" extrusionOk="0">
                    <a:moveTo>
                      <a:pt x="5187" y="0"/>
                    </a:moveTo>
                    <a:cubicBezTo>
                      <a:pt x="4338" y="0"/>
                      <a:pt x="3791" y="746"/>
                      <a:pt x="3940" y="1192"/>
                    </a:cubicBezTo>
                    <a:cubicBezTo>
                      <a:pt x="3940" y="1192"/>
                      <a:pt x="3105" y="633"/>
                      <a:pt x="1798" y="633"/>
                    </a:cubicBezTo>
                    <a:cubicBezTo>
                      <a:pt x="1545" y="633"/>
                      <a:pt x="1273" y="654"/>
                      <a:pt x="987" y="704"/>
                    </a:cubicBezTo>
                    <a:lnTo>
                      <a:pt x="975" y="716"/>
                    </a:lnTo>
                    <a:cubicBezTo>
                      <a:pt x="666" y="2478"/>
                      <a:pt x="1463" y="3669"/>
                      <a:pt x="1463" y="3669"/>
                    </a:cubicBezTo>
                    <a:cubicBezTo>
                      <a:pt x="1413" y="3652"/>
                      <a:pt x="1360" y="3644"/>
                      <a:pt x="1304" y="3644"/>
                    </a:cubicBezTo>
                    <a:cubicBezTo>
                      <a:pt x="760" y="3644"/>
                      <a:pt x="1" y="4408"/>
                      <a:pt x="368" y="5455"/>
                    </a:cubicBezTo>
                    <a:cubicBezTo>
                      <a:pt x="517" y="5883"/>
                      <a:pt x="763" y="6021"/>
                      <a:pt x="1050" y="6021"/>
                    </a:cubicBezTo>
                    <a:cubicBezTo>
                      <a:pt x="1544" y="6021"/>
                      <a:pt x="2157" y="5612"/>
                      <a:pt x="2594" y="5574"/>
                    </a:cubicBezTo>
                    <a:cubicBezTo>
                      <a:pt x="2615" y="5572"/>
                      <a:pt x="2635" y="5571"/>
                      <a:pt x="2655" y="5571"/>
                    </a:cubicBezTo>
                    <a:cubicBezTo>
                      <a:pt x="3337" y="5571"/>
                      <a:pt x="3995" y="6533"/>
                      <a:pt x="3047" y="7550"/>
                    </a:cubicBezTo>
                    <a:cubicBezTo>
                      <a:pt x="2606" y="8003"/>
                      <a:pt x="1832" y="8277"/>
                      <a:pt x="1094" y="8443"/>
                    </a:cubicBezTo>
                    <a:cubicBezTo>
                      <a:pt x="1178" y="8753"/>
                      <a:pt x="1213" y="9051"/>
                      <a:pt x="1237" y="9372"/>
                    </a:cubicBezTo>
                    <a:cubicBezTo>
                      <a:pt x="6321" y="8800"/>
                      <a:pt x="4964" y="4931"/>
                      <a:pt x="4821" y="4562"/>
                    </a:cubicBezTo>
                    <a:lnTo>
                      <a:pt x="4821" y="4562"/>
                    </a:lnTo>
                    <a:cubicBezTo>
                      <a:pt x="4959" y="4615"/>
                      <a:pt x="5570" y="4833"/>
                      <a:pt x="6316" y="4833"/>
                    </a:cubicBezTo>
                    <a:cubicBezTo>
                      <a:pt x="7567" y="4833"/>
                      <a:pt x="9197" y="4221"/>
                      <a:pt x="9607" y="1192"/>
                    </a:cubicBezTo>
                    <a:cubicBezTo>
                      <a:pt x="9286" y="1192"/>
                      <a:pt x="8964" y="1157"/>
                      <a:pt x="8643" y="1085"/>
                    </a:cubicBezTo>
                    <a:cubicBezTo>
                      <a:pt x="8488" y="1728"/>
                      <a:pt x="8226" y="2395"/>
                      <a:pt x="7821" y="2776"/>
                    </a:cubicBezTo>
                    <a:cubicBezTo>
                      <a:pt x="7457" y="3116"/>
                      <a:pt x="7097" y="3249"/>
                      <a:pt x="6787" y="3249"/>
                    </a:cubicBezTo>
                    <a:cubicBezTo>
                      <a:pt x="6207" y="3249"/>
                      <a:pt x="5798" y="2781"/>
                      <a:pt x="5845" y="2324"/>
                    </a:cubicBezTo>
                    <a:cubicBezTo>
                      <a:pt x="5904" y="1633"/>
                      <a:pt x="6881" y="502"/>
                      <a:pt x="5726" y="97"/>
                    </a:cubicBezTo>
                    <a:cubicBezTo>
                      <a:pt x="5536" y="30"/>
                      <a:pt x="5355" y="0"/>
                      <a:pt x="5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"/>
              <p:cNvSpPr/>
              <p:nvPr/>
            </p:nvSpPr>
            <p:spPr>
              <a:xfrm>
                <a:off x="2010950" y="1827950"/>
                <a:ext cx="2429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5" extrusionOk="0">
                    <a:moveTo>
                      <a:pt x="5165" y="232"/>
                    </a:moveTo>
                    <a:cubicBezTo>
                      <a:pt x="5328" y="232"/>
                      <a:pt x="5491" y="262"/>
                      <a:pt x="5644" y="325"/>
                    </a:cubicBezTo>
                    <a:cubicBezTo>
                      <a:pt x="5835" y="373"/>
                      <a:pt x="5989" y="504"/>
                      <a:pt x="6085" y="671"/>
                    </a:cubicBezTo>
                    <a:cubicBezTo>
                      <a:pt x="6216" y="944"/>
                      <a:pt x="6049" y="1349"/>
                      <a:pt x="5894" y="1730"/>
                    </a:cubicBezTo>
                    <a:cubicBezTo>
                      <a:pt x="5799" y="1956"/>
                      <a:pt x="5728" y="2206"/>
                      <a:pt x="5680" y="2445"/>
                    </a:cubicBezTo>
                    <a:cubicBezTo>
                      <a:pt x="5656" y="2849"/>
                      <a:pt x="5882" y="3219"/>
                      <a:pt x="6251" y="3385"/>
                    </a:cubicBezTo>
                    <a:cubicBezTo>
                      <a:pt x="6406" y="3461"/>
                      <a:pt x="6572" y="3498"/>
                      <a:pt x="6742" y="3498"/>
                    </a:cubicBezTo>
                    <a:cubicBezTo>
                      <a:pt x="7109" y="3498"/>
                      <a:pt x="7497" y="3326"/>
                      <a:pt x="7847" y="2992"/>
                    </a:cubicBezTo>
                    <a:cubicBezTo>
                      <a:pt x="8204" y="2659"/>
                      <a:pt x="8490" y="2099"/>
                      <a:pt x="8692" y="1337"/>
                    </a:cubicBezTo>
                    <a:cubicBezTo>
                      <a:pt x="8942" y="1385"/>
                      <a:pt x="9192" y="1421"/>
                      <a:pt x="9442" y="1433"/>
                    </a:cubicBezTo>
                    <a:cubicBezTo>
                      <a:pt x="9228" y="2921"/>
                      <a:pt x="8668" y="3933"/>
                      <a:pt x="7799" y="4457"/>
                    </a:cubicBezTo>
                    <a:cubicBezTo>
                      <a:pt x="7308" y="4747"/>
                      <a:pt x="6773" y="4838"/>
                      <a:pt x="6294" y="4838"/>
                    </a:cubicBezTo>
                    <a:cubicBezTo>
                      <a:pt x="5552" y="4838"/>
                      <a:pt x="4943" y="4619"/>
                      <a:pt x="4835" y="4576"/>
                    </a:cubicBezTo>
                    <a:lnTo>
                      <a:pt x="4596" y="4481"/>
                    </a:lnTo>
                    <a:lnTo>
                      <a:pt x="4692" y="4731"/>
                    </a:lnTo>
                    <a:cubicBezTo>
                      <a:pt x="4751" y="4897"/>
                      <a:pt x="5311" y="6457"/>
                      <a:pt x="4549" y="7719"/>
                    </a:cubicBezTo>
                    <a:cubicBezTo>
                      <a:pt x="4001" y="8612"/>
                      <a:pt x="2918" y="9160"/>
                      <a:pt x="1322" y="9362"/>
                    </a:cubicBezTo>
                    <a:cubicBezTo>
                      <a:pt x="1298" y="9124"/>
                      <a:pt x="1263" y="8886"/>
                      <a:pt x="1215" y="8660"/>
                    </a:cubicBezTo>
                    <a:cubicBezTo>
                      <a:pt x="2108" y="8445"/>
                      <a:pt x="2739" y="8136"/>
                      <a:pt x="3108" y="7755"/>
                    </a:cubicBezTo>
                    <a:cubicBezTo>
                      <a:pt x="3596" y="7231"/>
                      <a:pt x="3739" y="6636"/>
                      <a:pt x="3501" y="6147"/>
                    </a:cubicBezTo>
                    <a:cubicBezTo>
                      <a:pt x="3339" y="5799"/>
                      <a:pt x="2984" y="5575"/>
                      <a:pt x="2591" y="5575"/>
                    </a:cubicBezTo>
                    <a:cubicBezTo>
                      <a:pt x="2581" y="5575"/>
                      <a:pt x="2571" y="5576"/>
                      <a:pt x="2560" y="5576"/>
                    </a:cubicBezTo>
                    <a:cubicBezTo>
                      <a:pt x="2310" y="5624"/>
                      <a:pt x="2072" y="5695"/>
                      <a:pt x="1846" y="5802"/>
                    </a:cubicBezTo>
                    <a:cubicBezTo>
                      <a:pt x="1566" y="5916"/>
                      <a:pt x="1272" y="6030"/>
                      <a:pt x="1028" y="6030"/>
                    </a:cubicBezTo>
                    <a:cubicBezTo>
                      <a:pt x="940" y="6030"/>
                      <a:pt x="859" y="6015"/>
                      <a:pt x="786" y="5981"/>
                    </a:cubicBezTo>
                    <a:cubicBezTo>
                      <a:pt x="620" y="5886"/>
                      <a:pt x="489" y="5731"/>
                      <a:pt x="441" y="5552"/>
                    </a:cubicBezTo>
                    <a:cubicBezTo>
                      <a:pt x="251" y="5076"/>
                      <a:pt x="358" y="4540"/>
                      <a:pt x="703" y="4171"/>
                    </a:cubicBezTo>
                    <a:cubicBezTo>
                      <a:pt x="885" y="3989"/>
                      <a:pt x="1098" y="3892"/>
                      <a:pt x="1274" y="3892"/>
                    </a:cubicBezTo>
                    <a:cubicBezTo>
                      <a:pt x="1316" y="3892"/>
                      <a:pt x="1356" y="3897"/>
                      <a:pt x="1394" y="3909"/>
                    </a:cubicBezTo>
                    <a:lnTo>
                      <a:pt x="1715" y="4028"/>
                    </a:lnTo>
                    <a:lnTo>
                      <a:pt x="1525" y="3730"/>
                    </a:lnTo>
                    <a:cubicBezTo>
                      <a:pt x="1036" y="2885"/>
                      <a:pt x="870" y="1897"/>
                      <a:pt x="1048" y="933"/>
                    </a:cubicBezTo>
                    <a:cubicBezTo>
                      <a:pt x="1289" y="890"/>
                      <a:pt x="1531" y="870"/>
                      <a:pt x="1773" y="870"/>
                    </a:cubicBezTo>
                    <a:cubicBezTo>
                      <a:pt x="2490" y="870"/>
                      <a:pt x="3202" y="1053"/>
                      <a:pt x="3834" y="1409"/>
                    </a:cubicBezTo>
                    <a:lnTo>
                      <a:pt x="4120" y="1599"/>
                    </a:lnTo>
                    <a:lnTo>
                      <a:pt x="4013" y="1278"/>
                    </a:lnTo>
                    <a:cubicBezTo>
                      <a:pt x="3942" y="1087"/>
                      <a:pt x="4049" y="813"/>
                      <a:pt x="4263" y="587"/>
                    </a:cubicBezTo>
                    <a:cubicBezTo>
                      <a:pt x="4510" y="356"/>
                      <a:pt x="4837" y="232"/>
                      <a:pt x="5165" y="232"/>
                    </a:cubicBezTo>
                    <a:close/>
                    <a:moveTo>
                      <a:pt x="5170" y="1"/>
                    </a:moveTo>
                    <a:cubicBezTo>
                      <a:pt x="4780" y="1"/>
                      <a:pt x="4396" y="149"/>
                      <a:pt x="4108" y="421"/>
                    </a:cubicBezTo>
                    <a:cubicBezTo>
                      <a:pt x="3918" y="599"/>
                      <a:pt x="3799" y="837"/>
                      <a:pt x="3763" y="1099"/>
                    </a:cubicBezTo>
                    <a:cubicBezTo>
                      <a:pt x="3147" y="796"/>
                      <a:pt x="2466" y="635"/>
                      <a:pt x="1779" y="635"/>
                    </a:cubicBezTo>
                    <a:cubicBezTo>
                      <a:pt x="1495" y="635"/>
                      <a:pt x="1211" y="663"/>
                      <a:pt x="929" y="718"/>
                    </a:cubicBezTo>
                    <a:lnTo>
                      <a:pt x="882" y="730"/>
                    </a:lnTo>
                    <a:lnTo>
                      <a:pt x="834" y="790"/>
                    </a:lnTo>
                    <a:lnTo>
                      <a:pt x="834" y="813"/>
                    </a:lnTo>
                    <a:cubicBezTo>
                      <a:pt x="644" y="1778"/>
                      <a:pt x="786" y="2778"/>
                      <a:pt x="1215" y="3659"/>
                    </a:cubicBezTo>
                    <a:cubicBezTo>
                      <a:pt x="953" y="3683"/>
                      <a:pt x="715" y="3814"/>
                      <a:pt x="548" y="4004"/>
                    </a:cubicBezTo>
                    <a:cubicBezTo>
                      <a:pt x="132" y="4433"/>
                      <a:pt x="1" y="5064"/>
                      <a:pt x="227" y="5624"/>
                    </a:cubicBezTo>
                    <a:cubicBezTo>
                      <a:pt x="298" y="5862"/>
                      <a:pt x="465" y="6076"/>
                      <a:pt x="691" y="6195"/>
                    </a:cubicBezTo>
                    <a:cubicBezTo>
                      <a:pt x="795" y="6242"/>
                      <a:pt x="905" y="6261"/>
                      <a:pt x="1019" y="6261"/>
                    </a:cubicBezTo>
                    <a:cubicBezTo>
                      <a:pt x="1313" y="6261"/>
                      <a:pt x="1633" y="6133"/>
                      <a:pt x="1941" y="6005"/>
                    </a:cubicBezTo>
                    <a:cubicBezTo>
                      <a:pt x="2144" y="5909"/>
                      <a:pt x="2358" y="5850"/>
                      <a:pt x="2584" y="5802"/>
                    </a:cubicBezTo>
                    <a:cubicBezTo>
                      <a:pt x="2594" y="5802"/>
                      <a:pt x="2604" y="5802"/>
                      <a:pt x="2613" y="5802"/>
                    </a:cubicBezTo>
                    <a:cubicBezTo>
                      <a:pt x="2911" y="5802"/>
                      <a:pt x="3172" y="5978"/>
                      <a:pt x="3299" y="6255"/>
                    </a:cubicBezTo>
                    <a:cubicBezTo>
                      <a:pt x="3394" y="6445"/>
                      <a:pt x="3537" y="6957"/>
                      <a:pt x="2941" y="7588"/>
                    </a:cubicBezTo>
                    <a:cubicBezTo>
                      <a:pt x="2596" y="7969"/>
                      <a:pt x="1953" y="8255"/>
                      <a:pt x="1060" y="8457"/>
                    </a:cubicBezTo>
                    <a:lnTo>
                      <a:pt x="941" y="8493"/>
                    </a:lnTo>
                    <a:lnTo>
                      <a:pt x="965" y="8600"/>
                    </a:lnTo>
                    <a:cubicBezTo>
                      <a:pt x="1036" y="8898"/>
                      <a:pt x="1084" y="9195"/>
                      <a:pt x="1096" y="9493"/>
                    </a:cubicBezTo>
                    <a:lnTo>
                      <a:pt x="1096" y="9624"/>
                    </a:lnTo>
                    <a:lnTo>
                      <a:pt x="1227" y="9600"/>
                    </a:lnTo>
                    <a:cubicBezTo>
                      <a:pt x="2965" y="9410"/>
                      <a:pt x="4156" y="8814"/>
                      <a:pt x="4751" y="7838"/>
                    </a:cubicBezTo>
                    <a:cubicBezTo>
                      <a:pt x="5442" y="6719"/>
                      <a:pt x="5168" y="5421"/>
                      <a:pt x="4989" y="4873"/>
                    </a:cubicBezTo>
                    <a:lnTo>
                      <a:pt x="4989" y="4873"/>
                    </a:lnTo>
                    <a:cubicBezTo>
                      <a:pt x="5277" y="4959"/>
                      <a:pt x="5750" y="5073"/>
                      <a:pt x="6294" y="5073"/>
                    </a:cubicBezTo>
                    <a:cubicBezTo>
                      <a:pt x="6809" y="5073"/>
                      <a:pt x="7386" y="4971"/>
                      <a:pt x="7930" y="4647"/>
                    </a:cubicBezTo>
                    <a:cubicBezTo>
                      <a:pt x="8883" y="4088"/>
                      <a:pt x="9478" y="2968"/>
                      <a:pt x="9704" y="1325"/>
                    </a:cubicBezTo>
                    <a:lnTo>
                      <a:pt x="9716" y="1194"/>
                    </a:lnTo>
                    <a:lnTo>
                      <a:pt x="9585" y="1194"/>
                    </a:lnTo>
                    <a:cubicBezTo>
                      <a:pt x="9276" y="1194"/>
                      <a:pt x="8966" y="1159"/>
                      <a:pt x="8656" y="1099"/>
                    </a:cubicBezTo>
                    <a:lnTo>
                      <a:pt x="8549" y="1063"/>
                    </a:lnTo>
                    <a:lnTo>
                      <a:pt x="8514" y="1183"/>
                    </a:lnTo>
                    <a:cubicBezTo>
                      <a:pt x="8323" y="1956"/>
                      <a:pt x="8049" y="2504"/>
                      <a:pt x="7704" y="2826"/>
                    </a:cubicBezTo>
                    <a:cubicBezTo>
                      <a:pt x="7336" y="3173"/>
                      <a:pt x="7009" y="3265"/>
                      <a:pt x="6762" y="3265"/>
                    </a:cubicBezTo>
                    <a:cubicBezTo>
                      <a:pt x="6585" y="3265"/>
                      <a:pt x="6450" y="3218"/>
                      <a:pt x="6370" y="3183"/>
                    </a:cubicBezTo>
                    <a:cubicBezTo>
                      <a:pt x="6085" y="3052"/>
                      <a:pt x="5906" y="2778"/>
                      <a:pt x="5918" y="2468"/>
                    </a:cubicBezTo>
                    <a:cubicBezTo>
                      <a:pt x="5966" y="2242"/>
                      <a:pt x="6025" y="2028"/>
                      <a:pt x="6120" y="1814"/>
                    </a:cubicBezTo>
                    <a:cubicBezTo>
                      <a:pt x="6299" y="1385"/>
                      <a:pt x="6478" y="944"/>
                      <a:pt x="6299" y="575"/>
                    </a:cubicBezTo>
                    <a:cubicBezTo>
                      <a:pt x="6180" y="349"/>
                      <a:pt x="5978" y="182"/>
                      <a:pt x="5739" y="111"/>
                    </a:cubicBezTo>
                    <a:cubicBezTo>
                      <a:pt x="5555" y="36"/>
                      <a:pt x="5362" y="1"/>
                      <a:pt x="51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"/>
              <p:cNvSpPr/>
              <p:nvPr/>
            </p:nvSpPr>
            <p:spPr>
              <a:xfrm>
                <a:off x="3027450" y="2851075"/>
                <a:ext cx="2404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9360" extrusionOk="0">
                    <a:moveTo>
                      <a:pt x="8371" y="1"/>
                    </a:moveTo>
                    <a:cubicBezTo>
                      <a:pt x="3287" y="572"/>
                      <a:pt x="4644" y="4442"/>
                      <a:pt x="4787" y="4811"/>
                    </a:cubicBezTo>
                    <a:cubicBezTo>
                      <a:pt x="4649" y="4753"/>
                      <a:pt x="4038" y="4534"/>
                      <a:pt x="3293" y="4534"/>
                    </a:cubicBezTo>
                    <a:cubicBezTo>
                      <a:pt x="2042" y="4534"/>
                      <a:pt x="411" y="5151"/>
                      <a:pt x="0" y="8180"/>
                    </a:cubicBezTo>
                    <a:cubicBezTo>
                      <a:pt x="322" y="8180"/>
                      <a:pt x="643" y="8216"/>
                      <a:pt x="965" y="8287"/>
                    </a:cubicBezTo>
                    <a:cubicBezTo>
                      <a:pt x="1120" y="7632"/>
                      <a:pt x="1394" y="6966"/>
                      <a:pt x="1798" y="6585"/>
                    </a:cubicBezTo>
                    <a:cubicBezTo>
                      <a:pt x="2160" y="6244"/>
                      <a:pt x="2517" y="6111"/>
                      <a:pt x="2825" y="6111"/>
                    </a:cubicBezTo>
                    <a:cubicBezTo>
                      <a:pt x="3402" y="6111"/>
                      <a:pt x="3809" y="6576"/>
                      <a:pt x="3763" y="7025"/>
                    </a:cubicBezTo>
                    <a:cubicBezTo>
                      <a:pt x="3703" y="7728"/>
                      <a:pt x="2727" y="8859"/>
                      <a:pt x="3882" y="9264"/>
                    </a:cubicBezTo>
                    <a:cubicBezTo>
                      <a:pt x="4072" y="9330"/>
                      <a:pt x="4253" y="9359"/>
                      <a:pt x="4421" y="9359"/>
                    </a:cubicBezTo>
                    <a:cubicBezTo>
                      <a:pt x="5276" y="9359"/>
                      <a:pt x="5817" y="8606"/>
                      <a:pt x="5668" y="8168"/>
                    </a:cubicBezTo>
                    <a:lnTo>
                      <a:pt x="5668" y="8168"/>
                    </a:lnTo>
                    <a:cubicBezTo>
                      <a:pt x="5668" y="8168"/>
                      <a:pt x="6493" y="8721"/>
                      <a:pt x="7785" y="8721"/>
                    </a:cubicBezTo>
                    <a:cubicBezTo>
                      <a:pt x="8046" y="8721"/>
                      <a:pt x="8325" y="8698"/>
                      <a:pt x="8621" y="8644"/>
                    </a:cubicBezTo>
                    <a:lnTo>
                      <a:pt x="8633" y="8644"/>
                    </a:lnTo>
                    <a:cubicBezTo>
                      <a:pt x="8942" y="6894"/>
                      <a:pt x="8144" y="5704"/>
                      <a:pt x="8144" y="5704"/>
                    </a:cubicBezTo>
                    <a:lnTo>
                      <a:pt x="8144" y="5704"/>
                    </a:lnTo>
                    <a:cubicBezTo>
                      <a:pt x="8193" y="5720"/>
                      <a:pt x="8246" y="5728"/>
                      <a:pt x="8301" y="5728"/>
                    </a:cubicBezTo>
                    <a:cubicBezTo>
                      <a:pt x="8840" y="5728"/>
                      <a:pt x="9618" y="4965"/>
                      <a:pt x="9240" y="3918"/>
                    </a:cubicBezTo>
                    <a:cubicBezTo>
                      <a:pt x="9091" y="3489"/>
                      <a:pt x="8845" y="3351"/>
                      <a:pt x="8558" y="3351"/>
                    </a:cubicBezTo>
                    <a:cubicBezTo>
                      <a:pt x="8064" y="3351"/>
                      <a:pt x="7450" y="3761"/>
                      <a:pt x="7013" y="3799"/>
                    </a:cubicBezTo>
                    <a:cubicBezTo>
                      <a:pt x="6993" y="3800"/>
                      <a:pt x="6973" y="3801"/>
                      <a:pt x="6953" y="3801"/>
                    </a:cubicBezTo>
                    <a:cubicBezTo>
                      <a:pt x="6270" y="3801"/>
                      <a:pt x="5613" y="2840"/>
                      <a:pt x="6561" y="1822"/>
                    </a:cubicBezTo>
                    <a:cubicBezTo>
                      <a:pt x="7001" y="1370"/>
                      <a:pt x="7775" y="1084"/>
                      <a:pt x="8513" y="929"/>
                    </a:cubicBezTo>
                    <a:cubicBezTo>
                      <a:pt x="8430" y="620"/>
                      <a:pt x="8382" y="310"/>
                      <a:pt x="83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"/>
              <p:cNvSpPr/>
              <p:nvPr/>
            </p:nvSpPr>
            <p:spPr>
              <a:xfrm>
                <a:off x="3023875" y="2847500"/>
                <a:ext cx="242625" cy="2405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22" extrusionOk="0">
                    <a:moveTo>
                      <a:pt x="8406" y="274"/>
                    </a:moveTo>
                    <a:cubicBezTo>
                      <a:pt x="8418" y="513"/>
                      <a:pt x="8454" y="739"/>
                      <a:pt x="8502" y="977"/>
                    </a:cubicBezTo>
                    <a:cubicBezTo>
                      <a:pt x="7621" y="1191"/>
                      <a:pt x="6978" y="1489"/>
                      <a:pt x="6609" y="1882"/>
                    </a:cubicBezTo>
                    <a:cubicBezTo>
                      <a:pt x="6132" y="2394"/>
                      <a:pt x="5978" y="3001"/>
                      <a:pt x="6216" y="3477"/>
                    </a:cubicBezTo>
                    <a:cubicBezTo>
                      <a:pt x="6374" y="3829"/>
                      <a:pt x="6716" y="4050"/>
                      <a:pt x="7098" y="4050"/>
                    </a:cubicBezTo>
                    <a:cubicBezTo>
                      <a:pt x="7117" y="4050"/>
                      <a:pt x="7137" y="4050"/>
                      <a:pt x="7156" y="4049"/>
                    </a:cubicBezTo>
                    <a:cubicBezTo>
                      <a:pt x="7406" y="4013"/>
                      <a:pt x="7644" y="3942"/>
                      <a:pt x="7871" y="3834"/>
                    </a:cubicBezTo>
                    <a:cubicBezTo>
                      <a:pt x="8160" y="3721"/>
                      <a:pt x="8449" y="3607"/>
                      <a:pt x="8695" y="3607"/>
                    </a:cubicBezTo>
                    <a:cubicBezTo>
                      <a:pt x="8784" y="3607"/>
                      <a:pt x="8867" y="3621"/>
                      <a:pt x="8942" y="3656"/>
                    </a:cubicBezTo>
                    <a:cubicBezTo>
                      <a:pt x="9109" y="3739"/>
                      <a:pt x="9228" y="3906"/>
                      <a:pt x="9276" y="4084"/>
                    </a:cubicBezTo>
                    <a:cubicBezTo>
                      <a:pt x="9466" y="4561"/>
                      <a:pt x="9359" y="5097"/>
                      <a:pt x="9014" y="5466"/>
                    </a:cubicBezTo>
                    <a:cubicBezTo>
                      <a:pt x="8841" y="5648"/>
                      <a:pt x="8630" y="5745"/>
                      <a:pt x="8455" y="5745"/>
                    </a:cubicBezTo>
                    <a:cubicBezTo>
                      <a:pt x="8413" y="5745"/>
                      <a:pt x="8372" y="5739"/>
                      <a:pt x="8335" y="5728"/>
                    </a:cubicBezTo>
                    <a:lnTo>
                      <a:pt x="8002" y="5608"/>
                    </a:lnTo>
                    <a:lnTo>
                      <a:pt x="8002" y="5608"/>
                    </a:lnTo>
                    <a:lnTo>
                      <a:pt x="8192" y="5894"/>
                    </a:lnTo>
                    <a:cubicBezTo>
                      <a:pt x="8680" y="6751"/>
                      <a:pt x="8847" y="7740"/>
                      <a:pt x="8680" y="8704"/>
                    </a:cubicBezTo>
                    <a:cubicBezTo>
                      <a:pt x="8437" y="8746"/>
                      <a:pt x="8191" y="8767"/>
                      <a:pt x="7947" y="8767"/>
                    </a:cubicBezTo>
                    <a:cubicBezTo>
                      <a:pt x="7221" y="8767"/>
                      <a:pt x="6502" y="8584"/>
                      <a:pt x="5870" y="8228"/>
                    </a:cubicBezTo>
                    <a:lnTo>
                      <a:pt x="5585" y="8037"/>
                    </a:lnTo>
                    <a:lnTo>
                      <a:pt x="5585" y="8037"/>
                    </a:lnTo>
                    <a:lnTo>
                      <a:pt x="5692" y="8359"/>
                    </a:lnTo>
                    <a:cubicBezTo>
                      <a:pt x="5763" y="8549"/>
                      <a:pt x="5656" y="8823"/>
                      <a:pt x="5442" y="9037"/>
                    </a:cubicBezTo>
                    <a:cubicBezTo>
                      <a:pt x="5194" y="9277"/>
                      <a:pt x="4866" y="9404"/>
                      <a:pt x="4536" y="9404"/>
                    </a:cubicBezTo>
                    <a:cubicBezTo>
                      <a:pt x="4375" y="9404"/>
                      <a:pt x="4213" y="9374"/>
                      <a:pt x="4061" y="9311"/>
                    </a:cubicBezTo>
                    <a:cubicBezTo>
                      <a:pt x="3870" y="9264"/>
                      <a:pt x="3715" y="9133"/>
                      <a:pt x="3620" y="8966"/>
                    </a:cubicBezTo>
                    <a:cubicBezTo>
                      <a:pt x="3501" y="8680"/>
                      <a:pt x="3656" y="8287"/>
                      <a:pt x="3811" y="7906"/>
                    </a:cubicBezTo>
                    <a:cubicBezTo>
                      <a:pt x="3918" y="7680"/>
                      <a:pt x="3989" y="7430"/>
                      <a:pt x="4025" y="7192"/>
                    </a:cubicBezTo>
                    <a:cubicBezTo>
                      <a:pt x="4049" y="6787"/>
                      <a:pt x="3823" y="6418"/>
                      <a:pt x="3453" y="6251"/>
                    </a:cubicBezTo>
                    <a:cubicBezTo>
                      <a:pt x="3315" y="6187"/>
                      <a:pt x="3166" y="6142"/>
                      <a:pt x="3017" y="6142"/>
                    </a:cubicBezTo>
                    <a:cubicBezTo>
                      <a:pt x="3000" y="6142"/>
                      <a:pt x="2982" y="6143"/>
                      <a:pt x="2965" y="6144"/>
                    </a:cubicBezTo>
                    <a:cubicBezTo>
                      <a:pt x="2549" y="6156"/>
                      <a:pt x="2156" y="6335"/>
                      <a:pt x="1858" y="6644"/>
                    </a:cubicBezTo>
                    <a:cubicBezTo>
                      <a:pt x="1513" y="6978"/>
                      <a:pt x="1227" y="7525"/>
                      <a:pt x="1013" y="8287"/>
                    </a:cubicBezTo>
                    <a:cubicBezTo>
                      <a:pt x="775" y="8240"/>
                      <a:pt x="524" y="8216"/>
                      <a:pt x="274" y="8204"/>
                    </a:cubicBezTo>
                    <a:cubicBezTo>
                      <a:pt x="489" y="6716"/>
                      <a:pt x="1036" y="5692"/>
                      <a:pt x="1906" y="5180"/>
                    </a:cubicBezTo>
                    <a:cubicBezTo>
                      <a:pt x="2400" y="4886"/>
                      <a:pt x="2936" y="4793"/>
                      <a:pt x="3416" y="4793"/>
                    </a:cubicBezTo>
                    <a:cubicBezTo>
                      <a:pt x="4161" y="4793"/>
                      <a:pt x="4769" y="5017"/>
                      <a:pt x="4870" y="5061"/>
                    </a:cubicBezTo>
                    <a:lnTo>
                      <a:pt x="5120" y="5144"/>
                    </a:lnTo>
                    <a:lnTo>
                      <a:pt x="5025" y="4906"/>
                    </a:lnTo>
                    <a:cubicBezTo>
                      <a:pt x="4966" y="4727"/>
                      <a:pt x="4406" y="3180"/>
                      <a:pt x="5168" y="1918"/>
                    </a:cubicBezTo>
                    <a:cubicBezTo>
                      <a:pt x="5728" y="1013"/>
                      <a:pt x="6799" y="465"/>
                      <a:pt x="8406" y="274"/>
                    </a:cubicBezTo>
                    <a:close/>
                    <a:moveTo>
                      <a:pt x="8609" y="1"/>
                    </a:moveTo>
                    <a:lnTo>
                      <a:pt x="8490" y="24"/>
                    </a:lnTo>
                    <a:cubicBezTo>
                      <a:pt x="6751" y="215"/>
                      <a:pt x="5561" y="810"/>
                      <a:pt x="4966" y="1787"/>
                    </a:cubicBezTo>
                    <a:cubicBezTo>
                      <a:pt x="4275" y="2906"/>
                      <a:pt x="4549" y="4192"/>
                      <a:pt x="4727" y="4751"/>
                    </a:cubicBezTo>
                    <a:cubicBezTo>
                      <a:pt x="4440" y="4666"/>
                      <a:pt x="3966" y="4552"/>
                      <a:pt x="3422" y="4552"/>
                    </a:cubicBezTo>
                    <a:cubicBezTo>
                      <a:pt x="2908" y="4552"/>
                      <a:pt x="2330" y="4653"/>
                      <a:pt x="1787" y="4977"/>
                    </a:cubicBezTo>
                    <a:cubicBezTo>
                      <a:pt x="834" y="5537"/>
                      <a:pt x="239" y="6656"/>
                      <a:pt x="13" y="8287"/>
                    </a:cubicBezTo>
                    <a:lnTo>
                      <a:pt x="1" y="8418"/>
                    </a:lnTo>
                    <a:lnTo>
                      <a:pt x="132" y="8418"/>
                    </a:lnTo>
                    <a:cubicBezTo>
                      <a:pt x="441" y="8430"/>
                      <a:pt x="751" y="8466"/>
                      <a:pt x="1060" y="8526"/>
                    </a:cubicBezTo>
                    <a:lnTo>
                      <a:pt x="1167" y="8549"/>
                    </a:lnTo>
                    <a:lnTo>
                      <a:pt x="1203" y="8442"/>
                    </a:lnTo>
                    <a:cubicBezTo>
                      <a:pt x="1394" y="7680"/>
                      <a:pt x="1667" y="7121"/>
                      <a:pt x="2013" y="6811"/>
                    </a:cubicBezTo>
                    <a:cubicBezTo>
                      <a:pt x="2378" y="6459"/>
                      <a:pt x="2704" y="6363"/>
                      <a:pt x="2950" y="6363"/>
                    </a:cubicBezTo>
                    <a:cubicBezTo>
                      <a:pt x="3129" y="6363"/>
                      <a:pt x="3266" y="6414"/>
                      <a:pt x="3346" y="6454"/>
                    </a:cubicBezTo>
                    <a:cubicBezTo>
                      <a:pt x="3632" y="6573"/>
                      <a:pt x="3811" y="6859"/>
                      <a:pt x="3799" y="7156"/>
                    </a:cubicBezTo>
                    <a:cubicBezTo>
                      <a:pt x="3751" y="7383"/>
                      <a:pt x="3692" y="7609"/>
                      <a:pt x="3596" y="7811"/>
                    </a:cubicBezTo>
                    <a:cubicBezTo>
                      <a:pt x="3418" y="8240"/>
                      <a:pt x="3239" y="8692"/>
                      <a:pt x="3418" y="9061"/>
                    </a:cubicBezTo>
                    <a:cubicBezTo>
                      <a:pt x="3525" y="9288"/>
                      <a:pt x="3739" y="9454"/>
                      <a:pt x="3977" y="9514"/>
                    </a:cubicBezTo>
                    <a:cubicBezTo>
                      <a:pt x="4168" y="9585"/>
                      <a:pt x="4370" y="9621"/>
                      <a:pt x="4573" y="9621"/>
                    </a:cubicBezTo>
                    <a:cubicBezTo>
                      <a:pt x="4586" y="9621"/>
                      <a:pt x="4600" y="9622"/>
                      <a:pt x="4614" y="9622"/>
                    </a:cubicBezTo>
                    <a:cubicBezTo>
                      <a:pt x="4981" y="9622"/>
                      <a:pt x="5344" y="9468"/>
                      <a:pt x="5608" y="9204"/>
                    </a:cubicBezTo>
                    <a:cubicBezTo>
                      <a:pt x="5799" y="9037"/>
                      <a:pt x="5918" y="8799"/>
                      <a:pt x="5954" y="8537"/>
                    </a:cubicBezTo>
                    <a:cubicBezTo>
                      <a:pt x="6578" y="8841"/>
                      <a:pt x="7255" y="9001"/>
                      <a:pt x="7940" y="9001"/>
                    </a:cubicBezTo>
                    <a:cubicBezTo>
                      <a:pt x="8223" y="9001"/>
                      <a:pt x="8506" y="8974"/>
                      <a:pt x="8787" y="8918"/>
                    </a:cubicBezTo>
                    <a:lnTo>
                      <a:pt x="8835" y="8907"/>
                    </a:lnTo>
                    <a:lnTo>
                      <a:pt x="8895" y="8859"/>
                    </a:lnTo>
                    <a:lnTo>
                      <a:pt x="8895" y="8823"/>
                    </a:lnTo>
                    <a:cubicBezTo>
                      <a:pt x="9073" y="7847"/>
                      <a:pt x="8930" y="6847"/>
                      <a:pt x="8490" y="5966"/>
                    </a:cubicBezTo>
                    <a:cubicBezTo>
                      <a:pt x="8752" y="5942"/>
                      <a:pt x="8990" y="5811"/>
                      <a:pt x="9168" y="5620"/>
                    </a:cubicBezTo>
                    <a:cubicBezTo>
                      <a:pt x="9573" y="5192"/>
                      <a:pt x="9704" y="4561"/>
                      <a:pt x="9478" y="4001"/>
                    </a:cubicBezTo>
                    <a:cubicBezTo>
                      <a:pt x="9407" y="3763"/>
                      <a:pt x="9240" y="3549"/>
                      <a:pt x="9014" y="3430"/>
                    </a:cubicBezTo>
                    <a:cubicBezTo>
                      <a:pt x="8910" y="3383"/>
                      <a:pt x="8801" y="3363"/>
                      <a:pt x="8688" y="3363"/>
                    </a:cubicBezTo>
                    <a:cubicBezTo>
                      <a:pt x="8398" y="3363"/>
                      <a:pt x="8084" y="3492"/>
                      <a:pt x="7775" y="3620"/>
                    </a:cubicBezTo>
                    <a:cubicBezTo>
                      <a:pt x="7561" y="3715"/>
                      <a:pt x="7347" y="3775"/>
                      <a:pt x="7121" y="3823"/>
                    </a:cubicBezTo>
                    <a:cubicBezTo>
                      <a:pt x="6811" y="3823"/>
                      <a:pt x="6537" y="3656"/>
                      <a:pt x="6418" y="3370"/>
                    </a:cubicBezTo>
                    <a:cubicBezTo>
                      <a:pt x="6323" y="3180"/>
                      <a:pt x="6168" y="2668"/>
                      <a:pt x="6763" y="2037"/>
                    </a:cubicBezTo>
                    <a:cubicBezTo>
                      <a:pt x="7121" y="1656"/>
                      <a:pt x="7752" y="1370"/>
                      <a:pt x="8656" y="1167"/>
                    </a:cubicBezTo>
                    <a:lnTo>
                      <a:pt x="8776" y="1132"/>
                    </a:lnTo>
                    <a:lnTo>
                      <a:pt x="8740" y="1025"/>
                    </a:lnTo>
                    <a:cubicBezTo>
                      <a:pt x="8668" y="727"/>
                      <a:pt x="8621" y="429"/>
                      <a:pt x="8609" y="132"/>
                    </a:cubicBezTo>
                    <a:lnTo>
                      <a:pt x="86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"/>
              <p:cNvSpPr/>
              <p:nvPr/>
            </p:nvSpPr>
            <p:spPr>
              <a:xfrm>
                <a:off x="2010400" y="2851375"/>
                <a:ext cx="240200" cy="234125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65" extrusionOk="0">
                    <a:moveTo>
                      <a:pt x="1237" y="0"/>
                    </a:moveTo>
                    <a:cubicBezTo>
                      <a:pt x="1225" y="310"/>
                      <a:pt x="1178" y="620"/>
                      <a:pt x="1106" y="929"/>
                    </a:cubicBezTo>
                    <a:cubicBezTo>
                      <a:pt x="1832" y="1072"/>
                      <a:pt x="2606" y="1346"/>
                      <a:pt x="3047" y="1822"/>
                    </a:cubicBezTo>
                    <a:cubicBezTo>
                      <a:pt x="3990" y="2823"/>
                      <a:pt x="3344" y="3790"/>
                      <a:pt x="2666" y="3790"/>
                    </a:cubicBezTo>
                    <a:cubicBezTo>
                      <a:pt x="2642" y="3790"/>
                      <a:pt x="2618" y="3789"/>
                      <a:pt x="2594" y="3787"/>
                    </a:cubicBezTo>
                    <a:cubicBezTo>
                      <a:pt x="2158" y="3749"/>
                      <a:pt x="1545" y="3345"/>
                      <a:pt x="1051" y="3345"/>
                    </a:cubicBezTo>
                    <a:cubicBezTo>
                      <a:pt x="764" y="3345"/>
                      <a:pt x="517" y="3481"/>
                      <a:pt x="368" y="3906"/>
                    </a:cubicBezTo>
                    <a:cubicBezTo>
                      <a:pt x="1" y="4953"/>
                      <a:pt x="760" y="5716"/>
                      <a:pt x="1304" y="5716"/>
                    </a:cubicBezTo>
                    <a:cubicBezTo>
                      <a:pt x="1360" y="5716"/>
                      <a:pt x="1413" y="5708"/>
                      <a:pt x="1463" y="5692"/>
                    </a:cubicBezTo>
                    <a:lnTo>
                      <a:pt x="1463" y="5692"/>
                    </a:lnTo>
                    <a:cubicBezTo>
                      <a:pt x="1463" y="5692"/>
                      <a:pt x="666" y="6882"/>
                      <a:pt x="975" y="8644"/>
                    </a:cubicBezTo>
                    <a:lnTo>
                      <a:pt x="987" y="8656"/>
                    </a:lnTo>
                    <a:cubicBezTo>
                      <a:pt x="1273" y="8707"/>
                      <a:pt x="1545" y="8728"/>
                      <a:pt x="1798" y="8728"/>
                    </a:cubicBezTo>
                    <a:cubicBezTo>
                      <a:pt x="3105" y="8728"/>
                      <a:pt x="3940" y="8168"/>
                      <a:pt x="3940" y="8168"/>
                    </a:cubicBezTo>
                    <a:lnTo>
                      <a:pt x="3940" y="8168"/>
                    </a:lnTo>
                    <a:cubicBezTo>
                      <a:pt x="3791" y="8614"/>
                      <a:pt x="4326" y="9364"/>
                      <a:pt x="5175" y="9364"/>
                    </a:cubicBezTo>
                    <a:cubicBezTo>
                      <a:pt x="5347" y="9364"/>
                      <a:pt x="5531" y="9334"/>
                      <a:pt x="5726" y="9263"/>
                    </a:cubicBezTo>
                    <a:cubicBezTo>
                      <a:pt x="6881" y="8859"/>
                      <a:pt x="5904" y="7728"/>
                      <a:pt x="5845" y="7037"/>
                    </a:cubicBezTo>
                    <a:cubicBezTo>
                      <a:pt x="5798" y="6579"/>
                      <a:pt x="6207" y="6111"/>
                      <a:pt x="6784" y="6111"/>
                    </a:cubicBezTo>
                    <a:cubicBezTo>
                      <a:pt x="7092" y="6111"/>
                      <a:pt x="7449" y="6245"/>
                      <a:pt x="7809" y="6585"/>
                    </a:cubicBezTo>
                    <a:cubicBezTo>
                      <a:pt x="8226" y="6977"/>
                      <a:pt x="8488" y="7632"/>
                      <a:pt x="8655" y="8287"/>
                    </a:cubicBezTo>
                    <a:cubicBezTo>
                      <a:pt x="8964" y="8216"/>
                      <a:pt x="9286" y="8180"/>
                      <a:pt x="9607" y="8180"/>
                    </a:cubicBezTo>
                    <a:cubicBezTo>
                      <a:pt x="9204" y="5152"/>
                      <a:pt x="7578" y="4539"/>
                      <a:pt x="6328" y="4539"/>
                    </a:cubicBezTo>
                    <a:cubicBezTo>
                      <a:pt x="5582" y="4539"/>
                      <a:pt x="4971" y="4757"/>
                      <a:pt x="4833" y="4811"/>
                    </a:cubicBezTo>
                    <a:cubicBezTo>
                      <a:pt x="4976" y="4441"/>
                      <a:pt x="6321" y="572"/>
                      <a:pt x="12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"/>
              <p:cNvSpPr/>
              <p:nvPr/>
            </p:nvSpPr>
            <p:spPr>
              <a:xfrm>
                <a:off x="2010950" y="2847800"/>
                <a:ext cx="242625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10" extrusionOk="0">
                    <a:moveTo>
                      <a:pt x="1334" y="262"/>
                    </a:moveTo>
                    <a:cubicBezTo>
                      <a:pt x="2918" y="453"/>
                      <a:pt x="4013" y="1013"/>
                      <a:pt x="4561" y="1906"/>
                    </a:cubicBezTo>
                    <a:cubicBezTo>
                      <a:pt x="5323" y="3168"/>
                      <a:pt x="4763" y="4715"/>
                      <a:pt x="4704" y="4894"/>
                    </a:cubicBezTo>
                    <a:lnTo>
                      <a:pt x="4608" y="5132"/>
                    </a:lnTo>
                    <a:lnTo>
                      <a:pt x="4608" y="5132"/>
                    </a:lnTo>
                    <a:lnTo>
                      <a:pt x="4846" y="5049"/>
                    </a:lnTo>
                    <a:cubicBezTo>
                      <a:pt x="4955" y="5005"/>
                      <a:pt x="5564" y="4786"/>
                      <a:pt x="6306" y="4786"/>
                    </a:cubicBezTo>
                    <a:cubicBezTo>
                      <a:pt x="6785" y="4786"/>
                      <a:pt x="7320" y="4878"/>
                      <a:pt x="7811" y="5168"/>
                    </a:cubicBezTo>
                    <a:cubicBezTo>
                      <a:pt x="8680" y="5680"/>
                      <a:pt x="9228" y="6704"/>
                      <a:pt x="9454" y="8192"/>
                    </a:cubicBezTo>
                    <a:cubicBezTo>
                      <a:pt x="9204" y="8204"/>
                      <a:pt x="8954" y="8228"/>
                      <a:pt x="8704" y="8275"/>
                    </a:cubicBezTo>
                    <a:cubicBezTo>
                      <a:pt x="8502" y="7525"/>
                      <a:pt x="8216" y="6966"/>
                      <a:pt x="7859" y="6632"/>
                    </a:cubicBezTo>
                    <a:cubicBezTo>
                      <a:pt x="7509" y="6299"/>
                      <a:pt x="7121" y="6127"/>
                      <a:pt x="6754" y="6127"/>
                    </a:cubicBezTo>
                    <a:cubicBezTo>
                      <a:pt x="6584" y="6127"/>
                      <a:pt x="6418" y="6164"/>
                      <a:pt x="6263" y="6239"/>
                    </a:cubicBezTo>
                    <a:cubicBezTo>
                      <a:pt x="5894" y="6394"/>
                      <a:pt x="5668" y="6775"/>
                      <a:pt x="5692" y="7168"/>
                    </a:cubicBezTo>
                    <a:cubicBezTo>
                      <a:pt x="5728" y="7418"/>
                      <a:pt x="5811" y="7656"/>
                      <a:pt x="5906" y="7882"/>
                    </a:cubicBezTo>
                    <a:cubicBezTo>
                      <a:pt x="6061" y="8275"/>
                      <a:pt x="6228" y="8668"/>
                      <a:pt x="6097" y="8954"/>
                    </a:cubicBezTo>
                    <a:cubicBezTo>
                      <a:pt x="6001" y="9121"/>
                      <a:pt x="5847" y="9240"/>
                      <a:pt x="5656" y="9287"/>
                    </a:cubicBezTo>
                    <a:cubicBezTo>
                      <a:pt x="5499" y="9352"/>
                      <a:pt x="5333" y="9384"/>
                      <a:pt x="5167" y="9384"/>
                    </a:cubicBezTo>
                    <a:cubicBezTo>
                      <a:pt x="4842" y="9384"/>
                      <a:pt x="4519" y="9262"/>
                      <a:pt x="4275" y="9025"/>
                    </a:cubicBezTo>
                    <a:cubicBezTo>
                      <a:pt x="4061" y="8811"/>
                      <a:pt x="3954" y="8537"/>
                      <a:pt x="4025" y="8347"/>
                    </a:cubicBezTo>
                    <a:lnTo>
                      <a:pt x="4132" y="8013"/>
                    </a:lnTo>
                    <a:lnTo>
                      <a:pt x="3846" y="8216"/>
                    </a:lnTo>
                    <a:cubicBezTo>
                      <a:pt x="3214" y="8572"/>
                      <a:pt x="2502" y="8755"/>
                      <a:pt x="1785" y="8755"/>
                    </a:cubicBezTo>
                    <a:cubicBezTo>
                      <a:pt x="1543" y="8755"/>
                      <a:pt x="1301" y="8734"/>
                      <a:pt x="1060" y="8692"/>
                    </a:cubicBezTo>
                    <a:cubicBezTo>
                      <a:pt x="882" y="7728"/>
                      <a:pt x="1060" y="6739"/>
                      <a:pt x="1537" y="5882"/>
                    </a:cubicBezTo>
                    <a:lnTo>
                      <a:pt x="1727" y="5596"/>
                    </a:lnTo>
                    <a:lnTo>
                      <a:pt x="1406" y="5716"/>
                    </a:lnTo>
                    <a:cubicBezTo>
                      <a:pt x="1368" y="5727"/>
                      <a:pt x="1328" y="5733"/>
                      <a:pt x="1285" y="5733"/>
                    </a:cubicBezTo>
                    <a:cubicBezTo>
                      <a:pt x="1110" y="5733"/>
                      <a:pt x="897" y="5636"/>
                      <a:pt x="715" y="5454"/>
                    </a:cubicBezTo>
                    <a:cubicBezTo>
                      <a:pt x="370" y="5085"/>
                      <a:pt x="263" y="4549"/>
                      <a:pt x="453" y="4072"/>
                    </a:cubicBezTo>
                    <a:cubicBezTo>
                      <a:pt x="501" y="3894"/>
                      <a:pt x="620" y="3727"/>
                      <a:pt x="786" y="3644"/>
                    </a:cubicBezTo>
                    <a:cubicBezTo>
                      <a:pt x="859" y="3610"/>
                      <a:pt x="940" y="3596"/>
                      <a:pt x="1026" y="3596"/>
                    </a:cubicBezTo>
                    <a:cubicBezTo>
                      <a:pt x="1277" y="3596"/>
                      <a:pt x="1574" y="3716"/>
                      <a:pt x="1858" y="3822"/>
                    </a:cubicBezTo>
                    <a:cubicBezTo>
                      <a:pt x="2084" y="3930"/>
                      <a:pt x="2322" y="4001"/>
                      <a:pt x="2572" y="4037"/>
                    </a:cubicBezTo>
                    <a:cubicBezTo>
                      <a:pt x="2592" y="4038"/>
                      <a:pt x="2611" y="4038"/>
                      <a:pt x="2631" y="4038"/>
                    </a:cubicBezTo>
                    <a:cubicBezTo>
                      <a:pt x="3012" y="4038"/>
                      <a:pt x="3354" y="3817"/>
                      <a:pt x="3513" y="3465"/>
                    </a:cubicBezTo>
                    <a:cubicBezTo>
                      <a:pt x="3751" y="2989"/>
                      <a:pt x="3596" y="2382"/>
                      <a:pt x="3120" y="1870"/>
                    </a:cubicBezTo>
                    <a:cubicBezTo>
                      <a:pt x="2751" y="1477"/>
                      <a:pt x="2120" y="1179"/>
                      <a:pt x="1227" y="965"/>
                    </a:cubicBezTo>
                    <a:cubicBezTo>
                      <a:pt x="1275" y="727"/>
                      <a:pt x="1310" y="501"/>
                      <a:pt x="1334" y="262"/>
                    </a:cubicBezTo>
                    <a:close/>
                    <a:moveTo>
                      <a:pt x="1096" y="1"/>
                    </a:moveTo>
                    <a:lnTo>
                      <a:pt x="1096" y="120"/>
                    </a:lnTo>
                    <a:cubicBezTo>
                      <a:pt x="1084" y="429"/>
                      <a:pt x="1036" y="727"/>
                      <a:pt x="965" y="1013"/>
                    </a:cubicBezTo>
                    <a:lnTo>
                      <a:pt x="941" y="1132"/>
                    </a:lnTo>
                    <a:lnTo>
                      <a:pt x="1048" y="1155"/>
                    </a:lnTo>
                    <a:cubicBezTo>
                      <a:pt x="1953" y="1358"/>
                      <a:pt x="2584" y="1656"/>
                      <a:pt x="2941" y="2025"/>
                    </a:cubicBezTo>
                    <a:cubicBezTo>
                      <a:pt x="3537" y="2668"/>
                      <a:pt x="3382" y="3180"/>
                      <a:pt x="3299" y="3370"/>
                    </a:cubicBezTo>
                    <a:cubicBezTo>
                      <a:pt x="3172" y="3635"/>
                      <a:pt x="2911" y="3811"/>
                      <a:pt x="2613" y="3811"/>
                    </a:cubicBezTo>
                    <a:cubicBezTo>
                      <a:pt x="2604" y="3811"/>
                      <a:pt x="2594" y="3811"/>
                      <a:pt x="2584" y="3811"/>
                    </a:cubicBezTo>
                    <a:cubicBezTo>
                      <a:pt x="2358" y="3775"/>
                      <a:pt x="2144" y="3703"/>
                      <a:pt x="1929" y="3608"/>
                    </a:cubicBezTo>
                    <a:cubicBezTo>
                      <a:pt x="1622" y="3489"/>
                      <a:pt x="1308" y="3363"/>
                      <a:pt x="1019" y="3363"/>
                    </a:cubicBezTo>
                    <a:cubicBezTo>
                      <a:pt x="906" y="3363"/>
                      <a:pt x="796" y="3382"/>
                      <a:pt x="691" y="3430"/>
                    </a:cubicBezTo>
                    <a:cubicBezTo>
                      <a:pt x="465" y="3549"/>
                      <a:pt x="298" y="3751"/>
                      <a:pt x="227" y="4001"/>
                    </a:cubicBezTo>
                    <a:cubicBezTo>
                      <a:pt x="1" y="4549"/>
                      <a:pt x="120" y="5192"/>
                      <a:pt x="536" y="5632"/>
                    </a:cubicBezTo>
                    <a:cubicBezTo>
                      <a:pt x="715" y="5811"/>
                      <a:pt x="953" y="5942"/>
                      <a:pt x="1215" y="5966"/>
                    </a:cubicBezTo>
                    <a:cubicBezTo>
                      <a:pt x="775" y="6847"/>
                      <a:pt x="644" y="7847"/>
                      <a:pt x="822" y="8811"/>
                    </a:cubicBezTo>
                    <a:lnTo>
                      <a:pt x="846" y="8859"/>
                    </a:lnTo>
                    <a:lnTo>
                      <a:pt x="894" y="8906"/>
                    </a:lnTo>
                    <a:lnTo>
                      <a:pt x="929" y="8906"/>
                    </a:lnTo>
                    <a:cubicBezTo>
                      <a:pt x="1208" y="8958"/>
                      <a:pt x="1488" y="8984"/>
                      <a:pt x="1767" y="8984"/>
                    </a:cubicBezTo>
                    <a:cubicBezTo>
                      <a:pt x="2455" y="8984"/>
                      <a:pt x="3136" y="8827"/>
                      <a:pt x="3763" y="8514"/>
                    </a:cubicBezTo>
                    <a:cubicBezTo>
                      <a:pt x="3799" y="8775"/>
                      <a:pt x="3918" y="9014"/>
                      <a:pt x="4108" y="9192"/>
                    </a:cubicBezTo>
                    <a:cubicBezTo>
                      <a:pt x="4372" y="9456"/>
                      <a:pt x="4736" y="9610"/>
                      <a:pt x="5114" y="9610"/>
                    </a:cubicBezTo>
                    <a:cubicBezTo>
                      <a:pt x="5128" y="9610"/>
                      <a:pt x="5142" y="9609"/>
                      <a:pt x="5156" y="9609"/>
                    </a:cubicBezTo>
                    <a:cubicBezTo>
                      <a:pt x="5347" y="9609"/>
                      <a:pt x="5537" y="9573"/>
                      <a:pt x="5728" y="9514"/>
                    </a:cubicBezTo>
                    <a:cubicBezTo>
                      <a:pt x="5966" y="9442"/>
                      <a:pt x="6180" y="9276"/>
                      <a:pt x="6299" y="9049"/>
                    </a:cubicBezTo>
                    <a:cubicBezTo>
                      <a:pt x="6466" y="8680"/>
                      <a:pt x="6287" y="8240"/>
                      <a:pt x="6109" y="7811"/>
                    </a:cubicBezTo>
                    <a:cubicBezTo>
                      <a:pt x="6025" y="7597"/>
                      <a:pt x="5954" y="7382"/>
                      <a:pt x="5918" y="7156"/>
                    </a:cubicBezTo>
                    <a:cubicBezTo>
                      <a:pt x="5906" y="6847"/>
                      <a:pt x="6085" y="6573"/>
                      <a:pt x="6359" y="6454"/>
                    </a:cubicBezTo>
                    <a:cubicBezTo>
                      <a:pt x="6439" y="6413"/>
                      <a:pt x="6578" y="6362"/>
                      <a:pt x="6760" y="6362"/>
                    </a:cubicBezTo>
                    <a:cubicBezTo>
                      <a:pt x="7007" y="6362"/>
                      <a:pt x="7334" y="6456"/>
                      <a:pt x="7704" y="6799"/>
                    </a:cubicBezTo>
                    <a:cubicBezTo>
                      <a:pt x="8037" y="7109"/>
                      <a:pt x="8311" y="7668"/>
                      <a:pt x="8514" y="8442"/>
                    </a:cubicBezTo>
                    <a:lnTo>
                      <a:pt x="8537" y="8549"/>
                    </a:lnTo>
                    <a:lnTo>
                      <a:pt x="8645" y="8525"/>
                    </a:lnTo>
                    <a:cubicBezTo>
                      <a:pt x="8954" y="8454"/>
                      <a:pt x="9264" y="8418"/>
                      <a:pt x="9573" y="8418"/>
                    </a:cubicBezTo>
                    <a:lnTo>
                      <a:pt x="9704" y="8418"/>
                    </a:lnTo>
                    <a:lnTo>
                      <a:pt x="9692" y="8287"/>
                    </a:lnTo>
                    <a:cubicBezTo>
                      <a:pt x="9478" y="6656"/>
                      <a:pt x="8871" y="5537"/>
                      <a:pt x="7918" y="4965"/>
                    </a:cubicBezTo>
                    <a:cubicBezTo>
                      <a:pt x="7384" y="4644"/>
                      <a:pt x="6810" y="4541"/>
                      <a:pt x="6297" y="4541"/>
                    </a:cubicBezTo>
                    <a:cubicBezTo>
                      <a:pt x="5747" y="4541"/>
                      <a:pt x="5267" y="4659"/>
                      <a:pt x="4977" y="4751"/>
                    </a:cubicBezTo>
                    <a:cubicBezTo>
                      <a:pt x="5156" y="4192"/>
                      <a:pt x="5430" y="2906"/>
                      <a:pt x="4739" y="1786"/>
                    </a:cubicBezTo>
                    <a:cubicBezTo>
                      <a:pt x="4144" y="798"/>
                      <a:pt x="2953" y="203"/>
                      <a:pt x="1215" y="12"/>
                    </a:cubicBezTo>
                    <a:lnTo>
                      <a:pt x="10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0" name="Google Shape;620;p2"/>
          <p:cNvGrpSpPr/>
          <p:nvPr/>
        </p:nvGrpSpPr>
        <p:grpSpPr>
          <a:xfrm>
            <a:off x="8115572" y="4113822"/>
            <a:ext cx="1034556" cy="1034717"/>
            <a:chOff x="8115075" y="4106026"/>
            <a:chExt cx="1032594" cy="1032754"/>
          </a:xfrm>
        </p:grpSpPr>
        <p:sp>
          <p:nvSpPr>
            <p:cNvPr id="621" name="Google Shape;621;p2"/>
            <p:cNvSpPr/>
            <p:nvPr/>
          </p:nvSpPr>
          <p:spPr>
            <a:xfrm>
              <a:off x="8115075" y="4106026"/>
              <a:ext cx="1032594" cy="1032754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2"/>
            <p:cNvGrpSpPr/>
            <p:nvPr/>
          </p:nvGrpSpPr>
          <p:grpSpPr>
            <a:xfrm>
              <a:off x="8140887" y="4134700"/>
              <a:ext cx="980992" cy="975406"/>
              <a:chOff x="-11419" y="-6344"/>
              <a:chExt cx="984636" cy="979029"/>
            </a:xfrm>
          </p:grpSpPr>
          <p:sp>
            <p:nvSpPr>
              <p:cNvPr id="623" name="Google Shape;623;p2"/>
              <p:cNvSpPr/>
              <p:nvPr/>
            </p:nvSpPr>
            <p:spPr>
              <a:xfrm>
                <a:off x="515591" y="27112"/>
                <a:ext cx="181357" cy="89011"/>
              </a:xfrm>
              <a:custGeom>
                <a:avLst/>
                <a:gdLst/>
                <a:ahLst/>
                <a:cxnLst/>
                <a:rect l="l" t="t" r="r" b="b"/>
                <a:pathLst>
                  <a:path w="11169" h="5481" extrusionOk="0">
                    <a:moveTo>
                      <a:pt x="6680" y="0"/>
                    </a:moveTo>
                    <a:cubicBezTo>
                      <a:pt x="2203" y="0"/>
                      <a:pt x="1" y="4823"/>
                      <a:pt x="1" y="4823"/>
                    </a:cubicBezTo>
                    <a:cubicBezTo>
                      <a:pt x="1" y="4823"/>
                      <a:pt x="2948" y="1701"/>
                      <a:pt x="6104" y="1701"/>
                    </a:cubicBezTo>
                    <a:cubicBezTo>
                      <a:pt x="6145" y="1701"/>
                      <a:pt x="6187" y="1702"/>
                      <a:pt x="6228" y="1703"/>
                    </a:cubicBezTo>
                    <a:cubicBezTo>
                      <a:pt x="6966" y="1727"/>
                      <a:pt x="7347" y="2001"/>
                      <a:pt x="7537" y="2310"/>
                    </a:cubicBezTo>
                    <a:cubicBezTo>
                      <a:pt x="6668" y="2822"/>
                      <a:pt x="6442" y="3977"/>
                      <a:pt x="7037" y="4787"/>
                    </a:cubicBezTo>
                    <a:cubicBezTo>
                      <a:pt x="7373" y="5244"/>
                      <a:pt x="7891" y="5481"/>
                      <a:pt x="8413" y="5481"/>
                    </a:cubicBezTo>
                    <a:cubicBezTo>
                      <a:pt x="8817" y="5481"/>
                      <a:pt x="9223" y="5339"/>
                      <a:pt x="9550" y="5049"/>
                    </a:cubicBezTo>
                    <a:cubicBezTo>
                      <a:pt x="10716" y="4156"/>
                      <a:pt x="11169" y="0"/>
                      <a:pt x="66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"/>
              <p:cNvSpPr/>
              <p:nvPr/>
            </p:nvSpPr>
            <p:spPr>
              <a:xfrm>
                <a:off x="265434" y="27112"/>
                <a:ext cx="181551" cy="89011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5481" extrusionOk="0">
                    <a:moveTo>
                      <a:pt x="4489" y="0"/>
                    </a:moveTo>
                    <a:cubicBezTo>
                      <a:pt x="0" y="0"/>
                      <a:pt x="464" y="4156"/>
                      <a:pt x="1631" y="5049"/>
                    </a:cubicBezTo>
                    <a:cubicBezTo>
                      <a:pt x="1958" y="5339"/>
                      <a:pt x="2364" y="5481"/>
                      <a:pt x="2767" y="5481"/>
                    </a:cubicBezTo>
                    <a:cubicBezTo>
                      <a:pt x="3290" y="5481"/>
                      <a:pt x="3808" y="5244"/>
                      <a:pt x="4143" y="4787"/>
                    </a:cubicBezTo>
                    <a:cubicBezTo>
                      <a:pt x="4739" y="3977"/>
                      <a:pt x="4501" y="2822"/>
                      <a:pt x="3631" y="2310"/>
                    </a:cubicBezTo>
                    <a:cubicBezTo>
                      <a:pt x="3822" y="2001"/>
                      <a:pt x="4203" y="1727"/>
                      <a:pt x="4941" y="1703"/>
                    </a:cubicBezTo>
                    <a:cubicBezTo>
                      <a:pt x="4982" y="1702"/>
                      <a:pt x="5024" y="1701"/>
                      <a:pt x="5065" y="1701"/>
                    </a:cubicBezTo>
                    <a:cubicBezTo>
                      <a:pt x="8233" y="1701"/>
                      <a:pt x="11180" y="4823"/>
                      <a:pt x="11180" y="4823"/>
                    </a:cubicBezTo>
                    <a:cubicBezTo>
                      <a:pt x="11180" y="4823"/>
                      <a:pt x="8977" y="0"/>
                      <a:pt x="44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"/>
              <p:cNvSpPr/>
              <p:nvPr/>
            </p:nvSpPr>
            <p:spPr>
              <a:xfrm>
                <a:off x="371368" y="11066"/>
                <a:ext cx="219645" cy="203617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2538" extrusionOk="0">
                    <a:moveTo>
                      <a:pt x="6763" y="0"/>
                    </a:moveTo>
                    <a:cubicBezTo>
                      <a:pt x="6573" y="24"/>
                      <a:pt x="4132" y="441"/>
                      <a:pt x="4692" y="4560"/>
                    </a:cubicBezTo>
                    <a:cubicBezTo>
                      <a:pt x="4692" y="4560"/>
                      <a:pt x="4323" y="2405"/>
                      <a:pt x="3239" y="2120"/>
                    </a:cubicBezTo>
                    <a:lnTo>
                      <a:pt x="3239" y="2120"/>
                    </a:lnTo>
                    <a:cubicBezTo>
                      <a:pt x="3239" y="2120"/>
                      <a:pt x="1930" y="3751"/>
                      <a:pt x="3394" y="5799"/>
                    </a:cubicBezTo>
                    <a:cubicBezTo>
                      <a:pt x="2975" y="5416"/>
                      <a:pt x="2410" y="5038"/>
                      <a:pt x="1795" y="5038"/>
                    </a:cubicBezTo>
                    <a:cubicBezTo>
                      <a:pt x="1415" y="5038"/>
                      <a:pt x="1016" y="5183"/>
                      <a:pt x="620" y="5560"/>
                    </a:cubicBezTo>
                    <a:cubicBezTo>
                      <a:pt x="620" y="5560"/>
                      <a:pt x="1" y="6311"/>
                      <a:pt x="620" y="6930"/>
                    </a:cubicBezTo>
                    <a:cubicBezTo>
                      <a:pt x="785" y="7095"/>
                      <a:pt x="969" y="7148"/>
                      <a:pt x="1165" y="7148"/>
                    </a:cubicBezTo>
                    <a:cubicBezTo>
                      <a:pt x="1524" y="7148"/>
                      <a:pt x="1924" y="6968"/>
                      <a:pt x="2321" y="6968"/>
                    </a:cubicBezTo>
                    <a:cubicBezTo>
                      <a:pt x="2535" y="6968"/>
                      <a:pt x="2748" y="7020"/>
                      <a:pt x="2953" y="7180"/>
                    </a:cubicBezTo>
                    <a:cubicBezTo>
                      <a:pt x="3739" y="7787"/>
                      <a:pt x="5275" y="9263"/>
                      <a:pt x="4989" y="12538"/>
                    </a:cubicBezTo>
                    <a:lnTo>
                      <a:pt x="8549" y="12538"/>
                    </a:lnTo>
                    <a:cubicBezTo>
                      <a:pt x="8252" y="9263"/>
                      <a:pt x="9788" y="7799"/>
                      <a:pt x="10585" y="7180"/>
                    </a:cubicBezTo>
                    <a:cubicBezTo>
                      <a:pt x="10791" y="7015"/>
                      <a:pt x="11005" y="6961"/>
                      <a:pt x="11221" y="6961"/>
                    </a:cubicBezTo>
                    <a:cubicBezTo>
                      <a:pt x="11618" y="6961"/>
                      <a:pt x="12018" y="7141"/>
                      <a:pt x="12376" y="7141"/>
                    </a:cubicBezTo>
                    <a:cubicBezTo>
                      <a:pt x="12568" y="7141"/>
                      <a:pt x="12747" y="7089"/>
                      <a:pt x="12907" y="6930"/>
                    </a:cubicBezTo>
                    <a:cubicBezTo>
                      <a:pt x="13526" y="6299"/>
                      <a:pt x="12907" y="5560"/>
                      <a:pt x="12907" y="5560"/>
                    </a:cubicBezTo>
                    <a:cubicBezTo>
                      <a:pt x="12509" y="5181"/>
                      <a:pt x="12108" y="5035"/>
                      <a:pt x="11726" y="5035"/>
                    </a:cubicBezTo>
                    <a:cubicBezTo>
                      <a:pt x="11115" y="5035"/>
                      <a:pt x="10555" y="5410"/>
                      <a:pt x="10145" y="5799"/>
                    </a:cubicBezTo>
                    <a:cubicBezTo>
                      <a:pt x="11597" y="3751"/>
                      <a:pt x="10288" y="2120"/>
                      <a:pt x="10288" y="2120"/>
                    </a:cubicBezTo>
                    <a:lnTo>
                      <a:pt x="10288" y="2120"/>
                    </a:lnTo>
                    <a:cubicBezTo>
                      <a:pt x="9216" y="2405"/>
                      <a:pt x="8835" y="4560"/>
                      <a:pt x="8835" y="4560"/>
                    </a:cubicBezTo>
                    <a:cubicBezTo>
                      <a:pt x="9395" y="441"/>
                      <a:pt x="6954" y="24"/>
                      <a:pt x="67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"/>
              <p:cNvSpPr/>
              <p:nvPr/>
            </p:nvSpPr>
            <p:spPr>
              <a:xfrm>
                <a:off x="417191" y="235369"/>
                <a:ext cx="128195" cy="240547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14812" extrusionOk="0">
                    <a:moveTo>
                      <a:pt x="3941" y="0"/>
                    </a:moveTo>
                    <a:cubicBezTo>
                      <a:pt x="3941" y="0"/>
                      <a:pt x="929" y="1060"/>
                      <a:pt x="2834" y="5537"/>
                    </a:cubicBezTo>
                    <a:cubicBezTo>
                      <a:pt x="2834" y="5537"/>
                      <a:pt x="1941" y="4120"/>
                      <a:pt x="798" y="3941"/>
                    </a:cubicBezTo>
                    <a:lnTo>
                      <a:pt x="798" y="3941"/>
                    </a:lnTo>
                    <a:cubicBezTo>
                      <a:pt x="798" y="3942"/>
                      <a:pt x="0" y="10026"/>
                      <a:pt x="3941" y="14812"/>
                    </a:cubicBezTo>
                    <a:cubicBezTo>
                      <a:pt x="7894" y="10026"/>
                      <a:pt x="7097" y="3942"/>
                      <a:pt x="7097" y="3941"/>
                    </a:cubicBezTo>
                    <a:lnTo>
                      <a:pt x="7097" y="3941"/>
                    </a:lnTo>
                    <a:cubicBezTo>
                      <a:pt x="5942" y="4120"/>
                      <a:pt x="5049" y="5537"/>
                      <a:pt x="5049" y="5537"/>
                    </a:cubicBezTo>
                    <a:cubicBezTo>
                      <a:pt x="6966" y="1060"/>
                      <a:pt x="3941" y="0"/>
                      <a:pt x="39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"/>
              <p:cNvSpPr/>
              <p:nvPr/>
            </p:nvSpPr>
            <p:spPr>
              <a:xfrm>
                <a:off x="346037" y="141334"/>
                <a:ext cx="135161" cy="342891"/>
              </a:xfrm>
              <a:custGeom>
                <a:avLst/>
                <a:gdLst/>
                <a:ahLst/>
                <a:cxnLst/>
                <a:rect l="l" t="t" r="r" b="b"/>
                <a:pathLst>
                  <a:path w="8324" h="21114" extrusionOk="0">
                    <a:moveTo>
                      <a:pt x="2742" y="0"/>
                    </a:moveTo>
                    <a:cubicBezTo>
                      <a:pt x="2253" y="0"/>
                      <a:pt x="1786" y="113"/>
                      <a:pt x="1394" y="326"/>
                    </a:cubicBezTo>
                    <a:cubicBezTo>
                      <a:pt x="322" y="826"/>
                      <a:pt x="1" y="2207"/>
                      <a:pt x="739" y="3124"/>
                    </a:cubicBezTo>
                    <a:cubicBezTo>
                      <a:pt x="1107" y="3573"/>
                      <a:pt x="1632" y="3796"/>
                      <a:pt x="2156" y="3796"/>
                    </a:cubicBezTo>
                    <a:cubicBezTo>
                      <a:pt x="2701" y="3796"/>
                      <a:pt x="3245" y="3555"/>
                      <a:pt x="3609" y="3076"/>
                    </a:cubicBezTo>
                    <a:cubicBezTo>
                      <a:pt x="3692" y="3135"/>
                      <a:pt x="3775" y="3207"/>
                      <a:pt x="3847" y="3290"/>
                    </a:cubicBezTo>
                    <a:cubicBezTo>
                      <a:pt x="4561" y="4183"/>
                      <a:pt x="4644" y="7898"/>
                      <a:pt x="1227" y="9184"/>
                    </a:cubicBezTo>
                    <a:cubicBezTo>
                      <a:pt x="1227" y="9184"/>
                      <a:pt x="525" y="16542"/>
                      <a:pt x="8323" y="21114"/>
                    </a:cubicBezTo>
                    <a:cubicBezTo>
                      <a:pt x="8323" y="21114"/>
                      <a:pt x="3668" y="17256"/>
                      <a:pt x="3442" y="10029"/>
                    </a:cubicBezTo>
                    <a:cubicBezTo>
                      <a:pt x="3442" y="10029"/>
                      <a:pt x="6514" y="8386"/>
                      <a:pt x="6335" y="4171"/>
                    </a:cubicBezTo>
                    <a:cubicBezTo>
                      <a:pt x="6207" y="1236"/>
                      <a:pt x="4358" y="0"/>
                      <a:pt x="27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"/>
              <p:cNvSpPr/>
              <p:nvPr/>
            </p:nvSpPr>
            <p:spPr>
              <a:xfrm>
                <a:off x="481184" y="141415"/>
                <a:ext cx="135340" cy="342810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21109" extrusionOk="0">
                    <a:moveTo>
                      <a:pt x="5589" y="1"/>
                    </a:moveTo>
                    <a:cubicBezTo>
                      <a:pt x="3970" y="1"/>
                      <a:pt x="2131" y="1237"/>
                      <a:pt x="2013" y="4166"/>
                    </a:cubicBezTo>
                    <a:cubicBezTo>
                      <a:pt x="1822" y="8381"/>
                      <a:pt x="4882" y="10024"/>
                      <a:pt x="4882" y="10024"/>
                    </a:cubicBezTo>
                    <a:cubicBezTo>
                      <a:pt x="4656" y="17251"/>
                      <a:pt x="0" y="21109"/>
                      <a:pt x="12" y="21109"/>
                    </a:cubicBezTo>
                    <a:cubicBezTo>
                      <a:pt x="7811" y="16537"/>
                      <a:pt x="7108" y="9179"/>
                      <a:pt x="7108" y="9179"/>
                    </a:cubicBezTo>
                    <a:cubicBezTo>
                      <a:pt x="3691" y="7893"/>
                      <a:pt x="3787" y="4178"/>
                      <a:pt x="4489" y="3285"/>
                    </a:cubicBezTo>
                    <a:cubicBezTo>
                      <a:pt x="4561" y="3202"/>
                      <a:pt x="4644" y="3130"/>
                      <a:pt x="4727" y="3071"/>
                    </a:cubicBezTo>
                    <a:cubicBezTo>
                      <a:pt x="5091" y="3550"/>
                      <a:pt x="5635" y="3791"/>
                      <a:pt x="6179" y="3791"/>
                    </a:cubicBezTo>
                    <a:cubicBezTo>
                      <a:pt x="6703" y="3791"/>
                      <a:pt x="7229" y="3568"/>
                      <a:pt x="7597" y="3119"/>
                    </a:cubicBezTo>
                    <a:cubicBezTo>
                      <a:pt x="8335" y="2202"/>
                      <a:pt x="8013" y="821"/>
                      <a:pt x="6954" y="332"/>
                    </a:cubicBezTo>
                    <a:cubicBezTo>
                      <a:pt x="6556" y="115"/>
                      <a:pt x="6083" y="1"/>
                      <a:pt x="55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"/>
              <p:cNvSpPr/>
              <p:nvPr/>
            </p:nvSpPr>
            <p:spPr>
              <a:xfrm>
                <a:off x="276832" y="278488"/>
                <a:ext cx="83542" cy="83604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5148" extrusionOk="0">
                    <a:moveTo>
                      <a:pt x="4382" y="1"/>
                    </a:moveTo>
                    <a:cubicBezTo>
                      <a:pt x="2501" y="358"/>
                      <a:pt x="2989" y="1941"/>
                      <a:pt x="2989" y="1941"/>
                    </a:cubicBezTo>
                    <a:cubicBezTo>
                      <a:pt x="2526" y="862"/>
                      <a:pt x="1846" y="629"/>
                      <a:pt x="1354" y="629"/>
                    </a:cubicBezTo>
                    <a:cubicBezTo>
                      <a:pt x="1048" y="629"/>
                      <a:pt x="814" y="719"/>
                      <a:pt x="751" y="751"/>
                    </a:cubicBezTo>
                    <a:cubicBezTo>
                      <a:pt x="679" y="917"/>
                      <a:pt x="191" y="2239"/>
                      <a:pt x="1941" y="2989"/>
                    </a:cubicBezTo>
                    <a:cubicBezTo>
                      <a:pt x="1941" y="2989"/>
                      <a:pt x="1756" y="2932"/>
                      <a:pt x="1499" y="2932"/>
                    </a:cubicBezTo>
                    <a:cubicBezTo>
                      <a:pt x="1002" y="2932"/>
                      <a:pt x="236" y="3144"/>
                      <a:pt x="1" y="4382"/>
                    </a:cubicBezTo>
                    <a:cubicBezTo>
                      <a:pt x="1" y="4382"/>
                      <a:pt x="562" y="4190"/>
                      <a:pt x="1485" y="4190"/>
                    </a:cubicBezTo>
                    <a:cubicBezTo>
                      <a:pt x="2401" y="4190"/>
                      <a:pt x="3673" y="4379"/>
                      <a:pt x="5108" y="5132"/>
                    </a:cubicBezTo>
                    <a:cubicBezTo>
                      <a:pt x="5108" y="5132"/>
                      <a:pt x="5131" y="5147"/>
                      <a:pt x="5140" y="5147"/>
                    </a:cubicBezTo>
                    <a:cubicBezTo>
                      <a:pt x="5143" y="5147"/>
                      <a:pt x="5144" y="5146"/>
                      <a:pt x="5144" y="5144"/>
                    </a:cubicBezTo>
                    <a:cubicBezTo>
                      <a:pt x="5144" y="5132"/>
                      <a:pt x="5120" y="5108"/>
                      <a:pt x="5120" y="5108"/>
                    </a:cubicBezTo>
                    <a:cubicBezTo>
                      <a:pt x="3620" y="2227"/>
                      <a:pt x="4382" y="1"/>
                      <a:pt x="43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"/>
              <p:cNvSpPr/>
              <p:nvPr/>
            </p:nvSpPr>
            <p:spPr>
              <a:xfrm>
                <a:off x="274705" y="602932"/>
                <a:ext cx="83802" cy="83376"/>
              </a:xfrm>
              <a:custGeom>
                <a:avLst/>
                <a:gdLst/>
                <a:ahLst/>
                <a:cxnLst/>
                <a:rect l="l" t="t" r="r" b="b"/>
                <a:pathLst>
                  <a:path w="5161" h="5134" extrusionOk="0">
                    <a:moveTo>
                      <a:pt x="5158" y="0"/>
                    </a:moveTo>
                    <a:cubicBezTo>
                      <a:pt x="5158" y="0"/>
                      <a:pt x="5157" y="1"/>
                      <a:pt x="5156" y="2"/>
                    </a:cubicBezTo>
                    <a:cubicBezTo>
                      <a:pt x="5144" y="2"/>
                      <a:pt x="5108" y="14"/>
                      <a:pt x="5108" y="14"/>
                    </a:cubicBezTo>
                    <a:cubicBezTo>
                      <a:pt x="3685" y="761"/>
                      <a:pt x="2421" y="950"/>
                      <a:pt x="1506" y="950"/>
                    </a:cubicBezTo>
                    <a:cubicBezTo>
                      <a:pt x="570" y="950"/>
                      <a:pt x="1" y="752"/>
                      <a:pt x="1" y="752"/>
                    </a:cubicBezTo>
                    <a:lnTo>
                      <a:pt x="1" y="752"/>
                    </a:lnTo>
                    <a:cubicBezTo>
                      <a:pt x="238" y="2001"/>
                      <a:pt x="1015" y="2211"/>
                      <a:pt x="1511" y="2211"/>
                    </a:cubicBezTo>
                    <a:cubicBezTo>
                      <a:pt x="1762" y="2211"/>
                      <a:pt x="1941" y="2157"/>
                      <a:pt x="1941" y="2157"/>
                    </a:cubicBezTo>
                    <a:lnTo>
                      <a:pt x="1941" y="2157"/>
                    </a:lnTo>
                    <a:cubicBezTo>
                      <a:pt x="191" y="2895"/>
                      <a:pt x="679" y="4217"/>
                      <a:pt x="751" y="4384"/>
                    </a:cubicBezTo>
                    <a:cubicBezTo>
                      <a:pt x="751" y="4384"/>
                      <a:pt x="751" y="4396"/>
                      <a:pt x="751" y="4396"/>
                    </a:cubicBezTo>
                    <a:lnTo>
                      <a:pt x="763" y="4396"/>
                    </a:lnTo>
                    <a:cubicBezTo>
                      <a:pt x="826" y="4423"/>
                      <a:pt x="1057" y="4509"/>
                      <a:pt x="1359" y="4509"/>
                    </a:cubicBezTo>
                    <a:cubicBezTo>
                      <a:pt x="1851" y="4509"/>
                      <a:pt x="2532" y="4281"/>
                      <a:pt x="2989" y="3205"/>
                    </a:cubicBezTo>
                    <a:lnTo>
                      <a:pt x="2989" y="3205"/>
                    </a:lnTo>
                    <a:cubicBezTo>
                      <a:pt x="2989" y="3205"/>
                      <a:pt x="2501" y="4789"/>
                      <a:pt x="4394" y="5134"/>
                    </a:cubicBezTo>
                    <a:cubicBezTo>
                      <a:pt x="4394" y="5134"/>
                      <a:pt x="3620" y="2919"/>
                      <a:pt x="5132" y="38"/>
                    </a:cubicBezTo>
                    <a:cubicBezTo>
                      <a:pt x="5132" y="38"/>
                      <a:pt x="5160" y="0"/>
                      <a:pt x="5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"/>
              <p:cNvSpPr/>
              <p:nvPr/>
            </p:nvSpPr>
            <p:spPr>
              <a:xfrm>
                <a:off x="599118" y="604849"/>
                <a:ext cx="83526" cy="83587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147" extrusionOk="0">
                    <a:moveTo>
                      <a:pt x="3" y="1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12" y="15"/>
                      <a:pt x="24" y="39"/>
                      <a:pt x="24" y="39"/>
                    </a:cubicBezTo>
                    <a:cubicBezTo>
                      <a:pt x="1524" y="2932"/>
                      <a:pt x="762" y="5147"/>
                      <a:pt x="762" y="5147"/>
                    </a:cubicBezTo>
                    <a:cubicBezTo>
                      <a:pt x="2643" y="4802"/>
                      <a:pt x="2155" y="3218"/>
                      <a:pt x="2155" y="3218"/>
                    </a:cubicBezTo>
                    <a:lnTo>
                      <a:pt x="2155" y="3218"/>
                    </a:lnTo>
                    <a:cubicBezTo>
                      <a:pt x="2617" y="4296"/>
                      <a:pt x="3296" y="4525"/>
                      <a:pt x="3789" y="4525"/>
                    </a:cubicBezTo>
                    <a:cubicBezTo>
                      <a:pt x="4095" y="4525"/>
                      <a:pt x="4330" y="4436"/>
                      <a:pt x="4394" y="4409"/>
                    </a:cubicBezTo>
                    <a:cubicBezTo>
                      <a:pt x="4394" y="4409"/>
                      <a:pt x="4406" y="4397"/>
                      <a:pt x="4406" y="4397"/>
                    </a:cubicBezTo>
                    <a:cubicBezTo>
                      <a:pt x="4465" y="4230"/>
                      <a:pt x="4953" y="2908"/>
                      <a:pt x="3215" y="2158"/>
                    </a:cubicBezTo>
                    <a:lnTo>
                      <a:pt x="3215" y="2158"/>
                    </a:lnTo>
                    <a:cubicBezTo>
                      <a:pt x="3215" y="2158"/>
                      <a:pt x="3398" y="2215"/>
                      <a:pt x="3654" y="2215"/>
                    </a:cubicBezTo>
                    <a:cubicBezTo>
                      <a:pt x="4147" y="2215"/>
                      <a:pt x="4909" y="2004"/>
                      <a:pt x="5144" y="765"/>
                    </a:cubicBezTo>
                    <a:lnTo>
                      <a:pt x="5144" y="765"/>
                    </a:lnTo>
                    <a:cubicBezTo>
                      <a:pt x="5144" y="765"/>
                      <a:pt x="4578" y="959"/>
                      <a:pt x="3650" y="959"/>
                    </a:cubicBezTo>
                    <a:cubicBezTo>
                      <a:pt x="2736" y="959"/>
                      <a:pt x="1471" y="771"/>
                      <a:pt x="48" y="27"/>
                    </a:cubicBezTo>
                    <a:cubicBezTo>
                      <a:pt x="48" y="27"/>
                      <a:pt x="13" y="1"/>
                      <a:pt x="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"/>
              <p:cNvSpPr/>
              <p:nvPr/>
            </p:nvSpPr>
            <p:spPr>
              <a:xfrm>
                <a:off x="600855" y="280616"/>
                <a:ext cx="83915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5145" extrusionOk="0">
                    <a:moveTo>
                      <a:pt x="786" y="1"/>
                    </a:moveTo>
                    <a:lnTo>
                      <a:pt x="786" y="1"/>
                    </a:lnTo>
                    <a:cubicBezTo>
                      <a:pt x="786" y="1"/>
                      <a:pt x="1548" y="2215"/>
                      <a:pt x="36" y="5096"/>
                    </a:cubicBezTo>
                    <a:cubicBezTo>
                      <a:pt x="36" y="5096"/>
                      <a:pt x="0" y="5144"/>
                      <a:pt x="12" y="5144"/>
                    </a:cubicBezTo>
                    <a:cubicBezTo>
                      <a:pt x="36" y="5132"/>
                      <a:pt x="60" y="5120"/>
                      <a:pt x="60" y="5120"/>
                    </a:cubicBezTo>
                    <a:cubicBezTo>
                      <a:pt x="1489" y="4376"/>
                      <a:pt x="2757" y="4189"/>
                      <a:pt x="3673" y="4189"/>
                    </a:cubicBezTo>
                    <a:cubicBezTo>
                      <a:pt x="4602" y="4189"/>
                      <a:pt x="5168" y="4382"/>
                      <a:pt x="5168" y="4382"/>
                    </a:cubicBezTo>
                    <a:cubicBezTo>
                      <a:pt x="4933" y="3144"/>
                      <a:pt x="4166" y="2932"/>
                      <a:pt x="3669" y="2932"/>
                    </a:cubicBezTo>
                    <a:cubicBezTo>
                      <a:pt x="3412" y="2932"/>
                      <a:pt x="3227" y="2989"/>
                      <a:pt x="3227" y="2989"/>
                    </a:cubicBezTo>
                    <a:cubicBezTo>
                      <a:pt x="4977" y="2239"/>
                      <a:pt x="4489" y="917"/>
                      <a:pt x="4418" y="751"/>
                    </a:cubicBezTo>
                    <a:lnTo>
                      <a:pt x="4418" y="739"/>
                    </a:lnTo>
                    <a:lnTo>
                      <a:pt x="4406" y="739"/>
                    </a:lnTo>
                    <a:cubicBezTo>
                      <a:pt x="4347" y="716"/>
                      <a:pt x="4116" y="631"/>
                      <a:pt x="3812" y="631"/>
                    </a:cubicBezTo>
                    <a:cubicBezTo>
                      <a:pt x="3320" y="631"/>
                      <a:pt x="2636" y="854"/>
                      <a:pt x="2179" y="1929"/>
                    </a:cubicBezTo>
                    <a:cubicBezTo>
                      <a:pt x="2179" y="1929"/>
                      <a:pt x="2667" y="346"/>
                      <a:pt x="7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"/>
              <p:cNvSpPr/>
              <p:nvPr/>
            </p:nvSpPr>
            <p:spPr>
              <a:xfrm>
                <a:off x="23573" y="279788"/>
                <a:ext cx="92814" cy="167905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10339" extrusionOk="0">
                    <a:moveTo>
                      <a:pt x="2994" y="0"/>
                    </a:moveTo>
                    <a:cubicBezTo>
                      <a:pt x="1576" y="0"/>
                      <a:pt x="0" y="886"/>
                      <a:pt x="0" y="3647"/>
                    </a:cubicBezTo>
                    <a:cubicBezTo>
                      <a:pt x="0" y="8136"/>
                      <a:pt x="4810" y="10339"/>
                      <a:pt x="4810" y="10339"/>
                    </a:cubicBezTo>
                    <a:cubicBezTo>
                      <a:pt x="4810" y="10339"/>
                      <a:pt x="1620" y="7302"/>
                      <a:pt x="1703" y="4112"/>
                    </a:cubicBezTo>
                    <a:cubicBezTo>
                      <a:pt x="1715" y="3361"/>
                      <a:pt x="2001" y="2980"/>
                      <a:pt x="2310" y="2802"/>
                    </a:cubicBezTo>
                    <a:cubicBezTo>
                      <a:pt x="2630" y="3337"/>
                      <a:pt x="3196" y="3631"/>
                      <a:pt x="3773" y="3631"/>
                    </a:cubicBezTo>
                    <a:cubicBezTo>
                      <a:pt x="4120" y="3631"/>
                      <a:pt x="4471" y="3525"/>
                      <a:pt x="4775" y="3302"/>
                    </a:cubicBezTo>
                    <a:cubicBezTo>
                      <a:pt x="5584" y="2707"/>
                      <a:pt x="5715" y="1540"/>
                      <a:pt x="5037" y="790"/>
                    </a:cubicBezTo>
                    <a:cubicBezTo>
                      <a:pt x="4694" y="343"/>
                      <a:pt x="3875" y="0"/>
                      <a:pt x="29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"/>
              <p:cNvSpPr/>
              <p:nvPr/>
            </p:nvSpPr>
            <p:spPr>
              <a:xfrm>
                <a:off x="23573" y="516336"/>
                <a:ext cx="92619" cy="167905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10339" extrusionOk="0">
                    <a:moveTo>
                      <a:pt x="4810" y="0"/>
                    </a:moveTo>
                    <a:lnTo>
                      <a:pt x="4810" y="0"/>
                    </a:lnTo>
                    <a:cubicBezTo>
                      <a:pt x="4810" y="0"/>
                      <a:pt x="0" y="2203"/>
                      <a:pt x="0" y="6692"/>
                    </a:cubicBezTo>
                    <a:cubicBezTo>
                      <a:pt x="0" y="9452"/>
                      <a:pt x="1576" y="10339"/>
                      <a:pt x="2994" y="10339"/>
                    </a:cubicBezTo>
                    <a:cubicBezTo>
                      <a:pt x="3875" y="10339"/>
                      <a:pt x="4694" y="9996"/>
                      <a:pt x="5037" y="9549"/>
                    </a:cubicBezTo>
                    <a:cubicBezTo>
                      <a:pt x="5703" y="8799"/>
                      <a:pt x="5584" y="7644"/>
                      <a:pt x="4775" y="7049"/>
                    </a:cubicBezTo>
                    <a:cubicBezTo>
                      <a:pt x="4468" y="6823"/>
                      <a:pt x="4113" y="6716"/>
                      <a:pt x="3763" y="6716"/>
                    </a:cubicBezTo>
                    <a:cubicBezTo>
                      <a:pt x="3189" y="6716"/>
                      <a:pt x="2628" y="7005"/>
                      <a:pt x="2310" y="7537"/>
                    </a:cubicBezTo>
                    <a:cubicBezTo>
                      <a:pt x="2001" y="7346"/>
                      <a:pt x="1715" y="6977"/>
                      <a:pt x="1703" y="6227"/>
                    </a:cubicBezTo>
                    <a:cubicBezTo>
                      <a:pt x="1620" y="3036"/>
                      <a:pt x="4810" y="0"/>
                      <a:pt x="48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"/>
              <p:cNvSpPr/>
              <p:nvPr/>
            </p:nvSpPr>
            <p:spPr>
              <a:xfrm>
                <a:off x="7336" y="377769"/>
                <a:ext cx="203586" cy="208587"/>
              </a:xfrm>
              <a:custGeom>
                <a:avLst/>
                <a:gdLst/>
                <a:ahLst/>
                <a:cxnLst/>
                <a:rect l="l" t="t" r="r" b="b"/>
                <a:pathLst>
                  <a:path w="12538" h="12844" extrusionOk="0">
                    <a:moveTo>
                      <a:pt x="6303" y="1"/>
                    </a:moveTo>
                    <a:cubicBezTo>
                      <a:pt x="5894" y="1"/>
                      <a:pt x="5560" y="281"/>
                      <a:pt x="5560" y="281"/>
                    </a:cubicBezTo>
                    <a:cubicBezTo>
                      <a:pt x="4584" y="1317"/>
                      <a:pt x="5179" y="2377"/>
                      <a:pt x="5799" y="3043"/>
                    </a:cubicBezTo>
                    <a:cubicBezTo>
                      <a:pt x="5068" y="2525"/>
                      <a:pt x="4391" y="2359"/>
                      <a:pt x="3821" y="2359"/>
                    </a:cubicBezTo>
                    <a:cubicBezTo>
                      <a:pt x="2795" y="2359"/>
                      <a:pt x="2120" y="2901"/>
                      <a:pt x="2120" y="2901"/>
                    </a:cubicBezTo>
                    <a:cubicBezTo>
                      <a:pt x="2417" y="3972"/>
                      <a:pt x="4572" y="4353"/>
                      <a:pt x="4572" y="4353"/>
                    </a:cubicBezTo>
                    <a:cubicBezTo>
                      <a:pt x="4150" y="4296"/>
                      <a:pt x="3767" y="4270"/>
                      <a:pt x="3419" y="4270"/>
                    </a:cubicBezTo>
                    <a:cubicBezTo>
                      <a:pt x="369" y="4270"/>
                      <a:pt x="22" y="6253"/>
                      <a:pt x="0" y="6413"/>
                    </a:cubicBezTo>
                    <a:lnTo>
                      <a:pt x="0" y="6425"/>
                    </a:lnTo>
                    <a:cubicBezTo>
                      <a:pt x="22" y="6585"/>
                      <a:pt x="369" y="8568"/>
                      <a:pt x="3419" y="8568"/>
                    </a:cubicBezTo>
                    <a:cubicBezTo>
                      <a:pt x="3767" y="8568"/>
                      <a:pt x="4150" y="8542"/>
                      <a:pt x="4572" y="8485"/>
                    </a:cubicBezTo>
                    <a:lnTo>
                      <a:pt x="4572" y="8485"/>
                    </a:lnTo>
                    <a:cubicBezTo>
                      <a:pt x="4572" y="8485"/>
                      <a:pt x="2405" y="8866"/>
                      <a:pt x="2120" y="9949"/>
                    </a:cubicBezTo>
                    <a:cubicBezTo>
                      <a:pt x="2120" y="9949"/>
                      <a:pt x="2790" y="10483"/>
                      <a:pt x="3811" y="10483"/>
                    </a:cubicBezTo>
                    <a:cubicBezTo>
                      <a:pt x="4383" y="10483"/>
                      <a:pt x="5064" y="10316"/>
                      <a:pt x="5799" y="9794"/>
                    </a:cubicBezTo>
                    <a:lnTo>
                      <a:pt x="5799" y="9794"/>
                    </a:lnTo>
                    <a:cubicBezTo>
                      <a:pt x="5179" y="10461"/>
                      <a:pt x="4584" y="11521"/>
                      <a:pt x="5560" y="12568"/>
                    </a:cubicBezTo>
                    <a:cubicBezTo>
                      <a:pt x="5560" y="12568"/>
                      <a:pt x="5894" y="12844"/>
                      <a:pt x="6303" y="12844"/>
                    </a:cubicBezTo>
                    <a:cubicBezTo>
                      <a:pt x="6508" y="12844"/>
                      <a:pt x="6731" y="12775"/>
                      <a:pt x="6942" y="12568"/>
                    </a:cubicBezTo>
                    <a:cubicBezTo>
                      <a:pt x="7561" y="11937"/>
                      <a:pt x="6561" y="11021"/>
                      <a:pt x="7180" y="10235"/>
                    </a:cubicBezTo>
                    <a:cubicBezTo>
                      <a:pt x="7758" y="9515"/>
                      <a:pt x="9027" y="8164"/>
                      <a:pt x="11756" y="8164"/>
                    </a:cubicBezTo>
                    <a:cubicBezTo>
                      <a:pt x="12004" y="8164"/>
                      <a:pt x="12265" y="8175"/>
                      <a:pt x="12538" y="8199"/>
                    </a:cubicBezTo>
                    <a:lnTo>
                      <a:pt x="12538" y="4639"/>
                    </a:lnTo>
                    <a:cubicBezTo>
                      <a:pt x="12256" y="4664"/>
                      <a:pt x="11989" y="4676"/>
                      <a:pt x="11734" y="4676"/>
                    </a:cubicBezTo>
                    <a:cubicBezTo>
                      <a:pt x="9020" y="4676"/>
                      <a:pt x="7757" y="3321"/>
                      <a:pt x="7180" y="2603"/>
                    </a:cubicBezTo>
                    <a:cubicBezTo>
                      <a:pt x="6561" y="1805"/>
                      <a:pt x="7561" y="900"/>
                      <a:pt x="6942" y="281"/>
                    </a:cubicBezTo>
                    <a:cubicBezTo>
                      <a:pt x="6731" y="71"/>
                      <a:pt x="6508" y="1"/>
                      <a:pt x="6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"/>
              <p:cNvSpPr/>
              <p:nvPr/>
            </p:nvSpPr>
            <p:spPr>
              <a:xfrm>
                <a:off x="231594" y="429788"/>
                <a:ext cx="240510" cy="104456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6432" extrusionOk="0">
                    <a:moveTo>
                      <a:pt x="5290" y="0"/>
                    </a:moveTo>
                    <a:cubicBezTo>
                      <a:pt x="4458" y="0"/>
                      <a:pt x="3953" y="67"/>
                      <a:pt x="3953" y="67"/>
                    </a:cubicBezTo>
                    <a:cubicBezTo>
                      <a:pt x="4132" y="1222"/>
                      <a:pt x="5549" y="2103"/>
                      <a:pt x="5549" y="2103"/>
                    </a:cubicBezTo>
                    <a:cubicBezTo>
                      <a:pt x="4473" y="1645"/>
                      <a:pt x="3594" y="1471"/>
                      <a:pt x="2880" y="1471"/>
                    </a:cubicBezTo>
                    <a:cubicBezTo>
                      <a:pt x="619" y="1471"/>
                      <a:pt x="0" y="3210"/>
                      <a:pt x="0" y="3210"/>
                    </a:cubicBezTo>
                    <a:cubicBezTo>
                      <a:pt x="0" y="3210"/>
                      <a:pt x="620" y="4959"/>
                      <a:pt x="2886" y="4959"/>
                    </a:cubicBezTo>
                    <a:cubicBezTo>
                      <a:pt x="3600" y="4959"/>
                      <a:pt x="4477" y="4785"/>
                      <a:pt x="5549" y="4329"/>
                    </a:cubicBezTo>
                    <a:lnTo>
                      <a:pt x="5549" y="4329"/>
                    </a:lnTo>
                    <a:cubicBezTo>
                      <a:pt x="5549" y="4329"/>
                      <a:pt x="4132" y="5222"/>
                      <a:pt x="3953" y="6365"/>
                    </a:cubicBezTo>
                    <a:cubicBezTo>
                      <a:pt x="3953" y="6365"/>
                      <a:pt x="4455" y="6431"/>
                      <a:pt x="5285" y="6431"/>
                    </a:cubicBezTo>
                    <a:cubicBezTo>
                      <a:pt x="7339" y="6431"/>
                      <a:pt x="11402" y="6026"/>
                      <a:pt x="14812" y="3210"/>
                    </a:cubicBezTo>
                    <a:cubicBezTo>
                      <a:pt x="11405" y="405"/>
                      <a:pt x="7346" y="0"/>
                      <a:pt x="5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"/>
              <p:cNvSpPr/>
              <p:nvPr/>
            </p:nvSpPr>
            <p:spPr>
              <a:xfrm>
                <a:off x="128160" y="481905"/>
                <a:ext cx="352256" cy="129871"/>
              </a:xfrm>
              <a:custGeom>
                <a:avLst/>
                <a:gdLst/>
                <a:ahLst/>
                <a:cxnLst/>
                <a:rect l="l" t="t" r="r" b="b"/>
                <a:pathLst>
                  <a:path w="21694" h="7997" extrusionOk="0">
                    <a:moveTo>
                      <a:pt x="21694" y="1"/>
                    </a:moveTo>
                    <a:cubicBezTo>
                      <a:pt x="21694" y="1"/>
                      <a:pt x="21693" y="2"/>
                      <a:pt x="21693" y="2"/>
                    </a:cubicBezTo>
                    <a:lnTo>
                      <a:pt x="21693" y="2"/>
                    </a:lnTo>
                    <a:cubicBezTo>
                      <a:pt x="21694" y="1"/>
                      <a:pt x="21694" y="1"/>
                      <a:pt x="21694" y="1"/>
                    </a:cubicBezTo>
                    <a:close/>
                    <a:moveTo>
                      <a:pt x="21693" y="2"/>
                    </a:moveTo>
                    <a:lnTo>
                      <a:pt x="21693" y="2"/>
                    </a:lnTo>
                    <a:cubicBezTo>
                      <a:pt x="21626" y="96"/>
                      <a:pt x="17762" y="4670"/>
                      <a:pt x="10609" y="4882"/>
                    </a:cubicBezTo>
                    <a:cubicBezTo>
                      <a:pt x="10609" y="4882"/>
                      <a:pt x="9069" y="1994"/>
                      <a:pt x="5115" y="1994"/>
                    </a:cubicBezTo>
                    <a:cubicBezTo>
                      <a:pt x="5000" y="1994"/>
                      <a:pt x="4883" y="1996"/>
                      <a:pt x="4763" y="2001"/>
                    </a:cubicBezTo>
                    <a:cubicBezTo>
                      <a:pt x="929" y="2168"/>
                      <a:pt x="1" y="5252"/>
                      <a:pt x="917" y="6942"/>
                    </a:cubicBezTo>
                    <a:cubicBezTo>
                      <a:pt x="1233" y="7619"/>
                      <a:pt x="1896" y="7997"/>
                      <a:pt x="2573" y="7997"/>
                    </a:cubicBezTo>
                    <a:cubicBezTo>
                      <a:pt x="2967" y="7997"/>
                      <a:pt x="3366" y="7869"/>
                      <a:pt x="3703" y="7597"/>
                    </a:cubicBezTo>
                    <a:cubicBezTo>
                      <a:pt x="4632" y="6847"/>
                      <a:pt x="4596" y="5442"/>
                      <a:pt x="3656" y="4728"/>
                    </a:cubicBezTo>
                    <a:cubicBezTo>
                      <a:pt x="3715" y="4632"/>
                      <a:pt x="3787" y="4549"/>
                      <a:pt x="3870" y="4490"/>
                    </a:cubicBezTo>
                    <a:cubicBezTo>
                      <a:pt x="4161" y="4257"/>
                      <a:pt x="4751" y="4091"/>
                      <a:pt x="5460" y="4091"/>
                    </a:cubicBezTo>
                    <a:cubicBezTo>
                      <a:pt x="6926" y="4091"/>
                      <a:pt x="8897" y="4801"/>
                      <a:pt x="9764" y="7097"/>
                    </a:cubicBezTo>
                    <a:cubicBezTo>
                      <a:pt x="9764" y="7097"/>
                      <a:pt x="9940" y="7114"/>
                      <a:pt x="10254" y="7114"/>
                    </a:cubicBezTo>
                    <a:cubicBezTo>
                      <a:pt x="11973" y="7114"/>
                      <a:pt x="17828" y="6604"/>
                      <a:pt x="21693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"/>
              <p:cNvSpPr/>
              <p:nvPr/>
            </p:nvSpPr>
            <p:spPr>
              <a:xfrm>
                <a:off x="128160" y="352189"/>
                <a:ext cx="352256" cy="129725"/>
              </a:xfrm>
              <a:custGeom>
                <a:avLst/>
                <a:gdLst/>
                <a:ahLst/>
                <a:cxnLst/>
                <a:rect l="l" t="t" r="r" b="b"/>
                <a:pathLst>
                  <a:path w="21694" h="7988" extrusionOk="0">
                    <a:moveTo>
                      <a:pt x="2566" y="1"/>
                    </a:moveTo>
                    <a:cubicBezTo>
                      <a:pt x="1892" y="1"/>
                      <a:pt x="1232" y="376"/>
                      <a:pt x="917" y="1059"/>
                    </a:cubicBezTo>
                    <a:cubicBezTo>
                      <a:pt x="1" y="2749"/>
                      <a:pt x="929" y="5833"/>
                      <a:pt x="4763" y="6000"/>
                    </a:cubicBezTo>
                    <a:cubicBezTo>
                      <a:pt x="4883" y="6005"/>
                      <a:pt x="5000" y="6007"/>
                      <a:pt x="5115" y="6007"/>
                    </a:cubicBezTo>
                    <a:cubicBezTo>
                      <a:pt x="9069" y="6007"/>
                      <a:pt x="10609" y="3118"/>
                      <a:pt x="10609" y="3118"/>
                    </a:cubicBezTo>
                    <a:cubicBezTo>
                      <a:pt x="17763" y="3330"/>
                      <a:pt x="21627" y="7894"/>
                      <a:pt x="21693" y="7986"/>
                    </a:cubicBezTo>
                    <a:lnTo>
                      <a:pt x="21693" y="7986"/>
                    </a:lnTo>
                    <a:cubicBezTo>
                      <a:pt x="17819" y="1380"/>
                      <a:pt x="11945" y="875"/>
                      <a:pt x="10242" y="875"/>
                    </a:cubicBezTo>
                    <a:cubicBezTo>
                      <a:pt x="9935" y="875"/>
                      <a:pt x="9764" y="892"/>
                      <a:pt x="9764" y="892"/>
                    </a:cubicBezTo>
                    <a:cubicBezTo>
                      <a:pt x="8896" y="3197"/>
                      <a:pt x="6923" y="3909"/>
                      <a:pt x="5457" y="3909"/>
                    </a:cubicBezTo>
                    <a:cubicBezTo>
                      <a:pt x="4750" y="3909"/>
                      <a:pt x="4161" y="3744"/>
                      <a:pt x="3870" y="3511"/>
                    </a:cubicBezTo>
                    <a:cubicBezTo>
                      <a:pt x="3787" y="3440"/>
                      <a:pt x="3715" y="3368"/>
                      <a:pt x="3656" y="3273"/>
                    </a:cubicBezTo>
                    <a:cubicBezTo>
                      <a:pt x="4596" y="2559"/>
                      <a:pt x="4632" y="1154"/>
                      <a:pt x="3703" y="404"/>
                    </a:cubicBezTo>
                    <a:cubicBezTo>
                      <a:pt x="3364" y="130"/>
                      <a:pt x="2963" y="1"/>
                      <a:pt x="2566" y="1"/>
                    </a:cubicBezTo>
                    <a:close/>
                    <a:moveTo>
                      <a:pt x="21693" y="7986"/>
                    </a:moveTo>
                    <a:cubicBezTo>
                      <a:pt x="21693" y="7987"/>
                      <a:pt x="21694" y="7987"/>
                      <a:pt x="21694" y="7988"/>
                    </a:cubicBezTo>
                    <a:cubicBezTo>
                      <a:pt x="21694" y="7988"/>
                      <a:pt x="21694" y="7987"/>
                      <a:pt x="21693" y="79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"/>
              <p:cNvSpPr/>
              <p:nvPr/>
            </p:nvSpPr>
            <p:spPr>
              <a:xfrm>
                <a:off x="262527" y="850459"/>
                <a:ext cx="181357" cy="89352"/>
              </a:xfrm>
              <a:custGeom>
                <a:avLst/>
                <a:gdLst/>
                <a:ahLst/>
                <a:cxnLst/>
                <a:rect l="l" t="t" r="r" b="b"/>
                <a:pathLst>
                  <a:path w="11169" h="5502" extrusionOk="0">
                    <a:moveTo>
                      <a:pt x="2801" y="0"/>
                    </a:moveTo>
                    <a:cubicBezTo>
                      <a:pt x="2385" y="0"/>
                      <a:pt x="1966" y="153"/>
                      <a:pt x="1632" y="466"/>
                    </a:cubicBezTo>
                    <a:lnTo>
                      <a:pt x="1620" y="466"/>
                    </a:lnTo>
                    <a:cubicBezTo>
                      <a:pt x="453" y="1347"/>
                      <a:pt x="0" y="5502"/>
                      <a:pt x="4489" y="5502"/>
                    </a:cubicBezTo>
                    <a:cubicBezTo>
                      <a:pt x="8978" y="5502"/>
                      <a:pt x="11168" y="680"/>
                      <a:pt x="11169" y="680"/>
                    </a:cubicBezTo>
                    <a:lnTo>
                      <a:pt x="11169" y="680"/>
                    </a:lnTo>
                    <a:cubicBezTo>
                      <a:pt x="11168" y="680"/>
                      <a:pt x="8221" y="3801"/>
                      <a:pt x="5065" y="3801"/>
                    </a:cubicBezTo>
                    <a:cubicBezTo>
                      <a:pt x="5024" y="3801"/>
                      <a:pt x="4983" y="3800"/>
                      <a:pt x="4942" y="3799"/>
                    </a:cubicBezTo>
                    <a:cubicBezTo>
                      <a:pt x="4191" y="3775"/>
                      <a:pt x="3822" y="3502"/>
                      <a:pt x="3632" y="3180"/>
                    </a:cubicBezTo>
                    <a:cubicBezTo>
                      <a:pt x="4513" y="2680"/>
                      <a:pt x="4763" y="1513"/>
                      <a:pt x="4168" y="692"/>
                    </a:cubicBezTo>
                    <a:cubicBezTo>
                      <a:pt x="3831" y="236"/>
                      <a:pt x="3319" y="0"/>
                      <a:pt x="28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"/>
              <p:cNvSpPr/>
              <p:nvPr/>
            </p:nvSpPr>
            <p:spPr>
              <a:xfrm>
                <a:off x="512506" y="850800"/>
                <a:ext cx="181551" cy="89011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5481" extrusionOk="0">
                    <a:moveTo>
                      <a:pt x="8418" y="1"/>
                    </a:moveTo>
                    <a:cubicBezTo>
                      <a:pt x="7899" y="1"/>
                      <a:pt x="7385" y="238"/>
                      <a:pt x="7049" y="695"/>
                    </a:cubicBezTo>
                    <a:cubicBezTo>
                      <a:pt x="6453" y="1504"/>
                      <a:pt x="6680" y="2647"/>
                      <a:pt x="7549" y="3159"/>
                    </a:cubicBezTo>
                    <a:cubicBezTo>
                      <a:pt x="7358" y="3481"/>
                      <a:pt x="6977" y="3754"/>
                      <a:pt x="6239" y="3778"/>
                    </a:cubicBezTo>
                    <a:cubicBezTo>
                      <a:pt x="6198" y="3779"/>
                      <a:pt x="6157" y="3780"/>
                      <a:pt x="6116" y="3780"/>
                    </a:cubicBezTo>
                    <a:cubicBezTo>
                      <a:pt x="2959" y="3780"/>
                      <a:pt x="0" y="659"/>
                      <a:pt x="0" y="659"/>
                    </a:cubicBezTo>
                    <a:lnTo>
                      <a:pt x="0" y="659"/>
                    </a:lnTo>
                    <a:cubicBezTo>
                      <a:pt x="0" y="659"/>
                      <a:pt x="2203" y="5481"/>
                      <a:pt x="6692" y="5481"/>
                    </a:cubicBezTo>
                    <a:cubicBezTo>
                      <a:pt x="11180" y="5481"/>
                      <a:pt x="10716" y="1326"/>
                      <a:pt x="9549" y="433"/>
                    </a:cubicBezTo>
                    <a:cubicBezTo>
                      <a:pt x="9222" y="142"/>
                      <a:pt x="8818" y="1"/>
                      <a:pt x="84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"/>
              <p:cNvSpPr/>
              <p:nvPr/>
            </p:nvSpPr>
            <p:spPr>
              <a:xfrm>
                <a:off x="368478" y="752234"/>
                <a:ext cx="219628" cy="203812"/>
              </a:xfrm>
              <a:custGeom>
                <a:avLst/>
                <a:gdLst/>
                <a:ahLst/>
                <a:cxnLst/>
                <a:rect l="l" t="t" r="r" b="b"/>
                <a:pathLst>
                  <a:path w="13526" h="12550" extrusionOk="0">
                    <a:moveTo>
                      <a:pt x="4977" y="1"/>
                    </a:moveTo>
                    <a:cubicBezTo>
                      <a:pt x="5275" y="3287"/>
                      <a:pt x="3739" y="4740"/>
                      <a:pt x="2941" y="5359"/>
                    </a:cubicBezTo>
                    <a:cubicBezTo>
                      <a:pt x="2736" y="5520"/>
                      <a:pt x="2523" y="5572"/>
                      <a:pt x="2308" y="5572"/>
                    </a:cubicBezTo>
                    <a:cubicBezTo>
                      <a:pt x="1913" y="5572"/>
                      <a:pt x="1513" y="5395"/>
                      <a:pt x="1156" y="5395"/>
                    </a:cubicBezTo>
                    <a:cubicBezTo>
                      <a:pt x="962" y="5395"/>
                      <a:pt x="780" y="5447"/>
                      <a:pt x="619" y="5609"/>
                    </a:cubicBezTo>
                    <a:cubicBezTo>
                      <a:pt x="0" y="6240"/>
                      <a:pt x="619" y="6978"/>
                      <a:pt x="619" y="6978"/>
                    </a:cubicBezTo>
                    <a:cubicBezTo>
                      <a:pt x="1018" y="7358"/>
                      <a:pt x="1420" y="7504"/>
                      <a:pt x="1803" y="7504"/>
                    </a:cubicBezTo>
                    <a:cubicBezTo>
                      <a:pt x="2413" y="7504"/>
                      <a:pt x="2971" y="7132"/>
                      <a:pt x="3381" y="6752"/>
                    </a:cubicBezTo>
                    <a:lnTo>
                      <a:pt x="3381" y="6752"/>
                    </a:lnTo>
                    <a:cubicBezTo>
                      <a:pt x="1929" y="8800"/>
                      <a:pt x="3239" y="10431"/>
                      <a:pt x="3239" y="10431"/>
                    </a:cubicBezTo>
                    <a:cubicBezTo>
                      <a:pt x="4310" y="10133"/>
                      <a:pt x="4691" y="7979"/>
                      <a:pt x="4691" y="7978"/>
                    </a:cubicBezTo>
                    <a:lnTo>
                      <a:pt x="4691" y="7978"/>
                    </a:lnTo>
                    <a:cubicBezTo>
                      <a:pt x="4132" y="12098"/>
                      <a:pt x="6572" y="12526"/>
                      <a:pt x="6751" y="12550"/>
                    </a:cubicBezTo>
                    <a:lnTo>
                      <a:pt x="6763" y="12550"/>
                    </a:lnTo>
                    <a:cubicBezTo>
                      <a:pt x="6953" y="12526"/>
                      <a:pt x="9394" y="12098"/>
                      <a:pt x="8835" y="7978"/>
                    </a:cubicBezTo>
                    <a:lnTo>
                      <a:pt x="8835" y="7978"/>
                    </a:lnTo>
                    <a:cubicBezTo>
                      <a:pt x="8835" y="7979"/>
                      <a:pt x="9204" y="10133"/>
                      <a:pt x="10287" y="10431"/>
                    </a:cubicBezTo>
                    <a:cubicBezTo>
                      <a:pt x="10287" y="10431"/>
                      <a:pt x="11585" y="8788"/>
                      <a:pt x="10132" y="6752"/>
                    </a:cubicBezTo>
                    <a:lnTo>
                      <a:pt x="10132" y="6752"/>
                    </a:lnTo>
                    <a:cubicBezTo>
                      <a:pt x="10550" y="7132"/>
                      <a:pt x="11111" y="7504"/>
                      <a:pt x="11722" y="7504"/>
                    </a:cubicBezTo>
                    <a:cubicBezTo>
                      <a:pt x="12105" y="7504"/>
                      <a:pt x="12508" y="7358"/>
                      <a:pt x="12906" y="6978"/>
                    </a:cubicBezTo>
                    <a:cubicBezTo>
                      <a:pt x="12906" y="6978"/>
                      <a:pt x="13526" y="6240"/>
                      <a:pt x="12906" y="5609"/>
                    </a:cubicBezTo>
                    <a:cubicBezTo>
                      <a:pt x="12744" y="5449"/>
                      <a:pt x="12563" y="5397"/>
                      <a:pt x="12370" y="5397"/>
                    </a:cubicBezTo>
                    <a:cubicBezTo>
                      <a:pt x="12011" y="5397"/>
                      <a:pt x="11612" y="5577"/>
                      <a:pt x="11214" y="5577"/>
                    </a:cubicBezTo>
                    <a:cubicBezTo>
                      <a:pt x="10998" y="5577"/>
                      <a:pt x="10782" y="5524"/>
                      <a:pt x="10573" y="5359"/>
                    </a:cubicBezTo>
                    <a:cubicBezTo>
                      <a:pt x="9787" y="4740"/>
                      <a:pt x="8251" y="3275"/>
                      <a:pt x="8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"/>
              <p:cNvSpPr/>
              <p:nvPr/>
            </p:nvSpPr>
            <p:spPr>
              <a:xfrm>
                <a:off x="414090" y="491000"/>
                <a:ext cx="128195" cy="240547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14812" extrusionOk="0">
                    <a:moveTo>
                      <a:pt x="3954" y="1"/>
                    </a:moveTo>
                    <a:cubicBezTo>
                      <a:pt x="1" y="4799"/>
                      <a:pt x="799" y="10871"/>
                      <a:pt x="799" y="10871"/>
                    </a:cubicBezTo>
                    <a:cubicBezTo>
                      <a:pt x="1954" y="10692"/>
                      <a:pt x="2846" y="9276"/>
                      <a:pt x="2847" y="9275"/>
                    </a:cubicBezTo>
                    <a:lnTo>
                      <a:pt x="2847" y="9275"/>
                    </a:lnTo>
                    <a:cubicBezTo>
                      <a:pt x="942" y="13752"/>
                      <a:pt x="3954" y="14812"/>
                      <a:pt x="3954" y="14812"/>
                    </a:cubicBezTo>
                    <a:cubicBezTo>
                      <a:pt x="3954" y="14812"/>
                      <a:pt x="6966" y="13752"/>
                      <a:pt x="5061" y="9275"/>
                    </a:cubicBezTo>
                    <a:lnTo>
                      <a:pt x="5061" y="9275"/>
                    </a:lnTo>
                    <a:cubicBezTo>
                      <a:pt x="5061" y="9276"/>
                      <a:pt x="5954" y="10692"/>
                      <a:pt x="7097" y="10871"/>
                    </a:cubicBezTo>
                    <a:cubicBezTo>
                      <a:pt x="7097" y="10871"/>
                      <a:pt x="7895" y="4799"/>
                      <a:pt x="39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"/>
              <p:cNvSpPr/>
              <p:nvPr/>
            </p:nvSpPr>
            <p:spPr>
              <a:xfrm>
                <a:off x="478082" y="482685"/>
                <a:ext cx="135356" cy="342908"/>
              </a:xfrm>
              <a:custGeom>
                <a:avLst/>
                <a:gdLst/>
                <a:ahLst/>
                <a:cxnLst/>
                <a:rect l="l" t="t" r="r" b="b"/>
                <a:pathLst>
                  <a:path w="8336" h="2111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1"/>
                      <a:pt x="1" y="1"/>
                    </a:cubicBezTo>
                    <a:close/>
                    <a:moveTo>
                      <a:pt x="2" y="1"/>
                    </a:moveTo>
                    <a:lnTo>
                      <a:pt x="2" y="1"/>
                    </a:lnTo>
                    <a:cubicBezTo>
                      <a:pt x="69" y="48"/>
                      <a:pt x="4670" y="3902"/>
                      <a:pt x="4894" y="11085"/>
                    </a:cubicBezTo>
                    <a:cubicBezTo>
                      <a:pt x="4894" y="11085"/>
                      <a:pt x="1835" y="12728"/>
                      <a:pt x="2001" y="16943"/>
                    </a:cubicBezTo>
                    <a:cubicBezTo>
                      <a:pt x="2129" y="19878"/>
                      <a:pt x="3978" y="21114"/>
                      <a:pt x="5600" y="21114"/>
                    </a:cubicBezTo>
                    <a:cubicBezTo>
                      <a:pt x="6090" y="21114"/>
                      <a:pt x="6559" y="21001"/>
                      <a:pt x="6954" y="20789"/>
                    </a:cubicBezTo>
                    <a:cubicBezTo>
                      <a:pt x="8014" y="20289"/>
                      <a:pt x="8335" y="18908"/>
                      <a:pt x="7585" y="17991"/>
                    </a:cubicBezTo>
                    <a:cubicBezTo>
                      <a:pt x="7223" y="17541"/>
                      <a:pt x="6701" y="17318"/>
                      <a:pt x="6178" y="17318"/>
                    </a:cubicBezTo>
                    <a:cubicBezTo>
                      <a:pt x="5635" y="17318"/>
                      <a:pt x="5092" y="17559"/>
                      <a:pt x="4728" y="18038"/>
                    </a:cubicBezTo>
                    <a:cubicBezTo>
                      <a:pt x="4632" y="17991"/>
                      <a:pt x="4549" y="17919"/>
                      <a:pt x="4490" y="17836"/>
                    </a:cubicBezTo>
                    <a:cubicBezTo>
                      <a:pt x="3775" y="16943"/>
                      <a:pt x="3692" y="13216"/>
                      <a:pt x="7097" y="11931"/>
                    </a:cubicBezTo>
                    <a:cubicBezTo>
                      <a:pt x="7097" y="11931"/>
                      <a:pt x="7811" y="4573"/>
                      <a:pt x="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"/>
              <p:cNvSpPr/>
              <p:nvPr/>
            </p:nvSpPr>
            <p:spPr>
              <a:xfrm>
                <a:off x="342952" y="482685"/>
                <a:ext cx="135340" cy="342908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21115" extrusionOk="0">
                    <a:moveTo>
                      <a:pt x="8335" y="1"/>
                    </a:moveTo>
                    <a:lnTo>
                      <a:pt x="8335" y="1"/>
                    </a:lnTo>
                    <a:cubicBezTo>
                      <a:pt x="524" y="4573"/>
                      <a:pt x="1239" y="11931"/>
                      <a:pt x="1239" y="11931"/>
                    </a:cubicBezTo>
                    <a:cubicBezTo>
                      <a:pt x="4656" y="13216"/>
                      <a:pt x="4561" y="16943"/>
                      <a:pt x="3858" y="17836"/>
                    </a:cubicBezTo>
                    <a:cubicBezTo>
                      <a:pt x="3787" y="17919"/>
                      <a:pt x="3703" y="17991"/>
                      <a:pt x="3608" y="18038"/>
                    </a:cubicBezTo>
                    <a:cubicBezTo>
                      <a:pt x="3244" y="17559"/>
                      <a:pt x="2701" y="17318"/>
                      <a:pt x="2158" y="17318"/>
                    </a:cubicBezTo>
                    <a:cubicBezTo>
                      <a:pt x="1635" y="17318"/>
                      <a:pt x="1113" y="17541"/>
                      <a:pt x="751" y="17991"/>
                    </a:cubicBezTo>
                    <a:cubicBezTo>
                      <a:pt x="0" y="18908"/>
                      <a:pt x="322" y="20289"/>
                      <a:pt x="1394" y="20789"/>
                    </a:cubicBezTo>
                    <a:cubicBezTo>
                      <a:pt x="1788" y="21001"/>
                      <a:pt x="2258" y="21114"/>
                      <a:pt x="2747" y="21114"/>
                    </a:cubicBezTo>
                    <a:cubicBezTo>
                      <a:pt x="4369" y="21114"/>
                      <a:pt x="6216" y="19878"/>
                      <a:pt x="6335" y="16943"/>
                    </a:cubicBezTo>
                    <a:cubicBezTo>
                      <a:pt x="6513" y="12728"/>
                      <a:pt x="3453" y="11085"/>
                      <a:pt x="3453" y="11085"/>
                    </a:cubicBezTo>
                    <a:cubicBezTo>
                      <a:pt x="3679" y="3858"/>
                      <a:pt x="8335" y="1"/>
                      <a:pt x="83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"/>
              <p:cNvSpPr/>
              <p:nvPr/>
            </p:nvSpPr>
            <p:spPr>
              <a:xfrm>
                <a:off x="843284" y="519227"/>
                <a:ext cx="92619" cy="168019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10346" extrusionOk="0">
                    <a:moveTo>
                      <a:pt x="894" y="1"/>
                    </a:moveTo>
                    <a:cubicBezTo>
                      <a:pt x="894" y="1"/>
                      <a:pt x="4085" y="3037"/>
                      <a:pt x="4001" y="6240"/>
                    </a:cubicBezTo>
                    <a:cubicBezTo>
                      <a:pt x="3989" y="6978"/>
                      <a:pt x="3704" y="7359"/>
                      <a:pt x="3394" y="7549"/>
                    </a:cubicBezTo>
                    <a:cubicBezTo>
                      <a:pt x="3074" y="7014"/>
                      <a:pt x="2508" y="6720"/>
                      <a:pt x="1931" y="6720"/>
                    </a:cubicBezTo>
                    <a:cubicBezTo>
                      <a:pt x="1584" y="6720"/>
                      <a:pt x="1233" y="6826"/>
                      <a:pt x="930" y="7049"/>
                    </a:cubicBezTo>
                    <a:cubicBezTo>
                      <a:pt x="120" y="7645"/>
                      <a:pt x="1" y="8800"/>
                      <a:pt x="668" y="9550"/>
                    </a:cubicBezTo>
                    <a:lnTo>
                      <a:pt x="668" y="9562"/>
                    </a:lnTo>
                    <a:cubicBezTo>
                      <a:pt x="1010" y="10004"/>
                      <a:pt x="1829" y="10345"/>
                      <a:pt x="2710" y="10345"/>
                    </a:cubicBezTo>
                    <a:cubicBezTo>
                      <a:pt x="4127" y="10345"/>
                      <a:pt x="5704" y="9461"/>
                      <a:pt x="5704" y="6692"/>
                    </a:cubicBezTo>
                    <a:cubicBezTo>
                      <a:pt x="5704" y="2204"/>
                      <a:pt x="894" y="1"/>
                      <a:pt x="8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"/>
              <p:cNvSpPr/>
              <p:nvPr/>
            </p:nvSpPr>
            <p:spPr>
              <a:xfrm>
                <a:off x="843284" y="282743"/>
                <a:ext cx="92619" cy="167857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10336" extrusionOk="0">
                    <a:moveTo>
                      <a:pt x="2715" y="0"/>
                    </a:moveTo>
                    <a:cubicBezTo>
                      <a:pt x="1832" y="0"/>
                      <a:pt x="1010" y="346"/>
                      <a:pt x="668" y="798"/>
                    </a:cubicBezTo>
                    <a:cubicBezTo>
                      <a:pt x="1" y="1536"/>
                      <a:pt x="120" y="2703"/>
                      <a:pt x="930" y="3299"/>
                    </a:cubicBezTo>
                    <a:cubicBezTo>
                      <a:pt x="1234" y="3518"/>
                      <a:pt x="1585" y="3623"/>
                      <a:pt x="1933" y="3623"/>
                    </a:cubicBezTo>
                    <a:cubicBezTo>
                      <a:pt x="2509" y="3623"/>
                      <a:pt x="3075" y="3334"/>
                      <a:pt x="3394" y="2798"/>
                    </a:cubicBezTo>
                    <a:cubicBezTo>
                      <a:pt x="3704" y="2989"/>
                      <a:pt x="3989" y="3370"/>
                      <a:pt x="4001" y="4108"/>
                    </a:cubicBezTo>
                    <a:cubicBezTo>
                      <a:pt x="4085" y="7311"/>
                      <a:pt x="894" y="10335"/>
                      <a:pt x="894" y="10335"/>
                    </a:cubicBezTo>
                    <a:cubicBezTo>
                      <a:pt x="894" y="10335"/>
                      <a:pt x="5704" y="8144"/>
                      <a:pt x="5704" y="3656"/>
                    </a:cubicBezTo>
                    <a:cubicBezTo>
                      <a:pt x="5704" y="890"/>
                      <a:pt x="4131" y="0"/>
                      <a:pt x="2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"/>
              <p:cNvSpPr/>
              <p:nvPr/>
            </p:nvSpPr>
            <p:spPr>
              <a:xfrm>
                <a:off x="748358" y="380676"/>
                <a:ext cx="203797" cy="208522"/>
              </a:xfrm>
              <a:custGeom>
                <a:avLst/>
                <a:gdLst/>
                <a:ahLst/>
                <a:cxnLst/>
                <a:rect l="l" t="t" r="r" b="b"/>
                <a:pathLst>
                  <a:path w="12551" h="12840" extrusionOk="0">
                    <a:moveTo>
                      <a:pt x="6247" y="0"/>
                    </a:moveTo>
                    <a:cubicBezTo>
                      <a:pt x="6043" y="0"/>
                      <a:pt x="5819" y="70"/>
                      <a:pt x="5609" y="281"/>
                    </a:cubicBezTo>
                    <a:cubicBezTo>
                      <a:pt x="4990" y="900"/>
                      <a:pt x="5990" y="1817"/>
                      <a:pt x="5359" y="2603"/>
                    </a:cubicBezTo>
                    <a:cubicBezTo>
                      <a:pt x="4791" y="3323"/>
                      <a:pt x="3513" y="4673"/>
                      <a:pt x="782" y="4673"/>
                    </a:cubicBezTo>
                    <a:cubicBezTo>
                      <a:pt x="534" y="4673"/>
                      <a:pt x="274" y="4662"/>
                      <a:pt x="1" y="4638"/>
                    </a:cubicBezTo>
                    <a:lnTo>
                      <a:pt x="1" y="8198"/>
                    </a:lnTo>
                    <a:cubicBezTo>
                      <a:pt x="283" y="8173"/>
                      <a:pt x="552" y="8161"/>
                      <a:pt x="807" y="8161"/>
                    </a:cubicBezTo>
                    <a:cubicBezTo>
                      <a:pt x="3530" y="8161"/>
                      <a:pt x="4793" y="9516"/>
                      <a:pt x="5359" y="10234"/>
                    </a:cubicBezTo>
                    <a:cubicBezTo>
                      <a:pt x="5990" y="11020"/>
                      <a:pt x="4990" y="11937"/>
                      <a:pt x="5609" y="12556"/>
                    </a:cubicBezTo>
                    <a:cubicBezTo>
                      <a:pt x="5822" y="12769"/>
                      <a:pt x="6048" y="12840"/>
                      <a:pt x="6255" y="12840"/>
                    </a:cubicBezTo>
                    <a:cubicBezTo>
                      <a:pt x="6661" y="12840"/>
                      <a:pt x="6990" y="12568"/>
                      <a:pt x="6990" y="12568"/>
                    </a:cubicBezTo>
                    <a:cubicBezTo>
                      <a:pt x="7966" y="11520"/>
                      <a:pt x="7371" y="10473"/>
                      <a:pt x="6752" y="9794"/>
                    </a:cubicBezTo>
                    <a:lnTo>
                      <a:pt x="6752" y="9794"/>
                    </a:lnTo>
                    <a:cubicBezTo>
                      <a:pt x="7486" y="10319"/>
                      <a:pt x="8167" y="10487"/>
                      <a:pt x="8738" y="10487"/>
                    </a:cubicBezTo>
                    <a:cubicBezTo>
                      <a:pt x="9760" y="10487"/>
                      <a:pt x="10431" y="9949"/>
                      <a:pt x="10431" y="9949"/>
                    </a:cubicBezTo>
                    <a:cubicBezTo>
                      <a:pt x="10133" y="8865"/>
                      <a:pt x="7978" y="8496"/>
                      <a:pt x="7978" y="8496"/>
                    </a:cubicBezTo>
                    <a:lnTo>
                      <a:pt x="7978" y="8496"/>
                    </a:lnTo>
                    <a:cubicBezTo>
                      <a:pt x="8398" y="8553"/>
                      <a:pt x="8780" y="8579"/>
                      <a:pt x="9127" y="8579"/>
                    </a:cubicBezTo>
                    <a:cubicBezTo>
                      <a:pt x="12181" y="8579"/>
                      <a:pt x="12529" y="6585"/>
                      <a:pt x="12550" y="6424"/>
                    </a:cubicBezTo>
                    <a:lnTo>
                      <a:pt x="12550" y="6413"/>
                    </a:lnTo>
                    <a:cubicBezTo>
                      <a:pt x="12529" y="6252"/>
                      <a:pt x="12181" y="4270"/>
                      <a:pt x="9132" y="4270"/>
                    </a:cubicBezTo>
                    <a:cubicBezTo>
                      <a:pt x="8784" y="4270"/>
                      <a:pt x="8400" y="4295"/>
                      <a:pt x="7978" y="4353"/>
                    </a:cubicBezTo>
                    <a:cubicBezTo>
                      <a:pt x="7978" y="4353"/>
                      <a:pt x="10145" y="3972"/>
                      <a:pt x="10431" y="2900"/>
                    </a:cubicBezTo>
                    <a:cubicBezTo>
                      <a:pt x="10431" y="2900"/>
                      <a:pt x="9756" y="2358"/>
                      <a:pt x="8729" y="2358"/>
                    </a:cubicBezTo>
                    <a:cubicBezTo>
                      <a:pt x="8160" y="2358"/>
                      <a:pt x="7482" y="2525"/>
                      <a:pt x="6752" y="3043"/>
                    </a:cubicBezTo>
                    <a:cubicBezTo>
                      <a:pt x="7371" y="2376"/>
                      <a:pt x="7966" y="1317"/>
                      <a:pt x="6990" y="281"/>
                    </a:cubicBezTo>
                    <a:cubicBezTo>
                      <a:pt x="6990" y="281"/>
                      <a:pt x="6656" y="0"/>
                      <a:pt x="62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"/>
              <p:cNvSpPr/>
              <p:nvPr/>
            </p:nvSpPr>
            <p:spPr>
              <a:xfrm>
                <a:off x="487370" y="432695"/>
                <a:ext cx="240510" cy="104439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6431" extrusionOk="0">
                    <a:moveTo>
                      <a:pt x="9528" y="0"/>
                    </a:moveTo>
                    <a:cubicBezTo>
                      <a:pt x="7473" y="0"/>
                      <a:pt x="3410" y="405"/>
                      <a:pt x="0" y="3221"/>
                    </a:cubicBezTo>
                    <a:cubicBezTo>
                      <a:pt x="3407" y="6027"/>
                      <a:pt x="7466" y="6431"/>
                      <a:pt x="9522" y="6431"/>
                    </a:cubicBezTo>
                    <a:cubicBezTo>
                      <a:pt x="10355" y="6431"/>
                      <a:pt x="10859" y="6365"/>
                      <a:pt x="10859" y="6365"/>
                    </a:cubicBezTo>
                    <a:cubicBezTo>
                      <a:pt x="10680" y="5210"/>
                      <a:pt x="9264" y="4329"/>
                      <a:pt x="9264" y="4329"/>
                    </a:cubicBezTo>
                    <a:lnTo>
                      <a:pt x="9264" y="4329"/>
                    </a:lnTo>
                    <a:cubicBezTo>
                      <a:pt x="10342" y="4786"/>
                      <a:pt x="11222" y="4960"/>
                      <a:pt x="11938" y="4960"/>
                    </a:cubicBezTo>
                    <a:cubicBezTo>
                      <a:pt x="14200" y="4960"/>
                      <a:pt x="14812" y="3221"/>
                      <a:pt x="14812" y="3221"/>
                    </a:cubicBezTo>
                    <a:cubicBezTo>
                      <a:pt x="14812" y="3221"/>
                      <a:pt x="14201" y="1478"/>
                      <a:pt x="11941" y="1478"/>
                    </a:cubicBezTo>
                    <a:cubicBezTo>
                      <a:pt x="11225" y="1478"/>
                      <a:pt x="10344" y="1653"/>
                      <a:pt x="9264" y="2114"/>
                    </a:cubicBezTo>
                    <a:cubicBezTo>
                      <a:pt x="9264" y="2114"/>
                      <a:pt x="10680" y="1221"/>
                      <a:pt x="10859" y="66"/>
                    </a:cubicBezTo>
                    <a:cubicBezTo>
                      <a:pt x="10859" y="66"/>
                      <a:pt x="10357" y="0"/>
                      <a:pt x="95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"/>
              <p:cNvSpPr/>
              <p:nvPr/>
            </p:nvSpPr>
            <p:spPr>
              <a:xfrm>
                <a:off x="478862" y="355275"/>
                <a:ext cx="352646" cy="129741"/>
              </a:xfrm>
              <a:custGeom>
                <a:avLst/>
                <a:gdLst/>
                <a:ahLst/>
                <a:cxnLst/>
                <a:rect l="l" t="t" r="r" b="b"/>
                <a:pathLst>
                  <a:path w="21718" h="7989" extrusionOk="0">
                    <a:moveTo>
                      <a:pt x="19143" y="1"/>
                    </a:moveTo>
                    <a:cubicBezTo>
                      <a:pt x="18745" y="1"/>
                      <a:pt x="18343" y="130"/>
                      <a:pt x="18003" y="404"/>
                    </a:cubicBezTo>
                    <a:cubicBezTo>
                      <a:pt x="17086" y="1142"/>
                      <a:pt x="17110" y="2547"/>
                      <a:pt x="18050" y="3262"/>
                    </a:cubicBezTo>
                    <a:cubicBezTo>
                      <a:pt x="17991" y="3357"/>
                      <a:pt x="17919" y="3440"/>
                      <a:pt x="17836" y="3512"/>
                    </a:cubicBezTo>
                    <a:cubicBezTo>
                      <a:pt x="17546" y="3740"/>
                      <a:pt x="16957" y="3904"/>
                      <a:pt x="16250" y="3904"/>
                    </a:cubicBezTo>
                    <a:cubicBezTo>
                      <a:pt x="14783" y="3904"/>
                      <a:pt x="12810" y="3198"/>
                      <a:pt x="11943" y="892"/>
                    </a:cubicBezTo>
                    <a:cubicBezTo>
                      <a:pt x="11943" y="892"/>
                      <a:pt x="11766" y="875"/>
                      <a:pt x="11451" y="875"/>
                    </a:cubicBezTo>
                    <a:cubicBezTo>
                      <a:pt x="9730" y="875"/>
                      <a:pt x="3866" y="1386"/>
                      <a:pt x="1" y="7988"/>
                    </a:cubicBezTo>
                    <a:cubicBezTo>
                      <a:pt x="1" y="7988"/>
                      <a:pt x="3870" y="3333"/>
                      <a:pt x="11097" y="3107"/>
                    </a:cubicBezTo>
                    <a:cubicBezTo>
                      <a:pt x="11097" y="3107"/>
                      <a:pt x="12637" y="5996"/>
                      <a:pt x="16602" y="5996"/>
                    </a:cubicBezTo>
                    <a:cubicBezTo>
                      <a:pt x="16717" y="5996"/>
                      <a:pt x="16835" y="5993"/>
                      <a:pt x="16955" y="5988"/>
                    </a:cubicBezTo>
                    <a:cubicBezTo>
                      <a:pt x="20777" y="5833"/>
                      <a:pt x="21718" y="2750"/>
                      <a:pt x="20789" y="1047"/>
                    </a:cubicBezTo>
                    <a:cubicBezTo>
                      <a:pt x="20474" y="373"/>
                      <a:pt x="19816" y="1"/>
                      <a:pt x="191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"/>
              <p:cNvSpPr/>
              <p:nvPr/>
            </p:nvSpPr>
            <p:spPr>
              <a:xfrm>
                <a:off x="478862" y="485007"/>
                <a:ext cx="352646" cy="129693"/>
              </a:xfrm>
              <a:custGeom>
                <a:avLst/>
                <a:gdLst/>
                <a:ahLst/>
                <a:cxnLst/>
                <a:rect l="l" t="t" r="r" b="b"/>
                <a:pathLst>
                  <a:path w="21718" h="7986" extrusionOk="0">
                    <a:moveTo>
                      <a:pt x="1" y="0"/>
                    </a:moveTo>
                    <a:cubicBezTo>
                      <a:pt x="3866" y="6603"/>
                      <a:pt x="9730" y="7114"/>
                      <a:pt x="11451" y="7114"/>
                    </a:cubicBezTo>
                    <a:cubicBezTo>
                      <a:pt x="11766" y="7114"/>
                      <a:pt x="11943" y="7097"/>
                      <a:pt x="11943" y="7097"/>
                    </a:cubicBezTo>
                    <a:cubicBezTo>
                      <a:pt x="12801" y="4801"/>
                      <a:pt x="14775" y="4091"/>
                      <a:pt x="16244" y="4091"/>
                    </a:cubicBezTo>
                    <a:cubicBezTo>
                      <a:pt x="16954" y="4091"/>
                      <a:pt x="17545" y="4256"/>
                      <a:pt x="17836" y="4489"/>
                    </a:cubicBezTo>
                    <a:cubicBezTo>
                      <a:pt x="17919" y="4549"/>
                      <a:pt x="17991" y="4632"/>
                      <a:pt x="18050" y="4715"/>
                    </a:cubicBezTo>
                    <a:cubicBezTo>
                      <a:pt x="17110" y="5430"/>
                      <a:pt x="17086" y="6835"/>
                      <a:pt x="18003" y="7585"/>
                    </a:cubicBezTo>
                    <a:cubicBezTo>
                      <a:pt x="18341" y="7857"/>
                      <a:pt x="18741" y="7985"/>
                      <a:pt x="19136" y="7985"/>
                    </a:cubicBezTo>
                    <a:cubicBezTo>
                      <a:pt x="19812" y="7985"/>
                      <a:pt x="20473" y="7610"/>
                      <a:pt x="20789" y="6942"/>
                    </a:cubicBezTo>
                    <a:cubicBezTo>
                      <a:pt x="21718" y="5239"/>
                      <a:pt x="20777" y="2155"/>
                      <a:pt x="16955" y="2001"/>
                    </a:cubicBezTo>
                    <a:cubicBezTo>
                      <a:pt x="16835" y="1996"/>
                      <a:pt x="16717" y="1993"/>
                      <a:pt x="16602" y="1993"/>
                    </a:cubicBezTo>
                    <a:cubicBezTo>
                      <a:pt x="12637" y="1993"/>
                      <a:pt x="11097" y="4882"/>
                      <a:pt x="11097" y="4882"/>
                    </a:cubicBezTo>
                    <a:cubicBezTo>
                      <a:pt x="3870" y="465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"/>
              <p:cNvSpPr/>
              <p:nvPr/>
            </p:nvSpPr>
            <p:spPr>
              <a:xfrm>
                <a:off x="34209" y="-6344"/>
                <a:ext cx="124314" cy="66974"/>
              </a:xfrm>
              <a:custGeom>
                <a:avLst/>
                <a:gdLst/>
                <a:ahLst/>
                <a:cxnLst/>
                <a:rect l="l" t="t" r="r" b="b"/>
                <a:pathLst>
                  <a:path w="7656" h="4124" extrusionOk="0">
                    <a:moveTo>
                      <a:pt x="5209" y="1"/>
                    </a:moveTo>
                    <a:cubicBezTo>
                      <a:pt x="5115" y="1"/>
                      <a:pt x="5021" y="13"/>
                      <a:pt x="4929" y="36"/>
                    </a:cubicBezTo>
                    <a:cubicBezTo>
                      <a:pt x="3751" y="298"/>
                      <a:pt x="3679" y="1953"/>
                      <a:pt x="4834" y="2311"/>
                    </a:cubicBezTo>
                    <a:cubicBezTo>
                      <a:pt x="4751" y="2561"/>
                      <a:pt x="4536" y="2799"/>
                      <a:pt x="4036" y="2930"/>
                    </a:cubicBezTo>
                    <a:cubicBezTo>
                      <a:pt x="3726" y="3013"/>
                      <a:pt x="3407" y="3048"/>
                      <a:pt x="3088" y="3048"/>
                    </a:cubicBezTo>
                    <a:cubicBezTo>
                      <a:pt x="1986" y="3048"/>
                      <a:pt x="887" y="2626"/>
                      <a:pt x="167" y="2275"/>
                    </a:cubicBezTo>
                    <a:cubicBezTo>
                      <a:pt x="119" y="2358"/>
                      <a:pt x="60" y="2430"/>
                      <a:pt x="0" y="2513"/>
                    </a:cubicBezTo>
                    <a:cubicBezTo>
                      <a:pt x="740" y="3192"/>
                      <a:pt x="2050" y="4124"/>
                      <a:pt x="3655" y="4124"/>
                    </a:cubicBezTo>
                    <a:cubicBezTo>
                      <a:pt x="3963" y="4124"/>
                      <a:pt x="4281" y="4090"/>
                      <a:pt x="4608" y="4013"/>
                    </a:cubicBezTo>
                    <a:cubicBezTo>
                      <a:pt x="7656" y="3299"/>
                      <a:pt x="6680" y="560"/>
                      <a:pt x="5751" y="144"/>
                    </a:cubicBezTo>
                    <a:cubicBezTo>
                      <a:pt x="5584" y="48"/>
                      <a:pt x="5396" y="1"/>
                      <a:pt x="5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"/>
              <p:cNvSpPr/>
              <p:nvPr/>
            </p:nvSpPr>
            <p:spPr>
              <a:xfrm>
                <a:off x="803664" y="-6182"/>
                <a:ext cx="125873" cy="66974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4124" extrusionOk="0">
                    <a:moveTo>
                      <a:pt x="2468" y="0"/>
                    </a:moveTo>
                    <a:cubicBezTo>
                      <a:pt x="2278" y="0"/>
                      <a:pt x="2085" y="47"/>
                      <a:pt x="1905" y="145"/>
                    </a:cubicBezTo>
                    <a:cubicBezTo>
                      <a:pt x="976" y="562"/>
                      <a:pt x="0" y="3289"/>
                      <a:pt x="3036" y="4015"/>
                    </a:cubicBezTo>
                    <a:cubicBezTo>
                      <a:pt x="3361" y="4090"/>
                      <a:pt x="3677" y="4123"/>
                      <a:pt x="3983" y="4123"/>
                    </a:cubicBezTo>
                    <a:cubicBezTo>
                      <a:pt x="5668" y="4123"/>
                      <a:pt x="7025" y="3105"/>
                      <a:pt x="7751" y="2420"/>
                    </a:cubicBezTo>
                    <a:cubicBezTo>
                      <a:pt x="7692" y="2348"/>
                      <a:pt x="7632" y="2289"/>
                      <a:pt x="7572" y="2217"/>
                    </a:cubicBezTo>
                    <a:cubicBezTo>
                      <a:pt x="6851" y="2573"/>
                      <a:pt x="5703" y="3032"/>
                      <a:pt x="4544" y="3032"/>
                    </a:cubicBezTo>
                    <a:cubicBezTo>
                      <a:pt x="4230" y="3032"/>
                      <a:pt x="3915" y="2998"/>
                      <a:pt x="3608" y="2920"/>
                    </a:cubicBezTo>
                    <a:cubicBezTo>
                      <a:pt x="3108" y="2789"/>
                      <a:pt x="2893" y="2551"/>
                      <a:pt x="2822" y="2301"/>
                    </a:cubicBezTo>
                    <a:cubicBezTo>
                      <a:pt x="3477" y="2086"/>
                      <a:pt x="3810" y="1360"/>
                      <a:pt x="3548" y="717"/>
                    </a:cubicBezTo>
                    <a:cubicBezTo>
                      <a:pt x="3355" y="264"/>
                      <a:pt x="2920" y="0"/>
                      <a:pt x="24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"/>
              <p:cNvSpPr/>
              <p:nvPr/>
            </p:nvSpPr>
            <p:spPr>
              <a:xfrm>
                <a:off x="28412" y="905678"/>
                <a:ext cx="130111" cy="66860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4117" extrusionOk="0">
                    <a:moveTo>
                      <a:pt x="4012" y="1"/>
                    </a:moveTo>
                    <a:cubicBezTo>
                      <a:pt x="2094" y="1"/>
                      <a:pt x="615" y="1325"/>
                      <a:pt x="0" y="1971"/>
                    </a:cubicBezTo>
                    <a:cubicBezTo>
                      <a:pt x="36" y="1995"/>
                      <a:pt x="60" y="2042"/>
                      <a:pt x="95" y="2078"/>
                    </a:cubicBezTo>
                    <a:cubicBezTo>
                      <a:pt x="744" y="1710"/>
                      <a:pt x="2102" y="1074"/>
                      <a:pt x="3465" y="1074"/>
                    </a:cubicBezTo>
                    <a:cubicBezTo>
                      <a:pt x="3777" y="1074"/>
                      <a:pt x="4089" y="1107"/>
                      <a:pt x="4393" y="1185"/>
                    </a:cubicBezTo>
                    <a:cubicBezTo>
                      <a:pt x="4893" y="1316"/>
                      <a:pt x="5108" y="1566"/>
                      <a:pt x="5191" y="1804"/>
                    </a:cubicBezTo>
                    <a:cubicBezTo>
                      <a:pt x="4524" y="2019"/>
                      <a:pt x="4179" y="2757"/>
                      <a:pt x="4453" y="3400"/>
                    </a:cubicBezTo>
                    <a:cubicBezTo>
                      <a:pt x="4646" y="3852"/>
                      <a:pt x="5087" y="4116"/>
                      <a:pt x="5543" y="4116"/>
                    </a:cubicBezTo>
                    <a:cubicBezTo>
                      <a:pt x="5734" y="4116"/>
                      <a:pt x="5928" y="4070"/>
                      <a:pt x="6108" y="3971"/>
                    </a:cubicBezTo>
                    <a:cubicBezTo>
                      <a:pt x="7037" y="3554"/>
                      <a:pt x="8013" y="828"/>
                      <a:pt x="4977" y="114"/>
                    </a:cubicBezTo>
                    <a:cubicBezTo>
                      <a:pt x="4645" y="36"/>
                      <a:pt x="4323" y="1"/>
                      <a:pt x="40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"/>
              <p:cNvSpPr/>
              <p:nvPr/>
            </p:nvSpPr>
            <p:spPr>
              <a:xfrm>
                <a:off x="803664" y="905678"/>
                <a:ext cx="129153" cy="67006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126" extrusionOk="0">
                    <a:moveTo>
                      <a:pt x="3993" y="0"/>
                    </a:moveTo>
                    <a:cubicBezTo>
                      <a:pt x="3681" y="0"/>
                      <a:pt x="3357" y="35"/>
                      <a:pt x="3024" y="114"/>
                    </a:cubicBezTo>
                    <a:cubicBezTo>
                      <a:pt x="0" y="828"/>
                      <a:pt x="964" y="3566"/>
                      <a:pt x="1893" y="3983"/>
                    </a:cubicBezTo>
                    <a:cubicBezTo>
                      <a:pt x="2071" y="4080"/>
                      <a:pt x="2262" y="4126"/>
                      <a:pt x="2451" y="4126"/>
                    </a:cubicBezTo>
                    <a:cubicBezTo>
                      <a:pt x="2910" y="4126"/>
                      <a:pt x="3354" y="3858"/>
                      <a:pt x="3548" y="3412"/>
                    </a:cubicBezTo>
                    <a:cubicBezTo>
                      <a:pt x="3822" y="2769"/>
                      <a:pt x="3477" y="2030"/>
                      <a:pt x="2822" y="1816"/>
                    </a:cubicBezTo>
                    <a:cubicBezTo>
                      <a:pt x="2893" y="1566"/>
                      <a:pt x="3108" y="1316"/>
                      <a:pt x="3608" y="1185"/>
                    </a:cubicBezTo>
                    <a:cubicBezTo>
                      <a:pt x="3914" y="1106"/>
                      <a:pt x="4228" y="1072"/>
                      <a:pt x="4542" y="1072"/>
                    </a:cubicBezTo>
                    <a:cubicBezTo>
                      <a:pt x="5828" y="1072"/>
                      <a:pt x="7110" y="1643"/>
                      <a:pt x="7799" y="2007"/>
                    </a:cubicBezTo>
                    <a:lnTo>
                      <a:pt x="7953" y="1899"/>
                    </a:lnTo>
                    <a:cubicBezTo>
                      <a:pt x="7311" y="1247"/>
                      <a:pt x="5856" y="0"/>
                      <a:pt x="39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"/>
              <p:cNvSpPr/>
              <p:nvPr/>
            </p:nvSpPr>
            <p:spPr>
              <a:xfrm>
                <a:off x="897225" y="34843"/>
                <a:ext cx="73670" cy="109669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6753" extrusionOk="0">
                    <a:moveTo>
                      <a:pt x="2084" y="1"/>
                    </a:moveTo>
                    <a:cubicBezTo>
                      <a:pt x="1275" y="846"/>
                      <a:pt x="1" y="2584"/>
                      <a:pt x="501" y="4704"/>
                    </a:cubicBezTo>
                    <a:cubicBezTo>
                      <a:pt x="859" y="6248"/>
                      <a:pt x="1749" y="6752"/>
                      <a:pt x="2589" y="6752"/>
                    </a:cubicBezTo>
                    <a:cubicBezTo>
                      <a:pt x="3395" y="6752"/>
                      <a:pt x="4154" y="6289"/>
                      <a:pt x="4358" y="5835"/>
                    </a:cubicBezTo>
                    <a:cubicBezTo>
                      <a:pt x="4501" y="5585"/>
                      <a:pt x="4537" y="5287"/>
                      <a:pt x="4466" y="5001"/>
                    </a:cubicBezTo>
                    <a:cubicBezTo>
                      <a:pt x="4324" y="4400"/>
                      <a:pt x="3823" y="4093"/>
                      <a:pt x="3321" y="4093"/>
                    </a:cubicBezTo>
                    <a:cubicBezTo>
                      <a:pt x="2849" y="4093"/>
                      <a:pt x="2376" y="4364"/>
                      <a:pt x="2203" y="4918"/>
                    </a:cubicBezTo>
                    <a:cubicBezTo>
                      <a:pt x="1953" y="4835"/>
                      <a:pt x="1715" y="4620"/>
                      <a:pt x="1584" y="4120"/>
                    </a:cubicBezTo>
                    <a:cubicBezTo>
                      <a:pt x="1203" y="2715"/>
                      <a:pt x="1810" y="1120"/>
                      <a:pt x="2263" y="203"/>
                    </a:cubicBez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"/>
              <p:cNvSpPr/>
              <p:nvPr/>
            </p:nvSpPr>
            <p:spPr>
              <a:xfrm>
                <a:off x="896462" y="821664"/>
                <a:ext cx="76755" cy="113518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6990" extrusionOk="0">
                    <a:moveTo>
                      <a:pt x="2646" y="1"/>
                    </a:moveTo>
                    <a:cubicBezTo>
                      <a:pt x="1805" y="1"/>
                      <a:pt x="913" y="507"/>
                      <a:pt x="548" y="2060"/>
                    </a:cubicBezTo>
                    <a:cubicBezTo>
                      <a:pt x="0" y="4394"/>
                      <a:pt x="1584" y="6251"/>
                      <a:pt x="2346" y="6989"/>
                    </a:cubicBezTo>
                    <a:lnTo>
                      <a:pt x="2477" y="6894"/>
                    </a:lnTo>
                    <a:cubicBezTo>
                      <a:pt x="2036" y="6072"/>
                      <a:pt x="1203" y="4239"/>
                      <a:pt x="1619" y="2643"/>
                    </a:cubicBezTo>
                    <a:cubicBezTo>
                      <a:pt x="1750" y="2143"/>
                      <a:pt x="2000" y="1929"/>
                      <a:pt x="2238" y="1846"/>
                    </a:cubicBezTo>
                    <a:cubicBezTo>
                      <a:pt x="2402" y="2354"/>
                      <a:pt x="2869" y="2668"/>
                      <a:pt x="3361" y="2668"/>
                    </a:cubicBezTo>
                    <a:cubicBezTo>
                      <a:pt x="3515" y="2668"/>
                      <a:pt x="3672" y="2637"/>
                      <a:pt x="3822" y="2572"/>
                    </a:cubicBezTo>
                    <a:cubicBezTo>
                      <a:pt x="4465" y="2298"/>
                      <a:pt x="4727" y="1536"/>
                      <a:pt x="4405" y="929"/>
                    </a:cubicBezTo>
                    <a:lnTo>
                      <a:pt x="4417" y="917"/>
                    </a:lnTo>
                    <a:cubicBezTo>
                      <a:pt x="4208" y="463"/>
                      <a:pt x="3450" y="1"/>
                      <a:pt x="26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"/>
              <p:cNvSpPr/>
              <p:nvPr/>
            </p:nvSpPr>
            <p:spPr>
              <a:xfrm>
                <a:off x="-11419" y="36207"/>
                <a:ext cx="76186" cy="10830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6669" extrusionOk="0">
                    <a:moveTo>
                      <a:pt x="2727" y="0"/>
                    </a:moveTo>
                    <a:cubicBezTo>
                      <a:pt x="2644" y="83"/>
                      <a:pt x="2572" y="167"/>
                      <a:pt x="2501" y="238"/>
                    </a:cubicBezTo>
                    <a:cubicBezTo>
                      <a:pt x="2941" y="1179"/>
                      <a:pt x="3477" y="2691"/>
                      <a:pt x="3120" y="4036"/>
                    </a:cubicBezTo>
                    <a:cubicBezTo>
                      <a:pt x="2989" y="4536"/>
                      <a:pt x="2751" y="4751"/>
                      <a:pt x="2501" y="4834"/>
                    </a:cubicBezTo>
                    <a:cubicBezTo>
                      <a:pt x="2346" y="4314"/>
                      <a:pt x="1876" y="3990"/>
                      <a:pt x="1376" y="3990"/>
                    </a:cubicBezTo>
                    <a:cubicBezTo>
                      <a:pt x="1223" y="3990"/>
                      <a:pt x="1067" y="4020"/>
                      <a:pt x="917" y="4084"/>
                    </a:cubicBezTo>
                    <a:cubicBezTo>
                      <a:pt x="262" y="4370"/>
                      <a:pt x="0" y="5144"/>
                      <a:pt x="346" y="5751"/>
                    </a:cubicBezTo>
                    <a:cubicBezTo>
                      <a:pt x="550" y="6205"/>
                      <a:pt x="1309" y="6668"/>
                      <a:pt x="2116" y="6668"/>
                    </a:cubicBezTo>
                    <a:cubicBezTo>
                      <a:pt x="2958" y="6668"/>
                      <a:pt x="3850" y="6164"/>
                      <a:pt x="4215" y="4620"/>
                    </a:cubicBezTo>
                    <a:cubicBezTo>
                      <a:pt x="4691" y="2572"/>
                      <a:pt x="3536" y="893"/>
                      <a:pt x="2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"/>
              <p:cNvSpPr/>
              <p:nvPr/>
            </p:nvSpPr>
            <p:spPr>
              <a:xfrm>
                <a:off x="-8902" y="821664"/>
                <a:ext cx="74628" cy="114281"/>
              </a:xfrm>
              <a:custGeom>
                <a:avLst/>
                <a:gdLst/>
                <a:ahLst/>
                <a:cxnLst/>
                <a:rect l="l" t="t" r="r" b="b"/>
                <a:pathLst>
                  <a:path w="4596" h="7037" extrusionOk="0">
                    <a:moveTo>
                      <a:pt x="1945" y="1"/>
                    </a:moveTo>
                    <a:cubicBezTo>
                      <a:pt x="1140" y="1"/>
                      <a:pt x="382" y="463"/>
                      <a:pt x="179" y="917"/>
                    </a:cubicBezTo>
                    <a:cubicBezTo>
                      <a:pt x="48" y="1179"/>
                      <a:pt x="0" y="1477"/>
                      <a:pt x="72" y="1750"/>
                    </a:cubicBezTo>
                    <a:cubicBezTo>
                      <a:pt x="213" y="2355"/>
                      <a:pt x="723" y="2665"/>
                      <a:pt x="1230" y="2665"/>
                    </a:cubicBezTo>
                    <a:cubicBezTo>
                      <a:pt x="1703" y="2665"/>
                      <a:pt x="2173" y="2397"/>
                      <a:pt x="2346" y="1846"/>
                    </a:cubicBezTo>
                    <a:cubicBezTo>
                      <a:pt x="2596" y="1917"/>
                      <a:pt x="2834" y="2131"/>
                      <a:pt x="2965" y="2631"/>
                    </a:cubicBezTo>
                    <a:cubicBezTo>
                      <a:pt x="3393" y="4275"/>
                      <a:pt x="2524" y="6132"/>
                      <a:pt x="2084" y="6930"/>
                    </a:cubicBezTo>
                    <a:lnTo>
                      <a:pt x="2191" y="7037"/>
                    </a:lnTo>
                    <a:cubicBezTo>
                      <a:pt x="2929" y="6322"/>
                      <a:pt x="4596" y="4429"/>
                      <a:pt x="4048" y="2060"/>
                    </a:cubicBezTo>
                    <a:cubicBezTo>
                      <a:pt x="3683" y="507"/>
                      <a:pt x="2788" y="1"/>
                      <a:pt x="19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"/>
              <p:cNvSpPr/>
              <p:nvPr/>
            </p:nvSpPr>
            <p:spPr>
              <a:xfrm>
                <a:off x="401343" y="206363"/>
                <a:ext cx="159891" cy="18579"/>
              </a:xfrm>
              <a:custGeom>
                <a:avLst/>
                <a:gdLst/>
                <a:ahLst/>
                <a:cxnLst/>
                <a:rect l="l" t="t" r="r" b="b"/>
                <a:pathLst>
                  <a:path w="9847" h="1144" extrusionOk="0">
                    <a:moveTo>
                      <a:pt x="560" y="1"/>
                    </a:moveTo>
                    <a:cubicBezTo>
                      <a:pt x="250" y="1"/>
                      <a:pt x="0" y="251"/>
                      <a:pt x="0" y="572"/>
                    </a:cubicBezTo>
                    <a:cubicBezTo>
                      <a:pt x="0" y="882"/>
                      <a:pt x="250" y="1132"/>
                      <a:pt x="560" y="1144"/>
                    </a:cubicBezTo>
                    <a:lnTo>
                      <a:pt x="9275" y="1144"/>
                    </a:lnTo>
                    <a:cubicBezTo>
                      <a:pt x="9585" y="1132"/>
                      <a:pt x="9847" y="882"/>
                      <a:pt x="9847" y="572"/>
                    </a:cubicBezTo>
                    <a:cubicBezTo>
                      <a:pt x="9847" y="251"/>
                      <a:pt x="9585" y="1"/>
                      <a:pt x="9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"/>
              <p:cNvSpPr/>
              <p:nvPr/>
            </p:nvSpPr>
            <p:spPr>
              <a:xfrm>
                <a:off x="202594" y="402049"/>
                <a:ext cx="18576" cy="159932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9848" extrusionOk="0">
                    <a:moveTo>
                      <a:pt x="572" y="1"/>
                    </a:moveTo>
                    <a:cubicBezTo>
                      <a:pt x="262" y="1"/>
                      <a:pt x="1" y="251"/>
                      <a:pt x="1" y="572"/>
                    </a:cubicBezTo>
                    <a:lnTo>
                      <a:pt x="1" y="9276"/>
                    </a:lnTo>
                    <a:cubicBezTo>
                      <a:pt x="1" y="9597"/>
                      <a:pt x="262" y="9847"/>
                      <a:pt x="572" y="9847"/>
                    </a:cubicBezTo>
                    <a:cubicBezTo>
                      <a:pt x="882" y="9847"/>
                      <a:pt x="1144" y="9597"/>
                      <a:pt x="1144" y="9276"/>
                    </a:cubicBezTo>
                    <a:lnTo>
                      <a:pt x="1144" y="572"/>
                    </a:lnTo>
                    <a:cubicBezTo>
                      <a:pt x="1144" y="251"/>
                      <a:pt x="882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"/>
              <p:cNvSpPr/>
              <p:nvPr/>
            </p:nvSpPr>
            <p:spPr>
              <a:xfrm>
                <a:off x="398242" y="742181"/>
                <a:ext cx="159907" cy="18384"/>
              </a:xfrm>
              <a:custGeom>
                <a:avLst/>
                <a:gdLst/>
                <a:ahLst/>
                <a:cxnLst/>
                <a:rect l="l" t="t" r="r" b="b"/>
                <a:pathLst>
                  <a:path w="9848" h="1132" extrusionOk="0">
                    <a:moveTo>
                      <a:pt x="572" y="1"/>
                    </a:moveTo>
                    <a:cubicBezTo>
                      <a:pt x="263" y="1"/>
                      <a:pt x="1" y="251"/>
                      <a:pt x="1" y="572"/>
                    </a:cubicBezTo>
                    <a:cubicBezTo>
                      <a:pt x="1" y="882"/>
                      <a:pt x="251" y="1132"/>
                      <a:pt x="572" y="1132"/>
                    </a:cubicBezTo>
                    <a:lnTo>
                      <a:pt x="9288" y="1132"/>
                    </a:lnTo>
                    <a:cubicBezTo>
                      <a:pt x="9597" y="1132"/>
                      <a:pt x="9847" y="882"/>
                      <a:pt x="9847" y="572"/>
                    </a:cubicBezTo>
                    <a:cubicBezTo>
                      <a:pt x="9847" y="251"/>
                      <a:pt x="9597" y="1"/>
                      <a:pt x="92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"/>
              <p:cNvSpPr/>
              <p:nvPr/>
            </p:nvSpPr>
            <p:spPr>
              <a:xfrm>
                <a:off x="738307" y="404956"/>
                <a:ext cx="18576" cy="16011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9859" extrusionOk="0">
                    <a:moveTo>
                      <a:pt x="572" y="0"/>
                    </a:moveTo>
                    <a:cubicBezTo>
                      <a:pt x="263" y="0"/>
                      <a:pt x="1" y="262"/>
                      <a:pt x="1" y="572"/>
                    </a:cubicBezTo>
                    <a:lnTo>
                      <a:pt x="1" y="9287"/>
                    </a:lnTo>
                    <a:cubicBezTo>
                      <a:pt x="1" y="9609"/>
                      <a:pt x="263" y="9859"/>
                      <a:pt x="572" y="9859"/>
                    </a:cubicBezTo>
                    <a:lnTo>
                      <a:pt x="572" y="9847"/>
                    </a:lnTo>
                    <a:cubicBezTo>
                      <a:pt x="882" y="9847"/>
                      <a:pt x="1144" y="9597"/>
                      <a:pt x="1144" y="9287"/>
                    </a:cubicBezTo>
                    <a:lnTo>
                      <a:pt x="1144" y="572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"/>
              <p:cNvSpPr/>
              <p:nvPr/>
            </p:nvSpPr>
            <p:spPr>
              <a:xfrm>
                <a:off x="442911" y="455514"/>
                <a:ext cx="66898" cy="57343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3531" extrusionOk="0">
                    <a:moveTo>
                      <a:pt x="2348" y="1"/>
                    </a:moveTo>
                    <a:cubicBezTo>
                      <a:pt x="1916" y="1"/>
                      <a:pt x="1477" y="161"/>
                      <a:pt x="1119" y="519"/>
                    </a:cubicBezTo>
                    <a:cubicBezTo>
                      <a:pt x="0" y="1638"/>
                      <a:pt x="786" y="3531"/>
                      <a:pt x="2357" y="3531"/>
                    </a:cubicBezTo>
                    <a:cubicBezTo>
                      <a:pt x="3334" y="3531"/>
                      <a:pt x="4120" y="2745"/>
                      <a:pt x="4120" y="1769"/>
                    </a:cubicBezTo>
                    <a:cubicBezTo>
                      <a:pt x="4120" y="705"/>
                      <a:pt x="3252" y="1"/>
                      <a:pt x="2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"/>
              <p:cNvSpPr/>
              <p:nvPr/>
            </p:nvSpPr>
            <p:spPr>
              <a:xfrm>
                <a:off x="56633" y="59025"/>
                <a:ext cx="233171" cy="229601"/>
              </a:xfrm>
              <a:custGeom>
                <a:avLst/>
                <a:gdLst/>
                <a:ahLst/>
                <a:cxnLst/>
                <a:rect l="l" t="t" r="r" b="b"/>
                <a:pathLst>
                  <a:path w="14360" h="14138" extrusionOk="0">
                    <a:moveTo>
                      <a:pt x="11335" y="0"/>
                    </a:moveTo>
                    <a:cubicBezTo>
                      <a:pt x="10883" y="0"/>
                      <a:pt x="10406" y="167"/>
                      <a:pt x="9978" y="321"/>
                    </a:cubicBezTo>
                    <a:cubicBezTo>
                      <a:pt x="9561" y="500"/>
                      <a:pt x="9180" y="762"/>
                      <a:pt x="8870" y="1095"/>
                    </a:cubicBezTo>
                    <a:cubicBezTo>
                      <a:pt x="8656" y="1286"/>
                      <a:pt x="8525" y="1619"/>
                      <a:pt x="8394" y="1905"/>
                    </a:cubicBezTo>
                    <a:cubicBezTo>
                      <a:pt x="8251" y="1703"/>
                      <a:pt x="8156" y="1453"/>
                      <a:pt x="8132" y="1191"/>
                    </a:cubicBezTo>
                    <a:cubicBezTo>
                      <a:pt x="8132" y="1060"/>
                      <a:pt x="8108" y="941"/>
                      <a:pt x="8085" y="810"/>
                    </a:cubicBezTo>
                    <a:cubicBezTo>
                      <a:pt x="8097" y="679"/>
                      <a:pt x="8108" y="548"/>
                      <a:pt x="8132" y="417"/>
                    </a:cubicBezTo>
                    <a:cubicBezTo>
                      <a:pt x="8147" y="337"/>
                      <a:pt x="8086" y="284"/>
                      <a:pt x="8026" y="284"/>
                    </a:cubicBezTo>
                    <a:cubicBezTo>
                      <a:pt x="7987" y="284"/>
                      <a:pt x="7949" y="306"/>
                      <a:pt x="7930" y="357"/>
                    </a:cubicBezTo>
                    <a:cubicBezTo>
                      <a:pt x="7442" y="369"/>
                      <a:pt x="6787" y="762"/>
                      <a:pt x="6430" y="1072"/>
                    </a:cubicBezTo>
                    <a:cubicBezTo>
                      <a:pt x="6061" y="1357"/>
                      <a:pt x="5751" y="1703"/>
                      <a:pt x="5513" y="2096"/>
                    </a:cubicBezTo>
                    <a:cubicBezTo>
                      <a:pt x="5441" y="2179"/>
                      <a:pt x="5382" y="2274"/>
                      <a:pt x="5334" y="2381"/>
                    </a:cubicBezTo>
                    <a:cubicBezTo>
                      <a:pt x="5180" y="2262"/>
                      <a:pt x="5013" y="2143"/>
                      <a:pt x="4834" y="2048"/>
                    </a:cubicBezTo>
                    <a:cubicBezTo>
                      <a:pt x="4584" y="1869"/>
                      <a:pt x="4322" y="1715"/>
                      <a:pt x="4048" y="1595"/>
                    </a:cubicBezTo>
                    <a:cubicBezTo>
                      <a:pt x="3616" y="1451"/>
                      <a:pt x="3076" y="1277"/>
                      <a:pt x="2584" y="1277"/>
                    </a:cubicBezTo>
                    <a:cubicBezTo>
                      <a:pt x="2465" y="1277"/>
                      <a:pt x="2349" y="1287"/>
                      <a:pt x="2239" y="1310"/>
                    </a:cubicBezTo>
                    <a:lnTo>
                      <a:pt x="2239" y="1322"/>
                    </a:lnTo>
                    <a:cubicBezTo>
                      <a:pt x="2763" y="1429"/>
                      <a:pt x="3310" y="1476"/>
                      <a:pt x="3822" y="1703"/>
                    </a:cubicBezTo>
                    <a:cubicBezTo>
                      <a:pt x="4013" y="1786"/>
                      <a:pt x="4168" y="1929"/>
                      <a:pt x="4358" y="2024"/>
                    </a:cubicBezTo>
                    <a:cubicBezTo>
                      <a:pt x="4679" y="2203"/>
                      <a:pt x="4977" y="2417"/>
                      <a:pt x="5239" y="2679"/>
                    </a:cubicBezTo>
                    <a:cubicBezTo>
                      <a:pt x="5227" y="2703"/>
                      <a:pt x="5227" y="2715"/>
                      <a:pt x="5215" y="2738"/>
                    </a:cubicBezTo>
                    <a:cubicBezTo>
                      <a:pt x="5120" y="3119"/>
                      <a:pt x="5049" y="3727"/>
                      <a:pt x="5156" y="4096"/>
                    </a:cubicBezTo>
                    <a:cubicBezTo>
                      <a:pt x="5170" y="4131"/>
                      <a:pt x="5210" y="4154"/>
                      <a:pt x="5247" y="4154"/>
                    </a:cubicBezTo>
                    <a:cubicBezTo>
                      <a:pt x="5272" y="4154"/>
                      <a:pt x="5296" y="4144"/>
                      <a:pt x="5311" y="4120"/>
                    </a:cubicBezTo>
                    <a:cubicBezTo>
                      <a:pt x="5453" y="3810"/>
                      <a:pt x="5394" y="3477"/>
                      <a:pt x="5441" y="3143"/>
                    </a:cubicBezTo>
                    <a:cubicBezTo>
                      <a:pt x="5465" y="2977"/>
                      <a:pt x="5489" y="2822"/>
                      <a:pt x="5537" y="2655"/>
                    </a:cubicBezTo>
                    <a:cubicBezTo>
                      <a:pt x="5739" y="2203"/>
                      <a:pt x="6049" y="1798"/>
                      <a:pt x="6418" y="1464"/>
                    </a:cubicBezTo>
                    <a:cubicBezTo>
                      <a:pt x="6751" y="1167"/>
                      <a:pt x="7358" y="726"/>
                      <a:pt x="7847" y="679"/>
                    </a:cubicBezTo>
                    <a:lnTo>
                      <a:pt x="7847" y="679"/>
                    </a:lnTo>
                    <a:cubicBezTo>
                      <a:pt x="7787" y="1214"/>
                      <a:pt x="7930" y="1738"/>
                      <a:pt x="8239" y="2179"/>
                    </a:cubicBezTo>
                    <a:lnTo>
                      <a:pt x="8251" y="2191"/>
                    </a:lnTo>
                    <a:cubicBezTo>
                      <a:pt x="8232" y="2248"/>
                      <a:pt x="8281" y="2312"/>
                      <a:pt x="8338" y="2312"/>
                    </a:cubicBezTo>
                    <a:cubicBezTo>
                      <a:pt x="8353" y="2312"/>
                      <a:pt x="8368" y="2308"/>
                      <a:pt x="8382" y="2298"/>
                    </a:cubicBezTo>
                    <a:cubicBezTo>
                      <a:pt x="8573" y="2155"/>
                      <a:pt x="8680" y="1905"/>
                      <a:pt x="8799" y="1703"/>
                    </a:cubicBezTo>
                    <a:cubicBezTo>
                      <a:pt x="9073" y="1250"/>
                      <a:pt x="9466" y="893"/>
                      <a:pt x="9942" y="667"/>
                    </a:cubicBezTo>
                    <a:cubicBezTo>
                      <a:pt x="10359" y="441"/>
                      <a:pt x="10835" y="381"/>
                      <a:pt x="11276" y="310"/>
                    </a:cubicBezTo>
                    <a:cubicBezTo>
                      <a:pt x="11304" y="308"/>
                      <a:pt x="11333" y="307"/>
                      <a:pt x="11362" y="307"/>
                    </a:cubicBezTo>
                    <a:cubicBezTo>
                      <a:pt x="11571" y="307"/>
                      <a:pt x="11778" y="346"/>
                      <a:pt x="11966" y="441"/>
                    </a:cubicBezTo>
                    <a:cubicBezTo>
                      <a:pt x="11859" y="500"/>
                      <a:pt x="11764" y="572"/>
                      <a:pt x="11668" y="655"/>
                    </a:cubicBezTo>
                    <a:cubicBezTo>
                      <a:pt x="11264" y="1024"/>
                      <a:pt x="11240" y="1381"/>
                      <a:pt x="11359" y="1893"/>
                    </a:cubicBezTo>
                    <a:cubicBezTo>
                      <a:pt x="11526" y="2631"/>
                      <a:pt x="11609" y="3381"/>
                      <a:pt x="11621" y="4131"/>
                    </a:cubicBezTo>
                    <a:cubicBezTo>
                      <a:pt x="11609" y="4477"/>
                      <a:pt x="11573" y="4834"/>
                      <a:pt x="11514" y="5167"/>
                    </a:cubicBezTo>
                    <a:cubicBezTo>
                      <a:pt x="11026" y="5310"/>
                      <a:pt x="10502" y="5929"/>
                      <a:pt x="10323" y="6251"/>
                    </a:cubicBezTo>
                    <a:cubicBezTo>
                      <a:pt x="9978" y="6846"/>
                      <a:pt x="9847" y="7918"/>
                      <a:pt x="10216" y="8525"/>
                    </a:cubicBezTo>
                    <a:cubicBezTo>
                      <a:pt x="10225" y="8542"/>
                      <a:pt x="10246" y="8553"/>
                      <a:pt x="10271" y="8553"/>
                    </a:cubicBezTo>
                    <a:cubicBezTo>
                      <a:pt x="10280" y="8553"/>
                      <a:pt x="10290" y="8552"/>
                      <a:pt x="10299" y="8549"/>
                    </a:cubicBezTo>
                    <a:lnTo>
                      <a:pt x="10311" y="8549"/>
                    </a:lnTo>
                    <a:lnTo>
                      <a:pt x="10335" y="8525"/>
                    </a:lnTo>
                    <a:cubicBezTo>
                      <a:pt x="10347" y="8501"/>
                      <a:pt x="10347" y="8465"/>
                      <a:pt x="10323" y="8453"/>
                    </a:cubicBezTo>
                    <a:cubicBezTo>
                      <a:pt x="10287" y="8430"/>
                      <a:pt x="10311" y="7989"/>
                      <a:pt x="10299" y="7953"/>
                    </a:cubicBezTo>
                    <a:cubicBezTo>
                      <a:pt x="10252" y="7525"/>
                      <a:pt x="10311" y="7096"/>
                      <a:pt x="10466" y="6703"/>
                    </a:cubicBezTo>
                    <a:cubicBezTo>
                      <a:pt x="10692" y="6108"/>
                      <a:pt x="11073" y="5810"/>
                      <a:pt x="11609" y="5536"/>
                    </a:cubicBezTo>
                    <a:lnTo>
                      <a:pt x="11680" y="5501"/>
                    </a:lnTo>
                    <a:cubicBezTo>
                      <a:pt x="11875" y="5460"/>
                      <a:pt x="12059" y="5405"/>
                      <a:pt x="12244" y="5405"/>
                    </a:cubicBezTo>
                    <a:cubicBezTo>
                      <a:pt x="12387" y="5405"/>
                      <a:pt x="12530" y="5438"/>
                      <a:pt x="12680" y="5536"/>
                    </a:cubicBezTo>
                    <a:cubicBezTo>
                      <a:pt x="13133" y="5822"/>
                      <a:pt x="13442" y="6298"/>
                      <a:pt x="13526" y="6834"/>
                    </a:cubicBezTo>
                    <a:cubicBezTo>
                      <a:pt x="13516" y="6833"/>
                      <a:pt x="13506" y="6833"/>
                      <a:pt x="13496" y="6833"/>
                    </a:cubicBezTo>
                    <a:cubicBezTo>
                      <a:pt x="13168" y="6833"/>
                      <a:pt x="12783" y="7197"/>
                      <a:pt x="12621" y="7394"/>
                    </a:cubicBezTo>
                    <a:cubicBezTo>
                      <a:pt x="12228" y="7858"/>
                      <a:pt x="12121" y="8703"/>
                      <a:pt x="12109" y="9299"/>
                    </a:cubicBezTo>
                    <a:cubicBezTo>
                      <a:pt x="12109" y="9918"/>
                      <a:pt x="12561" y="10573"/>
                      <a:pt x="12907" y="11061"/>
                    </a:cubicBezTo>
                    <a:cubicBezTo>
                      <a:pt x="13109" y="11335"/>
                      <a:pt x="13228" y="11656"/>
                      <a:pt x="13407" y="11954"/>
                    </a:cubicBezTo>
                    <a:cubicBezTo>
                      <a:pt x="13633" y="12299"/>
                      <a:pt x="13859" y="12609"/>
                      <a:pt x="13954" y="13025"/>
                    </a:cubicBezTo>
                    <a:cubicBezTo>
                      <a:pt x="13837" y="13521"/>
                      <a:pt x="13393" y="13846"/>
                      <a:pt x="12921" y="13846"/>
                    </a:cubicBezTo>
                    <a:cubicBezTo>
                      <a:pt x="12769" y="13846"/>
                      <a:pt x="12614" y="13812"/>
                      <a:pt x="12466" y="13740"/>
                    </a:cubicBezTo>
                    <a:cubicBezTo>
                      <a:pt x="12026" y="13549"/>
                      <a:pt x="11645" y="13180"/>
                      <a:pt x="11228" y="12942"/>
                    </a:cubicBezTo>
                    <a:cubicBezTo>
                      <a:pt x="10478" y="12502"/>
                      <a:pt x="9609" y="12156"/>
                      <a:pt x="8716" y="12156"/>
                    </a:cubicBezTo>
                    <a:cubicBezTo>
                      <a:pt x="8025" y="12192"/>
                      <a:pt x="7382" y="12502"/>
                      <a:pt x="6930" y="13025"/>
                    </a:cubicBezTo>
                    <a:cubicBezTo>
                      <a:pt x="6823" y="13168"/>
                      <a:pt x="6775" y="13347"/>
                      <a:pt x="6799" y="13514"/>
                    </a:cubicBezTo>
                    <a:cubicBezTo>
                      <a:pt x="6727" y="13514"/>
                      <a:pt x="6656" y="13514"/>
                      <a:pt x="6584" y="13490"/>
                    </a:cubicBezTo>
                    <a:cubicBezTo>
                      <a:pt x="6263" y="13395"/>
                      <a:pt x="5977" y="13192"/>
                      <a:pt x="5775" y="12918"/>
                    </a:cubicBezTo>
                    <a:cubicBezTo>
                      <a:pt x="5596" y="12692"/>
                      <a:pt x="5501" y="12418"/>
                      <a:pt x="5501" y="12132"/>
                    </a:cubicBezTo>
                    <a:cubicBezTo>
                      <a:pt x="5489" y="12025"/>
                      <a:pt x="5501" y="11918"/>
                      <a:pt x="5513" y="11811"/>
                    </a:cubicBezTo>
                    <a:cubicBezTo>
                      <a:pt x="5521" y="11747"/>
                      <a:pt x="5523" y="11716"/>
                      <a:pt x="5517" y="11716"/>
                    </a:cubicBezTo>
                    <a:cubicBezTo>
                      <a:pt x="5516" y="11716"/>
                      <a:pt x="5513" y="11718"/>
                      <a:pt x="5510" y="11724"/>
                    </a:cubicBezTo>
                    <a:lnTo>
                      <a:pt x="5510" y="11724"/>
                    </a:lnTo>
                    <a:cubicBezTo>
                      <a:pt x="5524" y="11690"/>
                      <a:pt x="5521" y="11651"/>
                      <a:pt x="5501" y="11620"/>
                    </a:cubicBezTo>
                    <a:cubicBezTo>
                      <a:pt x="5692" y="11073"/>
                      <a:pt x="6049" y="10597"/>
                      <a:pt x="6525" y="10263"/>
                    </a:cubicBezTo>
                    <a:cubicBezTo>
                      <a:pt x="7168" y="9835"/>
                      <a:pt x="7739" y="9835"/>
                      <a:pt x="8478" y="9835"/>
                    </a:cubicBezTo>
                    <a:cubicBezTo>
                      <a:pt x="8561" y="9835"/>
                      <a:pt x="8597" y="9727"/>
                      <a:pt x="8525" y="9692"/>
                    </a:cubicBezTo>
                    <a:cubicBezTo>
                      <a:pt x="8286" y="9559"/>
                      <a:pt x="8039" y="9504"/>
                      <a:pt x="7792" y="9504"/>
                    </a:cubicBezTo>
                    <a:cubicBezTo>
                      <a:pt x="7239" y="9504"/>
                      <a:pt x="6684" y="9780"/>
                      <a:pt x="6215" y="10085"/>
                    </a:cubicBezTo>
                    <a:cubicBezTo>
                      <a:pt x="5834" y="10335"/>
                      <a:pt x="5287" y="10966"/>
                      <a:pt x="5203" y="11537"/>
                    </a:cubicBezTo>
                    <a:cubicBezTo>
                      <a:pt x="5191" y="11537"/>
                      <a:pt x="5191" y="11549"/>
                      <a:pt x="5180" y="11561"/>
                    </a:cubicBezTo>
                    <a:cubicBezTo>
                      <a:pt x="5204" y="11512"/>
                      <a:pt x="5208" y="11495"/>
                      <a:pt x="5189" y="11495"/>
                    </a:cubicBezTo>
                    <a:cubicBezTo>
                      <a:pt x="5161" y="11495"/>
                      <a:pt x="5086" y="11528"/>
                      <a:pt x="4953" y="11549"/>
                    </a:cubicBezTo>
                    <a:cubicBezTo>
                      <a:pt x="4827" y="11557"/>
                      <a:pt x="4707" y="11566"/>
                      <a:pt x="4584" y="11566"/>
                    </a:cubicBezTo>
                    <a:cubicBezTo>
                      <a:pt x="4533" y="11566"/>
                      <a:pt x="4482" y="11564"/>
                      <a:pt x="4429" y="11561"/>
                    </a:cubicBezTo>
                    <a:cubicBezTo>
                      <a:pt x="4084" y="11561"/>
                      <a:pt x="3727" y="11537"/>
                      <a:pt x="3394" y="11490"/>
                    </a:cubicBezTo>
                    <a:cubicBezTo>
                      <a:pt x="2834" y="11394"/>
                      <a:pt x="2298" y="11287"/>
                      <a:pt x="1739" y="11192"/>
                    </a:cubicBezTo>
                    <a:cubicBezTo>
                      <a:pt x="1669" y="11179"/>
                      <a:pt x="1600" y="11173"/>
                      <a:pt x="1531" y="11173"/>
                    </a:cubicBezTo>
                    <a:cubicBezTo>
                      <a:pt x="1084" y="11173"/>
                      <a:pt x="674" y="11435"/>
                      <a:pt x="488" y="11859"/>
                    </a:cubicBezTo>
                    <a:cubicBezTo>
                      <a:pt x="453" y="11954"/>
                      <a:pt x="417" y="12049"/>
                      <a:pt x="393" y="12144"/>
                    </a:cubicBezTo>
                    <a:cubicBezTo>
                      <a:pt x="381" y="12109"/>
                      <a:pt x="369" y="12085"/>
                      <a:pt x="358" y="12061"/>
                    </a:cubicBezTo>
                    <a:cubicBezTo>
                      <a:pt x="191" y="11549"/>
                      <a:pt x="346" y="10906"/>
                      <a:pt x="524" y="10418"/>
                    </a:cubicBezTo>
                    <a:cubicBezTo>
                      <a:pt x="727" y="9858"/>
                      <a:pt x="1048" y="9358"/>
                      <a:pt x="1489" y="8965"/>
                    </a:cubicBezTo>
                    <a:cubicBezTo>
                      <a:pt x="1643" y="8834"/>
                      <a:pt x="1810" y="8715"/>
                      <a:pt x="1977" y="8620"/>
                    </a:cubicBezTo>
                    <a:lnTo>
                      <a:pt x="1977" y="8620"/>
                    </a:lnTo>
                    <a:cubicBezTo>
                      <a:pt x="1976" y="8621"/>
                      <a:pt x="1975" y="8621"/>
                      <a:pt x="1975" y="8621"/>
                    </a:cubicBezTo>
                    <a:cubicBezTo>
                      <a:pt x="1975" y="8621"/>
                      <a:pt x="2212" y="8500"/>
                      <a:pt x="2111" y="8500"/>
                    </a:cubicBezTo>
                    <a:cubicBezTo>
                      <a:pt x="2110" y="8500"/>
                      <a:pt x="2109" y="8500"/>
                      <a:pt x="2108" y="8500"/>
                    </a:cubicBezTo>
                    <a:lnTo>
                      <a:pt x="2108" y="8500"/>
                    </a:lnTo>
                    <a:cubicBezTo>
                      <a:pt x="2186" y="8492"/>
                      <a:pt x="2249" y="8401"/>
                      <a:pt x="2227" y="8311"/>
                    </a:cubicBezTo>
                    <a:cubicBezTo>
                      <a:pt x="2263" y="8251"/>
                      <a:pt x="2239" y="8168"/>
                      <a:pt x="2167" y="8144"/>
                    </a:cubicBezTo>
                    <a:cubicBezTo>
                      <a:pt x="1846" y="7977"/>
                      <a:pt x="1489" y="7882"/>
                      <a:pt x="1120" y="7870"/>
                    </a:cubicBezTo>
                    <a:cubicBezTo>
                      <a:pt x="1095" y="7869"/>
                      <a:pt x="1071" y="7868"/>
                      <a:pt x="1047" y="7868"/>
                    </a:cubicBezTo>
                    <a:cubicBezTo>
                      <a:pt x="881" y="7868"/>
                      <a:pt x="716" y="7903"/>
                      <a:pt x="560" y="7965"/>
                    </a:cubicBezTo>
                    <a:cubicBezTo>
                      <a:pt x="691" y="7382"/>
                      <a:pt x="953" y="6834"/>
                      <a:pt x="1346" y="6370"/>
                    </a:cubicBezTo>
                    <a:cubicBezTo>
                      <a:pt x="1703" y="5941"/>
                      <a:pt x="2179" y="5763"/>
                      <a:pt x="2632" y="5525"/>
                    </a:cubicBezTo>
                    <a:cubicBezTo>
                      <a:pt x="2727" y="5501"/>
                      <a:pt x="2822" y="5489"/>
                      <a:pt x="2917" y="5489"/>
                    </a:cubicBezTo>
                    <a:cubicBezTo>
                      <a:pt x="3060" y="5453"/>
                      <a:pt x="3191" y="5417"/>
                      <a:pt x="3334" y="5370"/>
                    </a:cubicBezTo>
                    <a:cubicBezTo>
                      <a:pt x="3548" y="5322"/>
                      <a:pt x="3763" y="5346"/>
                      <a:pt x="3965" y="5274"/>
                    </a:cubicBezTo>
                    <a:cubicBezTo>
                      <a:pt x="4025" y="5251"/>
                      <a:pt x="4037" y="5167"/>
                      <a:pt x="3989" y="5132"/>
                    </a:cubicBezTo>
                    <a:cubicBezTo>
                      <a:pt x="3870" y="5062"/>
                      <a:pt x="3736" y="5036"/>
                      <a:pt x="3597" y="5036"/>
                    </a:cubicBezTo>
                    <a:cubicBezTo>
                      <a:pt x="3334" y="5036"/>
                      <a:pt x="3052" y="5129"/>
                      <a:pt x="2810" y="5191"/>
                    </a:cubicBezTo>
                    <a:cubicBezTo>
                      <a:pt x="2489" y="4917"/>
                      <a:pt x="2203" y="4596"/>
                      <a:pt x="1965" y="4251"/>
                    </a:cubicBezTo>
                    <a:cubicBezTo>
                      <a:pt x="1727" y="3905"/>
                      <a:pt x="1608" y="3512"/>
                      <a:pt x="1453" y="3131"/>
                    </a:cubicBezTo>
                    <a:cubicBezTo>
                      <a:pt x="1453" y="3122"/>
                      <a:pt x="1448" y="3118"/>
                      <a:pt x="1441" y="3118"/>
                    </a:cubicBezTo>
                    <a:cubicBezTo>
                      <a:pt x="1431" y="3118"/>
                      <a:pt x="1417" y="3129"/>
                      <a:pt x="1417" y="3143"/>
                    </a:cubicBezTo>
                    <a:cubicBezTo>
                      <a:pt x="1560" y="3596"/>
                      <a:pt x="1620" y="4036"/>
                      <a:pt x="1870" y="4453"/>
                    </a:cubicBezTo>
                    <a:cubicBezTo>
                      <a:pt x="2036" y="4751"/>
                      <a:pt x="2239" y="5024"/>
                      <a:pt x="2489" y="5251"/>
                    </a:cubicBezTo>
                    <a:cubicBezTo>
                      <a:pt x="1941" y="5525"/>
                      <a:pt x="1441" y="5786"/>
                      <a:pt x="1036" y="6298"/>
                    </a:cubicBezTo>
                    <a:cubicBezTo>
                      <a:pt x="655" y="6763"/>
                      <a:pt x="286" y="7430"/>
                      <a:pt x="334" y="8049"/>
                    </a:cubicBezTo>
                    <a:cubicBezTo>
                      <a:pt x="346" y="8072"/>
                      <a:pt x="358" y="8096"/>
                      <a:pt x="369" y="8120"/>
                    </a:cubicBezTo>
                    <a:cubicBezTo>
                      <a:pt x="331" y="8188"/>
                      <a:pt x="395" y="8264"/>
                      <a:pt x="465" y="8264"/>
                    </a:cubicBezTo>
                    <a:cubicBezTo>
                      <a:pt x="481" y="8264"/>
                      <a:pt x="497" y="8260"/>
                      <a:pt x="512" y="8251"/>
                    </a:cubicBezTo>
                    <a:cubicBezTo>
                      <a:pt x="646" y="8166"/>
                      <a:pt x="805" y="8133"/>
                      <a:pt x="972" y="8133"/>
                    </a:cubicBezTo>
                    <a:cubicBezTo>
                      <a:pt x="1252" y="8133"/>
                      <a:pt x="1557" y="8226"/>
                      <a:pt x="1810" y="8322"/>
                    </a:cubicBezTo>
                    <a:cubicBezTo>
                      <a:pt x="1620" y="8453"/>
                      <a:pt x="1441" y="8596"/>
                      <a:pt x="1274" y="8751"/>
                    </a:cubicBezTo>
                    <a:cubicBezTo>
                      <a:pt x="869" y="9096"/>
                      <a:pt x="560" y="9525"/>
                      <a:pt x="381" y="10025"/>
                    </a:cubicBezTo>
                    <a:cubicBezTo>
                      <a:pt x="167" y="10537"/>
                      <a:pt x="0" y="11061"/>
                      <a:pt x="48" y="11620"/>
                    </a:cubicBezTo>
                    <a:cubicBezTo>
                      <a:pt x="48" y="11847"/>
                      <a:pt x="96" y="12085"/>
                      <a:pt x="167" y="12299"/>
                    </a:cubicBezTo>
                    <a:cubicBezTo>
                      <a:pt x="215" y="12406"/>
                      <a:pt x="334" y="12525"/>
                      <a:pt x="358" y="12609"/>
                    </a:cubicBezTo>
                    <a:cubicBezTo>
                      <a:pt x="370" y="12646"/>
                      <a:pt x="399" y="12664"/>
                      <a:pt x="428" y="12664"/>
                    </a:cubicBezTo>
                    <a:cubicBezTo>
                      <a:pt x="455" y="12664"/>
                      <a:pt x="483" y="12649"/>
                      <a:pt x="500" y="12621"/>
                    </a:cubicBezTo>
                    <a:lnTo>
                      <a:pt x="500" y="12621"/>
                    </a:lnTo>
                    <a:cubicBezTo>
                      <a:pt x="499" y="12626"/>
                      <a:pt x="498" y="12629"/>
                      <a:pt x="500" y="12629"/>
                    </a:cubicBezTo>
                    <a:cubicBezTo>
                      <a:pt x="506" y="12629"/>
                      <a:pt x="550" y="12557"/>
                      <a:pt x="560" y="12537"/>
                    </a:cubicBezTo>
                    <a:cubicBezTo>
                      <a:pt x="631" y="12299"/>
                      <a:pt x="715" y="12073"/>
                      <a:pt x="822" y="11859"/>
                    </a:cubicBezTo>
                    <a:cubicBezTo>
                      <a:pt x="972" y="11582"/>
                      <a:pt x="1222" y="11500"/>
                      <a:pt x="1493" y="11500"/>
                    </a:cubicBezTo>
                    <a:cubicBezTo>
                      <a:pt x="1759" y="11500"/>
                      <a:pt x="2044" y="11579"/>
                      <a:pt x="2274" y="11632"/>
                    </a:cubicBezTo>
                    <a:cubicBezTo>
                      <a:pt x="2524" y="11680"/>
                      <a:pt x="2763" y="11716"/>
                      <a:pt x="3025" y="11751"/>
                    </a:cubicBezTo>
                    <a:cubicBezTo>
                      <a:pt x="3560" y="11847"/>
                      <a:pt x="4108" y="11894"/>
                      <a:pt x="4656" y="11894"/>
                    </a:cubicBezTo>
                    <a:cubicBezTo>
                      <a:pt x="4846" y="11894"/>
                      <a:pt x="5037" y="11882"/>
                      <a:pt x="5227" y="11859"/>
                    </a:cubicBezTo>
                    <a:cubicBezTo>
                      <a:pt x="5239" y="11894"/>
                      <a:pt x="5251" y="11942"/>
                      <a:pt x="5263" y="11978"/>
                    </a:cubicBezTo>
                    <a:cubicBezTo>
                      <a:pt x="5263" y="11990"/>
                      <a:pt x="5263" y="12001"/>
                      <a:pt x="5263" y="12013"/>
                    </a:cubicBezTo>
                    <a:cubicBezTo>
                      <a:pt x="5239" y="12359"/>
                      <a:pt x="5322" y="12692"/>
                      <a:pt x="5501" y="12978"/>
                    </a:cubicBezTo>
                    <a:cubicBezTo>
                      <a:pt x="5732" y="13345"/>
                      <a:pt x="6294" y="13840"/>
                      <a:pt x="6791" y="13840"/>
                    </a:cubicBezTo>
                    <a:cubicBezTo>
                      <a:pt x="6859" y="13840"/>
                      <a:pt x="6925" y="13831"/>
                      <a:pt x="6989" y="13811"/>
                    </a:cubicBezTo>
                    <a:cubicBezTo>
                      <a:pt x="7013" y="13799"/>
                      <a:pt x="7037" y="13776"/>
                      <a:pt x="7049" y="13752"/>
                    </a:cubicBezTo>
                    <a:cubicBezTo>
                      <a:pt x="7096" y="13716"/>
                      <a:pt x="7096" y="13668"/>
                      <a:pt x="7073" y="13621"/>
                    </a:cubicBezTo>
                    <a:cubicBezTo>
                      <a:pt x="6775" y="13073"/>
                      <a:pt x="8132" y="12537"/>
                      <a:pt x="8478" y="12466"/>
                    </a:cubicBezTo>
                    <a:cubicBezTo>
                      <a:pt x="8606" y="12441"/>
                      <a:pt x="8737" y="12430"/>
                      <a:pt x="8868" y="12430"/>
                    </a:cubicBezTo>
                    <a:cubicBezTo>
                      <a:pt x="9758" y="12430"/>
                      <a:pt x="10691" y="12948"/>
                      <a:pt x="11407" y="13395"/>
                    </a:cubicBezTo>
                    <a:cubicBezTo>
                      <a:pt x="11974" y="13731"/>
                      <a:pt x="12417" y="14137"/>
                      <a:pt x="13017" y="14137"/>
                    </a:cubicBezTo>
                    <a:cubicBezTo>
                      <a:pt x="13161" y="14137"/>
                      <a:pt x="13313" y="14114"/>
                      <a:pt x="13478" y="14061"/>
                    </a:cubicBezTo>
                    <a:cubicBezTo>
                      <a:pt x="14133" y="13835"/>
                      <a:pt x="14359" y="13323"/>
                      <a:pt x="14204" y="12668"/>
                    </a:cubicBezTo>
                    <a:cubicBezTo>
                      <a:pt x="14204" y="12644"/>
                      <a:pt x="14193" y="12633"/>
                      <a:pt x="14169" y="12621"/>
                    </a:cubicBezTo>
                    <a:cubicBezTo>
                      <a:pt x="14097" y="12418"/>
                      <a:pt x="13990" y="12228"/>
                      <a:pt x="13871" y="12061"/>
                    </a:cubicBezTo>
                    <a:cubicBezTo>
                      <a:pt x="13597" y="11609"/>
                      <a:pt x="13335" y="11168"/>
                      <a:pt x="13061" y="10716"/>
                    </a:cubicBezTo>
                    <a:cubicBezTo>
                      <a:pt x="12692" y="10120"/>
                      <a:pt x="12359" y="9585"/>
                      <a:pt x="12466" y="8858"/>
                    </a:cubicBezTo>
                    <a:cubicBezTo>
                      <a:pt x="12502" y="8573"/>
                      <a:pt x="12573" y="8287"/>
                      <a:pt x="12645" y="8025"/>
                    </a:cubicBezTo>
                    <a:cubicBezTo>
                      <a:pt x="12725" y="7773"/>
                      <a:pt x="13168" y="7081"/>
                      <a:pt x="13552" y="7081"/>
                    </a:cubicBezTo>
                    <a:cubicBezTo>
                      <a:pt x="13567" y="7081"/>
                      <a:pt x="13582" y="7082"/>
                      <a:pt x="13597" y="7084"/>
                    </a:cubicBezTo>
                    <a:cubicBezTo>
                      <a:pt x="13630" y="7113"/>
                      <a:pt x="13669" y="7126"/>
                      <a:pt x="13706" y="7126"/>
                    </a:cubicBezTo>
                    <a:cubicBezTo>
                      <a:pt x="13776" y="7126"/>
                      <a:pt x="13839" y="7079"/>
                      <a:pt x="13847" y="7001"/>
                    </a:cubicBezTo>
                    <a:cubicBezTo>
                      <a:pt x="13868" y="6137"/>
                      <a:pt x="13098" y="5137"/>
                      <a:pt x="12244" y="5137"/>
                    </a:cubicBezTo>
                    <a:cubicBezTo>
                      <a:pt x="12120" y="5137"/>
                      <a:pt x="11995" y="5158"/>
                      <a:pt x="11871" y="5203"/>
                    </a:cubicBezTo>
                    <a:lnTo>
                      <a:pt x="11859" y="5203"/>
                    </a:lnTo>
                    <a:cubicBezTo>
                      <a:pt x="11990" y="4810"/>
                      <a:pt x="11954" y="4322"/>
                      <a:pt x="11954" y="3941"/>
                    </a:cubicBezTo>
                    <a:cubicBezTo>
                      <a:pt x="11954" y="3286"/>
                      <a:pt x="11811" y="2703"/>
                      <a:pt x="11716" y="2072"/>
                    </a:cubicBezTo>
                    <a:cubicBezTo>
                      <a:pt x="11657" y="1607"/>
                      <a:pt x="11526" y="1155"/>
                      <a:pt x="11978" y="810"/>
                    </a:cubicBezTo>
                    <a:cubicBezTo>
                      <a:pt x="12085" y="726"/>
                      <a:pt x="12204" y="643"/>
                      <a:pt x="12323" y="572"/>
                    </a:cubicBezTo>
                    <a:cubicBezTo>
                      <a:pt x="12338" y="576"/>
                      <a:pt x="12353" y="579"/>
                      <a:pt x="12368" y="579"/>
                    </a:cubicBezTo>
                    <a:cubicBezTo>
                      <a:pt x="12423" y="579"/>
                      <a:pt x="12474" y="545"/>
                      <a:pt x="12502" y="488"/>
                    </a:cubicBezTo>
                    <a:lnTo>
                      <a:pt x="12550" y="476"/>
                    </a:lnTo>
                    <a:cubicBezTo>
                      <a:pt x="12609" y="452"/>
                      <a:pt x="12609" y="369"/>
                      <a:pt x="12550" y="345"/>
                    </a:cubicBezTo>
                    <a:lnTo>
                      <a:pt x="12514" y="345"/>
                    </a:lnTo>
                    <a:cubicBezTo>
                      <a:pt x="12502" y="298"/>
                      <a:pt x="12454" y="262"/>
                      <a:pt x="12407" y="262"/>
                    </a:cubicBezTo>
                    <a:cubicBezTo>
                      <a:pt x="12038" y="155"/>
                      <a:pt x="11728" y="0"/>
                      <a:pt x="113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"/>
              <p:cNvSpPr/>
              <p:nvPr/>
            </p:nvSpPr>
            <p:spPr>
              <a:xfrm>
                <a:off x="671035" y="61526"/>
                <a:ext cx="232976" cy="229601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4138" extrusionOk="0">
                    <a:moveTo>
                      <a:pt x="3025" y="1"/>
                    </a:moveTo>
                    <a:cubicBezTo>
                      <a:pt x="2632" y="1"/>
                      <a:pt x="2322" y="167"/>
                      <a:pt x="1953" y="263"/>
                    </a:cubicBezTo>
                    <a:cubicBezTo>
                      <a:pt x="1905" y="275"/>
                      <a:pt x="1858" y="310"/>
                      <a:pt x="1846" y="358"/>
                    </a:cubicBezTo>
                    <a:lnTo>
                      <a:pt x="1810" y="358"/>
                    </a:lnTo>
                    <a:cubicBezTo>
                      <a:pt x="1751" y="382"/>
                      <a:pt x="1751" y="465"/>
                      <a:pt x="1810" y="489"/>
                    </a:cubicBezTo>
                    <a:cubicBezTo>
                      <a:pt x="1822" y="489"/>
                      <a:pt x="1846" y="501"/>
                      <a:pt x="1858" y="501"/>
                    </a:cubicBezTo>
                    <a:cubicBezTo>
                      <a:pt x="1886" y="557"/>
                      <a:pt x="1937" y="592"/>
                      <a:pt x="1992" y="592"/>
                    </a:cubicBezTo>
                    <a:cubicBezTo>
                      <a:pt x="2007" y="592"/>
                      <a:pt x="2021" y="589"/>
                      <a:pt x="2036" y="584"/>
                    </a:cubicBezTo>
                    <a:cubicBezTo>
                      <a:pt x="2155" y="656"/>
                      <a:pt x="2274" y="739"/>
                      <a:pt x="2382" y="822"/>
                    </a:cubicBezTo>
                    <a:cubicBezTo>
                      <a:pt x="2834" y="1168"/>
                      <a:pt x="2703" y="1608"/>
                      <a:pt x="2644" y="2072"/>
                    </a:cubicBezTo>
                    <a:cubicBezTo>
                      <a:pt x="2548" y="2715"/>
                      <a:pt x="2405" y="3299"/>
                      <a:pt x="2405" y="3954"/>
                    </a:cubicBezTo>
                    <a:cubicBezTo>
                      <a:pt x="2405" y="4335"/>
                      <a:pt x="2370" y="4823"/>
                      <a:pt x="2501" y="5204"/>
                    </a:cubicBezTo>
                    <a:lnTo>
                      <a:pt x="2489" y="5204"/>
                    </a:lnTo>
                    <a:cubicBezTo>
                      <a:pt x="2368" y="5161"/>
                      <a:pt x="2246" y="5142"/>
                      <a:pt x="2126" y="5142"/>
                    </a:cubicBezTo>
                    <a:cubicBezTo>
                      <a:pt x="1268" y="5142"/>
                      <a:pt x="491" y="6146"/>
                      <a:pt x="512" y="7014"/>
                    </a:cubicBezTo>
                    <a:cubicBezTo>
                      <a:pt x="512" y="7098"/>
                      <a:pt x="581" y="7152"/>
                      <a:pt x="652" y="7152"/>
                    </a:cubicBezTo>
                    <a:cubicBezTo>
                      <a:pt x="692" y="7152"/>
                      <a:pt x="733" y="7135"/>
                      <a:pt x="762" y="7097"/>
                    </a:cubicBezTo>
                    <a:cubicBezTo>
                      <a:pt x="778" y="7095"/>
                      <a:pt x="793" y="7093"/>
                      <a:pt x="809" y="7093"/>
                    </a:cubicBezTo>
                    <a:cubicBezTo>
                      <a:pt x="1192" y="7093"/>
                      <a:pt x="1635" y="7774"/>
                      <a:pt x="1715" y="8026"/>
                    </a:cubicBezTo>
                    <a:cubicBezTo>
                      <a:pt x="1786" y="8299"/>
                      <a:pt x="1858" y="8585"/>
                      <a:pt x="1893" y="8871"/>
                    </a:cubicBezTo>
                    <a:cubicBezTo>
                      <a:pt x="2001" y="9585"/>
                      <a:pt x="1667" y="10133"/>
                      <a:pt x="1298" y="10728"/>
                    </a:cubicBezTo>
                    <a:cubicBezTo>
                      <a:pt x="1024" y="11181"/>
                      <a:pt x="762" y="11621"/>
                      <a:pt x="489" y="12074"/>
                    </a:cubicBezTo>
                    <a:cubicBezTo>
                      <a:pt x="358" y="12240"/>
                      <a:pt x="262" y="12431"/>
                      <a:pt x="191" y="12633"/>
                    </a:cubicBezTo>
                    <a:cubicBezTo>
                      <a:pt x="167" y="12645"/>
                      <a:pt x="155" y="12657"/>
                      <a:pt x="155" y="12681"/>
                    </a:cubicBezTo>
                    <a:cubicBezTo>
                      <a:pt x="0" y="13336"/>
                      <a:pt x="227" y="13860"/>
                      <a:pt x="870" y="14062"/>
                    </a:cubicBezTo>
                    <a:cubicBezTo>
                      <a:pt x="1034" y="14115"/>
                      <a:pt x="1187" y="14138"/>
                      <a:pt x="1330" y="14138"/>
                    </a:cubicBezTo>
                    <a:cubicBezTo>
                      <a:pt x="1931" y="14138"/>
                      <a:pt x="2374" y="13730"/>
                      <a:pt x="2941" y="13383"/>
                    </a:cubicBezTo>
                    <a:cubicBezTo>
                      <a:pt x="3657" y="12948"/>
                      <a:pt x="4590" y="12431"/>
                      <a:pt x="5479" y="12431"/>
                    </a:cubicBezTo>
                    <a:cubicBezTo>
                      <a:pt x="5611" y="12431"/>
                      <a:pt x="5741" y="12442"/>
                      <a:pt x="5870" y="12467"/>
                    </a:cubicBezTo>
                    <a:cubicBezTo>
                      <a:pt x="6215" y="12538"/>
                      <a:pt x="7573" y="13074"/>
                      <a:pt x="7275" y="13622"/>
                    </a:cubicBezTo>
                    <a:cubicBezTo>
                      <a:pt x="7251" y="13669"/>
                      <a:pt x="7263" y="13717"/>
                      <a:pt x="7299" y="13752"/>
                    </a:cubicBezTo>
                    <a:cubicBezTo>
                      <a:pt x="7311" y="13776"/>
                      <a:pt x="7335" y="13800"/>
                      <a:pt x="7358" y="13812"/>
                    </a:cubicBezTo>
                    <a:cubicBezTo>
                      <a:pt x="7424" y="13832"/>
                      <a:pt x="7492" y="13841"/>
                      <a:pt x="7561" y="13841"/>
                    </a:cubicBezTo>
                    <a:cubicBezTo>
                      <a:pt x="8065" y="13841"/>
                      <a:pt x="8627" y="13345"/>
                      <a:pt x="8847" y="12979"/>
                    </a:cubicBezTo>
                    <a:cubicBezTo>
                      <a:pt x="9037" y="12693"/>
                      <a:pt x="9121" y="12359"/>
                      <a:pt x="9085" y="12014"/>
                    </a:cubicBezTo>
                    <a:cubicBezTo>
                      <a:pt x="9085" y="12002"/>
                      <a:pt x="9085" y="11990"/>
                      <a:pt x="9085" y="11978"/>
                    </a:cubicBezTo>
                    <a:cubicBezTo>
                      <a:pt x="9097" y="11943"/>
                      <a:pt x="9109" y="11895"/>
                      <a:pt x="9121" y="11859"/>
                    </a:cubicBezTo>
                    <a:cubicBezTo>
                      <a:pt x="9311" y="11883"/>
                      <a:pt x="9502" y="11895"/>
                      <a:pt x="9692" y="11895"/>
                    </a:cubicBezTo>
                    <a:cubicBezTo>
                      <a:pt x="10240" y="11895"/>
                      <a:pt x="10787" y="11847"/>
                      <a:pt x="11323" y="11752"/>
                    </a:cubicBezTo>
                    <a:cubicBezTo>
                      <a:pt x="11573" y="11717"/>
                      <a:pt x="11823" y="11681"/>
                      <a:pt x="12061" y="11633"/>
                    </a:cubicBezTo>
                    <a:cubicBezTo>
                      <a:pt x="12297" y="11580"/>
                      <a:pt x="12586" y="11501"/>
                      <a:pt x="12853" y="11501"/>
                    </a:cubicBezTo>
                    <a:cubicBezTo>
                      <a:pt x="13125" y="11501"/>
                      <a:pt x="13376" y="11583"/>
                      <a:pt x="13526" y="11859"/>
                    </a:cubicBezTo>
                    <a:cubicBezTo>
                      <a:pt x="13633" y="12074"/>
                      <a:pt x="13716" y="12300"/>
                      <a:pt x="13776" y="12526"/>
                    </a:cubicBezTo>
                    <a:cubicBezTo>
                      <a:pt x="13786" y="12556"/>
                      <a:pt x="13830" y="12629"/>
                      <a:pt x="13836" y="12629"/>
                    </a:cubicBezTo>
                    <a:cubicBezTo>
                      <a:pt x="13837" y="12629"/>
                      <a:pt x="13837" y="12627"/>
                      <a:pt x="13835" y="12621"/>
                    </a:cubicBezTo>
                    <a:lnTo>
                      <a:pt x="13835" y="12621"/>
                    </a:lnTo>
                    <a:cubicBezTo>
                      <a:pt x="13852" y="12654"/>
                      <a:pt x="13881" y="12669"/>
                      <a:pt x="13908" y="12669"/>
                    </a:cubicBezTo>
                    <a:cubicBezTo>
                      <a:pt x="13941" y="12669"/>
                      <a:pt x="13972" y="12648"/>
                      <a:pt x="13978" y="12609"/>
                    </a:cubicBezTo>
                    <a:cubicBezTo>
                      <a:pt x="14002" y="12526"/>
                      <a:pt x="14133" y="12395"/>
                      <a:pt x="14169" y="12300"/>
                    </a:cubicBezTo>
                    <a:cubicBezTo>
                      <a:pt x="14252" y="12086"/>
                      <a:pt x="14288" y="11847"/>
                      <a:pt x="14300" y="11621"/>
                    </a:cubicBezTo>
                    <a:cubicBezTo>
                      <a:pt x="14347" y="11062"/>
                      <a:pt x="14181" y="10538"/>
                      <a:pt x="13966" y="10026"/>
                    </a:cubicBezTo>
                    <a:cubicBezTo>
                      <a:pt x="13776" y="9526"/>
                      <a:pt x="13478" y="9097"/>
                      <a:pt x="13073" y="8752"/>
                    </a:cubicBezTo>
                    <a:cubicBezTo>
                      <a:pt x="12907" y="8597"/>
                      <a:pt x="12728" y="8454"/>
                      <a:pt x="12538" y="8323"/>
                    </a:cubicBezTo>
                    <a:cubicBezTo>
                      <a:pt x="12788" y="8220"/>
                      <a:pt x="13088" y="8131"/>
                      <a:pt x="13364" y="8131"/>
                    </a:cubicBezTo>
                    <a:cubicBezTo>
                      <a:pt x="13536" y="8131"/>
                      <a:pt x="13699" y="8165"/>
                      <a:pt x="13835" y="8252"/>
                    </a:cubicBezTo>
                    <a:cubicBezTo>
                      <a:pt x="13849" y="8261"/>
                      <a:pt x="13864" y="8265"/>
                      <a:pt x="13879" y="8265"/>
                    </a:cubicBezTo>
                    <a:cubicBezTo>
                      <a:pt x="13945" y="8265"/>
                      <a:pt x="14015" y="8189"/>
                      <a:pt x="13966" y="8121"/>
                    </a:cubicBezTo>
                    <a:cubicBezTo>
                      <a:pt x="13990" y="8097"/>
                      <a:pt x="14002" y="8073"/>
                      <a:pt x="14002" y="8049"/>
                    </a:cubicBezTo>
                    <a:cubicBezTo>
                      <a:pt x="14050" y="7430"/>
                      <a:pt x="13693" y="6764"/>
                      <a:pt x="13312" y="6299"/>
                    </a:cubicBezTo>
                    <a:cubicBezTo>
                      <a:pt x="12895" y="5787"/>
                      <a:pt x="12407" y="5513"/>
                      <a:pt x="11859" y="5251"/>
                    </a:cubicBezTo>
                    <a:cubicBezTo>
                      <a:pt x="12097" y="5025"/>
                      <a:pt x="12311" y="4751"/>
                      <a:pt x="12478" y="4454"/>
                    </a:cubicBezTo>
                    <a:cubicBezTo>
                      <a:pt x="12716" y="4037"/>
                      <a:pt x="12788" y="3596"/>
                      <a:pt x="12919" y="3144"/>
                    </a:cubicBezTo>
                    <a:cubicBezTo>
                      <a:pt x="12926" y="3129"/>
                      <a:pt x="12915" y="3119"/>
                      <a:pt x="12903" y="3119"/>
                    </a:cubicBezTo>
                    <a:cubicBezTo>
                      <a:pt x="12896" y="3119"/>
                      <a:pt x="12887" y="3123"/>
                      <a:pt x="12883" y="3132"/>
                    </a:cubicBezTo>
                    <a:cubicBezTo>
                      <a:pt x="12740" y="3513"/>
                      <a:pt x="12621" y="3894"/>
                      <a:pt x="12383" y="4239"/>
                    </a:cubicBezTo>
                    <a:cubicBezTo>
                      <a:pt x="12133" y="4597"/>
                      <a:pt x="11847" y="4906"/>
                      <a:pt x="11526" y="5192"/>
                    </a:cubicBezTo>
                    <a:cubicBezTo>
                      <a:pt x="11280" y="5128"/>
                      <a:pt x="10996" y="5028"/>
                      <a:pt x="10729" y="5028"/>
                    </a:cubicBezTo>
                    <a:cubicBezTo>
                      <a:pt x="10596" y="5028"/>
                      <a:pt x="10466" y="5053"/>
                      <a:pt x="10347" y="5120"/>
                    </a:cubicBezTo>
                    <a:cubicBezTo>
                      <a:pt x="10287" y="5156"/>
                      <a:pt x="10299" y="5251"/>
                      <a:pt x="10371" y="5275"/>
                    </a:cubicBezTo>
                    <a:cubicBezTo>
                      <a:pt x="10585" y="5323"/>
                      <a:pt x="10799" y="5347"/>
                      <a:pt x="11014" y="5371"/>
                    </a:cubicBezTo>
                    <a:cubicBezTo>
                      <a:pt x="11145" y="5418"/>
                      <a:pt x="11276" y="5454"/>
                      <a:pt x="11418" y="5478"/>
                    </a:cubicBezTo>
                    <a:cubicBezTo>
                      <a:pt x="11514" y="5478"/>
                      <a:pt x="11609" y="5490"/>
                      <a:pt x="11704" y="5513"/>
                    </a:cubicBezTo>
                    <a:cubicBezTo>
                      <a:pt x="12157" y="5763"/>
                      <a:pt x="12633" y="5942"/>
                      <a:pt x="12990" y="6359"/>
                    </a:cubicBezTo>
                    <a:cubicBezTo>
                      <a:pt x="13383" y="6835"/>
                      <a:pt x="13657" y="7383"/>
                      <a:pt x="13788" y="7978"/>
                    </a:cubicBezTo>
                    <a:cubicBezTo>
                      <a:pt x="13637" y="7908"/>
                      <a:pt x="13479" y="7880"/>
                      <a:pt x="13312" y="7880"/>
                    </a:cubicBezTo>
                    <a:cubicBezTo>
                      <a:pt x="13280" y="7880"/>
                      <a:pt x="13248" y="7881"/>
                      <a:pt x="13216" y="7883"/>
                    </a:cubicBezTo>
                    <a:cubicBezTo>
                      <a:pt x="12859" y="7895"/>
                      <a:pt x="12502" y="7978"/>
                      <a:pt x="12180" y="8145"/>
                    </a:cubicBezTo>
                    <a:cubicBezTo>
                      <a:pt x="12109" y="8180"/>
                      <a:pt x="12085" y="8264"/>
                      <a:pt x="12121" y="8323"/>
                    </a:cubicBezTo>
                    <a:cubicBezTo>
                      <a:pt x="12098" y="8416"/>
                      <a:pt x="12153" y="8497"/>
                      <a:pt x="12243" y="8512"/>
                    </a:cubicBezTo>
                    <a:lnTo>
                      <a:pt x="12243" y="8512"/>
                    </a:lnTo>
                    <a:cubicBezTo>
                      <a:pt x="12237" y="8512"/>
                      <a:pt x="12232" y="8511"/>
                      <a:pt x="12227" y="8511"/>
                    </a:cubicBezTo>
                    <a:cubicBezTo>
                      <a:pt x="12150" y="8511"/>
                      <a:pt x="12363" y="8633"/>
                      <a:pt x="12361" y="8633"/>
                    </a:cubicBezTo>
                    <a:cubicBezTo>
                      <a:pt x="12360" y="8633"/>
                      <a:pt x="12360" y="8633"/>
                      <a:pt x="12359" y="8633"/>
                    </a:cubicBezTo>
                    <a:lnTo>
                      <a:pt x="12359" y="8633"/>
                    </a:lnTo>
                    <a:cubicBezTo>
                      <a:pt x="12538" y="8728"/>
                      <a:pt x="12704" y="8847"/>
                      <a:pt x="12847" y="8966"/>
                    </a:cubicBezTo>
                    <a:cubicBezTo>
                      <a:pt x="13288" y="9371"/>
                      <a:pt x="13621" y="9871"/>
                      <a:pt x="13824" y="10431"/>
                    </a:cubicBezTo>
                    <a:cubicBezTo>
                      <a:pt x="14002" y="10907"/>
                      <a:pt x="14157" y="11562"/>
                      <a:pt x="13990" y="12062"/>
                    </a:cubicBezTo>
                    <a:cubicBezTo>
                      <a:pt x="13978" y="12086"/>
                      <a:pt x="13966" y="12121"/>
                      <a:pt x="13955" y="12145"/>
                    </a:cubicBezTo>
                    <a:cubicBezTo>
                      <a:pt x="13931" y="12050"/>
                      <a:pt x="13895" y="11955"/>
                      <a:pt x="13847" y="11859"/>
                    </a:cubicBezTo>
                    <a:cubicBezTo>
                      <a:pt x="13672" y="11436"/>
                      <a:pt x="13254" y="11174"/>
                      <a:pt x="12805" y="11174"/>
                    </a:cubicBezTo>
                    <a:cubicBezTo>
                      <a:pt x="12736" y="11174"/>
                      <a:pt x="12667" y="11180"/>
                      <a:pt x="12597" y="11193"/>
                    </a:cubicBezTo>
                    <a:cubicBezTo>
                      <a:pt x="12050" y="11288"/>
                      <a:pt x="11514" y="11407"/>
                      <a:pt x="10954" y="11490"/>
                    </a:cubicBezTo>
                    <a:cubicBezTo>
                      <a:pt x="10609" y="11550"/>
                      <a:pt x="10264" y="11574"/>
                      <a:pt x="9918" y="11574"/>
                    </a:cubicBezTo>
                    <a:cubicBezTo>
                      <a:pt x="9740" y="11574"/>
                      <a:pt x="9573" y="11574"/>
                      <a:pt x="9394" y="11562"/>
                    </a:cubicBezTo>
                    <a:cubicBezTo>
                      <a:pt x="9255" y="11541"/>
                      <a:pt x="9181" y="11508"/>
                      <a:pt x="9153" y="11508"/>
                    </a:cubicBezTo>
                    <a:cubicBezTo>
                      <a:pt x="9146" y="11508"/>
                      <a:pt x="9142" y="11510"/>
                      <a:pt x="9140" y="11515"/>
                    </a:cubicBezTo>
                    <a:lnTo>
                      <a:pt x="9140" y="11515"/>
                    </a:lnTo>
                    <a:cubicBezTo>
                      <a:pt x="9035" y="10950"/>
                      <a:pt x="8508" y="10332"/>
                      <a:pt x="8120" y="10085"/>
                    </a:cubicBezTo>
                    <a:cubicBezTo>
                      <a:pt x="7660" y="9781"/>
                      <a:pt x="7102" y="9505"/>
                      <a:pt x="6550" y="9505"/>
                    </a:cubicBezTo>
                    <a:cubicBezTo>
                      <a:pt x="6304" y="9505"/>
                      <a:pt x="6058" y="9560"/>
                      <a:pt x="5823" y="9692"/>
                    </a:cubicBezTo>
                    <a:cubicBezTo>
                      <a:pt x="5751" y="9728"/>
                      <a:pt x="5775" y="9847"/>
                      <a:pt x="5858" y="9847"/>
                    </a:cubicBezTo>
                    <a:cubicBezTo>
                      <a:pt x="6608" y="9847"/>
                      <a:pt x="7168" y="9847"/>
                      <a:pt x="7823" y="10276"/>
                    </a:cubicBezTo>
                    <a:cubicBezTo>
                      <a:pt x="8299" y="10597"/>
                      <a:pt x="8656" y="11074"/>
                      <a:pt x="8835" y="11621"/>
                    </a:cubicBezTo>
                    <a:cubicBezTo>
                      <a:pt x="8823" y="11669"/>
                      <a:pt x="8823" y="11705"/>
                      <a:pt x="8847" y="11740"/>
                    </a:cubicBezTo>
                    <a:cubicBezTo>
                      <a:pt x="8835" y="11729"/>
                      <a:pt x="8829" y="11722"/>
                      <a:pt x="8825" y="11722"/>
                    </a:cubicBezTo>
                    <a:cubicBezTo>
                      <a:pt x="8819" y="11722"/>
                      <a:pt x="8827" y="11751"/>
                      <a:pt x="8835" y="11824"/>
                    </a:cubicBezTo>
                    <a:cubicBezTo>
                      <a:pt x="8847" y="11931"/>
                      <a:pt x="8847" y="12038"/>
                      <a:pt x="8847" y="12145"/>
                    </a:cubicBezTo>
                    <a:cubicBezTo>
                      <a:pt x="8847" y="12431"/>
                      <a:pt x="8740" y="12705"/>
                      <a:pt x="8573" y="12931"/>
                    </a:cubicBezTo>
                    <a:cubicBezTo>
                      <a:pt x="8359" y="13193"/>
                      <a:pt x="8073" y="13395"/>
                      <a:pt x="7751" y="13502"/>
                    </a:cubicBezTo>
                    <a:cubicBezTo>
                      <a:pt x="7692" y="13514"/>
                      <a:pt x="7620" y="13526"/>
                      <a:pt x="7549" y="13526"/>
                    </a:cubicBezTo>
                    <a:cubicBezTo>
                      <a:pt x="7561" y="13348"/>
                      <a:pt x="7513" y="13181"/>
                      <a:pt x="7406" y="13038"/>
                    </a:cubicBezTo>
                    <a:cubicBezTo>
                      <a:pt x="6966" y="12514"/>
                      <a:pt x="6311" y="12193"/>
                      <a:pt x="5620" y="12157"/>
                    </a:cubicBezTo>
                    <a:cubicBezTo>
                      <a:pt x="4739" y="12157"/>
                      <a:pt x="3870" y="12502"/>
                      <a:pt x="3120" y="12943"/>
                    </a:cubicBezTo>
                    <a:cubicBezTo>
                      <a:pt x="2703" y="13193"/>
                      <a:pt x="2310" y="13562"/>
                      <a:pt x="1882" y="13752"/>
                    </a:cubicBezTo>
                    <a:cubicBezTo>
                      <a:pt x="1735" y="13821"/>
                      <a:pt x="1582" y="13853"/>
                      <a:pt x="1432" y="13853"/>
                    </a:cubicBezTo>
                    <a:cubicBezTo>
                      <a:pt x="958" y="13853"/>
                      <a:pt x="511" y="13533"/>
                      <a:pt x="393" y="13026"/>
                    </a:cubicBezTo>
                    <a:cubicBezTo>
                      <a:pt x="489" y="12621"/>
                      <a:pt x="703" y="12312"/>
                      <a:pt x="929" y="11955"/>
                    </a:cubicBezTo>
                    <a:cubicBezTo>
                      <a:pt x="1120" y="11669"/>
                      <a:pt x="1239" y="11347"/>
                      <a:pt x="1441" y="11074"/>
                    </a:cubicBezTo>
                    <a:cubicBezTo>
                      <a:pt x="1786" y="10585"/>
                      <a:pt x="2227" y="9931"/>
                      <a:pt x="2227" y="9311"/>
                    </a:cubicBezTo>
                    <a:cubicBezTo>
                      <a:pt x="2227" y="8716"/>
                      <a:pt x="2120" y="7871"/>
                      <a:pt x="1727" y="7406"/>
                    </a:cubicBezTo>
                    <a:cubicBezTo>
                      <a:pt x="1554" y="7210"/>
                      <a:pt x="1179" y="6846"/>
                      <a:pt x="852" y="6846"/>
                    </a:cubicBezTo>
                    <a:cubicBezTo>
                      <a:pt x="842" y="6846"/>
                      <a:pt x="832" y="6846"/>
                      <a:pt x="822" y="6847"/>
                    </a:cubicBezTo>
                    <a:cubicBezTo>
                      <a:pt x="905" y="6311"/>
                      <a:pt x="1215" y="5835"/>
                      <a:pt x="1667" y="5549"/>
                    </a:cubicBezTo>
                    <a:cubicBezTo>
                      <a:pt x="1818" y="5451"/>
                      <a:pt x="1961" y="5418"/>
                      <a:pt x="2104" y="5418"/>
                    </a:cubicBezTo>
                    <a:cubicBezTo>
                      <a:pt x="2289" y="5418"/>
                      <a:pt x="2472" y="5473"/>
                      <a:pt x="2667" y="5513"/>
                    </a:cubicBezTo>
                    <a:lnTo>
                      <a:pt x="2727" y="5549"/>
                    </a:lnTo>
                    <a:cubicBezTo>
                      <a:pt x="3275" y="5823"/>
                      <a:pt x="3656" y="6121"/>
                      <a:pt x="3870" y="6716"/>
                    </a:cubicBezTo>
                    <a:cubicBezTo>
                      <a:pt x="4037" y="7109"/>
                      <a:pt x="4096" y="7537"/>
                      <a:pt x="4049" y="7966"/>
                    </a:cubicBezTo>
                    <a:cubicBezTo>
                      <a:pt x="4037" y="8002"/>
                      <a:pt x="4060" y="8442"/>
                      <a:pt x="4025" y="8466"/>
                    </a:cubicBezTo>
                    <a:cubicBezTo>
                      <a:pt x="4001" y="8478"/>
                      <a:pt x="3989" y="8514"/>
                      <a:pt x="4013" y="8538"/>
                    </a:cubicBezTo>
                    <a:lnTo>
                      <a:pt x="4025" y="8549"/>
                    </a:lnTo>
                    <a:cubicBezTo>
                      <a:pt x="4037" y="8561"/>
                      <a:pt x="4037" y="8561"/>
                      <a:pt x="4049" y="8561"/>
                    </a:cubicBezTo>
                    <a:cubicBezTo>
                      <a:pt x="4055" y="8565"/>
                      <a:pt x="4062" y="8566"/>
                      <a:pt x="4070" y="8566"/>
                    </a:cubicBezTo>
                    <a:cubicBezTo>
                      <a:pt x="4091" y="8566"/>
                      <a:pt x="4114" y="8555"/>
                      <a:pt x="4132" y="8538"/>
                    </a:cubicBezTo>
                    <a:cubicBezTo>
                      <a:pt x="4489" y="7930"/>
                      <a:pt x="4370" y="6859"/>
                      <a:pt x="4025" y="6263"/>
                    </a:cubicBezTo>
                    <a:cubicBezTo>
                      <a:pt x="3846" y="5954"/>
                      <a:pt x="3322" y="5335"/>
                      <a:pt x="2834" y="5192"/>
                    </a:cubicBezTo>
                    <a:cubicBezTo>
                      <a:pt x="2834" y="5188"/>
                      <a:pt x="2834" y="5184"/>
                      <a:pt x="2834" y="5180"/>
                    </a:cubicBezTo>
                    <a:cubicBezTo>
                      <a:pt x="2763" y="4835"/>
                      <a:pt x="2739" y="4489"/>
                      <a:pt x="2727" y="4144"/>
                    </a:cubicBezTo>
                    <a:cubicBezTo>
                      <a:pt x="2739" y="3394"/>
                      <a:pt x="2822" y="2644"/>
                      <a:pt x="2989" y="1906"/>
                    </a:cubicBezTo>
                    <a:cubicBezTo>
                      <a:pt x="3096" y="1394"/>
                      <a:pt x="3084" y="1025"/>
                      <a:pt x="2679" y="668"/>
                    </a:cubicBezTo>
                    <a:cubicBezTo>
                      <a:pt x="2584" y="584"/>
                      <a:pt x="2489" y="513"/>
                      <a:pt x="2382" y="453"/>
                    </a:cubicBezTo>
                    <a:cubicBezTo>
                      <a:pt x="2570" y="359"/>
                      <a:pt x="2777" y="320"/>
                      <a:pt x="2986" y="320"/>
                    </a:cubicBezTo>
                    <a:cubicBezTo>
                      <a:pt x="3014" y="320"/>
                      <a:pt x="3043" y="321"/>
                      <a:pt x="3072" y="322"/>
                    </a:cubicBezTo>
                    <a:cubicBezTo>
                      <a:pt x="3525" y="394"/>
                      <a:pt x="4001" y="453"/>
                      <a:pt x="4418" y="668"/>
                    </a:cubicBezTo>
                    <a:cubicBezTo>
                      <a:pt x="4882" y="906"/>
                      <a:pt x="5287" y="1263"/>
                      <a:pt x="5561" y="1715"/>
                    </a:cubicBezTo>
                    <a:cubicBezTo>
                      <a:pt x="5680" y="1918"/>
                      <a:pt x="5787" y="2168"/>
                      <a:pt x="5977" y="2311"/>
                    </a:cubicBezTo>
                    <a:cubicBezTo>
                      <a:pt x="5992" y="2320"/>
                      <a:pt x="6007" y="2325"/>
                      <a:pt x="6020" y="2325"/>
                    </a:cubicBezTo>
                    <a:cubicBezTo>
                      <a:pt x="6074" y="2325"/>
                      <a:pt x="6115" y="2260"/>
                      <a:pt x="6096" y="2203"/>
                    </a:cubicBezTo>
                    <a:lnTo>
                      <a:pt x="6120" y="2192"/>
                    </a:lnTo>
                    <a:cubicBezTo>
                      <a:pt x="6418" y="1751"/>
                      <a:pt x="6561" y="1227"/>
                      <a:pt x="6513" y="691"/>
                    </a:cubicBezTo>
                    <a:lnTo>
                      <a:pt x="6513" y="691"/>
                    </a:lnTo>
                    <a:cubicBezTo>
                      <a:pt x="7001" y="739"/>
                      <a:pt x="7608" y="1180"/>
                      <a:pt x="7942" y="1477"/>
                    </a:cubicBezTo>
                    <a:cubicBezTo>
                      <a:pt x="8311" y="1811"/>
                      <a:pt x="8609" y="2215"/>
                      <a:pt x="8823" y="2668"/>
                    </a:cubicBezTo>
                    <a:cubicBezTo>
                      <a:pt x="8859" y="2834"/>
                      <a:pt x="8894" y="2989"/>
                      <a:pt x="8930" y="3156"/>
                    </a:cubicBezTo>
                    <a:cubicBezTo>
                      <a:pt x="8978" y="3489"/>
                      <a:pt x="8918" y="3823"/>
                      <a:pt x="9061" y="4132"/>
                    </a:cubicBezTo>
                    <a:cubicBezTo>
                      <a:pt x="9076" y="4158"/>
                      <a:pt x="9103" y="4170"/>
                      <a:pt x="9130" y="4170"/>
                    </a:cubicBezTo>
                    <a:cubicBezTo>
                      <a:pt x="9166" y="4170"/>
                      <a:pt x="9202" y="4149"/>
                      <a:pt x="9216" y="4108"/>
                    </a:cubicBezTo>
                    <a:cubicBezTo>
                      <a:pt x="9323" y="3739"/>
                      <a:pt x="9252" y="3132"/>
                      <a:pt x="9144" y="2739"/>
                    </a:cubicBezTo>
                    <a:cubicBezTo>
                      <a:pt x="9144" y="2727"/>
                      <a:pt x="9132" y="2704"/>
                      <a:pt x="9132" y="2692"/>
                    </a:cubicBezTo>
                    <a:cubicBezTo>
                      <a:pt x="9394" y="2430"/>
                      <a:pt x="9680" y="2215"/>
                      <a:pt x="10002" y="2037"/>
                    </a:cubicBezTo>
                    <a:cubicBezTo>
                      <a:pt x="10192" y="1942"/>
                      <a:pt x="10347" y="1799"/>
                      <a:pt x="10549" y="1715"/>
                    </a:cubicBezTo>
                    <a:cubicBezTo>
                      <a:pt x="11049" y="1477"/>
                      <a:pt x="11609" y="1430"/>
                      <a:pt x="12133" y="1322"/>
                    </a:cubicBezTo>
                    <a:cubicBezTo>
                      <a:pt x="12022" y="1299"/>
                      <a:pt x="11906" y="1289"/>
                      <a:pt x="11788" y="1289"/>
                    </a:cubicBezTo>
                    <a:cubicBezTo>
                      <a:pt x="11295" y="1289"/>
                      <a:pt x="10755" y="1464"/>
                      <a:pt x="10323" y="1608"/>
                    </a:cubicBezTo>
                    <a:cubicBezTo>
                      <a:pt x="10049" y="1727"/>
                      <a:pt x="9775" y="1882"/>
                      <a:pt x="9537" y="2061"/>
                    </a:cubicBezTo>
                    <a:cubicBezTo>
                      <a:pt x="9359" y="2168"/>
                      <a:pt x="9192" y="2275"/>
                      <a:pt x="9025" y="2394"/>
                    </a:cubicBezTo>
                    <a:cubicBezTo>
                      <a:pt x="8978" y="2287"/>
                      <a:pt x="8918" y="2192"/>
                      <a:pt x="8859" y="2108"/>
                    </a:cubicBezTo>
                    <a:cubicBezTo>
                      <a:pt x="8609" y="1715"/>
                      <a:pt x="8299" y="1370"/>
                      <a:pt x="7942" y="1084"/>
                    </a:cubicBezTo>
                    <a:cubicBezTo>
                      <a:pt x="7585" y="775"/>
                      <a:pt x="6918" y="382"/>
                      <a:pt x="6442" y="370"/>
                    </a:cubicBezTo>
                    <a:cubicBezTo>
                      <a:pt x="6417" y="325"/>
                      <a:pt x="6375" y="305"/>
                      <a:pt x="6335" y="305"/>
                    </a:cubicBezTo>
                    <a:cubicBezTo>
                      <a:pt x="6280" y="305"/>
                      <a:pt x="6227" y="343"/>
                      <a:pt x="6227" y="406"/>
                    </a:cubicBezTo>
                    <a:cubicBezTo>
                      <a:pt x="6251" y="537"/>
                      <a:pt x="6263" y="668"/>
                      <a:pt x="6275" y="799"/>
                    </a:cubicBezTo>
                    <a:cubicBezTo>
                      <a:pt x="6263" y="929"/>
                      <a:pt x="6227" y="1060"/>
                      <a:pt x="6227" y="1180"/>
                    </a:cubicBezTo>
                    <a:cubicBezTo>
                      <a:pt x="6204" y="1441"/>
                      <a:pt x="6108" y="1691"/>
                      <a:pt x="5965" y="1906"/>
                    </a:cubicBezTo>
                    <a:cubicBezTo>
                      <a:pt x="5834" y="1608"/>
                      <a:pt x="5703" y="1275"/>
                      <a:pt x="5501" y="1084"/>
                    </a:cubicBezTo>
                    <a:cubicBezTo>
                      <a:pt x="5180" y="763"/>
                      <a:pt x="4799" y="513"/>
                      <a:pt x="4382" y="334"/>
                    </a:cubicBezTo>
                    <a:cubicBezTo>
                      <a:pt x="3953" y="179"/>
                      <a:pt x="3477" y="1"/>
                      <a:pt x="30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"/>
              <p:cNvSpPr/>
              <p:nvPr/>
            </p:nvSpPr>
            <p:spPr>
              <a:xfrm>
                <a:off x="54117" y="677510"/>
                <a:ext cx="233171" cy="229617"/>
              </a:xfrm>
              <a:custGeom>
                <a:avLst/>
                <a:gdLst/>
                <a:ahLst/>
                <a:cxnLst/>
                <a:rect l="l" t="t" r="r" b="b"/>
                <a:pathLst>
                  <a:path w="14360" h="14139" extrusionOk="0">
                    <a:moveTo>
                      <a:pt x="12983" y="0"/>
                    </a:moveTo>
                    <a:cubicBezTo>
                      <a:pt x="12382" y="0"/>
                      <a:pt x="11948" y="399"/>
                      <a:pt x="11383" y="744"/>
                    </a:cubicBezTo>
                    <a:cubicBezTo>
                      <a:pt x="10667" y="1180"/>
                      <a:pt x="9735" y="1697"/>
                      <a:pt x="8845" y="1697"/>
                    </a:cubicBezTo>
                    <a:cubicBezTo>
                      <a:pt x="8713" y="1697"/>
                      <a:pt x="8583" y="1686"/>
                      <a:pt x="8454" y="1661"/>
                    </a:cubicBezTo>
                    <a:cubicBezTo>
                      <a:pt x="8109" y="1601"/>
                      <a:pt x="6751" y="1066"/>
                      <a:pt x="7049" y="506"/>
                    </a:cubicBezTo>
                    <a:cubicBezTo>
                      <a:pt x="7073" y="470"/>
                      <a:pt x="7061" y="411"/>
                      <a:pt x="7025" y="387"/>
                    </a:cubicBezTo>
                    <a:cubicBezTo>
                      <a:pt x="7013" y="351"/>
                      <a:pt x="6990" y="339"/>
                      <a:pt x="6966" y="328"/>
                    </a:cubicBezTo>
                    <a:cubicBezTo>
                      <a:pt x="6899" y="307"/>
                      <a:pt x="6830" y="298"/>
                      <a:pt x="6760" y="298"/>
                    </a:cubicBezTo>
                    <a:cubicBezTo>
                      <a:pt x="6256" y="298"/>
                      <a:pt x="5697" y="784"/>
                      <a:pt x="5477" y="1161"/>
                    </a:cubicBezTo>
                    <a:cubicBezTo>
                      <a:pt x="5287" y="1447"/>
                      <a:pt x="5204" y="1780"/>
                      <a:pt x="5239" y="2113"/>
                    </a:cubicBezTo>
                    <a:lnTo>
                      <a:pt x="5239" y="2161"/>
                    </a:lnTo>
                    <a:cubicBezTo>
                      <a:pt x="5227" y="2197"/>
                      <a:pt x="5215" y="2232"/>
                      <a:pt x="5215" y="2280"/>
                    </a:cubicBezTo>
                    <a:cubicBezTo>
                      <a:pt x="5073" y="2253"/>
                      <a:pt x="4930" y="2240"/>
                      <a:pt x="4787" y="2240"/>
                    </a:cubicBezTo>
                    <a:cubicBezTo>
                      <a:pt x="4739" y="2240"/>
                      <a:pt x="4692" y="2241"/>
                      <a:pt x="4644" y="2244"/>
                    </a:cubicBezTo>
                    <a:cubicBezTo>
                      <a:pt x="4096" y="2244"/>
                      <a:pt x="3561" y="2292"/>
                      <a:pt x="3025" y="2375"/>
                    </a:cubicBezTo>
                    <a:cubicBezTo>
                      <a:pt x="2763" y="2423"/>
                      <a:pt x="2525" y="2459"/>
                      <a:pt x="2275" y="2506"/>
                    </a:cubicBezTo>
                    <a:cubicBezTo>
                      <a:pt x="2047" y="2559"/>
                      <a:pt x="1764" y="2637"/>
                      <a:pt x="1500" y="2637"/>
                    </a:cubicBezTo>
                    <a:cubicBezTo>
                      <a:pt x="1227" y="2637"/>
                      <a:pt x="974" y="2553"/>
                      <a:pt x="822" y="2268"/>
                    </a:cubicBezTo>
                    <a:cubicBezTo>
                      <a:pt x="715" y="2054"/>
                      <a:pt x="632" y="1840"/>
                      <a:pt x="560" y="1601"/>
                    </a:cubicBezTo>
                    <a:cubicBezTo>
                      <a:pt x="560" y="1582"/>
                      <a:pt x="512" y="1506"/>
                      <a:pt x="501" y="1506"/>
                    </a:cubicBezTo>
                    <a:cubicBezTo>
                      <a:pt x="499" y="1506"/>
                      <a:pt x="498" y="1510"/>
                      <a:pt x="501" y="1518"/>
                    </a:cubicBezTo>
                    <a:cubicBezTo>
                      <a:pt x="484" y="1485"/>
                      <a:pt x="458" y="1470"/>
                      <a:pt x="432" y="1470"/>
                    </a:cubicBezTo>
                    <a:cubicBezTo>
                      <a:pt x="401" y="1470"/>
                      <a:pt x="371" y="1491"/>
                      <a:pt x="358" y="1530"/>
                    </a:cubicBezTo>
                    <a:cubicBezTo>
                      <a:pt x="334" y="1613"/>
                      <a:pt x="215" y="1732"/>
                      <a:pt x="179" y="1840"/>
                    </a:cubicBezTo>
                    <a:cubicBezTo>
                      <a:pt x="96" y="2054"/>
                      <a:pt x="48" y="2280"/>
                      <a:pt x="48" y="2518"/>
                    </a:cubicBezTo>
                    <a:cubicBezTo>
                      <a:pt x="1" y="3078"/>
                      <a:pt x="167" y="3602"/>
                      <a:pt x="382" y="4114"/>
                    </a:cubicBezTo>
                    <a:cubicBezTo>
                      <a:pt x="560" y="4602"/>
                      <a:pt x="870" y="5042"/>
                      <a:pt x="1275" y="5376"/>
                    </a:cubicBezTo>
                    <a:cubicBezTo>
                      <a:pt x="1441" y="5531"/>
                      <a:pt x="1620" y="5685"/>
                      <a:pt x="1810" y="5816"/>
                    </a:cubicBezTo>
                    <a:cubicBezTo>
                      <a:pt x="1557" y="5913"/>
                      <a:pt x="1252" y="6005"/>
                      <a:pt x="972" y="6005"/>
                    </a:cubicBezTo>
                    <a:cubicBezTo>
                      <a:pt x="805" y="6005"/>
                      <a:pt x="646" y="5972"/>
                      <a:pt x="513" y="5888"/>
                    </a:cubicBezTo>
                    <a:cubicBezTo>
                      <a:pt x="496" y="5876"/>
                      <a:pt x="478" y="5870"/>
                      <a:pt x="461" y="5870"/>
                    </a:cubicBezTo>
                    <a:cubicBezTo>
                      <a:pt x="392" y="5870"/>
                      <a:pt x="332" y="5952"/>
                      <a:pt x="370" y="6019"/>
                    </a:cubicBezTo>
                    <a:cubicBezTo>
                      <a:pt x="358" y="6031"/>
                      <a:pt x="334" y="6054"/>
                      <a:pt x="334" y="6090"/>
                    </a:cubicBezTo>
                    <a:cubicBezTo>
                      <a:pt x="286" y="6709"/>
                      <a:pt x="643" y="7376"/>
                      <a:pt x="1036" y="7840"/>
                    </a:cubicBezTo>
                    <a:cubicBezTo>
                      <a:pt x="1441" y="8340"/>
                      <a:pt x="1929" y="8614"/>
                      <a:pt x="2489" y="8888"/>
                    </a:cubicBezTo>
                    <a:cubicBezTo>
                      <a:pt x="2239" y="9114"/>
                      <a:pt x="2037" y="9388"/>
                      <a:pt x="1870" y="9674"/>
                    </a:cubicBezTo>
                    <a:cubicBezTo>
                      <a:pt x="1620" y="10103"/>
                      <a:pt x="1560" y="10543"/>
                      <a:pt x="1417" y="10995"/>
                    </a:cubicBezTo>
                    <a:cubicBezTo>
                      <a:pt x="1417" y="11010"/>
                      <a:pt x="1426" y="11020"/>
                      <a:pt x="1436" y="11020"/>
                    </a:cubicBezTo>
                    <a:cubicBezTo>
                      <a:pt x="1442" y="11020"/>
                      <a:pt x="1449" y="11016"/>
                      <a:pt x="1453" y="11007"/>
                    </a:cubicBezTo>
                    <a:cubicBezTo>
                      <a:pt x="1608" y="10626"/>
                      <a:pt x="1715" y="10233"/>
                      <a:pt x="1953" y="9888"/>
                    </a:cubicBezTo>
                    <a:cubicBezTo>
                      <a:pt x="2203" y="9543"/>
                      <a:pt x="2489" y="9233"/>
                      <a:pt x="2810" y="8948"/>
                    </a:cubicBezTo>
                    <a:cubicBezTo>
                      <a:pt x="3056" y="9011"/>
                      <a:pt x="3345" y="9106"/>
                      <a:pt x="3612" y="9106"/>
                    </a:cubicBezTo>
                    <a:cubicBezTo>
                      <a:pt x="3746" y="9106"/>
                      <a:pt x="3874" y="9083"/>
                      <a:pt x="3989" y="9019"/>
                    </a:cubicBezTo>
                    <a:cubicBezTo>
                      <a:pt x="4061" y="8983"/>
                      <a:pt x="4037" y="8888"/>
                      <a:pt x="3977" y="8864"/>
                    </a:cubicBezTo>
                    <a:cubicBezTo>
                      <a:pt x="3763" y="8817"/>
                      <a:pt x="3549" y="8793"/>
                      <a:pt x="3334" y="8769"/>
                    </a:cubicBezTo>
                    <a:cubicBezTo>
                      <a:pt x="3203" y="8721"/>
                      <a:pt x="3060" y="8674"/>
                      <a:pt x="2918" y="8650"/>
                    </a:cubicBezTo>
                    <a:cubicBezTo>
                      <a:pt x="2822" y="8650"/>
                      <a:pt x="2727" y="8638"/>
                      <a:pt x="2644" y="8614"/>
                    </a:cubicBezTo>
                    <a:cubicBezTo>
                      <a:pt x="2179" y="8376"/>
                      <a:pt x="1703" y="8198"/>
                      <a:pt x="1346" y="7769"/>
                    </a:cubicBezTo>
                    <a:cubicBezTo>
                      <a:pt x="965" y="7305"/>
                      <a:pt x="691" y="6757"/>
                      <a:pt x="548" y="6162"/>
                    </a:cubicBezTo>
                    <a:lnTo>
                      <a:pt x="548" y="6162"/>
                    </a:lnTo>
                    <a:cubicBezTo>
                      <a:pt x="715" y="6224"/>
                      <a:pt x="881" y="6259"/>
                      <a:pt x="1047" y="6259"/>
                    </a:cubicBezTo>
                    <a:cubicBezTo>
                      <a:pt x="1071" y="6259"/>
                      <a:pt x="1096" y="6258"/>
                      <a:pt x="1120" y="6257"/>
                    </a:cubicBezTo>
                    <a:cubicBezTo>
                      <a:pt x="1489" y="6245"/>
                      <a:pt x="1846" y="6150"/>
                      <a:pt x="2167" y="5995"/>
                    </a:cubicBezTo>
                    <a:cubicBezTo>
                      <a:pt x="2239" y="5959"/>
                      <a:pt x="2263" y="5876"/>
                      <a:pt x="2227" y="5816"/>
                    </a:cubicBezTo>
                    <a:cubicBezTo>
                      <a:pt x="2249" y="5730"/>
                      <a:pt x="2192" y="5644"/>
                      <a:pt x="2111" y="5628"/>
                    </a:cubicBezTo>
                    <a:lnTo>
                      <a:pt x="2111" y="5628"/>
                    </a:lnTo>
                    <a:cubicBezTo>
                      <a:pt x="2111" y="5628"/>
                      <a:pt x="2111" y="5628"/>
                      <a:pt x="2111" y="5628"/>
                    </a:cubicBezTo>
                    <a:cubicBezTo>
                      <a:pt x="2196" y="5628"/>
                      <a:pt x="1974" y="5506"/>
                      <a:pt x="1976" y="5506"/>
                    </a:cubicBezTo>
                    <a:cubicBezTo>
                      <a:pt x="1976" y="5506"/>
                      <a:pt x="1976" y="5506"/>
                      <a:pt x="1977" y="5507"/>
                    </a:cubicBezTo>
                    <a:cubicBezTo>
                      <a:pt x="1810" y="5411"/>
                      <a:pt x="1644" y="5292"/>
                      <a:pt x="1489" y="5161"/>
                    </a:cubicBezTo>
                    <a:cubicBezTo>
                      <a:pt x="1048" y="4769"/>
                      <a:pt x="715" y="4268"/>
                      <a:pt x="524" y="3709"/>
                    </a:cubicBezTo>
                    <a:cubicBezTo>
                      <a:pt x="346" y="3233"/>
                      <a:pt x="191" y="2578"/>
                      <a:pt x="358" y="2066"/>
                    </a:cubicBezTo>
                    <a:cubicBezTo>
                      <a:pt x="370" y="2042"/>
                      <a:pt x="370" y="2018"/>
                      <a:pt x="393" y="1994"/>
                    </a:cubicBezTo>
                    <a:cubicBezTo>
                      <a:pt x="417" y="2090"/>
                      <a:pt x="453" y="2185"/>
                      <a:pt x="489" y="2268"/>
                    </a:cubicBezTo>
                    <a:cubicBezTo>
                      <a:pt x="675" y="2702"/>
                      <a:pt x="1085" y="2966"/>
                      <a:pt x="1532" y="2966"/>
                    </a:cubicBezTo>
                    <a:cubicBezTo>
                      <a:pt x="1600" y="2966"/>
                      <a:pt x="1669" y="2959"/>
                      <a:pt x="1739" y="2947"/>
                    </a:cubicBezTo>
                    <a:cubicBezTo>
                      <a:pt x="2287" y="2852"/>
                      <a:pt x="2834" y="2733"/>
                      <a:pt x="3382" y="2649"/>
                    </a:cubicBezTo>
                    <a:cubicBezTo>
                      <a:pt x="3727" y="2590"/>
                      <a:pt x="4084" y="2566"/>
                      <a:pt x="4430" y="2566"/>
                    </a:cubicBezTo>
                    <a:cubicBezTo>
                      <a:pt x="4596" y="2566"/>
                      <a:pt x="4775" y="2566"/>
                      <a:pt x="4942" y="2578"/>
                    </a:cubicBezTo>
                    <a:cubicBezTo>
                      <a:pt x="5081" y="2599"/>
                      <a:pt x="5155" y="2632"/>
                      <a:pt x="5183" y="2632"/>
                    </a:cubicBezTo>
                    <a:cubicBezTo>
                      <a:pt x="5203" y="2632"/>
                      <a:pt x="5199" y="2615"/>
                      <a:pt x="5180" y="2566"/>
                    </a:cubicBezTo>
                    <a:lnTo>
                      <a:pt x="5180" y="2566"/>
                    </a:lnTo>
                    <a:cubicBezTo>
                      <a:pt x="5192" y="2578"/>
                      <a:pt x="5192" y="2590"/>
                      <a:pt x="5204" y="2602"/>
                    </a:cubicBezTo>
                    <a:cubicBezTo>
                      <a:pt x="5287" y="3173"/>
                      <a:pt x="5835" y="3792"/>
                      <a:pt x="6216" y="4054"/>
                    </a:cubicBezTo>
                    <a:cubicBezTo>
                      <a:pt x="6676" y="4359"/>
                      <a:pt x="7234" y="4635"/>
                      <a:pt x="7790" y="4635"/>
                    </a:cubicBezTo>
                    <a:cubicBezTo>
                      <a:pt x="8038" y="4635"/>
                      <a:pt x="8286" y="4579"/>
                      <a:pt x="8525" y="4447"/>
                    </a:cubicBezTo>
                    <a:cubicBezTo>
                      <a:pt x="8597" y="4411"/>
                      <a:pt x="8561" y="4292"/>
                      <a:pt x="8478" y="4292"/>
                    </a:cubicBezTo>
                    <a:cubicBezTo>
                      <a:pt x="7740" y="4292"/>
                      <a:pt x="7168" y="4292"/>
                      <a:pt x="6525" y="3864"/>
                    </a:cubicBezTo>
                    <a:cubicBezTo>
                      <a:pt x="6049" y="3542"/>
                      <a:pt x="5692" y="3066"/>
                      <a:pt x="5501" y="2518"/>
                    </a:cubicBezTo>
                    <a:cubicBezTo>
                      <a:pt x="5525" y="2483"/>
                      <a:pt x="5513" y="2435"/>
                      <a:pt x="5489" y="2399"/>
                    </a:cubicBezTo>
                    <a:lnTo>
                      <a:pt x="5489" y="2399"/>
                    </a:lnTo>
                    <a:cubicBezTo>
                      <a:pt x="5500" y="2410"/>
                      <a:pt x="5507" y="2415"/>
                      <a:pt x="5512" y="2415"/>
                    </a:cubicBezTo>
                    <a:cubicBezTo>
                      <a:pt x="5524" y="2415"/>
                      <a:pt x="5522" y="2383"/>
                      <a:pt x="5513" y="2316"/>
                    </a:cubicBezTo>
                    <a:cubicBezTo>
                      <a:pt x="5501" y="2209"/>
                      <a:pt x="5489" y="2102"/>
                      <a:pt x="5501" y="1994"/>
                    </a:cubicBezTo>
                    <a:cubicBezTo>
                      <a:pt x="5501" y="1709"/>
                      <a:pt x="5596" y="1435"/>
                      <a:pt x="5775" y="1209"/>
                    </a:cubicBezTo>
                    <a:cubicBezTo>
                      <a:pt x="5977" y="947"/>
                      <a:pt x="6263" y="744"/>
                      <a:pt x="6585" y="637"/>
                    </a:cubicBezTo>
                    <a:cubicBezTo>
                      <a:pt x="6656" y="625"/>
                      <a:pt x="6728" y="613"/>
                      <a:pt x="6799" y="613"/>
                    </a:cubicBezTo>
                    <a:cubicBezTo>
                      <a:pt x="6775" y="792"/>
                      <a:pt x="6823" y="959"/>
                      <a:pt x="6930" y="1101"/>
                    </a:cubicBezTo>
                    <a:cubicBezTo>
                      <a:pt x="7382" y="1625"/>
                      <a:pt x="8037" y="1947"/>
                      <a:pt x="8728" y="1971"/>
                    </a:cubicBezTo>
                    <a:cubicBezTo>
                      <a:pt x="8742" y="1971"/>
                      <a:pt x="8756" y="1971"/>
                      <a:pt x="8771" y="1971"/>
                    </a:cubicBezTo>
                    <a:cubicBezTo>
                      <a:pt x="9637" y="1971"/>
                      <a:pt x="10502" y="1618"/>
                      <a:pt x="11228" y="1185"/>
                    </a:cubicBezTo>
                    <a:cubicBezTo>
                      <a:pt x="11645" y="947"/>
                      <a:pt x="12038" y="578"/>
                      <a:pt x="12466" y="387"/>
                    </a:cubicBezTo>
                    <a:cubicBezTo>
                      <a:pt x="12612" y="318"/>
                      <a:pt x="12765" y="286"/>
                      <a:pt x="12916" y="286"/>
                    </a:cubicBezTo>
                    <a:cubicBezTo>
                      <a:pt x="13390" y="286"/>
                      <a:pt x="13837" y="607"/>
                      <a:pt x="13955" y="1113"/>
                    </a:cubicBezTo>
                    <a:cubicBezTo>
                      <a:pt x="13859" y="1518"/>
                      <a:pt x="13645" y="1828"/>
                      <a:pt x="13419" y="2185"/>
                    </a:cubicBezTo>
                    <a:cubicBezTo>
                      <a:pt x="13240" y="2471"/>
                      <a:pt x="13109" y="2780"/>
                      <a:pt x="12907" y="3066"/>
                    </a:cubicBezTo>
                    <a:cubicBezTo>
                      <a:pt x="12562" y="3554"/>
                      <a:pt x="12121" y="4209"/>
                      <a:pt x="12121" y="4828"/>
                    </a:cubicBezTo>
                    <a:cubicBezTo>
                      <a:pt x="12121" y="5423"/>
                      <a:pt x="12228" y="6269"/>
                      <a:pt x="12621" y="6733"/>
                    </a:cubicBezTo>
                    <a:cubicBezTo>
                      <a:pt x="12794" y="6929"/>
                      <a:pt x="13169" y="7294"/>
                      <a:pt x="13496" y="7294"/>
                    </a:cubicBezTo>
                    <a:cubicBezTo>
                      <a:pt x="13506" y="7294"/>
                      <a:pt x="13516" y="7293"/>
                      <a:pt x="13526" y="7293"/>
                    </a:cubicBezTo>
                    <a:lnTo>
                      <a:pt x="13526" y="7293"/>
                    </a:lnTo>
                    <a:cubicBezTo>
                      <a:pt x="13443" y="7828"/>
                      <a:pt x="13133" y="8305"/>
                      <a:pt x="12681" y="8590"/>
                    </a:cubicBezTo>
                    <a:cubicBezTo>
                      <a:pt x="12530" y="8689"/>
                      <a:pt x="12389" y="8722"/>
                      <a:pt x="12248" y="8722"/>
                    </a:cubicBezTo>
                    <a:cubicBezTo>
                      <a:pt x="12065" y="8722"/>
                      <a:pt x="11882" y="8666"/>
                      <a:pt x="11681" y="8626"/>
                    </a:cubicBezTo>
                    <a:lnTo>
                      <a:pt x="11621" y="8590"/>
                    </a:lnTo>
                    <a:cubicBezTo>
                      <a:pt x="11085" y="8317"/>
                      <a:pt x="10692" y="8019"/>
                      <a:pt x="10478" y="7424"/>
                    </a:cubicBezTo>
                    <a:cubicBezTo>
                      <a:pt x="10311" y="7031"/>
                      <a:pt x="10252" y="6602"/>
                      <a:pt x="10299" y="6173"/>
                    </a:cubicBezTo>
                    <a:cubicBezTo>
                      <a:pt x="10311" y="6138"/>
                      <a:pt x="10288" y="5697"/>
                      <a:pt x="10323" y="5673"/>
                    </a:cubicBezTo>
                    <a:cubicBezTo>
                      <a:pt x="10347" y="5661"/>
                      <a:pt x="10359" y="5626"/>
                      <a:pt x="10335" y="5602"/>
                    </a:cubicBezTo>
                    <a:lnTo>
                      <a:pt x="10323" y="5590"/>
                    </a:lnTo>
                    <a:cubicBezTo>
                      <a:pt x="10311" y="5578"/>
                      <a:pt x="10311" y="5578"/>
                      <a:pt x="10299" y="5578"/>
                    </a:cubicBezTo>
                    <a:cubicBezTo>
                      <a:pt x="10293" y="5575"/>
                      <a:pt x="10286" y="5573"/>
                      <a:pt x="10278" y="5573"/>
                    </a:cubicBezTo>
                    <a:cubicBezTo>
                      <a:pt x="10258" y="5573"/>
                      <a:pt x="10237" y="5585"/>
                      <a:pt x="10228" y="5602"/>
                    </a:cubicBezTo>
                    <a:cubicBezTo>
                      <a:pt x="9859" y="6209"/>
                      <a:pt x="9990" y="7281"/>
                      <a:pt x="10323" y="7876"/>
                    </a:cubicBezTo>
                    <a:cubicBezTo>
                      <a:pt x="10502" y="8186"/>
                      <a:pt x="11038" y="8805"/>
                      <a:pt x="11514" y="8948"/>
                    </a:cubicBezTo>
                    <a:cubicBezTo>
                      <a:pt x="11573" y="9293"/>
                      <a:pt x="11609" y="9650"/>
                      <a:pt x="11621" y="9995"/>
                    </a:cubicBezTo>
                    <a:cubicBezTo>
                      <a:pt x="11609" y="10745"/>
                      <a:pt x="11526" y="11496"/>
                      <a:pt x="11359" y="12222"/>
                    </a:cubicBezTo>
                    <a:cubicBezTo>
                      <a:pt x="11252" y="12734"/>
                      <a:pt x="11264" y="13103"/>
                      <a:pt x="11669" y="13472"/>
                    </a:cubicBezTo>
                    <a:cubicBezTo>
                      <a:pt x="11764" y="13555"/>
                      <a:pt x="11859" y="13627"/>
                      <a:pt x="11966" y="13686"/>
                    </a:cubicBezTo>
                    <a:cubicBezTo>
                      <a:pt x="11778" y="13780"/>
                      <a:pt x="11571" y="13819"/>
                      <a:pt x="11370" y="13819"/>
                    </a:cubicBezTo>
                    <a:cubicBezTo>
                      <a:pt x="11343" y="13819"/>
                      <a:pt x="11315" y="13819"/>
                      <a:pt x="11288" y="13817"/>
                    </a:cubicBezTo>
                    <a:cubicBezTo>
                      <a:pt x="10835" y="13746"/>
                      <a:pt x="10359" y="13686"/>
                      <a:pt x="9942" y="13460"/>
                    </a:cubicBezTo>
                    <a:cubicBezTo>
                      <a:pt x="9466" y="13234"/>
                      <a:pt x="9073" y="12865"/>
                      <a:pt x="8799" y="12412"/>
                    </a:cubicBezTo>
                    <a:cubicBezTo>
                      <a:pt x="8680" y="12210"/>
                      <a:pt x="8573" y="11960"/>
                      <a:pt x="8383" y="11817"/>
                    </a:cubicBezTo>
                    <a:cubicBezTo>
                      <a:pt x="8368" y="11807"/>
                      <a:pt x="8353" y="11803"/>
                      <a:pt x="8339" y="11803"/>
                    </a:cubicBezTo>
                    <a:cubicBezTo>
                      <a:pt x="8285" y="11803"/>
                      <a:pt x="8242" y="11867"/>
                      <a:pt x="8252" y="11924"/>
                    </a:cubicBezTo>
                    <a:cubicBezTo>
                      <a:pt x="8252" y="11936"/>
                      <a:pt x="8252" y="11936"/>
                      <a:pt x="8240" y="11936"/>
                    </a:cubicBezTo>
                    <a:cubicBezTo>
                      <a:pt x="7930" y="12377"/>
                      <a:pt x="7799" y="12912"/>
                      <a:pt x="7847" y="13436"/>
                    </a:cubicBezTo>
                    <a:cubicBezTo>
                      <a:pt x="7359" y="13389"/>
                      <a:pt x="6751" y="12948"/>
                      <a:pt x="6418" y="12650"/>
                    </a:cubicBezTo>
                    <a:cubicBezTo>
                      <a:pt x="6049" y="12317"/>
                      <a:pt x="5751" y="11912"/>
                      <a:pt x="5537" y="11460"/>
                    </a:cubicBezTo>
                    <a:cubicBezTo>
                      <a:pt x="5489" y="11293"/>
                      <a:pt x="5454" y="11138"/>
                      <a:pt x="5430" y="10972"/>
                    </a:cubicBezTo>
                    <a:cubicBezTo>
                      <a:pt x="5382" y="10638"/>
                      <a:pt x="5442" y="10305"/>
                      <a:pt x="5299" y="9995"/>
                    </a:cubicBezTo>
                    <a:cubicBezTo>
                      <a:pt x="5283" y="9970"/>
                      <a:pt x="5257" y="9957"/>
                      <a:pt x="5230" y="9957"/>
                    </a:cubicBezTo>
                    <a:cubicBezTo>
                      <a:pt x="5194" y="9957"/>
                      <a:pt x="5158" y="9979"/>
                      <a:pt x="5144" y="10019"/>
                    </a:cubicBezTo>
                    <a:cubicBezTo>
                      <a:pt x="5037" y="10400"/>
                      <a:pt x="5108" y="10995"/>
                      <a:pt x="5204" y="11388"/>
                    </a:cubicBezTo>
                    <a:cubicBezTo>
                      <a:pt x="5215" y="11400"/>
                      <a:pt x="5227" y="11424"/>
                      <a:pt x="5227" y="11436"/>
                    </a:cubicBezTo>
                    <a:cubicBezTo>
                      <a:pt x="4965" y="11698"/>
                      <a:pt x="4668" y="11912"/>
                      <a:pt x="4346" y="12091"/>
                    </a:cubicBezTo>
                    <a:cubicBezTo>
                      <a:pt x="4156" y="12186"/>
                      <a:pt x="4001" y="12329"/>
                      <a:pt x="3811" y="12424"/>
                    </a:cubicBezTo>
                    <a:cubicBezTo>
                      <a:pt x="3299" y="12650"/>
                      <a:pt x="2751" y="12698"/>
                      <a:pt x="2227" y="12805"/>
                    </a:cubicBezTo>
                    <a:cubicBezTo>
                      <a:pt x="2335" y="12828"/>
                      <a:pt x="2450" y="12838"/>
                      <a:pt x="2567" y="12838"/>
                    </a:cubicBezTo>
                    <a:cubicBezTo>
                      <a:pt x="3056" y="12838"/>
                      <a:pt x="3602" y="12663"/>
                      <a:pt x="4025" y="12519"/>
                    </a:cubicBezTo>
                    <a:cubicBezTo>
                      <a:pt x="4311" y="12400"/>
                      <a:pt x="4584" y="12246"/>
                      <a:pt x="4823" y="12067"/>
                    </a:cubicBezTo>
                    <a:cubicBezTo>
                      <a:pt x="5001" y="11972"/>
                      <a:pt x="5168" y="11853"/>
                      <a:pt x="5335" y="11734"/>
                    </a:cubicBezTo>
                    <a:cubicBezTo>
                      <a:pt x="5370" y="11841"/>
                      <a:pt x="5430" y="11936"/>
                      <a:pt x="5501" y="12019"/>
                    </a:cubicBezTo>
                    <a:cubicBezTo>
                      <a:pt x="5751" y="12412"/>
                      <a:pt x="6061" y="12758"/>
                      <a:pt x="6418" y="13043"/>
                    </a:cubicBezTo>
                    <a:cubicBezTo>
                      <a:pt x="6775" y="13353"/>
                      <a:pt x="7430" y="13746"/>
                      <a:pt x="7918" y="13758"/>
                    </a:cubicBezTo>
                    <a:cubicBezTo>
                      <a:pt x="7939" y="13804"/>
                      <a:pt x="7980" y="13826"/>
                      <a:pt x="8021" y="13826"/>
                    </a:cubicBezTo>
                    <a:cubicBezTo>
                      <a:pt x="8073" y="13826"/>
                      <a:pt x="8126" y="13789"/>
                      <a:pt x="8133" y="13722"/>
                    </a:cubicBezTo>
                    <a:cubicBezTo>
                      <a:pt x="8109" y="13591"/>
                      <a:pt x="8085" y="13460"/>
                      <a:pt x="8085" y="13329"/>
                    </a:cubicBezTo>
                    <a:cubicBezTo>
                      <a:pt x="8097" y="13198"/>
                      <a:pt x="8133" y="13079"/>
                      <a:pt x="8133" y="12948"/>
                    </a:cubicBezTo>
                    <a:cubicBezTo>
                      <a:pt x="8156" y="12686"/>
                      <a:pt x="8240" y="12436"/>
                      <a:pt x="8394" y="12234"/>
                    </a:cubicBezTo>
                    <a:cubicBezTo>
                      <a:pt x="8525" y="12519"/>
                      <a:pt x="8656" y="12853"/>
                      <a:pt x="8859" y="13055"/>
                    </a:cubicBezTo>
                    <a:cubicBezTo>
                      <a:pt x="9180" y="13377"/>
                      <a:pt x="9561" y="13639"/>
                      <a:pt x="9978" y="13817"/>
                    </a:cubicBezTo>
                    <a:cubicBezTo>
                      <a:pt x="10395" y="13972"/>
                      <a:pt x="10871" y="14139"/>
                      <a:pt x="11335" y="14139"/>
                    </a:cubicBezTo>
                    <a:cubicBezTo>
                      <a:pt x="11728" y="14139"/>
                      <a:pt x="12026" y="13984"/>
                      <a:pt x="12407" y="13877"/>
                    </a:cubicBezTo>
                    <a:cubicBezTo>
                      <a:pt x="12454" y="13877"/>
                      <a:pt x="12490" y="13841"/>
                      <a:pt x="12502" y="13793"/>
                    </a:cubicBezTo>
                    <a:lnTo>
                      <a:pt x="12550" y="13793"/>
                    </a:lnTo>
                    <a:cubicBezTo>
                      <a:pt x="12609" y="13770"/>
                      <a:pt x="12609" y="13686"/>
                      <a:pt x="12550" y="13662"/>
                    </a:cubicBezTo>
                    <a:lnTo>
                      <a:pt x="12502" y="13651"/>
                    </a:lnTo>
                    <a:cubicBezTo>
                      <a:pt x="12474" y="13594"/>
                      <a:pt x="12423" y="13560"/>
                      <a:pt x="12368" y="13560"/>
                    </a:cubicBezTo>
                    <a:cubicBezTo>
                      <a:pt x="12353" y="13560"/>
                      <a:pt x="12338" y="13562"/>
                      <a:pt x="12324" y="13567"/>
                    </a:cubicBezTo>
                    <a:cubicBezTo>
                      <a:pt x="12193" y="13496"/>
                      <a:pt x="12085" y="13412"/>
                      <a:pt x="11966" y="13329"/>
                    </a:cubicBezTo>
                    <a:cubicBezTo>
                      <a:pt x="11514" y="12984"/>
                      <a:pt x="11657" y="12531"/>
                      <a:pt x="11716" y="12067"/>
                    </a:cubicBezTo>
                    <a:cubicBezTo>
                      <a:pt x="11800" y="11436"/>
                      <a:pt x="11954" y="10853"/>
                      <a:pt x="11954" y="10198"/>
                    </a:cubicBezTo>
                    <a:cubicBezTo>
                      <a:pt x="11954" y="9817"/>
                      <a:pt x="11990" y="9329"/>
                      <a:pt x="11847" y="8936"/>
                    </a:cubicBezTo>
                    <a:lnTo>
                      <a:pt x="11871" y="8936"/>
                    </a:lnTo>
                    <a:cubicBezTo>
                      <a:pt x="11991" y="8978"/>
                      <a:pt x="12111" y="8998"/>
                      <a:pt x="12230" y="8998"/>
                    </a:cubicBezTo>
                    <a:cubicBezTo>
                      <a:pt x="13083" y="8998"/>
                      <a:pt x="13868" y="7994"/>
                      <a:pt x="13848" y="7138"/>
                    </a:cubicBezTo>
                    <a:cubicBezTo>
                      <a:pt x="13848" y="7045"/>
                      <a:pt x="13778" y="6988"/>
                      <a:pt x="13706" y="6988"/>
                    </a:cubicBezTo>
                    <a:cubicBezTo>
                      <a:pt x="13667" y="6988"/>
                      <a:pt x="13627" y="7005"/>
                      <a:pt x="13597" y="7043"/>
                    </a:cubicBezTo>
                    <a:cubicBezTo>
                      <a:pt x="13582" y="7045"/>
                      <a:pt x="13567" y="7046"/>
                      <a:pt x="13551" y="7046"/>
                    </a:cubicBezTo>
                    <a:cubicBezTo>
                      <a:pt x="13167" y="7046"/>
                      <a:pt x="12714" y="6366"/>
                      <a:pt x="12645" y="6114"/>
                    </a:cubicBezTo>
                    <a:cubicBezTo>
                      <a:pt x="12562" y="5840"/>
                      <a:pt x="12502" y="5554"/>
                      <a:pt x="12454" y="5280"/>
                    </a:cubicBezTo>
                    <a:cubicBezTo>
                      <a:pt x="12359" y="4554"/>
                      <a:pt x="12693" y="4007"/>
                      <a:pt x="13050" y="3411"/>
                    </a:cubicBezTo>
                    <a:cubicBezTo>
                      <a:pt x="13324" y="2971"/>
                      <a:pt x="13586" y="2518"/>
                      <a:pt x="13871" y="2078"/>
                    </a:cubicBezTo>
                    <a:cubicBezTo>
                      <a:pt x="13990" y="1899"/>
                      <a:pt x="14098" y="1709"/>
                      <a:pt x="14169" y="1518"/>
                    </a:cubicBezTo>
                    <a:cubicBezTo>
                      <a:pt x="14181" y="1506"/>
                      <a:pt x="14205" y="1482"/>
                      <a:pt x="14205" y="1459"/>
                    </a:cubicBezTo>
                    <a:cubicBezTo>
                      <a:pt x="14359" y="804"/>
                      <a:pt x="14121" y="292"/>
                      <a:pt x="13455" y="77"/>
                    </a:cubicBezTo>
                    <a:cubicBezTo>
                      <a:pt x="13285" y="24"/>
                      <a:pt x="13129" y="0"/>
                      <a:pt x="129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"/>
              <p:cNvSpPr/>
              <p:nvPr/>
            </p:nvSpPr>
            <p:spPr>
              <a:xfrm>
                <a:off x="669865" y="678111"/>
                <a:ext cx="233365" cy="229796"/>
              </a:xfrm>
              <a:custGeom>
                <a:avLst/>
                <a:gdLst/>
                <a:ahLst/>
                <a:cxnLst/>
                <a:rect l="l" t="t" r="r" b="b"/>
                <a:pathLst>
                  <a:path w="14372" h="14150" extrusionOk="0">
                    <a:moveTo>
                      <a:pt x="1359" y="0"/>
                    </a:moveTo>
                    <a:cubicBezTo>
                      <a:pt x="1215" y="0"/>
                      <a:pt x="1061" y="24"/>
                      <a:pt x="894" y="76"/>
                    </a:cubicBezTo>
                    <a:cubicBezTo>
                      <a:pt x="239" y="291"/>
                      <a:pt x="1" y="802"/>
                      <a:pt x="156" y="1457"/>
                    </a:cubicBezTo>
                    <a:cubicBezTo>
                      <a:pt x="156" y="1481"/>
                      <a:pt x="168" y="1505"/>
                      <a:pt x="191" y="1517"/>
                    </a:cubicBezTo>
                    <a:cubicBezTo>
                      <a:pt x="263" y="1719"/>
                      <a:pt x="370" y="1898"/>
                      <a:pt x="489" y="2076"/>
                    </a:cubicBezTo>
                    <a:cubicBezTo>
                      <a:pt x="775" y="2517"/>
                      <a:pt x="1025" y="2969"/>
                      <a:pt x="1299" y="3410"/>
                    </a:cubicBezTo>
                    <a:cubicBezTo>
                      <a:pt x="1668" y="4005"/>
                      <a:pt x="2001" y="4553"/>
                      <a:pt x="1894" y="5279"/>
                    </a:cubicBezTo>
                    <a:cubicBezTo>
                      <a:pt x="1858" y="5565"/>
                      <a:pt x="1799" y="5839"/>
                      <a:pt x="1715" y="6113"/>
                    </a:cubicBezTo>
                    <a:cubicBezTo>
                      <a:pt x="1647" y="6364"/>
                      <a:pt x="1193" y="7045"/>
                      <a:pt x="809" y="7045"/>
                    </a:cubicBezTo>
                    <a:cubicBezTo>
                      <a:pt x="794" y="7045"/>
                      <a:pt x="778" y="7044"/>
                      <a:pt x="763" y="7041"/>
                    </a:cubicBezTo>
                    <a:cubicBezTo>
                      <a:pt x="735" y="7009"/>
                      <a:pt x="697" y="6995"/>
                      <a:pt x="659" y="6995"/>
                    </a:cubicBezTo>
                    <a:cubicBezTo>
                      <a:pt x="586" y="6995"/>
                      <a:pt x="513" y="7050"/>
                      <a:pt x="513" y="7137"/>
                    </a:cubicBezTo>
                    <a:cubicBezTo>
                      <a:pt x="492" y="7993"/>
                      <a:pt x="1278" y="8996"/>
                      <a:pt x="2130" y="8996"/>
                    </a:cubicBezTo>
                    <a:cubicBezTo>
                      <a:pt x="2249" y="8996"/>
                      <a:pt x="2370" y="8977"/>
                      <a:pt x="2489" y="8934"/>
                    </a:cubicBezTo>
                    <a:lnTo>
                      <a:pt x="2513" y="8946"/>
                    </a:lnTo>
                    <a:cubicBezTo>
                      <a:pt x="2370" y="9327"/>
                      <a:pt x="2406" y="9815"/>
                      <a:pt x="2406" y="10208"/>
                    </a:cubicBezTo>
                    <a:cubicBezTo>
                      <a:pt x="2406" y="10851"/>
                      <a:pt x="2561" y="11435"/>
                      <a:pt x="2644" y="12078"/>
                    </a:cubicBezTo>
                    <a:cubicBezTo>
                      <a:pt x="2704" y="12542"/>
                      <a:pt x="2847" y="12983"/>
                      <a:pt x="2394" y="13328"/>
                    </a:cubicBezTo>
                    <a:cubicBezTo>
                      <a:pt x="2275" y="13423"/>
                      <a:pt x="2156" y="13495"/>
                      <a:pt x="2037" y="13566"/>
                    </a:cubicBezTo>
                    <a:cubicBezTo>
                      <a:pt x="2022" y="13561"/>
                      <a:pt x="2007" y="13559"/>
                      <a:pt x="1993" y="13559"/>
                    </a:cubicBezTo>
                    <a:cubicBezTo>
                      <a:pt x="1937" y="13559"/>
                      <a:pt x="1887" y="13593"/>
                      <a:pt x="1858" y="13649"/>
                    </a:cubicBezTo>
                    <a:lnTo>
                      <a:pt x="1811" y="13661"/>
                    </a:lnTo>
                    <a:cubicBezTo>
                      <a:pt x="1751" y="13685"/>
                      <a:pt x="1751" y="13768"/>
                      <a:pt x="1811" y="13792"/>
                    </a:cubicBezTo>
                    <a:lnTo>
                      <a:pt x="1846" y="13792"/>
                    </a:lnTo>
                    <a:cubicBezTo>
                      <a:pt x="1870" y="13840"/>
                      <a:pt x="1906" y="13876"/>
                      <a:pt x="1954" y="13887"/>
                    </a:cubicBezTo>
                    <a:cubicBezTo>
                      <a:pt x="2323" y="13983"/>
                      <a:pt x="2632" y="14149"/>
                      <a:pt x="3025" y="14149"/>
                    </a:cubicBezTo>
                    <a:cubicBezTo>
                      <a:pt x="3489" y="14149"/>
                      <a:pt x="3966" y="13971"/>
                      <a:pt x="4382" y="13816"/>
                    </a:cubicBezTo>
                    <a:cubicBezTo>
                      <a:pt x="4799" y="13637"/>
                      <a:pt x="5180" y="13375"/>
                      <a:pt x="5502" y="13054"/>
                    </a:cubicBezTo>
                    <a:cubicBezTo>
                      <a:pt x="5704" y="12863"/>
                      <a:pt x="5835" y="12530"/>
                      <a:pt x="5966" y="12232"/>
                    </a:cubicBezTo>
                    <a:cubicBezTo>
                      <a:pt x="6121" y="12447"/>
                      <a:pt x="6204" y="12685"/>
                      <a:pt x="6228" y="12947"/>
                    </a:cubicBezTo>
                    <a:cubicBezTo>
                      <a:pt x="6228" y="13078"/>
                      <a:pt x="6264" y="13209"/>
                      <a:pt x="6276" y="13328"/>
                    </a:cubicBezTo>
                    <a:cubicBezTo>
                      <a:pt x="6264" y="13459"/>
                      <a:pt x="6252" y="13590"/>
                      <a:pt x="6228" y="13721"/>
                    </a:cubicBezTo>
                    <a:cubicBezTo>
                      <a:pt x="6228" y="13791"/>
                      <a:pt x="6286" y="13832"/>
                      <a:pt x="6343" y="13832"/>
                    </a:cubicBezTo>
                    <a:cubicBezTo>
                      <a:pt x="6383" y="13832"/>
                      <a:pt x="6423" y="13812"/>
                      <a:pt x="6442" y="13768"/>
                    </a:cubicBezTo>
                    <a:cubicBezTo>
                      <a:pt x="6918" y="13756"/>
                      <a:pt x="7585" y="13352"/>
                      <a:pt x="7942" y="13054"/>
                    </a:cubicBezTo>
                    <a:cubicBezTo>
                      <a:pt x="8300" y="12768"/>
                      <a:pt x="8609" y="12411"/>
                      <a:pt x="8859" y="12018"/>
                    </a:cubicBezTo>
                    <a:cubicBezTo>
                      <a:pt x="8931" y="11935"/>
                      <a:pt x="8978" y="11840"/>
                      <a:pt x="9026" y="11744"/>
                    </a:cubicBezTo>
                    <a:cubicBezTo>
                      <a:pt x="9193" y="11863"/>
                      <a:pt x="9359" y="11971"/>
                      <a:pt x="9538" y="12066"/>
                    </a:cubicBezTo>
                    <a:cubicBezTo>
                      <a:pt x="9776" y="12256"/>
                      <a:pt x="10050" y="12411"/>
                      <a:pt x="10336" y="12542"/>
                    </a:cubicBezTo>
                    <a:cubicBezTo>
                      <a:pt x="10761" y="12677"/>
                      <a:pt x="11312" y="12860"/>
                      <a:pt x="11804" y="12860"/>
                    </a:cubicBezTo>
                    <a:cubicBezTo>
                      <a:pt x="11918" y="12860"/>
                      <a:pt x="12028" y="12850"/>
                      <a:pt x="12133" y="12828"/>
                    </a:cubicBezTo>
                    <a:lnTo>
                      <a:pt x="12133" y="12816"/>
                    </a:lnTo>
                    <a:cubicBezTo>
                      <a:pt x="11610" y="12709"/>
                      <a:pt x="11062" y="12661"/>
                      <a:pt x="10550" y="12435"/>
                    </a:cubicBezTo>
                    <a:cubicBezTo>
                      <a:pt x="10359" y="12340"/>
                      <a:pt x="10205" y="12197"/>
                      <a:pt x="10014" y="12101"/>
                    </a:cubicBezTo>
                    <a:cubicBezTo>
                      <a:pt x="9693" y="11935"/>
                      <a:pt x="9395" y="11709"/>
                      <a:pt x="9133" y="11447"/>
                    </a:cubicBezTo>
                    <a:cubicBezTo>
                      <a:pt x="9133" y="11435"/>
                      <a:pt x="9145" y="11411"/>
                      <a:pt x="9157" y="11399"/>
                    </a:cubicBezTo>
                    <a:cubicBezTo>
                      <a:pt x="9252" y="11018"/>
                      <a:pt x="9324" y="10411"/>
                      <a:pt x="9216" y="10030"/>
                    </a:cubicBezTo>
                    <a:cubicBezTo>
                      <a:pt x="9202" y="9994"/>
                      <a:pt x="9163" y="9971"/>
                      <a:pt x="9125" y="9971"/>
                    </a:cubicBezTo>
                    <a:cubicBezTo>
                      <a:pt x="9100" y="9971"/>
                      <a:pt x="9076" y="9982"/>
                      <a:pt x="9062" y="10006"/>
                    </a:cubicBezTo>
                    <a:cubicBezTo>
                      <a:pt x="8919" y="10327"/>
                      <a:pt x="8978" y="10649"/>
                      <a:pt x="8931" y="10982"/>
                    </a:cubicBezTo>
                    <a:cubicBezTo>
                      <a:pt x="8907" y="11149"/>
                      <a:pt x="8871" y="11316"/>
                      <a:pt x="8823" y="11470"/>
                    </a:cubicBezTo>
                    <a:cubicBezTo>
                      <a:pt x="8609" y="11923"/>
                      <a:pt x="8312" y="12328"/>
                      <a:pt x="7942" y="12661"/>
                    </a:cubicBezTo>
                    <a:cubicBezTo>
                      <a:pt x="7609" y="12959"/>
                      <a:pt x="7002" y="13399"/>
                      <a:pt x="6514" y="13459"/>
                    </a:cubicBezTo>
                    <a:cubicBezTo>
                      <a:pt x="6561" y="12923"/>
                      <a:pt x="6418" y="12387"/>
                      <a:pt x="6121" y="11959"/>
                    </a:cubicBezTo>
                    <a:lnTo>
                      <a:pt x="6109" y="11935"/>
                    </a:lnTo>
                    <a:cubicBezTo>
                      <a:pt x="6118" y="11880"/>
                      <a:pt x="6079" y="11819"/>
                      <a:pt x="6028" y="11819"/>
                    </a:cubicBezTo>
                    <a:cubicBezTo>
                      <a:pt x="6012" y="11819"/>
                      <a:pt x="5995" y="11825"/>
                      <a:pt x="5978" y="11840"/>
                    </a:cubicBezTo>
                    <a:cubicBezTo>
                      <a:pt x="5787" y="11971"/>
                      <a:pt x="5680" y="12221"/>
                      <a:pt x="5561" y="12435"/>
                    </a:cubicBezTo>
                    <a:cubicBezTo>
                      <a:pt x="5287" y="12875"/>
                      <a:pt x="4894" y="13244"/>
                      <a:pt x="4418" y="13483"/>
                    </a:cubicBezTo>
                    <a:cubicBezTo>
                      <a:pt x="4001" y="13697"/>
                      <a:pt x="3525" y="13756"/>
                      <a:pt x="3073" y="13828"/>
                    </a:cubicBezTo>
                    <a:cubicBezTo>
                      <a:pt x="3044" y="13829"/>
                      <a:pt x="3015" y="13830"/>
                      <a:pt x="2987" y="13830"/>
                    </a:cubicBezTo>
                    <a:cubicBezTo>
                      <a:pt x="2780" y="13830"/>
                      <a:pt x="2582" y="13791"/>
                      <a:pt x="2394" y="13697"/>
                    </a:cubicBezTo>
                    <a:cubicBezTo>
                      <a:pt x="2489" y="13637"/>
                      <a:pt x="2597" y="13566"/>
                      <a:pt x="2692" y="13483"/>
                    </a:cubicBezTo>
                    <a:cubicBezTo>
                      <a:pt x="3097" y="13114"/>
                      <a:pt x="3108" y="12756"/>
                      <a:pt x="3001" y="12244"/>
                    </a:cubicBezTo>
                    <a:cubicBezTo>
                      <a:pt x="2835" y="11506"/>
                      <a:pt x="2739" y="10756"/>
                      <a:pt x="2739" y="10006"/>
                    </a:cubicBezTo>
                    <a:cubicBezTo>
                      <a:pt x="2739" y="9661"/>
                      <a:pt x="2775" y="9315"/>
                      <a:pt x="2835" y="8970"/>
                    </a:cubicBezTo>
                    <a:cubicBezTo>
                      <a:pt x="2835" y="8974"/>
                      <a:pt x="2835" y="8975"/>
                      <a:pt x="2835" y="8975"/>
                    </a:cubicBezTo>
                    <a:cubicBezTo>
                      <a:pt x="2836" y="8975"/>
                      <a:pt x="2839" y="8970"/>
                      <a:pt x="2847" y="8970"/>
                    </a:cubicBezTo>
                    <a:cubicBezTo>
                      <a:pt x="3335" y="8827"/>
                      <a:pt x="3859" y="8208"/>
                      <a:pt x="4037" y="7899"/>
                    </a:cubicBezTo>
                    <a:cubicBezTo>
                      <a:pt x="4382" y="7303"/>
                      <a:pt x="4502" y="6220"/>
                      <a:pt x="4144" y="5613"/>
                    </a:cubicBezTo>
                    <a:cubicBezTo>
                      <a:pt x="4130" y="5598"/>
                      <a:pt x="4110" y="5588"/>
                      <a:pt x="4092" y="5588"/>
                    </a:cubicBezTo>
                    <a:cubicBezTo>
                      <a:pt x="4081" y="5588"/>
                      <a:pt x="4070" y="5592"/>
                      <a:pt x="4061" y="5601"/>
                    </a:cubicBezTo>
                    <a:lnTo>
                      <a:pt x="4037" y="5601"/>
                    </a:lnTo>
                    <a:lnTo>
                      <a:pt x="4025" y="5613"/>
                    </a:lnTo>
                    <a:cubicBezTo>
                      <a:pt x="4001" y="5636"/>
                      <a:pt x="4001" y="5672"/>
                      <a:pt x="4037" y="5696"/>
                    </a:cubicBezTo>
                    <a:cubicBezTo>
                      <a:pt x="4073" y="5708"/>
                      <a:pt x="4049" y="6160"/>
                      <a:pt x="4049" y="6196"/>
                    </a:cubicBezTo>
                    <a:cubicBezTo>
                      <a:pt x="4097" y="6613"/>
                      <a:pt x="4049" y="7041"/>
                      <a:pt x="3882" y="7434"/>
                    </a:cubicBezTo>
                    <a:cubicBezTo>
                      <a:pt x="3668" y="8030"/>
                      <a:pt x="3275" y="8327"/>
                      <a:pt x="2739" y="8613"/>
                    </a:cubicBezTo>
                    <a:lnTo>
                      <a:pt x="2668" y="8649"/>
                    </a:lnTo>
                    <a:cubicBezTo>
                      <a:pt x="2473" y="8682"/>
                      <a:pt x="2290" y="8739"/>
                      <a:pt x="2107" y="8739"/>
                    </a:cubicBezTo>
                    <a:cubicBezTo>
                      <a:pt x="1966" y="8739"/>
                      <a:pt x="1825" y="8705"/>
                      <a:pt x="1680" y="8601"/>
                    </a:cubicBezTo>
                    <a:cubicBezTo>
                      <a:pt x="1215" y="8315"/>
                      <a:pt x="918" y="7851"/>
                      <a:pt x="834" y="7315"/>
                    </a:cubicBezTo>
                    <a:lnTo>
                      <a:pt x="834" y="7315"/>
                    </a:lnTo>
                    <a:cubicBezTo>
                      <a:pt x="844" y="7316"/>
                      <a:pt x="854" y="7316"/>
                      <a:pt x="864" y="7316"/>
                    </a:cubicBezTo>
                    <a:cubicBezTo>
                      <a:pt x="1191" y="7316"/>
                      <a:pt x="1566" y="6941"/>
                      <a:pt x="1739" y="6756"/>
                    </a:cubicBezTo>
                    <a:cubicBezTo>
                      <a:pt x="2132" y="6291"/>
                      <a:pt x="2239" y="5446"/>
                      <a:pt x="2239" y="4851"/>
                    </a:cubicBezTo>
                    <a:cubicBezTo>
                      <a:pt x="2239" y="4231"/>
                      <a:pt x="1787" y="3565"/>
                      <a:pt x="1454" y="3088"/>
                    </a:cubicBezTo>
                    <a:cubicBezTo>
                      <a:pt x="1251" y="2803"/>
                      <a:pt x="1120" y="2493"/>
                      <a:pt x="942" y="2195"/>
                    </a:cubicBezTo>
                    <a:cubicBezTo>
                      <a:pt x="715" y="1838"/>
                      <a:pt x="489" y="1529"/>
                      <a:pt x="406" y="1124"/>
                    </a:cubicBezTo>
                    <a:cubicBezTo>
                      <a:pt x="514" y="619"/>
                      <a:pt x="963" y="292"/>
                      <a:pt x="1439" y="292"/>
                    </a:cubicBezTo>
                    <a:cubicBezTo>
                      <a:pt x="1591" y="292"/>
                      <a:pt x="1747" y="325"/>
                      <a:pt x="1894" y="398"/>
                    </a:cubicBezTo>
                    <a:cubicBezTo>
                      <a:pt x="2335" y="588"/>
                      <a:pt x="2727" y="957"/>
                      <a:pt x="3132" y="1195"/>
                    </a:cubicBezTo>
                    <a:cubicBezTo>
                      <a:pt x="3870" y="1629"/>
                      <a:pt x="4723" y="1981"/>
                      <a:pt x="5601" y="1981"/>
                    </a:cubicBezTo>
                    <a:cubicBezTo>
                      <a:pt x="5616" y="1981"/>
                      <a:pt x="5630" y="1981"/>
                      <a:pt x="5645" y="1981"/>
                    </a:cubicBezTo>
                    <a:cubicBezTo>
                      <a:pt x="6335" y="1957"/>
                      <a:pt x="6978" y="1636"/>
                      <a:pt x="7430" y="1112"/>
                    </a:cubicBezTo>
                    <a:cubicBezTo>
                      <a:pt x="7538" y="969"/>
                      <a:pt x="7585" y="802"/>
                      <a:pt x="7561" y="624"/>
                    </a:cubicBezTo>
                    <a:cubicBezTo>
                      <a:pt x="7633" y="624"/>
                      <a:pt x="7704" y="636"/>
                      <a:pt x="7776" y="648"/>
                    </a:cubicBezTo>
                    <a:cubicBezTo>
                      <a:pt x="8097" y="755"/>
                      <a:pt x="8383" y="945"/>
                      <a:pt x="8585" y="1219"/>
                    </a:cubicBezTo>
                    <a:cubicBezTo>
                      <a:pt x="8764" y="1445"/>
                      <a:pt x="8859" y="1719"/>
                      <a:pt x="8859" y="2005"/>
                    </a:cubicBezTo>
                    <a:cubicBezTo>
                      <a:pt x="8871" y="2112"/>
                      <a:pt x="8859" y="2219"/>
                      <a:pt x="8847" y="2326"/>
                    </a:cubicBezTo>
                    <a:cubicBezTo>
                      <a:pt x="8839" y="2394"/>
                      <a:pt x="8836" y="2426"/>
                      <a:pt x="8848" y="2426"/>
                    </a:cubicBezTo>
                    <a:cubicBezTo>
                      <a:pt x="8853" y="2426"/>
                      <a:pt x="8861" y="2420"/>
                      <a:pt x="8871" y="2410"/>
                    </a:cubicBezTo>
                    <a:lnTo>
                      <a:pt x="8871" y="2410"/>
                    </a:lnTo>
                    <a:cubicBezTo>
                      <a:pt x="8835" y="2446"/>
                      <a:pt x="8835" y="2493"/>
                      <a:pt x="8859" y="2529"/>
                    </a:cubicBezTo>
                    <a:cubicBezTo>
                      <a:pt x="8669" y="3077"/>
                      <a:pt x="8312" y="3553"/>
                      <a:pt x="7835" y="3874"/>
                    </a:cubicBezTo>
                    <a:cubicBezTo>
                      <a:pt x="7192" y="4303"/>
                      <a:pt x="6621" y="4303"/>
                      <a:pt x="5883" y="4303"/>
                    </a:cubicBezTo>
                    <a:cubicBezTo>
                      <a:pt x="5799" y="4315"/>
                      <a:pt x="5775" y="4410"/>
                      <a:pt x="5835" y="4458"/>
                    </a:cubicBezTo>
                    <a:cubicBezTo>
                      <a:pt x="6073" y="4586"/>
                      <a:pt x="6319" y="4640"/>
                      <a:pt x="6565" y="4640"/>
                    </a:cubicBezTo>
                    <a:cubicBezTo>
                      <a:pt x="7119" y="4640"/>
                      <a:pt x="7675" y="4366"/>
                      <a:pt x="8145" y="4053"/>
                    </a:cubicBezTo>
                    <a:cubicBezTo>
                      <a:pt x="8526" y="3803"/>
                      <a:pt x="9074" y="3172"/>
                      <a:pt x="9157" y="2612"/>
                    </a:cubicBezTo>
                    <a:cubicBezTo>
                      <a:pt x="9169" y="2600"/>
                      <a:pt x="9169" y="2588"/>
                      <a:pt x="9181" y="2576"/>
                    </a:cubicBezTo>
                    <a:lnTo>
                      <a:pt x="9181" y="2576"/>
                    </a:lnTo>
                    <a:cubicBezTo>
                      <a:pt x="9161" y="2626"/>
                      <a:pt x="9158" y="2642"/>
                      <a:pt x="9177" y="2642"/>
                    </a:cubicBezTo>
                    <a:cubicBezTo>
                      <a:pt x="9205" y="2642"/>
                      <a:pt x="9279" y="2609"/>
                      <a:pt x="9419" y="2588"/>
                    </a:cubicBezTo>
                    <a:cubicBezTo>
                      <a:pt x="9585" y="2576"/>
                      <a:pt x="9764" y="2576"/>
                      <a:pt x="9931" y="2576"/>
                    </a:cubicBezTo>
                    <a:cubicBezTo>
                      <a:pt x="10276" y="2576"/>
                      <a:pt x="10633" y="2600"/>
                      <a:pt x="10979" y="2660"/>
                    </a:cubicBezTo>
                    <a:cubicBezTo>
                      <a:pt x="11526" y="2743"/>
                      <a:pt x="12074" y="2862"/>
                      <a:pt x="12622" y="2957"/>
                    </a:cubicBezTo>
                    <a:cubicBezTo>
                      <a:pt x="12689" y="2970"/>
                      <a:pt x="12756" y="2976"/>
                      <a:pt x="12823" y="2976"/>
                    </a:cubicBezTo>
                    <a:cubicBezTo>
                      <a:pt x="13272" y="2976"/>
                      <a:pt x="13685" y="2704"/>
                      <a:pt x="13872" y="2279"/>
                    </a:cubicBezTo>
                    <a:cubicBezTo>
                      <a:pt x="13907" y="2195"/>
                      <a:pt x="13943" y="2100"/>
                      <a:pt x="13967" y="2005"/>
                    </a:cubicBezTo>
                    <a:cubicBezTo>
                      <a:pt x="13991" y="2029"/>
                      <a:pt x="13991" y="2053"/>
                      <a:pt x="14003" y="2076"/>
                    </a:cubicBezTo>
                    <a:cubicBezTo>
                      <a:pt x="14169" y="2588"/>
                      <a:pt x="14027" y="3243"/>
                      <a:pt x="13836" y="3719"/>
                    </a:cubicBezTo>
                    <a:cubicBezTo>
                      <a:pt x="13646" y="4279"/>
                      <a:pt x="13312" y="4779"/>
                      <a:pt x="12872" y="5172"/>
                    </a:cubicBezTo>
                    <a:cubicBezTo>
                      <a:pt x="12717" y="5303"/>
                      <a:pt x="12550" y="5422"/>
                      <a:pt x="12383" y="5517"/>
                    </a:cubicBezTo>
                    <a:cubicBezTo>
                      <a:pt x="12384" y="5517"/>
                      <a:pt x="12385" y="5517"/>
                      <a:pt x="12385" y="5517"/>
                    </a:cubicBezTo>
                    <a:lnTo>
                      <a:pt x="12385" y="5517"/>
                    </a:lnTo>
                    <a:cubicBezTo>
                      <a:pt x="12386" y="5517"/>
                      <a:pt x="12168" y="5637"/>
                      <a:pt x="12247" y="5639"/>
                    </a:cubicBezTo>
                    <a:lnTo>
                      <a:pt x="12247" y="5639"/>
                    </a:lnTo>
                    <a:cubicBezTo>
                      <a:pt x="12159" y="5654"/>
                      <a:pt x="12112" y="5741"/>
                      <a:pt x="12133" y="5827"/>
                    </a:cubicBezTo>
                    <a:cubicBezTo>
                      <a:pt x="12098" y="5886"/>
                      <a:pt x="12122" y="5970"/>
                      <a:pt x="12193" y="6005"/>
                    </a:cubicBezTo>
                    <a:cubicBezTo>
                      <a:pt x="12514" y="6160"/>
                      <a:pt x="12872" y="6256"/>
                      <a:pt x="13241" y="6267"/>
                    </a:cubicBezTo>
                    <a:cubicBezTo>
                      <a:pt x="13265" y="6269"/>
                      <a:pt x="13289" y="6270"/>
                      <a:pt x="13313" y="6270"/>
                    </a:cubicBezTo>
                    <a:cubicBezTo>
                      <a:pt x="13480" y="6270"/>
                      <a:pt x="13646" y="6235"/>
                      <a:pt x="13812" y="6172"/>
                    </a:cubicBezTo>
                    <a:lnTo>
                      <a:pt x="13812" y="6172"/>
                    </a:lnTo>
                    <a:cubicBezTo>
                      <a:pt x="13669" y="6767"/>
                      <a:pt x="13407" y="7315"/>
                      <a:pt x="13014" y="7780"/>
                    </a:cubicBezTo>
                    <a:cubicBezTo>
                      <a:pt x="12669" y="8196"/>
                      <a:pt x="12181" y="8375"/>
                      <a:pt x="11729" y="8625"/>
                    </a:cubicBezTo>
                    <a:cubicBezTo>
                      <a:pt x="11633" y="8649"/>
                      <a:pt x="11538" y="8661"/>
                      <a:pt x="11443" y="8661"/>
                    </a:cubicBezTo>
                    <a:cubicBezTo>
                      <a:pt x="11300" y="8684"/>
                      <a:pt x="11169" y="8720"/>
                      <a:pt x="11038" y="8768"/>
                    </a:cubicBezTo>
                    <a:cubicBezTo>
                      <a:pt x="10824" y="8792"/>
                      <a:pt x="10609" y="8815"/>
                      <a:pt x="10395" y="8863"/>
                    </a:cubicBezTo>
                    <a:cubicBezTo>
                      <a:pt x="10324" y="8887"/>
                      <a:pt x="10312" y="8982"/>
                      <a:pt x="10371" y="9018"/>
                    </a:cubicBezTo>
                    <a:cubicBezTo>
                      <a:pt x="10490" y="9085"/>
                      <a:pt x="10621" y="9110"/>
                      <a:pt x="10757" y="9110"/>
                    </a:cubicBezTo>
                    <a:cubicBezTo>
                      <a:pt x="11027" y="9110"/>
                      <a:pt x="11316" y="9010"/>
                      <a:pt x="11562" y="8946"/>
                    </a:cubicBezTo>
                    <a:cubicBezTo>
                      <a:pt x="11871" y="9232"/>
                      <a:pt x="12157" y="9542"/>
                      <a:pt x="12407" y="9899"/>
                    </a:cubicBezTo>
                    <a:cubicBezTo>
                      <a:pt x="12645" y="10244"/>
                      <a:pt x="12764" y="10625"/>
                      <a:pt x="12907" y="11006"/>
                    </a:cubicBezTo>
                    <a:cubicBezTo>
                      <a:pt x="12912" y="11015"/>
                      <a:pt x="12920" y="11019"/>
                      <a:pt x="12927" y="11019"/>
                    </a:cubicBezTo>
                    <a:cubicBezTo>
                      <a:pt x="12940" y="11019"/>
                      <a:pt x="12950" y="11009"/>
                      <a:pt x="12943" y="10994"/>
                    </a:cubicBezTo>
                    <a:cubicBezTo>
                      <a:pt x="12812" y="10542"/>
                      <a:pt x="12753" y="10101"/>
                      <a:pt x="12503" y="9685"/>
                    </a:cubicBezTo>
                    <a:cubicBezTo>
                      <a:pt x="12336" y="9387"/>
                      <a:pt x="12122" y="9113"/>
                      <a:pt x="11883" y="8887"/>
                    </a:cubicBezTo>
                    <a:cubicBezTo>
                      <a:pt x="12431" y="8625"/>
                      <a:pt x="12919" y="8351"/>
                      <a:pt x="13336" y="7839"/>
                    </a:cubicBezTo>
                    <a:cubicBezTo>
                      <a:pt x="13717" y="7375"/>
                      <a:pt x="14086" y="6708"/>
                      <a:pt x="14027" y="6089"/>
                    </a:cubicBezTo>
                    <a:cubicBezTo>
                      <a:pt x="14027" y="6065"/>
                      <a:pt x="14015" y="6041"/>
                      <a:pt x="13991" y="6017"/>
                    </a:cubicBezTo>
                    <a:cubicBezTo>
                      <a:pt x="14039" y="5949"/>
                      <a:pt x="13969" y="5874"/>
                      <a:pt x="13903" y="5874"/>
                    </a:cubicBezTo>
                    <a:cubicBezTo>
                      <a:pt x="13888" y="5874"/>
                      <a:pt x="13873" y="5878"/>
                      <a:pt x="13860" y="5886"/>
                    </a:cubicBezTo>
                    <a:cubicBezTo>
                      <a:pt x="13723" y="5973"/>
                      <a:pt x="13560" y="6007"/>
                      <a:pt x="13389" y="6007"/>
                    </a:cubicBezTo>
                    <a:cubicBezTo>
                      <a:pt x="13112" y="6007"/>
                      <a:pt x="12812" y="5918"/>
                      <a:pt x="12562" y="5815"/>
                    </a:cubicBezTo>
                    <a:cubicBezTo>
                      <a:pt x="12753" y="5684"/>
                      <a:pt x="12931" y="5541"/>
                      <a:pt x="13098" y="5386"/>
                    </a:cubicBezTo>
                    <a:cubicBezTo>
                      <a:pt x="13503" y="5041"/>
                      <a:pt x="13800" y="4612"/>
                      <a:pt x="13991" y="4112"/>
                    </a:cubicBezTo>
                    <a:cubicBezTo>
                      <a:pt x="14205" y="3600"/>
                      <a:pt x="14372" y="3077"/>
                      <a:pt x="14324" y="2517"/>
                    </a:cubicBezTo>
                    <a:cubicBezTo>
                      <a:pt x="14312" y="2291"/>
                      <a:pt x="14277" y="2053"/>
                      <a:pt x="14193" y="1838"/>
                    </a:cubicBezTo>
                    <a:cubicBezTo>
                      <a:pt x="14157" y="1743"/>
                      <a:pt x="14038" y="1612"/>
                      <a:pt x="14003" y="1529"/>
                    </a:cubicBezTo>
                    <a:cubicBezTo>
                      <a:pt x="13996" y="1491"/>
                      <a:pt x="13967" y="1474"/>
                      <a:pt x="13938" y="1474"/>
                    </a:cubicBezTo>
                    <a:cubicBezTo>
                      <a:pt x="13911" y="1474"/>
                      <a:pt x="13883" y="1488"/>
                      <a:pt x="13872" y="1517"/>
                    </a:cubicBezTo>
                    <a:cubicBezTo>
                      <a:pt x="13872" y="1511"/>
                      <a:pt x="13870" y="1509"/>
                      <a:pt x="13868" y="1509"/>
                    </a:cubicBezTo>
                    <a:cubicBezTo>
                      <a:pt x="13855" y="1509"/>
                      <a:pt x="13810" y="1582"/>
                      <a:pt x="13800" y="1612"/>
                    </a:cubicBezTo>
                    <a:cubicBezTo>
                      <a:pt x="13741" y="1838"/>
                      <a:pt x="13657" y="2065"/>
                      <a:pt x="13550" y="2279"/>
                    </a:cubicBezTo>
                    <a:cubicBezTo>
                      <a:pt x="13400" y="2555"/>
                      <a:pt x="13150" y="2638"/>
                      <a:pt x="12878" y="2638"/>
                    </a:cubicBezTo>
                    <a:cubicBezTo>
                      <a:pt x="12610" y="2638"/>
                      <a:pt x="12322" y="2558"/>
                      <a:pt x="12086" y="2505"/>
                    </a:cubicBezTo>
                    <a:cubicBezTo>
                      <a:pt x="11848" y="2457"/>
                      <a:pt x="11598" y="2422"/>
                      <a:pt x="11348" y="2386"/>
                    </a:cubicBezTo>
                    <a:cubicBezTo>
                      <a:pt x="10812" y="2291"/>
                      <a:pt x="10264" y="2243"/>
                      <a:pt x="9716" y="2243"/>
                    </a:cubicBezTo>
                    <a:cubicBezTo>
                      <a:pt x="9526" y="2243"/>
                      <a:pt x="9335" y="2255"/>
                      <a:pt x="9145" y="2279"/>
                    </a:cubicBezTo>
                    <a:cubicBezTo>
                      <a:pt x="9145" y="2243"/>
                      <a:pt x="9133" y="2195"/>
                      <a:pt x="9109" y="2160"/>
                    </a:cubicBezTo>
                    <a:cubicBezTo>
                      <a:pt x="9109" y="2148"/>
                      <a:pt x="9109" y="2136"/>
                      <a:pt x="9109" y="2124"/>
                    </a:cubicBezTo>
                    <a:cubicBezTo>
                      <a:pt x="9145" y="1779"/>
                      <a:pt x="9062" y="1445"/>
                      <a:pt x="8871" y="1160"/>
                    </a:cubicBezTo>
                    <a:cubicBezTo>
                      <a:pt x="8651" y="793"/>
                      <a:pt x="8090" y="297"/>
                      <a:pt x="7585" y="297"/>
                    </a:cubicBezTo>
                    <a:cubicBezTo>
                      <a:pt x="7516" y="297"/>
                      <a:pt x="7448" y="306"/>
                      <a:pt x="7383" y="326"/>
                    </a:cubicBezTo>
                    <a:cubicBezTo>
                      <a:pt x="7359" y="338"/>
                      <a:pt x="7335" y="362"/>
                      <a:pt x="7323" y="386"/>
                    </a:cubicBezTo>
                    <a:cubicBezTo>
                      <a:pt x="7288" y="421"/>
                      <a:pt x="7276" y="469"/>
                      <a:pt x="7299" y="517"/>
                    </a:cubicBezTo>
                    <a:cubicBezTo>
                      <a:pt x="7609" y="1064"/>
                      <a:pt x="6240" y="1600"/>
                      <a:pt x="5895" y="1672"/>
                    </a:cubicBezTo>
                    <a:cubicBezTo>
                      <a:pt x="5766" y="1696"/>
                      <a:pt x="5635" y="1707"/>
                      <a:pt x="5504" y="1707"/>
                    </a:cubicBezTo>
                    <a:cubicBezTo>
                      <a:pt x="4614" y="1707"/>
                      <a:pt x="3681" y="1190"/>
                      <a:pt x="2966" y="755"/>
                    </a:cubicBezTo>
                    <a:cubicBezTo>
                      <a:pt x="2398" y="409"/>
                      <a:pt x="1963" y="0"/>
                      <a:pt x="13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"/>
              <p:cNvSpPr/>
              <p:nvPr/>
            </p:nvSpPr>
            <p:spPr>
              <a:xfrm>
                <a:off x="16997" y="276539"/>
                <a:ext cx="101517" cy="128929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7939" extrusionOk="0">
                    <a:moveTo>
                      <a:pt x="3531" y="1"/>
                    </a:moveTo>
                    <a:cubicBezTo>
                      <a:pt x="3451" y="1"/>
                      <a:pt x="3373" y="2"/>
                      <a:pt x="3299" y="2"/>
                    </a:cubicBezTo>
                    <a:cubicBezTo>
                      <a:pt x="2668" y="25"/>
                      <a:pt x="2048" y="263"/>
                      <a:pt x="1572" y="680"/>
                    </a:cubicBezTo>
                    <a:cubicBezTo>
                      <a:pt x="858" y="1359"/>
                      <a:pt x="667" y="2121"/>
                      <a:pt x="382" y="3014"/>
                    </a:cubicBezTo>
                    <a:cubicBezTo>
                      <a:pt x="274" y="3335"/>
                      <a:pt x="334" y="3716"/>
                      <a:pt x="298" y="4050"/>
                    </a:cubicBezTo>
                    <a:cubicBezTo>
                      <a:pt x="262" y="4526"/>
                      <a:pt x="322" y="4990"/>
                      <a:pt x="453" y="5443"/>
                    </a:cubicBezTo>
                    <a:cubicBezTo>
                      <a:pt x="632" y="6133"/>
                      <a:pt x="1024" y="7038"/>
                      <a:pt x="1572" y="7526"/>
                    </a:cubicBezTo>
                    <a:cubicBezTo>
                      <a:pt x="1578" y="7532"/>
                      <a:pt x="1584" y="7534"/>
                      <a:pt x="1590" y="7534"/>
                    </a:cubicBezTo>
                    <a:cubicBezTo>
                      <a:pt x="1609" y="7534"/>
                      <a:pt x="1626" y="7509"/>
                      <a:pt x="1608" y="7491"/>
                    </a:cubicBezTo>
                    <a:cubicBezTo>
                      <a:pt x="48" y="5705"/>
                      <a:pt x="1" y="1383"/>
                      <a:pt x="2608" y="466"/>
                    </a:cubicBezTo>
                    <a:cubicBezTo>
                      <a:pt x="2917" y="363"/>
                      <a:pt x="3233" y="312"/>
                      <a:pt x="3556" y="312"/>
                    </a:cubicBezTo>
                    <a:cubicBezTo>
                      <a:pt x="3644" y="312"/>
                      <a:pt x="3733" y="315"/>
                      <a:pt x="3822" y="323"/>
                    </a:cubicBezTo>
                    <a:cubicBezTo>
                      <a:pt x="4477" y="383"/>
                      <a:pt x="5073" y="740"/>
                      <a:pt x="5418" y="1311"/>
                    </a:cubicBezTo>
                    <a:cubicBezTo>
                      <a:pt x="6073" y="2252"/>
                      <a:pt x="5525" y="3276"/>
                      <a:pt x="4561" y="3645"/>
                    </a:cubicBezTo>
                    <a:cubicBezTo>
                      <a:pt x="4415" y="3704"/>
                      <a:pt x="4277" y="3729"/>
                      <a:pt x="4146" y="3729"/>
                    </a:cubicBezTo>
                    <a:cubicBezTo>
                      <a:pt x="3611" y="3729"/>
                      <a:pt x="3190" y="3301"/>
                      <a:pt x="2846" y="2919"/>
                    </a:cubicBezTo>
                    <a:cubicBezTo>
                      <a:pt x="2817" y="2889"/>
                      <a:pt x="2779" y="2868"/>
                      <a:pt x="2740" y="2868"/>
                    </a:cubicBezTo>
                    <a:cubicBezTo>
                      <a:pt x="2732" y="2868"/>
                      <a:pt x="2724" y="2869"/>
                      <a:pt x="2715" y="2871"/>
                    </a:cubicBezTo>
                    <a:lnTo>
                      <a:pt x="2703" y="2871"/>
                    </a:lnTo>
                    <a:cubicBezTo>
                      <a:pt x="1870" y="3061"/>
                      <a:pt x="1941" y="4526"/>
                      <a:pt x="1989" y="5133"/>
                    </a:cubicBezTo>
                    <a:cubicBezTo>
                      <a:pt x="2060" y="6074"/>
                      <a:pt x="2406" y="7217"/>
                      <a:pt x="3049" y="7931"/>
                    </a:cubicBezTo>
                    <a:cubicBezTo>
                      <a:pt x="3057" y="7936"/>
                      <a:pt x="3065" y="7939"/>
                      <a:pt x="3072" y="7939"/>
                    </a:cubicBezTo>
                    <a:cubicBezTo>
                      <a:pt x="3098" y="7939"/>
                      <a:pt x="3117" y="7911"/>
                      <a:pt x="3108" y="7883"/>
                    </a:cubicBezTo>
                    <a:cubicBezTo>
                      <a:pt x="2751" y="7110"/>
                      <a:pt x="2489" y="6300"/>
                      <a:pt x="2322" y="5466"/>
                    </a:cubicBezTo>
                    <a:cubicBezTo>
                      <a:pt x="2203" y="4907"/>
                      <a:pt x="2108" y="3609"/>
                      <a:pt x="2668" y="3169"/>
                    </a:cubicBezTo>
                    <a:cubicBezTo>
                      <a:pt x="3108" y="3681"/>
                      <a:pt x="3537" y="4026"/>
                      <a:pt x="4263" y="4038"/>
                    </a:cubicBezTo>
                    <a:cubicBezTo>
                      <a:pt x="5073" y="4038"/>
                      <a:pt x="5739" y="3311"/>
                      <a:pt x="5977" y="2621"/>
                    </a:cubicBezTo>
                    <a:cubicBezTo>
                      <a:pt x="6251" y="1799"/>
                      <a:pt x="5692" y="1061"/>
                      <a:pt x="5180" y="478"/>
                    </a:cubicBezTo>
                    <a:cubicBezTo>
                      <a:pt x="4793" y="28"/>
                      <a:pt x="4104" y="1"/>
                      <a:pt x="3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"/>
              <p:cNvSpPr/>
              <p:nvPr/>
            </p:nvSpPr>
            <p:spPr>
              <a:xfrm>
                <a:off x="16997" y="559049"/>
                <a:ext cx="101517" cy="129011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7944" extrusionOk="0">
                    <a:moveTo>
                      <a:pt x="3075" y="1"/>
                    </a:moveTo>
                    <a:cubicBezTo>
                      <a:pt x="3066" y="1"/>
                      <a:pt x="3057" y="4"/>
                      <a:pt x="3049" y="13"/>
                    </a:cubicBezTo>
                    <a:cubicBezTo>
                      <a:pt x="2406" y="728"/>
                      <a:pt x="2072" y="1871"/>
                      <a:pt x="1989" y="2811"/>
                    </a:cubicBezTo>
                    <a:cubicBezTo>
                      <a:pt x="1941" y="3419"/>
                      <a:pt x="1870" y="4883"/>
                      <a:pt x="2703" y="5074"/>
                    </a:cubicBezTo>
                    <a:lnTo>
                      <a:pt x="2715" y="5074"/>
                    </a:lnTo>
                    <a:cubicBezTo>
                      <a:pt x="2724" y="5076"/>
                      <a:pt x="2732" y="5077"/>
                      <a:pt x="2740" y="5077"/>
                    </a:cubicBezTo>
                    <a:cubicBezTo>
                      <a:pt x="2779" y="5077"/>
                      <a:pt x="2817" y="5055"/>
                      <a:pt x="2846" y="5026"/>
                    </a:cubicBezTo>
                    <a:cubicBezTo>
                      <a:pt x="3192" y="4642"/>
                      <a:pt x="3614" y="4220"/>
                      <a:pt x="4152" y="4220"/>
                    </a:cubicBezTo>
                    <a:cubicBezTo>
                      <a:pt x="4281" y="4220"/>
                      <a:pt x="4417" y="4244"/>
                      <a:pt x="4561" y="4300"/>
                    </a:cubicBezTo>
                    <a:cubicBezTo>
                      <a:pt x="5525" y="4669"/>
                      <a:pt x="6073" y="5693"/>
                      <a:pt x="5418" y="6633"/>
                    </a:cubicBezTo>
                    <a:cubicBezTo>
                      <a:pt x="5073" y="7205"/>
                      <a:pt x="4477" y="7562"/>
                      <a:pt x="3822" y="7622"/>
                    </a:cubicBezTo>
                    <a:cubicBezTo>
                      <a:pt x="3733" y="7629"/>
                      <a:pt x="3644" y="7633"/>
                      <a:pt x="3556" y="7633"/>
                    </a:cubicBezTo>
                    <a:cubicBezTo>
                      <a:pt x="3233" y="7633"/>
                      <a:pt x="2917" y="7582"/>
                      <a:pt x="2608" y="7479"/>
                    </a:cubicBezTo>
                    <a:cubicBezTo>
                      <a:pt x="1" y="6562"/>
                      <a:pt x="48" y="2240"/>
                      <a:pt x="1608" y="454"/>
                    </a:cubicBezTo>
                    <a:cubicBezTo>
                      <a:pt x="1626" y="436"/>
                      <a:pt x="1609" y="410"/>
                      <a:pt x="1590" y="410"/>
                    </a:cubicBezTo>
                    <a:cubicBezTo>
                      <a:pt x="1584" y="410"/>
                      <a:pt x="1578" y="413"/>
                      <a:pt x="1572" y="418"/>
                    </a:cubicBezTo>
                    <a:cubicBezTo>
                      <a:pt x="1024" y="906"/>
                      <a:pt x="632" y="1811"/>
                      <a:pt x="453" y="2502"/>
                    </a:cubicBezTo>
                    <a:cubicBezTo>
                      <a:pt x="322" y="2954"/>
                      <a:pt x="262" y="3419"/>
                      <a:pt x="298" y="3895"/>
                    </a:cubicBezTo>
                    <a:cubicBezTo>
                      <a:pt x="334" y="4228"/>
                      <a:pt x="274" y="4609"/>
                      <a:pt x="382" y="4931"/>
                    </a:cubicBezTo>
                    <a:cubicBezTo>
                      <a:pt x="667" y="5824"/>
                      <a:pt x="858" y="6586"/>
                      <a:pt x="1572" y="7264"/>
                    </a:cubicBezTo>
                    <a:cubicBezTo>
                      <a:pt x="2060" y="7681"/>
                      <a:pt x="2668" y="7919"/>
                      <a:pt x="3299" y="7943"/>
                    </a:cubicBezTo>
                    <a:cubicBezTo>
                      <a:pt x="3373" y="7943"/>
                      <a:pt x="3451" y="7944"/>
                      <a:pt x="3531" y="7944"/>
                    </a:cubicBezTo>
                    <a:cubicBezTo>
                      <a:pt x="4104" y="7944"/>
                      <a:pt x="4793" y="7916"/>
                      <a:pt x="5180" y="7467"/>
                    </a:cubicBezTo>
                    <a:cubicBezTo>
                      <a:pt x="5692" y="6883"/>
                      <a:pt x="6251" y="6145"/>
                      <a:pt x="5977" y="5324"/>
                    </a:cubicBezTo>
                    <a:cubicBezTo>
                      <a:pt x="5741" y="4639"/>
                      <a:pt x="5083" y="3907"/>
                      <a:pt x="4282" y="3907"/>
                    </a:cubicBezTo>
                    <a:cubicBezTo>
                      <a:pt x="4276" y="3907"/>
                      <a:pt x="4269" y="3907"/>
                      <a:pt x="4263" y="3907"/>
                    </a:cubicBezTo>
                    <a:cubicBezTo>
                      <a:pt x="3537" y="3919"/>
                      <a:pt x="3108" y="4264"/>
                      <a:pt x="2668" y="4776"/>
                    </a:cubicBezTo>
                    <a:cubicBezTo>
                      <a:pt x="2108" y="4335"/>
                      <a:pt x="2203" y="3038"/>
                      <a:pt x="2322" y="2478"/>
                    </a:cubicBezTo>
                    <a:cubicBezTo>
                      <a:pt x="2489" y="1645"/>
                      <a:pt x="2763" y="835"/>
                      <a:pt x="3108" y="61"/>
                    </a:cubicBezTo>
                    <a:cubicBezTo>
                      <a:pt x="3117" y="34"/>
                      <a:pt x="3099" y="1"/>
                      <a:pt x="30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"/>
              <p:cNvSpPr/>
              <p:nvPr/>
            </p:nvSpPr>
            <p:spPr>
              <a:xfrm>
                <a:off x="840199" y="278667"/>
                <a:ext cx="101322" cy="128816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7932" extrusionOk="0">
                    <a:moveTo>
                      <a:pt x="2652" y="0"/>
                    </a:moveTo>
                    <a:cubicBezTo>
                      <a:pt x="2098" y="0"/>
                      <a:pt x="1443" y="34"/>
                      <a:pt x="1060" y="478"/>
                    </a:cubicBezTo>
                    <a:cubicBezTo>
                      <a:pt x="560" y="1049"/>
                      <a:pt x="0" y="1787"/>
                      <a:pt x="274" y="2609"/>
                    </a:cubicBezTo>
                    <a:cubicBezTo>
                      <a:pt x="499" y="3294"/>
                      <a:pt x="1157" y="4026"/>
                      <a:pt x="1957" y="4026"/>
                    </a:cubicBezTo>
                    <a:cubicBezTo>
                      <a:pt x="1964" y="4026"/>
                      <a:pt x="1970" y="4026"/>
                      <a:pt x="1977" y="4026"/>
                    </a:cubicBezTo>
                    <a:cubicBezTo>
                      <a:pt x="2703" y="4026"/>
                      <a:pt x="3144" y="3669"/>
                      <a:pt x="3572" y="3169"/>
                    </a:cubicBezTo>
                    <a:cubicBezTo>
                      <a:pt x="4132" y="3597"/>
                      <a:pt x="4037" y="4895"/>
                      <a:pt x="3929" y="5455"/>
                    </a:cubicBezTo>
                    <a:cubicBezTo>
                      <a:pt x="3751" y="6288"/>
                      <a:pt x="3489" y="7098"/>
                      <a:pt x="3144" y="7872"/>
                    </a:cubicBezTo>
                    <a:cubicBezTo>
                      <a:pt x="3126" y="7898"/>
                      <a:pt x="3148" y="7932"/>
                      <a:pt x="3175" y="7932"/>
                    </a:cubicBezTo>
                    <a:cubicBezTo>
                      <a:pt x="3185" y="7932"/>
                      <a:pt x="3194" y="7928"/>
                      <a:pt x="3203" y="7919"/>
                    </a:cubicBezTo>
                    <a:cubicBezTo>
                      <a:pt x="3834" y="7205"/>
                      <a:pt x="4179" y="6062"/>
                      <a:pt x="4263" y="5121"/>
                    </a:cubicBezTo>
                    <a:cubicBezTo>
                      <a:pt x="4310" y="4514"/>
                      <a:pt x="4382" y="3049"/>
                      <a:pt x="3548" y="2859"/>
                    </a:cubicBezTo>
                    <a:lnTo>
                      <a:pt x="3537" y="2859"/>
                    </a:lnTo>
                    <a:cubicBezTo>
                      <a:pt x="3525" y="2856"/>
                      <a:pt x="3514" y="2855"/>
                      <a:pt x="3503" y="2855"/>
                    </a:cubicBezTo>
                    <a:cubicBezTo>
                      <a:pt x="3467" y="2855"/>
                      <a:pt x="3433" y="2870"/>
                      <a:pt x="3406" y="2907"/>
                    </a:cubicBezTo>
                    <a:cubicBezTo>
                      <a:pt x="3059" y="3282"/>
                      <a:pt x="2635" y="3712"/>
                      <a:pt x="2095" y="3712"/>
                    </a:cubicBezTo>
                    <a:cubicBezTo>
                      <a:pt x="1967" y="3712"/>
                      <a:pt x="1832" y="3688"/>
                      <a:pt x="1691" y="3633"/>
                    </a:cubicBezTo>
                    <a:cubicBezTo>
                      <a:pt x="715" y="3252"/>
                      <a:pt x="179" y="2240"/>
                      <a:pt x="834" y="1287"/>
                    </a:cubicBezTo>
                    <a:cubicBezTo>
                      <a:pt x="1179" y="728"/>
                      <a:pt x="1774" y="371"/>
                      <a:pt x="2429" y="311"/>
                    </a:cubicBezTo>
                    <a:cubicBezTo>
                      <a:pt x="2519" y="303"/>
                      <a:pt x="2607" y="300"/>
                      <a:pt x="2695" y="300"/>
                    </a:cubicBezTo>
                    <a:cubicBezTo>
                      <a:pt x="3019" y="300"/>
                      <a:pt x="3335" y="351"/>
                      <a:pt x="3644" y="454"/>
                    </a:cubicBezTo>
                    <a:cubicBezTo>
                      <a:pt x="6239" y="1371"/>
                      <a:pt x="6204" y="5681"/>
                      <a:pt x="4644" y="7467"/>
                    </a:cubicBezTo>
                    <a:cubicBezTo>
                      <a:pt x="4626" y="7485"/>
                      <a:pt x="4642" y="7510"/>
                      <a:pt x="4662" y="7510"/>
                    </a:cubicBezTo>
                    <a:cubicBezTo>
                      <a:pt x="4668" y="7510"/>
                      <a:pt x="4674" y="7508"/>
                      <a:pt x="4680" y="7502"/>
                    </a:cubicBezTo>
                    <a:cubicBezTo>
                      <a:pt x="5215" y="7026"/>
                      <a:pt x="5608" y="6121"/>
                      <a:pt x="5799" y="5431"/>
                    </a:cubicBezTo>
                    <a:cubicBezTo>
                      <a:pt x="5930" y="4978"/>
                      <a:pt x="5989" y="4514"/>
                      <a:pt x="5965" y="4050"/>
                    </a:cubicBezTo>
                    <a:cubicBezTo>
                      <a:pt x="5918" y="3704"/>
                      <a:pt x="5977" y="3323"/>
                      <a:pt x="5870" y="3002"/>
                    </a:cubicBezTo>
                    <a:cubicBezTo>
                      <a:pt x="5584" y="2109"/>
                      <a:pt x="5394" y="1347"/>
                      <a:pt x="4680" y="680"/>
                    </a:cubicBezTo>
                    <a:cubicBezTo>
                      <a:pt x="4203" y="252"/>
                      <a:pt x="3584" y="13"/>
                      <a:pt x="2941" y="1"/>
                    </a:cubicBezTo>
                    <a:cubicBezTo>
                      <a:pt x="2850" y="1"/>
                      <a:pt x="2752" y="0"/>
                      <a:pt x="26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"/>
              <p:cNvSpPr/>
              <p:nvPr/>
            </p:nvSpPr>
            <p:spPr>
              <a:xfrm>
                <a:off x="840199" y="561177"/>
                <a:ext cx="101517" cy="128832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7933" extrusionOk="0">
                    <a:moveTo>
                      <a:pt x="3175" y="1"/>
                    </a:moveTo>
                    <a:cubicBezTo>
                      <a:pt x="3148" y="1"/>
                      <a:pt x="3126" y="34"/>
                      <a:pt x="3144" y="61"/>
                    </a:cubicBezTo>
                    <a:cubicBezTo>
                      <a:pt x="3489" y="835"/>
                      <a:pt x="3751" y="1645"/>
                      <a:pt x="3929" y="2478"/>
                    </a:cubicBezTo>
                    <a:cubicBezTo>
                      <a:pt x="4037" y="3026"/>
                      <a:pt x="4132" y="4323"/>
                      <a:pt x="3584" y="4764"/>
                    </a:cubicBezTo>
                    <a:cubicBezTo>
                      <a:pt x="3144" y="4264"/>
                      <a:pt x="2703" y="3907"/>
                      <a:pt x="1977" y="3895"/>
                    </a:cubicBezTo>
                    <a:cubicBezTo>
                      <a:pt x="1167" y="3895"/>
                      <a:pt x="500" y="4621"/>
                      <a:pt x="274" y="5324"/>
                    </a:cubicBezTo>
                    <a:cubicBezTo>
                      <a:pt x="0" y="6145"/>
                      <a:pt x="560" y="6883"/>
                      <a:pt x="1060" y="7455"/>
                    </a:cubicBezTo>
                    <a:cubicBezTo>
                      <a:pt x="1443" y="7898"/>
                      <a:pt x="2098" y="7932"/>
                      <a:pt x="2652" y="7932"/>
                    </a:cubicBezTo>
                    <a:cubicBezTo>
                      <a:pt x="2752" y="7932"/>
                      <a:pt x="2850" y="7931"/>
                      <a:pt x="2941" y="7931"/>
                    </a:cubicBezTo>
                    <a:cubicBezTo>
                      <a:pt x="3584" y="7907"/>
                      <a:pt x="4191" y="7669"/>
                      <a:pt x="4680" y="7252"/>
                    </a:cubicBezTo>
                    <a:cubicBezTo>
                      <a:pt x="5394" y="6586"/>
                      <a:pt x="5584" y="5824"/>
                      <a:pt x="5870" y="4931"/>
                    </a:cubicBezTo>
                    <a:cubicBezTo>
                      <a:pt x="5977" y="4609"/>
                      <a:pt x="5918" y="4228"/>
                      <a:pt x="5965" y="3883"/>
                    </a:cubicBezTo>
                    <a:cubicBezTo>
                      <a:pt x="5989" y="3419"/>
                      <a:pt x="5930" y="2942"/>
                      <a:pt x="5799" y="2490"/>
                    </a:cubicBezTo>
                    <a:cubicBezTo>
                      <a:pt x="5620" y="1799"/>
                      <a:pt x="5227" y="894"/>
                      <a:pt x="4680" y="406"/>
                    </a:cubicBezTo>
                    <a:cubicBezTo>
                      <a:pt x="4674" y="401"/>
                      <a:pt x="4668" y="398"/>
                      <a:pt x="4662" y="398"/>
                    </a:cubicBezTo>
                    <a:cubicBezTo>
                      <a:pt x="4642" y="398"/>
                      <a:pt x="4626" y="424"/>
                      <a:pt x="4644" y="442"/>
                    </a:cubicBezTo>
                    <a:cubicBezTo>
                      <a:pt x="6204" y="2228"/>
                      <a:pt x="6251" y="6550"/>
                      <a:pt x="3644" y="7467"/>
                    </a:cubicBezTo>
                    <a:cubicBezTo>
                      <a:pt x="3344" y="7570"/>
                      <a:pt x="3023" y="7621"/>
                      <a:pt x="2703" y="7621"/>
                    </a:cubicBezTo>
                    <a:cubicBezTo>
                      <a:pt x="2615" y="7621"/>
                      <a:pt x="2528" y="7617"/>
                      <a:pt x="2441" y="7610"/>
                    </a:cubicBezTo>
                    <a:cubicBezTo>
                      <a:pt x="1774" y="7550"/>
                      <a:pt x="1179" y="7193"/>
                      <a:pt x="834" y="6645"/>
                    </a:cubicBezTo>
                    <a:cubicBezTo>
                      <a:pt x="179" y="5693"/>
                      <a:pt x="715" y="4681"/>
                      <a:pt x="1691" y="4300"/>
                    </a:cubicBezTo>
                    <a:cubicBezTo>
                      <a:pt x="1832" y="4245"/>
                      <a:pt x="1967" y="4221"/>
                      <a:pt x="2095" y="4221"/>
                    </a:cubicBezTo>
                    <a:cubicBezTo>
                      <a:pt x="2635" y="4221"/>
                      <a:pt x="3059" y="4651"/>
                      <a:pt x="3406" y="5026"/>
                    </a:cubicBezTo>
                    <a:cubicBezTo>
                      <a:pt x="3433" y="5062"/>
                      <a:pt x="3467" y="5078"/>
                      <a:pt x="3503" y="5078"/>
                    </a:cubicBezTo>
                    <a:cubicBezTo>
                      <a:pt x="3514" y="5078"/>
                      <a:pt x="3525" y="5076"/>
                      <a:pt x="3537" y="5074"/>
                    </a:cubicBezTo>
                    <a:lnTo>
                      <a:pt x="3548" y="5074"/>
                    </a:lnTo>
                    <a:cubicBezTo>
                      <a:pt x="4382" y="4883"/>
                      <a:pt x="4310" y="3419"/>
                      <a:pt x="4263" y="2811"/>
                    </a:cubicBezTo>
                    <a:cubicBezTo>
                      <a:pt x="4179" y="1871"/>
                      <a:pt x="3834" y="728"/>
                      <a:pt x="3203" y="13"/>
                    </a:cubicBezTo>
                    <a:cubicBezTo>
                      <a:pt x="3194" y="4"/>
                      <a:pt x="3185" y="1"/>
                      <a:pt x="3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"/>
              <p:cNvSpPr/>
              <p:nvPr/>
            </p:nvSpPr>
            <p:spPr>
              <a:xfrm>
                <a:off x="556656" y="25374"/>
                <a:ext cx="130046" cy="93802"/>
              </a:xfrm>
              <a:custGeom>
                <a:avLst/>
                <a:gdLst/>
                <a:ahLst/>
                <a:cxnLst/>
                <a:rect l="l" t="t" r="r" b="b"/>
                <a:pathLst>
                  <a:path w="8009" h="5776" extrusionOk="0">
                    <a:moveTo>
                      <a:pt x="3693" y="6"/>
                    </a:moveTo>
                    <a:cubicBezTo>
                      <a:pt x="3295" y="6"/>
                      <a:pt x="2899" y="59"/>
                      <a:pt x="2520" y="179"/>
                    </a:cubicBezTo>
                    <a:cubicBezTo>
                      <a:pt x="1829" y="358"/>
                      <a:pt x="925" y="750"/>
                      <a:pt x="436" y="1298"/>
                    </a:cubicBezTo>
                    <a:cubicBezTo>
                      <a:pt x="420" y="1315"/>
                      <a:pt x="432" y="1332"/>
                      <a:pt x="450" y="1332"/>
                    </a:cubicBezTo>
                    <a:cubicBezTo>
                      <a:pt x="457" y="1332"/>
                      <a:pt x="465" y="1329"/>
                      <a:pt x="472" y="1322"/>
                    </a:cubicBezTo>
                    <a:cubicBezTo>
                      <a:pt x="1260" y="634"/>
                      <a:pt x="2541" y="243"/>
                      <a:pt x="3805" y="243"/>
                    </a:cubicBezTo>
                    <a:cubicBezTo>
                      <a:pt x="5408" y="243"/>
                      <a:pt x="6984" y="871"/>
                      <a:pt x="7497" y="2322"/>
                    </a:cubicBezTo>
                    <a:cubicBezTo>
                      <a:pt x="7628" y="2715"/>
                      <a:pt x="7675" y="3132"/>
                      <a:pt x="7640" y="3536"/>
                    </a:cubicBezTo>
                    <a:cubicBezTo>
                      <a:pt x="7580" y="4191"/>
                      <a:pt x="7223" y="4787"/>
                      <a:pt x="6651" y="5144"/>
                    </a:cubicBezTo>
                    <a:cubicBezTo>
                      <a:pt x="6368" y="5337"/>
                      <a:pt x="6077" y="5424"/>
                      <a:pt x="5799" y="5424"/>
                    </a:cubicBezTo>
                    <a:cubicBezTo>
                      <a:pt x="5154" y="5424"/>
                      <a:pt x="4576" y="4957"/>
                      <a:pt x="4318" y="4275"/>
                    </a:cubicBezTo>
                    <a:cubicBezTo>
                      <a:pt x="4032" y="3536"/>
                      <a:pt x="4568" y="2989"/>
                      <a:pt x="5044" y="2560"/>
                    </a:cubicBezTo>
                    <a:cubicBezTo>
                      <a:pt x="5080" y="2524"/>
                      <a:pt x="5104" y="2477"/>
                      <a:pt x="5092" y="2429"/>
                    </a:cubicBezTo>
                    <a:cubicBezTo>
                      <a:pt x="4950" y="1807"/>
                      <a:pt x="4097" y="1689"/>
                      <a:pt x="3422" y="1689"/>
                    </a:cubicBezTo>
                    <a:cubicBezTo>
                      <a:pt x="3193" y="1689"/>
                      <a:pt x="2984" y="1703"/>
                      <a:pt x="2830" y="1715"/>
                    </a:cubicBezTo>
                    <a:cubicBezTo>
                      <a:pt x="1889" y="1786"/>
                      <a:pt x="746" y="2132"/>
                      <a:pt x="32" y="2774"/>
                    </a:cubicBezTo>
                    <a:cubicBezTo>
                      <a:pt x="1" y="2805"/>
                      <a:pt x="32" y="2836"/>
                      <a:pt x="64" y="2836"/>
                    </a:cubicBezTo>
                    <a:cubicBezTo>
                      <a:pt x="69" y="2836"/>
                      <a:pt x="74" y="2836"/>
                      <a:pt x="79" y="2834"/>
                    </a:cubicBezTo>
                    <a:cubicBezTo>
                      <a:pt x="853" y="2489"/>
                      <a:pt x="1663" y="2215"/>
                      <a:pt x="2496" y="2048"/>
                    </a:cubicBezTo>
                    <a:cubicBezTo>
                      <a:pt x="2716" y="2005"/>
                      <a:pt x="3058" y="1962"/>
                      <a:pt x="3416" y="1962"/>
                    </a:cubicBezTo>
                    <a:cubicBezTo>
                      <a:pt x="3952" y="1962"/>
                      <a:pt x="4525" y="2058"/>
                      <a:pt x="4782" y="2393"/>
                    </a:cubicBezTo>
                    <a:cubicBezTo>
                      <a:pt x="4282" y="2834"/>
                      <a:pt x="3925" y="3275"/>
                      <a:pt x="3913" y="4001"/>
                    </a:cubicBezTo>
                    <a:cubicBezTo>
                      <a:pt x="3913" y="4799"/>
                      <a:pt x="4651" y="5477"/>
                      <a:pt x="5342" y="5703"/>
                    </a:cubicBezTo>
                    <a:cubicBezTo>
                      <a:pt x="5493" y="5753"/>
                      <a:pt x="5642" y="5775"/>
                      <a:pt x="5786" y="5775"/>
                    </a:cubicBezTo>
                    <a:cubicBezTo>
                      <a:pt x="6438" y="5775"/>
                      <a:pt x="7019" y="5325"/>
                      <a:pt x="7497" y="4906"/>
                    </a:cubicBezTo>
                    <a:cubicBezTo>
                      <a:pt x="8009" y="4465"/>
                      <a:pt x="7961" y="3632"/>
                      <a:pt x="7961" y="3025"/>
                    </a:cubicBezTo>
                    <a:cubicBezTo>
                      <a:pt x="7949" y="2393"/>
                      <a:pt x="7699" y="1774"/>
                      <a:pt x="7283" y="1286"/>
                    </a:cubicBezTo>
                    <a:cubicBezTo>
                      <a:pt x="6616" y="584"/>
                      <a:pt x="5854" y="393"/>
                      <a:pt x="4961" y="96"/>
                    </a:cubicBezTo>
                    <a:cubicBezTo>
                      <a:pt x="4639" y="0"/>
                      <a:pt x="4258" y="48"/>
                      <a:pt x="3925" y="12"/>
                    </a:cubicBezTo>
                    <a:cubicBezTo>
                      <a:pt x="3848" y="8"/>
                      <a:pt x="3770" y="6"/>
                      <a:pt x="3693" y="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"/>
              <p:cNvSpPr/>
              <p:nvPr/>
            </p:nvSpPr>
            <p:spPr>
              <a:xfrm>
                <a:off x="273926" y="25374"/>
                <a:ext cx="129868" cy="93802"/>
              </a:xfrm>
              <a:custGeom>
                <a:avLst/>
                <a:gdLst/>
                <a:ahLst/>
                <a:cxnLst/>
                <a:rect l="l" t="t" r="r" b="b"/>
                <a:pathLst>
                  <a:path w="7998" h="5776" extrusionOk="0">
                    <a:moveTo>
                      <a:pt x="4324" y="6"/>
                    </a:moveTo>
                    <a:cubicBezTo>
                      <a:pt x="4248" y="6"/>
                      <a:pt x="4172" y="8"/>
                      <a:pt x="4097" y="12"/>
                    </a:cubicBezTo>
                    <a:cubicBezTo>
                      <a:pt x="3751" y="48"/>
                      <a:pt x="3370" y="0"/>
                      <a:pt x="3049" y="96"/>
                    </a:cubicBezTo>
                    <a:cubicBezTo>
                      <a:pt x="2156" y="393"/>
                      <a:pt x="1394" y="584"/>
                      <a:pt x="727" y="1286"/>
                    </a:cubicBezTo>
                    <a:cubicBezTo>
                      <a:pt x="311" y="1774"/>
                      <a:pt x="60" y="2393"/>
                      <a:pt x="49" y="3025"/>
                    </a:cubicBezTo>
                    <a:cubicBezTo>
                      <a:pt x="49" y="3632"/>
                      <a:pt x="1" y="4465"/>
                      <a:pt x="525" y="4906"/>
                    </a:cubicBezTo>
                    <a:cubicBezTo>
                      <a:pt x="992" y="5325"/>
                      <a:pt x="1572" y="5775"/>
                      <a:pt x="2223" y="5775"/>
                    </a:cubicBezTo>
                    <a:cubicBezTo>
                      <a:pt x="2368" y="5775"/>
                      <a:pt x="2516" y="5753"/>
                      <a:pt x="2668" y="5703"/>
                    </a:cubicBezTo>
                    <a:cubicBezTo>
                      <a:pt x="3359" y="5465"/>
                      <a:pt x="4097" y="4799"/>
                      <a:pt x="4085" y="3989"/>
                    </a:cubicBezTo>
                    <a:cubicBezTo>
                      <a:pt x="4073" y="3263"/>
                      <a:pt x="3728" y="2822"/>
                      <a:pt x="3216" y="2393"/>
                    </a:cubicBezTo>
                    <a:cubicBezTo>
                      <a:pt x="3484" y="2052"/>
                      <a:pt x="4072" y="1954"/>
                      <a:pt x="4616" y="1954"/>
                    </a:cubicBezTo>
                    <a:cubicBezTo>
                      <a:pt x="4965" y="1954"/>
                      <a:pt x="5295" y="1994"/>
                      <a:pt x="5514" y="2036"/>
                    </a:cubicBezTo>
                    <a:cubicBezTo>
                      <a:pt x="6347" y="2215"/>
                      <a:pt x="7145" y="2477"/>
                      <a:pt x="7931" y="2822"/>
                    </a:cubicBezTo>
                    <a:cubicBezTo>
                      <a:pt x="7937" y="2827"/>
                      <a:pt x="7944" y="2829"/>
                      <a:pt x="7950" y="2829"/>
                    </a:cubicBezTo>
                    <a:cubicBezTo>
                      <a:pt x="7978" y="2829"/>
                      <a:pt x="7997" y="2792"/>
                      <a:pt x="7978" y="2763"/>
                    </a:cubicBezTo>
                    <a:cubicBezTo>
                      <a:pt x="7264" y="2132"/>
                      <a:pt x="6121" y="1786"/>
                      <a:pt x="5180" y="1715"/>
                    </a:cubicBezTo>
                    <a:cubicBezTo>
                      <a:pt x="5019" y="1699"/>
                      <a:pt x="4802" y="1684"/>
                      <a:pt x="4565" y="1684"/>
                    </a:cubicBezTo>
                    <a:cubicBezTo>
                      <a:pt x="3891" y="1684"/>
                      <a:pt x="3059" y="1809"/>
                      <a:pt x="2918" y="2417"/>
                    </a:cubicBezTo>
                    <a:lnTo>
                      <a:pt x="2918" y="2429"/>
                    </a:lnTo>
                    <a:cubicBezTo>
                      <a:pt x="2906" y="2477"/>
                      <a:pt x="2918" y="2524"/>
                      <a:pt x="2954" y="2560"/>
                    </a:cubicBezTo>
                    <a:cubicBezTo>
                      <a:pt x="3430" y="2989"/>
                      <a:pt x="3978" y="3536"/>
                      <a:pt x="3692" y="4275"/>
                    </a:cubicBezTo>
                    <a:cubicBezTo>
                      <a:pt x="3426" y="4957"/>
                      <a:pt x="2845" y="5424"/>
                      <a:pt x="2199" y="5424"/>
                    </a:cubicBezTo>
                    <a:cubicBezTo>
                      <a:pt x="1920" y="5424"/>
                      <a:pt x="1630" y="5337"/>
                      <a:pt x="1346" y="5144"/>
                    </a:cubicBezTo>
                    <a:cubicBezTo>
                      <a:pt x="787" y="4787"/>
                      <a:pt x="418" y="4191"/>
                      <a:pt x="370" y="3536"/>
                    </a:cubicBezTo>
                    <a:cubicBezTo>
                      <a:pt x="334" y="3132"/>
                      <a:pt x="382" y="2715"/>
                      <a:pt x="501" y="2322"/>
                    </a:cubicBezTo>
                    <a:cubicBezTo>
                      <a:pt x="1020" y="871"/>
                      <a:pt x="2596" y="243"/>
                      <a:pt x="4196" y="243"/>
                    </a:cubicBezTo>
                    <a:cubicBezTo>
                      <a:pt x="5459" y="243"/>
                      <a:pt x="6738" y="634"/>
                      <a:pt x="7526" y="1322"/>
                    </a:cubicBezTo>
                    <a:cubicBezTo>
                      <a:pt x="7533" y="1329"/>
                      <a:pt x="7541" y="1332"/>
                      <a:pt x="7548" y="1332"/>
                    </a:cubicBezTo>
                    <a:cubicBezTo>
                      <a:pt x="7565" y="1332"/>
                      <a:pt x="7578" y="1315"/>
                      <a:pt x="7561" y="1298"/>
                    </a:cubicBezTo>
                    <a:cubicBezTo>
                      <a:pt x="7085" y="750"/>
                      <a:pt x="6180" y="358"/>
                      <a:pt x="5490" y="179"/>
                    </a:cubicBezTo>
                    <a:cubicBezTo>
                      <a:pt x="5111" y="59"/>
                      <a:pt x="4715" y="6"/>
                      <a:pt x="4324" y="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"/>
              <p:cNvSpPr/>
              <p:nvPr/>
            </p:nvSpPr>
            <p:spPr>
              <a:xfrm>
                <a:off x="554708" y="847552"/>
                <a:ext cx="129868" cy="93818"/>
              </a:xfrm>
              <a:custGeom>
                <a:avLst/>
                <a:gdLst/>
                <a:ahLst/>
                <a:cxnLst/>
                <a:rect l="l" t="t" r="r" b="b"/>
                <a:pathLst>
                  <a:path w="7998" h="5777" extrusionOk="0">
                    <a:moveTo>
                      <a:pt x="5776" y="1"/>
                    </a:moveTo>
                    <a:cubicBezTo>
                      <a:pt x="5631" y="1"/>
                      <a:pt x="5483" y="23"/>
                      <a:pt x="5331" y="73"/>
                    </a:cubicBezTo>
                    <a:cubicBezTo>
                      <a:pt x="4640" y="311"/>
                      <a:pt x="3902" y="978"/>
                      <a:pt x="3914" y="1788"/>
                    </a:cubicBezTo>
                    <a:cubicBezTo>
                      <a:pt x="3926" y="2514"/>
                      <a:pt x="4271" y="2942"/>
                      <a:pt x="4783" y="3383"/>
                    </a:cubicBezTo>
                    <a:cubicBezTo>
                      <a:pt x="4519" y="3718"/>
                      <a:pt x="3948" y="3814"/>
                      <a:pt x="3411" y="3814"/>
                    </a:cubicBezTo>
                    <a:cubicBezTo>
                      <a:pt x="3053" y="3814"/>
                      <a:pt x="2710" y="3771"/>
                      <a:pt x="2485" y="3728"/>
                    </a:cubicBezTo>
                    <a:cubicBezTo>
                      <a:pt x="1652" y="3562"/>
                      <a:pt x="842" y="3300"/>
                      <a:pt x="68" y="2942"/>
                    </a:cubicBezTo>
                    <a:cubicBezTo>
                      <a:pt x="64" y="2941"/>
                      <a:pt x="61" y="2941"/>
                      <a:pt x="57" y="2941"/>
                    </a:cubicBezTo>
                    <a:cubicBezTo>
                      <a:pt x="26" y="2941"/>
                      <a:pt x="1" y="2982"/>
                      <a:pt x="33" y="3014"/>
                    </a:cubicBezTo>
                    <a:cubicBezTo>
                      <a:pt x="735" y="3645"/>
                      <a:pt x="1878" y="3990"/>
                      <a:pt x="2819" y="4062"/>
                    </a:cubicBezTo>
                    <a:cubicBezTo>
                      <a:pt x="2977" y="4074"/>
                      <a:pt x="3189" y="4088"/>
                      <a:pt x="3421" y="4088"/>
                    </a:cubicBezTo>
                    <a:cubicBezTo>
                      <a:pt x="4097" y="4088"/>
                      <a:pt x="4939" y="3971"/>
                      <a:pt x="5081" y="3359"/>
                    </a:cubicBezTo>
                    <a:cubicBezTo>
                      <a:pt x="5081" y="3347"/>
                      <a:pt x="5081" y="3347"/>
                      <a:pt x="5081" y="3347"/>
                    </a:cubicBezTo>
                    <a:cubicBezTo>
                      <a:pt x="5093" y="3300"/>
                      <a:pt x="5081" y="3252"/>
                      <a:pt x="5045" y="3216"/>
                    </a:cubicBezTo>
                    <a:cubicBezTo>
                      <a:pt x="4569" y="2788"/>
                      <a:pt x="4021" y="2240"/>
                      <a:pt x="4307" y="1490"/>
                    </a:cubicBezTo>
                    <a:cubicBezTo>
                      <a:pt x="4573" y="816"/>
                      <a:pt x="5153" y="352"/>
                      <a:pt x="5798" y="352"/>
                    </a:cubicBezTo>
                    <a:cubicBezTo>
                      <a:pt x="6077" y="352"/>
                      <a:pt x="6369" y="439"/>
                      <a:pt x="6652" y="633"/>
                    </a:cubicBezTo>
                    <a:cubicBezTo>
                      <a:pt x="7212" y="990"/>
                      <a:pt x="7581" y="1573"/>
                      <a:pt x="7629" y="2240"/>
                    </a:cubicBezTo>
                    <a:cubicBezTo>
                      <a:pt x="7676" y="2645"/>
                      <a:pt x="7629" y="3062"/>
                      <a:pt x="7498" y="3454"/>
                    </a:cubicBezTo>
                    <a:cubicBezTo>
                      <a:pt x="6980" y="4903"/>
                      <a:pt x="5408" y="5532"/>
                      <a:pt x="3810" y="5532"/>
                    </a:cubicBezTo>
                    <a:cubicBezTo>
                      <a:pt x="2545" y="5532"/>
                      <a:pt x="1262" y="5137"/>
                      <a:pt x="473" y="4443"/>
                    </a:cubicBezTo>
                    <a:cubicBezTo>
                      <a:pt x="468" y="4437"/>
                      <a:pt x="461" y="4435"/>
                      <a:pt x="455" y="4435"/>
                    </a:cubicBezTo>
                    <a:cubicBezTo>
                      <a:pt x="436" y="4435"/>
                      <a:pt x="419" y="4460"/>
                      <a:pt x="437" y="4478"/>
                    </a:cubicBezTo>
                    <a:cubicBezTo>
                      <a:pt x="926" y="5026"/>
                      <a:pt x="1830" y="5419"/>
                      <a:pt x="2521" y="5598"/>
                    </a:cubicBezTo>
                    <a:cubicBezTo>
                      <a:pt x="2900" y="5717"/>
                      <a:pt x="3287" y="5770"/>
                      <a:pt x="3683" y="5770"/>
                    </a:cubicBezTo>
                    <a:cubicBezTo>
                      <a:pt x="3760" y="5770"/>
                      <a:pt x="3837" y="5768"/>
                      <a:pt x="3914" y="5764"/>
                    </a:cubicBezTo>
                    <a:cubicBezTo>
                      <a:pt x="4259" y="5728"/>
                      <a:pt x="4628" y="5776"/>
                      <a:pt x="4962" y="5681"/>
                    </a:cubicBezTo>
                    <a:cubicBezTo>
                      <a:pt x="5855" y="5383"/>
                      <a:pt x="6605" y="5193"/>
                      <a:pt x="7283" y="4490"/>
                    </a:cubicBezTo>
                    <a:cubicBezTo>
                      <a:pt x="7700" y="4002"/>
                      <a:pt x="7938" y="3383"/>
                      <a:pt x="7962" y="2740"/>
                    </a:cubicBezTo>
                    <a:cubicBezTo>
                      <a:pt x="7962" y="2145"/>
                      <a:pt x="7998" y="1311"/>
                      <a:pt x="7486" y="859"/>
                    </a:cubicBezTo>
                    <a:cubicBezTo>
                      <a:pt x="7009" y="450"/>
                      <a:pt x="6428" y="1"/>
                      <a:pt x="57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"/>
              <p:cNvSpPr/>
              <p:nvPr/>
            </p:nvSpPr>
            <p:spPr>
              <a:xfrm>
                <a:off x="271994" y="847552"/>
                <a:ext cx="129884" cy="93818"/>
              </a:xfrm>
              <a:custGeom>
                <a:avLst/>
                <a:gdLst/>
                <a:ahLst/>
                <a:cxnLst/>
                <a:rect l="l" t="t" r="r" b="b"/>
                <a:pathLst>
                  <a:path w="7999" h="5777" extrusionOk="0">
                    <a:moveTo>
                      <a:pt x="2216" y="1"/>
                    </a:moveTo>
                    <a:cubicBezTo>
                      <a:pt x="1571" y="1"/>
                      <a:pt x="990" y="450"/>
                      <a:pt x="513" y="859"/>
                    </a:cubicBezTo>
                    <a:cubicBezTo>
                      <a:pt x="1" y="1311"/>
                      <a:pt x="37" y="2145"/>
                      <a:pt x="49" y="2740"/>
                    </a:cubicBezTo>
                    <a:cubicBezTo>
                      <a:pt x="60" y="3383"/>
                      <a:pt x="299" y="4002"/>
                      <a:pt x="715" y="4490"/>
                    </a:cubicBezTo>
                    <a:cubicBezTo>
                      <a:pt x="1394" y="5193"/>
                      <a:pt x="2156" y="5383"/>
                      <a:pt x="3049" y="5681"/>
                    </a:cubicBezTo>
                    <a:cubicBezTo>
                      <a:pt x="3370" y="5776"/>
                      <a:pt x="3751" y="5728"/>
                      <a:pt x="4085" y="5764"/>
                    </a:cubicBezTo>
                    <a:cubicBezTo>
                      <a:pt x="4162" y="5768"/>
                      <a:pt x="4239" y="5770"/>
                      <a:pt x="4316" y="5770"/>
                    </a:cubicBezTo>
                    <a:cubicBezTo>
                      <a:pt x="4711" y="5770"/>
                      <a:pt x="5099" y="5717"/>
                      <a:pt x="5478" y="5598"/>
                    </a:cubicBezTo>
                    <a:cubicBezTo>
                      <a:pt x="6180" y="5419"/>
                      <a:pt x="7073" y="5026"/>
                      <a:pt x="7561" y="4478"/>
                    </a:cubicBezTo>
                    <a:cubicBezTo>
                      <a:pt x="7580" y="4460"/>
                      <a:pt x="7563" y="4435"/>
                      <a:pt x="7543" y="4435"/>
                    </a:cubicBezTo>
                    <a:cubicBezTo>
                      <a:pt x="7537" y="4435"/>
                      <a:pt x="7531" y="4437"/>
                      <a:pt x="7526" y="4443"/>
                    </a:cubicBezTo>
                    <a:cubicBezTo>
                      <a:pt x="6736" y="5137"/>
                      <a:pt x="5452" y="5532"/>
                      <a:pt x="4184" y="5532"/>
                    </a:cubicBezTo>
                    <a:cubicBezTo>
                      <a:pt x="2584" y="5532"/>
                      <a:pt x="1013" y="4903"/>
                      <a:pt x="501" y="3454"/>
                    </a:cubicBezTo>
                    <a:cubicBezTo>
                      <a:pt x="370" y="3062"/>
                      <a:pt x="322" y="2645"/>
                      <a:pt x="370" y="2240"/>
                    </a:cubicBezTo>
                    <a:cubicBezTo>
                      <a:pt x="418" y="1573"/>
                      <a:pt x="787" y="990"/>
                      <a:pt x="1346" y="633"/>
                    </a:cubicBezTo>
                    <a:cubicBezTo>
                      <a:pt x="1630" y="439"/>
                      <a:pt x="1921" y="352"/>
                      <a:pt x="2200" y="352"/>
                    </a:cubicBezTo>
                    <a:cubicBezTo>
                      <a:pt x="2846" y="352"/>
                      <a:pt x="3426" y="816"/>
                      <a:pt x="3692" y="1490"/>
                    </a:cubicBezTo>
                    <a:cubicBezTo>
                      <a:pt x="3978" y="2240"/>
                      <a:pt x="3430" y="2788"/>
                      <a:pt x="2954" y="3216"/>
                    </a:cubicBezTo>
                    <a:cubicBezTo>
                      <a:pt x="2918" y="3252"/>
                      <a:pt x="2894" y="3300"/>
                      <a:pt x="2906" y="3347"/>
                    </a:cubicBezTo>
                    <a:lnTo>
                      <a:pt x="2906" y="3359"/>
                    </a:lnTo>
                    <a:cubicBezTo>
                      <a:pt x="3048" y="3971"/>
                      <a:pt x="3896" y="4088"/>
                      <a:pt x="4571" y="4088"/>
                    </a:cubicBezTo>
                    <a:cubicBezTo>
                      <a:pt x="4802" y="4088"/>
                      <a:pt x="5013" y="4074"/>
                      <a:pt x="5168" y="4062"/>
                    </a:cubicBezTo>
                    <a:cubicBezTo>
                      <a:pt x="6109" y="3990"/>
                      <a:pt x="7252" y="3645"/>
                      <a:pt x="7966" y="3014"/>
                    </a:cubicBezTo>
                    <a:cubicBezTo>
                      <a:pt x="7998" y="2982"/>
                      <a:pt x="7963" y="2941"/>
                      <a:pt x="7930" y="2941"/>
                    </a:cubicBezTo>
                    <a:cubicBezTo>
                      <a:pt x="7926" y="2941"/>
                      <a:pt x="7922" y="2941"/>
                      <a:pt x="7919" y="2942"/>
                    </a:cubicBezTo>
                    <a:cubicBezTo>
                      <a:pt x="7145" y="3300"/>
                      <a:pt x="6335" y="3562"/>
                      <a:pt x="5513" y="3728"/>
                    </a:cubicBezTo>
                    <a:cubicBezTo>
                      <a:pt x="5289" y="3771"/>
                      <a:pt x="4946" y="3814"/>
                      <a:pt x="4587" y="3814"/>
                    </a:cubicBezTo>
                    <a:cubicBezTo>
                      <a:pt x="4051" y="3814"/>
                      <a:pt x="3479" y="3718"/>
                      <a:pt x="3216" y="3383"/>
                    </a:cubicBezTo>
                    <a:cubicBezTo>
                      <a:pt x="3716" y="2942"/>
                      <a:pt x="4073" y="2514"/>
                      <a:pt x="4085" y="1788"/>
                    </a:cubicBezTo>
                    <a:cubicBezTo>
                      <a:pt x="4085" y="978"/>
                      <a:pt x="3358" y="311"/>
                      <a:pt x="2656" y="73"/>
                    </a:cubicBezTo>
                    <a:cubicBezTo>
                      <a:pt x="2506" y="23"/>
                      <a:pt x="2360" y="1"/>
                      <a:pt x="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6" name="Google Shape;676;p2"/>
          <p:cNvGrpSpPr/>
          <p:nvPr/>
        </p:nvGrpSpPr>
        <p:grpSpPr>
          <a:xfrm>
            <a:off x="7078127" y="1021849"/>
            <a:ext cx="2070054" cy="1034746"/>
            <a:chOff x="-1055125" y="995825"/>
            <a:chExt cx="2073787" cy="1036612"/>
          </a:xfrm>
        </p:grpSpPr>
        <p:sp>
          <p:nvSpPr>
            <p:cNvPr id="677" name="Google Shape;677;p2"/>
            <p:cNvSpPr/>
            <p:nvPr/>
          </p:nvSpPr>
          <p:spPr>
            <a:xfrm>
              <a:off x="-1055125" y="995825"/>
              <a:ext cx="2073787" cy="1036612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-689554" y="1125894"/>
              <a:ext cx="1484155" cy="776464"/>
            </a:xfrm>
            <a:custGeom>
              <a:avLst/>
              <a:gdLst/>
              <a:ahLst/>
              <a:cxnLst/>
              <a:rect l="l" t="t" r="r" b="b"/>
              <a:pathLst>
                <a:path w="46031" h="24082" extrusionOk="0">
                  <a:moveTo>
                    <a:pt x="2239" y="10728"/>
                  </a:moveTo>
                  <a:lnTo>
                    <a:pt x="2025" y="10990"/>
                  </a:lnTo>
                  <a:cubicBezTo>
                    <a:pt x="2025" y="10990"/>
                    <a:pt x="2049" y="11145"/>
                    <a:pt x="1918" y="11168"/>
                  </a:cubicBezTo>
                  <a:cubicBezTo>
                    <a:pt x="1903" y="11173"/>
                    <a:pt x="1889" y="11175"/>
                    <a:pt x="1874" y="11175"/>
                  </a:cubicBezTo>
                  <a:cubicBezTo>
                    <a:pt x="1803" y="11175"/>
                    <a:pt x="1733" y="11128"/>
                    <a:pt x="1703" y="11049"/>
                  </a:cubicBezTo>
                  <a:cubicBezTo>
                    <a:pt x="1644" y="11061"/>
                    <a:pt x="1584" y="11085"/>
                    <a:pt x="1537" y="11109"/>
                  </a:cubicBezTo>
                  <a:cubicBezTo>
                    <a:pt x="1453" y="11145"/>
                    <a:pt x="1394" y="11204"/>
                    <a:pt x="1346" y="11276"/>
                  </a:cubicBezTo>
                  <a:cubicBezTo>
                    <a:pt x="1418" y="11097"/>
                    <a:pt x="1596" y="10954"/>
                    <a:pt x="1787" y="10930"/>
                  </a:cubicBezTo>
                  <a:cubicBezTo>
                    <a:pt x="1953" y="10918"/>
                    <a:pt x="2120" y="10847"/>
                    <a:pt x="2239" y="10728"/>
                  </a:cubicBezTo>
                  <a:close/>
                  <a:moveTo>
                    <a:pt x="13788" y="11847"/>
                  </a:moveTo>
                  <a:cubicBezTo>
                    <a:pt x="13788" y="11871"/>
                    <a:pt x="13800" y="11895"/>
                    <a:pt x="13812" y="11919"/>
                  </a:cubicBezTo>
                  <a:lnTo>
                    <a:pt x="13788" y="11895"/>
                  </a:lnTo>
                  <a:lnTo>
                    <a:pt x="13788" y="11847"/>
                  </a:lnTo>
                  <a:close/>
                  <a:moveTo>
                    <a:pt x="28242" y="23099"/>
                  </a:moveTo>
                  <a:lnTo>
                    <a:pt x="28278" y="23110"/>
                  </a:lnTo>
                  <a:lnTo>
                    <a:pt x="28278" y="23134"/>
                  </a:lnTo>
                  <a:lnTo>
                    <a:pt x="28242" y="23099"/>
                  </a:lnTo>
                  <a:close/>
                  <a:moveTo>
                    <a:pt x="15419" y="0"/>
                  </a:moveTo>
                  <a:lnTo>
                    <a:pt x="15419" y="0"/>
                  </a:lnTo>
                  <a:cubicBezTo>
                    <a:pt x="16693" y="893"/>
                    <a:pt x="16884" y="2679"/>
                    <a:pt x="16955" y="4227"/>
                  </a:cubicBezTo>
                  <a:cubicBezTo>
                    <a:pt x="17098" y="7251"/>
                    <a:pt x="17217" y="10430"/>
                    <a:pt x="15836" y="13121"/>
                  </a:cubicBezTo>
                  <a:cubicBezTo>
                    <a:pt x="15324" y="11085"/>
                    <a:pt x="15015" y="9013"/>
                    <a:pt x="14895" y="6930"/>
                  </a:cubicBezTo>
                  <a:cubicBezTo>
                    <a:pt x="14860" y="6513"/>
                    <a:pt x="14967" y="6096"/>
                    <a:pt x="15169" y="5727"/>
                  </a:cubicBezTo>
                  <a:cubicBezTo>
                    <a:pt x="15431" y="5275"/>
                    <a:pt x="15622" y="5180"/>
                    <a:pt x="16467" y="5168"/>
                  </a:cubicBezTo>
                  <a:cubicBezTo>
                    <a:pt x="15753" y="4918"/>
                    <a:pt x="15098" y="4715"/>
                    <a:pt x="14776" y="4025"/>
                  </a:cubicBezTo>
                  <a:cubicBezTo>
                    <a:pt x="14482" y="3380"/>
                    <a:pt x="14844" y="2638"/>
                    <a:pt x="15679" y="2638"/>
                  </a:cubicBezTo>
                  <a:cubicBezTo>
                    <a:pt x="15722" y="2638"/>
                    <a:pt x="15766" y="2640"/>
                    <a:pt x="15812" y="2644"/>
                  </a:cubicBezTo>
                  <a:cubicBezTo>
                    <a:pt x="12678" y="1584"/>
                    <a:pt x="10454" y="1026"/>
                    <a:pt x="7301" y="1026"/>
                  </a:cubicBezTo>
                  <a:cubicBezTo>
                    <a:pt x="7052" y="1026"/>
                    <a:pt x="6798" y="1029"/>
                    <a:pt x="6537" y="1036"/>
                  </a:cubicBezTo>
                  <a:cubicBezTo>
                    <a:pt x="5156" y="1072"/>
                    <a:pt x="4870" y="1572"/>
                    <a:pt x="4870" y="1572"/>
                  </a:cubicBezTo>
                  <a:cubicBezTo>
                    <a:pt x="4870" y="1572"/>
                    <a:pt x="4773" y="1568"/>
                    <a:pt x="4622" y="1568"/>
                  </a:cubicBezTo>
                  <a:cubicBezTo>
                    <a:pt x="4105" y="1568"/>
                    <a:pt x="2956" y="1611"/>
                    <a:pt x="2882" y="1989"/>
                  </a:cubicBezTo>
                  <a:cubicBezTo>
                    <a:pt x="3038" y="1972"/>
                    <a:pt x="3195" y="1964"/>
                    <a:pt x="3353" y="1964"/>
                  </a:cubicBezTo>
                  <a:cubicBezTo>
                    <a:pt x="4917" y="1964"/>
                    <a:pt x="6537" y="2747"/>
                    <a:pt x="7597" y="3894"/>
                  </a:cubicBezTo>
                  <a:cubicBezTo>
                    <a:pt x="8764" y="5156"/>
                    <a:pt x="9788" y="6549"/>
                    <a:pt x="10633" y="8049"/>
                  </a:cubicBezTo>
                  <a:cubicBezTo>
                    <a:pt x="10538" y="7478"/>
                    <a:pt x="10407" y="7085"/>
                    <a:pt x="10347" y="6585"/>
                  </a:cubicBezTo>
                  <a:cubicBezTo>
                    <a:pt x="10335" y="6394"/>
                    <a:pt x="10347" y="6192"/>
                    <a:pt x="10609" y="6096"/>
                  </a:cubicBezTo>
                  <a:cubicBezTo>
                    <a:pt x="10652" y="6082"/>
                    <a:pt x="10697" y="6075"/>
                    <a:pt x="10741" y="6075"/>
                  </a:cubicBezTo>
                  <a:cubicBezTo>
                    <a:pt x="11066" y="6075"/>
                    <a:pt x="11411" y="6423"/>
                    <a:pt x="11526" y="6632"/>
                  </a:cubicBezTo>
                  <a:cubicBezTo>
                    <a:pt x="12324" y="8025"/>
                    <a:pt x="13002" y="9502"/>
                    <a:pt x="13526" y="11026"/>
                  </a:cubicBezTo>
                  <a:lnTo>
                    <a:pt x="12943" y="11026"/>
                  </a:lnTo>
                  <a:cubicBezTo>
                    <a:pt x="12800" y="11026"/>
                    <a:pt x="12669" y="11038"/>
                    <a:pt x="12538" y="11061"/>
                  </a:cubicBezTo>
                  <a:lnTo>
                    <a:pt x="12324" y="10918"/>
                  </a:lnTo>
                  <a:cubicBezTo>
                    <a:pt x="12336" y="10835"/>
                    <a:pt x="12348" y="10740"/>
                    <a:pt x="12348" y="10645"/>
                  </a:cubicBezTo>
                  <a:cubicBezTo>
                    <a:pt x="12348" y="10490"/>
                    <a:pt x="12324" y="10192"/>
                    <a:pt x="12324" y="10192"/>
                  </a:cubicBezTo>
                  <a:cubicBezTo>
                    <a:pt x="12098" y="10121"/>
                    <a:pt x="11859" y="10061"/>
                    <a:pt x="11621" y="10037"/>
                  </a:cubicBezTo>
                  <a:cubicBezTo>
                    <a:pt x="11509" y="10027"/>
                    <a:pt x="11396" y="10021"/>
                    <a:pt x="11285" y="10021"/>
                  </a:cubicBezTo>
                  <a:cubicBezTo>
                    <a:pt x="11149" y="10021"/>
                    <a:pt x="11014" y="10030"/>
                    <a:pt x="10883" y="10049"/>
                  </a:cubicBezTo>
                  <a:cubicBezTo>
                    <a:pt x="10740" y="9978"/>
                    <a:pt x="10609" y="9906"/>
                    <a:pt x="10478" y="9835"/>
                  </a:cubicBezTo>
                  <a:cubicBezTo>
                    <a:pt x="10478" y="9740"/>
                    <a:pt x="10478" y="9644"/>
                    <a:pt x="10466" y="9537"/>
                  </a:cubicBezTo>
                  <a:cubicBezTo>
                    <a:pt x="10431" y="9359"/>
                    <a:pt x="10395" y="9133"/>
                    <a:pt x="10395" y="9133"/>
                  </a:cubicBezTo>
                  <a:cubicBezTo>
                    <a:pt x="10193" y="9133"/>
                    <a:pt x="9990" y="9144"/>
                    <a:pt x="9788" y="9180"/>
                  </a:cubicBezTo>
                  <a:cubicBezTo>
                    <a:pt x="9573" y="9216"/>
                    <a:pt x="9359" y="9252"/>
                    <a:pt x="9240" y="9275"/>
                  </a:cubicBezTo>
                  <a:cubicBezTo>
                    <a:pt x="9085" y="9228"/>
                    <a:pt x="8942" y="9168"/>
                    <a:pt x="8799" y="9121"/>
                  </a:cubicBezTo>
                  <a:cubicBezTo>
                    <a:pt x="8764" y="9002"/>
                    <a:pt x="8740" y="8894"/>
                    <a:pt x="8716" y="8775"/>
                  </a:cubicBezTo>
                  <a:cubicBezTo>
                    <a:pt x="8680" y="8561"/>
                    <a:pt x="8657" y="8442"/>
                    <a:pt x="8657" y="8442"/>
                  </a:cubicBezTo>
                  <a:cubicBezTo>
                    <a:pt x="8454" y="8466"/>
                    <a:pt x="8264" y="8513"/>
                    <a:pt x="8061" y="8573"/>
                  </a:cubicBezTo>
                  <a:cubicBezTo>
                    <a:pt x="7835" y="8644"/>
                    <a:pt x="7621" y="8716"/>
                    <a:pt x="7514" y="8775"/>
                  </a:cubicBezTo>
                  <a:cubicBezTo>
                    <a:pt x="7430" y="8752"/>
                    <a:pt x="7347" y="8740"/>
                    <a:pt x="7275" y="8728"/>
                  </a:cubicBezTo>
                  <a:cubicBezTo>
                    <a:pt x="7240" y="8644"/>
                    <a:pt x="7204" y="8561"/>
                    <a:pt x="7180" y="8478"/>
                  </a:cubicBezTo>
                  <a:cubicBezTo>
                    <a:pt x="7121" y="8287"/>
                    <a:pt x="7085" y="8180"/>
                    <a:pt x="7085" y="8180"/>
                  </a:cubicBezTo>
                  <a:cubicBezTo>
                    <a:pt x="6906" y="8228"/>
                    <a:pt x="6740" y="8287"/>
                    <a:pt x="6573" y="8371"/>
                  </a:cubicBezTo>
                  <a:cubicBezTo>
                    <a:pt x="6383" y="8466"/>
                    <a:pt x="6204" y="8561"/>
                    <a:pt x="6109" y="8609"/>
                  </a:cubicBezTo>
                  <a:lnTo>
                    <a:pt x="5871" y="8609"/>
                  </a:lnTo>
                  <a:cubicBezTo>
                    <a:pt x="5823" y="8537"/>
                    <a:pt x="5775" y="8454"/>
                    <a:pt x="5728" y="8382"/>
                  </a:cubicBezTo>
                  <a:lnTo>
                    <a:pt x="5597" y="8132"/>
                  </a:lnTo>
                  <a:cubicBezTo>
                    <a:pt x="5454" y="8204"/>
                    <a:pt x="5323" y="8287"/>
                    <a:pt x="5204" y="8394"/>
                  </a:cubicBezTo>
                  <a:cubicBezTo>
                    <a:pt x="5013" y="8537"/>
                    <a:pt x="4823" y="8692"/>
                    <a:pt x="4787" y="8716"/>
                  </a:cubicBezTo>
                  <a:lnTo>
                    <a:pt x="4716" y="8728"/>
                  </a:lnTo>
                  <a:cubicBezTo>
                    <a:pt x="4692" y="8680"/>
                    <a:pt x="4668" y="8644"/>
                    <a:pt x="4632" y="8609"/>
                  </a:cubicBezTo>
                  <a:cubicBezTo>
                    <a:pt x="4585" y="8537"/>
                    <a:pt x="4478" y="8418"/>
                    <a:pt x="4478" y="8418"/>
                  </a:cubicBezTo>
                  <a:cubicBezTo>
                    <a:pt x="4382" y="8478"/>
                    <a:pt x="4299" y="8537"/>
                    <a:pt x="4216" y="8609"/>
                  </a:cubicBezTo>
                  <a:cubicBezTo>
                    <a:pt x="4120" y="8704"/>
                    <a:pt x="4049" y="8799"/>
                    <a:pt x="3977" y="8906"/>
                  </a:cubicBezTo>
                  <a:lnTo>
                    <a:pt x="3835" y="8954"/>
                  </a:lnTo>
                  <a:cubicBezTo>
                    <a:pt x="3811" y="8918"/>
                    <a:pt x="3775" y="8882"/>
                    <a:pt x="3739" y="8847"/>
                  </a:cubicBezTo>
                  <a:cubicBezTo>
                    <a:pt x="3680" y="8799"/>
                    <a:pt x="3561" y="8704"/>
                    <a:pt x="3561" y="8704"/>
                  </a:cubicBezTo>
                  <a:cubicBezTo>
                    <a:pt x="3477" y="8763"/>
                    <a:pt x="3394" y="8847"/>
                    <a:pt x="3323" y="8930"/>
                  </a:cubicBezTo>
                  <a:cubicBezTo>
                    <a:pt x="3239" y="9025"/>
                    <a:pt x="3156" y="9144"/>
                    <a:pt x="3096" y="9263"/>
                  </a:cubicBezTo>
                  <a:cubicBezTo>
                    <a:pt x="3025" y="9299"/>
                    <a:pt x="2965" y="9335"/>
                    <a:pt x="2894" y="9383"/>
                  </a:cubicBezTo>
                  <a:cubicBezTo>
                    <a:pt x="2894" y="8311"/>
                    <a:pt x="3406" y="7382"/>
                    <a:pt x="4239" y="6442"/>
                  </a:cubicBezTo>
                  <a:lnTo>
                    <a:pt x="4239" y="6442"/>
                  </a:lnTo>
                  <a:cubicBezTo>
                    <a:pt x="3287" y="7085"/>
                    <a:pt x="2596" y="8073"/>
                    <a:pt x="2334" y="9192"/>
                  </a:cubicBezTo>
                  <a:cubicBezTo>
                    <a:pt x="2311" y="9002"/>
                    <a:pt x="2084" y="8752"/>
                    <a:pt x="2061" y="8561"/>
                  </a:cubicBezTo>
                  <a:cubicBezTo>
                    <a:pt x="1989" y="8811"/>
                    <a:pt x="1894" y="9061"/>
                    <a:pt x="1763" y="9287"/>
                  </a:cubicBezTo>
                  <a:cubicBezTo>
                    <a:pt x="1822" y="8240"/>
                    <a:pt x="2049" y="7216"/>
                    <a:pt x="2430" y="6239"/>
                  </a:cubicBezTo>
                  <a:lnTo>
                    <a:pt x="2430" y="6239"/>
                  </a:lnTo>
                  <a:cubicBezTo>
                    <a:pt x="1549" y="7144"/>
                    <a:pt x="1215" y="8787"/>
                    <a:pt x="1191" y="10025"/>
                  </a:cubicBezTo>
                  <a:lnTo>
                    <a:pt x="1191" y="10073"/>
                  </a:lnTo>
                  <a:cubicBezTo>
                    <a:pt x="596" y="10823"/>
                    <a:pt x="703" y="11168"/>
                    <a:pt x="394" y="11692"/>
                  </a:cubicBezTo>
                  <a:cubicBezTo>
                    <a:pt x="227" y="11942"/>
                    <a:pt x="96" y="12228"/>
                    <a:pt x="25" y="12514"/>
                  </a:cubicBezTo>
                  <a:cubicBezTo>
                    <a:pt x="1" y="12621"/>
                    <a:pt x="1" y="12728"/>
                    <a:pt x="13" y="12835"/>
                  </a:cubicBezTo>
                  <a:cubicBezTo>
                    <a:pt x="48" y="13252"/>
                    <a:pt x="894" y="13657"/>
                    <a:pt x="894" y="13657"/>
                  </a:cubicBezTo>
                  <a:cubicBezTo>
                    <a:pt x="894" y="13657"/>
                    <a:pt x="763" y="13097"/>
                    <a:pt x="1370" y="12407"/>
                  </a:cubicBezTo>
                  <a:cubicBezTo>
                    <a:pt x="1941" y="11740"/>
                    <a:pt x="3013" y="11657"/>
                    <a:pt x="3644" y="11061"/>
                  </a:cubicBezTo>
                  <a:cubicBezTo>
                    <a:pt x="3977" y="10752"/>
                    <a:pt x="4168" y="10276"/>
                    <a:pt x="4573" y="10061"/>
                  </a:cubicBezTo>
                  <a:cubicBezTo>
                    <a:pt x="4781" y="9962"/>
                    <a:pt x="5006" y="9912"/>
                    <a:pt x="5234" y="9912"/>
                  </a:cubicBezTo>
                  <a:cubicBezTo>
                    <a:pt x="5279" y="9912"/>
                    <a:pt x="5325" y="9914"/>
                    <a:pt x="5370" y="9918"/>
                  </a:cubicBezTo>
                  <a:cubicBezTo>
                    <a:pt x="7025" y="10014"/>
                    <a:pt x="8395" y="11264"/>
                    <a:pt x="9288" y="12645"/>
                  </a:cubicBezTo>
                  <a:cubicBezTo>
                    <a:pt x="10181" y="14038"/>
                    <a:pt x="10752" y="15621"/>
                    <a:pt x="11681" y="16979"/>
                  </a:cubicBezTo>
                  <a:cubicBezTo>
                    <a:pt x="11305" y="17199"/>
                    <a:pt x="10866" y="17237"/>
                    <a:pt x="10416" y="17237"/>
                  </a:cubicBezTo>
                  <a:cubicBezTo>
                    <a:pt x="10176" y="17237"/>
                    <a:pt x="9933" y="17226"/>
                    <a:pt x="9695" y="17226"/>
                  </a:cubicBezTo>
                  <a:cubicBezTo>
                    <a:pt x="9631" y="17226"/>
                    <a:pt x="9566" y="17227"/>
                    <a:pt x="9502" y="17229"/>
                  </a:cubicBezTo>
                  <a:cubicBezTo>
                    <a:pt x="8764" y="17241"/>
                    <a:pt x="7883" y="17622"/>
                    <a:pt x="7835" y="18360"/>
                  </a:cubicBezTo>
                  <a:cubicBezTo>
                    <a:pt x="7883" y="18193"/>
                    <a:pt x="8097" y="18134"/>
                    <a:pt x="8371" y="17967"/>
                  </a:cubicBezTo>
                  <a:lnTo>
                    <a:pt x="8371" y="17967"/>
                  </a:lnTo>
                  <a:cubicBezTo>
                    <a:pt x="8252" y="18217"/>
                    <a:pt x="8430" y="18550"/>
                    <a:pt x="8466" y="18693"/>
                  </a:cubicBezTo>
                  <a:lnTo>
                    <a:pt x="8692" y="18205"/>
                  </a:lnTo>
                  <a:lnTo>
                    <a:pt x="8692" y="18205"/>
                  </a:lnTo>
                  <a:cubicBezTo>
                    <a:pt x="8682" y="18450"/>
                    <a:pt x="8899" y="18730"/>
                    <a:pt x="9142" y="18730"/>
                  </a:cubicBezTo>
                  <a:cubicBezTo>
                    <a:pt x="9182" y="18730"/>
                    <a:pt x="9223" y="18722"/>
                    <a:pt x="9264" y="18705"/>
                  </a:cubicBezTo>
                  <a:cubicBezTo>
                    <a:pt x="8907" y="18622"/>
                    <a:pt x="8930" y="18038"/>
                    <a:pt x="9228" y="17836"/>
                  </a:cubicBezTo>
                  <a:cubicBezTo>
                    <a:pt x="9401" y="17717"/>
                    <a:pt x="9603" y="17678"/>
                    <a:pt x="9810" y="17678"/>
                  </a:cubicBezTo>
                  <a:cubicBezTo>
                    <a:pt x="9974" y="17678"/>
                    <a:pt x="10142" y="17702"/>
                    <a:pt x="10300" y="17729"/>
                  </a:cubicBezTo>
                  <a:cubicBezTo>
                    <a:pt x="11062" y="17860"/>
                    <a:pt x="11824" y="17991"/>
                    <a:pt x="12574" y="18122"/>
                  </a:cubicBezTo>
                  <a:cubicBezTo>
                    <a:pt x="12252" y="18943"/>
                    <a:pt x="11931" y="19800"/>
                    <a:pt x="12026" y="20670"/>
                  </a:cubicBezTo>
                  <a:cubicBezTo>
                    <a:pt x="12109" y="21551"/>
                    <a:pt x="12740" y="22432"/>
                    <a:pt x="13610" y="22503"/>
                  </a:cubicBezTo>
                  <a:cubicBezTo>
                    <a:pt x="13110" y="22277"/>
                    <a:pt x="12729" y="21848"/>
                    <a:pt x="12562" y="21324"/>
                  </a:cubicBezTo>
                  <a:lnTo>
                    <a:pt x="12562" y="21324"/>
                  </a:lnTo>
                  <a:cubicBezTo>
                    <a:pt x="12765" y="21679"/>
                    <a:pt x="13131" y="21876"/>
                    <a:pt x="13505" y="21876"/>
                  </a:cubicBezTo>
                  <a:cubicBezTo>
                    <a:pt x="13722" y="21876"/>
                    <a:pt x="13941" y="21810"/>
                    <a:pt x="14133" y="21670"/>
                  </a:cubicBezTo>
                  <a:lnTo>
                    <a:pt x="14133" y="21670"/>
                  </a:lnTo>
                  <a:cubicBezTo>
                    <a:pt x="14024" y="21700"/>
                    <a:pt x="13912" y="21716"/>
                    <a:pt x="13801" y="21716"/>
                  </a:cubicBezTo>
                  <a:cubicBezTo>
                    <a:pt x="13523" y="21716"/>
                    <a:pt x="13247" y="21622"/>
                    <a:pt x="13026" y="21444"/>
                  </a:cubicBezTo>
                  <a:lnTo>
                    <a:pt x="13026" y="21444"/>
                  </a:lnTo>
                  <a:cubicBezTo>
                    <a:pt x="13048" y="21445"/>
                    <a:pt x="13071" y="21446"/>
                    <a:pt x="13093" y="21446"/>
                  </a:cubicBezTo>
                  <a:cubicBezTo>
                    <a:pt x="13354" y="21446"/>
                    <a:pt x="13598" y="21318"/>
                    <a:pt x="13741" y="21098"/>
                  </a:cubicBezTo>
                  <a:lnTo>
                    <a:pt x="13741" y="21098"/>
                  </a:lnTo>
                  <a:cubicBezTo>
                    <a:pt x="13599" y="21148"/>
                    <a:pt x="13450" y="21173"/>
                    <a:pt x="13302" y="21173"/>
                  </a:cubicBezTo>
                  <a:cubicBezTo>
                    <a:pt x="13026" y="21173"/>
                    <a:pt x="12751" y="21086"/>
                    <a:pt x="12526" y="20908"/>
                  </a:cubicBezTo>
                  <a:cubicBezTo>
                    <a:pt x="12657" y="20217"/>
                    <a:pt x="12895" y="19562"/>
                    <a:pt x="13252" y="18955"/>
                  </a:cubicBezTo>
                  <a:cubicBezTo>
                    <a:pt x="14584" y="19477"/>
                    <a:pt x="15990" y="19740"/>
                    <a:pt x="17405" y="19740"/>
                  </a:cubicBezTo>
                  <a:cubicBezTo>
                    <a:pt x="17862" y="19740"/>
                    <a:pt x="18320" y="19713"/>
                    <a:pt x="18777" y="19658"/>
                  </a:cubicBezTo>
                  <a:lnTo>
                    <a:pt x="18777" y="19658"/>
                  </a:lnTo>
                  <a:cubicBezTo>
                    <a:pt x="18717" y="20610"/>
                    <a:pt x="19527" y="21432"/>
                    <a:pt x="20420" y="21741"/>
                  </a:cubicBezTo>
                  <a:cubicBezTo>
                    <a:pt x="21072" y="21976"/>
                    <a:pt x="21768" y="22007"/>
                    <a:pt x="22462" y="22007"/>
                  </a:cubicBezTo>
                  <a:cubicBezTo>
                    <a:pt x="22719" y="22007"/>
                    <a:pt x="22976" y="22003"/>
                    <a:pt x="23230" y="22003"/>
                  </a:cubicBezTo>
                  <a:cubicBezTo>
                    <a:pt x="24921" y="22003"/>
                    <a:pt x="26742" y="22265"/>
                    <a:pt x="27992" y="23408"/>
                  </a:cubicBezTo>
                  <a:cubicBezTo>
                    <a:pt x="28266" y="23646"/>
                    <a:pt x="28516" y="23944"/>
                    <a:pt x="28862" y="24051"/>
                  </a:cubicBezTo>
                  <a:cubicBezTo>
                    <a:pt x="28926" y="24072"/>
                    <a:pt x="28997" y="24082"/>
                    <a:pt x="29068" y="24082"/>
                  </a:cubicBezTo>
                  <a:cubicBezTo>
                    <a:pt x="29363" y="24082"/>
                    <a:pt x="29676" y="23910"/>
                    <a:pt x="29695" y="23622"/>
                  </a:cubicBezTo>
                  <a:lnTo>
                    <a:pt x="29695" y="23622"/>
                  </a:lnTo>
                  <a:cubicBezTo>
                    <a:pt x="29564" y="23673"/>
                    <a:pt x="29426" y="23698"/>
                    <a:pt x="29289" y="23698"/>
                  </a:cubicBezTo>
                  <a:cubicBezTo>
                    <a:pt x="29103" y="23698"/>
                    <a:pt x="28919" y="23652"/>
                    <a:pt x="28754" y="23563"/>
                  </a:cubicBezTo>
                  <a:lnTo>
                    <a:pt x="28754" y="23563"/>
                  </a:lnTo>
                  <a:cubicBezTo>
                    <a:pt x="28794" y="23573"/>
                    <a:pt x="28833" y="23578"/>
                    <a:pt x="28871" y="23578"/>
                  </a:cubicBezTo>
                  <a:cubicBezTo>
                    <a:pt x="29276" y="23578"/>
                    <a:pt x="29614" y="23042"/>
                    <a:pt x="29385" y="22694"/>
                  </a:cubicBezTo>
                  <a:lnTo>
                    <a:pt x="29385" y="22694"/>
                  </a:lnTo>
                  <a:lnTo>
                    <a:pt x="28909" y="23134"/>
                  </a:lnTo>
                  <a:lnTo>
                    <a:pt x="25313" y="21205"/>
                  </a:lnTo>
                  <a:cubicBezTo>
                    <a:pt x="24562" y="20806"/>
                    <a:pt x="23764" y="20396"/>
                    <a:pt x="22909" y="20396"/>
                  </a:cubicBezTo>
                  <a:cubicBezTo>
                    <a:pt x="22897" y="20396"/>
                    <a:pt x="22885" y="20396"/>
                    <a:pt x="22873" y="20396"/>
                  </a:cubicBezTo>
                  <a:cubicBezTo>
                    <a:pt x="22504" y="20396"/>
                    <a:pt x="21980" y="20384"/>
                    <a:pt x="21920" y="20015"/>
                  </a:cubicBezTo>
                  <a:cubicBezTo>
                    <a:pt x="22312" y="19935"/>
                    <a:pt x="22708" y="19902"/>
                    <a:pt x="23105" y="19902"/>
                  </a:cubicBezTo>
                  <a:cubicBezTo>
                    <a:pt x="24132" y="19902"/>
                    <a:pt x="25169" y="20125"/>
                    <a:pt x="26183" y="20348"/>
                  </a:cubicBezTo>
                  <a:lnTo>
                    <a:pt x="30362" y="21289"/>
                  </a:lnTo>
                  <a:cubicBezTo>
                    <a:pt x="30631" y="21350"/>
                    <a:pt x="30906" y="21407"/>
                    <a:pt x="31173" y="21407"/>
                  </a:cubicBezTo>
                  <a:cubicBezTo>
                    <a:pt x="31318" y="21407"/>
                    <a:pt x="31461" y="21390"/>
                    <a:pt x="31600" y="21348"/>
                  </a:cubicBezTo>
                  <a:cubicBezTo>
                    <a:pt x="32005" y="21217"/>
                    <a:pt x="32338" y="20789"/>
                    <a:pt x="32195" y="20396"/>
                  </a:cubicBezTo>
                  <a:lnTo>
                    <a:pt x="32195" y="20396"/>
                  </a:lnTo>
                  <a:cubicBezTo>
                    <a:pt x="32005" y="20801"/>
                    <a:pt x="31612" y="21074"/>
                    <a:pt x="31159" y="21134"/>
                  </a:cubicBezTo>
                  <a:cubicBezTo>
                    <a:pt x="31612" y="20908"/>
                    <a:pt x="31779" y="20348"/>
                    <a:pt x="31540" y="19908"/>
                  </a:cubicBezTo>
                  <a:lnTo>
                    <a:pt x="31540" y="19908"/>
                  </a:lnTo>
                  <a:cubicBezTo>
                    <a:pt x="31540" y="20420"/>
                    <a:pt x="31112" y="20836"/>
                    <a:pt x="30600" y="20836"/>
                  </a:cubicBezTo>
                  <a:cubicBezTo>
                    <a:pt x="30957" y="20634"/>
                    <a:pt x="31100" y="20181"/>
                    <a:pt x="30897" y="19824"/>
                  </a:cubicBezTo>
                  <a:lnTo>
                    <a:pt x="30897" y="19824"/>
                  </a:lnTo>
                  <a:cubicBezTo>
                    <a:pt x="30945" y="20205"/>
                    <a:pt x="30564" y="20539"/>
                    <a:pt x="30183" y="20586"/>
                  </a:cubicBezTo>
                  <a:cubicBezTo>
                    <a:pt x="30118" y="20596"/>
                    <a:pt x="30053" y="20601"/>
                    <a:pt x="29989" y="20601"/>
                  </a:cubicBezTo>
                  <a:cubicBezTo>
                    <a:pt x="29676" y="20601"/>
                    <a:pt x="29370" y="20492"/>
                    <a:pt x="29064" y="20384"/>
                  </a:cubicBezTo>
                  <a:lnTo>
                    <a:pt x="25433" y="19027"/>
                  </a:lnTo>
                  <a:cubicBezTo>
                    <a:pt x="28552" y="17753"/>
                    <a:pt x="31088" y="15395"/>
                    <a:pt x="33791" y="13383"/>
                  </a:cubicBezTo>
                  <a:cubicBezTo>
                    <a:pt x="36330" y="11503"/>
                    <a:pt x="39122" y="9645"/>
                    <a:pt x="42246" y="9645"/>
                  </a:cubicBezTo>
                  <a:cubicBezTo>
                    <a:pt x="42446" y="9645"/>
                    <a:pt x="42648" y="9652"/>
                    <a:pt x="42851" y="9668"/>
                  </a:cubicBezTo>
                  <a:cubicBezTo>
                    <a:pt x="43470" y="9716"/>
                    <a:pt x="43982" y="9775"/>
                    <a:pt x="44375" y="9811"/>
                  </a:cubicBezTo>
                  <a:lnTo>
                    <a:pt x="44078" y="10025"/>
                  </a:lnTo>
                  <a:cubicBezTo>
                    <a:pt x="44078" y="10025"/>
                    <a:pt x="44649" y="10133"/>
                    <a:pt x="45125" y="10180"/>
                  </a:cubicBezTo>
                  <a:cubicBezTo>
                    <a:pt x="45530" y="10216"/>
                    <a:pt x="46030" y="10228"/>
                    <a:pt x="46030" y="10228"/>
                  </a:cubicBezTo>
                  <a:cubicBezTo>
                    <a:pt x="45804" y="10025"/>
                    <a:pt x="45566" y="9835"/>
                    <a:pt x="45304" y="9680"/>
                  </a:cubicBezTo>
                  <a:cubicBezTo>
                    <a:pt x="45054" y="9537"/>
                    <a:pt x="44792" y="9430"/>
                    <a:pt x="44518" y="9347"/>
                  </a:cubicBezTo>
                  <a:lnTo>
                    <a:pt x="44471" y="9633"/>
                  </a:lnTo>
                  <a:cubicBezTo>
                    <a:pt x="44078" y="9514"/>
                    <a:pt x="43685" y="9418"/>
                    <a:pt x="43292" y="9347"/>
                  </a:cubicBezTo>
                  <a:lnTo>
                    <a:pt x="43113" y="8835"/>
                  </a:lnTo>
                  <a:cubicBezTo>
                    <a:pt x="43080" y="8833"/>
                    <a:pt x="43047" y="8832"/>
                    <a:pt x="43014" y="8832"/>
                  </a:cubicBezTo>
                  <a:cubicBezTo>
                    <a:pt x="42619" y="8832"/>
                    <a:pt x="42230" y="8962"/>
                    <a:pt x="41923" y="9204"/>
                  </a:cubicBezTo>
                  <a:cubicBezTo>
                    <a:pt x="41804" y="9204"/>
                    <a:pt x="41696" y="9192"/>
                    <a:pt x="41589" y="9192"/>
                  </a:cubicBezTo>
                  <a:lnTo>
                    <a:pt x="41458" y="9192"/>
                  </a:lnTo>
                  <a:cubicBezTo>
                    <a:pt x="41411" y="9121"/>
                    <a:pt x="41351" y="9013"/>
                    <a:pt x="41339" y="9002"/>
                  </a:cubicBezTo>
                  <a:cubicBezTo>
                    <a:pt x="41327" y="8990"/>
                    <a:pt x="41137" y="8704"/>
                    <a:pt x="41137" y="8704"/>
                  </a:cubicBezTo>
                  <a:cubicBezTo>
                    <a:pt x="40934" y="8752"/>
                    <a:pt x="40732" y="8835"/>
                    <a:pt x="40542" y="8930"/>
                  </a:cubicBezTo>
                  <a:cubicBezTo>
                    <a:pt x="40387" y="9025"/>
                    <a:pt x="40244" y="9144"/>
                    <a:pt x="40125" y="9287"/>
                  </a:cubicBezTo>
                  <a:cubicBezTo>
                    <a:pt x="39970" y="9299"/>
                    <a:pt x="39827" y="9323"/>
                    <a:pt x="39684" y="9359"/>
                  </a:cubicBezTo>
                  <a:cubicBezTo>
                    <a:pt x="39649" y="9299"/>
                    <a:pt x="39589" y="9240"/>
                    <a:pt x="39541" y="9192"/>
                  </a:cubicBezTo>
                  <a:cubicBezTo>
                    <a:pt x="39494" y="9156"/>
                    <a:pt x="39268" y="8918"/>
                    <a:pt x="39268" y="8918"/>
                  </a:cubicBezTo>
                  <a:cubicBezTo>
                    <a:pt x="39077" y="9013"/>
                    <a:pt x="38887" y="9133"/>
                    <a:pt x="38720" y="9263"/>
                  </a:cubicBezTo>
                  <a:cubicBezTo>
                    <a:pt x="38577" y="9394"/>
                    <a:pt x="38446" y="9549"/>
                    <a:pt x="38339" y="9716"/>
                  </a:cubicBezTo>
                  <a:cubicBezTo>
                    <a:pt x="38196" y="9764"/>
                    <a:pt x="38065" y="9811"/>
                    <a:pt x="37934" y="9859"/>
                  </a:cubicBezTo>
                  <a:cubicBezTo>
                    <a:pt x="37886" y="9811"/>
                    <a:pt x="37839" y="9775"/>
                    <a:pt x="37791" y="9740"/>
                  </a:cubicBezTo>
                  <a:cubicBezTo>
                    <a:pt x="37720" y="9692"/>
                    <a:pt x="37470" y="9502"/>
                    <a:pt x="37470" y="9502"/>
                  </a:cubicBezTo>
                  <a:cubicBezTo>
                    <a:pt x="37279" y="9609"/>
                    <a:pt x="37113" y="9752"/>
                    <a:pt x="36958" y="9906"/>
                  </a:cubicBezTo>
                  <a:cubicBezTo>
                    <a:pt x="36815" y="10073"/>
                    <a:pt x="36696" y="10240"/>
                    <a:pt x="36601" y="10430"/>
                  </a:cubicBezTo>
                  <a:cubicBezTo>
                    <a:pt x="36482" y="10490"/>
                    <a:pt x="36374" y="10549"/>
                    <a:pt x="36255" y="10609"/>
                  </a:cubicBezTo>
                  <a:cubicBezTo>
                    <a:pt x="36220" y="10573"/>
                    <a:pt x="36184" y="10549"/>
                    <a:pt x="36148" y="10526"/>
                  </a:cubicBezTo>
                  <a:cubicBezTo>
                    <a:pt x="36077" y="10490"/>
                    <a:pt x="35815" y="10311"/>
                    <a:pt x="35815" y="10311"/>
                  </a:cubicBezTo>
                  <a:cubicBezTo>
                    <a:pt x="35636" y="10442"/>
                    <a:pt x="35481" y="10597"/>
                    <a:pt x="35339" y="10776"/>
                  </a:cubicBezTo>
                  <a:cubicBezTo>
                    <a:pt x="35208" y="10942"/>
                    <a:pt x="35100" y="11121"/>
                    <a:pt x="35017" y="11311"/>
                  </a:cubicBezTo>
                  <a:lnTo>
                    <a:pt x="34815" y="11442"/>
                  </a:lnTo>
                  <a:cubicBezTo>
                    <a:pt x="34767" y="11407"/>
                    <a:pt x="34719" y="11371"/>
                    <a:pt x="34660" y="11347"/>
                  </a:cubicBezTo>
                  <a:cubicBezTo>
                    <a:pt x="34588" y="11311"/>
                    <a:pt x="34315" y="11157"/>
                    <a:pt x="34315" y="11157"/>
                  </a:cubicBezTo>
                  <a:cubicBezTo>
                    <a:pt x="34148" y="11311"/>
                    <a:pt x="33993" y="11478"/>
                    <a:pt x="33874" y="11657"/>
                  </a:cubicBezTo>
                  <a:cubicBezTo>
                    <a:pt x="33755" y="11835"/>
                    <a:pt x="33660" y="12026"/>
                    <a:pt x="33600" y="12228"/>
                  </a:cubicBezTo>
                  <a:lnTo>
                    <a:pt x="33386" y="12383"/>
                  </a:lnTo>
                  <a:cubicBezTo>
                    <a:pt x="33303" y="12323"/>
                    <a:pt x="33231" y="12264"/>
                    <a:pt x="33136" y="12228"/>
                  </a:cubicBezTo>
                  <a:cubicBezTo>
                    <a:pt x="33041" y="12192"/>
                    <a:pt x="32755" y="12061"/>
                    <a:pt x="32755" y="12061"/>
                  </a:cubicBezTo>
                  <a:cubicBezTo>
                    <a:pt x="32600" y="12216"/>
                    <a:pt x="32457" y="12395"/>
                    <a:pt x="32338" y="12585"/>
                  </a:cubicBezTo>
                  <a:cubicBezTo>
                    <a:pt x="32207" y="12812"/>
                    <a:pt x="32112" y="13038"/>
                    <a:pt x="32040" y="13288"/>
                  </a:cubicBezTo>
                  <a:lnTo>
                    <a:pt x="31850" y="13407"/>
                  </a:lnTo>
                  <a:cubicBezTo>
                    <a:pt x="31779" y="13347"/>
                    <a:pt x="31695" y="13288"/>
                    <a:pt x="31600" y="13240"/>
                  </a:cubicBezTo>
                  <a:cubicBezTo>
                    <a:pt x="31469" y="13181"/>
                    <a:pt x="31183" y="13050"/>
                    <a:pt x="31183" y="13050"/>
                  </a:cubicBezTo>
                  <a:cubicBezTo>
                    <a:pt x="31017" y="13216"/>
                    <a:pt x="30862" y="13407"/>
                    <a:pt x="30719" y="13609"/>
                  </a:cubicBezTo>
                  <a:cubicBezTo>
                    <a:pt x="30576" y="13847"/>
                    <a:pt x="30457" y="14097"/>
                    <a:pt x="30374" y="14359"/>
                  </a:cubicBezTo>
                  <a:cubicBezTo>
                    <a:pt x="30326" y="14383"/>
                    <a:pt x="30278" y="14419"/>
                    <a:pt x="30231" y="14443"/>
                  </a:cubicBezTo>
                  <a:cubicBezTo>
                    <a:pt x="30183" y="14407"/>
                    <a:pt x="30135" y="14371"/>
                    <a:pt x="30076" y="14336"/>
                  </a:cubicBezTo>
                  <a:cubicBezTo>
                    <a:pt x="29957" y="14276"/>
                    <a:pt x="29695" y="14121"/>
                    <a:pt x="29695" y="14121"/>
                  </a:cubicBezTo>
                  <a:cubicBezTo>
                    <a:pt x="29516" y="14264"/>
                    <a:pt x="29350" y="14431"/>
                    <a:pt x="29207" y="14621"/>
                  </a:cubicBezTo>
                  <a:cubicBezTo>
                    <a:pt x="29076" y="14788"/>
                    <a:pt x="28957" y="14978"/>
                    <a:pt x="28862" y="15181"/>
                  </a:cubicBezTo>
                  <a:lnTo>
                    <a:pt x="28623" y="15288"/>
                  </a:lnTo>
                  <a:cubicBezTo>
                    <a:pt x="28564" y="15228"/>
                    <a:pt x="28504" y="15169"/>
                    <a:pt x="28433" y="15109"/>
                  </a:cubicBezTo>
                  <a:cubicBezTo>
                    <a:pt x="28302" y="15014"/>
                    <a:pt x="28052" y="14847"/>
                    <a:pt x="28052" y="14847"/>
                  </a:cubicBezTo>
                  <a:cubicBezTo>
                    <a:pt x="27861" y="14990"/>
                    <a:pt x="27683" y="15145"/>
                    <a:pt x="27516" y="15324"/>
                  </a:cubicBezTo>
                  <a:cubicBezTo>
                    <a:pt x="27361" y="15502"/>
                    <a:pt x="27218" y="15681"/>
                    <a:pt x="27099" y="15883"/>
                  </a:cubicBezTo>
                  <a:cubicBezTo>
                    <a:pt x="26980" y="15931"/>
                    <a:pt x="26861" y="15967"/>
                    <a:pt x="26742" y="15990"/>
                  </a:cubicBezTo>
                  <a:cubicBezTo>
                    <a:pt x="26695" y="15919"/>
                    <a:pt x="26635" y="15836"/>
                    <a:pt x="26576" y="15764"/>
                  </a:cubicBezTo>
                  <a:cubicBezTo>
                    <a:pt x="26445" y="15633"/>
                    <a:pt x="26218" y="15443"/>
                    <a:pt x="26218" y="15443"/>
                  </a:cubicBezTo>
                  <a:cubicBezTo>
                    <a:pt x="25992" y="15562"/>
                    <a:pt x="25790" y="15693"/>
                    <a:pt x="25599" y="15848"/>
                  </a:cubicBezTo>
                  <a:cubicBezTo>
                    <a:pt x="25421" y="15979"/>
                    <a:pt x="25266" y="16133"/>
                    <a:pt x="25123" y="16288"/>
                  </a:cubicBezTo>
                  <a:cubicBezTo>
                    <a:pt x="25040" y="16300"/>
                    <a:pt x="24956" y="16312"/>
                    <a:pt x="24873" y="16312"/>
                  </a:cubicBezTo>
                  <a:cubicBezTo>
                    <a:pt x="24837" y="16229"/>
                    <a:pt x="24801" y="16145"/>
                    <a:pt x="24754" y="16062"/>
                  </a:cubicBezTo>
                  <a:cubicBezTo>
                    <a:pt x="24659" y="15919"/>
                    <a:pt x="24563" y="15788"/>
                    <a:pt x="24456" y="15657"/>
                  </a:cubicBezTo>
                  <a:cubicBezTo>
                    <a:pt x="24218" y="15729"/>
                    <a:pt x="23980" y="15824"/>
                    <a:pt x="23742" y="15943"/>
                  </a:cubicBezTo>
                  <a:cubicBezTo>
                    <a:pt x="23539" y="16038"/>
                    <a:pt x="23349" y="16157"/>
                    <a:pt x="23158" y="16300"/>
                  </a:cubicBezTo>
                  <a:lnTo>
                    <a:pt x="22944" y="16276"/>
                  </a:lnTo>
                  <a:cubicBezTo>
                    <a:pt x="22920" y="16181"/>
                    <a:pt x="22908" y="16086"/>
                    <a:pt x="22873" y="16002"/>
                  </a:cubicBezTo>
                  <a:cubicBezTo>
                    <a:pt x="22813" y="15836"/>
                    <a:pt x="22730" y="15669"/>
                    <a:pt x="22646" y="15514"/>
                  </a:cubicBezTo>
                  <a:cubicBezTo>
                    <a:pt x="22385" y="15550"/>
                    <a:pt x="22123" y="15598"/>
                    <a:pt x="21873" y="15669"/>
                  </a:cubicBezTo>
                  <a:cubicBezTo>
                    <a:pt x="21623" y="15740"/>
                    <a:pt x="21372" y="15836"/>
                    <a:pt x="21134" y="15955"/>
                  </a:cubicBezTo>
                  <a:cubicBezTo>
                    <a:pt x="21099" y="15931"/>
                    <a:pt x="21087" y="15919"/>
                    <a:pt x="21051" y="15895"/>
                  </a:cubicBezTo>
                  <a:cubicBezTo>
                    <a:pt x="21051" y="15800"/>
                    <a:pt x="21039" y="15705"/>
                    <a:pt x="21027" y="15598"/>
                  </a:cubicBezTo>
                  <a:cubicBezTo>
                    <a:pt x="20991" y="15419"/>
                    <a:pt x="20932" y="15240"/>
                    <a:pt x="20861" y="15074"/>
                  </a:cubicBezTo>
                  <a:cubicBezTo>
                    <a:pt x="20861" y="15074"/>
                    <a:pt x="20515" y="15074"/>
                    <a:pt x="20051" y="15133"/>
                  </a:cubicBezTo>
                  <a:cubicBezTo>
                    <a:pt x="19801" y="15157"/>
                    <a:pt x="19551" y="15217"/>
                    <a:pt x="19301" y="15300"/>
                  </a:cubicBezTo>
                  <a:lnTo>
                    <a:pt x="19134" y="15217"/>
                  </a:lnTo>
                  <a:cubicBezTo>
                    <a:pt x="19146" y="15098"/>
                    <a:pt x="19158" y="14967"/>
                    <a:pt x="19158" y="14836"/>
                  </a:cubicBezTo>
                  <a:cubicBezTo>
                    <a:pt x="19146" y="14645"/>
                    <a:pt x="19110" y="14455"/>
                    <a:pt x="19051" y="14276"/>
                  </a:cubicBezTo>
                  <a:cubicBezTo>
                    <a:pt x="19051" y="14276"/>
                    <a:pt x="18694" y="14240"/>
                    <a:pt x="18217" y="14228"/>
                  </a:cubicBezTo>
                  <a:cubicBezTo>
                    <a:pt x="18074" y="14228"/>
                    <a:pt x="17932" y="14240"/>
                    <a:pt x="17789" y="14252"/>
                  </a:cubicBezTo>
                  <a:cubicBezTo>
                    <a:pt x="18086" y="13752"/>
                    <a:pt x="18194" y="13133"/>
                    <a:pt x="18455" y="12585"/>
                  </a:cubicBezTo>
                  <a:cubicBezTo>
                    <a:pt x="18683" y="12101"/>
                    <a:pt x="19146" y="11738"/>
                    <a:pt x="19645" y="11738"/>
                  </a:cubicBezTo>
                  <a:cubicBezTo>
                    <a:pt x="19771" y="11738"/>
                    <a:pt x="19900" y="11761"/>
                    <a:pt x="20027" y="11811"/>
                  </a:cubicBezTo>
                  <a:cubicBezTo>
                    <a:pt x="20420" y="11966"/>
                    <a:pt x="20706" y="12478"/>
                    <a:pt x="20884" y="12931"/>
                  </a:cubicBezTo>
                  <a:cubicBezTo>
                    <a:pt x="20753" y="11883"/>
                    <a:pt x="21480" y="10561"/>
                    <a:pt x="22539" y="10347"/>
                  </a:cubicBezTo>
                  <a:cubicBezTo>
                    <a:pt x="22701" y="10313"/>
                    <a:pt x="22863" y="10297"/>
                    <a:pt x="23025" y="10297"/>
                  </a:cubicBezTo>
                  <a:cubicBezTo>
                    <a:pt x="24054" y="10297"/>
                    <a:pt x="25052" y="10953"/>
                    <a:pt x="25587" y="11859"/>
                  </a:cubicBezTo>
                  <a:cubicBezTo>
                    <a:pt x="25718" y="10859"/>
                    <a:pt x="24516" y="9906"/>
                    <a:pt x="25230" y="8978"/>
                  </a:cubicBezTo>
                  <a:cubicBezTo>
                    <a:pt x="25409" y="8752"/>
                    <a:pt x="25659" y="8585"/>
                    <a:pt x="25944" y="8513"/>
                  </a:cubicBezTo>
                  <a:cubicBezTo>
                    <a:pt x="26526" y="8354"/>
                    <a:pt x="27120" y="8275"/>
                    <a:pt x="27711" y="8275"/>
                  </a:cubicBezTo>
                  <a:cubicBezTo>
                    <a:pt x="29189" y="8275"/>
                    <a:pt x="30647" y="8765"/>
                    <a:pt x="31838" y="9692"/>
                  </a:cubicBezTo>
                  <a:cubicBezTo>
                    <a:pt x="31659" y="9025"/>
                    <a:pt x="30945" y="8609"/>
                    <a:pt x="30731" y="7954"/>
                  </a:cubicBezTo>
                  <a:cubicBezTo>
                    <a:pt x="30540" y="7370"/>
                    <a:pt x="30778" y="6716"/>
                    <a:pt x="31207" y="6275"/>
                  </a:cubicBezTo>
                  <a:cubicBezTo>
                    <a:pt x="31636" y="5846"/>
                    <a:pt x="32219" y="5596"/>
                    <a:pt x="32802" y="5418"/>
                  </a:cubicBezTo>
                  <a:cubicBezTo>
                    <a:pt x="33680" y="5146"/>
                    <a:pt x="34593" y="5010"/>
                    <a:pt x="35509" y="5010"/>
                  </a:cubicBezTo>
                  <a:cubicBezTo>
                    <a:pt x="36197" y="5010"/>
                    <a:pt x="36886" y="5086"/>
                    <a:pt x="37565" y="5239"/>
                  </a:cubicBezTo>
                  <a:cubicBezTo>
                    <a:pt x="34993" y="2739"/>
                    <a:pt x="31314" y="1798"/>
                    <a:pt x="27766" y="1227"/>
                  </a:cubicBezTo>
                  <a:cubicBezTo>
                    <a:pt x="26233" y="979"/>
                    <a:pt x="24653" y="784"/>
                    <a:pt x="23095" y="784"/>
                  </a:cubicBezTo>
                  <a:cubicBezTo>
                    <a:pt x="21290" y="784"/>
                    <a:pt x="19514" y="1045"/>
                    <a:pt x="17872" y="1786"/>
                  </a:cubicBezTo>
                  <a:cubicBezTo>
                    <a:pt x="17170" y="1084"/>
                    <a:pt x="16396" y="155"/>
                    <a:pt x="15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5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7" name="Google Shape;5807;p19"/>
          <p:cNvGrpSpPr/>
          <p:nvPr/>
        </p:nvGrpSpPr>
        <p:grpSpPr>
          <a:xfrm rot="-5400000">
            <a:off x="7148922" y="4117108"/>
            <a:ext cx="1032520" cy="1058113"/>
            <a:chOff x="8110249" y="3058658"/>
            <a:chExt cx="1026566" cy="1051802"/>
          </a:xfrm>
        </p:grpSpPr>
        <p:sp>
          <p:nvSpPr>
            <p:cNvPr id="5808" name="Google Shape;5808;p19"/>
            <p:cNvSpPr/>
            <p:nvPr/>
          </p:nvSpPr>
          <p:spPr>
            <a:xfrm>
              <a:off x="8110249" y="3058658"/>
              <a:ext cx="1026566" cy="1051802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09" name="Google Shape;5809;p19"/>
            <p:cNvGrpSpPr/>
            <p:nvPr/>
          </p:nvGrpSpPr>
          <p:grpSpPr>
            <a:xfrm>
              <a:off x="8125860" y="3089154"/>
              <a:ext cx="998791" cy="999206"/>
              <a:chOff x="8125860" y="3089154"/>
              <a:chExt cx="998791" cy="999206"/>
            </a:xfrm>
          </p:grpSpPr>
          <p:sp>
            <p:nvSpPr>
              <p:cNvPr id="5810" name="Google Shape;5810;p19"/>
              <p:cNvSpPr/>
              <p:nvPr/>
            </p:nvSpPr>
            <p:spPr>
              <a:xfrm>
                <a:off x="8624298" y="3157969"/>
                <a:ext cx="204815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19" extrusionOk="0">
                    <a:moveTo>
                      <a:pt x="2839" y="1"/>
                    </a:moveTo>
                    <a:cubicBezTo>
                      <a:pt x="1832" y="1"/>
                      <a:pt x="894" y="414"/>
                      <a:pt x="476" y="1120"/>
                    </a:cubicBezTo>
                    <a:cubicBezTo>
                      <a:pt x="429" y="1192"/>
                      <a:pt x="393" y="1263"/>
                      <a:pt x="357" y="1334"/>
                    </a:cubicBezTo>
                    <a:cubicBezTo>
                      <a:pt x="83" y="1858"/>
                      <a:pt x="12" y="2466"/>
                      <a:pt x="155" y="3049"/>
                    </a:cubicBezTo>
                    <a:cubicBezTo>
                      <a:pt x="356" y="3862"/>
                      <a:pt x="1006" y="4460"/>
                      <a:pt x="1774" y="4460"/>
                    </a:cubicBezTo>
                    <a:cubicBezTo>
                      <a:pt x="1871" y="4460"/>
                      <a:pt x="1971" y="4450"/>
                      <a:pt x="2072" y="4430"/>
                    </a:cubicBezTo>
                    <a:cubicBezTo>
                      <a:pt x="2834" y="4275"/>
                      <a:pt x="3477" y="3704"/>
                      <a:pt x="3143" y="2763"/>
                    </a:cubicBezTo>
                    <a:cubicBezTo>
                      <a:pt x="2913" y="2141"/>
                      <a:pt x="2469" y="2007"/>
                      <a:pt x="2127" y="2007"/>
                    </a:cubicBezTo>
                    <a:cubicBezTo>
                      <a:pt x="1867" y="2007"/>
                      <a:pt x="1667" y="2085"/>
                      <a:pt x="1667" y="2085"/>
                    </a:cubicBezTo>
                    <a:cubicBezTo>
                      <a:pt x="1667" y="2085"/>
                      <a:pt x="2157" y="1594"/>
                      <a:pt x="2856" y="1594"/>
                    </a:cubicBezTo>
                    <a:cubicBezTo>
                      <a:pt x="3202" y="1594"/>
                      <a:pt x="3599" y="1714"/>
                      <a:pt x="4013" y="2073"/>
                    </a:cubicBezTo>
                    <a:cubicBezTo>
                      <a:pt x="4965" y="2894"/>
                      <a:pt x="5358" y="4835"/>
                      <a:pt x="3929" y="6680"/>
                    </a:cubicBezTo>
                    <a:cubicBezTo>
                      <a:pt x="3286" y="7430"/>
                      <a:pt x="2536" y="8061"/>
                      <a:pt x="1703" y="8573"/>
                    </a:cubicBezTo>
                    <a:cubicBezTo>
                      <a:pt x="1155" y="8895"/>
                      <a:pt x="584" y="9169"/>
                      <a:pt x="0" y="9419"/>
                    </a:cubicBezTo>
                    <a:cubicBezTo>
                      <a:pt x="976" y="9419"/>
                      <a:pt x="6239" y="8669"/>
                      <a:pt x="6346" y="4061"/>
                    </a:cubicBezTo>
                    <a:cubicBezTo>
                      <a:pt x="6413" y="1165"/>
                      <a:pt x="4530" y="1"/>
                      <a:pt x="28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1" name="Google Shape;5811;p19"/>
              <p:cNvSpPr/>
              <p:nvPr/>
            </p:nvSpPr>
            <p:spPr>
              <a:xfrm>
                <a:off x="8420791" y="3157969"/>
                <a:ext cx="205039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19" extrusionOk="0">
                    <a:moveTo>
                      <a:pt x="3573" y="1"/>
                    </a:moveTo>
                    <a:cubicBezTo>
                      <a:pt x="1881" y="1"/>
                      <a:pt x="0" y="1165"/>
                      <a:pt x="75" y="4061"/>
                    </a:cubicBezTo>
                    <a:cubicBezTo>
                      <a:pt x="194" y="8669"/>
                      <a:pt x="5444" y="9419"/>
                      <a:pt x="6421" y="9419"/>
                    </a:cubicBezTo>
                    <a:cubicBezTo>
                      <a:pt x="5837" y="9169"/>
                      <a:pt x="5266" y="8883"/>
                      <a:pt x="4718" y="8562"/>
                    </a:cubicBezTo>
                    <a:cubicBezTo>
                      <a:pt x="3873" y="8061"/>
                      <a:pt x="3123" y="7430"/>
                      <a:pt x="2492" y="6680"/>
                    </a:cubicBezTo>
                    <a:cubicBezTo>
                      <a:pt x="1063" y="4835"/>
                      <a:pt x="1444" y="2894"/>
                      <a:pt x="2396" y="2073"/>
                    </a:cubicBezTo>
                    <a:cubicBezTo>
                      <a:pt x="2814" y="1714"/>
                      <a:pt x="3213" y="1594"/>
                      <a:pt x="3561" y="1594"/>
                    </a:cubicBezTo>
                    <a:cubicBezTo>
                      <a:pt x="4263" y="1594"/>
                      <a:pt x="4754" y="2085"/>
                      <a:pt x="4754" y="2085"/>
                    </a:cubicBezTo>
                    <a:cubicBezTo>
                      <a:pt x="4754" y="2085"/>
                      <a:pt x="4554" y="2007"/>
                      <a:pt x="4294" y="2007"/>
                    </a:cubicBezTo>
                    <a:cubicBezTo>
                      <a:pt x="3952" y="2007"/>
                      <a:pt x="3507" y="2141"/>
                      <a:pt x="3277" y="2763"/>
                    </a:cubicBezTo>
                    <a:cubicBezTo>
                      <a:pt x="2932" y="3704"/>
                      <a:pt x="3575" y="4275"/>
                      <a:pt x="4349" y="4430"/>
                    </a:cubicBezTo>
                    <a:cubicBezTo>
                      <a:pt x="4450" y="4450"/>
                      <a:pt x="4549" y="4460"/>
                      <a:pt x="4647" y="4460"/>
                    </a:cubicBezTo>
                    <a:cubicBezTo>
                      <a:pt x="5413" y="4460"/>
                      <a:pt x="6055" y="3862"/>
                      <a:pt x="6266" y="3049"/>
                    </a:cubicBezTo>
                    <a:cubicBezTo>
                      <a:pt x="6397" y="2466"/>
                      <a:pt x="6325" y="1858"/>
                      <a:pt x="6052" y="1334"/>
                    </a:cubicBezTo>
                    <a:cubicBezTo>
                      <a:pt x="6016" y="1263"/>
                      <a:pt x="5992" y="1192"/>
                      <a:pt x="5944" y="1120"/>
                    </a:cubicBezTo>
                    <a:cubicBezTo>
                      <a:pt x="5522" y="414"/>
                      <a:pt x="4581" y="1"/>
                      <a:pt x="3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2" name="Google Shape;5812;p19"/>
              <p:cNvSpPr/>
              <p:nvPr/>
            </p:nvSpPr>
            <p:spPr>
              <a:xfrm>
                <a:off x="8624298" y="3716505"/>
                <a:ext cx="204815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4" y="238"/>
                      <a:pt x="1155" y="524"/>
                      <a:pt x="1703" y="857"/>
                    </a:cubicBezTo>
                    <a:cubicBezTo>
                      <a:pt x="2536" y="1358"/>
                      <a:pt x="3286" y="2000"/>
                      <a:pt x="3929" y="2739"/>
                    </a:cubicBezTo>
                    <a:cubicBezTo>
                      <a:pt x="5358" y="4584"/>
                      <a:pt x="4965" y="6525"/>
                      <a:pt x="4013" y="7346"/>
                    </a:cubicBezTo>
                    <a:cubicBezTo>
                      <a:pt x="3596" y="7707"/>
                      <a:pt x="3196" y="7828"/>
                      <a:pt x="2849" y="7828"/>
                    </a:cubicBezTo>
                    <a:cubicBezTo>
                      <a:pt x="2154" y="7828"/>
                      <a:pt x="1667" y="7346"/>
                      <a:pt x="1667" y="7346"/>
                    </a:cubicBezTo>
                    <a:lnTo>
                      <a:pt x="1667" y="7346"/>
                    </a:lnTo>
                    <a:cubicBezTo>
                      <a:pt x="1667" y="7346"/>
                      <a:pt x="1861" y="7419"/>
                      <a:pt x="2114" y="7419"/>
                    </a:cubicBezTo>
                    <a:cubicBezTo>
                      <a:pt x="2457" y="7419"/>
                      <a:pt x="2911" y="7286"/>
                      <a:pt x="3143" y="6656"/>
                    </a:cubicBezTo>
                    <a:cubicBezTo>
                      <a:pt x="3477" y="5715"/>
                      <a:pt x="2834" y="5156"/>
                      <a:pt x="2072" y="4989"/>
                    </a:cubicBezTo>
                    <a:cubicBezTo>
                      <a:pt x="1971" y="4969"/>
                      <a:pt x="1871" y="4959"/>
                      <a:pt x="1774" y="4959"/>
                    </a:cubicBezTo>
                    <a:cubicBezTo>
                      <a:pt x="1006" y="4959"/>
                      <a:pt x="356" y="5557"/>
                      <a:pt x="155" y="6370"/>
                    </a:cubicBezTo>
                    <a:cubicBezTo>
                      <a:pt x="12" y="6953"/>
                      <a:pt x="83" y="7561"/>
                      <a:pt x="357" y="8096"/>
                    </a:cubicBezTo>
                    <a:cubicBezTo>
                      <a:pt x="393" y="8168"/>
                      <a:pt x="429" y="8227"/>
                      <a:pt x="476" y="8299"/>
                    </a:cubicBezTo>
                    <a:cubicBezTo>
                      <a:pt x="895" y="9007"/>
                      <a:pt x="1836" y="9421"/>
                      <a:pt x="2845" y="9421"/>
                    </a:cubicBezTo>
                    <a:cubicBezTo>
                      <a:pt x="4534" y="9421"/>
                      <a:pt x="6413" y="8258"/>
                      <a:pt x="6346" y="5358"/>
                    </a:cubicBezTo>
                    <a:cubicBezTo>
                      <a:pt x="6239" y="750"/>
                      <a:pt x="976" y="12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3" name="Google Shape;5813;p19"/>
              <p:cNvSpPr/>
              <p:nvPr/>
            </p:nvSpPr>
            <p:spPr>
              <a:xfrm>
                <a:off x="8420791" y="3716505"/>
                <a:ext cx="205039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22" extrusionOk="0">
                    <a:moveTo>
                      <a:pt x="6421" y="0"/>
                    </a:moveTo>
                    <a:cubicBezTo>
                      <a:pt x="5444" y="12"/>
                      <a:pt x="194" y="750"/>
                      <a:pt x="75" y="5358"/>
                    </a:cubicBezTo>
                    <a:cubicBezTo>
                      <a:pt x="0" y="8258"/>
                      <a:pt x="1877" y="9421"/>
                      <a:pt x="3568" y="9421"/>
                    </a:cubicBezTo>
                    <a:cubicBezTo>
                      <a:pt x="4578" y="9421"/>
                      <a:pt x="5522" y="9007"/>
                      <a:pt x="5944" y="8299"/>
                    </a:cubicBezTo>
                    <a:cubicBezTo>
                      <a:pt x="5992" y="8227"/>
                      <a:pt x="6016" y="8168"/>
                      <a:pt x="6052" y="8096"/>
                    </a:cubicBezTo>
                    <a:cubicBezTo>
                      <a:pt x="6325" y="7561"/>
                      <a:pt x="6397" y="6953"/>
                      <a:pt x="6266" y="6370"/>
                    </a:cubicBezTo>
                    <a:cubicBezTo>
                      <a:pt x="6055" y="5557"/>
                      <a:pt x="5413" y="4959"/>
                      <a:pt x="4647" y="4959"/>
                    </a:cubicBezTo>
                    <a:cubicBezTo>
                      <a:pt x="4549" y="4959"/>
                      <a:pt x="4450" y="4969"/>
                      <a:pt x="4349" y="4989"/>
                    </a:cubicBezTo>
                    <a:cubicBezTo>
                      <a:pt x="3575" y="5156"/>
                      <a:pt x="2932" y="5715"/>
                      <a:pt x="3277" y="6656"/>
                    </a:cubicBezTo>
                    <a:cubicBezTo>
                      <a:pt x="3510" y="7286"/>
                      <a:pt x="3963" y="7419"/>
                      <a:pt x="4307" y="7419"/>
                    </a:cubicBezTo>
                    <a:cubicBezTo>
                      <a:pt x="4560" y="7419"/>
                      <a:pt x="4754" y="7346"/>
                      <a:pt x="4754" y="7346"/>
                    </a:cubicBezTo>
                    <a:lnTo>
                      <a:pt x="4754" y="7346"/>
                    </a:lnTo>
                    <a:cubicBezTo>
                      <a:pt x="4754" y="7346"/>
                      <a:pt x="4267" y="7828"/>
                      <a:pt x="3569" y="7828"/>
                    </a:cubicBezTo>
                    <a:cubicBezTo>
                      <a:pt x="3219" y="7828"/>
                      <a:pt x="2817" y="7707"/>
                      <a:pt x="2396" y="7346"/>
                    </a:cubicBezTo>
                    <a:cubicBezTo>
                      <a:pt x="1444" y="6525"/>
                      <a:pt x="1063" y="4584"/>
                      <a:pt x="2492" y="2739"/>
                    </a:cubicBezTo>
                    <a:cubicBezTo>
                      <a:pt x="3123" y="2000"/>
                      <a:pt x="3873" y="1358"/>
                      <a:pt x="4718" y="857"/>
                    </a:cubicBezTo>
                    <a:cubicBezTo>
                      <a:pt x="5266" y="524"/>
                      <a:pt x="5837" y="238"/>
                      <a:pt x="6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4" name="Google Shape;5814;p19"/>
              <p:cNvSpPr/>
              <p:nvPr/>
            </p:nvSpPr>
            <p:spPr>
              <a:xfrm>
                <a:off x="8753945" y="3586858"/>
                <a:ext cx="324722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63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976"/>
                      <a:pt x="750" y="6227"/>
                      <a:pt x="5358" y="6346"/>
                    </a:cubicBezTo>
                    <a:cubicBezTo>
                      <a:pt x="5414" y="6348"/>
                      <a:pt x="5469" y="6348"/>
                      <a:pt x="5524" y="6348"/>
                    </a:cubicBezTo>
                    <a:cubicBezTo>
                      <a:pt x="9982" y="6348"/>
                      <a:pt x="10169" y="1594"/>
                      <a:pt x="8299" y="476"/>
                    </a:cubicBezTo>
                    <a:cubicBezTo>
                      <a:pt x="8227" y="429"/>
                      <a:pt x="8156" y="405"/>
                      <a:pt x="8084" y="369"/>
                    </a:cubicBezTo>
                    <a:cubicBezTo>
                      <a:pt x="7730" y="184"/>
                      <a:pt x="7338" y="86"/>
                      <a:pt x="6941" y="86"/>
                    </a:cubicBezTo>
                    <a:cubicBezTo>
                      <a:pt x="6751" y="86"/>
                      <a:pt x="6559" y="109"/>
                      <a:pt x="6370" y="155"/>
                    </a:cubicBezTo>
                    <a:cubicBezTo>
                      <a:pt x="5441" y="381"/>
                      <a:pt x="4810" y="1179"/>
                      <a:pt x="4989" y="2072"/>
                    </a:cubicBezTo>
                    <a:cubicBezTo>
                      <a:pt x="5115" y="2692"/>
                      <a:pt x="5517" y="3234"/>
                      <a:pt x="6170" y="3234"/>
                    </a:cubicBezTo>
                    <a:cubicBezTo>
                      <a:pt x="6319" y="3234"/>
                      <a:pt x="6481" y="3205"/>
                      <a:pt x="6656" y="3143"/>
                    </a:cubicBezTo>
                    <a:cubicBezTo>
                      <a:pt x="7751" y="2739"/>
                      <a:pt x="7334" y="1667"/>
                      <a:pt x="7334" y="1667"/>
                    </a:cubicBezTo>
                    <a:lnTo>
                      <a:pt x="7334" y="1667"/>
                    </a:lnTo>
                    <a:cubicBezTo>
                      <a:pt x="7335" y="1667"/>
                      <a:pt x="8430" y="2763"/>
                      <a:pt x="7346" y="4013"/>
                    </a:cubicBezTo>
                    <a:cubicBezTo>
                      <a:pt x="6910" y="4518"/>
                      <a:pt x="6159" y="4863"/>
                      <a:pt x="5273" y="4863"/>
                    </a:cubicBezTo>
                    <a:cubicBezTo>
                      <a:pt x="4491" y="4863"/>
                      <a:pt x="3604" y="4594"/>
                      <a:pt x="2739" y="3929"/>
                    </a:cubicBezTo>
                    <a:cubicBezTo>
                      <a:pt x="1988" y="3286"/>
                      <a:pt x="1346" y="2536"/>
                      <a:pt x="845" y="1703"/>
                    </a:cubicBezTo>
                    <a:cubicBezTo>
                      <a:pt x="524" y="1155"/>
                      <a:pt x="238" y="58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5" name="Google Shape;5815;p19"/>
              <p:cNvSpPr/>
              <p:nvPr/>
            </p:nvSpPr>
            <p:spPr>
              <a:xfrm>
                <a:off x="8753945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5507" y="0"/>
                    </a:moveTo>
                    <a:cubicBezTo>
                      <a:pt x="5458" y="0"/>
                      <a:pt x="5408" y="1"/>
                      <a:pt x="5358" y="2"/>
                    </a:cubicBezTo>
                    <a:cubicBezTo>
                      <a:pt x="750" y="121"/>
                      <a:pt x="12" y="5371"/>
                      <a:pt x="0" y="6348"/>
                    </a:cubicBezTo>
                    <a:cubicBezTo>
                      <a:pt x="238" y="5764"/>
                      <a:pt x="524" y="5193"/>
                      <a:pt x="845" y="4645"/>
                    </a:cubicBezTo>
                    <a:cubicBezTo>
                      <a:pt x="1346" y="3800"/>
                      <a:pt x="1988" y="3050"/>
                      <a:pt x="2739" y="2419"/>
                    </a:cubicBezTo>
                    <a:cubicBezTo>
                      <a:pt x="3602" y="1750"/>
                      <a:pt x="4487" y="1480"/>
                      <a:pt x="5268" y="1480"/>
                    </a:cubicBezTo>
                    <a:cubicBezTo>
                      <a:pt x="6156" y="1480"/>
                      <a:pt x="6909" y="1829"/>
                      <a:pt x="7346" y="2335"/>
                    </a:cubicBezTo>
                    <a:cubicBezTo>
                      <a:pt x="8430" y="3586"/>
                      <a:pt x="7334" y="4681"/>
                      <a:pt x="7334" y="4681"/>
                    </a:cubicBezTo>
                    <a:cubicBezTo>
                      <a:pt x="7334" y="4681"/>
                      <a:pt x="7751" y="3609"/>
                      <a:pt x="6656" y="3205"/>
                    </a:cubicBezTo>
                    <a:cubicBezTo>
                      <a:pt x="6481" y="3143"/>
                      <a:pt x="6319" y="3114"/>
                      <a:pt x="6170" y="3114"/>
                    </a:cubicBezTo>
                    <a:cubicBezTo>
                      <a:pt x="5517" y="3114"/>
                      <a:pt x="5115" y="3656"/>
                      <a:pt x="4989" y="4276"/>
                    </a:cubicBezTo>
                    <a:cubicBezTo>
                      <a:pt x="4810" y="5169"/>
                      <a:pt x="5441" y="5967"/>
                      <a:pt x="6370" y="6193"/>
                    </a:cubicBezTo>
                    <a:cubicBezTo>
                      <a:pt x="6561" y="6240"/>
                      <a:pt x="6754" y="6262"/>
                      <a:pt x="6946" y="6262"/>
                    </a:cubicBezTo>
                    <a:cubicBezTo>
                      <a:pt x="7342" y="6262"/>
                      <a:pt x="7732" y="6167"/>
                      <a:pt x="8084" y="5991"/>
                    </a:cubicBezTo>
                    <a:cubicBezTo>
                      <a:pt x="8156" y="5955"/>
                      <a:pt x="8227" y="5919"/>
                      <a:pt x="8299" y="5872"/>
                    </a:cubicBezTo>
                    <a:cubicBezTo>
                      <a:pt x="10171" y="4765"/>
                      <a:pt x="9982" y="0"/>
                      <a:pt x="5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6" name="Google Shape;5816;p19"/>
              <p:cNvSpPr/>
              <p:nvPr/>
            </p:nvSpPr>
            <p:spPr>
              <a:xfrm>
                <a:off x="8171428" y="3586858"/>
                <a:ext cx="324754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70" h="6349" extrusionOk="0">
                    <a:moveTo>
                      <a:pt x="10170" y="0"/>
                    </a:moveTo>
                    <a:cubicBezTo>
                      <a:pt x="9920" y="584"/>
                      <a:pt x="9634" y="1155"/>
                      <a:pt x="9324" y="1703"/>
                    </a:cubicBezTo>
                    <a:cubicBezTo>
                      <a:pt x="8812" y="2536"/>
                      <a:pt x="8181" y="3286"/>
                      <a:pt x="7431" y="3929"/>
                    </a:cubicBezTo>
                    <a:cubicBezTo>
                      <a:pt x="6566" y="4594"/>
                      <a:pt x="5679" y="4863"/>
                      <a:pt x="4897" y="4863"/>
                    </a:cubicBezTo>
                    <a:cubicBezTo>
                      <a:pt x="4011" y="4863"/>
                      <a:pt x="3260" y="4518"/>
                      <a:pt x="2824" y="4013"/>
                    </a:cubicBezTo>
                    <a:cubicBezTo>
                      <a:pt x="1740" y="2763"/>
                      <a:pt x="2823" y="1667"/>
                      <a:pt x="2824" y="1667"/>
                    </a:cubicBezTo>
                    <a:lnTo>
                      <a:pt x="2824" y="1667"/>
                    </a:lnTo>
                    <a:cubicBezTo>
                      <a:pt x="2823" y="1667"/>
                      <a:pt x="2419" y="2739"/>
                      <a:pt x="3514" y="3143"/>
                    </a:cubicBezTo>
                    <a:cubicBezTo>
                      <a:pt x="3687" y="3205"/>
                      <a:pt x="3847" y="3234"/>
                      <a:pt x="3995" y="3234"/>
                    </a:cubicBezTo>
                    <a:cubicBezTo>
                      <a:pt x="4641" y="3234"/>
                      <a:pt x="5043" y="2692"/>
                      <a:pt x="5169" y="2072"/>
                    </a:cubicBezTo>
                    <a:cubicBezTo>
                      <a:pt x="5360" y="1179"/>
                      <a:pt x="4717" y="381"/>
                      <a:pt x="3800" y="155"/>
                    </a:cubicBezTo>
                    <a:cubicBezTo>
                      <a:pt x="3611" y="109"/>
                      <a:pt x="3419" y="86"/>
                      <a:pt x="3228" y="86"/>
                    </a:cubicBezTo>
                    <a:cubicBezTo>
                      <a:pt x="2830" y="86"/>
                      <a:pt x="2436" y="184"/>
                      <a:pt x="2073" y="369"/>
                    </a:cubicBezTo>
                    <a:cubicBezTo>
                      <a:pt x="2002" y="405"/>
                      <a:pt x="1931" y="429"/>
                      <a:pt x="1871" y="476"/>
                    </a:cubicBezTo>
                    <a:cubicBezTo>
                      <a:pt x="1" y="1594"/>
                      <a:pt x="176" y="6348"/>
                      <a:pt x="4646" y="6348"/>
                    </a:cubicBezTo>
                    <a:cubicBezTo>
                      <a:pt x="4701" y="6348"/>
                      <a:pt x="4756" y="6348"/>
                      <a:pt x="4812" y="6346"/>
                    </a:cubicBezTo>
                    <a:cubicBezTo>
                      <a:pt x="9420" y="6227"/>
                      <a:pt x="10146" y="976"/>
                      <a:pt x="10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7" name="Google Shape;5817;p19"/>
              <p:cNvSpPr/>
              <p:nvPr/>
            </p:nvSpPr>
            <p:spPr>
              <a:xfrm>
                <a:off x="8171364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4664" y="0"/>
                    </a:moveTo>
                    <a:cubicBezTo>
                      <a:pt x="178" y="0"/>
                      <a:pt x="1" y="4765"/>
                      <a:pt x="1873" y="5872"/>
                    </a:cubicBezTo>
                    <a:cubicBezTo>
                      <a:pt x="1933" y="5919"/>
                      <a:pt x="2004" y="5955"/>
                      <a:pt x="2075" y="5991"/>
                    </a:cubicBezTo>
                    <a:cubicBezTo>
                      <a:pt x="2436" y="6167"/>
                      <a:pt x="2829" y="6262"/>
                      <a:pt x="3225" y="6262"/>
                    </a:cubicBezTo>
                    <a:cubicBezTo>
                      <a:pt x="3418" y="6262"/>
                      <a:pt x="3611" y="6240"/>
                      <a:pt x="3802" y="6193"/>
                    </a:cubicBezTo>
                    <a:cubicBezTo>
                      <a:pt x="4719" y="5967"/>
                      <a:pt x="5362" y="5169"/>
                      <a:pt x="5171" y="4276"/>
                    </a:cubicBezTo>
                    <a:cubicBezTo>
                      <a:pt x="5045" y="3656"/>
                      <a:pt x="4643" y="3114"/>
                      <a:pt x="3997" y="3114"/>
                    </a:cubicBezTo>
                    <a:cubicBezTo>
                      <a:pt x="3849" y="3114"/>
                      <a:pt x="3689" y="3143"/>
                      <a:pt x="3516" y="3205"/>
                    </a:cubicBezTo>
                    <a:cubicBezTo>
                      <a:pt x="2421" y="3609"/>
                      <a:pt x="2826" y="4681"/>
                      <a:pt x="2826" y="4681"/>
                    </a:cubicBezTo>
                    <a:cubicBezTo>
                      <a:pt x="2826" y="4681"/>
                      <a:pt x="1742" y="3586"/>
                      <a:pt x="2814" y="2335"/>
                    </a:cubicBezTo>
                    <a:cubicBezTo>
                      <a:pt x="3257" y="1829"/>
                      <a:pt x="4014" y="1480"/>
                      <a:pt x="4903" y="1480"/>
                    </a:cubicBezTo>
                    <a:cubicBezTo>
                      <a:pt x="5685" y="1480"/>
                      <a:pt x="6569" y="1750"/>
                      <a:pt x="7433" y="2419"/>
                    </a:cubicBezTo>
                    <a:cubicBezTo>
                      <a:pt x="8183" y="3050"/>
                      <a:pt x="8814" y="3800"/>
                      <a:pt x="9314" y="4645"/>
                    </a:cubicBezTo>
                    <a:cubicBezTo>
                      <a:pt x="9648" y="5193"/>
                      <a:pt x="9934" y="5764"/>
                      <a:pt x="10172" y="6348"/>
                    </a:cubicBezTo>
                    <a:cubicBezTo>
                      <a:pt x="10148" y="5371"/>
                      <a:pt x="9422" y="121"/>
                      <a:pt x="4814" y="2"/>
                    </a:cubicBezTo>
                    <a:cubicBezTo>
                      <a:pt x="4763" y="1"/>
                      <a:pt x="4713" y="0"/>
                      <a:pt x="4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8" name="Google Shape;5818;p19"/>
              <p:cNvSpPr/>
              <p:nvPr/>
            </p:nvSpPr>
            <p:spPr>
              <a:xfrm>
                <a:off x="8196559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3890" y="1"/>
                    </a:moveTo>
                    <a:cubicBezTo>
                      <a:pt x="3859" y="1"/>
                      <a:pt x="3828" y="3"/>
                      <a:pt x="3799" y="7"/>
                    </a:cubicBezTo>
                    <a:cubicBezTo>
                      <a:pt x="3287" y="138"/>
                      <a:pt x="2882" y="507"/>
                      <a:pt x="2715" y="995"/>
                    </a:cubicBezTo>
                    <a:cubicBezTo>
                      <a:pt x="2690" y="1051"/>
                      <a:pt x="2662" y="1098"/>
                      <a:pt x="2602" y="1098"/>
                    </a:cubicBezTo>
                    <a:cubicBezTo>
                      <a:pt x="2549" y="1098"/>
                      <a:pt x="2470" y="1060"/>
                      <a:pt x="2346" y="959"/>
                    </a:cubicBezTo>
                    <a:cubicBezTo>
                      <a:pt x="2191" y="828"/>
                      <a:pt x="2001" y="757"/>
                      <a:pt x="1810" y="721"/>
                    </a:cubicBezTo>
                    <a:lnTo>
                      <a:pt x="1810" y="721"/>
                    </a:lnTo>
                    <a:cubicBezTo>
                      <a:pt x="1679" y="1138"/>
                      <a:pt x="2025" y="1471"/>
                      <a:pt x="2025" y="1566"/>
                    </a:cubicBezTo>
                    <a:cubicBezTo>
                      <a:pt x="2025" y="1620"/>
                      <a:pt x="1987" y="1666"/>
                      <a:pt x="1896" y="1666"/>
                    </a:cubicBezTo>
                    <a:cubicBezTo>
                      <a:pt x="1826" y="1666"/>
                      <a:pt x="1724" y="1639"/>
                      <a:pt x="1584" y="1566"/>
                    </a:cubicBezTo>
                    <a:cubicBezTo>
                      <a:pt x="1251" y="1388"/>
                      <a:pt x="858" y="1364"/>
                      <a:pt x="536" y="1114"/>
                    </a:cubicBezTo>
                    <a:cubicBezTo>
                      <a:pt x="334" y="947"/>
                      <a:pt x="155" y="757"/>
                      <a:pt x="1" y="542"/>
                    </a:cubicBezTo>
                    <a:lnTo>
                      <a:pt x="1" y="542"/>
                    </a:lnTo>
                    <a:cubicBezTo>
                      <a:pt x="596" y="3126"/>
                      <a:pt x="3251" y="4376"/>
                      <a:pt x="3977" y="4483"/>
                    </a:cubicBezTo>
                    <a:cubicBezTo>
                      <a:pt x="4116" y="4506"/>
                      <a:pt x="4279" y="4520"/>
                      <a:pt x="4453" y="4520"/>
                    </a:cubicBezTo>
                    <a:cubicBezTo>
                      <a:pt x="5193" y="4520"/>
                      <a:pt x="6140" y="4267"/>
                      <a:pt x="6323" y="3352"/>
                    </a:cubicBezTo>
                    <a:cubicBezTo>
                      <a:pt x="6466" y="2614"/>
                      <a:pt x="6144" y="2162"/>
                      <a:pt x="5906" y="1947"/>
                    </a:cubicBezTo>
                    <a:cubicBezTo>
                      <a:pt x="5754" y="1786"/>
                      <a:pt x="5554" y="1710"/>
                      <a:pt x="5357" y="1710"/>
                    </a:cubicBezTo>
                    <a:cubicBezTo>
                      <a:pt x="5047" y="1710"/>
                      <a:pt x="4741" y="1898"/>
                      <a:pt x="4632" y="2233"/>
                    </a:cubicBezTo>
                    <a:cubicBezTo>
                      <a:pt x="4469" y="2733"/>
                      <a:pt x="4852" y="3223"/>
                      <a:pt x="5355" y="3223"/>
                    </a:cubicBezTo>
                    <a:cubicBezTo>
                      <a:pt x="5402" y="3223"/>
                      <a:pt x="5452" y="3219"/>
                      <a:pt x="5501" y="3209"/>
                    </a:cubicBezTo>
                    <a:lnTo>
                      <a:pt x="5501" y="3209"/>
                    </a:lnTo>
                    <a:cubicBezTo>
                      <a:pt x="5477" y="3388"/>
                      <a:pt x="5370" y="3590"/>
                      <a:pt x="5037" y="3709"/>
                    </a:cubicBezTo>
                    <a:cubicBezTo>
                      <a:pt x="4925" y="3751"/>
                      <a:pt x="4809" y="3770"/>
                      <a:pt x="4692" y="3770"/>
                    </a:cubicBezTo>
                    <a:cubicBezTo>
                      <a:pt x="4071" y="3770"/>
                      <a:pt x="3409" y="3227"/>
                      <a:pt x="3108" y="2566"/>
                    </a:cubicBezTo>
                    <a:cubicBezTo>
                      <a:pt x="2763" y="1769"/>
                      <a:pt x="3203" y="876"/>
                      <a:pt x="3441" y="697"/>
                    </a:cubicBezTo>
                    <a:cubicBezTo>
                      <a:pt x="3501" y="661"/>
                      <a:pt x="3561" y="638"/>
                      <a:pt x="3632" y="626"/>
                    </a:cubicBezTo>
                    <a:cubicBezTo>
                      <a:pt x="3656" y="697"/>
                      <a:pt x="3692" y="769"/>
                      <a:pt x="3739" y="828"/>
                    </a:cubicBezTo>
                    <a:cubicBezTo>
                      <a:pt x="3840" y="941"/>
                      <a:pt x="3958" y="988"/>
                      <a:pt x="4072" y="988"/>
                    </a:cubicBezTo>
                    <a:cubicBezTo>
                      <a:pt x="4415" y="988"/>
                      <a:pt x="4722" y="561"/>
                      <a:pt x="4418" y="221"/>
                    </a:cubicBezTo>
                    <a:cubicBezTo>
                      <a:pt x="4394" y="197"/>
                      <a:pt x="4358" y="173"/>
                      <a:pt x="4334" y="149"/>
                    </a:cubicBezTo>
                    <a:cubicBezTo>
                      <a:pt x="4205" y="50"/>
                      <a:pt x="4043" y="1"/>
                      <a:pt x="38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9" name="Google Shape;5819;p19"/>
              <p:cNvSpPr/>
              <p:nvPr/>
            </p:nvSpPr>
            <p:spPr>
              <a:xfrm>
                <a:off x="8845560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2584" y="1"/>
                    </a:moveTo>
                    <a:cubicBezTo>
                      <a:pt x="2426" y="1"/>
                      <a:pt x="2273" y="50"/>
                      <a:pt x="2144" y="149"/>
                    </a:cubicBezTo>
                    <a:cubicBezTo>
                      <a:pt x="2108" y="173"/>
                      <a:pt x="2072" y="197"/>
                      <a:pt x="2048" y="221"/>
                    </a:cubicBezTo>
                    <a:cubicBezTo>
                      <a:pt x="1744" y="561"/>
                      <a:pt x="2051" y="988"/>
                      <a:pt x="2395" y="988"/>
                    </a:cubicBezTo>
                    <a:cubicBezTo>
                      <a:pt x="2508" y="988"/>
                      <a:pt x="2626" y="941"/>
                      <a:pt x="2727" y="828"/>
                    </a:cubicBezTo>
                    <a:cubicBezTo>
                      <a:pt x="2787" y="769"/>
                      <a:pt x="2822" y="697"/>
                      <a:pt x="2834" y="626"/>
                    </a:cubicBezTo>
                    <a:cubicBezTo>
                      <a:pt x="2906" y="638"/>
                      <a:pt x="2965" y="661"/>
                      <a:pt x="3025" y="697"/>
                    </a:cubicBezTo>
                    <a:cubicBezTo>
                      <a:pt x="3275" y="876"/>
                      <a:pt x="3715" y="1769"/>
                      <a:pt x="3358" y="2566"/>
                    </a:cubicBezTo>
                    <a:cubicBezTo>
                      <a:pt x="3068" y="3227"/>
                      <a:pt x="2398" y="3770"/>
                      <a:pt x="1782" y="3770"/>
                    </a:cubicBezTo>
                    <a:cubicBezTo>
                      <a:pt x="1665" y="3770"/>
                      <a:pt x="1551" y="3751"/>
                      <a:pt x="1441" y="3709"/>
                    </a:cubicBezTo>
                    <a:cubicBezTo>
                      <a:pt x="1096" y="3590"/>
                      <a:pt x="989" y="3388"/>
                      <a:pt x="977" y="3209"/>
                    </a:cubicBezTo>
                    <a:lnTo>
                      <a:pt x="977" y="3209"/>
                    </a:lnTo>
                    <a:cubicBezTo>
                      <a:pt x="1026" y="3219"/>
                      <a:pt x="1074" y="3223"/>
                      <a:pt x="1121" y="3223"/>
                    </a:cubicBezTo>
                    <a:cubicBezTo>
                      <a:pt x="1614" y="3223"/>
                      <a:pt x="1997" y="2733"/>
                      <a:pt x="1834" y="2233"/>
                    </a:cubicBezTo>
                    <a:cubicBezTo>
                      <a:pt x="1725" y="1898"/>
                      <a:pt x="1419" y="1710"/>
                      <a:pt x="1109" y="1710"/>
                    </a:cubicBezTo>
                    <a:cubicBezTo>
                      <a:pt x="912" y="1710"/>
                      <a:pt x="713" y="1786"/>
                      <a:pt x="560" y="1947"/>
                    </a:cubicBezTo>
                    <a:cubicBezTo>
                      <a:pt x="322" y="2162"/>
                      <a:pt x="1" y="2614"/>
                      <a:pt x="155" y="3352"/>
                    </a:cubicBezTo>
                    <a:cubicBezTo>
                      <a:pt x="329" y="4267"/>
                      <a:pt x="1282" y="4520"/>
                      <a:pt x="2024" y="4520"/>
                    </a:cubicBezTo>
                    <a:cubicBezTo>
                      <a:pt x="2199" y="4520"/>
                      <a:pt x="2362" y="4506"/>
                      <a:pt x="2501" y="4483"/>
                    </a:cubicBezTo>
                    <a:cubicBezTo>
                      <a:pt x="3227" y="4376"/>
                      <a:pt x="5870" y="3126"/>
                      <a:pt x="6466" y="542"/>
                    </a:cubicBezTo>
                    <a:lnTo>
                      <a:pt x="6466" y="542"/>
                    </a:lnTo>
                    <a:cubicBezTo>
                      <a:pt x="6323" y="757"/>
                      <a:pt x="6132" y="947"/>
                      <a:pt x="5930" y="1114"/>
                    </a:cubicBezTo>
                    <a:cubicBezTo>
                      <a:pt x="5608" y="1364"/>
                      <a:pt x="5215" y="1388"/>
                      <a:pt x="4894" y="1566"/>
                    </a:cubicBezTo>
                    <a:cubicBezTo>
                      <a:pt x="4749" y="1639"/>
                      <a:pt x="4644" y="1666"/>
                      <a:pt x="4573" y="1666"/>
                    </a:cubicBezTo>
                    <a:cubicBezTo>
                      <a:pt x="4480" y="1666"/>
                      <a:pt x="4442" y="1620"/>
                      <a:pt x="4442" y="1566"/>
                    </a:cubicBezTo>
                    <a:cubicBezTo>
                      <a:pt x="4442" y="1471"/>
                      <a:pt x="4799" y="1138"/>
                      <a:pt x="4668" y="721"/>
                    </a:cubicBezTo>
                    <a:lnTo>
                      <a:pt x="4668" y="721"/>
                    </a:lnTo>
                    <a:cubicBezTo>
                      <a:pt x="4465" y="757"/>
                      <a:pt x="4275" y="828"/>
                      <a:pt x="4120" y="959"/>
                    </a:cubicBezTo>
                    <a:cubicBezTo>
                      <a:pt x="3996" y="1060"/>
                      <a:pt x="3920" y="1098"/>
                      <a:pt x="3868" y="1098"/>
                    </a:cubicBezTo>
                    <a:cubicBezTo>
                      <a:pt x="3810" y="1098"/>
                      <a:pt x="3782" y="1051"/>
                      <a:pt x="3751" y="995"/>
                    </a:cubicBezTo>
                    <a:cubicBezTo>
                      <a:pt x="3584" y="507"/>
                      <a:pt x="3180" y="138"/>
                      <a:pt x="2679" y="7"/>
                    </a:cubicBezTo>
                    <a:cubicBezTo>
                      <a:pt x="2648" y="3"/>
                      <a:pt x="2616" y="1"/>
                      <a:pt x="2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0" name="Google Shape;5820;p19"/>
              <p:cNvSpPr/>
              <p:nvPr/>
            </p:nvSpPr>
            <p:spPr>
              <a:xfrm>
                <a:off x="8196559" y="3920779"/>
                <a:ext cx="206476" cy="14417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5" extrusionOk="0">
                    <a:moveTo>
                      <a:pt x="4438" y="0"/>
                    </a:moveTo>
                    <a:cubicBezTo>
                      <a:pt x="4269" y="0"/>
                      <a:pt x="4112" y="13"/>
                      <a:pt x="3977" y="33"/>
                    </a:cubicBezTo>
                    <a:cubicBezTo>
                      <a:pt x="3251" y="140"/>
                      <a:pt x="596" y="1390"/>
                      <a:pt x="1" y="3974"/>
                    </a:cubicBezTo>
                    <a:cubicBezTo>
                      <a:pt x="155" y="3759"/>
                      <a:pt x="334" y="3569"/>
                      <a:pt x="536" y="3402"/>
                    </a:cubicBezTo>
                    <a:cubicBezTo>
                      <a:pt x="858" y="3152"/>
                      <a:pt x="1251" y="3128"/>
                      <a:pt x="1584" y="2950"/>
                    </a:cubicBezTo>
                    <a:cubicBezTo>
                      <a:pt x="1720" y="2879"/>
                      <a:pt x="1820" y="2853"/>
                      <a:pt x="1890" y="2853"/>
                    </a:cubicBezTo>
                    <a:cubicBezTo>
                      <a:pt x="1985" y="2853"/>
                      <a:pt x="2025" y="2901"/>
                      <a:pt x="2025" y="2950"/>
                    </a:cubicBezTo>
                    <a:cubicBezTo>
                      <a:pt x="2025" y="3045"/>
                      <a:pt x="1679" y="3378"/>
                      <a:pt x="1810" y="3795"/>
                    </a:cubicBezTo>
                    <a:cubicBezTo>
                      <a:pt x="2001" y="3759"/>
                      <a:pt x="2191" y="3676"/>
                      <a:pt x="2346" y="3557"/>
                    </a:cubicBezTo>
                    <a:cubicBezTo>
                      <a:pt x="2470" y="3455"/>
                      <a:pt x="2549" y="3418"/>
                      <a:pt x="2602" y="3418"/>
                    </a:cubicBezTo>
                    <a:cubicBezTo>
                      <a:pt x="2662" y="3418"/>
                      <a:pt x="2690" y="3465"/>
                      <a:pt x="2715" y="3521"/>
                    </a:cubicBezTo>
                    <a:cubicBezTo>
                      <a:pt x="2882" y="4009"/>
                      <a:pt x="3287" y="4378"/>
                      <a:pt x="3799" y="4509"/>
                    </a:cubicBezTo>
                    <a:cubicBezTo>
                      <a:pt x="3825" y="4513"/>
                      <a:pt x="3852" y="4515"/>
                      <a:pt x="3879" y="4515"/>
                    </a:cubicBezTo>
                    <a:cubicBezTo>
                      <a:pt x="4036" y="4515"/>
                      <a:pt x="4202" y="4458"/>
                      <a:pt x="4334" y="4366"/>
                    </a:cubicBezTo>
                    <a:cubicBezTo>
                      <a:pt x="4358" y="4343"/>
                      <a:pt x="4394" y="4319"/>
                      <a:pt x="4418" y="4295"/>
                    </a:cubicBezTo>
                    <a:cubicBezTo>
                      <a:pt x="4755" y="3958"/>
                      <a:pt x="4437" y="3508"/>
                      <a:pt x="4086" y="3508"/>
                    </a:cubicBezTo>
                    <a:cubicBezTo>
                      <a:pt x="3966" y="3508"/>
                      <a:pt x="3842" y="3560"/>
                      <a:pt x="3739" y="3688"/>
                    </a:cubicBezTo>
                    <a:cubicBezTo>
                      <a:pt x="3692" y="3747"/>
                      <a:pt x="3656" y="3819"/>
                      <a:pt x="3632" y="3890"/>
                    </a:cubicBezTo>
                    <a:cubicBezTo>
                      <a:pt x="3561" y="3878"/>
                      <a:pt x="3501" y="3854"/>
                      <a:pt x="3441" y="3819"/>
                    </a:cubicBezTo>
                    <a:cubicBezTo>
                      <a:pt x="3203" y="3640"/>
                      <a:pt x="2763" y="2735"/>
                      <a:pt x="3108" y="1949"/>
                    </a:cubicBezTo>
                    <a:cubicBezTo>
                      <a:pt x="3409" y="1289"/>
                      <a:pt x="4071" y="745"/>
                      <a:pt x="4692" y="745"/>
                    </a:cubicBezTo>
                    <a:cubicBezTo>
                      <a:pt x="4809" y="745"/>
                      <a:pt x="4925" y="765"/>
                      <a:pt x="5037" y="806"/>
                    </a:cubicBezTo>
                    <a:cubicBezTo>
                      <a:pt x="5370" y="926"/>
                      <a:pt x="5477" y="1140"/>
                      <a:pt x="5501" y="1307"/>
                    </a:cubicBezTo>
                    <a:cubicBezTo>
                      <a:pt x="5452" y="1297"/>
                      <a:pt x="5402" y="1293"/>
                      <a:pt x="5355" y="1293"/>
                    </a:cubicBezTo>
                    <a:cubicBezTo>
                      <a:pt x="4852" y="1293"/>
                      <a:pt x="4469" y="1783"/>
                      <a:pt x="4632" y="2283"/>
                    </a:cubicBezTo>
                    <a:cubicBezTo>
                      <a:pt x="4741" y="2618"/>
                      <a:pt x="5047" y="2806"/>
                      <a:pt x="5357" y="2806"/>
                    </a:cubicBezTo>
                    <a:cubicBezTo>
                      <a:pt x="5554" y="2806"/>
                      <a:pt x="5754" y="2730"/>
                      <a:pt x="5906" y="2569"/>
                    </a:cubicBezTo>
                    <a:cubicBezTo>
                      <a:pt x="6144" y="2354"/>
                      <a:pt x="6466" y="1914"/>
                      <a:pt x="6323" y="1164"/>
                    </a:cubicBezTo>
                    <a:cubicBezTo>
                      <a:pt x="6138" y="242"/>
                      <a:pt x="5180" y="0"/>
                      <a:pt x="4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1" name="Google Shape;5821;p19"/>
              <p:cNvSpPr/>
              <p:nvPr/>
            </p:nvSpPr>
            <p:spPr>
              <a:xfrm>
                <a:off x="8845560" y="3920779"/>
                <a:ext cx="206476" cy="1440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2" extrusionOk="0">
                    <a:moveTo>
                      <a:pt x="2039" y="0"/>
                    </a:moveTo>
                    <a:cubicBezTo>
                      <a:pt x="1295" y="0"/>
                      <a:pt x="330" y="242"/>
                      <a:pt x="155" y="1164"/>
                    </a:cubicBezTo>
                    <a:cubicBezTo>
                      <a:pt x="1" y="1914"/>
                      <a:pt x="322" y="2354"/>
                      <a:pt x="560" y="2569"/>
                    </a:cubicBezTo>
                    <a:cubicBezTo>
                      <a:pt x="713" y="2730"/>
                      <a:pt x="912" y="2806"/>
                      <a:pt x="1109" y="2806"/>
                    </a:cubicBezTo>
                    <a:cubicBezTo>
                      <a:pt x="1419" y="2806"/>
                      <a:pt x="1725" y="2618"/>
                      <a:pt x="1834" y="2283"/>
                    </a:cubicBezTo>
                    <a:cubicBezTo>
                      <a:pt x="1997" y="1783"/>
                      <a:pt x="1614" y="1293"/>
                      <a:pt x="1121" y="1293"/>
                    </a:cubicBezTo>
                    <a:cubicBezTo>
                      <a:pt x="1074" y="1293"/>
                      <a:pt x="1026" y="1297"/>
                      <a:pt x="977" y="1307"/>
                    </a:cubicBezTo>
                    <a:cubicBezTo>
                      <a:pt x="989" y="1140"/>
                      <a:pt x="1096" y="926"/>
                      <a:pt x="1441" y="806"/>
                    </a:cubicBezTo>
                    <a:cubicBezTo>
                      <a:pt x="1551" y="765"/>
                      <a:pt x="1665" y="745"/>
                      <a:pt x="1782" y="745"/>
                    </a:cubicBezTo>
                    <a:cubicBezTo>
                      <a:pt x="2398" y="745"/>
                      <a:pt x="3068" y="1289"/>
                      <a:pt x="3358" y="1949"/>
                    </a:cubicBezTo>
                    <a:cubicBezTo>
                      <a:pt x="3715" y="2735"/>
                      <a:pt x="3275" y="3640"/>
                      <a:pt x="3025" y="3819"/>
                    </a:cubicBezTo>
                    <a:cubicBezTo>
                      <a:pt x="2965" y="3854"/>
                      <a:pt x="2906" y="3878"/>
                      <a:pt x="2834" y="3890"/>
                    </a:cubicBezTo>
                    <a:cubicBezTo>
                      <a:pt x="2822" y="3807"/>
                      <a:pt x="2787" y="3735"/>
                      <a:pt x="2727" y="3688"/>
                    </a:cubicBezTo>
                    <a:cubicBezTo>
                      <a:pt x="2623" y="3559"/>
                      <a:pt x="2498" y="3506"/>
                      <a:pt x="2377" y="3506"/>
                    </a:cubicBezTo>
                    <a:cubicBezTo>
                      <a:pt x="2027" y="3506"/>
                      <a:pt x="1712" y="3950"/>
                      <a:pt x="2048" y="4295"/>
                    </a:cubicBezTo>
                    <a:cubicBezTo>
                      <a:pt x="2072" y="4319"/>
                      <a:pt x="2108" y="4343"/>
                      <a:pt x="2132" y="4366"/>
                    </a:cubicBezTo>
                    <a:cubicBezTo>
                      <a:pt x="2271" y="4463"/>
                      <a:pt x="2449" y="4511"/>
                      <a:pt x="2622" y="4511"/>
                    </a:cubicBezTo>
                    <a:cubicBezTo>
                      <a:pt x="2641" y="4511"/>
                      <a:pt x="2660" y="4510"/>
                      <a:pt x="2679" y="4509"/>
                    </a:cubicBezTo>
                    <a:cubicBezTo>
                      <a:pt x="3180" y="4378"/>
                      <a:pt x="3584" y="4009"/>
                      <a:pt x="3751" y="3521"/>
                    </a:cubicBezTo>
                    <a:cubicBezTo>
                      <a:pt x="3782" y="3465"/>
                      <a:pt x="3810" y="3418"/>
                      <a:pt x="3868" y="3418"/>
                    </a:cubicBezTo>
                    <a:cubicBezTo>
                      <a:pt x="3920" y="3418"/>
                      <a:pt x="3996" y="3455"/>
                      <a:pt x="4120" y="3557"/>
                    </a:cubicBezTo>
                    <a:cubicBezTo>
                      <a:pt x="4275" y="3676"/>
                      <a:pt x="4465" y="3759"/>
                      <a:pt x="4656" y="3795"/>
                    </a:cubicBezTo>
                    <a:cubicBezTo>
                      <a:pt x="4787" y="3378"/>
                      <a:pt x="4442" y="3045"/>
                      <a:pt x="4442" y="2950"/>
                    </a:cubicBezTo>
                    <a:cubicBezTo>
                      <a:pt x="4442" y="2896"/>
                      <a:pt x="4480" y="2850"/>
                      <a:pt x="4571" y="2850"/>
                    </a:cubicBezTo>
                    <a:cubicBezTo>
                      <a:pt x="4641" y="2850"/>
                      <a:pt x="4742" y="2877"/>
                      <a:pt x="4882" y="2950"/>
                    </a:cubicBezTo>
                    <a:cubicBezTo>
                      <a:pt x="5215" y="3128"/>
                      <a:pt x="5608" y="3152"/>
                      <a:pt x="5930" y="3402"/>
                    </a:cubicBezTo>
                    <a:cubicBezTo>
                      <a:pt x="6132" y="3569"/>
                      <a:pt x="6311" y="3759"/>
                      <a:pt x="6466" y="3962"/>
                    </a:cubicBezTo>
                    <a:cubicBezTo>
                      <a:pt x="5870" y="1390"/>
                      <a:pt x="3227" y="140"/>
                      <a:pt x="2501" y="33"/>
                    </a:cubicBezTo>
                    <a:cubicBezTo>
                      <a:pt x="2366" y="13"/>
                      <a:pt x="2209" y="0"/>
                      <a:pt x="20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2" name="Google Shape;5822;p19"/>
              <p:cNvSpPr/>
              <p:nvPr/>
            </p:nvSpPr>
            <p:spPr>
              <a:xfrm>
                <a:off x="895467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4049" y="0"/>
                    </a:moveTo>
                    <a:cubicBezTo>
                      <a:pt x="1477" y="596"/>
                      <a:pt x="227" y="3251"/>
                      <a:pt x="120" y="3977"/>
                    </a:cubicBezTo>
                    <a:cubicBezTo>
                      <a:pt x="1" y="4703"/>
                      <a:pt x="120" y="6096"/>
                      <a:pt x="1251" y="6323"/>
                    </a:cubicBezTo>
                    <a:cubicBezTo>
                      <a:pt x="1382" y="6350"/>
                      <a:pt x="1504" y="6362"/>
                      <a:pt x="1617" y="6362"/>
                    </a:cubicBezTo>
                    <a:cubicBezTo>
                      <a:pt x="2142" y="6362"/>
                      <a:pt x="2479" y="6102"/>
                      <a:pt x="2656" y="5906"/>
                    </a:cubicBezTo>
                    <a:cubicBezTo>
                      <a:pt x="3072" y="5513"/>
                      <a:pt x="2918" y="4823"/>
                      <a:pt x="2370" y="4644"/>
                    </a:cubicBezTo>
                    <a:cubicBezTo>
                      <a:pt x="2289" y="4617"/>
                      <a:pt x="2208" y="4605"/>
                      <a:pt x="2130" y="4605"/>
                    </a:cubicBezTo>
                    <a:cubicBezTo>
                      <a:pt x="1678" y="4605"/>
                      <a:pt x="1302" y="5014"/>
                      <a:pt x="1394" y="5501"/>
                    </a:cubicBezTo>
                    <a:cubicBezTo>
                      <a:pt x="1215" y="5477"/>
                      <a:pt x="1013" y="5382"/>
                      <a:pt x="894" y="5037"/>
                    </a:cubicBezTo>
                    <a:cubicBezTo>
                      <a:pt x="632" y="4346"/>
                      <a:pt x="1251" y="3465"/>
                      <a:pt x="2037" y="3120"/>
                    </a:cubicBezTo>
                    <a:cubicBezTo>
                      <a:pt x="2248" y="3024"/>
                      <a:pt x="2466" y="2986"/>
                      <a:pt x="2677" y="2986"/>
                    </a:cubicBezTo>
                    <a:cubicBezTo>
                      <a:pt x="3251" y="2986"/>
                      <a:pt x="3763" y="3270"/>
                      <a:pt x="3894" y="3453"/>
                    </a:cubicBezTo>
                    <a:cubicBezTo>
                      <a:pt x="3942" y="3501"/>
                      <a:pt x="3965" y="3572"/>
                      <a:pt x="3977" y="3644"/>
                    </a:cubicBezTo>
                    <a:cubicBezTo>
                      <a:pt x="3894" y="3656"/>
                      <a:pt x="3823" y="3691"/>
                      <a:pt x="3763" y="3739"/>
                    </a:cubicBezTo>
                    <a:cubicBezTo>
                      <a:pt x="3408" y="4056"/>
                      <a:pt x="3705" y="4542"/>
                      <a:pt x="4068" y="4542"/>
                    </a:cubicBezTo>
                    <a:cubicBezTo>
                      <a:pt x="4168" y="4542"/>
                      <a:pt x="4272" y="4505"/>
                      <a:pt x="4370" y="4418"/>
                    </a:cubicBezTo>
                    <a:cubicBezTo>
                      <a:pt x="4406" y="4394"/>
                      <a:pt x="4430" y="4370"/>
                      <a:pt x="4454" y="4334"/>
                    </a:cubicBezTo>
                    <a:cubicBezTo>
                      <a:pt x="4561" y="4180"/>
                      <a:pt x="4608" y="3989"/>
                      <a:pt x="4596" y="3799"/>
                    </a:cubicBezTo>
                    <a:cubicBezTo>
                      <a:pt x="4465" y="3287"/>
                      <a:pt x="4096" y="2882"/>
                      <a:pt x="3608" y="2727"/>
                    </a:cubicBezTo>
                    <a:cubicBezTo>
                      <a:pt x="3501" y="2667"/>
                      <a:pt x="3418" y="2608"/>
                      <a:pt x="3632" y="2346"/>
                    </a:cubicBezTo>
                    <a:cubicBezTo>
                      <a:pt x="3763" y="2191"/>
                      <a:pt x="3846" y="2013"/>
                      <a:pt x="3870" y="1810"/>
                    </a:cubicBezTo>
                    <a:cubicBezTo>
                      <a:pt x="3806" y="1789"/>
                      <a:pt x="3743" y="1781"/>
                      <a:pt x="3683" y="1781"/>
                    </a:cubicBezTo>
                    <a:cubicBezTo>
                      <a:pt x="3365" y="1781"/>
                      <a:pt x="3117" y="2025"/>
                      <a:pt x="3037" y="2025"/>
                    </a:cubicBezTo>
                    <a:cubicBezTo>
                      <a:pt x="3032" y="2025"/>
                      <a:pt x="3028" y="2025"/>
                      <a:pt x="3024" y="2025"/>
                    </a:cubicBezTo>
                    <a:cubicBezTo>
                      <a:pt x="2936" y="2025"/>
                      <a:pt x="2878" y="1902"/>
                      <a:pt x="3037" y="1584"/>
                    </a:cubicBezTo>
                    <a:cubicBezTo>
                      <a:pt x="3215" y="1251"/>
                      <a:pt x="3239" y="858"/>
                      <a:pt x="3489" y="536"/>
                    </a:cubicBezTo>
                    <a:cubicBezTo>
                      <a:pt x="3644" y="334"/>
                      <a:pt x="3834" y="155"/>
                      <a:pt x="4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3" name="Google Shape;5823;p19"/>
              <p:cNvSpPr/>
              <p:nvPr/>
            </p:nvSpPr>
            <p:spPr>
              <a:xfrm>
                <a:off x="895467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1605" y="1"/>
                    </a:moveTo>
                    <a:cubicBezTo>
                      <a:pt x="1495" y="1"/>
                      <a:pt x="1377" y="12"/>
                      <a:pt x="1251" y="36"/>
                    </a:cubicBezTo>
                    <a:cubicBezTo>
                      <a:pt x="120" y="262"/>
                      <a:pt x="1" y="1655"/>
                      <a:pt x="120" y="2382"/>
                    </a:cubicBezTo>
                    <a:cubicBezTo>
                      <a:pt x="227" y="3108"/>
                      <a:pt x="1477" y="5763"/>
                      <a:pt x="4049" y="6346"/>
                    </a:cubicBezTo>
                    <a:cubicBezTo>
                      <a:pt x="3834" y="6204"/>
                      <a:pt x="3644" y="6025"/>
                      <a:pt x="3489" y="5811"/>
                    </a:cubicBezTo>
                    <a:cubicBezTo>
                      <a:pt x="3239" y="5501"/>
                      <a:pt x="3215" y="5108"/>
                      <a:pt x="3037" y="4775"/>
                    </a:cubicBezTo>
                    <a:cubicBezTo>
                      <a:pt x="2870" y="4441"/>
                      <a:pt x="2941" y="4322"/>
                      <a:pt x="3037" y="4322"/>
                    </a:cubicBezTo>
                    <a:cubicBezTo>
                      <a:pt x="3117" y="4332"/>
                      <a:pt x="3365" y="4578"/>
                      <a:pt x="3683" y="4578"/>
                    </a:cubicBezTo>
                    <a:cubicBezTo>
                      <a:pt x="3743" y="4578"/>
                      <a:pt x="3806" y="4569"/>
                      <a:pt x="3870" y="4549"/>
                    </a:cubicBezTo>
                    <a:cubicBezTo>
                      <a:pt x="3846" y="4346"/>
                      <a:pt x="3763" y="4168"/>
                      <a:pt x="3632" y="4013"/>
                    </a:cubicBezTo>
                    <a:cubicBezTo>
                      <a:pt x="3418" y="3751"/>
                      <a:pt x="3501" y="3691"/>
                      <a:pt x="3608" y="3632"/>
                    </a:cubicBezTo>
                    <a:cubicBezTo>
                      <a:pt x="4096" y="3465"/>
                      <a:pt x="4465" y="3060"/>
                      <a:pt x="4596" y="2560"/>
                    </a:cubicBezTo>
                    <a:cubicBezTo>
                      <a:pt x="4608" y="2370"/>
                      <a:pt x="4561" y="2179"/>
                      <a:pt x="4454" y="2025"/>
                    </a:cubicBezTo>
                    <a:cubicBezTo>
                      <a:pt x="4430" y="1989"/>
                      <a:pt x="4406" y="1965"/>
                      <a:pt x="4370" y="1929"/>
                    </a:cubicBezTo>
                    <a:cubicBezTo>
                      <a:pt x="4275" y="1846"/>
                      <a:pt x="4172" y="1811"/>
                      <a:pt x="4074" y="1811"/>
                    </a:cubicBezTo>
                    <a:cubicBezTo>
                      <a:pt x="3708" y="1811"/>
                      <a:pt x="3406" y="2301"/>
                      <a:pt x="3763" y="2620"/>
                    </a:cubicBezTo>
                    <a:cubicBezTo>
                      <a:pt x="3823" y="2667"/>
                      <a:pt x="3894" y="2703"/>
                      <a:pt x="3977" y="2715"/>
                    </a:cubicBezTo>
                    <a:cubicBezTo>
                      <a:pt x="3965" y="2787"/>
                      <a:pt x="3942" y="2858"/>
                      <a:pt x="3894" y="2906"/>
                    </a:cubicBezTo>
                    <a:cubicBezTo>
                      <a:pt x="3763" y="3088"/>
                      <a:pt x="3251" y="3373"/>
                      <a:pt x="2677" y="3373"/>
                    </a:cubicBezTo>
                    <a:cubicBezTo>
                      <a:pt x="2466" y="3373"/>
                      <a:pt x="2248" y="3335"/>
                      <a:pt x="2037" y="3239"/>
                    </a:cubicBezTo>
                    <a:cubicBezTo>
                      <a:pt x="1251" y="2894"/>
                      <a:pt x="632" y="2013"/>
                      <a:pt x="882" y="1322"/>
                    </a:cubicBezTo>
                    <a:cubicBezTo>
                      <a:pt x="1013" y="977"/>
                      <a:pt x="1215" y="882"/>
                      <a:pt x="1394" y="858"/>
                    </a:cubicBezTo>
                    <a:lnTo>
                      <a:pt x="1394" y="858"/>
                    </a:lnTo>
                    <a:cubicBezTo>
                      <a:pt x="1302" y="1345"/>
                      <a:pt x="1678" y="1754"/>
                      <a:pt x="2130" y="1754"/>
                    </a:cubicBezTo>
                    <a:cubicBezTo>
                      <a:pt x="2208" y="1754"/>
                      <a:pt x="2289" y="1741"/>
                      <a:pt x="2370" y="1715"/>
                    </a:cubicBezTo>
                    <a:cubicBezTo>
                      <a:pt x="2918" y="1536"/>
                      <a:pt x="3072" y="846"/>
                      <a:pt x="2656" y="453"/>
                    </a:cubicBezTo>
                    <a:cubicBezTo>
                      <a:pt x="2478" y="256"/>
                      <a:pt x="2137" y="1"/>
                      <a:pt x="16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4" name="Google Shape;5824;p19"/>
              <p:cNvSpPr/>
              <p:nvPr/>
            </p:nvSpPr>
            <p:spPr>
              <a:xfrm>
                <a:off x="814674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75" y="155"/>
                      <a:pt x="965" y="334"/>
                      <a:pt x="1132" y="536"/>
                    </a:cubicBezTo>
                    <a:cubicBezTo>
                      <a:pt x="1382" y="858"/>
                      <a:pt x="1406" y="1251"/>
                      <a:pt x="1572" y="1584"/>
                    </a:cubicBezTo>
                    <a:cubicBezTo>
                      <a:pt x="1743" y="1902"/>
                      <a:pt x="1675" y="2025"/>
                      <a:pt x="1585" y="2025"/>
                    </a:cubicBezTo>
                    <a:cubicBezTo>
                      <a:pt x="1581" y="2025"/>
                      <a:pt x="1577" y="2025"/>
                      <a:pt x="1572" y="2025"/>
                    </a:cubicBezTo>
                    <a:cubicBezTo>
                      <a:pt x="1492" y="2025"/>
                      <a:pt x="1253" y="1781"/>
                      <a:pt x="931" y="1781"/>
                    </a:cubicBezTo>
                    <a:cubicBezTo>
                      <a:pt x="869" y="1781"/>
                      <a:pt x="805" y="1789"/>
                      <a:pt x="739" y="1810"/>
                    </a:cubicBezTo>
                    <a:cubicBezTo>
                      <a:pt x="763" y="2013"/>
                      <a:pt x="846" y="2191"/>
                      <a:pt x="977" y="2346"/>
                    </a:cubicBezTo>
                    <a:cubicBezTo>
                      <a:pt x="1191" y="2608"/>
                      <a:pt x="1120" y="2667"/>
                      <a:pt x="1013" y="2727"/>
                    </a:cubicBezTo>
                    <a:cubicBezTo>
                      <a:pt x="525" y="2882"/>
                      <a:pt x="144" y="3287"/>
                      <a:pt x="25" y="3799"/>
                    </a:cubicBezTo>
                    <a:cubicBezTo>
                      <a:pt x="1" y="3989"/>
                      <a:pt x="48" y="4180"/>
                      <a:pt x="168" y="4334"/>
                    </a:cubicBezTo>
                    <a:cubicBezTo>
                      <a:pt x="179" y="4370"/>
                      <a:pt x="203" y="4394"/>
                      <a:pt x="239" y="4418"/>
                    </a:cubicBezTo>
                    <a:cubicBezTo>
                      <a:pt x="334" y="4495"/>
                      <a:pt x="434" y="4528"/>
                      <a:pt x="529" y="4528"/>
                    </a:cubicBezTo>
                    <a:cubicBezTo>
                      <a:pt x="887" y="4528"/>
                      <a:pt x="1176" y="4059"/>
                      <a:pt x="846" y="3739"/>
                    </a:cubicBezTo>
                    <a:cubicBezTo>
                      <a:pt x="787" y="3691"/>
                      <a:pt x="715" y="3656"/>
                      <a:pt x="644" y="3644"/>
                    </a:cubicBezTo>
                    <a:cubicBezTo>
                      <a:pt x="644" y="3572"/>
                      <a:pt x="668" y="3501"/>
                      <a:pt x="715" y="3453"/>
                    </a:cubicBezTo>
                    <a:cubicBezTo>
                      <a:pt x="846" y="3270"/>
                      <a:pt x="1359" y="2986"/>
                      <a:pt x="1932" y="2986"/>
                    </a:cubicBezTo>
                    <a:cubicBezTo>
                      <a:pt x="2143" y="2986"/>
                      <a:pt x="2362" y="3024"/>
                      <a:pt x="2573" y="3120"/>
                    </a:cubicBezTo>
                    <a:cubicBezTo>
                      <a:pt x="3370" y="3465"/>
                      <a:pt x="3978" y="4346"/>
                      <a:pt x="3728" y="5037"/>
                    </a:cubicBezTo>
                    <a:cubicBezTo>
                      <a:pt x="3597" y="5382"/>
                      <a:pt x="3394" y="5477"/>
                      <a:pt x="3216" y="5501"/>
                    </a:cubicBezTo>
                    <a:cubicBezTo>
                      <a:pt x="3307" y="5014"/>
                      <a:pt x="2931" y="4605"/>
                      <a:pt x="2480" y="4605"/>
                    </a:cubicBezTo>
                    <a:cubicBezTo>
                      <a:pt x="2401" y="4605"/>
                      <a:pt x="2320" y="4617"/>
                      <a:pt x="2239" y="4644"/>
                    </a:cubicBezTo>
                    <a:cubicBezTo>
                      <a:pt x="1703" y="4823"/>
                      <a:pt x="1549" y="5513"/>
                      <a:pt x="1965" y="5906"/>
                    </a:cubicBezTo>
                    <a:cubicBezTo>
                      <a:pt x="2142" y="6102"/>
                      <a:pt x="2471" y="6362"/>
                      <a:pt x="3000" y="6362"/>
                    </a:cubicBezTo>
                    <a:cubicBezTo>
                      <a:pt x="3114" y="6362"/>
                      <a:pt x="3237" y="6350"/>
                      <a:pt x="3370" y="6323"/>
                    </a:cubicBezTo>
                    <a:cubicBezTo>
                      <a:pt x="4501" y="6096"/>
                      <a:pt x="4609" y="4703"/>
                      <a:pt x="4501" y="3977"/>
                    </a:cubicBezTo>
                    <a:cubicBezTo>
                      <a:pt x="4382" y="3251"/>
                      <a:pt x="3144" y="596"/>
                      <a:pt x="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5" name="Google Shape;5825;p19"/>
              <p:cNvSpPr/>
              <p:nvPr/>
            </p:nvSpPr>
            <p:spPr>
              <a:xfrm>
                <a:off x="814674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3012" y="1"/>
                    </a:moveTo>
                    <a:cubicBezTo>
                      <a:pt x="2476" y="1"/>
                      <a:pt x="2143" y="256"/>
                      <a:pt x="1965" y="453"/>
                    </a:cubicBezTo>
                    <a:cubicBezTo>
                      <a:pt x="1549" y="846"/>
                      <a:pt x="1703" y="1536"/>
                      <a:pt x="2239" y="1715"/>
                    </a:cubicBezTo>
                    <a:cubicBezTo>
                      <a:pt x="2320" y="1741"/>
                      <a:pt x="2401" y="1754"/>
                      <a:pt x="2480" y="1754"/>
                    </a:cubicBezTo>
                    <a:cubicBezTo>
                      <a:pt x="2931" y="1754"/>
                      <a:pt x="3307" y="1345"/>
                      <a:pt x="3216" y="858"/>
                    </a:cubicBezTo>
                    <a:lnTo>
                      <a:pt x="3216" y="858"/>
                    </a:lnTo>
                    <a:cubicBezTo>
                      <a:pt x="3394" y="882"/>
                      <a:pt x="3597" y="977"/>
                      <a:pt x="3728" y="1322"/>
                    </a:cubicBezTo>
                    <a:cubicBezTo>
                      <a:pt x="3978" y="2013"/>
                      <a:pt x="3370" y="2894"/>
                      <a:pt x="2573" y="3239"/>
                    </a:cubicBezTo>
                    <a:cubicBezTo>
                      <a:pt x="2362" y="3335"/>
                      <a:pt x="2143" y="3373"/>
                      <a:pt x="1932" y="3373"/>
                    </a:cubicBezTo>
                    <a:cubicBezTo>
                      <a:pt x="1359" y="3373"/>
                      <a:pt x="846" y="3088"/>
                      <a:pt x="715" y="2906"/>
                    </a:cubicBezTo>
                    <a:cubicBezTo>
                      <a:pt x="668" y="2858"/>
                      <a:pt x="644" y="2787"/>
                      <a:pt x="644" y="2715"/>
                    </a:cubicBezTo>
                    <a:cubicBezTo>
                      <a:pt x="715" y="2703"/>
                      <a:pt x="787" y="2667"/>
                      <a:pt x="846" y="2620"/>
                    </a:cubicBezTo>
                    <a:cubicBezTo>
                      <a:pt x="1177" y="2289"/>
                      <a:pt x="885" y="1824"/>
                      <a:pt x="525" y="1824"/>
                    </a:cubicBezTo>
                    <a:cubicBezTo>
                      <a:pt x="431" y="1824"/>
                      <a:pt x="333" y="1855"/>
                      <a:pt x="239" y="1929"/>
                    </a:cubicBezTo>
                    <a:cubicBezTo>
                      <a:pt x="203" y="1965"/>
                      <a:pt x="179" y="1989"/>
                      <a:pt x="168" y="2025"/>
                    </a:cubicBezTo>
                    <a:cubicBezTo>
                      <a:pt x="48" y="2179"/>
                      <a:pt x="1" y="2370"/>
                      <a:pt x="25" y="2560"/>
                    </a:cubicBezTo>
                    <a:cubicBezTo>
                      <a:pt x="144" y="3060"/>
                      <a:pt x="525" y="3465"/>
                      <a:pt x="1013" y="3632"/>
                    </a:cubicBezTo>
                    <a:cubicBezTo>
                      <a:pt x="1120" y="3691"/>
                      <a:pt x="1191" y="3751"/>
                      <a:pt x="977" y="4013"/>
                    </a:cubicBezTo>
                    <a:cubicBezTo>
                      <a:pt x="846" y="4168"/>
                      <a:pt x="763" y="4346"/>
                      <a:pt x="739" y="4549"/>
                    </a:cubicBezTo>
                    <a:cubicBezTo>
                      <a:pt x="805" y="4569"/>
                      <a:pt x="869" y="4578"/>
                      <a:pt x="930" y="4578"/>
                    </a:cubicBezTo>
                    <a:cubicBezTo>
                      <a:pt x="1252" y="4578"/>
                      <a:pt x="1492" y="4332"/>
                      <a:pt x="1572" y="4322"/>
                    </a:cubicBezTo>
                    <a:cubicBezTo>
                      <a:pt x="1668" y="4322"/>
                      <a:pt x="1751" y="4441"/>
                      <a:pt x="1572" y="4775"/>
                    </a:cubicBezTo>
                    <a:cubicBezTo>
                      <a:pt x="1406" y="5108"/>
                      <a:pt x="1382" y="5501"/>
                      <a:pt x="1132" y="5811"/>
                    </a:cubicBezTo>
                    <a:cubicBezTo>
                      <a:pt x="965" y="6025"/>
                      <a:pt x="775" y="6204"/>
                      <a:pt x="560" y="6346"/>
                    </a:cubicBezTo>
                    <a:cubicBezTo>
                      <a:pt x="3144" y="5763"/>
                      <a:pt x="4382" y="3108"/>
                      <a:pt x="4501" y="2382"/>
                    </a:cubicBezTo>
                    <a:cubicBezTo>
                      <a:pt x="4609" y="1655"/>
                      <a:pt x="4501" y="262"/>
                      <a:pt x="3370" y="36"/>
                    </a:cubicBezTo>
                    <a:cubicBezTo>
                      <a:pt x="3242" y="12"/>
                      <a:pt x="3123" y="1"/>
                      <a:pt x="3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6" name="Google Shape;5826;p19"/>
              <p:cNvSpPr/>
              <p:nvPr/>
            </p:nvSpPr>
            <p:spPr>
              <a:xfrm>
                <a:off x="8475012" y="3464268"/>
                <a:ext cx="82386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9" extrusionOk="0">
                    <a:moveTo>
                      <a:pt x="1204" y="1"/>
                    </a:moveTo>
                    <a:cubicBezTo>
                      <a:pt x="743" y="1"/>
                      <a:pt x="0" y="440"/>
                      <a:pt x="496" y="1422"/>
                    </a:cubicBezTo>
                    <a:cubicBezTo>
                      <a:pt x="1014" y="2469"/>
                      <a:pt x="2305" y="2518"/>
                      <a:pt x="2542" y="2518"/>
                    </a:cubicBezTo>
                    <a:cubicBezTo>
                      <a:pt x="2566" y="2518"/>
                      <a:pt x="2580" y="2518"/>
                      <a:pt x="2580" y="2518"/>
                    </a:cubicBezTo>
                    <a:cubicBezTo>
                      <a:pt x="2580" y="2518"/>
                      <a:pt x="1365" y="2148"/>
                      <a:pt x="984" y="1327"/>
                    </a:cubicBezTo>
                    <a:cubicBezTo>
                      <a:pt x="901" y="1196"/>
                      <a:pt x="901" y="1041"/>
                      <a:pt x="972" y="910"/>
                    </a:cubicBezTo>
                    <a:lnTo>
                      <a:pt x="972" y="910"/>
                    </a:lnTo>
                    <a:cubicBezTo>
                      <a:pt x="1067" y="971"/>
                      <a:pt x="1160" y="997"/>
                      <a:pt x="1247" y="997"/>
                    </a:cubicBezTo>
                    <a:cubicBezTo>
                      <a:pt x="1701" y="997"/>
                      <a:pt x="1973" y="271"/>
                      <a:pt x="1413" y="41"/>
                    </a:cubicBezTo>
                    <a:cubicBezTo>
                      <a:pt x="1357" y="14"/>
                      <a:pt x="1285" y="1"/>
                      <a:pt x="1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7" name="Google Shape;5827;p19"/>
              <p:cNvSpPr/>
              <p:nvPr/>
            </p:nvSpPr>
            <p:spPr>
              <a:xfrm>
                <a:off x="8475012" y="3629041"/>
                <a:ext cx="82386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8" extrusionOk="0">
                    <a:moveTo>
                      <a:pt x="2542" y="0"/>
                    </a:moveTo>
                    <a:cubicBezTo>
                      <a:pt x="2305" y="0"/>
                      <a:pt x="1014" y="49"/>
                      <a:pt x="496" y="1096"/>
                    </a:cubicBezTo>
                    <a:cubicBezTo>
                      <a:pt x="0" y="2078"/>
                      <a:pt x="743" y="2518"/>
                      <a:pt x="1204" y="2518"/>
                    </a:cubicBezTo>
                    <a:cubicBezTo>
                      <a:pt x="1285" y="2518"/>
                      <a:pt x="1357" y="2504"/>
                      <a:pt x="1413" y="2477"/>
                    </a:cubicBezTo>
                    <a:cubicBezTo>
                      <a:pt x="1520" y="2430"/>
                      <a:pt x="1615" y="2346"/>
                      <a:pt x="1663" y="2239"/>
                    </a:cubicBezTo>
                    <a:cubicBezTo>
                      <a:pt x="1843" y="1889"/>
                      <a:pt x="1563" y="1531"/>
                      <a:pt x="1232" y="1531"/>
                    </a:cubicBezTo>
                    <a:cubicBezTo>
                      <a:pt x="1146" y="1531"/>
                      <a:pt x="1058" y="1555"/>
                      <a:pt x="972" y="1608"/>
                    </a:cubicBezTo>
                    <a:cubicBezTo>
                      <a:pt x="901" y="1477"/>
                      <a:pt x="901" y="1322"/>
                      <a:pt x="984" y="1191"/>
                    </a:cubicBezTo>
                    <a:cubicBezTo>
                      <a:pt x="1365" y="370"/>
                      <a:pt x="2580" y="1"/>
                      <a:pt x="2580" y="1"/>
                    </a:cubicBezTo>
                    <a:cubicBezTo>
                      <a:pt x="2580" y="1"/>
                      <a:pt x="2566" y="0"/>
                      <a:pt x="25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19"/>
              <p:cNvSpPr/>
              <p:nvPr/>
            </p:nvSpPr>
            <p:spPr>
              <a:xfrm>
                <a:off x="8691197" y="3629041"/>
                <a:ext cx="82098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8" extrusionOk="0">
                    <a:moveTo>
                      <a:pt x="38" y="0"/>
                    </a:moveTo>
                    <a:cubicBezTo>
                      <a:pt x="14" y="0"/>
                      <a:pt x="1" y="1"/>
                      <a:pt x="1" y="1"/>
                    </a:cubicBezTo>
                    <a:cubicBezTo>
                      <a:pt x="1" y="1"/>
                      <a:pt x="1203" y="370"/>
                      <a:pt x="1596" y="1191"/>
                    </a:cubicBezTo>
                    <a:cubicBezTo>
                      <a:pt x="1667" y="1322"/>
                      <a:pt x="1667" y="1477"/>
                      <a:pt x="1608" y="1608"/>
                    </a:cubicBezTo>
                    <a:cubicBezTo>
                      <a:pt x="1513" y="1550"/>
                      <a:pt x="1420" y="1525"/>
                      <a:pt x="1334" y="1525"/>
                    </a:cubicBezTo>
                    <a:cubicBezTo>
                      <a:pt x="872" y="1525"/>
                      <a:pt x="604" y="2246"/>
                      <a:pt x="1156" y="2477"/>
                    </a:cubicBezTo>
                    <a:cubicBezTo>
                      <a:pt x="1211" y="2504"/>
                      <a:pt x="1283" y="2518"/>
                      <a:pt x="1364" y="2518"/>
                    </a:cubicBezTo>
                    <a:cubicBezTo>
                      <a:pt x="1825" y="2518"/>
                      <a:pt x="2570" y="2078"/>
                      <a:pt x="2084" y="1096"/>
                    </a:cubicBezTo>
                    <a:cubicBezTo>
                      <a:pt x="1555" y="49"/>
                      <a:pt x="273" y="0"/>
                      <a:pt x="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19"/>
              <p:cNvSpPr/>
              <p:nvPr/>
            </p:nvSpPr>
            <p:spPr>
              <a:xfrm>
                <a:off x="8691197" y="3464268"/>
                <a:ext cx="82098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9" extrusionOk="0">
                    <a:moveTo>
                      <a:pt x="1364" y="1"/>
                    </a:moveTo>
                    <a:cubicBezTo>
                      <a:pt x="1283" y="1"/>
                      <a:pt x="1211" y="14"/>
                      <a:pt x="1156" y="41"/>
                    </a:cubicBezTo>
                    <a:cubicBezTo>
                      <a:pt x="595" y="271"/>
                      <a:pt x="867" y="997"/>
                      <a:pt x="1329" y="997"/>
                    </a:cubicBezTo>
                    <a:cubicBezTo>
                      <a:pt x="1416" y="997"/>
                      <a:pt x="1511" y="971"/>
                      <a:pt x="1608" y="910"/>
                    </a:cubicBezTo>
                    <a:lnTo>
                      <a:pt x="1608" y="910"/>
                    </a:lnTo>
                    <a:cubicBezTo>
                      <a:pt x="1667" y="1041"/>
                      <a:pt x="1667" y="1196"/>
                      <a:pt x="1596" y="1327"/>
                    </a:cubicBezTo>
                    <a:cubicBezTo>
                      <a:pt x="1203" y="2148"/>
                      <a:pt x="1" y="2518"/>
                      <a:pt x="1" y="2518"/>
                    </a:cubicBezTo>
                    <a:cubicBezTo>
                      <a:pt x="1" y="2518"/>
                      <a:pt x="14" y="2518"/>
                      <a:pt x="38" y="2518"/>
                    </a:cubicBezTo>
                    <a:cubicBezTo>
                      <a:pt x="273" y="2518"/>
                      <a:pt x="1555" y="2469"/>
                      <a:pt x="2084" y="1422"/>
                    </a:cubicBezTo>
                    <a:cubicBezTo>
                      <a:pt x="2570" y="440"/>
                      <a:pt x="1825" y="1"/>
                      <a:pt x="1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19"/>
              <p:cNvSpPr/>
              <p:nvPr/>
            </p:nvSpPr>
            <p:spPr>
              <a:xfrm>
                <a:off x="9064938" y="3527527"/>
                <a:ext cx="59714" cy="116011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3633" extrusionOk="0">
                    <a:moveTo>
                      <a:pt x="1810" y="1"/>
                    </a:moveTo>
                    <a:cubicBezTo>
                      <a:pt x="810" y="1"/>
                      <a:pt x="0" y="822"/>
                      <a:pt x="0" y="1822"/>
                    </a:cubicBezTo>
                    <a:cubicBezTo>
                      <a:pt x="0" y="2823"/>
                      <a:pt x="810" y="3632"/>
                      <a:pt x="1810" y="3632"/>
                    </a:cubicBezTo>
                    <a:lnTo>
                      <a:pt x="1870" y="3632"/>
                    </a:lnTo>
                    <a:lnTo>
                      <a:pt x="1870" y="3287"/>
                    </a:lnTo>
                    <a:lnTo>
                      <a:pt x="1810" y="3287"/>
                    </a:lnTo>
                    <a:cubicBezTo>
                      <a:pt x="1001" y="3287"/>
                      <a:pt x="346" y="2632"/>
                      <a:pt x="346" y="1822"/>
                    </a:cubicBezTo>
                    <a:cubicBezTo>
                      <a:pt x="346" y="1013"/>
                      <a:pt x="1001" y="358"/>
                      <a:pt x="1810" y="358"/>
                    </a:cubicBezTo>
                    <a:lnTo>
                      <a:pt x="1870" y="35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19"/>
              <p:cNvSpPr/>
              <p:nvPr/>
            </p:nvSpPr>
            <p:spPr>
              <a:xfrm>
                <a:off x="8125860" y="3527910"/>
                <a:ext cx="60097" cy="115628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3621" extrusionOk="0">
                    <a:moveTo>
                      <a:pt x="81" y="1"/>
                    </a:moveTo>
                    <a:cubicBezTo>
                      <a:pt x="74" y="1"/>
                      <a:pt x="67" y="1"/>
                      <a:pt x="60" y="1"/>
                    </a:cubicBezTo>
                    <a:lnTo>
                      <a:pt x="0" y="1"/>
                    </a:lnTo>
                    <a:lnTo>
                      <a:pt x="0" y="346"/>
                    </a:lnTo>
                    <a:lnTo>
                      <a:pt x="60" y="346"/>
                    </a:lnTo>
                    <a:cubicBezTo>
                      <a:pt x="857" y="370"/>
                      <a:pt x="1476" y="1025"/>
                      <a:pt x="1476" y="1810"/>
                    </a:cubicBezTo>
                    <a:cubicBezTo>
                      <a:pt x="1476" y="2596"/>
                      <a:pt x="857" y="3251"/>
                      <a:pt x="60" y="3275"/>
                    </a:cubicBezTo>
                    <a:lnTo>
                      <a:pt x="0" y="3275"/>
                    </a:lnTo>
                    <a:lnTo>
                      <a:pt x="0" y="3620"/>
                    </a:lnTo>
                    <a:lnTo>
                      <a:pt x="60" y="3620"/>
                    </a:lnTo>
                    <a:cubicBezTo>
                      <a:pt x="67" y="3620"/>
                      <a:pt x="74" y="3620"/>
                      <a:pt x="81" y="3620"/>
                    </a:cubicBezTo>
                    <a:cubicBezTo>
                      <a:pt x="1071" y="3620"/>
                      <a:pt x="1881" y="2803"/>
                      <a:pt x="1881" y="1810"/>
                    </a:cubicBezTo>
                    <a:cubicBezTo>
                      <a:pt x="1881" y="817"/>
                      <a:pt x="1071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19"/>
              <p:cNvSpPr/>
              <p:nvPr/>
            </p:nvSpPr>
            <p:spPr>
              <a:xfrm>
                <a:off x="8882442" y="3089154"/>
                <a:ext cx="242208" cy="242240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86" extrusionOk="0">
                    <a:moveTo>
                      <a:pt x="0" y="1"/>
                    </a:moveTo>
                    <a:cubicBezTo>
                      <a:pt x="0" y="4192"/>
                      <a:pt x="3394" y="7573"/>
                      <a:pt x="7573" y="7585"/>
                    </a:cubicBezTo>
                    <a:lnTo>
                      <a:pt x="7585" y="7585"/>
                    </a:lnTo>
                    <a:lnTo>
                      <a:pt x="7585" y="6526"/>
                    </a:lnTo>
                    <a:lnTo>
                      <a:pt x="7573" y="6526"/>
                    </a:lnTo>
                    <a:cubicBezTo>
                      <a:pt x="3977" y="6526"/>
                      <a:pt x="1060" y="3609"/>
                      <a:pt x="10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3" name="Google Shape;5833;p19"/>
              <p:cNvSpPr/>
              <p:nvPr/>
            </p:nvSpPr>
            <p:spPr>
              <a:xfrm>
                <a:off x="8882442" y="3849952"/>
                <a:ext cx="242208" cy="238408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466" extrusionOk="0">
                    <a:moveTo>
                      <a:pt x="7573" y="0"/>
                    </a:moveTo>
                    <a:cubicBezTo>
                      <a:pt x="3441" y="12"/>
                      <a:pt x="72" y="3322"/>
                      <a:pt x="0" y="7465"/>
                    </a:cubicBezTo>
                    <a:lnTo>
                      <a:pt x="1060" y="7454"/>
                    </a:lnTo>
                    <a:cubicBezTo>
                      <a:pt x="1132" y="3906"/>
                      <a:pt x="4025" y="1060"/>
                      <a:pt x="7573" y="1060"/>
                    </a:cubicBezTo>
                    <a:lnTo>
                      <a:pt x="7585" y="1060"/>
                    </a:lnTo>
                    <a:lnTo>
                      <a:pt x="75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4" name="Google Shape;5834;p19"/>
              <p:cNvSpPr/>
              <p:nvPr/>
            </p:nvSpPr>
            <p:spPr>
              <a:xfrm>
                <a:off x="8125860" y="3089538"/>
                <a:ext cx="242208" cy="241857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74" extrusionOk="0">
                    <a:moveTo>
                      <a:pt x="6525" y="1"/>
                    </a:moveTo>
                    <a:cubicBezTo>
                      <a:pt x="6513" y="3597"/>
                      <a:pt x="3608" y="6514"/>
                      <a:pt x="0" y="6514"/>
                    </a:cubicBezTo>
                    <a:lnTo>
                      <a:pt x="0" y="7573"/>
                    </a:lnTo>
                    <a:cubicBezTo>
                      <a:pt x="4179" y="7561"/>
                      <a:pt x="7572" y="4180"/>
                      <a:pt x="7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19"/>
              <p:cNvSpPr/>
              <p:nvPr/>
            </p:nvSpPr>
            <p:spPr>
              <a:xfrm>
                <a:off x="8125860" y="3849952"/>
                <a:ext cx="241825" cy="23802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7454" extrusionOk="0">
                    <a:moveTo>
                      <a:pt x="0" y="0"/>
                    </a:moveTo>
                    <a:lnTo>
                      <a:pt x="0" y="1060"/>
                    </a:lnTo>
                    <a:cubicBezTo>
                      <a:pt x="3548" y="1060"/>
                      <a:pt x="6441" y="3906"/>
                      <a:pt x="6513" y="7454"/>
                    </a:cubicBezTo>
                    <a:lnTo>
                      <a:pt x="7572" y="7454"/>
                    </a:lnTo>
                    <a:cubicBezTo>
                      <a:pt x="7501" y="3322"/>
                      <a:pt x="413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6" name="Google Shape;5836;p19"/>
              <p:cNvSpPr/>
              <p:nvPr/>
            </p:nvSpPr>
            <p:spPr>
              <a:xfrm>
                <a:off x="8664980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1743" y="1"/>
                    </a:moveTo>
                    <a:cubicBezTo>
                      <a:pt x="1574" y="1"/>
                      <a:pt x="1378" y="47"/>
                      <a:pt x="1155" y="159"/>
                    </a:cubicBezTo>
                    <a:cubicBezTo>
                      <a:pt x="0" y="742"/>
                      <a:pt x="48" y="2243"/>
                      <a:pt x="48" y="2243"/>
                    </a:cubicBezTo>
                    <a:cubicBezTo>
                      <a:pt x="48" y="2243"/>
                      <a:pt x="417" y="1040"/>
                      <a:pt x="1250" y="647"/>
                    </a:cubicBezTo>
                    <a:cubicBezTo>
                      <a:pt x="1321" y="609"/>
                      <a:pt x="1399" y="587"/>
                      <a:pt x="1476" y="587"/>
                    </a:cubicBezTo>
                    <a:cubicBezTo>
                      <a:pt x="1542" y="587"/>
                      <a:pt x="1607" y="603"/>
                      <a:pt x="1667" y="635"/>
                    </a:cubicBezTo>
                    <a:cubicBezTo>
                      <a:pt x="1450" y="990"/>
                      <a:pt x="1723" y="1394"/>
                      <a:pt x="2073" y="1394"/>
                    </a:cubicBezTo>
                    <a:cubicBezTo>
                      <a:pt x="2146" y="1394"/>
                      <a:pt x="2222" y="1377"/>
                      <a:pt x="2298" y="1338"/>
                    </a:cubicBezTo>
                    <a:cubicBezTo>
                      <a:pt x="2405" y="1290"/>
                      <a:pt x="2488" y="1195"/>
                      <a:pt x="2524" y="1088"/>
                    </a:cubicBezTo>
                    <a:cubicBezTo>
                      <a:pt x="2677" y="791"/>
                      <a:pt x="2438" y="1"/>
                      <a:pt x="1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7" name="Google Shape;5837;p19"/>
              <p:cNvSpPr/>
              <p:nvPr/>
            </p:nvSpPr>
            <p:spPr>
              <a:xfrm>
                <a:off x="8498866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937" y="1"/>
                    </a:moveTo>
                    <a:cubicBezTo>
                      <a:pt x="233" y="1"/>
                      <a:pt x="1" y="791"/>
                      <a:pt x="154" y="1088"/>
                    </a:cubicBezTo>
                    <a:cubicBezTo>
                      <a:pt x="245" y="1297"/>
                      <a:pt x="409" y="1383"/>
                      <a:pt x="575" y="1383"/>
                    </a:cubicBezTo>
                    <a:cubicBezTo>
                      <a:pt x="909" y="1383"/>
                      <a:pt x="1250" y="1033"/>
                      <a:pt x="1011" y="635"/>
                    </a:cubicBezTo>
                    <a:cubicBezTo>
                      <a:pt x="1071" y="603"/>
                      <a:pt x="1136" y="587"/>
                      <a:pt x="1202" y="587"/>
                    </a:cubicBezTo>
                    <a:cubicBezTo>
                      <a:pt x="1279" y="587"/>
                      <a:pt x="1357" y="609"/>
                      <a:pt x="1428" y="647"/>
                    </a:cubicBezTo>
                    <a:cubicBezTo>
                      <a:pt x="2261" y="1040"/>
                      <a:pt x="2630" y="2243"/>
                      <a:pt x="2630" y="2243"/>
                    </a:cubicBezTo>
                    <a:cubicBezTo>
                      <a:pt x="2630" y="2243"/>
                      <a:pt x="2678" y="742"/>
                      <a:pt x="1535" y="159"/>
                    </a:cubicBezTo>
                    <a:cubicBezTo>
                      <a:pt x="1307" y="47"/>
                      <a:pt x="1108" y="1"/>
                      <a:pt x="9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8" name="Google Shape;5838;p19"/>
              <p:cNvSpPr/>
              <p:nvPr/>
            </p:nvSpPr>
            <p:spPr>
              <a:xfrm>
                <a:off x="8498866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2630" y="1"/>
                    </a:moveTo>
                    <a:cubicBezTo>
                      <a:pt x="2630" y="1"/>
                      <a:pt x="2261" y="1203"/>
                      <a:pt x="1428" y="1596"/>
                    </a:cubicBezTo>
                    <a:cubicBezTo>
                      <a:pt x="1362" y="1632"/>
                      <a:pt x="1291" y="1650"/>
                      <a:pt x="1219" y="1650"/>
                    </a:cubicBezTo>
                    <a:cubicBezTo>
                      <a:pt x="1148" y="1650"/>
                      <a:pt x="1077" y="1632"/>
                      <a:pt x="1011" y="1596"/>
                    </a:cubicBezTo>
                    <a:cubicBezTo>
                      <a:pt x="1249" y="1207"/>
                      <a:pt x="910" y="860"/>
                      <a:pt x="576" y="860"/>
                    </a:cubicBezTo>
                    <a:cubicBezTo>
                      <a:pt x="410" y="860"/>
                      <a:pt x="245" y="946"/>
                      <a:pt x="154" y="1155"/>
                    </a:cubicBezTo>
                    <a:cubicBezTo>
                      <a:pt x="1" y="1452"/>
                      <a:pt x="233" y="2242"/>
                      <a:pt x="937" y="2242"/>
                    </a:cubicBezTo>
                    <a:cubicBezTo>
                      <a:pt x="1108" y="2242"/>
                      <a:pt x="1307" y="2196"/>
                      <a:pt x="1535" y="2084"/>
                    </a:cubicBezTo>
                    <a:cubicBezTo>
                      <a:pt x="2678" y="1501"/>
                      <a:pt x="2630" y="1"/>
                      <a:pt x="2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9" name="Google Shape;5839;p19"/>
              <p:cNvSpPr/>
              <p:nvPr/>
            </p:nvSpPr>
            <p:spPr>
              <a:xfrm>
                <a:off x="8664980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48" y="1"/>
                    </a:moveTo>
                    <a:cubicBezTo>
                      <a:pt x="48" y="1"/>
                      <a:pt x="0" y="1501"/>
                      <a:pt x="1155" y="2084"/>
                    </a:cubicBezTo>
                    <a:cubicBezTo>
                      <a:pt x="1378" y="2196"/>
                      <a:pt x="1574" y="2242"/>
                      <a:pt x="1743" y="2242"/>
                    </a:cubicBezTo>
                    <a:cubicBezTo>
                      <a:pt x="2438" y="2242"/>
                      <a:pt x="2677" y="1452"/>
                      <a:pt x="2524" y="1155"/>
                    </a:cubicBezTo>
                    <a:cubicBezTo>
                      <a:pt x="2488" y="1048"/>
                      <a:pt x="2405" y="953"/>
                      <a:pt x="2298" y="905"/>
                    </a:cubicBezTo>
                    <a:cubicBezTo>
                      <a:pt x="2222" y="866"/>
                      <a:pt x="2146" y="849"/>
                      <a:pt x="2073" y="849"/>
                    </a:cubicBezTo>
                    <a:cubicBezTo>
                      <a:pt x="1723" y="849"/>
                      <a:pt x="1450" y="1251"/>
                      <a:pt x="1667" y="1596"/>
                    </a:cubicBezTo>
                    <a:cubicBezTo>
                      <a:pt x="1601" y="1632"/>
                      <a:pt x="1530" y="1650"/>
                      <a:pt x="1459" y="1650"/>
                    </a:cubicBezTo>
                    <a:cubicBezTo>
                      <a:pt x="1387" y="1650"/>
                      <a:pt x="1316" y="1632"/>
                      <a:pt x="1250" y="1596"/>
                    </a:cubicBezTo>
                    <a:cubicBezTo>
                      <a:pt x="417" y="120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40" name="Google Shape;5840;p19"/>
          <p:cNvSpPr txBox="1">
            <a:spLocks noGrp="1"/>
          </p:cNvSpPr>
          <p:nvPr>
            <p:ph type="title"/>
          </p:nvPr>
        </p:nvSpPr>
        <p:spPr>
          <a:xfrm>
            <a:off x="2137969" y="1314250"/>
            <a:ext cx="2240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41" name="Google Shape;5841;p19"/>
          <p:cNvSpPr txBox="1">
            <a:spLocks noGrp="1"/>
          </p:cNvSpPr>
          <p:nvPr>
            <p:ph type="subTitle" idx="1"/>
          </p:nvPr>
        </p:nvSpPr>
        <p:spPr>
          <a:xfrm>
            <a:off x="2137969" y="1748375"/>
            <a:ext cx="2240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2" name="Google Shape;5842;p19"/>
          <p:cNvSpPr txBox="1">
            <a:spLocks noGrp="1"/>
          </p:cNvSpPr>
          <p:nvPr>
            <p:ph type="title" idx="2"/>
          </p:nvPr>
        </p:nvSpPr>
        <p:spPr>
          <a:xfrm>
            <a:off x="5560627" y="1314250"/>
            <a:ext cx="2240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43" name="Google Shape;5843;p19"/>
          <p:cNvSpPr txBox="1">
            <a:spLocks noGrp="1"/>
          </p:cNvSpPr>
          <p:nvPr>
            <p:ph type="subTitle" idx="3"/>
          </p:nvPr>
        </p:nvSpPr>
        <p:spPr>
          <a:xfrm>
            <a:off x="5560627" y="1748375"/>
            <a:ext cx="2240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4" name="Google Shape;5844;p19"/>
          <p:cNvSpPr txBox="1">
            <a:spLocks noGrp="1"/>
          </p:cNvSpPr>
          <p:nvPr>
            <p:ph type="title" idx="4"/>
          </p:nvPr>
        </p:nvSpPr>
        <p:spPr>
          <a:xfrm>
            <a:off x="2137975" y="2671450"/>
            <a:ext cx="2240700" cy="4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45" name="Google Shape;5845;p19"/>
          <p:cNvSpPr txBox="1">
            <a:spLocks noGrp="1"/>
          </p:cNvSpPr>
          <p:nvPr>
            <p:ph type="subTitle" idx="5"/>
          </p:nvPr>
        </p:nvSpPr>
        <p:spPr>
          <a:xfrm>
            <a:off x="2137969" y="3105575"/>
            <a:ext cx="2240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6" name="Google Shape;5846;p19"/>
          <p:cNvSpPr txBox="1">
            <a:spLocks noGrp="1"/>
          </p:cNvSpPr>
          <p:nvPr>
            <p:ph type="title" idx="6"/>
          </p:nvPr>
        </p:nvSpPr>
        <p:spPr>
          <a:xfrm>
            <a:off x="5560628" y="2671450"/>
            <a:ext cx="2240700" cy="4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47" name="Google Shape;5847;p19"/>
          <p:cNvSpPr txBox="1">
            <a:spLocks noGrp="1"/>
          </p:cNvSpPr>
          <p:nvPr>
            <p:ph type="subTitle" idx="7"/>
          </p:nvPr>
        </p:nvSpPr>
        <p:spPr>
          <a:xfrm>
            <a:off x="5560627" y="3105575"/>
            <a:ext cx="2240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8" name="Google Shape;5848;p1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849" name="Google Shape;5849;p19"/>
          <p:cNvGrpSpPr/>
          <p:nvPr/>
        </p:nvGrpSpPr>
        <p:grpSpPr>
          <a:xfrm rot="5400000">
            <a:off x="3026901" y="4120663"/>
            <a:ext cx="1033739" cy="1050034"/>
            <a:chOff x="8109789" y="3066855"/>
            <a:chExt cx="1033739" cy="1050034"/>
          </a:xfrm>
        </p:grpSpPr>
        <p:sp>
          <p:nvSpPr>
            <p:cNvPr id="5850" name="Google Shape;5850;p19"/>
            <p:cNvSpPr/>
            <p:nvPr/>
          </p:nvSpPr>
          <p:spPr>
            <a:xfrm flipH="1">
              <a:off x="8110935" y="3066855"/>
              <a:ext cx="1032594" cy="1050034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51" name="Google Shape;5851;p19"/>
            <p:cNvGrpSpPr/>
            <p:nvPr/>
          </p:nvGrpSpPr>
          <p:grpSpPr>
            <a:xfrm flipH="1">
              <a:off x="8109789" y="3077704"/>
              <a:ext cx="1032599" cy="1028880"/>
              <a:chOff x="3468275" y="3277325"/>
              <a:chExt cx="1575525" cy="1569850"/>
            </a:xfrm>
          </p:grpSpPr>
          <p:sp>
            <p:nvSpPr>
              <p:cNvPr id="5852" name="Google Shape;5852;p19"/>
              <p:cNvSpPr/>
              <p:nvPr/>
            </p:nvSpPr>
            <p:spPr>
              <a:xfrm>
                <a:off x="4235925" y="4276550"/>
                <a:ext cx="339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82" extrusionOk="0">
                    <a:moveTo>
                      <a:pt x="691" y="453"/>
                    </a:moveTo>
                    <a:cubicBezTo>
                      <a:pt x="727" y="512"/>
                      <a:pt x="787" y="560"/>
                      <a:pt x="834" y="620"/>
                    </a:cubicBezTo>
                    <a:lnTo>
                      <a:pt x="882" y="667"/>
                    </a:lnTo>
                    <a:cubicBezTo>
                      <a:pt x="810" y="727"/>
                      <a:pt x="739" y="798"/>
                      <a:pt x="680" y="870"/>
                    </a:cubicBezTo>
                    <a:cubicBezTo>
                      <a:pt x="620" y="798"/>
                      <a:pt x="549" y="727"/>
                      <a:pt x="477" y="667"/>
                    </a:cubicBezTo>
                    <a:lnTo>
                      <a:pt x="525" y="620"/>
                    </a:lnTo>
                    <a:cubicBezTo>
                      <a:pt x="584" y="560"/>
                      <a:pt x="632" y="512"/>
                      <a:pt x="691" y="453"/>
                    </a:cubicBezTo>
                    <a:close/>
                    <a:moveTo>
                      <a:pt x="680" y="0"/>
                    </a:moveTo>
                    <a:lnTo>
                      <a:pt x="560" y="131"/>
                    </a:lnTo>
                    <a:cubicBezTo>
                      <a:pt x="477" y="227"/>
                      <a:pt x="394" y="322"/>
                      <a:pt x="310" y="405"/>
                    </a:cubicBezTo>
                    <a:cubicBezTo>
                      <a:pt x="251" y="453"/>
                      <a:pt x="203" y="500"/>
                      <a:pt x="144" y="560"/>
                    </a:cubicBezTo>
                    <a:lnTo>
                      <a:pt x="1" y="679"/>
                    </a:lnTo>
                    <a:lnTo>
                      <a:pt x="156" y="786"/>
                    </a:lnTo>
                    <a:cubicBezTo>
                      <a:pt x="310" y="905"/>
                      <a:pt x="441" y="1048"/>
                      <a:pt x="560" y="1203"/>
                    </a:cubicBezTo>
                    <a:lnTo>
                      <a:pt x="680" y="1382"/>
                    </a:lnTo>
                    <a:lnTo>
                      <a:pt x="799" y="1203"/>
                    </a:lnTo>
                    <a:cubicBezTo>
                      <a:pt x="918" y="1048"/>
                      <a:pt x="1049" y="905"/>
                      <a:pt x="1203" y="786"/>
                    </a:cubicBezTo>
                    <a:lnTo>
                      <a:pt x="1358" y="679"/>
                    </a:lnTo>
                    <a:lnTo>
                      <a:pt x="1215" y="548"/>
                    </a:lnTo>
                    <a:cubicBezTo>
                      <a:pt x="1156" y="512"/>
                      <a:pt x="1096" y="453"/>
                      <a:pt x="1049" y="405"/>
                    </a:cubicBezTo>
                    <a:cubicBezTo>
                      <a:pt x="965" y="322"/>
                      <a:pt x="882" y="227"/>
                      <a:pt x="799" y="131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3" name="Google Shape;5853;p19"/>
              <p:cNvSpPr/>
              <p:nvPr/>
            </p:nvSpPr>
            <p:spPr>
              <a:xfrm>
                <a:off x="4225825" y="4449475"/>
                <a:ext cx="5390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80" extrusionOk="0">
                    <a:moveTo>
                      <a:pt x="1084" y="441"/>
                    </a:moveTo>
                    <a:lnTo>
                      <a:pt x="1631" y="1013"/>
                    </a:lnTo>
                    <a:cubicBezTo>
                      <a:pt x="1441" y="1096"/>
                      <a:pt x="1250" y="1192"/>
                      <a:pt x="1084" y="1311"/>
                    </a:cubicBezTo>
                    <a:cubicBezTo>
                      <a:pt x="905" y="1192"/>
                      <a:pt x="714" y="1096"/>
                      <a:pt x="524" y="1013"/>
                    </a:cubicBezTo>
                    <a:lnTo>
                      <a:pt x="1084" y="441"/>
                    </a:lnTo>
                    <a:close/>
                    <a:moveTo>
                      <a:pt x="1084" y="1"/>
                    </a:moveTo>
                    <a:lnTo>
                      <a:pt x="0" y="1120"/>
                    </a:lnTo>
                    <a:lnTo>
                      <a:pt x="214" y="1203"/>
                    </a:lnTo>
                    <a:cubicBezTo>
                      <a:pt x="488" y="1311"/>
                      <a:pt x="750" y="1454"/>
                      <a:pt x="988" y="1620"/>
                    </a:cubicBezTo>
                    <a:lnTo>
                      <a:pt x="1084" y="1680"/>
                    </a:lnTo>
                    <a:lnTo>
                      <a:pt x="1167" y="1620"/>
                    </a:lnTo>
                    <a:cubicBezTo>
                      <a:pt x="1405" y="1454"/>
                      <a:pt x="1667" y="1311"/>
                      <a:pt x="1941" y="1203"/>
                    </a:cubicBezTo>
                    <a:lnTo>
                      <a:pt x="2155" y="1120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4" name="Google Shape;5854;p19"/>
              <p:cNvSpPr/>
              <p:nvPr/>
            </p:nvSpPr>
            <p:spPr>
              <a:xfrm>
                <a:off x="4235925" y="3813700"/>
                <a:ext cx="336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82" extrusionOk="0">
                    <a:moveTo>
                      <a:pt x="668" y="500"/>
                    </a:moveTo>
                    <a:cubicBezTo>
                      <a:pt x="739" y="572"/>
                      <a:pt x="810" y="643"/>
                      <a:pt x="882" y="703"/>
                    </a:cubicBezTo>
                    <a:cubicBezTo>
                      <a:pt x="858" y="727"/>
                      <a:pt x="846" y="738"/>
                      <a:pt x="834" y="750"/>
                    </a:cubicBezTo>
                    <a:cubicBezTo>
                      <a:pt x="775" y="810"/>
                      <a:pt x="727" y="858"/>
                      <a:pt x="680" y="917"/>
                    </a:cubicBezTo>
                    <a:cubicBezTo>
                      <a:pt x="620" y="858"/>
                      <a:pt x="572" y="810"/>
                      <a:pt x="513" y="750"/>
                    </a:cubicBezTo>
                    <a:lnTo>
                      <a:pt x="465" y="703"/>
                    </a:lnTo>
                    <a:lnTo>
                      <a:pt x="477" y="703"/>
                    </a:lnTo>
                    <a:cubicBezTo>
                      <a:pt x="549" y="643"/>
                      <a:pt x="608" y="572"/>
                      <a:pt x="668" y="500"/>
                    </a:cubicBezTo>
                    <a:close/>
                    <a:moveTo>
                      <a:pt x="680" y="0"/>
                    </a:moveTo>
                    <a:lnTo>
                      <a:pt x="549" y="167"/>
                    </a:lnTo>
                    <a:cubicBezTo>
                      <a:pt x="441" y="334"/>
                      <a:pt x="310" y="465"/>
                      <a:pt x="156" y="584"/>
                    </a:cubicBezTo>
                    <a:lnTo>
                      <a:pt x="1" y="703"/>
                    </a:lnTo>
                    <a:lnTo>
                      <a:pt x="144" y="822"/>
                    </a:lnTo>
                    <a:cubicBezTo>
                      <a:pt x="203" y="858"/>
                      <a:pt x="251" y="917"/>
                      <a:pt x="310" y="965"/>
                    </a:cubicBezTo>
                    <a:cubicBezTo>
                      <a:pt x="394" y="1060"/>
                      <a:pt x="477" y="1143"/>
                      <a:pt x="560" y="1239"/>
                    </a:cubicBezTo>
                    <a:lnTo>
                      <a:pt x="680" y="1381"/>
                    </a:lnTo>
                    <a:lnTo>
                      <a:pt x="787" y="1250"/>
                    </a:lnTo>
                    <a:cubicBezTo>
                      <a:pt x="870" y="1143"/>
                      <a:pt x="953" y="1060"/>
                      <a:pt x="1037" y="965"/>
                    </a:cubicBezTo>
                    <a:cubicBezTo>
                      <a:pt x="1096" y="917"/>
                      <a:pt x="1144" y="869"/>
                      <a:pt x="1203" y="822"/>
                    </a:cubicBezTo>
                    <a:lnTo>
                      <a:pt x="1346" y="703"/>
                    </a:lnTo>
                    <a:lnTo>
                      <a:pt x="1203" y="584"/>
                    </a:lnTo>
                    <a:cubicBezTo>
                      <a:pt x="1049" y="465"/>
                      <a:pt x="906" y="334"/>
                      <a:pt x="799" y="167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5" name="Google Shape;5855;p19"/>
              <p:cNvSpPr/>
              <p:nvPr/>
            </p:nvSpPr>
            <p:spPr>
              <a:xfrm>
                <a:off x="4195150" y="3992275"/>
                <a:ext cx="115525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597" extrusionOk="0">
                    <a:moveTo>
                      <a:pt x="2311" y="882"/>
                    </a:moveTo>
                    <a:cubicBezTo>
                      <a:pt x="2561" y="1430"/>
                      <a:pt x="2918" y="1906"/>
                      <a:pt x="3370" y="2287"/>
                    </a:cubicBezTo>
                    <a:cubicBezTo>
                      <a:pt x="3561" y="2477"/>
                      <a:pt x="3775" y="2644"/>
                      <a:pt x="4013" y="2799"/>
                    </a:cubicBezTo>
                    <a:cubicBezTo>
                      <a:pt x="3287" y="3275"/>
                      <a:pt x="2703" y="3930"/>
                      <a:pt x="2311" y="4704"/>
                    </a:cubicBezTo>
                    <a:cubicBezTo>
                      <a:pt x="2060" y="4168"/>
                      <a:pt x="1703" y="3680"/>
                      <a:pt x="1251" y="3299"/>
                    </a:cubicBezTo>
                    <a:cubicBezTo>
                      <a:pt x="1060" y="3109"/>
                      <a:pt x="846" y="2942"/>
                      <a:pt x="608" y="2799"/>
                    </a:cubicBezTo>
                    <a:cubicBezTo>
                      <a:pt x="834" y="2656"/>
                      <a:pt x="1048" y="2489"/>
                      <a:pt x="1251" y="2299"/>
                    </a:cubicBezTo>
                    <a:cubicBezTo>
                      <a:pt x="1703" y="1918"/>
                      <a:pt x="2060" y="1430"/>
                      <a:pt x="2311" y="882"/>
                    </a:cubicBezTo>
                    <a:close/>
                    <a:moveTo>
                      <a:pt x="2311" y="1"/>
                    </a:moveTo>
                    <a:lnTo>
                      <a:pt x="2168" y="430"/>
                    </a:lnTo>
                    <a:cubicBezTo>
                      <a:pt x="1941" y="1073"/>
                      <a:pt x="1560" y="1644"/>
                      <a:pt x="1037" y="2085"/>
                    </a:cubicBezTo>
                    <a:cubicBezTo>
                      <a:pt x="798" y="2311"/>
                      <a:pt x="525" y="2513"/>
                      <a:pt x="239" y="2668"/>
                    </a:cubicBezTo>
                    <a:lnTo>
                      <a:pt x="1" y="2799"/>
                    </a:lnTo>
                    <a:lnTo>
                      <a:pt x="239" y="2930"/>
                    </a:lnTo>
                    <a:cubicBezTo>
                      <a:pt x="536" y="3097"/>
                      <a:pt x="810" y="3299"/>
                      <a:pt x="1048" y="3525"/>
                    </a:cubicBezTo>
                    <a:cubicBezTo>
                      <a:pt x="1560" y="3966"/>
                      <a:pt x="1941" y="4525"/>
                      <a:pt x="2168" y="5168"/>
                    </a:cubicBezTo>
                    <a:lnTo>
                      <a:pt x="2311" y="5597"/>
                    </a:lnTo>
                    <a:lnTo>
                      <a:pt x="2465" y="5168"/>
                    </a:lnTo>
                    <a:cubicBezTo>
                      <a:pt x="2680" y="4525"/>
                      <a:pt x="3073" y="3954"/>
                      <a:pt x="3584" y="3513"/>
                    </a:cubicBezTo>
                    <a:cubicBezTo>
                      <a:pt x="3823" y="3287"/>
                      <a:pt x="4096" y="3085"/>
                      <a:pt x="4382" y="2930"/>
                    </a:cubicBezTo>
                    <a:lnTo>
                      <a:pt x="4620" y="2799"/>
                    </a:lnTo>
                    <a:lnTo>
                      <a:pt x="4382" y="2668"/>
                    </a:lnTo>
                    <a:cubicBezTo>
                      <a:pt x="4085" y="2501"/>
                      <a:pt x="3823" y="2299"/>
                      <a:pt x="3573" y="2073"/>
                    </a:cubicBezTo>
                    <a:cubicBezTo>
                      <a:pt x="3061" y="1632"/>
                      <a:pt x="2680" y="1073"/>
                      <a:pt x="2465" y="430"/>
                    </a:cubicBez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6" name="Google Shape;5856;p19"/>
              <p:cNvSpPr/>
              <p:nvPr/>
            </p:nvSpPr>
            <p:spPr>
              <a:xfrm>
                <a:off x="4641350" y="4036350"/>
                <a:ext cx="40800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84" extrusionOk="0">
                    <a:moveTo>
                      <a:pt x="976" y="524"/>
                    </a:moveTo>
                    <a:cubicBezTo>
                      <a:pt x="1072" y="703"/>
                      <a:pt x="1167" y="869"/>
                      <a:pt x="1274" y="1048"/>
                    </a:cubicBezTo>
                    <a:cubicBezTo>
                      <a:pt x="1167" y="1215"/>
                      <a:pt x="1072" y="1381"/>
                      <a:pt x="976" y="1572"/>
                    </a:cubicBezTo>
                    <a:lnTo>
                      <a:pt x="429" y="1048"/>
                    </a:lnTo>
                    <a:lnTo>
                      <a:pt x="976" y="524"/>
                    </a:lnTo>
                    <a:close/>
                    <a:moveTo>
                      <a:pt x="1096" y="0"/>
                    </a:moveTo>
                    <a:lnTo>
                      <a:pt x="0" y="1048"/>
                    </a:lnTo>
                    <a:lnTo>
                      <a:pt x="1096" y="2084"/>
                    </a:lnTo>
                    <a:lnTo>
                      <a:pt x="1179" y="1881"/>
                    </a:lnTo>
                    <a:cubicBezTo>
                      <a:pt x="1274" y="1619"/>
                      <a:pt x="1417" y="1369"/>
                      <a:pt x="1572" y="1131"/>
                    </a:cubicBezTo>
                    <a:lnTo>
                      <a:pt x="1631" y="1048"/>
                    </a:lnTo>
                    <a:lnTo>
                      <a:pt x="1572" y="965"/>
                    </a:lnTo>
                    <a:cubicBezTo>
                      <a:pt x="1417" y="726"/>
                      <a:pt x="1274" y="476"/>
                      <a:pt x="1179" y="214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7" name="Google Shape;5857;p19"/>
              <p:cNvSpPr/>
              <p:nvPr/>
            </p:nvSpPr>
            <p:spPr>
              <a:xfrm>
                <a:off x="4226100" y="3633025"/>
                <a:ext cx="5390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79" extrusionOk="0">
                    <a:moveTo>
                      <a:pt x="1073" y="369"/>
                    </a:moveTo>
                    <a:cubicBezTo>
                      <a:pt x="1251" y="488"/>
                      <a:pt x="1430" y="584"/>
                      <a:pt x="1632" y="667"/>
                    </a:cubicBezTo>
                    <a:lnTo>
                      <a:pt x="1073" y="1238"/>
                    </a:lnTo>
                    <a:lnTo>
                      <a:pt x="525" y="667"/>
                    </a:lnTo>
                    <a:cubicBezTo>
                      <a:pt x="715" y="584"/>
                      <a:pt x="894" y="488"/>
                      <a:pt x="1073" y="369"/>
                    </a:cubicBezTo>
                    <a:close/>
                    <a:moveTo>
                      <a:pt x="1073" y="0"/>
                    </a:moveTo>
                    <a:lnTo>
                      <a:pt x="989" y="60"/>
                    </a:lnTo>
                    <a:cubicBezTo>
                      <a:pt x="751" y="226"/>
                      <a:pt x="489" y="369"/>
                      <a:pt x="203" y="476"/>
                    </a:cubicBezTo>
                    <a:lnTo>
                      <a:pt x="1" y="560"/>
                    </a:lnTo>
                    <a:lnTo>
                      <a:pt x="1073" y="1679"/>
                    </a:lnTo>
                    <a:lnTo>
                      <a:pt x="2156" y="560"/>
                    </a:lnTo>
                    <a:lnTo>
                      <a:pt x="1942" y="476"/>
                    </a:lnTo>
                    <a:cubicBezTo>
                      <a:pt x="1668" y="369"/>
                      <a:pt x="1406" y="226"/>
                      <a:pt x="1156" y="60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8" name="Google Shape;5858;p19"/>
              <p:cNvSpPr/>
              <p:nvPr/>
            </p:nvSpPr>
            <p:spPr>
              <a:xfrm>
                <a:off x="4477625" y="4051525"/>
                <a:ext cx="235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858" extrusionOk="0">
                    <a:moveTo>
                      <a:pt x="429" y="0"/>
                    </a:moveTo>
                    <a:lnTo>
                      <a:pt x="322" y="107"/>
                    </a:lnTo>
                    <a:cubicBezTo>
                      <a:pt x="263" y="167"/>
                      <a:pt x="191" y="238"/>
                      <a:pt x="120" y="322"/>
                    </a:cubicBezTo>
                    <a:lnTo>
                      <a:pt x="1" y="429"/>
                    </a:lnTo>
                    <a:lnTo>
                      <a:pt x="120" y="536"/>
                    </a:lnTo>
                    <a:cubicBezTo>
                      <a:pt x="191" y="619"/>
                      <a:pt x="263" y="691"/>
                      <a:pt x="322" y="750"/>
                    </a:cubicBezTo>
                    <a:lnTo>
                      <a:pt x="429" y="858"/>
                    </a:lnTo>
                    <a:lnTo>
                      <a:pt x="548" y="750"/>
                    </a:lnTo>
                    <a:cubicBezTo>
                      <a:pt x="620" y="679"/>
                      <a:pt x="691" y="608"/>
                      <a:pt x="775" y="548"/>
                    </a:cubicBezTo>
                    <a:lnTo>
                      <a:pt x="941" y="429"/>
                    </a:lnTo>
                    <a:lnTo>
                      <a:pt x="775" y="310"/>
                    </a:lnTo>
                    <a:cubicBezTo>
                      <a:pt x="691" y="250"/>
                      <a:pt x="620" y="179"/>
                      <a:pt x="548" y="107"/>
                    </a:cubicBez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9" name="Google Shape;5859;p19"/>
              <p:cNvSpPr/>
              <p:nvPr/>
            </p:nvSpPr>
            <p:spPr>
              <a:xfrm>
                <a:off x="3823675" y="4036050"/>
                <a:ext cx="4080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96" extrusionOk="0">
                    <a:moveTo>
                      <a:pt x="656" y="524"/>
                    </a:moveTo>
                    <a:lnTo>
                      <a:pt x="1203" y="1060"/>
                    </a:lnTo>
                    <a:lnTo>
                      <a:pt x="656" y="1584"/>
                    </a:lnTo>
                    <a:cubicBezTo>
                      <a:pt x="572" y="1393"/>
                      <a:pt x="477" y="1215"/>
                      <a:pt x="358" y="1060"/>
                    </a:cubicBezTo>
                    <a:lnTo>
                      <a:pt x="358" y="1048"/>
                    </a:lnTo>
                    <a:cubicBezTo>
                      <a:pt x="465" y="881"/>
                      <a:pt x="572" y="715"/>
                      <a:pt x="656" y="524"/>
                    </a:cubicBezTo>
                    <a:close/>
                    <a:moveTo>
                      <a:pt x="536" y="0"/>
                    </a:moveTo>
                    <a:lnTo>
                      <a:pt x="453" y="215"/>
                    </a:lnTo>
                    <a:cubicBezTo>
                      <a:pt x="358" y="476"/>
                      <a:pt x="215" y="726"/>
                      <a:pt x="60" y="965"/>
                    </a:cubicBezTo>
                    <a:lnTo>
                      <a:pt x="1" y="1048"/>
                    </a:lnTo>
                    <a:lnTo>
                      <a:pt x="60" y="1131"/>
                    </a:lnTo>
                    <a:cubicBezTo>
                      <a:pt x="215" y="1369"/>
                      <a:pt x="358" y="1619"/>
                      <a:pt x="453" y="1881"/>
                    </a:cubicBezTo>
                    <a:lnTo>
                      <a:pt x="536" y="2096"/>
                    </a:lnTo>
                    <a:lnTo>
                      <a:pt x="1632" y="1036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0" name="Google Shape;5860;p19"/>
              <p:cNvSpPr/>
              <p:nvPr/>
            </p:nvSpPr>
            <p:spPr>
              <a:xfrm>
                <a:off x="3617400" y="3440125"/>
                <a:ext cx="1271325" cy="1243650"/>
              </a:xfrm>
              <a:custGeom>
                <a:avLst/>
                <a:gdLst/>
                <a:ahLst/>
                <a:cxnLst/>
                <a:rect l="l" t="t" r="r" b="b"/>
                <a:pathLst>
                  <a:path w="50853" h="49746" extrusionOk="0">
                    <a:moveTo>
                      <a:pt x="25421" y="7704"/>
                    </a:moveTo>
                    <a:cubicBezTo>
                      <a:pt x="25754" y="7954"/>
                      <a:pt x="26111" y="8145"/>
                      <a:pt x="26504" y="8264"/>
                    </a:cubicBezTo>
                    <a:lnTo>
                      <a:pt x="25421" y="9395"/>
                    </a:lnTo>
                    <a:lnTo>
                      <a:pt x="24337" y="8264"/>
                    </a:lnTo>
                    <a:cubicBezTo>
                      <a:pt x="24730" y="8145"/>
                      <a:pt x="25099" y="7954"/>
                      <a:pt x="25421" y="7704"/>
                    </a:cubicBezTo>
                    <a:close/>
                    <a:moveTo>
                      <a:pt x="25432" y="7335"/>
                    </a:moveTo>
                    <a:lnTo>
                      <a:pt x="25242" y="7466"/>
                    </a:lnTo>
                    <a:cubicBezTo>
                      <a:pt x="24944" y="7692"/>
                      <a:pt x="24611" y="7859"/>
                      <a:pt x="24254" y="7966"/>
                    </a:cubicBezTo>
                    <a:lnTo>
                      <a:pt x="23789" y="8121"/>
                    </a:lnTo>
                    <a:lnTo>
                      <a:pt x="25421" y="9824"/>
                    </a:lnTo>
                    <a:lnTo>
                      <a:pt x="27064" y="8121"/>
                    </a:lnTo>
                    <a:lnTo>
                      <a:pt x="26599" y="7966"/>
                    </a:lnTo>
                    <a:cubicBezTo>
                      <a:pt x="26242" y="7859"/>
                      <a:pt x="25909" y="7692"/>
                      <a:pt x="25611" y="7466"/>
                    </a:cubicBezTo>
                    <a:lnTo>
                      <a:pt x="25432" y="7335"/>
                    </a:lnTo>
                    <a:close/>
                    <a:moveTo>
                      <a:pt x="25421" y="14908"/>
                    </a:moveTo>
                    <a:cubicBezTo>
                      <a:pt x="25587" y="15205"/>
                      <a:pt x="25825" y="15455"/>
                      <a:pt x="26111" y="15634"/>
                    </a:cubicBezTo>
                    <a:cubicBezTo>
                      <a:pt x="25992" y="15717"/>
                      <a:pt x="25897" y="15801"/>
                      <a:pt x="25790" y="15908"/>
                    </a:cubicBezTo>
                    <a:cubicBezTo>
                      <a:pt x="25659" y="16039"/>
                      <a:pt x="25540" y="16170"/>
                      <a:pt x="25421" y="16312"/>
                    </a:cubicBezTo>
                    <a:cubicBezTo>
                      <a:pt x="25301" y="16170"/>
                      <a:pt x="25182" y="16039"/>
                      <a:pt x="25051" y="15908"/>
                    </a:cubicBezTo>
                    <a:cubicBezTo>
                      <a:pt x="24956" y="15801"/>
                      <a:pt x="24849" y="15717"/>
                      <a:pt x="24742" y="15634"/>
                    </a:cubicBezTo>
                    <a:cubicBezTo>
                      <a:pt x="25028" y="15455"/>
                      <a:pt x="25266" y="15205"/>
                      <a:pt x="25421" y="14908"/>
                    </a:cubicBezTo>
                    <a:close/>
                    <a:moveTo>
                      <a:pt x="25421" y="14277"/>
                    </a:moveTo>
                    <a:lnTo>
                      <a:pt x="25159" y="14765"/>
                    </a:lnTo>
                    <a:cubicBezTo>
                      <a:pt x="25028" y="15015"/>
                      <a:pt x="24825" y="15229"/>
                      <a:pt x="24575" y="15372"/>
                    </a:cubicBezTo>
                    <a:lnTo>
                      <a:pt x="24206" y="15598"/>
                    </a:lnTo>
                    <a:lnTo>
                      <a:pt x="24551" y="15872"/>
                    </a:lnTo>
                    <a:cubicBezTo>
                      <a:pt x="24659" y="15943"/>
                      <a:pt x="24754" y="16027"/>
                      <a:pt x="24837" y="16122"/>
                    </a:cubicBezTo>
                    <a:cubicBezTo>
                      <a:pt x="24968" y="16241"/>
                      <a:pt x="25075" y="16372"/>
                      <a:pt x="25194" y="16503"/>
                    </a:cubicBezTo>
                    <a:lnTo>
                      <a:pt x="25421" y="16789"/>
                    </a:lnTo>
                    <a:lnTo>
                      <a:pt x="25659" y="16503"/>
                    </a:lnTo>
                    <a:cubicBezTo>
                      <a:pt x="25766" y="16372"/>
                      <a:pt x="25885" y="16241"/>
                      <a:pt x="26004" y="16122"/>
                    </a:cubicBezTo>
                    <a:cubicBezTo>
                      <a:pt x="26099" y="16027"/>
                      <a:pt x="26194" y="15943"/>
                      <a:pt x="26290" y="15872"/>
                    </a:cubicBezTo>
                    <a:lnTo>
                      <a:pt x="26647" y="15598"/>
                    </a:lnTo>
                    <a:lnTo>
                      <a:pt x="26266" y="15372"/>
                    </a:lnTo>
                    <a:cubicBezTo>
                      <a:pt x="26016" y="15229"/>
                      <a:pt x="25825" y="15015"/>
                      <a:pt x="25682" y="14765"/>
                    </a:cubicBezTo>
                    <a:lnTo>
                      <a:pt x="25421" y="14277"/>
                    </a:lnTo>
                    <a:close/>
                    <a:moveTo>
                      <a:pt x="28967" y="1673"/>
                    </a:moveTo>
                    <a:cubicBezTo>
                      <a:pt x="30002" y="1673"/>
                      <a:pt x="31092" y="2207"/>
                      <a:pt x="32124" y="3239"/>
                    </a:cubicBezTo>
                    <a:cubicBezTo>
                      <a:pt x="33588" y="4704"/>
                      <a:pt x="34326" y="6668"/>
                      <a:pt x="34314" y="9073"/>
                    </a:cubicBezTo>
                    <a:lnTo>
                      <a:pt x="34314" y="9347"/>
                    </a:lnTo>
                    <a:lnTo>
                      <a:pt x="34541" y="9204"/>
                    </a:lnTo>
                    <a:cubicBezTo>
                      <a:pt x="34886" y="8978"/>
                      <a:pt x="35279" y="8823"/>
                      <a:pt x="35684" y="8740"/>
                    </a:cubicBezTo>
                    <a:lnTo>
                      <a:pt x="35684" y="8740"/>
                    </a:lnTo>
                    <a:cubicBezTo>
                      <a:pt x="36160" y="9835"/>
                      <a:pt x="34803" y="11788"/>
                      <a:pt x="34791" y="11812"/>
                    </a:cubicBezTo>
                    <a:lnTo>
                      <a:pt x="35029" y="11991"/>
                    </a:lnTo>
                    <a:cubicBezTo>
                      <a:pt x="36592" y="9934"/>
                      <a:pt x="37972" y="9426"/>
                      <a:pt x="38952" y="9426"/>
                    </a:cubicBezTo>
                    <a:cubicBezTo>
                      <a:pt x="39771" y="9426"/>
                      <a:pt x="40311" y="9780"/>
                      <a:pt x="40446" y="9883"/>
                    </a:cubicBezTo>
                    <a:cubicBezTo>
                      <a:pt x="40672" y="10181"/>
                      <a:pt x="42113" y="12431"/>
                      <a:pt x="38339" y="15300"/>
                    </a:cubicBezTo>
                    <a:lnTo>
                      <a:pt x="38517" y="15539"/>
                    </a:lnTo>
                    <a:cubicBezTo>
                      <a:pt x="38538" y="15528"/>
                      <a:pt x="39947" y="14540"/>
                      <a:pt x="41043" y="14540"/>
                    </a:cubicBezTo>
                    <a:cubicBezTo>
                      <a:pt x="41238" y="14540"/>
                      <a:pt x="41424" y="14572"/>
                      <a:pt x="41589" y="14646"/>
                    </a:cubicBezTo>
                    <a:cubicBezTo>
                      <a:pt x="41494" y="15050"/>
                      <a:pt x="41339" y="15431"/>
                      <a:pt x="41125" y="15789"/>
                    </a:cubicBezTo>
                    <a:lnTo>
                      <a:pt x="40970" y="16015"/>
                    </a:lnTo>
                    <a:lnTo>
                      <a:pt x="41327" y="16015"/>
                    </a:lnTo>
                    <a:cubicBezTo>
                      <a:pt x="43697" y="16015"/>
                      <a:pt x="45625" y="16753"/>
                      <a:pt x="47090" y="18206"/>
                    </a:cubicBezTo>
                    <a:cubicBezTo>
                      <a:pt x="48578" y="19706"/>
                      <a:pt x="49019" y="21301"/>
                      <a:pt x="48340" y="22694"/>
                    </a:cubicBezTo>
                    <a:cubicBezTo>
                      <a:pt x="47746" y="23883"/>
                      <a:pt x="46432" y="24696"/>
                      <a:pt x="45539" y="24696"/>
                    </a:cubicBezTo>
                    <a:cubicBezTo>
                      <a:pt x="45520" y="24696"/>
                      <a:pt x="45501" y="24695"/>
                      <a:pt x="45483" y="24694"/>
                    </a:cubicBezTo>
                    <a:lnTo>
                      <a:pt x="45352" y="24683"/>
                    </a:lnTo>
                    <a:cubicBezTo>
                      <a:pt x="44232" y="24611"/>
                      <a:pt x="43423" y="23611"/>
                      <a:pt x="43589" y="22504"/>
                    </a:cubicBezTo>
                    <a:cubicBezTo>
                      <a:pt x="43733" y="21551"/>
                      <a:pt x="44554" y="20890"/>
                      <a:pt x="45471" y="20890"/>
                    </a:cubicBezTo>
                    <a:cubicBezTo>
                      <a:pt x="45620" y="20890"/>
                      <a:pt x="45771" y="20907"/>
                      <a:pt x="45923" y="20944"/>
                    </a:cubicBezTo>
                    <a:lnTo>
                      <a:pt x="46066" y="20980"/>
                    </a:lnTo>
                    <a:lnTo>
                      <a:pt x="46102" y="20837"/>
                    </a:lnTo>
                    <a:cubicBezTo>
                      <a:pt x="46245" y="20253"/>
                      <a:pt x="46030" y="19658"/>
                      <a:pt x="45471" y="19063"/>
                    </a:cubicBezTo>
                    <a:cubicBezTo>
                      <a:pt x="44078" y="17586"/>
                      <a:pt x="41958" y="16943"/>
                      <a:pt x="40422" y="16646"/>
                    </a:cubicBezTo>
                    <a:lnTo>
                      <a:pt x="40351" y="16634"/>
                    </a:lnTo>
                    <a:lnTo>
                      <a:pt x="40303" y="16670"/>
                    </a:lnTo>
                    <a:cubicBezTo>
                      <a:pt x="39768" y="17074"/>
                      <a:pt x="39137" y="17336"/>
                      <a:pt x="38470" y="17432"/>
                    </a:cubicBezTo>
                    <a:lnTo>
                      <a:pt x="37041" y="17670"/>
                    </a:lnTo>
                    <a:lnTo>
                      <a:pt x="38494" y="17729"/>
                    </a:lnTo>
                    <a:cubicBezTo>
                      <a:pt x="39565" y="17765"/>
                      <a:pt x="40863" y="18146"/>
                      <a:pt x="40899" y="19718"/>
                    </a:cubicBezTo>
                    <a:cubicBezTo>
                      <a:pt x="40899" y="19765"/>
                      <a:pt x="40791" y="20742"/>
                      <a:pt x="39887" y="20742"/>
                    </a:cubicBezTo>
                    <a:cubicBezTo>
                      <a:pt x="39446" y="20742"/>
                      <a:pt x="39232" y="20408"/>
                      <a:pt x="38982" y="20003"/>
                    </a:cubicBezTo>
                    <a:cubicBezTo>
                      <a:pt x="38708" y="19563"/>
                      <a:pt x="38386" y="19063"/>
                      <a:pt x="37708" y="18979"/>
                    </a:cubicBezTo>
                    <a:lnTo>
                      <a:pt x="37517" y="18956"/>
                    </a:lnTo>
                    <a:cubicBezTo>
                      <a:pt x="37255" y="18920"/>
                      <a:pt x="36958" y="18884"/>
                      <a:pt x="36612" y="18872"/>
                    </a:cubicBezTo>
                    <a:lnTo>
                      <a:pt x="36172" y="18860"/>
                    </a:lnTo>
                    <a:lnTo>
                      <a:pt x="36517" y="19146"/>
                    </a:lnTo>
                    <a:cubicBezTo>
                      <a:pt x="37136" y="19646"/>
                      <a:pt x="37434" y="20563"/>
                      <a:pt x="37732" y="21456"/>
                    </a:cubicBezTo>
                    <a:cubicBezTo>
                      <a:pt x="38101" y="22539"/>
                      <a:pt x="38470" y="23671"/>
                      <a:pt x="39446" y="24028"/>
                    </a:cubicBezTo>
                    <a:cubicBezTo>
                      <a:pt x="39176" y="24225"/>
                      <a:pt x="38851" y="24332"/>
                      <a:pt x="38519" y="24332"/>
                    </a:cubicBezTo>
                    <a:cubicBezTo>
                      <a:pt x="38471" y="24332"/>
                      <a:pt x="38423" y="24330"/>
                      <a:pt x="38375" y="24325"/>
                    </a:cubicBezTo>
                    <a:cubicBezTo>
                      <a:pt x="37922" y="24278"/>
                      <a:pt x="37517" y="23968"/>
                      <a:pt x="37160" y="23432"/>
                    </a:cubicBezTo>
                    <a:lnTo>
                      <a:pt x="37041" y="23242"/>
                    </a:lnTo>
                    <a:lnTo>
                      <a:pt x="36922" y="23420"/>
                    </a:lnTo>
                    <a:cubicBezTo>
                      <a:pt x="36914" y="23429"/>
                      <a:pt x="36828" y="23544"/>
                      <a:pt x="36602" y="23544"/>
                    </a:cubicBezTo>
                    <a:cubicBezTo>
                      <a:pt x="36509" y="23544"/>
                      <a:pt x="36390" y="23524"/>
                      <a:pt x="36243" y="23468"/>
                    </a:cubicBezTo>
                    <a:cubicBezTo>
                      <a:pt x="36172" y="23444"/>
                      <a:pt x="36124" y="23397"/>
                      <a:pt x="36100" y="23337"/>
                    </a:cubicBezTo>
                    <a:cubicBezTo>
                      <a:pt x="35958" y="22992"/>
                      <a:pt x="36231" y="22254"/>
                      <a:pt x="36350" y="21992"/>
                    </a:cubicBezTo>
                    <a:lnTo>
                      <a:pt x="36648" y="21349"/>
                    </a:lnTo>
                    <a:lnTo>
                      <a:pt x="36112" y="21825"/>
                    </a:lnTo>
                    <a:cubicBezTo>
                      <a:pt x="36112" y="21825"/>
                      <a:pt x="35625" y="22249"/>
                      <a:pt x="35138" y="22249"/>
                    </a:cubicBezTo>
                    <a:cubicBezTo>
                      <a:pt x="35065" y="22249"/>
                      <a:pt x="34993" y="22240"/>
                      <a:pt x="34922" y="22218"/>
                    </a:cubicBezTo>
                    <a:cubicBezTo>
                      <a:pt x="35327" y="22004"/>
                      <a:pt x="35767" y="21587"/>
                      <a:pt x="35612" y="20884"/>
                    </a:cubicBezTo>
                    <a:cubicBezTo>
                      <a:pt x="35481" y="20325"/>
                      <a:pt x="35029" y="19658"/>
                      <a:pt x="34314" y="19468"/>
                    </a:cubicBezTo>
                    <a:lnTo>
                      <a:pt x="34124" y="19408"/>
                    </a:lnTo>
                    <a:lnTo>
                      <a:pt x="34124" y="19610"/>
                    </a:lnTo>
                    <a:cubicBezTo>
                      <a:pt x="34124" y="19634"/>
                      <a:pt x="34124" y="19658"/>
                      <a:pt x="34112" y="19682"/>
                    </a:cubicBezTo>
                    <a:cubicBezTo>
                      <a:pt x="34017" y="20111"/>
                      <a:pt x="33302" y="20742"/>
                      <a:pt x="33041" y="20944"/>
                    </a:cubicBezTo>
                    <a:lnTo>
                      <a:pt x="32874" y="21075"/>
                    </a:lnTo>
                    <a:lnTo>
                      <a:pt x="33052" y="21182"/>
                    </a:lnTo>
                    <a:cubicBezTo>
                      <a:pt x="33052" y="21194"/>
                      <a:pt x="33874" y="21742"/>
                      <a:pt x="33981" y="22432"/>
                    </a:cubicBezTo>
                    <a:cubicBezTo>
                      <a:pt x="34017" y="22718"/>
                      <a:pt x="33922" y="23016"/>
                      <a:pt x="33731" y="23230"/>
                    </a:cubicBezTo>
                    <a:cubicBezTo>
                      <a:pt x="33279" y="23776"/>
                      <a:pt x="33004" y="23878"/>
                      <a:pt x="32863" y="23878"/>
                    </a:cubicBezTo>
                    <a:cubicBezTo>
                      <a:pt x="32845" y="23878"/>
                      <a:pt x="32828" y="23876"/>
                      <a:pt x="32814" y="23873"/>
                    </a:cubicBezTo>
                    <a:cubicBezTo>
                      <a:pt x="32636" y="23837"/>
                      <a:pt x="32540" y="23599"/>
                      <a:pt x="32517" y="23492"/>
                    </a:cubicBezTo>
                    <a:cubicBezTo>
                      <a:pt x="32457" y="23278"/>
                      <a:pt x="32314" y="23099"/>
                      <a:pt x="32124" y="23004"/>
                    </a:cubicBezTo>
                    <a:cubicBezTo>
                      <a:pt x="32008" y="22946"/>
                      <a:pt x="31872" y="22917"/>
                      <a:pt x="31717" y="22917"/>
                    </a:cubicBezTo>
                    <a:cubicBezTo>
                      <a:pt x="31488" y="22917"/>
                      <a:pt x="31216" y="22979"/>
                      <a:pt x="30897" y="23099"/>
                    </a:cubicBezTo>
                    <a:lnTo>
                      <a:pt x="30874" y="23111"/>
                    </a:lnTo>
                    <a:cubicBezTo>
                      <a:pt x="30829" y="23141"/>
                      <a:pt x="30158" y="23585"/>
                      <a:pt x="29331" y="23585"/>
                    </a:cubicBezTo>
                    <a:cubicBezTo>
                      <a:pt x="28843" y="23585"/>
                      <a:pt x="28301" y="23430"/>
                      <a:pt x="27802" y="22944"/>
                    </a:cubicBezTo>
                    <a:cubicBezTo>
                      <a:pt x="26397" y="21742"/>
                      <a:pt x="27326" y="19991"/>
                      <a:pt x="27361" y="19920"/>
                    </a:cubicBezTo>
                    <a:lnTo>
                      <a:pt x="27373" y="19884"/>
                    </a:lnTo>
                    <a:cubicBezTo>
                      <a:pt x="27528" y="19337"/>
                      <a:pt x="27528" y="18932"/>
                      <a:pt x="27349" y="18658"/>
                    </a:cubicBezTo>
                    <a:cubicBezTo>
                      <a:pt x="27242" y="18479"/>
                      <a:pt x="27052" y="18348"/>
                      <a:pt x="26825" y="18313"/>
                    </a:cubicBezTo>
                    <a:cubicBezTo>
                      <a:pt x="26718" y="18301"/>
                      <a:pt x="26468" y="18229"/>
                      <a:pt x="26421" y="18051"/>
                    </a:cubicBezTo>
                    <a:cubicBezTo>
                      <a:pt x="26385" y="17932"/>
                      <a:pt x="26409" y="17646"/>
                      <a:pt x="26968" y="17086"/>
                    </a:cubicBezTo>
                    <a:cubicBezTo>
                      <a:pt x="27161" y="16870"/>
                      <a:pt x="27431" y="16752"/>
                      <a:pt x="27713" y="16752"/>
                    </a:cubicBezTo>
                    <a:cubicBezTo>
                      <a:pt x="27727" y="16752"/>
                      <a:pt x="27741" y="16752"/>
                      <a:pt x="27754" y="16753"/>
                    </a:cubicBezTo>
                    <a:cubicBezTo>
                      <a:pt x="28445" y="16789"/>
                      <a:pt x="29076" y="17563"/>
                      <a:pt x="29076" y="17563"/>
                    </a:cubicBezTo>
                    <a:lnTo>
                      <a:pt x="29207" y="17729"/>
                    </a:lnTo>
                    <a:lnTo>
                      <a:pt x="29314" y="17551"/>
                    </a:lnTo>
                    <a:cubicBezTo>
                      <a:pt x="29504" y="17265"/>
                      <a:pt x="30064" y="16491"/>
                      <a:pt x="30481" y="16360"/>
                    </a:cubicBezTo>
                    <a:cubicBezTo>
                      <a:pt x="30516" y="16348"/>
                      <a:pt x="30552" y="16342"/>
                      <a:pt x="30588" y="16342"/>
                    </a:cubicBezTo>
                    <a:cubicBezTo>
                      <a:pt x="30624" y="16342"/>
                      <a:pt x="30659" y="16348"/>
                      <a:pt x="30695" y="16360"/>
                    </a:cubicBezTo>
                    <a:lnTo>
                      <a:pt x="30826" y="16372"/>
                    </a:lnTo>
                    <a:lnTo>
                      <a:pt x="30921" y="16193"/>
                    </a:lnTo>
                    <a:lnTo>
                      <a:pt x="30909" y="16134"/>
                    </a:lnTo>
                    <a:cubicBezTo>
                      <a:pt x="30755" y="15360"/>
                      <a:pt x="30076" y="14884"/>
                      <a:pt x="29469" y="14729"/>
                    </a:cubicBezTo>
                    <a:cubicBezTo>
                      <a:pt x="29370" y="14707"/>
                      <a:pt x="29277" y="14697"/>
                      <a:pt x="29189" y="14697"/>
                    </a:cubicBezTo>
                    <a:cubicBezTo>
                      <a:pt x="28653" y="14697"/>
                      <a:pt x="28319" y="15072"/>
                      <a:pt x="28135" y="15420"/>
                    </a:cubicBezTo>
                    <a:cubicBezTo>
                      <a:pt x="27968" y="14872"/>
                      <a:pt x="28528" y="14229"/>
                      <a:pt x="28528" y="14229"/>
                    </a:cubicBezTo>
                    <a:lnTo>
                      <a:pt x="29004" y="13693"/>
                    </a:lnTo>
                    <a:lnTo>
                      <a:pt x="28361" y="13991"/>
                    </a:lnTo>
                    <a:cubicBezTo>
                      <a:pt x="28151" y="14086"/>
                      <a:pt x="27635" y="14281"/>
                      <a:pt x="27261" y="14281"/>
                    </a:cubicBezTo>
                    <a:cubicBezTo>
                      <a:pt x="27168" y="14281"/>
                      <a:pt x="27084" y="14269"/>
                      <a:pt x="27016" y="14241"/>
                    </a:cubicBezTo>
                    <a:cubicBezTo>
                      <a:pt x="26956" y="14217"/>
                      <a:pt x="26897" y="14169"/>
                      <a:pt x="26873" y="14098"/>
                    </a:cubicBezTo>
                    <a:cubicBezTo>
                      <a:pt x="26694" y="13598"/>
                      <a:pt x="26921" y="13431"/>
                      <a:pt x="26921" y="13431"/>
                    </a:cubicBezTo>
                    <a:lnTo>
                      <a:pt x="27123" y="13300"/>
                    </a:lnTo>
                    <a:lnTo>
                      <a:pt x="26921" y="13169"/>
                    </a:lnTo>
                    <a:cubicBezTo>
                      <a:pt x="26373" y="12824"/>
                      <a:pt x="26075" y="12407"/>
                      <a:pt x="26016" y="11967"/>
                    </a:cubicBezTo>
                    <a:cubicBezTo>
                      <a:pt x="25992" y="11586"/>
                      <a:pt x="26099" y="11205"/>
                      <a:pt x="26313" y="10895"/>
                    </a:cubicBezTo>
                    <a:cubicBezTo>
                      <a:pt x="26671" y="11871"/>
                      <a:pt x="27802" y="12241"/>
                      <a:pt x="28897" y="12610"/>
                    </a:cubicBezTo>
                    <a:cubicBezTo>
                      <a:pt x="29778" y="12895"/>
                      <a:pt x="30683" y="13205"/>
                      <a:pt x="31195" y="13800"/>
                    </a:cubicBezTo>
                    <a:lnTo>
                      <a:pt x="31469" y="14146"/>
                    </a:lnTo>
                    <a:lnTo>
                      <a:pt x="31469" y="14146"/>
                    </a:lnTo>
                    <a:lnTo>
                      <a:pt x="31457" y="13705"/>
                    </a:lnTo>
                    <a:cubicBezTo>
                      <a:pt x="31445" y="13372"/>
                      <a:pt x="31409" y="13074"/>
                      <a:pt x="31374" y="12812"/>
                    </a:cubicBezTo>
                    <a:lnTo>
                      <a:pt x="31350" y="12610"/>
                    </a:lnTo>
                    <a:cubicBezTo>
                      <a:pt x="31266" y="11943"/>
                      <a:pt x="30778" y="11621"/>
                      <a:pt x="30326" y="11348"/>
                    </a:cubicBezTo>
                    <a:cubicBezTo>
                      <a:pt x="29933" y="11098"/>
                      <a:pt x="29588" y="10883"/>
                      <a:pt x="29588" y="10443"/>
                    </a:cubicBezTo>
                    <a:cubicBezTo>
                      <a:pt x="29588" y="9538"/>
                      <a:pt x="30576" y="9419"/>
                      <a:pt x="30600" y="9419"/>
                    </a:cubicBezTo>
                    <a:cubicBezTo>
                      <a:pt x="32183" y="9466"/>
                      <a:pt x="32564" y="10752"/>
                      <a:pt x="32612" y="11836"/>
                    </a:cubicBezTo>
                    <a:lnTo>
                      <a:pt x="32660" y="13276"/>
                    </a:lnTo>
                    <a:lnTo>
                      <a:pt x="32910" y="11848"/>
                    </a:lnTo>
                    <a:cubicBezTo>
                      <a:pt x="33005" y="11193"/>
                      <a:pt x="33267" y="10562"/>
                      <a:pt x="33660" y="10026"/>
                    </a:cubicBezTo>
                    <a:lnTo>
                      <a:pt x="33695" y="9966"/>
                    </a:lnTo>
                    <a:lnTo>
                      <a:pt x="33683" y="9907"/>
                    </a:lnTo>
                    <a:cubicBezTo>
                      <a:pt x="33398" y="8371"/>
                      <a:pt x="32743" y="6252"/>
                      <a:pt x="31266" y="4859"/>
                    </a:cubicBezTo>
                    <a:cubicBezTo>
                      <a:pt x="30790" y="4401"/>
                      <a:pt x="30314" y="4173"/>
                      <a:pt x="29850" y="4173"/>
                    </a:cubicBezTo>
                    <a:cubicBezTo>
                      <a:pt x="29734" y="4173"/>
                      <a:pt x="29619" y="4187"/>
                      <a:pt x="29504" y="4216"/>
                    </a:cubicBezTo>
                    <a:lnTo>
                      <a:pt x="29350" y="4263"/>
                    </a:lnTo>
                    <a:lnTo>
                      <a:pt x="29385" y="4406"/>
                    </a:lnTo>
                    <a:cubicBezTo>
                      <a:pt x="29659" y="5490"/>
                      <a:pt x="28945" y="6585"/>
                      <a:pt x="27837" y="6752"/>
                    </a:cubicBezTo>
                    <a:cubicBezTo>
                      <a:pt x="27741" y="6766"/>
                      <a:pt x="27646" y="6773"/>
                      <a:pt x="27551" y="6773"/>
                    </a:cubicBezTo>
                    <a:cubicBezTo>
                      <a:pt x="26561" y="6773"/>
                      <a:pt x="25712" y="6000"/>
                      <a:pt x="25647" y="4978"/>
                    </a:cubicBezTo>
                    <a:lnTo>
                      <a:pt x="25635" y="4835"/>
                    </a:lnTo>
                    <a:cubicBezTo>
                      <a:pt x="25611" y="3942"/>
                      <a:pt x="26409" y="2585"/>
                      <a:pt x="27635" y="1989"/>
                    </a:cubicBezTo>
                    <a:cubicBezTo>
                      <a:pt x="28062" y="1778"/>
                      <a:pt x="28509" y="1673"/>
                      <a:pt x="28967" y="1673"/>
                    </a:cubicBezTo>
                    <a:close/>
                    <a:moveTo>
                      <a:pt x="21900" y="1661"/>
                    </a:moveTo>
                    <a:cubicBezTo>
                      <a:pt x="22357" y="1661"/>
                      <a:pt x="22803" y="1766"/>
                      <a:pt x="23230" y="1977"/>
                    </a:cubicBezTo>
                    <a:cubicBezTo>
                      <a:pt x="24456" y="2585"/>
                      <a:pt x="25254" y="3942"/>
                      <a:pt x="25230" y="4835"/>
                    </a:cubicBezTo>
                    <a:lnTo>
                      <a:pt x="25206" y="4966"/>
                    </a:lnTo>
                    <a:cubicBezTo>
                      <a:pt x="25152" y="5988"/>
                      <a:pt x="24303" y="6761"/>
                      <a:pt x="23314" y="6761"/>
                    </a:cubicBezTo>
                    <a:cubicBezTo>
                      <a:pt x="23219" y="6761"/>
                      <a:pt x="23124" y="6754"/>
                      <a:pt x="23027" y="6740"/>
                    </a:cubicBezTo>
                    <a:cubicBezTo>
                      <a:pt x="21920" y="6573"/>
                      <a:pt x="21206" y="5490"/>
                      <a:pt x="21480" y="4406"/>
                    </a:cubicBezTo>
                    <a:lnTo>
                      <a:pt x="21515" y="4251"/>
                    </a:lnTo>
                    <a:lnTo>
                      <a:pt x="21360" y="4216"/>
                    </a:lnTo>
                    <a:cubicBezTo>
                      <a:pt x="21243" y="4187"/>
                      <a:pt x="21126" y="4173"/>
                      <a:pt x="21008" y="4173"/>
                    </a:cubicBezTo>
                    <a:cubicBezTo>
                      <a:pt x="20538" y="4173"/>
                      <a:pt x="20062" y="4399"/>
                      <a:pt x="19586" y="4847"/>
                    </a:cubicBezTo>
                    <a:cubicBezTo>
                      <a:pt x="18122" y="6252"/>
                      <a:pt x="17467" y="8359"/>
                      <a:pt x="17169" y="9895"/>
                    </a:cubicBezTo>
                    <a:lnTo>
                      <a:pt x="17158" y="9966"/>
                    </a:lnTo>
                    <a:lnTo>
                      <a:pt x="17205" y="10014"/>
                    </a:lnTo>
                    <a:cubicBezTo>
                      <a:pt x="17598" y="10550"/>
                      <a:pt x="17860" y="11181"/>
                      <a:pt x="17955" y="11848"/>
                    </a:cubicBezTo>
                    <a:lnTo>
                      <a:pt x="18193" y="13276"/>
                    </a:lnTo>
                    <a:lnTo>
                      <a:pt x="18253" y="11824"/>
                    </a:lnTo>
                    <a:cubicBezTo>
                      <a:pt x="18301" y="10752"/>
                      <a:pt x="18682" y="9454"/>
                      <a:pt x="20241" y="9419"/>
                    </a:cubicBezTo>
                    <a:cubicBezTo>
                      <a:pt x="20289" y="9419"/>
                      <a:pt x="21277" y="9526"/>
                      <a:pt x="21277" y="10431"/>
                    </a:cubicBezTo>
                    <a:cubicBezTo>
                      <a:pt x="21277" y="10871"/>
                      <a:pt x="20932" y="11086"/>
                      <a:pt x="20527" y="11336"/>
                    </a:cubicBezTo>
                    <a:cubicBezTo>
                      <a:pt x="20087" y="11621"/>
                      <a:pt x="19586" y="11931"/>
                      <a:pt x="19503" y="12610"/>
                    </a:cubicBezTo>
                    <a:lnTo>
                      <a:pt x="19479" y="12800"/>
                    </a:lnTo>
                    <a:cubicBezTo>
                      <a:pt x="19455" y="13062"/>
                      <a:pt x="19408" y="13360"/>
                      <a:pt x="19396" y="13693"/>
                    </a:cubicBezTo>
                    <a:lnTo>
                      <a:pt x="19384" y="14134"/>
                    </a:lnTo>
                    <a:lnTo>
                      <a:pt x="19670" y="13800"/>
                    </a:lnTo>
                    <a:cubicBezTo>
                      <a:pt x="20182" y="13193"/>
                      <a:pt x="21087" y="12895"/>
                      <a:pt x="21968" y="12598"/>
                    </a:cubicBezTo>
                    <a:cubicBezTo>
                      <a:pt x="23051" y="12229"/>
                      <a:pt x="24182" y="11860"/>
                      <a:pt x="24539" y="10895"/>
                    </a:cubicBezTo>
                    <a:cubicBezTo>
                      <a:pt x="24766" y="11205"/>
                      <a:pt x="24873" y="11574"/>
                      <a:pt x="24837" y="11955"/>
                    </a:cubicBezTo>
                    <a:cubicBezTo>
                      <a:pt x="24789" y="12407"/>
                      <a:pt x="24480" y="12812"/>
                      <a:pt x="23932" y="13169"/>
                    </a:cubicBezTo>
                    <a:lnTo>
                      <a:pt x="23754" y="13288"/>
                    </a:lnTo>
                    <a:lnTo>
                      <a:pt x="23932" y="13419"/>
                    </a:lnTo>
                    <a:cubicBezTo>
                      <a:pt x="23944" y="13419"/>
                      <a:pt x="24170" y="13598"/>
                      <a:pt x="23980" y="14098"/>
                    </a:cubicBezTo>
                    <a:cubicBezTo>
                      <a:pt x="23956" y="14157"/>
                      <a:pt x="23908" y="14205"/>
                      <a:pt x="23849" y="14229"/>
                    </a:cubicBezTo>
                    <a:cubicBezTo>
                      <a:pt x="23780" y="14257"/>
                      <a:pt x="23696" y="14269"/>
                      <a:pt x="23604" y="14269"/>
                    </a:cubicBezTo>
                    <a:cubicBezTo>
                      <a:pt x="23229" y="14269"/>
                      <a:pt x="22713" y="14074"/>
                      <a:pt x="22503" y="13979"/>
                    </a:cubicBezTo>
                    <a:lnTo>
                      <a:pt x="21849" y="13681"/>
                    </a:lnTo>
                    <a:lnTo>
                      <a:pt x="22325" y="14217"/>
                    </a:lnTo>
                    <a:cubicBezTo>
                      <a:pt x="22337" y="14229"/>
                      <a:pt x="22896" y="14860"/>
                      <a:pt x="22718" y="15420"/>
                    </a:cubicBezTo>
                    <a:cubicBezTo>
                      <a:pt x="22544" y="15061"/>
                      <a:pt x="22203" y="14685"/>
                      <a:pt x="21671" y="14685"/>
                    </a:cubicBezTo>
                    <a:cubicBezTo>
                      <a:pt x="21585" y="14685"/>
                      <a:pt x="21493" y="14695"/>
                      <a:pt x="21396" y="14717"/>
                    </a:cubicBezTo>
                    <a:cubicBezTo>
                      <a:pt x="20789" y="14860"/>
                      <a:pt x="20098" y="15348"/>
                      <a:pt x="19944" y="16134"/>
                    </a:cubicBezTo>
                    <a:lnTo>
                      <a:pt x="19944" y="16205"/>
                    </a:lnTo>
                    <a:lnTo>
                      <a:pt x="20039" y="16396"/>
                    </a:lnTo>
                    <a:lnTo>
                      <a:pt x="20158" y="16360"/>
                    </a:lnTo>
                    <a:cubicBezTo>
                      <a:pt x="20194" y="16348"/>
                      <a:pt x="20232" y="16342"/>
                      <a:pt x="20271" y="16342"/>
                    </a:cubicBezTo>
                    <a:cubicBezTo>
                      <a:pt x="20310" y="16342"/>
                      <a:pt x="20348" y="16348"/>
                      <a:pt x="20384" y="16360"/>
                    </a:cubicBezTo>
                    <a:cubicBezTo>
                      <a:pt x="20789" y="16491"/>
                      <a:pt x="21360" y="17265"/>
                      <a:pt x="21539" y="17551"/>
                    </a:cubicBezTo>
                    <a:lnTo>
                      <a:pt x="21646" y="17717"/>
                    </a:lnTo>
                    <a:lnTo>
                      <a:pt x="21777" y="17563"/>
                    </a:lnTo>
                    <a:cubicBezTo>
                      <a:pt x="21789" y="17551"/>
                      <a:pt x="22408" y="16789"/>
                      <a:pt x="23099" y="16753"/>
                    </a:cubicBezTo>
                    <a:cubicBezTo>
                      <a:pt x="23112" y="16752"/>
                      <a:pt x="23126" y="16752"/>
                      <a:pt x="23140" y="16752"/>
                    </a:cubicBezTo>
                    <a:cubicBezTo>
                      <a:pt x="23422" y="16752"/>
                      <a:pt x="23691" y="16870"/>
                      <a:pt x="23885" y="17074"/>
                    </a:cubicBezTo>
                    <a:cubicBezTo>
                      <a:pt x="24444" y="17646"/>
                      <a:pt x="24468" y="17932"/>
                      <a:pt x="24432" y="18051"/>
                    </a:cubicBezTo>
                    <a:cubicBezTo>
                      <a:pt x="24385" y="18217"/>
                      <a:pt x="24135" y="18289"/>
                      <a:pt x="24027" y="18313"/>
                    </a:cubicBezTo>
                    <a:cubicBezTo>
                      <a:pt x="23813" y="18348"/>
                      <a:pt x="23623" y="18467"/>
                      <a:pt x="23504" y="18658"/>
                    </a:cubicBezTo>
                    <a:cubicBezTo>
                      <a:pt x="23337" y="18932"/>
                      <a:pt x="23337" y="19325"/>
                      <a:pt x="23480" y="19872"/>
                    </a:cubicBezTo>
                    <a:lnTo>
                      <a:pt x="23492" y="19908"/>
                    </a:lnTo>
                    <a:cubicBezTo>
                      <a:pt x="23504" y="19932"/>
                      <a:pt x="24468" y="21730"/>
                      <a:pt x="23039" y="22944"/>
                    </a:cubicBezTo>
                    <a:cubicBezTo>
                      <a:pt x="22544" y="23426"/>
                      <a:pt x="22004" y="23580"/>
                      <a:pt x="21517" y="23580"/>
                    </a:cubicBezTo>
                    <a:cubicBezTo>
                      <a:pt x="20695" y="23580"/>
                      <a:pt x="20024" y="23141"/>
                      <a:pt x="19979" y="23111"/>
                    </a:cubicBezTo>
                    <a:lnTo>
                      <a:pt x="19956" y="23099"/>
                    </a:lnTo>
                    <a:cubicBezTo>
                      <a:pt x="19640" y="22973"/>
                      <a:pt x="19374" y="22909"/>
                      <a:pt x="19148" y="22909"/>
                    </a:cubicBezTo>
                    <a:cubicBezTo>
                      <a:pt x="18990" y="22909"/>
                      <a:pt x="18852" y="22940"/>
                      <a:pt x="18729" y="23004"/>
                    </a:cubicBezTo>
                    <a:cubicBezTo>
                      <a:pt x="18539" y="23099"/>
                      <a:pt x="18396" y="23278"/>
                      <a:pt x="18336" y="23480"/>
                    </a:cubicBezTo>
                    <a:cubicBezTo>
                      <a:pt x="18312" y="23587"/>
                      <a:pt x="18229" y="23837"/>
                      <a:pt x="18039" y="23873"/>
                    </a:cubicBezTo>
                    <a:cubicBezTo>
                      <a:pt x="18025" y="23876"/>
                      <a:pt x="18008" y="23878"/>
                      <a:pt x="17989" y="23878"/>
                    </a:cubicBezTo>
                    <a:cubicBezTo>
                      <a:pt x="17849" y="23878"/>
                      <a:pt x="17575" y="23776"/>
                      <a:pt x="17134" y="23230"/>
                    </a:cubicBezTo>
                    <a:cubicBezTo>
                      <a:pt x="16931" y="23016"/>
                      <a:pt x="16836" y="22718"/>
                      <a:pt x="16872" y="22420"/>
                    </a:cubicBezTo>
                    <a:cubicBezTo>
                      <a:pt x="16979" y="21742"/>
                      <a:pt x="17801" y="21182"/>
                      <a:pt x="17812" y="21182"/>
                    </a:cubicBezTo>
                    <a:lnTo>
                      <a:pt x="17979" y="21063"/>
                    </a:lnTo>
                    <a:lnTo>
                      <a:pt x="17812" y="20944"/>
                    </a:lnTo>
                    <a:cubicBezTo>
                      <a:pt x="17550" y="20730"/>
                      <a:pt x="16836" y="20099"/>
                      <a:pt x="16741" y="19670"/>
                    </a:cubicBezTo>
                    <a:cubicBezTo>
                      <a:pt x="16741" y="19646"/>
                      <a:pt x="16729" y="19622"/>
                      <a:pt x="16729" y="19610"/>
                    </a:cubicBezTo>
                    <a:lnTo>
                      <a:pt x="16729" y="19408"/>
                    </a:lnTo>
                    <a:lnTo>
                      <a:pt x="16538" y="19456"/>
                    </a:lnTo>
                    <a:cubicBezTo>
                      <a:pt x="15824" y="19658"/>
                      <a:pt x="15372" y="20313"/>
                      <a:pt x="15241" y="20884"/>
                    </a:cubicBezTo>
                    <a:cubicBezTo>
                      <a:pt x="15086" y="21575"/>
                      <a:pt x="15526" y="22004"/>
                      <a:pt x="15943" y="22206"/>
                    </a:cubicBezTo>
                    <a:cubicBezTo>
                      <a:pt x="15868" y="22230"/>
                      <a:pt x="15790" y="22241"/>
                      <a:pt x="15713" y="22241"/>
                    </a:cubicBezTo>
                    <a:cubicBezTo>
                      <a:pt x="15222" y="22241"/>
                      <a:pt x="14741" y="21813"/>
                      <a:pt x="14741" y="21813"/>
                    </a:cubicBezTo>
                    <a:lnTo>
                      <a:pt x="14205" y="21337"/>
                    </a:lnTo>
                    <a:lnTo>
                      <a:pt x="14502" y="21992"/>
                    </a:lnTo>
                    <a:cubicBezTo>
                      <a:pt x="14622" y="22242"/>
                      <a:pt x="14895" y="22992"/>
                      <a:pt x="14753" y="23325"/>
                    </a:cubicBezTo>
                    <a:cubicBezTo>
                      <a:pt x="14729" y="23397"/>
                      <a:pt x="14681" y="23444"/>
                      <a:pt x="14610" y="23468"/>
                    </a:cubicBezTo>
                    <a:cubicBezTo>
                      <a:pt x="14464" y="23520"/>
                      <a:pt x="14346" y="23539"/>
                      <a:pt x="14253" y="23539"/>
                    </a:cubicBezTo>
                    <a:cubicBezTo>
                      <a:pt x="14026" y="23539"/>
                      <a:pt x="13943" y="23429"/>
                      <a:pt x="13943" y="23420"/>
                    </a:cubicBezTo>
                    <a:lnTo>
                      <a:pt x="13812" y="23230"/>
                    </a:lnTo>
                    <a:lnTo>
                      <a:pt x="13693" y="23420"/>
                    </a:lnTo>
                    <a:cubicBezTo>
                      <a:pt x="13336" y="23968"/>
                      <a:pt x="12931" y="24266"/>
                      <a:pt x="12478" y="24325"/>
                    </a:cubicBezTo>
                    <a:cubicBezTo>
                      <a:pt x="12443" y="24328"/>
                      <a:pt x="12409" y="24329"/>
                      <a:pt x="12374" y="24329"/>
                    </a:cubicBezTo>
                    <a:cubicBezTo>
                      <a:pt x="12030" y="24329"/>
                      <a:pt x="11699" y="24222"/>
                      <a:pt x="11407" y="24028"/>
                    </a:cubicBezTo>
                    <a:cubicBezTo>
                      <a:pt x="12383" y="23671"/>
                      <a:pt x="12764" y="22539"/>
                      <a:pt x="13121" y="21444"/>
                    </a:cubicBezTo>
                    <a:cubicBezTo>
                      <a:pt x="13419" y="20551"/>
                      <a:pt x="13717" y="19634"/>
                      <a:pt x="14336" y="19134"/>
                    </a:cubicBezTo>
                    <a:lnTo>
                      <a:pt x="14681" y="18848"/>
                    </a:lnTo>
                    <a:lnTo>
                      <a:pt x="14681" y="18848"/>
                    </a:lnTo>
                    <a:lnTo>
                      <a:pt x="14241" y="18872"/>
                    </a:lnTo>
                    <a:cubicBezTo>
                      <a:pt x="13895" y="18884"/>
                      <a:pt x="13598" y="18920"/>
                      <a:pt x="13336" y="18956"/>
                    </a:cubicBezTo>
                    <a:lnTo>
                      <a:pt x="13145" y="18979"/>
                    </a:lnTo>
                    <a:cubicBezTo>
                      <a:pt x="12467" y="19051"/>
                      <a:pt x="12145" y="19551"/>
                      <a:pt x="11871" y="19991"/>
                    </a:cubicBezTo>
                    <a:cubicBezTo>
                      <a:pt x="11621" y="20396"/>
                      <a:pt x="11407" y="20742"/>
                      <a:pt x="10966" y="20742"/>
                    </a:cubicBezTo>
                    <a:cubicBezTo>
                      <a:pt x="10061" y="20742"/>
                      <a:pt x="9954" y="19753"/>
                      <a:pt x="9954" y="19730"/>
                    </a:cubicBezTo>
                    <a:cubicBezTo>
                      <a:pt x="9990" y="18146"/>
                      <a:pt x="11288" y="17765"/>
                      <a:pt x="12359" y="17717"/>
                    </a:cubicBezTo>
                    <a:lnTo>
                      <a:pt x="13812" y="17658"/>
                    </a:lnTo>
                    <a:lnTo>
                      <a:pt x="12383" y="17420"/>
                    </a:lnTo>
                    <a:cubicBezTo>
                      <a:pt x="11716" y="17324"/>
                      <a:pt x="11097" y="17063"/>
                      <a:pt x="10550" y="16670"/>
                    </a:cubicBezTo>
                    <a:lnTo>
                      <a:pt x="10502" y="16622"/>
                    </a:lnTo>
                    <a:lnTo>
                      <a:pt x="10431" y="16646"/>
                    </a:lnTo>
                    <a:cubicBezTo>
                      <a:pt x="8907" y="16932"/>
                      <a:pt x="6787" y="17586"/>
                      <a:pt x="5382" y="19051"/>
                    </a:cubicBezTo>
                    <a:cubicBezTo>
                      <a:pt x="4823" y="19658"/>
                      <a:pt x="4608" y="20253"/>
                      <a:pt x="4751" y="20825"/>
                    </a:cubicBezTo>
                    <a:lnTo>
                      <a:pt x="4787" y="20980"/>
                    </a:lnTo>
                    <a:lnTo>
                      <a:pt x="4942" y="20944"/>
                    </a:lnTo>
                    <a:cubicBezTo>
                      <a:pt x="5097" y="20905"/>
                      <a:pt x="5252" y="20886"/>
                      <a:pt x="5405" y="20886"/>
                    </a:cubicBezTo>
                    <a:cubicBezTo>
                      <a:pt x="6314" y="20886"/>
                      <a:pt x="7122" y="21553"/>
                      <a:pt x="7275" y="22492"/>
                    </a:cubicBezTo>
                    <a:cubicBezTo>
                      <a:pt x="7442" y="23599"/>
                      <a:pt x="6621" y="24611"/>
                      <a:pt x="5501" y="24671"/>
                    </a:cubicBezTo>
                    <a:lnTo>
                      <a:pt x="5370" y="24694"/>
                    </a:lnTo>
                    <a:cubicBezTo>
                      <a:pt x="5351" y="24695"/>
                      <a:pt x="5332" y="24696"/>
                      <a:pt x="5313" y="24696"/>
                    </a:cubicBezTo>
                    <a:cubicBezTo>
                      <a:pt x="4420" y="24696"/>
                      <a:pt x="3096" y="23894"/>
                      <a:pt x="2513" y="22694"/>
                    </a:cubicBezTo>
                    <a:cubicBezTo>
                      <a:pt x="1834" y="21301"/>
                      <a:pt x="2275" y="19694"/>
                      <a:pt x="3763" y="18206"/>
                    </a:cubicBezTo>
                    <a:lnTo>
                      <a:pt x="3775" y="18194"/>
                    </a:lnTo>
                    <a:cubicBezTo>
                      <a:pt x="5228" y="16753"/>
                      <a:pt x="7168" y="16003"/>
                      <a:pt x="9538" y="16003"/>
                    </a:cubicBezTo>
                    <a:lnTo>
                      <a:pt x="9895" y="16003"/>
                    </a:lnTo>
                    <a:lnTo>
                      <a:pt x="9740" y="15777"/>
                    </a:lnTo>
                    <a:cubicBezTo>
                      <a:pt x="9526" y="15420"/>
                      <a:pt x="9371" y="15039"/>
                      <a:pt x="9276" y="14634"/>
                    </a:cubicBezTo>
                    <a:cubicBezTo>
                      <a:pt x="9439" y="14563"/>
                      <a:pt x="9621" y="14532"/>
                      <a:pt x="9814" y="14532"/>
                    </a:cubicBezTo>
                    <a:cubicBezTo>
                      <a:pt x="10911" y="14532"/>
                      <a:pt x="12327" y="15517"/>
                      <a:pt x="12347" y="15527"/>
                    </a:cubicBezTo>
                    <a:lnTo>
                      <a:pt x="12526" y="15289"/>
                    </a:lnTo>
                    <a:cubicBezTo>
                      <a:pt x="8752" y="12419"/>
                      <a:pt x="10192" y="10169"/>
                      <a:pt x="10419" y="9871"/>
                    </a:cubicBezTo>
                    <a:cubicBezTo>
                      <a:pt x="10554" y="9768"/>
                      <a:pt x="11094" y="9414"/>
                      <a:pt x="11913" y="9414"/>
                    </a:cubicBezTo>
                    <a:cubicBezTo>
                      <a:pt x="12893" y="9414"/>
                      <a:pt x="14272" y="9922"/>
                      <a:pt x="15836" y="11979"/>
                    </a:cubicBezTo>
                    <a:lnTo>
                      <a:pt x="16074" y="11800"/>
                    </a:lnTo>
                    <a:cubicBezTo>
                      <a:pt x="16062" y="11776"/>
                      <a:pt x="14693" y="9824"/>
                      <a:pt x="15181" y="8728"/>
                    </a:cubicBezTo>
                    <a:lnTo>
                      <a:pt x="15181" y="8728"/>
                    </a:lnTo>
                    <a:cubicBezTo>
                      <a:pt x="15586" y="8812"/>
                      <a:pt x="15979" y="8978"/>
                      <a:pt x="16324" y="9193"/>
                    </a:cubicBezTo>
                    <a:lnTo>
                      <a:pt x="16550" y="9347"/>
                    </a:lnTo>
                    <a:lnTo>
                      <a:pt x="16550" y="9062"/>
                    </a:lnTo>
                    <a:cubicBezTo>
                      <a:pt x="16538" y="6668"/>
                      <a:pt x="17277" y="4704"/>
                      <a:pt x="18741" y="3228"/>
                    </a:cubicBezTo>
                    <a:cubicBezTo>
                      <a:pt x="19782" y="2195"/>
                      <a:pt x="20868" y="1661"/>
                      <a:pt x="21900" y="1661"/>
                    </a:cubicBezTo>
                    <a:close/>
                    <a:moveTo>
                      <a:pt x="19539" y="24742"/>
                    </a:moveTo>
                    <a:cubicBezTo>
                      <a:pt x="19634" y="24790"/>
                      <a:pt x="19741" y="24837"/>
                      <a:pt x="19848" y="24885"/>
                    </a:cubicBezTo>
                    <a:cubicBezTo>
                      <a:pt x="19741" y="24921"/>
                      <a:pt x="19634" y="24968"/>
                      <a:pt x="19539" y="25016"/>
                    </a:cubicBezTo>
                    <a:cubicBezTo>
                      <a:pt x="19503" y="24968"/>
                      <a:pt x="19455" y="24921"/>
                      <a:pt x="19420" y="24885"/>
                    </a:cubicBezTo>
                    <a:cubicBezTo>
                      <a:pt x="19467" y="24837"/>
                      <a:pt x="19503" y="24790"/>
                      <a:pt x="19539" y="24742"/>
                    </a:cubicBezTo>
                    <a:close/>
                    <a:moveTo>
                      <a:pt x="31302" y="24742"/>
                    </a:moveTo>
                    <a:cubicBezTo>
                      <a:pt x="31350" y="24790"/>
                      <a:pt x="31386" y="24837"/>
                      <a:pt x="31421" y="24885"/>
                    </a:cubicBezTo>
                    <a:cubicBezTo>
                      <a:pt x="31386" y="24921"/>
                      <a:pt x="31350" y="24968"/>
                      <a:pt x="31302" y="25016"/>
                    </a:cubicBezTo>
                    <a:cubicBezTo>
                      <a:pt x="31219" y="24968"/>
                      <a:pt x="31112" y="24921"/>
                      <a:pt x="30993" y="24885"/>
                    </a:cubicBezTo>
                    <a:cubicBezTo>
                      <a:pt x="31112" y="24837"/>
                      <a:pt x="31219" y="24790"/>
                      <a:pt x="31302" y="24742"/>
                    </a:cubicBezTo>
                    <a:close/>
                    <a:moveTo>
                      <a:pt x="16003" y="24433"/>
                    </a:moveTo>
                    <a:cubicBezTo>
                      <a:pt x="16134" y="24587"/>
                      <a:pt x="16288" y="24742"/>
                      <a:pt x="16443" y="24885"/>
                    </a:cubicBezTo>
                    <a:cubicBezTo>
                      <a:pt x="16288" y="25016"/>
                      <a:pt x="16134" y="25171"/>
                      <a:pt x="16003" y="25325"/>
                    </a:cubicBezTo>
                    <a:cubicBezTo>
                      <a:pt x="15848" y="25147"/>
                      <a:pt x="15669" y="24992"/>
                      <a:pt x="15479" y="24885"/>
                    </a:cubicBezTo>
                    <a:cubicBezTo>
                      <a:pt x="15669" y="24766"/>
                      <a:pt x="15848" y="24611"/>
                      <a:pt x="16003" y="24433"/>
                    </a:cubicBezTo>
                    <a:close/>
                    <a:moveTo>
                      <a:pt x="34850" y="24433"/>
                    </a:moveTo>
                    <a:cubicBezTo>
                      <a:pt x="34993" y="24611"/>
                      <a:pt x="35172" y="24766"/>
                      <a:pt x="35374" y="24873"/>
                    </a:cubicBezTo>
                    <a:cubicBezTo>
                      <a:pt x="35172" y="24992"/>
                      <a:pt x="34993" y="25147"/>
                      <a:pt x="34850" y="25325"/>
                    </a:cubicBezTo>
                    <a:cubicBezTo>
                      <a:pt x="34709" y="25173"/>
                      <a:pt x="34568" y="25020"/>
                      <a:pt x="34405" y="24879"/>
                    </a:cubicBezTo>
                    <a:lnTo>
                      <a:pt x="34405" y="24879"/>
                    </a:lnTo>
                    <a:cubicBezTo>
                      <a:pt x="34568" y="24738"/>
                      <a:pt x="34709" y="24585"/>
                      <a:pt x="34850" y="24433"/>
                    </a:cubicBezTo>
                    <a:close/>
                    <a:moveTo>
                      <a:pt x="19444" y="24361"/>
                    </a:moveTo>
                    <a:lnTo>
                      <a:pt x="19301" y="24563"/>
                    </a:lnTo>
                    <a:cubicBezTo>
                      <a:pt x="19265" y="24599"/>
                      <a:pt x="19229" y="24635"/>
                      <a:pt x="19205" y="24683"/>
                    </a:cubicBezTo>
                    <a:lnTo>
                      <a:pt x="19015" y="24873"/>
                    </a:lnTo>
                    <a:lnTo>
                      <a:pt x="19205" y="25075"/>
                    </a:lnTo>
                    <a:cubicBezTo>
                      <a:pt x="19229" y="25123"/>
                      <a:pt x="19265" y="25159"/>
                      <a:pt x="19301" y="25195"/>
                    </a:cubicBezTo>
                    <a:lnTo>
                      <a:pt x="19444" y="25397"/>
                    </a:lnTo>
                    <a:lnTo>
                      <a:pt x="19670" y="25290"/>
                    </a:lnTo>
                    <a:cubicBezTo>
                      <a:pt x="19765" y="25242"/>
                      <a:pt x="19860" y="25195"/>
                      <a:pt x="19967" y="25159"/>
                    </a:cubicBezTo>
                    <a:lnTo>
                      <a:pt x="20646" y="24873"/>
                    </a:lnTo>
                    <a:lnTo>
                      <a:pt x="19967" y="24599"/>
                    </a:lnTo>
                    <a:cubicBezTo>
                      <a:pt x="19860" y="24563"/>
                      <a:pt x="19753" y="24516"/>
                      <a:pt x="19670" y="24468"/>
                    </a:cubicBezTo>
                    <a:lnTo>
                      <a:pt x="19444" y="24361"/>
                    </a:lnTo>
                    <a:close/>
                    <a:moveTo>
                      <a:pt x="31397" y="24361"/>
                    </a:moveTo>
                    <a:lnTo>
                      <a:pt x="31183" y="24468"/>
                    </a:lnTo>
                    <a:cubicBezTo>
                      <a:pt x="31088" y="24516"/>
                      <a:pt x="30993" y="24563"/>
                      <a:pt x="30885" y="24599"/>
                    </a:cubicBezTo>
                    <a:lnTo>
                      <a:pt x="30195" y="24873"/>
                    </a:lnTo>
                    <a:lnTo>
                      <a:pt x="30874" y="25159"/>
                    </a:lnTo>
                    <a:cubicBezTo>
                      <a:pt x="30993" y="25195"/>
                      <a:pt x="31088" y="25242"/>
                      <a:pt x="31171" y="25290"/>
                    </a:cubicBezTo>
                    <a:lnTo>
                      <a:pt x="31397" y="25397"/>
                    </a:lnTo>
                    <a:lnTo>
                      <a:pt x="31552" y="25195"/>
                    </a:lnTo>
                    <a:cubicBezTo>
                      <a:pt x="31576" y="25159"/>
                      <a:pt x="31612" y="25123"/>
                      <a:pt x="31647" y="25075"/>
                    </a:cubicBezTo>
                    <a:lnTo>
                      <a:pt x="31826" y="24873"/>
                    </a:lnTo>
                    <a:lnTo>
                      <a:pt x="31647" y="24683"/>
                    </a:lnTo>
                    <a:cubicBezTo>
                      <a:pt x="31612" y="24635"/>
                      <a:pt x="31576" y="24599"/>
                      <a:pt x="31552" y="24563"/>
                    </a:cubicBezTo>
                    <a:lnTo>
                      <a:pt x="31397" y="24361"/>
                    </a:lnTo>
                    <a:close/>
                    <a:moveTo>
                      <a:pt x="15991" y="23968"/>
                    </a:moveTo>
                    <a:lnTo>
                      <a:pt x="15765" y="24254"/>
                    </a:lnTo>
                    <a:cubicBezTo>
                      <a:pt x="15645" y="24397"/>
                      <a:pt x="15491" y="24528"/>
                      <a:pt x="15324" y="24623"/>
                    </a:cubicBezTo>
                    <a:lnTo>
                      <a:pt x="14860" y="24885"/>
                    </a:lnTo>
                    <a:lnTo>
                      <a:pt x="15324" y="25135"/>
                    </a:lnTo>
                    <a:cubicBezTo>
                      <a:pt x="15491" y="25230"/>
                      <a:pt x="15645" y="25361"/>
                      <a:pt x="15765" y="25504"/>
                    </a:cubicBezTo>
                    <a:lnTo>
                      <a:pt x="15991" y="25790"/>
                    </a:lnTo>
                    <a:lnTo>
                      <a:pt x="16229" y="25516"/>
                    </a:lnTo>
                    <a:cubicBezTo>
                      <a:pt x="16348" y="25373"/>
                      <a:pt x="16491" y="25230"/>
                      <a:pt x="16634" y="25111"/>
                    </a:cubicBezTo>
                    <a:lnTo>
                      <a:pt x="16908" y="24885"/>
                    </a:lnTo>
                    <a:lnTo>
                      <a:pt x="16634" y="24647"/>
                    </a:lnTo>
                    <a:cubicBezTo>
                      <a:pt x="16491" y="24528"/>
                      <a:pt x="16348" y="24385"/>
                      <a:pt x="16229" y="24242"/>
                    </a:cubicBezTo>
                    <a:lnTo>
                      <a:pt x="15991" y="23968"/>
                    </a:lnTo>
                    <a:close/>
                    <a:moveTo>
                      <a:pt x="34862" y="23968"/>
                    </a:moveTo>
                    <a:lnTo>
                      <a:pt x="34624" y="24242"/>
                    </a:lnTo>
                    <a:cubicBezTo>
                      <a:pt x="34493" y="24385"/>
                      <a:pt x="34350" y="24528"/>
                      <a:pt x="34207" y="24647"/>
                    </a:cubicBezTo>
                    <a:lnTo>
                      <a:pt x="33945" y="24885"/>
                    </a:lnTo>
                    <a:lnTo>
                      <a:pt x="34207" y="25111"/>
                    </a:lnTo>
                    <a:cubicBezTo>
                      <a:pt x="34350" y="25230"/>
                      <a:pt x="34493" y="25373"/>
                      <a:pt x="34624" y="25516"/>
                    </a:cubicBezTo>
                    <a:lnTo>
                      <a:pt x="34862" y="25790"/>
                    </a:lnTo>
                    <a:lnTo>
                      <a:pt x="35076" y="25516"/>
                    </a:lnTo>
                    <a:cubicBezTo>
                      <a:pt x="35196" y="25361"/>
                      <a:pt x="35350" y="25242"/>
                      <a:pt x="35517" y="25147"/>
                    </a:cubicBezTo>
                    <a:lnTo>
                      <a:pt x="35981" y="24885"/>
                    </a:lnTo>
                    <a:lnTo>
                      <a:pt x="35529" y="24623"/>
                    </a:lnTo>
                    <a:cubicBezTo>
                      <a:pt x="35362" y="24528"/>
                      <a:pt x="35207" y="24397"/>
                      <a:pt x="35076" y="24254"/>
                    </a:cubicBezTo>
                    <a:lnTo>
                      <a:pt x="34862" y="23968"/>
                    </a:lnTo>
                    <a:close/>
                    <a:moveTo>
                      <a:pt x="8787" y="23825"/>
                    </a:moveTo>
                    <a:lnTo>
                      <a:pt x="9883" y="24885"/>
                    </a:lnTo>
                    <a:lnTo>
                      <a:pt x="8787" y="25933"/>
                    </a:lnTo>
                    <a:cubicBezTo>
                      <a:pt x="8668" y="25552"/>
                      <a:pt x="8478" y="25195"/>
                      <a:pt x="8252" y="24885"/>
                    </a:cubicBezTo>
                    <a:lnTo>
                      <a:pt x="8252" y="24873"/>
                    </a:lnTo>
                    <a:cubicBezTo>
                      <a:pt x="8478" y="24563"/>
                      <a:pt x="8668" y="24206"/>
                      <a:pt x="8787" y="23825"/>
                    </a:cubicBezTo>
                    <a:close/>
                    <a:moveTo>
                      <a:pt x="42054" y="23825"/>
                    </a:moveTo>
                    <a:cubicBezTo>
                      <a:pt x="42173" y="24206"/>
                      <a:pt x="42363" y="24563"/>
                      <a:pt x="42601" y="24885"/>
                    </a:cubicBezTo>
                    <a:cubicBezTo>
                      <a:pt x="42363" y="25195"/>
                      <a:pt x="42173" y="25552"/>
                      <a:pt x="42054" y="25933"/>
                    </a:cubicBezTo>
                    <a:lnTo>
                      <a:pt x="40958" y="24873"/>
                    </a:lnTo>
                    <a:lnTo>
                      <a:pt x="42054" y="23825"/>
                    </a:lnTo>
                    <a:close/>
                    <a:moveTo>
                      <a:pt x="8645" y="23278"/>
                    </a:moveTo>
                    <a:lnTo>
                      <a:pt x="8490" y="23742"/>
                    </a:lnTo>
                    <a:cubicBezTo>
                      <a:pt x="8383" y="24087"/>
                      <a:pt x="8216" y="24409"/>
                      <a:pt x="8002" y="24706"/>
                    </a:cubicBezTo>
                    <a:lnTo>
                      <a:pt x="7871" y="24885"/>
                    </a:lnTo>
                    <a:lnTo>
                      <a:pt x="8002" y="25052"/>
                    </a:lnTo>
                    <a:cubicBezTo>
                      <a:pt x="8216" y="25349"/>
                      <a:pt x="8383" y="25671"/>
                      <a:pt x="8490" y="26028"/>
                    </a:cubicBezTo>
                    <a:lnTo>
                      <a:pt x="8645" y="26492"/>
                    </a:lnTo>
                    <a:lnTo>
                      <a:pt x="10323" y="24885"/>
                    </a:lnTo>
                    <a:lnTo>
                      <a:pt x="8645" y="23278"/>
                    </a:lnTo>
                    <a:close/>
                    <a:moveTo>
                      <a:pt x="42196" y="23266"/>
                    </a:moveTo>
                    <a:lnTo>
                      <a:pt x="40530" y="24873"/>
                    </a:lnTo>
                    <a:lnTo>
                      <a:pt x="42208" y="26492"/>
                    </a:lnTo>
                    <a:lnTo>
                      <a:pt x="42351" y="26016"/>
                    </a:lnTo>
                    <a:cubicBezTo>
                      <a:pt x="42458" y="25671"/>
                      <a:pt x="42625" y="25349"/>
                      <a:pt x="42839" y="25052"/>
                    </a:cubicBezTo>
                    <a:lnTo>
                      <a:pt x="42970" y="24873"/>
                    </a:lnTo>
                    <a:lnTo>
                      <a:pt x="42839" y="24706"/>
                    </a:lnTo>
                    <a:cubicBezTo>
                      <a:pt x="42625" y="24409"/>
                      <a:pt x="42458" y="24087"/>
                      <a:pt x="42351" y="23742"/>
                    </a:cubicBezTo>
                    <a:lnTo>
                      <a:pt x="42196" y="23266"/>
                    </a:lnTo>
                    <a:close/>
                    <a:moveTo>
                      <a:pt x="25421" y="21944"/>
                    </a:moveTo>
                    <a:cubicBezTo>
                      <a:pt x="25551" y="22813"/>
                      <a:pt x="26004" y="23599"/>
                      <a:pt x="26671" y="24159"/>
                    </a:cubicBezTo>
                    <a:cubicBezTo>
                      <a:pt x="26980" y="24456"/>
                      <a:pt x="27349" y="24706"/>
                      <a:pt x="27742" y="24885"/>
                    </a:cubicBezTo>
                    <a:cubicBezTo>
                      <a:pt x="27349" y="25064"/>
                      <a:pt x="26992" y="25314"/>
                      <a:pt x="26683" y="25599"/>
                    </a:cubicBezTo>
                    <a:cubicBezTo>
                      <a:pt x="26004" y="26171"/>
                      <a:pt x="25563" y="26969"/>
                      <a:pt x="25421" y="27838"/>
                    </a:cubicBezTo>
                    <a:cubicBezTo>
                      <a:pt x="25278" y="26969"/>
                      <a:pt x="24825" y="26183"/>
                      <a:pt x="24158" y="25623"/>
                    </a:cubicBezTo>
                    <a:cubicBezTo>
                      <a:pt x="23849" y="25314"/>
                      <a:pt x="23480" y="25075"/>
                      <a:pt x="23087" y="24897"/>
                    </a:cubicBezTo>
                    <a:lnTo>
                      <a:pt x="23099" y="24897"/>
                    </a:lnTo>
                    <a:cubicBezTo>
                      <a:pt x="23480" y="24718"/>
                      <a:pt x="23837" y="24468"/>
                      <a:pt x="24147" y="24182"/>
                    </a:cubicBezTo>
                    <a:cubicBezTo>
                      <a:pt x="24825" y="23611"/>
                      <a:pt x="25278" y="22813"/>
                      <a:pt x="25421" y="21944"/>
                    </a:cubicBezTo>
                    <a:close/>
                    <a:moveTo>
                      <a:pt x="25421" y="20122"/>
                    </a:moveTo>
                    <a:lnTo>
                      <a:pt x="25123" y="21896"/>
                    </a:lnTo>
                    <a:cubicBezTo>
                      <a:pt x="24980" y="22694"/>
                      <a:pt x="24563" y="23420"/>
                      <a:pt x="23944" y="23944"/>
                    </a:cubicBezTo>
                    <a:cubicBezTo>
                      <a:pt x="23658" y="24218"/>
                      <a:pt x="23325" y="24444"/>
                      <a:pt x="22968" y="24611"/>
                    </a:cubicBezTo>
                    <a:lnTo>
                      <a:pt x="22373" y="24885"/>
                    </a:lnTo>
                    <a:lnTo>
                      <a:pt x="22968" y="25159"/>
                    </a:lnTo>
                    <a:cubicBezTo>
                      <a:pt x="23325" y="25325"/>
                      <a:pt x="23658" y="25552"/>
                      <a:pt x="23956" y="25826"/>
                    </a:cubicBezTo>
                    <a:cubicBezTo>
                      <a:pt x="24575" y="26349"/>
                      <a:pt x="24992" y="27076"/>
                      <a:pt x="25123" y="27873"/>
                    </a:cubicBezTo>
                    <a:lnTo>
                      <a:pt x="25421" y="29659"/>
                    </a:lnTo>
                    <a:lnTo>
                      <a:pt x="25718" y="27873"/>
                    </a:lnTo>
                    <a:cubicBezTo>
                      <a:pt x="25849" y="27076"/>
                      <a:pt x="26266" y="26349"/>
                      <a:pt x="26885" y="25826"/>
                    </a:cubicBezTo>
                    <a:cubicBezTo>
                      <a:pt x="27171" y="25552"/>
                      <a:pt x="27504" y="25325"/>
                      <a:pt x="27873" y="25159"/>
                    </a:cubicBezTo>
                    <a:lnTo>
                      <a:pt x="28469" y="24885"/>
                    </a:lnTo>
                    <a:lnTo>
                      <a:pt x="27873" y="24611"/>
                    </a:lnTo>
                    <a:cubicBezTo>
                      <a:pt x="27504" y="24444"/>
                      <a:pt x="27171" y="24218"/>
                      <a:pt x="26873" y="23932"/>
                    </a:cubicBezTo>
                    <a:cubicBezTo>
                      <a:pt x="26254" y="23420"/>
                      <a:pt x="25849" y="22694"/>
                      <a:pt x="25718" y="21896"/>
                    </a:cubicBezTo>
                    <a:lnTo>
                      <a:pt x="25421" y="20122"/>
                    </a:lnTo>
                    <a:close/>
                    <a:moveTo>
                      <a:pt x="25421" y="33446"/>
                    </a:moveTo>
                    <a:cubicBezTo>
                      <a:pt x="25528" y="33588"/>
                      <a:pt x="25659" y="33731"/>
                      <a:pt x="25790" y="33862"/>
                    </a:cubicBezTo>
                    <a:cubicBezTo>
                      <a:pt x="25885" y="33957"/>
                      <a:pt x="25992" y="34053"/>
                      <a:pt x="26099" y="34136"/>
                    </a:cubicBezTo>
                    <a:cubicBezTo>
                      <a:pt x="25813" y="34315"/>
                      <a:pt x="25575" y="34565"/>
                      <a:pt x="25421" y="34862"/>
                    </a:cubicBezTo>
                    <a:cubicBezTo>
                      <a:pt x="25254" y="34565"/>
                      <a:pt x="25016" y="34315"/>
                      <a:pt x="24730" y="34136"/>
                    </a:cubicBezTo>
                    <a:cubicBezTo>
                      <a:pt x="24849" y="34053"/>
                      <a:pt x="24944" y="33957"/>
                      <a:pt x="25040" y="33862"/>
                    </a:cubicBezTo>
                    <a:cubicBezTo>
                      <a:pt x="25170" y="33731"/>
                      <a:pt x="25301" y="33588"/>
                      <a:pt x="25421" y="33446"/>
                    </a:cubicBezTo>
                    <a:close/>
                    <a:moveTo>
                      <a:pt x="25421" y="32969"/>
                    </a:moveTo>
                    <a:lnTo>
                      <a:pt x="25182" y="33255"/>
                    </a:lnTo>
                    <a:cubicBezTo>
                      <a:pt x="25075" y="33398"/>
                      <a:pt x="24956" y="33529"/>
                      <a:pt x="24837" y="33648"/>
                    </a:cubicBezTo>
                    <a:cubicBezTo>
                      <a:pt x="24742" y="33731"/>
                      <a:pt x="24647" y="33815"/>
                      <a:pt x="24551" y="33898"/>
                    </a:cubicBezTo>
                    <a:lnTo>
                      <a:pt x="24194" y="34160"/>
                    </a:lnTo>
                    <a:lnTo>
                      <a:pt x="24575" y="34386"/>
                    </a:lnTo>
                    <a:cubicBezTo>
                      <a:pt x="24813" y="34541"/>
                      <a:pt x="25016" y="34743"/>
                      <a:pt x="25147" y="35005"/>
                    </a:cubicBezTo>
                    <a:lnTo>
                      <a:pt x="25421" y="35481"/>
                    </a:lnTo>
                    <a:lnTo>
                      <a:pt x="25682" y="35005"/>
                    </a:lnTo>
                    <a:cubicBezTo>
                      <a:pt x="25813" y="34743"/>
                      <a:pt x="26016" y="34541"/>
                      <a:pt x="26254" y="34386"/>
                    </a:cubicBezTo>
                    <a:lnTo>
                      <a:pt x="26635" y="34160"/>
                    </a:lnTo>
                    <a:lnTo>
                      <a:pt x="26278" y="33898"/>
                    </a:lnTo>
                    <a:cubicBezTo>
                      <a:pt x="26183" y="33815"/>
                      <a:pt x="26087" y="33731"/>
                      <a:pt x="25992" y="33648"/>
                    </a:cubicBezTo>
                    <a:cubicBezTo>
                      <a:pt x="25873" y="33529"/>
                      <a:pt x="25754" y="33398"/>
                      <a:pt x="25647" y="33255"/>
                    </a:cubicBezTo>
                    <a:lnTo>
                      <a:pt x="25421" y="32969"/>
                    </a:lnTo>
                    <a:close/>
                    <a:moveTo>
                      <a:pt x="25421" y="40375"/>
                    </a:moveTo>
                    <a:lnTo>
                      <a:pt x="26504" y="41506"/>
                    </a:lnTo>
                    <a:cubicBezTo>
                      <a:pt x="26111" y="41625"/>
                      <a:pt x="25742" y="41816"/>
                      <a:pt x="25421" y="42054"/>
                    </a:cubicBezTo>
                    <a:cubicBezTo>
                      <a:pt x="25087" y="41816"/>
                      <a:pt x="24718" y="41625"/>
                      <a:pt x="24337" y="41506"/>
                    </a:cubicBezTo>
                    <a:lnTo>
                      <a:pt x="25421" y="40375"/>
                    </a:lnTo>
                    <a:close/>
                    <a:moveTo>
                      <a:pt x="25409" y="39946"/>
                    </a:moveTo>
                    <a:lnTo>
                      <a:pt x="23777" y="41649"/>
                    </a:lnTo>
                    <a:lnTo>
                      <a:pt x="24242" y="41792"/>
                    </a:lnTo>
                    <a:cubicBezTo>
                      <a:pt x="24599" y="41899"/>
                      <a:pt x="24932" y="42078"/>
                      <a:pt x="25242" y="42292"/>
                    </a:cubicBezTo>
                    <a:lnTo>
                      <a:pt x="25421" y="42435"/>
                    </a:lnTo>
                    <a:lnTo>
                      <a:pt x="25587" y="42292"/>
                    </a:lnTo>
                    <a:cubicBezTo>
                      <a:pt x="25885" y="42078"/>
                      <a:pt x="26230" y="41899"/>
                      <a:pt x="26575" y="41792"/>
                    </a:cubicBezTo>
                    <a:lnTo>
                      <a:pt x="27052" y="41649"/>
                    </a:lnTo>
                    <a:lnTo>
                      <a:pt x="25409" y="39946"/>
                    </a:lnTo>
                    <a:close/>
                    <a:moveTo>
                      <a:pt x="29843" y="4503"/>
                    </a:moveTo>
                    <a:cubicBezTo>
                      <a:pt x="30227" y="4503"/>
                      <a:pt x="30629" y="4707"/>
                      <a:pt x="31040" y="5097"/>
                    </a:cubicBezTo>
                    <a:cubicBezTo>
                      <a:pt x="32433" y="6418"/>
                      <a:pt x="33064" y="8431"/>
                      <a:pt x="33362" y="9919"/>
                    </a:cubicBezTo>
                    <a:cubicBezTo>
                      <a:pt x="33112" y="10264"/>
                      <a:pt x="32921" y="10633"/>
                      <a:pt x="32790" y="11038"/>
                    </a:cubicBezTo>
                    <a:cubicBezTo>
                      <a:pt x="32517" y="9835"/>
                      <a:pt x="31755" y="9181"/>
                      <a:pt x="30564" y="9145"/>
                    </a:cubicBezTo>
                    <a:cubicBezTo>
                      <a:pt x="30112" y="9193"/>
                      <a:pt x="29266" y="9514"/>
                      <a:pt x="29266" y="10467"/>
                    </a:cubicBezTo>
                    <a:cubicBezTo>
                      <a:pt x="29266" y="11074"/>
                      <a:pt x="29731" y="11371"/>
                      <a:pt x="30147" y="11621"/>
                    </a:cubicBezTo>
                    <a:cubicBezTo>
                      <a:pt x="30576" y="11883"/>
                      <a:pt x="30969" y="12133"/>
                      <a:pt x="31028" y="12669"/>
                    </a:cubicBezTo>
                    <a:lnTo>
                      <a:pt x="31052" y="12872"/>
                    </a:lnTo>
                    <a:cubicBezTo>
                      <a:pt x="31076" y="13014"/>
                      <a:pt x="31100" y="13169"/>
                      <a:pt x="31112" y="13336"/>
                    </a:cubicBezTo>
                    <a:cubicBezTo>
                      <a:pt x="30540" y="12860"/>
                      <a:pt x="29742" y="12598"/>
                      <a:pt x="28969" y="12336"/>
                    </a:cubicBezTo>
                    <a:cubicBezTo>
                      <a:pt x="27802" y="11943"/>
                      <a:pt x="26694" y="11586"/>
                      <a:pt x="26504" y="10550"/>
                    </a:cubicBezTo>
                    <a:lnTo>
                      <a:pt x="26456" y="10264"/>
                    </a:lnTo>
                    <a:lnTo>
                      <a:pt x="26254" y="10478"/>
                    </a:lnTo>
                    <a:cubicBezTo>
                      <a:pt x="26230" y="10502"/>
                      <a:pt x="25599" y="11169"/>
                      <a:pt x="25706" y="12014"/>
                    </a:cubicBezTo>
                    <a:cubicBezTo>
                      <a:pt x="25766" y="12514"/>
                      <a:pt x="26063" y="12967"/>
                      <a:pt x="26599" y="13348"/>
                    </a:cubicBezTo>
                    <a:cubicBezTo>
                      <a:pt x="26492" y="13503"/>
                      <a:pt x="26409" y="13776"/>
                      <a:pt x="26575" y="14229"/>
                    </a:cubicBezTo>
                    <a:cubicBezTo>
                      <a:pt x="26623" y="14372"/>
                      <a:pt x="26730" y="14479"/>
                      <a:pt x="26873" y="14538"/>
                    </a:cubicBezTo>
                    <a:cubicBezTo>
                      <a:pt x="26975" y="14582"/>
                      <a:pt x="27094" y="14599"/>
                      <a:pt x="27219" y="14599"/>
                    </a:cubicBezTo>
                    <a:cubicBezTo>
                      <a:pt x="27475" y="14599"/>
                      <a:pt x="27761" y="14527"/>
                      <a:pt x="27992" y="14455"/>
                    </a:cubicBezTo>
                    <a:lnTo>
                      <a:pt x="27992" y="14455"/>
                    </a:lnTo>
                    <a:cubicBezTo>
                      <a:pt x="27766" y="14872"/>
                      <a:pt x="27635" y="15443"/>
                      <a:pt x="28028" y="15884"/>
                    </a:cubicBezTo>
                    <a:lnTo>
                      <a:pt x="28207" y="16110"/>
                    </a:lnTo>
                    <a:lnTo>
                      <a:pt x="28278" y="15836"/>
                    </a:lnTo>
                    <a:cubicBezTo>
                      <a:pt x="28289" y="15793"/>
                      <a:pt x="28508" y="15016"/>
                      <a:pt x="29170" y="15016"/>
                    </a:cubicBezTo>
                    <a:cubicBezTo>
                      <a:pt x="29234" y="15016"/>
                      <a:pt x="29301" y="15023"/>
                      <a:pt x="29373" y="15039"/>
                    </a:cubicBezTo>
                    <a:cubicBezTo>
                      <a:pt x="29826" y="15146"/>
                      <a:pt x="30374" y="15503"/>
                      <a:pt x="30552" y="16062"/>
                    </a:cubicBezTo>
                    <a:cubicBezTo>
                      <a:pt x="30481" y="16062"/>
                      <a:pt x="30421" y="16074"/>
                      <a:pt x="30362" y="16086"/>
                    </a:cubicBezTo>
                    <a:cubicBezTo>
                      <a:pt x="29897" y="16241"/>
                      <a:pt x="29373" y="16920"/>
                      <a:pt x="29147" y="17241"/>
                    </a:cubicBezTo>
                    <a:cubicBezTo>
                      <a:pt x="28909" y="16991"/>
                      <a:pt x="28361" y="16503"/>
                      <a:pt x="27742" y="16467"/>
                    </a:cubicBezTo>
                    <a:cubicBezTo>
                      <a:pt x="27728" y="16467"/>
                      <a:pt x="27713" y="16467"/>
                      <a:pt x="27698" y="16467"/>
                    </a:cubicBezTo>
                    <a:cubicBezTo>
                      <a:pt x="27333" y="16467"/>
                      <a:pt x="26982" y="16609"/>
                      <a:pt x="26730" y="16884"/>
                    </a:cubicBezTo>
                    <a:cubicBezTo>
                      <a:pt x="26218" y="17408"/>
                      <a:pt x="26004" y="17825"/>
                      <a:pt x="26111" y="18146"/>
                    </a:cubicBezTo>
                    <a:cubicBezTo>
                      <a:pt x="26183" y="18384"/>
                      <a:pt x="26409" y="18551"/>
                      <a:pt x="26742" y="18622"/>
                    </a:cubicBezTo>
                    <a:cubicBezTo>
                      <a:pt x="26873" y="18646"/>
                      <a:pt x="26992" y="18718"/>
                      <a:pt x="27075" y="18825"/>
                    </a:cubicBezTo>
                    <a:cubicBezTo>
                      <a:pt x="27195" y="19027"/>
                      <a:pt x="27183" y="19360"/>
                      <a:pt x="27064" y="19801"/>
                    </a:cubicBezTo>
                    <a:cubicBezTo>
                      <a:pt x="26956" y="20003"/>
                      <a:pt x="26063" y="21885"/>
                      <a:pt x="27576" y="23182"/>
                    </a:cubicBezTo>
                    <a:cubicBezTo>
                      <a:pt x="28131" y="23720"/>
                      <a:pt x="28740" y="23890"/>
                      <a:pt x="29290" y="23890"/>
                    </a:cubicBezTo>
                    <a:cubicBezTo>
                      <a:pt x="30164" y="23890"/>
                      <a:pt x="30888" y="23458"/>
                      <a:pt x="31005" y="23385"/>
                    </a:cubicBezTo>
                    <a:cubicBezTo>
                      <a:pt x="31270" y="23282"/>
                      <a:pt x="31499" y="23229"/>
                      <a:pt x="31682" y="23229"/>
                    </a:cubicBezTo>
                    <a:cubicBezTo>
                      <a:pt x="31796" y="23229"/>
                      <a:pt x="31892" y="23249"/>
                      <a:pt x="31969" y="23290"/>
                    </a:cubicBezTo>
                    <a:cubicBezTo>
                      <a:pt x="32088" y="23349"/>
                      <a:pt x="32171" y="23456"/>
                      <a:pt x="32207" y="23587"/>
                    </a:cubicBezTo>
                    <a:cubicBezTo>
                      <a:pt x="32302" y="23921"/>
                      <a:pt x="32493" y="24135"/>
                      <a:pt x="32731" y="24182"/>
                    </a:cubicBezTo>
                    <a:cubicBezTo>
                      <a:pt x="32765" y="24188"/>
                      <a:pt x="32800" y="24191"/>
                      <a:pt x="32835" y="24191"/>
                    </a:cubicBezTo>
                    <a:cubicBezTo>
                      <a:pt x="33155" y="24191"/>
                      <a:pt x="33516" y="23947"/>
                      <a:pt x="33945" y="23432"/>
                    </a:cubicBezTo>
                    <a:cubicBezTo>
                      <a:pt x="34195" y="23147"/>
                      <a:pt x="34314" y="22766"/>
                      <a:pt x="34255" y="22397"/>
                    </a:cubicBezTo>
                    <a:cubicBezTo>
                      <a:pt x="34172" y="21777"/>
                      <a:pt x="33636" y="21277"/>
                      <a:pt x="33362" y="21063"/>
                    </a:cubicBezTo>
                    <a:cubicBezTo>
                      <a:pt x="33648" y="20825"/>
                      <a:pt x="34231" y="20289"/>
                      <a:pt x="34386" y="19813"/>
                    </a:cubicBezTo>
                    <a:cubicBezTo>
                      <a:pt x="34850" y="20039"/>
                      <a:pt x="35196" y="20456"/>
                      <a:pt x="35303" y="20968"/>
                    </a:cubicBezTo>
                    <a:cubicBezTo>
                      <a:pt x="35493" y="21777"/>
                      <a:pt x="34553" y="22039"/>
                      <a:pt x="34517" y="22051"/>
                    </a:cubicBezTo>
                    <a:lnTo>
                      <a:pt x="34243" y="22123"/>
                    </a:lnTo>
                    <a:lnTo>
                      <a:pt x="34457" y="22313"/>
                    </a:lnTo>
                    <a:cubicBezTo>
                      <a:pt x="34664" y="22487"/>
                      <a:pt x="34896" y="22555"/>
                      <a:pt x="35126" y="22555"/>
                    </a:cubicBezTo>
                    <a:cubicBezTo>
                      <a:pt x="35400" y="22555"/>
                      <a:pt x="35672" y="22460"/>
                      <a:pt x="35898" y="22337"/>
                    </a:cubicBezTo>
                    <a:lnTo>
                      <a:pt x="35898" y="22337"/>
                    </a:lnTo>
                    <a:cubicBezTo>
                      <a:pt x="35779" y="22682"/>
                      <a:pt x="35684" y="23147"/>
                      <a:pt x="35815" y="23456"/>
                    </a:cubicBezTo>
                    <a:cubicBezTo>
                      <a:pt x="35874" y="23599"/>
                      <a:pt x="35981" y="23706"/>
                      <a:pt x="36124" y="23754"/>
                    </a:cubicBezTo>
                    <a:cubicBezTo>
                      <a:pt x="36307" y="23823"/>
                      <a:pt x="36464" y="23849"/>
                      <a:pt x="36595" y="23849"/>
                    </a:cubicBezTo>
                    <a:cubicBezTo>
                      <a:pt x="36780" y="23849"/>
                      <a:pt x="36915" y="23798"/>
                      <a:pt x="37005" y="23742"/>
                    </a:cubicBezTo>
                    <a:cubicBezTo>
                      <a:pt x="37386" y="24266"/>
                      <a:pt x="37839" y="24575"/>
                      <a:pt x="38339" y="24635"/>
                    </a:cubicBezTo>
                    <a:cubicBezTo>
                      <a:pt x="38398" y="24642"/>
                      <a:pt x="38456" y="24645"/>
                      <a:pt x="38514" y="24645"/>
                    </a:cubicBezTo>
                    <a:cubicBezTo>
                      <a:pt x="39273" y="24645"/>
                      <a:pt x="39841" y="24097"/>
                      <a:pt x="39875" y="24075"/>
                    </a:cubicBezTo>
                    <a:lnTo>
                      <a:pt x="40089" y="23873"/>
                    </a:lnTo>
                    <a:lnTo>
                      <a:pt x="39791" y="23813"/>
                    </a:lnTo>
                    <a:cubicBezTo>
                      <a:pt x="38767" y="23635"/>
                      <a:pt x="38398" y="22528"/>
                      <a:pt x="38005" y="21361"/>
                    </a:cubicBezTo>
                    <a:cubicBezTo>
                      <a:pt x="37743" y="20575"/>
                      <a:pt x="37482" y="19765"/>
                      <a:pt x="36993" y="19194"/>
                    </a:cubicBezTo>
                    <a:lnTo>
                      <a:pt x="36993" y="19194"/>
                    </a:lnTo>
                    <a:cubicBezTo>
                      <a:pt x="37160" y="19218"/>
                      <a:pt x="37327" y="19229"/>
                      <a:pt x="37470" y="19253"/>
                    </a:cubicBezTo>
                    <a:lnTo>
                      <a:pt x="37672" y="19277"/>
                    </a:lnTo>
                    <a:cubicBezTo>
                      <a:pt x="38196" y="19337"/>
                      <a:pt x="38446" y="19718"/>
                      <a:pt x="38708" y="20158"/>
                    </a:cubicBezTo>
                    <a:cubicBezTo>
                      <a:pt x="38970" y="20599"/>
                      <a:pt x="39267" y="21051"/>
                      <a:pt x="39863" y="21051"/>
                    </a:cubicBezTo>
                    <a:cubicBezTo>
                      <a:pt x="40815" y="21051"/>
                      <a:pt x="41137" y="20194"/>
                      <a:pt x="41184" y="19730"/>
                    </a:cubicBezTo>
                    <a:cubicBezTo>
                      <a:pt x="41149" y="18551"/>
                      <a:pt x="40482" y="17789"/>
                      <a:pt x="39291" y="17527"/>
                    </a:cubicBezTo>
                    <a:cubicBezTo>
                      <a:pt x="39696" y="17396"/>
                      <a:pt x="40077" y="17205"/>
                      <a:pt x="40410" y="16955"/>
                    </a:cubicBezTo>
                    <a:cubicBezTo>
                      <a:pt x="41899" y="17241"/>
                      <a:pt x="43911" y="17872"/>
                      <a:pt x="45233" y="19265"/>
                    </a:cubicBezTo>
                    <a:cubicBezTo>
                      <a:pt x="45685" y="19730"/>
                      <a:pt x="45887" y="20182"/>
                      <a:pt x="45828" y="20623"/>
                    </a:cubicBezTo>
                    <a:cubicBezTo>
                      <a:pt x="45695" y="20598"/>
                      <a:pt x="45562" y="20586"/>
                      <a:pt x="45431" y="20586"/>
                    </a:cubicBezTo>
                    <a:cubicBezTo>
                      <a:pt x="44436" y="20586"/>
                      <a:pt x="43535" y="21278"/>
                      <a:pt x="43304" y="22277"/>
                    </a:cubicBezTo>
                    <a:cubicBezTo>
                      <a:pt x="43042" y="23420"/>
                      <a:pt x="43709" y="24563"/>
                      <a:pt x="44828" y="24885"/>
                    </a:cubicBezTo>
                    <a:cubicBezTo>
                      <a:pt x="44471" y="24992"/>
                      <a:pt x="44161" y="25183"/>
                      <a:pt x="43899" y="25445"/>
                    </a:cubicBezTo>
                    <a:cubicBezTo>
                      <a:pt x="43042" y="26302"/>
                      <a:pt x="43042" y="27695"/>
                      <a:pt x="43899" y="28552"/>
                    </a:cubicBezTo>
                    <a:cubicBezTo>
                      <a:pt x="44306" y="28968"/>
                      <a:pt x="44862" y="29196"/>
                      <a:pt x="45433" y="29196"/>
                    </a:cubicBezTo>
                    <a:cubicBezTo>
                      <a:pt x="45565" y="29196"/>
                      <a:pt x="45697" y="29184"/>
                      <a:pt x="45828" y="29159"/>
                    </a:cubicBezTo>
                    <a:lnTo>
                      <a:pt x="45828" y="29159"/>
                    </a:lnTo>
                    <a:cubicBezTo>
                      <a:pt x="45875" y="29588"/>
                      <a:pt x="45685" y="30040"/>
                      <a:pt x="45233" y="30505"/>
                    </a:cubicBezTo>
                    <a:cubicBezTo>
                      <a:pt x="43911" y="31898"/>
                      <a:pt x="41911" y="32541"/>
                      <a:pt x="40422" y="32826"/>
                    </a:cubicBezTo>
                    <a:cubicBezTo>
                      <a:pt x="40077" y="32576"/>
                      <a:pt x="39696" y="32386"/>
                      <a:pt x="39303" y="32255"/>
                    </a:cubicBezTo>
                    <a:cubicBezTo>
                      <a:pt x="40494" y="31981"/>
                      <a:pt x="41161" y="31219"/>
                      <a:pt x="41184" y="30028"/>
                    </a:cubicBezTo>
                    <a:cubicBezTo>
                      <a:pt x="41149" y="29588"/>
                      <a:pt x="40815" y="28731"/>
                      <a:pt x="39875" y="28731"/>
                    </a:cubicBezTo>
                    <a:cubicBezTo>
                      <a:pt x="39267" y="28731"/>
                      <a:pt x="38970" y="29207"/>
                      <a:pt x="38708" y="29624"/>
                    </a:cubicBezTo>
                    <a:cubicBezTo>
                      <a:pt x="38458" y="30040"/>
                      <a:pt x="38208" y="30445"/>
                      <a:pt x="37672" y="30505"/>
                    </a:cubicBezTo>
                    <a:lnTo>
                      <a:pt x="37470" y="30529"/>
                    </a:lnTo>
                    <a:cubicBezTo>
                      <a:pt x="37327" y="30552"/>
                      <a:pt x="37172" y="30564"/>
                      <a:pt x="36993" y="30588"/>
                    </a:cubicBezTo>
                    <a:cubicBezTo>
                      <a:pt x="37482" y="30017"/>
                      <a:pt x="37755" y="29207"/>
                      <a:pt x="38017" y="28421"/>
                    </a:cubicBezTo>
                    <a:cubicBezTo>
                      <a:pt x="38398" y="27254"/>
                      <a:pt x="38767" y="26159"/>
                      <a:pt x="39803" y="25968"/>
                    </a:cubicBezTo>
                    <a:lnTo>
                      <a:pt x="40089" y="25909"/>
                    </a:lnTo>
                    <a:lnTo>
                      <a:pt x="39875" y="25706"/>
                    </a:lnTo>
                    <a:cubicBezTo>
                      <a:pt x="39853" y="25685"/>
                      <a:pt x="39284" y="25147"/>
                      <a:pt x="38533" y="25147"/>
                    </a:cubicBezTo>
                    <a:cubicBezTo>
                      <a:pt x="38470" y="25147"/>
                      <a:pt x="38405" y="25150"/>
                      <a:pt x="38339" y="25159"/>
                    </a:cubicBezTo>
                    <a:cubicBezTo>
                      <a:pt x="37839" y="25206"/>
                      <a:pt x="37386" y="25516"/>
                      <a:pt x="37005" y="26052"/>
                    </a:cubicBezTo>
                    <a:cubicBezTo>
                      <a:pt x="36914" y="25988"/>
                      <a:pt x="36781" y="25933"/>
                      <a:pt x="36594" y="25933"/>
                    </a:cubicBezTo>
                    <a:cubicBezTo>
                      <a:pt x="36464" y="25933"/>
                      <a:pt x="36309" y="25960"/>
                      <a:pt x="36124" y="26028"/>
                    </a:cubicBezTo>
                    <a:cubicBezTo>
                      <a:pt x="35981" y="26076"/>
                      <a:pt x="35874" y="26183"/>
                      <a:pt x="35815" y="26326"/>
                    </a:cubicBezTo>
                    <a:cubicBezTo>
                      <a:pt x="35684" y="26635"/>
                      <a:pt x="35791" y="27100"/>
                      <a:pt x="35898" y="27445"/>
                    </a:cubicBezTo>
                    <a:cubicBezTo>
                      <a:pt x="35674" y="27323"/>
                      <a:pt x="35405" y="27229"/>
                      <a:pt x="35134" y="27229"/>
                    </a:cubicBezTo>
                    <a:cubicBezTo>
                      <a:pt x="34901" y="27229"/>
                      <a:pt x="34667" y="27299"/>
                      <a:pt x="34457" y="27481"/>
                    </a:cubicBezTo>
                    <a:lnTo>
                      <a:pt x="34243" y="27659"/>
                    </a:lnTo>
                    <a:lnTo>
                      <a:pt x="34517" y="27731"/>
                    </a:lnTo>
                    <a:cubicBezTo>
                      <a:pt x="34565" y="27742"/>
                      <a:pt x="35493" y="28004"/>
                      <a:pt x="35315" y="28814"/>
                    </a:cubicBezTo>
                    <a:cubicBezTo>
                      <a:pt x="35196" y="29326"/>
                      <a:pt x="34850" y="29755"/>
                      <a:pt x="34386" y="29969"/>
                    </a:cubicBezTo>
                    <a:cubicBezTo>
                      <a:pt x="34243" y="29505"/>
                      <a:pt x="33660" y="28957"/>
                      <a:pt x="33374" y="28719"/>
                    </a:cubicBezTo>
                    <a:cubicBezTo>
                      <a:pt x="33636" y="28504"/>
                      <a:pt x="34172" y="28004"/>
                      <a:pt x="34267" y="27397"/>
                    </a:cubicBezTo>
                    <a:cubicBezTo>
                      <a:pt x="34314" y="27016"/>
                      <a:pt x="34195" y="26635"/>
                      <a:pt x="33945" y="26349"/>
                    </a:cubicBezTo>
                    <a:cubicBezTo>
                      <a:pt x="33524" y="25844"/>
                      <a:pt x="33168" y="25599"/>
                      <a:pt x="32860" y="25599"/>
                    </a:cubicBezTo>
                    <a:cubicBezTo>
                      <a:pt x="32820" y="25599"/>
                      <a:pt x="32781" y="25603"/>
                      <a:pt x="32743" y="25611"/>
                    </a:cubicBezTo>
                    <a:cubicBezTo>
                      <a:pt x="32493" y="25659"/>
                      <a:pt x="32314" y="25873"/>
                      <a:pt x="32207" y="26207"/>
                    </a:cubicBezTo>
                    <a:cubicBezTo>
                      <a:pt x="32171" y="26338"/>
                      <a:pt x="32088" y="26445"/>
                      <a:pt x="31969" y="26504"/>
                    </a:cubicBezTo>
                    <a:cubicBezTo>
                      <a:pt x="31892" y="26545"/>
                      <a:pt x="31796" y="26565"/>
                      <a:pt x="31682" y="26565"/>
                    </a:cubicBezTo>
                    <a:cubicBezTo>
                      <a:pt x="31499" y="26565"/>
                      <a:pt x="31270" y="26512"/>
                      <a:pt x="31005" y="26409"/>
                    </a:cubicBezTo>
                    <a:cubicBezTo>
                      <a:pt x="30888" y="26336"/>
                      <a:pt x="30169" y="25903"/>
                      <a:pt x="29300" y="25903"/>
                    </a:cubicBezTo>
                    <a:cubicBezTo>
                      <a:pt x="28755" y="25903"/>
                      <a:pt x="28151" y="26074"/>
                      <a:pt x="27599" y="26611"/>
                    </a:cubicBezTo>
                    <a:cubicBezTo>
                      <a:pt x="26063" y="27909"/>
                      <a:pt x="26968" y="29790"/>
                      <a:pt x="27075" y="29993"/>
                    </a:cubicBezTo>
                    <a:cubicBezTo>
                      <a:pt x="27195" y="30433"/>
                      <a:pt x="27195" y="30767"/>
                      <a:pt x="27075" y="30957"/>
                    </a:cubicBezTo>
                    <a:cubicBezTo>
                      <a:pt x="27004" y="31076"/>
                      <a:pt x="26885" y="31148"/>
                      <a:pt x="26754" y="31171"/>
                    </a:cubicBezTo>
                    <a:cubicBezTo>
                      <a:pt x="26409" y="31231"/>
                      <a:pt x="26183" y="31410"/>
                      <a:pt x="26111" y="31636"/>
                    </a:cubicBezTo>
                    <a:cubicBezTo>
                      <a:pt x="26016" y="31969"/>
                      <a:pt x="26218" y="32386"/>
                      <a:pt x="26742" y="32910"/>
                    </a:cubicBezTo>
                    <a:cubicBezTo>
                      <a:pt x="26994" y="33184"/>
                      <a:pt x="27345" y="33327"/>
                      <a:pt x="27710" y="33327"/>
                    </a:cubicBezTo>
                    <a:cubicBezTo>
                      <a:pt x="27725" y="33327"/>
                      <a:pt x="27739" y="33327"/>
                      <a:pt x="27754" y="33326"/>
                    </a:cubicBezTo>
                    <a:cubicBezTo>
                      <a:pt x="28373" y="33291"/>
                      <a:pt x="28909" y="32803"/>
                      <a:pt x="29159" y="32553"/>
                    </a:cubicBezTo>
                    <a:cubicBezTo>
                      <a:pt x="29373" y="32874"/>
                      <a:pt x="29897" y="33553"/>
                      <a:pt x="30362" y="33696"/>
                    </a:cubicBezTo>
                    <a:cubicBezTo>
                      <a:pt x="30433" y="33719"/>
                      <a:pt x="30493" y="33731"/>
                      <a:pt x="30564" y="33731"/>
                    </a:cubicBezTo>
                    <a:cubicBezTo>
                      <a:pt x="30374" y="34279"/>
                      <a:pt x="29838" y="34636"/>
                      <a:pt x="29373" y="34743"/>
                    </a:cubicBezTo>
                    <a:cubicBezTo>
                      <a:pt x="29298" y="34761"/>
                      <a:pt x="29228" y="34769"/>
                      <a:pt x="29162" y="34769"/>
                    </a:cubicBezTo>
                    <a:cubicBezTo>
                      <a:pt x="28517" y="34769"/>
                      <a:pt x="28301" y="34001"/>
                      <a:pt x="28290" y="33957"/>
                    </a:cubicBezTo>
                    <a:lnTo>
                      <a:pt x="28218" y="33684"/>
                    </a:lnTo>
                    <a:lnTo>
                      <a:pt x="28028" y="33898"/>
                    </a:lnTo>
                    <a:cubicBezTo>
                      <a:pt x="27647" y="34350"/>
                      <a:pt x="27778" y="34922"/>
                      <a:pt x="28004" y="35339"/>
                    </a:cubicBezTo>
                    <a:cubicBezTo>
                      <a:pt x="27777" y="35260"/>
                      <a:pt x="27498" y="35192"/>
                      <a:pt x="27246" y="35192"/>
                    </a:cubicBezTo>
                    <a:cubicBezTo>
                      <a:pt x="27115" y="35192"/>
                      <a:pt x="26991" y="35211"/>
                      <a:pt x="26885" y="35255"/>
                    </a:cubicBezTo>
                    <a:cubicBezTo>
                      <a:pt x="26742" y="35315"/>
                      <a:pt x="26635" y="35422"/>
                      <a:pt x="26587" y="35565"/>
                    </a:cubicBezTo>
                    <a:cubicBezTo>
                      <a:pt x="26421" y="36005"/>
                      <a:pt x="26504" y="36291"/>
                      <a:pt x="26599" y="36446"/>
                    </a:cubicBezTo>
                    <a:cubicBezTo>
                      <a:pt x="26063" y="36827"/>
                      <a:pt x="25766" y="37279"/>
                      <a:pt x="25706" y="37779"/>
                    </a:cubicBezTo>
                    <a:cubicBezTo>
                      <a:pt x="25611" y="38613"/>
                      <a:pt x="26242" y="39280"/>
                      <a:pt x="26266" y="39303"/>
                    </a:cubicBezTo>
                    <a:lnTo>
                      <a:pt x="26468" y="39518"/>
                    </a:lnTo>
                    <a:lnTo>
                      <a:pt x="26528" y="39232"/>
                    </a:lnTo>
                    <a:cubicBezTo>
                      <a:pt x="26706" y="38184"/>
                      <a:pt x="27814" y="37827"/>
                      <a:pt x="28980" y="37446"/>
                    </a:cubicBezTo>
                    <a:cubicBezTo>
                      <a:pt x="29754" y="37184"/>
                      <a:pt x="30552" y="36922"/>
                      <a:pt x="31124" y="36446"/>
                    </a:cubicBezTo>
                    <a:lnTo>
                      <a:pt x="31124" y="36446"/>
                    </a:lnTo>
                    <a:cubicBezTo>
                      <a:pt x="31112" y="36613"/>
                      <a:pt x="31088" y="36767"/>
                      <a:pt x="31064" y="36910"/>
                    </a:cubicBezTo>
                    <a:lnTo>
                      <a:pt x="31040" y="37113"/>
                    </a:lnTo>
                    <a:cubicBezTo>
                      <a:pt x="30981" y="37648"/>
                      <a:pt x="30600" y="37898"/>
                      <a:pt x="30159" y="38160"/>
                    </a:cubicBezTo>
                    <a:cubicBezTo>
                      <a:pt x="29719" y="38434"/>
                      <a:pt x="29278" y="38720"/>
                      <a:pt x="29278" y="39327"/>
                    </a:cubicBezTo>
                    <a:cubicBezTo>
                      <a:pt x="29278" y="40268"/>
                      <a:pt x="30123" y="40601"/>
                      <a:pt x="30600" y="40637"/>
                    </a:cubicBezTo>
                    <a:cubicBezTo>
                      <a:pt x="31767" y="40613"/>
                      <a:pt x="32529" y="39946"/>
                      <a:pt x="32802" y="38756"/>
                    </a:cubicBezTo>
                    <a:cubicBezTo>
                      <a:pt x="32933" y="39149"/>
                      <a:pt x="33124" y="39530"/>
                      <a:pt x="33374" y="39875"/>
                    </a:cubicBezTo>
                    <a:cubicBezTo>
                      <a:pt x="33076" y="41351"/>
                      <a:pt x="32445" y="43375"/>
                      <a:pt x="31052" y="44685"/>
                    </a:cubicBezTo>
                    <a:cubicBezTo>
                      <a:pt x="30632" y="45083"/>
                      <a:pt x="30222" y="45287"/>
                      <a:pt x="29830" y="45287"/>
                    </a:cubicBezTo>
                    <a:cubicBezTo>
                      <a:pt x="29789" y="45287"/>
                      <a:pt x="29748" y="45285"/>
                      <a:pt x="29707" y="45280"/>
                    </a:cubicBezTo>
                    <a:lnTo>
                      <a:pt x="29707" y="45268"/>
                    </a:lnTo>
                    <a:cubicBezTo>
                      <a:pt x="29909" y="44125"/>
                      <a:pt x="29171" y="43018"/>
                      <a:pt x="28028" y="42756"/>
                    </a:cubicBezTo>
                    <a:cubicBezTo>
                      <a:pt x="27864" y="42718"/>
                      <a:pt x="27700" y="42700"/>
                      <a:pt x="27538" y="42700"/>
                    </a:cubicBezTo>
                    <a:cubicBezTo>
                      <a:pt x="26583" y="42700"/>
                      <a:pt x="25707" y="43335"/>
                      <a:pt x="25432" y="44292"/>
                    </a:cubicBezTo>
                    <a:cubicBezTo>
                      <a:pt x="25325" y="43935"/>
                      <a:pt x="25135" y="43602"/>
                      <a:pt x="24873" y="43340"/>
                    </a:cubicBezTo>
                    <a:cubicBezTo>
                      <a:pt x="24419" y="42885"/>
                      <a:pt x="23870" y="42686"/>
                      <a:pt x="23335" y="42686"/>
                    </a:cubicBezTo>
                    <a:cubicBezTo>
                      <a:pt x="22072" y="42686"/>
                      <a:pt x="20879" y="43793"/>
                      <a:pt x="21146" y="45280"/>
                    </a:cubicBezTo>
                    <a:cubicBezTo>
                      <a:pt x="21104" y="45285"/>
                      <a:pt x="21061" y="45287"/>
                      <a:pt x="21018" y="45287"/>
                    </a:cubicBezTo>
                    <a:cubicBezTo>
                      <a:pt x="20627" y="45287"/>
                      <a:pt x="20219" y="45092"/>
                      <a:pt x="19801" y="44685"/>
                    </a:cubicBezTo>
                    <a:cubicBezTo>
                      <a:pt x="18408" y="43363"/>
                      <a:pt x="17777" y="41351"/>
                      <a:pt x="17479" y="39863"/>
                    </a:cubicBezTo>
                    <a:cubicBezTo>
                      <a:pt x="17729" y="39530"/>
                      <a:pt x="17920" y="39149"/>
                      <a:pt x="18062" y="38756"/>
                    </a:cubicBezTo>
                    <a:cubicBezTo>
                      <a:pt x="18324" y="39946"/>
                      <a:pt x="19086" y="40613"/>
                      <a:pt x="20277" y="40637"/>
                    </a:cubicBezTo>
                    <a:cubicBezTo>
                      <a:pt x="20729" y="40601"/>
                      <a:pt x="21575" y="40268"/>
                      <a:pt x="21575" y="39327"/>
                    </a:cubicBezTo>
                    <a:cubicBezTo>
                      <a:pt x="21575" y="38720"/>
                      <a:pt x="21110" y="38422"/>
                      <a:pt x="20682" y="38160"/>
                    </a:cubicBezTo>
                    <a:cubicBezTo>
                      <a:pt x="20265" y="37898"/>
                      <a:pt x="19860" y="37648"/>
                      <a:pt x="19801" y="37113"/>
                    </a:cubicBezTo>
                    <a:lnTo>
                      <a:pt x="19777" y="36922"/>
                    </a:lnTo>
                    <a:cubicBezTo>
                      <a:pt x="19753" y="36767"/>
                      <a:pt x="19741" y="36613"/>
                      <a:pt x="19717" y="36446"/>
                    </a:cubicBezTo>
                    <a:lnTo>
                      <a:pt x="19717" y="36446"/>
                    </a:lnTo>
                    <a:cubicBezTo>
                      <a:pt x="20289" y="36922"/>
                      <a:pt x="21087" y="37184"/>
                      <a:pt x="21861" y="37446"/>
                    </a:cubicBezTo>
                    <a:cubicBezTo>
                      <a:pt x="23039" y="37839"/>
                      <a:pt x="24135" y="38196"/>
                      <a:pt x="24325" y="39232"/>
                    </a:cubicBezTo>
                    <a:lnTo>
                      <a:pt x="24373" y="39518"/>
                    </a:lnTo>
                    <a:lnTo>
                      <a:pt x="24575" y="39303"/>
                    </a:lnTo>
                    <a:cubicBezTo>
                      <a:pt x="24611" y="39280"/>
                      <a:pt x="25230" y="38613"/>
                      <a:pt x="25135" y="37767"/>
                    </a:cubicBezTo>
                    <a:cubicBezTo>
                      <a:pt x="25075" y="37267"/>
                      <a:pt x="24778" y="36827"/>
                      <a:pt x="24242" y="36446"/>
                    </a:cubicBezTo>
                    <a:cubicBezTo>
                      <a:pt x="24337" y="36291"/>
                      <a:pt x="24432" y="36005"/>
                      <a:pt x="24266" y="35565"/>
                    </a:cubicBezTo>
                    <a:cubicBezTo>
                      <a:pt x="24218" y="35422"/>
                      <a:pt x="24111" y="35303"/>
                      <a:pt x="23968" y="35255"/>
                    </a:cubicBezTo>
                    <a:cubicBezTo>
                      <a:pt x="23862" y="35211"/>
                      <a:pt x="23738" y="35192"/>
                      <a:pt x="23607" y="35192"/>
                    </a:cubicBezTo>
                    <a:cubicBezTo>
                      <a:pt x="23355" y="35192"/>
                      <a:pt x="23076" y="35260"/>
                      <a:pt x="22849" y="35339"/>
                    </a:cubicBezTo>
                    <a:cubicBezTo>
                      <a:pt x="23075" y="34922"/>
                      <a:pt x="23194" y="34350"/>
                      <a:pt x="22813" y="33898"/>
                    </a:cubicBezTo>
                    <a:lnTo>
                      <a:pt x="22634" y="33684"/>
                    </a:lnTo>
                    <a:lnTo>
                      <a:pt x="22551" y="33957"/>
                    </a:lnTo>
                    <a:cubicBezTo>
                      <a:pt x="22551" y="34001"/>
                      <a:pt x="22336" y="34769"/>
                      <a:pt x="21682" y="34769"/>
                    </a:cubicBezTo>
                    <a:cubicBezTo>
                      <a:pt x="21615" y="34769"/>
                      <a:pt x="21544" y="34761"/>
                      <a:pt x="21468" y="34743"/>
                    </a:cubicBezTo>
                    <a:cubicBezTo>
                      <a:pt x="21003" y="34636"/>
                      <a:pt x="20468" y="34279"/>
                      <a:pt x="20277" y="33731"/>
                    </a:cubicBezTo>
                    <a:cubicBezTo>
                      <a:pt x="20348" y="33731"/>
                      <a:pt x="20408" y="33719"/>
                      <a:pt x="20479" y="33696"/>
                    </a:cubicBezTo>
                    <a:cubicBezTo>
                      <a:pt x="20944" y="33553"/>
                      <a:pt x="21456" y="32874"/>
                      <a:pt x="21682" y="32553"/>
                    </a:cubicBezTo>
                    <a:cubicBezTo>
                      <a:pt x="21920" y="32803"/>
                      <a:pt x="22468" y="33291"/>
                      <a:pt x="23087" y="33326"/>
                    </a:cubicBezTo>
                    <a:cubicBezTo>
                      <a:pt x="23101" y="33327"/>
                      <a:pt x="23114" y="33327"/>
                      <a:pt x="23128" y="33327"/>
                    </a:cubicBezTo>
                    <a:cubicBezTo>
                      <a:pt x="23494" y="33327"/>
                      <a:pt x="23846" y="33174"/>
                      <a:pt x="24099" y="32910"/>
                    </a:cubicBezTo>
                    <a:cubicBezTo>
                      <a:pt x="24623" y="32386"/>
                      <a:pt x="24825" y="31969"/>
                      <a:pt x="24730" y="31636"/>
                    </a:cubicBezTo>
                    <a:cubicBezTo>
                      <a:pt x="24659" y="31398"/>
                      <a:pt x="24432" y="31231"/>
                      <a:pt x="24087" y="31171"/>
                    </a:cubicBezTo>
                    <a:cubicBezTo>
                      <a:pt x="23956" y="31148"/>
                      <a:pt x="23837" y="31076"/>
                      <a:pt x="23766" y="30957"/>
                    </a:cubicBezTo>
                    <a:cubicBezTo>
                      <a:pt x="23646" y="30767"/>
                      <a:pt x="23646" y="30433"/>
                      <a:pt x="23766" y="29993"/>
                    </a:cubicBezTo>
                    <a:cubicBezTo>
                      <a:pt x="23873" y="29790"/>
                      <a:pt x="24778" y="27909"/>
                      <a:pt x="23254" y="26611"/>
                    </a:cubicBezTo>
                    <a:cubicBezTo>
                      <a:pt x="22698" y="26074"/>
                      <a:pt x="22089" y="25903"/>
                      <a:pt x="21540" y="25903"/>
                    </a:cubicBezTo>
                    <a:cubicBezTo>
                      <a:pt x="20665" y="25903"/>
                      <a:pt x="19942" y="26336"/>
                      <a:pt x="19825" y="26409"/>
                    </a:cubicBezTo>
                    <a:cubicBezTo>
                      <a:pt x="19554" y="26506"/>
                      <a:pt x="19322" y="26557"/>
                      <a:pt x="19137" y="26557"/>
                    </a:cubicBezTo>
                    <a:cubicBezTo>
                      <a:pt x="19028" y="26557"/>
                      <a:pt x="18935" y="26539"/>
                      <a:pt x="18860" y="26504"/>
                    </a:cubicBezTo>
                    <a:cubicBezTo>
                      <a:pt x="18741" y="26445"/>
                      <a:pt x="18658" y="26326"/>
                      <a:pt x="18622" y="26195"/>
                    </a:cubicBezTo>
                    <a:cubicBezTo>
                      <a:pt x="18527" y="25861"/>
                      <a:pt x="18336" y="25647"/>
                      <a:pt x="18098" y="25599"/>
                    </a:cubicBezTo>
                    <a:cubicBezTo>
                      <a:pt x="18064" y="25593"/>
                      <a:pt x="18029" y="25590"/>
                      <a:pt x="17994" y="25590"/>
                    </a:cubicBezTo>
                    <a:cubicBezTo>
                      <a:pt x="17674" y="25590"/>
                      <a:pt x="17314" y="25835"/>
                      <a:pt x="16896" y="26349"/>
                    </a:cubicBezTo>
                    <a:cubicBezTo>
                      <a:pt x="16634" y="26635"/>
                      <a:pt x="16527" y="27016"/>
                      <a:pt x="16574" y="27385"/>
                    </a:cubicBezTo>
                    <a:cubicBezTo>
                      <a:pt x="16669" y="28004"/>
                      <a:pt x="17193" y="28504"/>
                      <a:pt x="17467" y="28719"/>
                    </a:cubicBezTo>
                    <a:cubicBezTo>
                      <a:pt x="17193" y="28957"/>
                      <a:pt x="16610" y="29493"/>
                      <a:pt x="16455" y="29969"/>
                    </a:cubicBezTo>
                    <a:cubicBezTo>
                      <a:pt x="15991" y="29743"/>
                      <a:pt x="15645" y="29326"/>
                      <a:pt x="15538" y="28814"/>
                    </a:cubicBezTo>
                    <a:cubicBezTo>
                      <a:pt x="15348" y="28004"/>
                      <a:pt x="16277" y="27742"/>
                      <a:pt x="16324" y="27731"/>
                    </a:cubicBezTo>
                    <a:lnTo>
                      <a:pt x="16598" y="27659"/>
                    </a:lnTo>
                    <a:lnTo>
                      <a:pt x="16384" y="27469"/>
                    </a:lnTo>
                    <a:cubicBezTo>
                      <a:pt x="16177" y="27294"/>
                      <a:pt x="15945" y="27227"/>
                      <a:pt x="15715" y="27227"/>
                    </a:cubicBezTo>
                    <a:cubicBezTo>
                      <a:pt x="15441" y="27227"/>
                      <a:pt x="15169" y="27322"/>
                      <a:pt x="14943" y="27445"/>
                    </a:cubicBezTo>
                    <a:cubicBezTo>
                      <a:pt x="15062" y="27100"/>
                      <a:pt x="15157" y="26635"/>
                      <a:pt x="15026" y="26326"/>
                    </a:cubicBezTo>
                    <a:cubicBezTo>
                      <a:pt x="14967" y="26183"/>
                      <a:pt x="14860" y="26076"/>
                      <a:pt x="14717" y="26028"/>
                    </a:cubicBezTo>
                    <a:cubicBezTo>
                      <a:pt x="14534" y="25959"/>
                      <a:pt x="14377" y="25933"/>
                      <a:pt x="14246" y="25933"/>
                    </a:cubicBezTo>
                    <a:cubicBezTo>
                      <a:pt x="14061" y="25933"/>
                      <a:pt x="13926" y="25984"/>
                      <a:pt x="13836" y="26040"/>
                    </a:cubicBezTo>
                    <a:cubicBezTo>
                      <a:pt x="13455" y="25516"/>
                      <a:pt x="13002" y="25206"/>
                      <a:pt x="12502" y="25147"/>
                    </a:cubicBezTo>
                    <a:cubicBezTo>
                      <a:pt x="12444" y="25140"/>
                      <a:pt x="12386" y="25137"/>
                      <a:pt x="12330" y="25137"/>
                    </a:cubicBezTo>
                    <a:cubicBezTo>
                      <a:pt x="11578" y="25137"/>
                      <a:pt x="11000" y="25684"/>
                      <a:pt x="10978" y="25706"/>
                    </a:cubicBezTo>
                    <a:lnTo>
                      <a:pt x="10764" y="25909"/>
                    </a:lnTo>
                    <a:lnTo>
                      <a:pt x="11050" y="25968"/>
                    </a:lnTo>
                    <a:cubicBezTo>
                      <a:pt x="12086" y="26147"/>
                      <a:pt x="12455" y="27254"/>
                      <a:pt x="12836" y="28421"/>
                    </a:cubicBezTo>
                    <a:cubicBezTo>
                      <a:pt x="13098" y="29207"/>
                      <a:pt x="13359" y="30017"/>
                      <a:pt x="13848" y="30588"/>
                    </a:cubicBezTo>
                    <a:cubicBezTo>
                      <a:pt x="13681" y="30564"/>
                      <a:pt x="13526" y="30552"/>
                      <a:pt x="13371" y="30529"/>
                    </a:cubicBezTo>
                    <a:lnTo>
                      <a:pt x="13181" y="30505"/>
                    </a:lnTo>
                    <a:cubicBezTo>
                      <a:pt x="12645" y="30445"/>
                      <a:pt x="12407" y="30064"/>
                      <a:pt x="12133" y="29624"/>
                    </a:cubicBezTo>
                    <a:cubicBezTo>
                      <a:pt x="11871" y="29171"/>
                      <a:pt x="11585" y="28731"/>
                      <a:pt x="10978" y="28731"/>
                    </a:cubicBezTo>
                    <a:cubicBezTo>
                      <a:pt x="10038" y="28731"/>
                      <a:pt x="9704" y="29576"/>
                      <a:pt x="9669" y="30052"/>
                    </a:cubicBezTo>
                    <a:cubicBezTo>
                      <a:pt x="9692" y="31219"/>
                      <a:pt x="10359" y="31981"/>
                      <a:pt x="11550" y="32255"/>
                    </a:cubicBezTo>
                    <a:cubicBezTo>
                      <a:pt x="11157" y="32386"/>
                      <a:pt x="10776" y="32576"/>
                      <a:pt x="10431" y="32826"/>
                    </a:cubicBezTo>
                    <a:cubicBezTo>
                      <a:pt x="8954" y="32529"/>
                      <a:pt x="6930" y="31898"/>
                      <a:pt x="5609" y="30505"/>
                    </a:cubicBezTo>
                    <a:cubicBezTo>
                      <a:pt x="5168" y="30040"/>
                      <a:pt x="4977" y="29588"/>
                      <a:pt x="5025" y="29159"/>
                    </a:cubicBezTo>
                    <a:lnTo>
                      <a:pt x="5025" y="29159"/>
                    </a:lnTo>
                    <a:cubicBezTo>
                      <a:pt x="5155" y="29182"/>
                      <a:pt x="5284" y="29193"/>
                      <a:pt x="5412" y="29193"/>
                    </a:cubicBezTo>
                    <a:cubicBezTo>
                      <a:pt x="6418" y="29193"/>
                      <a:pt x="7317" y="28507"/>
                      <a:pt x="7549" y="27492"/>
                    </a:cubicBezTo>
                    <a:cubicBezTo>
                      <a:pt x="7823" y="26361"/>
                      <a:pt x="7144" y="25206"/>
                      <a:pt x="6025" y="24885"/>
                    </a:cubicBezTo>
                    <a:cubicBezTo>
                      <a:pt x="7144" y="24552"/>
                      <a:pt x="7799" y="23409"/>
                      <a:pt x="7537" y="22277"/>
                    </a:cubicBezTo>
                    <a:cubicBezTo>
                      <a:pt x="7303" y="21268"/>
                      <a:pt x="6396" y="20580"/>
                      <a:pt x="5390" y="20580"/>
                    </a:cubicBezTo>
                    <a:cubicBezTo>
                      <a:pt x="5270" y="20580"/>
                      <a:pt x="5148" y="20590"/>
                      <a:pt x="5025" y="20611"/>
                    </a:cubicBezTo>
                    <a:cubicBezTo>
                      <a:pt x="4977" y="20182"/>
                      <a:pt x="5168" y="19730"/>
                      <a:pt x="5609" y="19265"/>
                    </a:cubicBezTo>
                    <a:cubicBezTo>
                      <a:pt x="6930" y="17872"/>
                      <a:pt x="8942" y="17241"/>
                      <a:pt x="10431" y="16955"/>
                    </a:cubicBezTo>
                    <a:cubicBezTo>
                      <a:pt x="10776" y="17194"/>
                      <a:pt x="11157" y="17384"/>
                      <a:pt x="11550" y="17527"/>
                    </a:cubicBezTo>
                    <a:cubicBezTo>
                      <a:pt x="10359" y="17789"/>
                      <a:pt x="9692" y="18551"/>
                      <a:pt x="9669" y="19741"/>
                    </a:cubicBezTo>
                    <a:cubicBezTo>
                      <a:pt x="9704" y="20194"/>
                      <a:pt x="10038" y="21039"/>
                      <a:pt x="10978" y="21039"/>
                    </a:cubicBezTo>
                    <a:cubicBezTo>
                      <a:pt x="11585" y="21039"/>
                      <a:pt x="11883" y="20575"/>
                      <a:pt x="12133" y="20158"/>
                    </a:cubicBezTo>
                    <a:cubicBezTo>
                      <a:pt x="12395" y="19741"/>
                      <a:pt x="12645" y="19337"/>
                      <a:pt x="13181" y="19277"/>
                    </a:cubicBezTo>
                    <a:lnTo>
                      <a:pt x="13371" y="19253"/>
                    </a:lnTo>
                    <a:cubicBezTo>
                      <a:pt x="13526" y="19229"/>
                      <a:pt x="13681" y="19218"/>
                      <a:pt x="13848" y="19194"/>
                    </a:cubicBezTo>
                    <a:lnTo>
                      <a:pt x="13848" y="19194"/>
                    </a:lnTo>
                    <a:cubicBezTo>
                      <a:pt x="13359" y="19765"/>
                      <a:pt x="13098" y="20575"/>
                      <a:pt x="12836" y="21361"/>
                    </a:cubicBezTo>
                    <a:cubicBezTo>
                      <a:pt x="12443" y="22528"/>
                      <a:pt x="12086" y="23623"/>
                      <a:pt x="11050" y="23813"/>
                    </a:cubicBezTo>
                    <a:lnTo>
                      <a:pt x="10764" y="23873"/>
                    </a:lnTo>
                    <a:lnTo>
                      <a:pt x="10978" y="24075"/>
                    </a:lnTo>
                    <a:cubicBezTo>
                      <a:pt x="11000" y="24097"/>
                      <a:pt x="11569" y="24635"/>
                      <a:pt x="12310" y="24635"/>
                    </a:cubicBezTo>
                    <a:cubicBezTo>
                      <a:pt x="12373" y="24635"/>
                      <a:pt x="12437" y="24631"/>
                      <a:pt x="12502" y="24623"/>
                    </a:cubicBezTo>
                    <a:cubicBezTo>
                      <a:pt x="13002" y="24575"/>
                      <a:pt x="13455" y="24266"/>
                      <a:pt x="13836" y="23730"/>
                    </a:cubicBezTo>
                    <a:cubicBezTo>
                      <a:pt x="13927" y="23793"/>
                      <a:pt x="14064" y="23848"/>
                      <a:pt x="14252" y="23848"/>
                    </a:cubicBezTo>
                    <a:cubicBezTo>
                      <a:pt x="14382" y="23848"/>
                      <a:pt x="14537" y="23822"/>
                      <a:pt x="14717" y="23754"/>
                    </a:cubicBezTo>
                    <a:cubicBezTo>
                      <a:pt x="14860" y="23706"/>
                      <a:pt x="14967" y="23599"/>
                      <a:pt x="15026" y="23456"/>
                    </a:cubicBezTo>
                    <a:cubicBezTo>
                      <a:pt x="15157" y="23147"/>
                      <a:pt x="15062" y="22682"/>
                      <a:pt x="14943" y="22337"/>
                    </a:cubicBezTo>
                    <a:lnTo>
                      <a:pt x="14943" y="22337"/>
                    </a:lnTo>
                    <a:cubicBezTo>
                      <a:pt x="15167" y="22459"/>
                      <a:pt x="15436" y="22553"/>
                      <a:pt x="15707" y="22553"/>
                    </a:cubicBezTo>
                    <a:cubicBezTo>
                      <a:pt x="15940" y="22553"/>
                      <a:pt x="16174" y="22483"/>
                      <a:pt x="16384" y="22301"/>
                    </a:cubicBezTo>
                    <a:lnTo>
                      <a:pt x="16598" y="22123"/>
                    </a:lnTo>
                    <a:lnTo>
                      <a:pt x="16324" y="22051"/>
                    </a:lnTo>
                    <a:cubicBezTo>
                      <a:pt x="16277" y="22039"/>
                      <a:pt x="15348" y="21777"/>
                      <a:pt x="15538" y="20968"/>
                    </a:cubicBezTo>
                    <a:cubicBezTo>
                      <a:pt x="15645" y="20456"/>
                      <a:pt x="15991" y="20027"/>
                      <a:pt x="16455" y="19813"/>
                    </a:cubicBezTo>
                    <a:cubicBezTo>
                      <a:pt x="16598" y="20277"/>
                      <a:pt x="17193" y="20825"/>
                      <a:pt x="17467" y="21063"/>
                    </a:cubicBezTo>
                    <a:cubicBezTo>
                      <a:pt x="17193" y="21277"/>
                      <a:pt x="16669" y="21777"/>
                      <a:pt x="16574" y="22397"/>
                    </a:cubicBezTo>
                    <a:cubicBezTo>
                      <a:pt x="16527" y="22766"/>
                      <a:pt x="16634" y="23147"/>
                      <a:pt x="16896" y="23432"/>
                    </a:cubicBezTo>
                    <a:cubicBezTo>
                      <a:pt x="17314" y="23947"/>
                      <a:pt x="17674" y="24191"/>
                      <a:pt x="17994" y="24191"/>
                    </a:cubicBezTo>
                    <a:cubicBezTo>
                      <a:pt x="18029" y="24191"/>
                      <a:pt x="18064" y="24188"/>
                      <a:pt x="18098" y="24182"/>
                    </a:cubicBezTo>
                    <a:cubicBezTo>
                      <a:pt x="18336" y="24123"/>
                      <a:pt x="18527" y="23909"/>
                      <a:pt x="18622" y="23587"/>
                    </a:cubicBezTo>
                    <a:cubicBezTo>
                      <a:pt x="18658" y="23456"/>
                      <a:pt x="18741" y="23349"/>
                      <a:pt x="18860" y="23290"/>
                    </a:cubicBezTo>
                    <a:cubicBezTo>
                      <a:pt x="18937" y="23249"/>
                      <a:pt x="19033" y="23229"/>
                      <a:pt x="19147" y="23229"/>
                    </a:cubicBezTo>
                    <a:cubicBezTo>
                      <a:pt x="19330" y="23229"/>
                      <a:pt x="19559" y="23282"/>
                      <a:pt x="19825" y="23385"/>
                    </a:cubicBezTo>
                    <a:cubicBezTo>
                      <a:pt x="19942" y="23458"/>
                      <a:pt x="20665" y="23890"/>
                      <a:pt x="21537" y="23890"/>
                    </a:cubicBezTo>
                    <a:cubicBezTo>
                      <a:pt x="22084" y="23890"/>
                      <a:pt x="22690" y="23720"/>
                      <a:pt x="23242" y="23182"/>
                    </a:cubicBezTo>
                    <a:cubicBezTo>
                      <a:pt x="24766" y="21885"/>
                      <a:pt x="23861" y="20003"/>
                      <a:pt x="23766" y="19801"/>
                    </a:cubicBezTo>
                    <a:cubicBezTo>
                      <a:pt x="23646" y="19360"/>
                      <a:pt x="23635" y="19015"/>
                      <a:pt x="23754" y="18825"/>
                    </a:cubicBezTo>
                    <a:cubicBezTo>
                      <a:pt x="23825" y="18718"/>
                      <a:pt x="23944" y="18634"/>
                      <a:pt x="24087" y="18622"/>
                    </a:cubicBezTo>
                    <a:cubicBezTo>
                      <a:pt x="24420" y="18551"/>
                      <a:pt x="24647" y="18384"/>
                      <a:pt x="24718" y="18146"/>
                    </a:cubicBezTo>
                    <a:cubicBezTo>
                      <a:pt x="24825" y="17813"/>
                      <a:pt x="24611" y="17408"/>
                      <a:pt x="24087" y="16884"/>
                    </a:cubicBezTo>
                    <a:cubicBezTo>
                      <a:pt x="23854" y="16617"/>
                      <a:pt x="23517" y="16465"/>
                      <a:pt x="23164" y="16465"/>
                    </a:cubicBezTo>
                    <a:cubicBezTo>
                      <a:pt x="23138" y="16465"/>
                      <a:pt x="23113" y="16466"/>
                      <a:pt x="23087" y="16467"/>
                    </a:cubicBezTo>
                    <a:cubicBezTo>
                      <a:pt x="22456" y="16491"/>
                      <a:pt x="21920" y="16979"/>
                      <a:pt x="21682" y="17241"/>
                    </a:cubicBezTo>
                    <a:cubicBezTo>
                      <a:pt x="21456" y="16920"/>
                      <a:pt x="20944" y="16241"/>
                      <a:pt x="20468" y="16086"/>
                    </a:cubicBezTo>
                    <a:cubicBezTo>
                      <a:pt x="20408" y="16062"/>
                      <a:pt x="20337" y="16062"/>
                      <a:pt x="20277" y="16062"/>
                    </a:cubicBezTo>
                    <a:cubicBezTo>
                      <a:pt x="20468" y="15503"/>
                      <a:pt x="21003" y="15146"/>
                      <a:pt x="21468" y="15039"/>
                    </a:cubicBezTo>
                    <a:cubicBezTo>
                      <a:pt x="21539" y="15023"/>
                      <a:pt x="21605" y="15016"/>
                      <a:pt x="21668" y="15016"/>
                    </a:cubicBezTo>
                    <a:cubicBezTo>
                      <a:pt x="22321" y="15016"/>
                      <a:pt x="22540" y="15792"/>
                      <a:pt x="22551" y="15824"/>
                    </a:cubicBezTo>
                    <a:lnTo>
                      <a:pt x="22623" y="16110"/>
                    </a:lnTo>
                    <a:lnTo>
                      <a:pt x="22813" y="15884"/>
                    </a:lnTo>
                    <a:cubicBezTo>
                      <a:pt x="23194" y="15431"/>
                      <a:pt x="23063" y="14872"/>
                      <a:pt x="22837" y="14455"/>
                    </a:cubicBezTo>
                    <a:lnTo>
                      <a:pt x="22837" y="14455"/>
                    </a:lnTo>
                    <a:cubicBezTo>
                      <a:pt x="23068" y="14527"/>
                      <a:pt x="23354" y="14599"/>
                      <a:pt x="23610" y="14599"/>
                    </a:cubicBezTo>
                    <a:cubicBezTo>
                      <a:pt x="23735" y="14599"/>
                      <a:pt x="23854" y="14582"/>
                      <a:pt x="23956" y="14538"/>
                    </a:cubicBezTo>
                    <a:cubicBezTo>
                      <a:pt x="24099" y="14479"/>
                      <a:pt x="24206" y="14360"/>
                      <a:pt x="24254" y="14229"/>
                    </a:cubicBezTo>
                    <a:cubicBezTo>
                      <a:pt x="24420" y="13776"/>
                      <a:pt x="24337" y="13503"/>
                      <a:pt x="24242" y="13348"/>
                    </a:cubicBezTo>
                    <a:cubicBezTo>
                      <a:pt x="24778" y="12955"/>
                      <a:pt x="25075" y="12514"/>
                      <a:pt x="25135" y="12014"/>
                    </a:cubicBezTo>
                    <a:cubicBezTo>
                      <a:pt x="25230" y="11169"/>
                      <a:pt x="24599" y="10502"/>
                      <a:pt x="24575" y="10478"/>
                    </a:cubicBezTo>
                    <a:lnTo>
                      <a:pt x="24373" y="10264"/>
                    </a:lnTo>
                    <a:lnTo>
                      <a:pt x="24325" y="10550"/>
                    </a:lnTo>
                    <a:cubicBezTo>
                      <a:pt x="24135" y="11586"/>
                      <a:pt x="23027" y="11955"/>
                      <a:pt x="21861" y="12336"/>
                    </a:cubicBezTo>
                    <a:cubicBezTo>
                      <a:pt x="21087" y="12598"/>
                      <a:pt x="20289" y="12860"/>
                      <a:pt x="19717" y="13336"/>
                    </a:cubicBezTo>
                    <a:cubicBezTo>
                      <a:pt x="19729" y="13169"/>
                      <a:pt x="19753" y="13014"/>
                      <a:pt x="19777" y="12860"/>
                    </a:cubicBezTo>
                    <a:lnTo>
                      <a:pt x="19801" y="12669"/>
                    </a:lnTo>
                    <a:cubicBezTo>
                      <a:pt x="19860" y="12133"/>
                      <a:pt x="20241" y="11895"/>
                      <a:pt x="20682" y="11621"/>
                    </a:cubicBezTo>
                    <a:cubicBezTo>
                      <a:pt x="21122" y="11359"/>
                      <a:pt x="21563" y="11074"/>
                      <a:pt x="21563" y="10467"/>
                    </a:cubicBezTo>
                    <a:cubicBezTo>
                      <a:pt x="21563" y="9514"/>
                      <a:pt x="20718" y="9193"/>
                      <a:pt x="20253" y="9145"/>
                    </a:cubicBezTo>
                    <a:cubicBezTo>
                      <a:pt x="19074" y="9181"/>
                      <a:pt x="18312" y="9847"/>
                      <a:pt x="18051" y="11038"/>
                    </a:cubicBezTo>
                    <a:cubicBezTo>
                      <a:pt x="17908" y="10633"/>
                      <a:pt x="17717" y="10264"/>
                      <a:pt x="17479" y="9919"/>
                    </a:cubicBezTo>
                    <a:cubicBezTo>
                      <a:pt x="17765" y="8442"/>
                      <a:pt x="18396" y="6418"/>
                      <a:pt x="19789" y="5097"/>
                    </a:cubicBezTo>
                    <a:cubicBezTo>
                      <a:pt x="20200" y="4707"/>
                      <a:pt x="20602" y="4503"/>
                      <a:pt x="20986" y="4503"/>
                    </a:cubicBezTo>
                    <a:cubicBezTo>
                      <a:pt x="21036" y="4503"/>
                      <a:pt x="21085" y="4507"/>
                      <a:pt x="21134" y="4513"/>
                    </a:cubicBezTo>
                    <a:cubicBezTo>
                      <a:pt x="20932" y="5668"/>
                      <a:pt x="21670" y="6776"/>
                      <a:pt x="22813" y="7038"/>
                    </a:cubicBezTo>
                    <a:cubicBezTo>
                      <a:pt x="22978" y="7075"/>
                      <a:pt x="23144" y="7094"/>
                      <a:pt x="23307" y="7094"/>
                    </a:cubicBezTo>
                    <a:cubicBezTo>
                      <a:pt x="24270" y="7094"/>
                      <a:pt x="25146" y="6457"/>
                      <a:pt x="25421" y="5490"/>
                    </a:cubicBezTo>
                    <a:cubicBezTo>
                      <a:pt x="25685" y="6447"/>
                      <a:pt x="26560" y="7082"/>
                      <a:pt x="27522" y="7082"/>
                    </a:cubicBezTo>
                    <a:cubicBezTo>
                      <a:pt x="27685" y="7082"/>
                      <a:pt x="27851" y="7064"/>
                      <a:pt x="28016" y="7026"/>
                    </a:cubicBezTo>
                    <a:cubicBezTo>
                      <a:pt x="29159" y="6764"/>
                      <a:pt x="29897" y="5656"/>
                      <a:pt x="29695" y="4513"/>
                    </a:cubicBezTo>
                    <a:cubicBezTo>
                      <a:pt x="29744" y="4507"/>
                      <a:pt x="29793" y="4503"/>
                      <a:pt x="29843" y="4503"/>
                    </a:cubicBezTo>
                    <a:close/>
                    <a:moveTo>
                      <a:pt x="5314" y="25062"/>
                    </a:moveTo>
                    <a:cubicBezTo>
                      <a:pt x="5333" y="25062"/>
                      <a:pt x="5352" y="25063"/>
                      <a:pt x="5370" y="25064"/>
                    </a:cubicBezTo>
                    <a:lnTo>
                      <a:pt x="5513" y="25087"/>
                    </a:lnTo>
                    <a:cubicBezTo>
                      <a:pt x="7144" y="25183"/>
                      <a:pt x="7906" y="27171"/>
                      <a:pt x="6740" y="28326"/>
                    </a:cubicBezTo>
                    <a:cubicBezTo>
                      <a:pt x="6386" y="28688"/>
                      <a:pt x="5902" y="28885"/>
                      <a:pt x="5407" y="28885"/>
                    </a:cubicBezTo>
                    <a:cubicBezTo>
                      <a:pt x="5252" y="28885"/>
                      <a:pt x="5095" y="28866"/>
                      <a:pt x="4942" y="28826"/>
                    </a:cubicBezTo>
                    <a:lnTo>
                      <a:pt x="4787" y="28790"/>
                    </a:lnTo>
                    <a:lnTo>
                      <a:pt x="4751" y="28933"/>
                    </a:lnTo>
                    <a:cubicBezTo>
                      <a:pt x="4608" y="29516"/>
                      <a:pt x="4823" y="30112"/>
                      <a:pt x="5394" y="30707"/>
                    </a:cubicBezTo>
                    <a:cubicBezTo>
                      <a:pt x="6787" y="32183"/>
                      <a:pt x="8907" y="32826"/>
                      <a:pt x="10442" y="33124"/>
                    </a:cubicBezTo>
                    <a:lnTo>
                      <a:pt x="10502" y="33136"/>
                    </a:lnTo>
                    <a:lnTo>
                      <a:pt x="10562" y="33100"/>
                    </a:lnTo>
                    <a:cubicBezTo>
                      <a:pt x="11097" y="32695"/>
                      <a:pt x="11728" y="32445"/>
                      <a:pt x="12383" y="32338"/>
                    </a:cubicBezTo>
                    <a:lnTo>
                      <a:pt x="13812" y="32100"/>
                    </a:lnTo>
                    <a:lnTo>
                      <a:pt x="12371" y="32041"/>
                    </a:lnTo>
                    <a:cubicBezTo>
                      <a:pt x="11300" y="32005"/>
                      <a:pt x="10002" y="31624"/>
                      <a:pt x="9954" y="30052"/>
                    </a:cubicBezTo>
                    <a:cubicBezTo>
                      <a:pt x="9966" y="30005"/>
                      <a:pt x="10061" y="29028"/>
                      <a:pt x="10978" y="29028"/>
                    </a:cubicBezTo>
                    <a:cubicBezTo>
                      <a:pt x="11419" y="29028"/>
                      <a:pt x="11633" y="29374"/>
                      <a:pt x="11883" y="29767"/>
                    </a:cubicBezTo>
                    <a:cubicBezTo>
                      <a:pt x="12157" y="30207"/>
                      <a:pt x="12467" y="30707"/>
                      <a:pt x="13145" y="30790"/>
                    </a:cubicBezTo>
                    <a:lnTo>
                      <a:pt x="13336" y="30814"/>
                    </a:lnTo>
                    <a:cubicBezTo>
                      <a:pt x="13610" y="30850"/>
                      <a:pt x="13907" y="30886"/>
                      <a:pt x="14241" y="30898"/>
                    </a:cubicBezTo>
                    <a:lnTo>
                      <a:pt x="14693" y="30910"/>
                    </a:lnTo>
                    <a:lnTo>
                      <a:pt x="14348" y="30624"/>
                    </a:lnTo>
                    <a:cubicBezTo>
                      <a:pt x="13717" y="30124"/>
                      <a:pt x="13419" y="29207"/>
                      <a:pt x="13121" y="28314"/>
                    </a:cubicBezTo>
                    <a:cubicBezTo>
                      <a:pt x="12752" y="27230"/>
                      <a:pt x="12395" y="26099"/>
                      <a:pt x="11419" y="25742"/>
                    </a:cubicBezTo>
                    <a:cubicBezTo>
                      <a:pt x="11689" y="25545"/>
                      <a:pt x="12005" y="25438"/>
                      <a:pt x="12335" y="25438"/>
                    </a:cubicBezTo>
                    <a:cubicBezTo>
                      <a:pt x="12382" y="25438"/>
                      <a:pt x="12430" y="25440"/>
                      <a:pt x="12478" y="25445"/>
                    </a:cubicBezTo>
                    <a:cubicBezTo>
                      <a:pt x="12931" y="25492"/>
                      <a:pt x="13336" y="25802"/>
                      <a:pt x="13693" y="26338"/>
                    </a:cubicBezTo>
                    <a:lnTo>
                      <a:pt x="13812" y="26528"/>
                    </a:lnTo>
                    <a:lnTo>
                      <a:pt x="13943" y="26349"/>
                    </a:lnTo>
                    <a:cubicBezTo>
                      <a:pt x="13951" y="26341"/>
                      <a:pt x="14037" y="26226"/>
                      <a:pt x="14262" y="26226"/>
                    </a:cubicBezTo>
                    <a:cubicBezTo>
                      <a:pt x="14356" y="26226"/>
                      <a:pt x="14475" y="26246"/>
                      <a:pt x="14622" y="26302"/>
                    </a:cubicBezTo>
                    <a:cubicBezTo>
                      <a:pt x="14681" y="26326"/>
                      <a:pt x="14729" y="26373"/>
                      <a:pt x="14753" y="26433"/>
                    </a:cubicBezTo>
                    <a:cubicBezTo>
                      <a:pt x="14895" y="26778"/>
                      <a:pt x="14622" y="27516"/>
                      <a:pt x="14502" y="27778"/>
                    </a:cubicBezTo>
                    <a:lnTo>
                      <a:pt x="14205" y="28433"/>
                    </a:lnTo>
                    <a:lnTo>
                      <a:pt x="14205" y="28433"/>
                    </a:lnTo>
                    <a:lnTo>
                      <a:pt x="14741" y="27945"/>
                    </a:lnTo>
                    <a:cubicBezTo>
                      <a:pt x="14751" y="27945"/>
                      <a:pt x="15222" y="27529"/>
                      <a:pt x="15710" y="27529"/>
                    </a:cubicBezTo>
                    <a:cubicBezTo>
                      <a:pt x="15788" y="27529"/>
                      <a:pt x="15866" y="27539"/>
                      <a:pt x="15943" y="27564"/>
                    </a:cubicBezTo>
                    <a:cubicBezTo>
                      <a:pt x="15538" y="27766"/>
                      <a:pt x="15086" y="28195"/>
                      <a:pt x="15253" y="28885"/>
                    </a:cubicBezTo>
                    <a:cubicBezTo>
                      <a:pt x="15384" y="29457"/>
                      <a:pt x="15836" y="30112"/>
                      <a:pt x="16550" y="30302"/>
                    </a:cubicBezTo>
                    <a:lnTo>
                      <a:pt x="16741" y="30362"/>
                    </a:lnTo>
                    <a:lnTo>
                      <a:pt x="16741" y="30159"/>
                    </a:lnTo>
                    <a:cubicBezTo>
                      <a:pt x="16741" y="30136"/>
                      <a:pt x="16741" y="30112"/>
                      <a:pt x="16741" y="30088"/>
                    </a:cubicBezTo>
                    <a:cubicBezTo>
                      <a:pt x="16836" y="29659"/>
                      <a:pt x="17550" y="29028"/>
                      <a:pt x="17824" y="28826"/>
                    </a:cubicBezTo>
                    <a:lnTo>
                      <a:pt x="17979" y="28695"/>
                    </a:lnTo>
                    <a:lnTo>
                      <a:pt x="17812" y="28588"/>
                    </a:lnTo>
                    <a:cubicBezTo>
                      <a:pt x="17801" y="28576"/>
                      <a:pt x="16979" y="28028"/>
                      <a:pt x="16884" y="27338"/>
                    </a:cubicBezTo>
                    <a:cubicBezTo>
                      <a:pt x="16836" y="27052"/>
                      <a:pt x="16931" y="26754"/>
                      <a:pt x="17134" y="26540"/>
                    </a:cubicBezTo>
                    <a:cubicBezTo>
                      <a:pt x="17585" y="25994"/>
                      <a:pt x="17852" y="25892"/>
                      <a:pt x="17998" y="25892"/>
                    </a:cubicBezTo>
                    <a:cubicBezTo>
                      <a:pt x="18018" y="25892"/>
                      <a:pt x="18035" y="25894"/>
                      <a:pt x="18051" y="25897"/>
                    </a:cubicBezTo>
                    <a:cubicBezTo>
                      <a:pt x="18217" y="25933"/>
                      <a:pt x="18312" y="26171"/>
                      <a:pt x="18348" y="26278"/>
                    </a:cubicBezTo>
                    <a:cubicBezTo>
                      <a:pt x="18396" y="26492"/>
                      <a:pt x="18539" y="26671"/>
                      <a:pt x="18741" y="26766"/>
                    </a:cubicBezTo>
                    <a:cubicBezTo>
                      <a:pt x="18857" y="26824"/>
                      <a:pt x="18990" y="26853"/>
                      <a:pt x="19144" y="26853"/>
                    </a:cubicBezTo>
                    <a:cubicBezTo>
                      <a:pt x="19369" y="26853"/>
                      <a:pt x="19637" y="26791"/>
                      <a:pt x="19956" y="26671"/>
                    </a:cubicBezTo>
                    <a:lnTo>
                      <a:pt x="19991" y="26659"/>
                    </a:lnTo>
                    <a:cubicBezTo>
                      <a:pt x="20036" y="26629"/>
                      <a:pt x="20707" y="26185"/>
                      <a:pt x="21531" y="26185"/>
                    </a:cubicBezTo>
                    <a:cubicBezTo>
                      <a:pt x="22017" y="26185"/>
                      <a:pt x="22556" y="26340"/>
                      <a:pt x="23051" y="26826"/>
                    </a:cubicBezTo>
                    <a:cubicBezTo>
                      <a:pt x="24468" y="28028"/>
                      <a:pt x="23539" y="29778"/>
                      <a:pt x="23504" y="29850"/>
                    </a:cubicBezTo>
                    <a:lnTo>
                      <a:pt x="23480" y="29886"/>
                    </a:lnTo>
                    <a:cubicBezTo>
                      <a:pt x="23325" y="30433"/>
                      <a:pt x="23337" y="30838"/>
                      <a:pt x="23504" y="31112"/>
                    </a:cubicBezTo>
                    <a:cubicBezTo>
                      <a:pt x="23623" y="31291"/>
                      <a:pt x="23813" y="31421"/>
                      <a:pt x="24027" y="31457"/>
                    </a:cubicBezTo>
                    <a:cubicBezTo>
                      <a:pt x="24135" y="31481"/>
                      <a:pt x="24385" y="31541"/>
                      <a:pt x="24432" y="31719"/>
                    </a:cubicBezTo>
                    <a:cubicBezTo>
                      <a:pt x="24480" y="31838"/>
                      <a:pt x="24444" y="32124"/>
                      <a:pt x="23885" y="32684"/>
                    </a:cubicBezTo>
                    <a:cubicBezTo>
                      <a:pt x="23691" y="32899"/>
                      <a:pt x="23422" y="33018"/>
                      <a:pt x="23150" y="33018"/>
                    </a:cubicBezTo>
                    <a:cubicBezTo>
                      <a:pt x="23137" y="33018"/>
                      <a:pt x="23124" y="33017"/>
                      <a:pt x="23111" y="33017"/>
                    </a:cubicBezTo>
                    <a:cubicBezTo>
                      <a:pt x="22408" y="32981"/>
                      <a:pt x="21789" y="32219"/>
                      <a:pt x="21777" y="32207"/>
                    </a:cubicBezTo>
                    <a:lnTo>
                      <a:pt x="21646" y="32041"/>
                    </a:lnTo>
                    <a:lnTo>
                      <a:pt x="21539" y="32219"/>
                    </a:lnTo>
                    <a:cubicBezTo>
                      <a:pt x="21360" y="32505"/>
                      <a:pt x="20801" y="33279"/>
                      <a:pt x="20384" y="33410"/>
                    </a:cubicBezTo>
                    <a:cubicBezTo>
                      <a:pt x="20348" y="33422"/>
                      <a:pt x="20310" y="33428"/>
                      <a:pt x="20271" y="33428"/>
                    </a:cubicBezTo>
                    <a:cubicBezTo>
                      <a:pt x="20232" y="33428"/>
                      <a:pt x="20194" y="33422"/>
                      <a:pt x="20158" y="33410"/>
                    </a:cubicBezTo>
                    <a:lnTo>
                      <a:pt x="20039" y="33374"/>
                    </a:lnTo>
                    <a:lnTo>
                      <a:pt x="19932" y="33576"/>
                    </a:lnTo>
                    <a:lnTo>
                      <a:pt x="19944" y="33636"/>
                    </a:lnTo>
                    <a:cubicBezTo>
                      <a:pt x="20098" y="34410"/>
                      <a:pt x="20789" y="34886"/>
                      <a:pt x="21396" y="35041"/>
                    </a:cubicBezTo>
                    <a:cubicBezTo>
                      <a:pt x="21493" y="35063"/>
                      <a:pt x="21585" y="35073"/>
                      <a:pt x="21672" y="35073"/>
                    </a:cubicBezTo>
                    <a:cubicBezTo>
                      <a:pt x="22203" y="35073"/>
                      <a:pt x="22544" y="34698"/>
                      <a:pt x="22718" y="34350"/>
                    </a:cubicBezTo>
                    <a:lnTo>
                      <a:pt x="22718" y="34350"/>
                    </a:lnTo>
                    <a:cubicBezTo>
                      <a:pt x="22896" y="34898"/>
                      <a:pt x="22325" y="35541"/>
                      <a:pt x="22325" y="35553"/>
                    </a:cubicBezTo>
                    <a:lnTo>
                      <a:pt x="21849" y="36077"/>
                    </a:lnTo>
                    <a:lnTo>
                      <a:pt x="22503" y="35779"/>
                    </a:lnTo>
                    <a:cubicBezTo>
                      <a:pt x="22705" y="35693"/>
                      <a:pt x="23233" y="35490"/>
                      <a:pt x="23604" y="35490"/>
                    </a:cubicBezTo>
                    <a:cubicBezTo>
                      <a:pt x="23693" y="35490"/>
                      <a:pt x="23773" y="35502"/>
                      <a:pt x="23837" y="35529"/>
                    </a:cubicBezTo>
                    <a:cubicBezTo>
                      <a:pt x="23908" y="35553"/>
                      <a:pt x="23956" y="35601"/>
                      <a:pt x="23980" y="35672"/>
                    </a:cubicBezTo>
                    <a:cubicBezTo>
                      <a:pt x="24170" y="36172"/>
                      <a:pt x="23932" y="36339"/>
                      <a:pt x="23932" y="36339"/>
                    </a:cubicBezTo>
                    <a:lnTo>
                      <a:pt x="23742" y="36470"/>
                    </a:lnTo>
                    <a:lnTo>
                      <a:pt x="23932" y="36601"/>
                    </a:lnTo>
                    <a:cubicBezTo>
                      <a:pt x="24480" y="36946"/>
                      <a:pt x="24789" y="37363"/>
                      <a:pt x="24837" y="37803"/>
                    </a:cubicBezTo>
                    <a:cubicBezTo>
                      <a:pt x="24861" y="38184"/>
                      <a:pt x="24754" y="38565"/>
                      <a:pt x="24539" y="38875"/>
                    </a:cubicBezTo>
                    <a:cubicBezTo>
                      <a:pt x="24182" y="37898"/>
                      <a:pt x="23051" y="37529"/>
                      <a:pt x="21968" y="37160"/>
                    </a:cubicBezTo>
                    <a:cubicBezTo>
                      <a:pt x="21087" y="36875"/>
                      <a:pt x="20170" y="36577"/>
                      <a:pt x="19670" y="35970"/>
                    </a:cubicBezTo>
                    <a:lnTo>
                      <a:pt x="19384" y="35636"/>
                    </a:lnTo>
                    <a:lnTo>
                      <a:pt x="19396" y="36065"/>
                    </a:lnTo>
                    <a:cubicBezTo>
                      <a:pt x="19408" y="36398"/>
                      <a:pt x="19455" y="36696"/>
                      <a:pt x="19479" y="36958"/>
                    </a:cubicBezTo>
                    <a:lnTo>
                      <a:pt x="19503" y="37160"/>
                    </a:lnTo>
                    <a:cubicBezTo>
                      <a:pt x="19586" y="37839"/>
                      <a:pt x="20087" y="38148"/>
                      <a:pt x="20527" y="38422"/>
                    </a:cubicBezTo>
                    <a:cubicBezTo>
                      <a:pt x="20932" y="38672"/>
                      <a:pt x="21277" y="38887"/>
                      <a:pt x="21277" y="39327"/>
                    </a:cubicBezTo>
                    <a:cubicBezTo>
                      <a:pt x="21277" y="40232"/>
                      <a:pt x="20289" y="40351"/>
                      <a:pt x="20265" y="40351"/>
                    </a:cubicBezTo>
                    <a:cubicBezTo>
                      <a:pt x="18682" y="40304"/>
                      <a:pt x="18289" y="39018"/>
                      <a:pt x="18253" y="37934"/>
                    </a:cubicBezTo>
                    <a:lnTo>
                      <a:pt x="18193" y="36494"/>
                    </a:lnTo>
                    <a:lnTo>
                      <a:pt x="17955" y="37922"/>
                    </a:lnTo>
                    <a:cubicBezTo>
                      <a:pt x="17848" y="38577"/>
                      <a:pt x="17598" y="39208"/>
                      <a:pt x="17205" y="39744"/>
                    </a:cubicBezTo>
                    <a:lnTo>
                      <a:pt x="17158" y="39803"/>
                    </a:lnTo>
                    <a:lnTo>
                      <a:pt x="17169" y="39863"/>
                    </a:lnTo>
                    <a:cubicBezTo>
                      <a:pt x="17467" y="41399"/>
                      <a:pt x="18122" y="43518"/>
                      <a:pt x="19586" y="44911"/>
                    </a:cubicBezTo>
                    <a:cubicBezTo>
                      <a:pt x="20063" y="45368"/>
                      <a:pt x="20539" y="45597"/>
                      <a:pt x="21009" y="45597"/>
                    </a:cubicBezTo>
                    <a:cubicBezTo>
                      <a:pt x="21127" y="45597"/>
                      <a:pt x="21244" y="45583"/>
                      <a:pt x="21360" y="45554"/>
                    </a:cubicBezTo>
                    <a:lnTo>
                      <a:pt x="21503" y="45507"/>
                    </a:lnTo>
                    <a:lnTo>
                      <a:pt x="21468" y="45364"/>
                    </a:lnTo>
                    <a:cubicBezTo>
                      <a:pt x="21194" y="44280"/>
                      <a:pt x="21920" y="43185"/>
                      <a:pt x="23027" y="43018"/>
                    </a:cubicBezTo>
                    <a:cubicBezTo>
                      <a:pt x="23124" y="43004"/>
                      <a:pt x="23219" y="42997"/>
                      <a:pt x="23314" y="42997"/>
                    </a:cubicBezTo>
                    <a:cubicBezTo>
                      <a:pt x="24303" y="42997"/>
                      <a:pt x="25152" y="43770"/>
                      <a:pt x="25206" y="44792"/>
                    </a:cubicBezTo>
                    <a:lnTo>
                      <a:pt x="25230" y="44923"/>
                    </a:lnTo>
                    <a:cubicBezTo>
                      <a:pt x="25254" y="45816"/>
                      <a:pt x="24444" y="47185"/>
                      <a:pt x="23230" y="47781"/>
                    </a:cubicBezTo>
                    <a:cubicBezTo>
                      <a:pt x="22799" y="47992"/>
                      <a:pt x="22351" y="48097"/>
                      <a:pt x="21893" y="48097"/>
                    </a:cubicBezTo>
                    <a:cubicBezTo>
                      <a:pt x="20857" y="48097"/>
                      <a:pt x="19773" y="47563"/>
                      <a:pt x="18741" y="46530"/>
                    </a:cubicBezTo>
                    <a:cubicBezTo>
                      <a:pt x="17265" y="45066"/>
                      <a:pt x="16527" y="43090"/>
                      <a:pt x="16550" y="40696"/>
                    </a:cubicBezTo>
                    <a:lnTo>
                      <a:pt x="16550" y="40423"/>
                    </a:lnTo>
                    <a:lnTo>
                      <a:pt x="16312" y="40554"/>
                    </a:lnTo>
                    <a:cubicBezTo>
                      <a:pt x="15967" y="40780"/>
                      <a:pt x="15586" y="40935"/>
                      <a:pt x="15181" y="41018"/>
                    </a:cubicBezTo>
                    <a:cubicBezTo>
                      <a:pt x="14693" y="39923"/>
                      <a:pt x="16062" y="37970"/>
                      <a:pt x="16074" y="37946"/>
                    </a:cubicBezTo>
                    <a:lnTo>
                      <a:pt x="15836" y="37779"/>
                    </a:lnTo>
                    <a:cubicBezTo>
                      <a:pt x="14268" y="39833"/>
                      <a:pt x="12887" y="40339"/>
                      <a:pt x="11906" y="40339"/>
                    </a:cubicBezTo>
                    <a:cubicBezTo>
                      <a:pt x="11084" y="40339"/>
                      <a:pt x="10542" y="39984"/>
                      <a:pt x="10407" y="39887"/>
                    </a:cubicBezTo>
                    <a:cubicBezTo>
                      <a:pt x="10192" y="39577"/>
                      <a:pt x="8752" y="37327"/>
                      <a:pt x="12514" y="34458"/>
                    </a:cubicBezTo>
                    <a:lnTo>
                      <a:pt x="12336" y="34219"/>
                    </a:lnTo>
                    <a:cubicBezTo>
                      <a:pt x="12325" y="34240"/>
                      <a:pt x="10912" y="35218"/>
                      <a:pt x="9822" y="35218"/>
                    </a:cubicBezTo>
                    <a:cubicBezTo>
                      <a:pt x="9626" y="35218"/>
                      <a:pt x="9441" y="35187"/>
                      <a:pt x="9276" y="35112"/>
                    </a:cubicBezTo>
                    <a:cubicBezTo>
                      <a:pt x="9359" y="34708"/>
                      <a:pt x="9514" y="34327"/>
                      <a:pt x="9740" y="33981"/>
                    </a:cubicBezTo>
                    <a:lnTo>
                      <a:pt x="9883" y="33743"/>
                    </a:lnTo>
                    <a:lnTo>
                      <a:pt x="9526" y="33743"/>
                    </a:lnTo>
                    <a:cubicBezTo>
                      <a:pt x="7156" y="33743"/>
                      <a:pt x="5228" y="33005"/>
                      <a:pt x="3775" y="31552"/>
                    </a:cubicBezTo>
                    <a:cubicBezTo>
                      <a:pt x="2275" y="30052"/>
                      <a:pt x="1834" y="28469"/>
                      <a:pt x="2525" y="27064"/>
                    </a:cubicBezTo>
                    <a:cubicBezTo>
                      <a:pt x="3108" y="25875"/>
                      <a:pt x="4421" y="25062"/>
                      <a:pt x="5314" y="25062"/>
                    </a:cubicBezTo>
                    <a:close/>
                    <a:moveTo>
                      <a:pt x="45530" y="25075"/>
                    </a:moveTo>
                    <a:cubicBezTo>
                      <a:pt x="46423" y="25075"/>
                      <a:pt x="47733" y="25873"/>
                      <a:pt x="48328" y="27076"/>
                    </a:cubicBezTo>
                    <a:cubicBezTo>
                      <a:pt x="49019" y="28469"/>
                      <a:pt x="48566" y="30064"/>
                      <a:pt x="47078" y="31564"/>
                    </a:cubicBezTo>
                    <a:cubicBezTo>
                      <a:pt x="45625" y="33005"/>
                      <a:pt x="43697" y="33755"/>
                      <a:pt x="41327" y="33755"/>
                    </a:cubicBezTo>
                    <a:lnTo>
                      <a:pt x="40970" y="33755"/>
                    </a:lnTo>
                    <a:lnTo>
                      <a:pt x="41113" y="33981"/>
                    </a:lnTo>
                    <a:cubicBezTo>
                      <a:pt x="41339" y="34327"/>
                      <a:pt x="41494" y="34719"/>
                      <a:pt x="41577" y="35124"/>
                    </a:cubicBezTo>
                    <a:cubicBezTo>
                      <a:pt x="41416" y="35195"/>
                      <a:pt x="41234" y="35226"/>
                      <a:pt x="41043" y="35226"/>
                    </a:cubicBezTo>
                    <a:cubicBezTo>
                      <a:pt x="39951" y="35226"/>
                      <a:pt x="38528" y="34241"/>
                      <a:pt x="38517" y="34231"/>
                    </a:cubicBezTo>
                    <a:lnTo>
                      <a:pt x="38327" y="34469"/>
                    </a:lnTo>
                    <a:cubicBezTo>
                      <a:pt x="42101" y="37339"/>
                      <a:pt x="40661" y="39601"/>
                      <a:pt x="40434" y="39899"/>
                    </a:cubicBezTo>
                    <a:cubicBezTo>
                      <a:pt x="40299" y="39996"/>
                      <a:pt x="39757" y="40351"/>
                      <a:pt x="38937" y="40351"/>
                    </a:cubicBezTo>
                    <a:cubicBezTo>
                      <a:pt x="37957" y="40351"/>
                      <a:pt x="36579" y="39845"/>
                      <a:pt x="35017" y="37791"/>
                    </a:cubicBezTo>
                    <a:lnTo>
                      <a:pt x="34779" y="37958"/>
                    </a:lnTo>
                    <a:cubicBezTo>
                      <a:pt x="34791" y="37982"/>
                      <a:pt x="36160" y="39934"/>
                      <a:pt x="35672" y="41030"/>
                    </a:cubicBezTo>
                    <a:cubicBezTo>
                      <a:pt x="35267" y="40946"/>
                      <a:pt x="34886" y="40792"/>
                      <a:pt x="34541" y="40565"/>
                    </a:cubicBezTo>
                    <a:lnTo>
                      <a:pt x="34303" y="40423"/>
                    </a:lnTo>
                    <a:lnTo>
                      <a:pt x="34303" y="40696"/>
                    </a:lnTo>
                    <a:cubicBezTo>
                      <a:pt x="34326" y="43090"/>
                      <a:pt x="33588" y="45066"/>
                      <a:pt x="32112" y="46530"/>
                    </a:cubicBezTo>
                    <a:cubicBezTo>
                      <a:pt x="31074" y="47568"/>
                      <a:pt x="29996" y="48099"/>
                      <a:pt x="28966" y="48099"/>
                    </a:cubicBezTo>
                    <a:cubicBezTo>
                      <a:pt x="28506" y="48099"/>
                      <a:pt x="28056" y="47993"/>
                      <a:pt x="27623" y="47781"/>
                    </a:cubicBezTo>
                    <a:cubicBezTo>
                      <a:pt x="26397" y="47173"/>
                      <a:pt x="25599" y="45816"/>
                      <a:pt x="25623" y="44923"/>
                    </a:cubicBezTo>
                    <a:lnTo>
                      <a:pt x="25647" y="44792"/>
                    </a:lnTo>
                    <a:cubicBezTo>
                      <a:pt x="25701" y="43770"/>
                      <a:pt x="26549" y="42997"/>
                      <a:pt x="27539" y="42997"/>
                    </a:cubicBezTo>
                    <a:cubicBezTo>
                      <a:pt x="27634" y="42997"/>
                      <a:pt x="27729" y="43004"/>
                      <a:pt x="27826" y="43018"/>
                    </a:cubicBezTo>
                    <a:cubicBezTo>
                      <a:pt x="28933" y="43185"/>
                      <a:pt x="29647" y="44280"/>
                      <a:pt x="29373" y="45364"/>
                    </a:cubicBezTo>
                    <a:lnTo>
                      <a:pt x="29338" y="45507"/>
                    </a:lnTo>
                    <a:lnTo>
                      <a:pt x="29492" y="45542"/>
                    </a:lnTo>
                    <a:cubicBezTo>
                      <a:pt x="29615" y="45575"/>
                      <a:pt x="29738" y="45591"/>
                      <a:pt x="29862" y="45591"/>
                    </a:cubicBezTo>
                    <a:cubicBezTo>
                      <a:pt x="30326" y="45591"/>
                      <a:pt x="30796" y="45362"/>
                      <a:pt x="31266" y="44911"/>
                    </a:cubicBezTo>
                    <a:cubicBezTo>
                      <a:pt x="32731" y="43518"/>
                      <a:pt x="33386" y="41399"/>
                      <a:pt x="33683" y="39863"/>
                    </a:cubicBezTo>
                    <a:lnTo>
                      <a:pt x="33695" y="39803"/>
                    </a:lnTo>
                    <a:lnTo>
                      <a:pt x="33648" y="39744"/>
                    </a:lnTo>
                    <a:cubicBezTo>
                      <a:pt x="33255" y="39208"/>
                      <a:pt x="32993" y="38577"/>
                      <a:pt x="32898" y="37910"/>
                    </a:cubicBezTo>
                    <a:lnTo>
                      <a:pt x="32660" y="36494"/>
                    </a:lnTo>
                    <a:lnTo>
                      <a:pt x="32600" y="37934"/>
                    </a:lnTo>
                    <a:cubicBezTo>
                      <a:pt x="32552" y="39006"/>
                      <a:pt x="32171" y="40304"/>
                      <a:pt x="30612" y="40339"/>
                    </a:cubicBezTo>
                    <a:cubicBezTo>
                      <a:pt x="30564" y="40339"/>
                      <a:pt x="29576" y="40244"/>
                      <a:pt x="29576" y="39327"/>
                    </a:cubicBezTo>
                    <a:cubicBezTo>
                      <a:pt x="29576" y="38887"/>
                      <a:pt x="29921" y="38672"/>
                      <a:pt x="30326" y="38422"/>
                    </a:cubicBezTo>
                    <a:cubicBezTo>
                      <a:pt x="30766" y="38148"/>
                      <a:pt x="31266" y="37839"/>
                      <a:pt x="31350" y="37160"/>
                    </a:cubicBezTo>
                    <a:lnTo>
                      <a:pt x="31374" y="36958"/>
                    </a:lnTo>
                    <a:cubicBezTo>
                      <a:pt x="31397" y="36696"/>
                      <a:pt x="31433" y="36398"/>
                      <a:pt x="31457" y="36065"/>
                    </a:cubicBezTo>
                    <a:lnTo>
                      <a:pt x="31469" y="35624"/>
                    </a:lnTo>
                    <a:lnTo>
                      <a:pt x="31183" y="35958"/>
                    </a:lnTo>
                    <a:cubicBezTo>
                      <a:pt x="30671" y="36565"/>
                      <a:pt x="29766" y="36863"/>
                      <a:pt x="28885" y="37160"/>
                    </a:cubicBezTo>
                    <a:cubicBezTo>
                      <a:pt x="27802" y="37517"/>
                      <a:pt x="26671" y="37898"/>
                      <a:pt x="26313" y="38875"/>
                    </a:cubicBezTo>
                    <a:cubicBezTo>
                      <a:pt x="26087" y="38553"/>
                      <a:pt x="25980" y="38184"/>
                      <a:pt x="26016" y="37803"/>
                    </a:cubicBezTo>
                    <a:cubicBezTo>
                      <a:pt x="26063" y="37351"/>
                      <a:pt x="26373" y="36946"/>
                      <a:pt x="26921" y="36589"/>
                    </a:cubicBezTo>
                    <a:lnTo>
                      <a:pt x="27099" y="36470"/>
                    </a:lnTo>
                    <a:lnTo>
                      <a:pt x="26921" y="36339"/>
                    </a:lnTo>
                    <a:cubicBezTo>
                      <a:pt x="26909" y="36339"/>
                      <a:pt x="26683" y="36172"/>
                      <a:pt x="26873" y="35672"/>
                    </a:cubicBezTo>
                    <a:cubicBezTo>
                      <a:pt x="26897" y="35601"/>
                      <a:pt x="26945" y="35553"/>
                      <a:pt x="27004" y="35529"/>
                    </a:cubicBezTo>
                    <a:cubicBezTo>
                      <a:pt x="27073" y="35501"/>
                      <a:pt x="27157" y="35489"/>
                      <a:pt x="27249" y="35489"/>
                    </a:cubicBezTo>
                    <a:cubicBezTo>
                      <a:pt x="27624" y="35489"/>
                      <a:pt x="28139" y="35684"/>
                      <a:pt x="28349" y="35779"/>
                    </a:cubicBezTo>
                    <a:lnTo>
                      <a:pt x="29004" y="36077"/>
                    </a:lnTo>
                    <a:lnTo>
                      <a:pt x="28528" y="35541"/>
                    </a:lnTo>
                    <a:cubicBezTo>
                      <a:pt x="28516" y="35529"/>
                      <a:pt x="27957" y="34898"/>
                      <a:pt x="28135" y="34338"/>
                    </a:cubicBezTo>
                    <a:lnTo>
                      <a:pt x="28135" y="34338"/>
                    </a:lnTo>
                    <a:cubicBezTo>
                      <a:pt x="28309" y="34697"/>
                      <a:pt x="28650" y="35073"/>
                      <a:pt x="29182" y="35073"/>
                    </a:cubicBezTo>
                    <a:cubicBezTo>
                      <a:pt x="29268" y="35073"/>
                      <a:pt x="29360" y="35063"/>
                      <a:pt x="29457" y="35041"/>
                    </a:cubicBezTo>
                    <a:cubicBezTo>
                      <a:pt x="30064" y="34898"/>
                      <a:pt x="30755" y="34410"/>
                      <a:pt x="30909" y="33636"/>
                    </a:cubicBezTo>
                    <a:lnTo>
                      <a:pt x="30909" y="33576"/>
                    </a:lnTo>
                    <a:lnTo>
                      <a:pt x="30802" y="33374"/>
                    </a:lnTo>
                    <a:lnTo>
                      <a:pt x="30683" y="33410"/>
                    </a:lnTo>
                    <a:cubicBezTo>
                      <a:pt x="30647" y="33422"/>
                      <a:pt x="30612" y="33428"/>
                      <a:pt x="30576" y="33428"/>
                    </a:cubicBezTo>
                    <a:cubicBezTo>
                      <a:pt x="30540" y="33428"/>
                      <a:pt x="30504" y="33422"/>
                      <a:pt x="30469" y="33410"/>
                    </a:cubicBezTo>
                    <a:cubicBezTo>
                      <a:pt x="30052" y="33279"/>
                      <a:pt x="29492" y="32505"/>
                      <a:pt x="29314" y="32219"/>
                    </a:cubicBezTo>
                    <a:lnTo>
                      <a:pt x="29195" y="32052"/>
                    </a:lnTo>
                    <a:lnTo>
                      <a:pt x="29064" y="32207"/>
                    </a:lnTo>
                    <a:cubicBezTo>
                      <a:pt x="29064" y="32219"/>
                      <a:pt x="28445" y="32981"/>
                      <a:pt x="27742" y="33017"/>
                    </a:cubicBezTo>
                    <a:cubicBezTo>
                      <a:pt x="27729" y="33017"/>
                      <a:pt x="27715" y="33018"/>
                      <a:pt x="27701" y="33018"/>
                    </a:cubicBezTo>
                    <a:cubicBezTo>
                      <a:pt x="27419" y="33018"/>
                      <a:pt x="27150" y="32900"/>
                      <a:pt x="26968" y="32695"/>
                    </a:cubicBezTo>
                    <a:cubicBezTo>
                      <a:pt x="26397" y="32124"/>
                      <a:pt x="26373" y="31838"/>
                      <a:pt x="26409" y="31719"/>
                    </a:cubicBezTo>
                    <a:cubicBezTo>
                      <a:pt x="26468" y="31552"/>
                      <a:pt x="26718" y="31481"/>
                      <a:pt x="26825" y="31457"/>
                    </a:cubicBezTo>
                    <a:cubicBezTo>
                      <a:pt x="27040" y="31421"/>
                      <a:pt x="27230" y="31302"/>
                      <a:pt x="27349" y="31112"/>
                    </a:cubicBezTo>
                    <a:cubicBezTo>
                      <a:pt x="27516" y="30838"/>
                      <a:pt x="27516" y="30445"/>
                      <a:pt x="27361" y="29886"/>
                    </a:cubicBezTo>
                    <a:lnTo>
                      <a:pt x="27349" y="29862"/>
                    </a:lnTo>
                    <a:cubicBezTo>
                      <a:pt x="27314" y="29790"/>
                      <a:pt x="26385" y="28040"/>
                      <a:pt x="27814" y="26826"/>
                    </a:cubicBezTo>
                    <a:cubicBezTo>
                      <a:pt x="28309" y="26343"/>
                      <a:pt x="28847" y="26190"/>
                      <a:pt x="29332" y="26190"/>
                    </a:cubicBezTo>
                    <a:cubicBezTo>
                      <a:pt x="30151" y="26190"/>
                      <a:pt x="30817" y="26629"/>
                      <a:pt x="30862" y="26659"/>
                    </a:cubicBezTo>
                    <a:lnTo>
                      <a:pt x="30897" y="26671"/>
                    </a:lnTo>
                    <a:cubicBezTo>
                      <a:pt x="31212" y="26799"/>
                      <a:pt x="31483" y="26864"/>
                      <a:pt x="31712" y="26864"/>
                    </a:cubicBezTo>
                    <a:cubicBezTo>
                      <a:pt x="31864" y="26864"/>
                      <a:pt x="31998" y="26835"/>
                      <a:pt x="32112" y="26778"/>
                    </a:cubicBezTo>
                    <a:cubicBezTo>
                      <a:pt x="32314" y="26671"/>
                      <a:pt x="32457" y="26492"/>
                      <a:pt x="32505" y="26278"/>
                    </a:cubicBezTo>
                    <a:cubicBezTo>
                      <a:pt x="32529" y="26183"/>
                      <a:pt x="32624" y="25933"/>
                      <a:pt x="32802" y="25897"/>
                    </a:cubicBezTo>
                    <a:cubicBezTo>
                      <a:pt x="32816" y="25894"/>
                      <a:pt x="32833" y="25892"/>
                      <a:pt x="32852" y="25892"/>
                    </a:cubicBezTo>
                    <a:cubicBezTo>
                      <a:pt x="32992" y="25892"/>
                      <a:pt x="33268" y="25994"/>
                      <a:pt x="33719" y="26540"/>
                    </a:cubicBezTo>
                    <a:cubicBezTo>
                      <a:pt x="33922" y="26754"/>
                      <a:pt x="34017" y="27052"/>
                      <a:pt x="33969" y="27350"/>
                    </a:cubicBezTo>
                    <a:cubicBezTo>
                      <a:pt x="33874" y="28028"/>
                      <a:pt x="33052" y="28588"/>
                      <a:pt x="33041" y="28588"/>
                    </a:cubicBezTo>
                    <a:lnTo>
                      <a:pt x="32862" y="28707"/>
                    </a:lnTo>
                    <a:lnTo>
                      <a:pt x="33029" y="28838"/>
                    </a:lnTo>
                    <a:cubicBezTo>
                      <a:pt x="33302" y="29040"/>
                      <a:pt x="34017" y="29671"/>
                      <a:pt x="34112" y="30100"/>
                    </a:cubicBezTo>
                    <a:cubicBezTo>
                      <a:pt x="34112" y="30124"/>
                      <a:pt x="34112" y="30136"/>
                      <a:pt x="34112" y="30159"/>
                    </a:cubicBezTo>
                    <a:lnTo>
                      <a:pt x="34112" y="30362"/>
                    </a:lnTo>
                    <a:lnTo>
                      <a:pt x="34303" y="30314"/>
                    </a:lnTo>
                    <a:cubicBezTo>
                      <a:pt x="35017" y="30112"/>
                      <a:pt x="35469" y="29457"/>
                      <a:pt x="35600" y="28885"/>
                    </a:cubicBezTo>
                    <a:cubicBezTo>
                      <a:pt x="35767" y="28195"/>
                      <a:pt x="35315" y="27766"/>
                      <a:pt x="34910" y="27564"/>
                    </a:cubicBezTo>
                    <a:cubicBezTo>
                      <a:pt x="34985" y="27540"/>
                      <a:pt x="35063" y="27529"/>
                      <a:pt x="35139" y="27529"/>
                    </a:cubicBezTo>
                    <a:cubicBezTo>
                      <a:pt x="35631" y="27529"/>
                      <a:pt x="36112" y="27957"/>
                      <a:pt x="36112" y="27957"/>
                    </a:cubicBezTo>
                    <a:lnTo>
                      <a:pt x="36648" y="28433"/>
                    </a:lnTo>
                    <a:lnTo>
                      <a:pt x="36350" y="27778"/>
                    </a:lnTo>
                    <a:cubicBezTo>
                      <a:pt x="36231" y="27528"/>
                      <a:pt x="35958" y="26778"/>
                      <a:pt x="36100" y="26445"/>
                    </a:cubicBezTo>
                    <a:cubicBezTo>
                      <a:pt x="36112" y="26373"/>
                      <a:pt x="36172" y="26326"/>
                      <a:pt x="36231" y="26302"/>
                    </a:cubicBezTo>
                    <a:cubicBezTo>
                      <a:pt x="36374" y="26247"/>
                      <a:pt x="36491" y="26228"/>
                      <a:pt x="36585" y="26228"/>
                    </a:cubicBezTo>
                    <a:cubicBezTo>
                      <a:pt x="36819" y="26228"/>
                      <a:pt x="36910" y="26349"/>
                      <a:pt x="36910" y="26349"/>
                    </a:cubicBezTo>
                    <a:lnTo>
                      <a:pt x="37029" y="26540"/>
                    </a:lnTo>
                    <a:lnTo>
                      <a:pt x="37160" y="26349"/>
                    </a:lnTo>
                    <a:cubicBezTo>
                      <a:pt x="37517" y="25802"/>
                      <a:pt x="37922" y="25492"/>
                      <a:pt x="38375" y="25445"/>
                    </a:cubicBezTo>
                    <a:cubicBezTo>
                      <a:pt x="38408" y="25442"/>
                      <a:pt x="38442" y="25441"/>
                      <a:pt x="38476" y="25441"/>
                    </a:cubicBezTo>
                    <a:cubicBezTo>
                      <a:pt x="38813" y="25441"/>
                      <a:pt x="39153" y="25548"/>
                      <a:pt x="39434" y="25742"/>
                    </a:cubicBezTo>
                    <a:cubicBezTo>
                      <a:pt x="38458" y="26099"/>
                      <a:pt x="38089" y="27230"/>
                      <a:pt x="37732" y="28326"/>
                    </a:cubicBezTo>
                    <a:cubicBezTo>
                      <a:pt x="37434" y="29207"/>
                      <a:pt x="37124" y="30136"/>
                      <a:pt x="36505" y="30636"/>
                    </a:cubicBezTo>
                    <a:lnTo>
                      <a:pt x="36160" y="30910"/>
                    </a:lnTo>
                    <a:lnTo>
                      <a:pt x="36612" y="30898"/>
                    </a:lnTo>
                    <a:cubicBezTo>
                      <a:pt x="36946" y="30886"/>
                      <a:pt x="37243" y="30850"/>
                      <a:pt x="37517" y="30814"/>
                    </a:cubicBezTo>
                    <a:lnTo>
                      <a:pt x="37708" y="30790"/>
                    </a:lnTo>
                    <a:cubicBezTo>
                      <a:pt x="38375" y="30707"/>
                      <a:pt x="38696" y="30219"/>
                      <a:pt x="38970" y="29767"/>
                    </a:cubicBezTo>
                    <a:cubicBezTo>
                      <a:pt x="39220" y="29374"/>
                      <a:pt x="39434" y="29028"/>
                      <a:pt x="39875" y="29028"/>
                    </a:cubicBezTo>
                    <a:cubicBezTo>
                      <a:pt x="40791" y="29028"/>
                      <a:pt x="40899" y="30017"/>
                      <a:pt x="40899" y="30040"/>
                    </a:cubicBezTo>
                    <a:cubicBezTo>
                      <a:pt x="40851" y="31624"/>
                      <a:pt x="39565" y="32005"/>
                      <a:pt x="38482" y="32052"/>
                    </a:cubicBezTo>
                    <a:lnTo>
                      <a:pt x="37041" y="32100"/>
                    </a:lnTo>
                    <a:lnTo>
                      <a:pt x="38470" y="32350"/>
                    </a:lnTo>
                    <a:cubicBezTo>
                      <a:pt x="39125" y="32445"/>
                      <a:pt x="39756" y="32707"/>
                      <a:pt x="40291" y="33100"/>
                    </a:cubicBezTo>
                    <a:lnTo>
                      <a:pt x="40351" y="33136"/>
                    </a:lnTo>
                    <a:lnTo>
                      <a:pt x="40410" y="33124"/>
                    </a:lnTo>
                    <a:cubicBezTo>
                      <a:pt x="41946" y="32838"/>
                      <a:pt x="44066" y="32183"/>
                      <a:pt x="45459" y="30707"/>
                    </a:cubicBezTo>
                    <a:cubicBezTo>
                      <a:pt x="46030" y="30112"/>
                      <a:pt x="46245" y="29516"/>
                      <a:pt x="46102" y="28945"/>
                    </a:cubicBezTo>
                    <a:lnTo>
                      <a:pt x="46066" y="28790"/>
                    </a:lnTo>
                    <a:lnTo>
                      <a:pt x="45911" y="28826"/>
                    </a:lnTo>
                    <a:cubicBezTo>
                      <a:pt x="45756" y="28865"/>
                      <a:pt x="45600" y="28884"/>
                      <a:pt x="45448" y="28884"/>
                    </a:cubicBezTo>
                    <a:cubicBezTo>
                      <a:pt x="44536" y="28884"/>
                      <a:pt x="43720" y="28216"/>
                      <a:pt x="43578" y="27278"/>
                    </a:cubicBezTo>
                    <a:cubicBezTo>
                      <a:pt x="43411" y="26171"/>
                      <a:pt x="44232" y="25159"/>
                      <a:pt x="45340" y="25099"/>
                    </a:cubicBezTo>
                    <a:lnTo>
                      <a:pt x="45483" y="25075"/>
                    </a:lnTo>
                    <a:close/>
                    <a:moveTo>
                      <a:pt x="21883" y="1362"/>
                    </a:moveTo>
                    <a:cubicBezTo>
                      <a:pt x="20968" y="1362"/>
                      <a:pt x="19807" y="1733"/>
                      <a:pt x="18527" y="3013"/>
                    </a:cubicBezTo>
                    <a:cubicBezTo>
                      <a:pt x="17050" y="4490"/>
                      <a:pt x="16288" y="6442"/>
                      <a:pt x="16253" y="8800"/>
                    </a:cubicBezTo>
                    <a:cubicBezTo>
                      <a:pt x="15896" y="8609"/>
                      <a:pt x="15515" y="8478"/>
                      <a:pt x="15122" y="8419"/>
                    </a:cubicBezTo>
                    <a:lnTo>
                      <a:pt x="15014" y="8407"/>
                    </a:lnTo>
                    <a:lnTo>
                      <a:pt x="14967" y="8490"/>
                    </a:lnTo>
                    <a:cubicBezTo>
                      <a:pt x="14598" y="9121"/>
                      <a:pt x="14824" y="10002"/>
                      <a:pt x="15134" y="10717"/>
                    </a:cubicBezTo>
                    <a:cubicBezTo>
                      <a:pt x="13884" y="9480"/>
                      <a:pt x="12760" y="9139"/>
                      <a:pt x="11903" y="9139"/>
                    </a:cubicBezTo>
                    <a:cubicBezTo>
                      <a:pt x="11111" y="9139"/>
                      <a:pt x="10547" y="9431"/>
                      <a:pt x="10323" y="9574"/>
                    </a:cubicBezTo>
                    <a:lnTo>
                      <a:pt x="10276" y="9526"/>
                    </a:lnTo>
                    <a:lnTo>
                      <a:pt x="10192" y="9657"/>
                    </a:lnTo>
                    <a:lnTo>
                      <a:pt x="10085" y="9764"/>
                    </a:lnTo>
                    <a:lnTo>
                      <a:pt x="10097" y="9788"/>
                    </a:lnTo>
                    <a:cubicBezTo>
                      <a:pt x="9811" y="10264"/>
                      <a:pt x="8871" y="12193"/>
                      <a:pt x="11252" y="14598"/>
                    </a:cubicBezTo>
                    <a:cubicBezTo>
                      <a:pt x="10802" y="14403"/>
                      <a:pt x="10285" y="14245"/>
                      <a:pt x="9806" y="14245"/>
                    </a:cubicBezTo>
                    <a:cubicBezTo>
                      <a:pt x="9526" y="14245"/>
                      <a:pt x="9259" y="14299"/>
                      <a:pt x="9026" y="14431"/>
                    </a:cubicBezTo>
                    <a:lnTo>
                      <a:pt x="8942" y="14479"/>
                    </a:lnTo>
                    <a:lnTo>
                      <a:pt x="8954" y="14574"/>
                    </a:lnTo>
                    <a:cubicBezTo>
                      <a:pt x="9014" y="14979"/>
                      <a:pt x="9145" y="15360"/>
                      <a:pt x="9335" y="15717"/>
                    </a:cubicBezTo>
                    <a:cubicBezTo>
                      <a:pt x="6978" y="15753"/>
                      <a:pt x="5025" y="16515"/>
                      <a:pt x="3549" y="17991"/>
                    </a:cubicBezTo>
                    <a:cubicBezTo>
                      <a:pt x="1406" y="20146"/>
                      <a:pt x="1810" y="21944"/>
                      <a:pt x="2239" y="22825"/>
                    </a:cubicBezTo>
                    <a:cubicBezTo>
                      <a:pt x="2739" y="23801"/>
                      <a:pt x="3608" y="24540"/>
                      <a:pt x="4644" y="24885"/>
                    </a:cubicBezTo>
                    <a:cubicBezTo>
                      <a:pt x="3608" y="25218"/>
                      <a:pt x="2739" y="25957"/>
                      <a:pt x="2239" y="26933"/>
                    </a:cubicBezTo>
                    <a:cubicBezTo>
                      <a:pt x="1810" y="27814"/>
                      <a:pt x="1406" y="29624"/>
                      <a:pt x="3549" y="31767"/>
                    </a:cubicBezTo>
                    <a:cubicBezTo>
                      <a:pt x="5025" y="33243"/>
                      <a:pt x="6978" y="34005"/>
                      <a:pt x="9335" y="34041"/>
                    </a:cubicBezTo>
                    <a:cubicBezTo>
                      <a:pt x="9145" y="34398"/>
                      <a:pt x="9014" y="34779"/>
                      <a:pt x="8954" y="35184"/>
                    </a:cubicBezTo>
                    <a:lnTo>
                      <a:pt x="8942" y="35279"/>
                    </a:lnTo>
                    <a:lnTo>
                      <a:pt x="9026" y="35327"/>
                    </a:lnTo>
                    <a:cubicBezTo>
                      <a:pt x="9259" y="35459"/>
                      <a:pt x="9526" y="35513"/>
                      <a:pt x="9806" y="35513"/>
                    </a:cubicBezTo>
                    <a:cubicBezTo>
                      <a:pt x="10285" y="35513"/>
                      <a:pt x="10802" y="35355"/>
                      <a:pt x="11252" y="35160"/>
                    </a:cubicBezTo>
                    <a:lnTo>
                      <a:pt x="11252" y="35160"/>
                    </a:lnTo>
                    <a:cubicBezTo>
                      <a:pt x="8835" y="37601"/>
                      <a:pt x="9835" y="39553"/>
                      <a:pt x="10109" y="39994"/>
                    </a:cubicBezTo>
                    <a:lnTo>
                      <a:pt x="10097" y="40006"/>
                    </a:lnTo>
                    <a:lnTo>
                      <a:pt x="10181" y="40089"/>
                    </a:lnTo>
                    <a:lnTo>
                      <a:pt x="10264" y="40232"/>
                    </a:lnTo>
                    <a:lnTo>
                      <a:pt x="10323" y="40184"/>
                    </a:lnTo>
                    <a:cubicBezTo>
                      <a:pt x="10547" y="40327"/>
                      <a:pt x="11111" y="40619"/>
                      <a:pt x="11903" y="40619"/>
                    </a:cubicBezTo>
                    <a:cubicBezTo>
                      <a:pt x="12760" y="40619"/>
                      <a:pt x="13884" y="40278"/>
                      <a:pt x="15134" y="39041"/>
                    </a:cubicBezTo>
                    <a:lnTo>
                      <a:pt x="15134" y="39041"/>
                    </a:lnTo>
                    <a:cubicBezTo>
                      <a:pt x="14824" y="39756"/>
                      <a:pt x="14598" y="40637"/>
                      <a:pt x="14967" y="41268"/>
                    </a:cubicBezTo>
                    <a:lnTo>
                      <a:pt x="15014" y="41363"/>
                    </a:lnTo>
                    <a:lnTo>
                      <a:pt x="15122" y="41339"/>
                    </a:lnTo>
                    <a:cubicBezTo>
                      <a:pt x="15515" y="41280"/>
                      <a:pt x="15896" y="41149"/>
                      <a:pt x="16253" y="40958"/>
                    </a:cubicBezTo>
                    <a:cubicBezTo>
                      <a:pt x="16288" y="43316"/>
                      <a:pt x="17050" y="45268"/>
                      <a:pt x="18527" y="46745"/>
                    </a:cubicBezTo>
                    <a:cubicBezTo>
                      <a:pt x="19801" y="48019"/>
                      <a:pt x="20968" y="48400"/>
                      <a:pt x="21872" y="48400"/>
                    </a:cubicBezTo>
                    <a:cubicBezTo>
                      <a:pt x="22384" y="48400"/>
                      <a:pt x="22896" y="48281"/>
                      <a:pt x="23361" y="48054"/>
                    </a:cubicBezTo>
                    <a:cubicBezTo>
                      <a:pt x="24337" y="47554"/>
                      <a:pt x="25087" y="46685"/>
                      <a:pt x="25421" y="45626"/>
                    </a:cubicBezTo>
                    <a:cubicBezTo>
                      <a:pt x="25754" y="46685"/>
                      <a:pt x="26504" y="47554"/>
                      <a:pt x="27480" y="48054"/>
                    </a:cubicBezTo>
                    <a:cubicBezTo>
                      <a:pt x="27836" y="48232"/>
                      <a:pt x="28343" y="48404"/>
                      <a:pt x="28963" y="48404"/>
                    </a:cubicBezTo>
                    <a:cubicBezTo>
                      <a:pt x="29877" y="48404"/>
                      <a:pt x="31037" y="48029"/>
                      <a:pt x="32314" y="46745"/>
                    </a:cubicBezTo>
                    <a:cubicBezTo>
                      <a:pt x="33791" y="45280"/>
                      <a:pt x="34565" y="43328"/>
                      <a:pt x="34600" y="40958"/>
                    </a:cubicBezTo>
                    <a:cubicBezTo>
                      <a:pt x="34946" y="41161"/>
                      <a:pt x="35327" y="41292"/>
                      <a:pt x="35731" y="41351"/>
                    </a:cubicBezTo>
                    <a:lnTo>
                      <a:pt x="35827" y="41363"/>
                    </a:lnTo>
                    <a:lnTo>
                      <a:pt x="35874" y="41280"/>
                    </a:lnTo>
                    <a:cubicBezTo>
                      <a:pt x="36243" y="40637"/>
                      <a:pt x="36017" y="39756"/>
                      <a:pt x="35708" y="39041"/>
                    </a:cubicBezTo>
                    <a:lnTo>
                      <a:pt x="35708" y="39041"/>
                    </a:lnTo>
                    <a:cubicBezTo>
                      <a:pt x="36963" y="40285"/>
                      <a:pt x="38090" y="40625"/>
                      <a:pt x="38948" y="40625"/>
                    </a:cubicBezTo>
                    <a:cubicBezTo>
                      <a:pt x="39742" y="40625"/>
                      <a:pt x="40306" y="40334"/>
                      <a:pt x="40530" y="40196"/>
                    </a:cubicBezTo>
                    <a:lnTo>
                      <a:pt x="40589" y="40232"/>
                    </a:lnTo>
                    <a:lnTo>
                      <a:pt x="40661" y="40089"/>
                    </a:lnTo>
                    <a:lnTo>
                      <a:pt x="40756" y="39982"/>
                    </a:lnTo>
                    <a:lnTo>
                      <a:pt x="40744" y="39970"/>
                    </a:lnTo>
                    <a:cubicBezTo>
                      <a:pt x="41030" y="39494"/>
                      <a:pt x="41970" y="37565"/>
                      <a:pt x="39589" y="35160"/>
                    </a:cubicBezTo>
                    <a:lnTo>
                      <a:pt x="39589" y="35160"/>
                    </a:lnTo>
                    <a:cubicBezTo>
                      <a:pt x="40040" y="35356"/>
                      <a:pt x="40558" y="35518"/>
                      <a:pt x="41037" y="35518"/>
                    </a:cubicBezTo>
                    <a:cubicBezTo>
                      <a:pt x="41317" y="35518"/>
                      <a:pt x="41583" y="35463"/>
                      <a:pt x="41815" y="35327"/>
                    </a:cubicBezTo>
                    <a:lnTo>
                      <a:pt x="41899" y="35279"/>
                    </a:lnTo>
                    <a:lnTo>
                      <a:pt x="41899" y="35184"/>
                    </a:lnTo>
                    <a:cubicBezTo>
                      <a:pt x="41827" y="34779"/>
                      <a:pt x="41696" y="34398"/>
                      <a:pt x="41506" y="34041"/>
                    </a:cubicBezTo>
                    <a:cubicBezTo>
                      <a:pt x="43863" y="34005"/>
                      <a:pt x="45816" y="33243"/>
                      <a:pt x="47292" y="31767"/>
                    </a:cubicBezTo>
                    <a:cubicBezTo>
                      <a:pt x="49447" y="29612"/>
                      <a:pt x="49031" y="27814"/>
                      <a:pt x="48602" y="26933"/>
                    </a:cubicBezTo>
                    <a:cubicBezTo>
                      <a:pt x="48102" y="25957"/>
                      <a:pt x="47233" y="25218"/>
                      <a:pt x="46197" y="24873"/>
                    </a:cubicBezTo>
                    <a:cubicBezTo>
                      <a:pt x="47233" y="24540"/>
                      <a:pt x="48102" y="23801"/>
                      <a:pt x="48602" y="22825"/>
                    </a:cubicBezTo>
                    <a:cubicBezTo>
                      <a:pt x="49031" y="21944"/>
                      <a:pt x="49435" y="20134"/>
                      <a:pt x="47292" y="17991"/>
                    </a:cubicBezTo>
                    <a:cubicBezTo>
                      <a:pt x="45816" y="16515"/>
                      <a:pt x="43863" y="15753"/>
                      <a:pt x="41506" y="15717"/>
                    </a:cubicBezTo>
                    <a:cubicBezTo>
                      <a:pt x="41696" y="15360"/>
                      <a:pt x="41827" y="14979"/>
                      <a:pt x="41899" y="14574"/>
                    </a:cubicBezTo>
                    <a:lnTo>
                      <a:pt x="41899" y="14479"/>
                    </a:lnTo>
                    <a:lnTo>
                      <a:pt x="41815" y="14431"/>
                    </a:lnTo>
                    <a:cubicBezTo>
                      <a:pt x="41582" y="14299"/>
                      <a:pt x="41315" y="14245"/>
                      <a:pt x="41035" y="14245"/>
                    </a:cubicBezTo>
                    <a:cubicBezTo>
                      <a:pt x="40556" y="14245"/>
                      <a:pt x="40039" y="14403"/>
                      <a:pt x="39589" y="14598"/>
                    </a:cubicBezTo>
                    <a:cubicBezTo>
                      <a:pt x="41970" y="12193"/>
                      <a:pt x="41042" y="10264"/>
                      <a:pt x="40744" y="9788"/>
                    </a:cubicBezTo>
                    <a:lnTo>
                      <a:pt x="40756" y="9764"/>
                    </a:lnTo>
                    <a:lnTo>
                      <a:pt x="40661" y="9669"/>
                    </a:lnTo>
                    <a:lnTo>
                      <a:pt x="40589" y="9550"/>
                    </a:lnTo>
                    <a:lnTo>
                      <a:pt x="40541" y="9574"/>
                    </a:lnTo>
                    <a:cubicBezTo>
                      <a:pt x="40328" y="9441"/>
                      <a:pt x="39758" y="9140"/>
                      <a:pt x="38949" y="9140"/>
                    </a:cubicBezTo>
                    <a:cubicBezTo>
                      <a:pt x="38091" y="9140"/>
                      <a:pt x="36964" y="9478"/>
                      <a:pt x="35708" y="10717"/>
                    </a:cubicBezTo>
                    <a:cubicBezTo>
                      <a:pt x="36017" y="10002"/>
                      <a:pt x="36243" y="9121"/>
                      <a:pt x="35874" y="8490"/>
                    </a:cubicBezTo>
                    <a:lnTo>
                      <a:pt x="35827" y="8407"/>
                    </a:lnTo>
                    <a:lnTo>
                      <a:pt x="35731" y="8419"/>
                    </a:lnTo>
                    <a:cubicBezTo>
                      <a:pt x="35327" y="8478"/>
                      <a:pt x="34946" y="8609"/>
                      <a:pt x="34600" y="8800"/>
                    </a:cubicBezTo>
                    <a:cubicBezTo>
                      <a:pt x="34565" y="6442"/>
                      <a:pt x="33791" y="4490"/>
                      <a:pt x="32314" y="3013"/>
                    </a:cubicBezTo>
                    <a:cubicBezTo>
                      <a:pt x="31027" y="1733"/>
                      <a:pt x="29867" y="1362"/>
                      <a:pt x="28954" y="1362"/>
                    </a:cubicBezTo>
                    <a:cubicBezTo>
                      <a:pt x="28339" y="1362"/>
                      <a:pt x="27835" y="1531"/>
                      <a:pt x="27480" y="1704"/>
                    </a:cubicBezTo>
                    <a:cubicBezTo>
                      <a:pt x="26504" y="2204"/>
                      <a:pt x="25754" y="3085"/>
                      <a:pt x="25421" y="4132"/>
                    </a:cubicBezTo>
                    <a:cubicBezTo>
                      <a:pt x="25087" y="3085"/>
                      <a:pt x="24337" y="2204"/>
                      <a:pt x="23361" y="1704"/>
                    </a:cubicBezTo>
                    <a:cubicBezTo>
                      <a:pt x="23006" y="1531"/>
                      <a:pt x="22500" y="1362"/>
                      <a:pt x="21883" y="1362"/>
                    </a:cubicBezTo>
                    <a:close/>
                    <a:moveTo>
                      <a:pt x="28957" y="311"/>
                    </a:moveTo>
                    <a:cubicBezTo>
                      <a:pt x="30374" y="311"/>
                      <a:pt x="31767" y="989"/>
                      <a:pt x="33052" y="2275"/>
                    </a:cubicBezTo>
                    <a:cubicBezTo>
                      <a:pt x="34338" y="3561"/>
                      <a:pt x="35160" y="5192"/>
                      <a:pt x="35481" y="7097"/>
                    </a:cubicBezTo>
                    <a:lnTo>
                      <a:pt x="35529" y="7383"/>
                    </a:lnTo>
                    <a:lnTo>
                      <a:pt x="36315" y="7288"/>
                    </a:lnTo>
                    <a:lnTo>
                      <a:pt x="36315" y="7335"/>
                    </a:lnTo>
                    <a:lnTo>
                      <a:pt x="36410" y="7335"/>
                    </a:lnTo>
                    <a:lnTo>
                      <a:pt x="36767" y="7966"/>
                    </a:lnTo>
                    <a:cubicBezTo>
                      <a:pt x="36827" y="8050"/>
                      <a:pt x="36862" y="8145"/>
                      <a:pt x="36898" y="8228"/>
                    </a:cubicBezTo>
                    <a:lnTo>
                      <a:pt x="37017" y="8502"/>
                    </a:lnTo>
                    <a:lnTo>
                      <a:pt x="37291" y="8395"/>
                    </a:lnTo>
                    <a:cubicBezTo>
                      <a:pt x="37808" y="8183"/>
                      <a:pt x="38363" y="8077"/>
                      <a:pt x="38917" y="8077"/>
                    </a:cubicBezTo>
                    <a:cubicBezTo>
                      <a:pt x="39358" y="8077"/>
                      <a:pt x="39798" y="8144"/>
                      <a:pt x="40220" y="8276"/>
                    </a:cubicBezTo>
                    <a:cubicBezTo>
                      <a:pt x="40661" y="8490"/>
                      <a:pt x="41351" y="8859"/>
                      <a:pt x="41506" y="9038"/>
                    </a:cubicBezTo>
                    <a:cubicBezTo>
                      <a:pt x="41637" y="9193"/>
                      <a:pt x="41899" y="9800"/>
                      <a:pt x="42030" y="10193"/>
                    </a:cubicBezTo>
                    <a:cubicBezTo>
                      <a:pt x="42315" y="11121"/>
                      <a:pt x="42268" y="12121"/>
                      <a:pt x="41911" y="13014"/>
                    </a:cubicBezTo>
                    <a:lnTo>
                      <a:pt x="41804" y="13288"/>
                    </a:lnTo>
                    <a:lnTo>
                      <a:pt x="42065" y="13395"/>
                    </a:lnTo>
                    <a:cubicBezTo>
                      <a:pt x="42161" y="13443"/>
                      <a:pt x="42244" y="13479"/>
                      <a:pt x="42327" y="13526"/>
                    </a:cubicBezTo>
                    <a:lnTo>
                      <a:pt x="43006" y="13919"/>
                    </a:lnTo>
                    <a:lnTo>
                      <a:pt x="42911" y="14777"/>
                    </a:lnTo>
                    <a:lnTo>
                      <a:pt x="43197" y="14824"/>
                    </a:lnTo>
                    <a:cubicBezTo>
                      <a:pt x="45102" y="15146"/>
                      <a:pt x="46733" y="15967"/>
                      <a:pt x="48019" y="17253"/>
                    </a:cubicBezTo>
                    <a:cubicBezTo>
                      <a:pt x="50495" y="19730"/>
                      <a:pt x="50102" y="21932"/>
                      <a:pt x="49650" y="23016"/>
                    </a:cubicBezTo>
                    <a:cubicBezTo>
                      <a:pt x="49388" y="23647"/>
                      <a:pt x="49007" y="24206"/>
                      <a:pt x="48519" y="24671"/>
                    </a:cubicBezTo>
                    <a:lnTo>
                      <a:pt x="48292" y="24885"/>
                    </a:lnTo>
                    <a:lnTo>
                      <a:pt x="48519" y="25099"/>
                    </a:lnTo>
                    <a:cubicBezTo>
                      <a:pt x="49007" y="25564"/>
                      <a:pt x="49388" y="26123"/>
                      <a:pt x="49650" y="26754"/>
                    </a:cubicBezTo>
                    <a:cubicBezTo>
                      <a:pt x="50114" y="27838"/>
                      <a:pt x="50495" y="30040"/>
                      <a:pt x="48030" y="32517"/>
                    </a:cubicBezTo>
                    <a:cubicBezTo>
                      <a:pt x="46733" y="33803"/>
                      <a:pt x="45113" y="34624"/>
                      <a:pt x="43197" y="34946"/>
                    </a:cubicBezTo>
                    <a:lnTo>
                      <a:pt x="42923" y="34993"/>
                    </a:lnTo>
                    <a:lnTo>
                      <a:pt x="43018" y="35851"/>
                    </a:lnTo>
                    <a:lnTo>
                      <a:pt x="42339" y="36243"/>
                    </a:lnTo>
                    <a:cubicBezTo>
                      <a:pt x="42256" y="36291"/>
                      <a:pt x="42161" y="36327"/>
                      <a:pt x="42077" y="36374"/>
                    </a:cubicBezTo>
                    <a:lnTo>
                      <a:pt x="41804" y="36482"/>
                    </a:lnTo>
                    <a:lnTo>
                      <a:pt x="41911" y="36755"/>
                    </a:lnTo>
                    <a:cubicBezTo>
                      <a:pt x="42268" y="37648"/>
                      <a:pt x="42315" y="38637"/>
                      <a:pt x="42042" y="39565"/>
                    </a:cubicBezTo>
                    <a:cubicBezTo>
                      <a:pt x="41911" y="39958"/>
                      <a:pt x="41661" y="40565"/>
                      <a:pt x="41530" y="40708"/>
                    </a:cubicBezTo>
                    <a:cubicBezTo>
                      <a:pt x="41351" y="40899"/>
                      <a:pt x="40625" y="41292"/>
                      <a:pt x="40220" y="41482"/>
                    </a:cubicBezTo>
                    <a:cubicBezTo>
                      <a:pt x="39793" y="41619"/>
                      <a:pt x="39351" y="41686"/>
                      <a:pt x="38911" y="41686"/>
                    </a:cubicBezTo>
                    <a:cubicBezTo>
                      <a:pt x="38359" y="41686"/>
                      <a:pt x="37808" y="41581"/>
                      <a:pt x="37291" y="41375"/>
                    </a:cubicBezTo>
                    <a:lnTo>
                      <a:pt x="37029" y="41268"/>
                    </a:lnTo>
                    <a:lnTo>
                      <a:pt x="36910" y="41530"/>
                    </a:lnTo>
                    <a:cubicBezTo>
                      <a:pt x="36874" y="41625"/>
                      <a:pt x="36827" y="41708"/>
                      <a:pt x="36779" y="41804"/>
                    </a:cubicBezTo>
                    <a:lnTo>
                      <a:pt x="36410" y="42435"/>
                    </a:lnTo>
                    <a:lnTo>
                      <a:pt x="36350" y="42435"/>
                    </a:lnTo>
                    <a:lnTo>
                      <a:pt x="36350" y="42470"/>
                    </a:lnTo>
                    <a:lnTo>
                      <a:pt x="35541" y="42387"/>
                    </a:lnTo>
                    <a:lnTo>
                      <a:pt x="35493" y="42661"/>
                    </a:lnTo>
                    <a:cubicBezTo>
                      <a:pt x="35172" y="44578"/>
                      <a:pt x="34362" y="46185"/>
                      <a:pt x="33064" y="47483"/>
                    </a:cubicBezTo>
                    <a:cubicBezTo>
                      <a:pt x="31755" y="48793"/>
                      <a:pt x="30374" y="49447"/>
                      <a:pt x="28969" y="49447"/>
                    </a:cubicBezTo>
                    <a:cubicBezTo>
                      <a:pt x="27695" y="49436"/>
                      <a:pt x="26492" y="48900"/>
                      <a:pt x="25635" y="47959"/>
                    </a:cubicBezTo>
                    <a:lnTo>
                      <a:pt x="25421" y="47745"/>
                    </a:lnTo>
                    <a:lnTo>
                      <a:pt x="25206" y="47935"/>
                    </a:lnTo>
                    <a:cubicBezTo>
                      <a:pt x="24349" y="48876"/>
                      <a:pt x="23146" y="49412"/>
                      <a:pt x="21872" y="49424"/>
                    </a:cubicBezTo>
                    <a:cubicBezTo>
                      <a:pt x="20456" y="49424"/>
                      <a:pt x="19063" y="48757"/>
                      <a:pt x="17777" y="47459"/>
                    </a:cubicBezTo>
                    <a:cubicBezTo>
                      <a:pt x="16491" y="46173"/>
                      <a:pt x="15681" y="44554"/>
                      <a:pt x="15348" y="42637"/>
                    </a:cubicBezTo>
                    <a:lnTo>
                      <a:pt x="15300" y="42363"/>
                    </a:lnTo>
                    <a:lnTo>
                      <a:pt x="14455" y="42459"/>
                    </a:lnTo>
                    <a:lnTo>
                      <a:pt x="14062" y="41780"/>
                    </a:lnTo>
                    <a:cubicBezTo>
                      <a:pt x="14014" y="41685"/>
                      <a:pt x="13967" y="41601"/>
                      <a:pt x="13919" y="41506"/>
                    </a:cubicBezTo>
                    <a:lnTo>
                      <a:pt x="13812" y="41244"/>
                    </a:lnTo>
                    <a:lnTo>
                      <a:pt x="13538" y="41351"/>
                    </a:lnTo>
                    <a:cubicBezTo>
                      <a:pt x="13013" y="41558"/>
                      <a:pt x="12457" y="41665"/>
                      <a:pt x="11898" y="41665"/>
                    </a:cubicBezTo>
                    <a:cubicBezTo>
                      <a:pt x="11493" y="41665"/>
                      <a:pt x="11088" y="41609"/>
                      <a:pt x="10692" y="41494"/>
                    </a:cubicBezTo>
                    <a:cubicBezTo>
                      <a:pt x="10228" y="41292"/>
                      <a:pt x="9502" y="40911"/>
                      <a:pt x="9335" y="40732"/>
                    </a:cubicBezTo>
                    <a:cubicBezTo>
                      <a:pt x="9204" y="40577"/>
                      <a:pt x="8930" y="39946"/>
                      <a:pt x="8799" y="39553"/>
                    </a:cubicBezTo>
                    <a:cubicBezTo>
                      <a:pt x="8514" y="38625"/>
                      <a:pt x="8561" y="37637"/>
                      <a:pt x="8918" y="36732"/>
                    </a:cubicBezTo>
                    <a:lnTo>
                      <a:pt x="9026" y="36470"/>
                    </a:lnTo>
                    <a:lnTo>
                      <a:pt x="8764" y="36351"/>
                    </a:lnTo>
                    <a:cubicBezTo>
                      <a:pt x="8668" y="36315"/>
                      <a:pt x="8585" y="36267"/>
                      <a:pt x="8502" y="36220"/>
                    </a:cubicBezTo>
                    <a:lnTo>
                      <a:pt x="7871" y="35862"/>
                    </a:lnTo>
                    <a:lnTo>
                      <a:pt x="7871" y="35791"/>
                    </a:lnTo>
                    <a:lnTo>
                      <a:pt x="7823" y="35791"/>
                    </a:lnTo>
                    <a:lnTo>
                      <a:pt x="7918" y="34981"/>
                    </a:lnTo>
                    <a:lnTo>
                      <a:pt x="7633" y="34934"/>
                    </a:lnTo>
                    <a:cubicBezTo>
                      <a:pt x="5716" y="34612"/>
                      <a:pt x="4096" y="33791"/>
                      <a:pt x="2811" y="32505"/>
                    </a:cubicBezTo>
                    <a:cubicBezTo>
                      <a:pt x="334" y="30028"/>
                      <a:pt x="727" y="27826"/>
                      <a:pt x="1167" y="26730"/>
                    </a:cubicBezTo>
                    <a:cubicBezTo>
                      <a:pt x="1441" y="26111"/>
                      <a:pt x="1822" y="25552"/>
                      <a:pt x="2310" y="25087"/>
                    </a:cubicBezTo>
                    <a:lnTo>
                      <a:pt x="2537" y="24873"/>
                    </a:lnTo>
                    <a:lnTo>
                      <a:pt x="2310" y="24659"/>
                    </a:lnTo>
                    <a:cubicBezTo>
                      <a:pt x="1822" y="24194"/>
                      <a:pt x="1441" y="23635"/>
                      <a:pt x="1179" y="23004"/>
                    </a:cubicBezTo>
                    <a:cubicBezTo>
                      <a:pt x="715" y="21908"/>
                      <a:pt x="334" y="19706"/>
                      <a:pt x="2799" y="17241"/>
                    </a:cubicBezTo>
                    <a:cubicBezTo>
                      <a:pt x="4085" y="15955"/>
                      <a:pt x="5716" y="15134"/>
                      <a:pt x="7633" y="14812"/>
                    </a:cubicBezTo>
                    <a:lnTo>
                      <a:pt x="7906" y="14765"/>
                    </a:lnTo>
                    <a:lnTo>
                      <a:pt x="7811" y="13907"/>
                    </a:lnTo>
                    <a:lnTo>
                      <a:pt x="8490" y="13515"/>
                    </a:lnTo>
                    <a:cubicBezTo>
                      <a:pt x="8573" y="13467"/>
                      <a:pt x="8668" y="13419"/>
                      <a:pt x="8752" y="13384"/>
                    </a:cubicBezTo>
                    <a:lnTo>
                      <a:pt x="9014" y="13276"/>
                    </a:lnTo>
                    <a:lnTo>
                      <a:pt x="8918" y="13003"/>
                    </a:lnTo>
                    <a:cubicBezTo>
                      <a:pt x="8561" y="12110"/>
                      <a:pt x="8514" y="11121"/>
                      <a:pt x="8787" y="10193"/>
                    </a:cubicBezTo>
                    <a:cubicBezTo>
                      <a:pt x="8930" y="9800"/>
                      <a:pt x="9204" y="9157"/>
                      <a:pt x="9335" y="9002"/>
                    </a:cubicBezTo>
                    <a:cubicBezTo>
                      <a:pt x="9502" y="8823"/>
                      <a:pt x="10216" y="8466"/>
                      <a:pt x="10597" y="8276"/>
                    </a:cubicBezTo>
                    <a:cubicBezTo>
                      <a:pt x="11024" y="8144"/>
                      <a:pt x="11466" y="8077"/>
                      <a:pt x="11906" y="8077"/>
                    </a:cubicBezTo>
                    <a:cubicBezTo>
                      <a:pt x="12461" y="8077"/>
                      <a:pt x="13014" y="8183"/>
                      <a:pt x="13538" y="8395"/>
                    </a:cubicBezTo>
                    <a:lnTo>
                      <a:pt x="13800" y="8502"/>
                    </a:lnTo>
                    <a:lnTo>
                      <a:pt x="13919" y="8228"/>
                    </a:lnTo>
                    <a:cubicBezTo>
                      <a:pt x="13955" y="8145"/>
                      <a:pt x="14002" y="8050"/>
                      <a:pt x="14050" y="7966"/>
                    </a:cubicBezTo>
                    <a:lnTo>
                      <a:pt x="14443" y="7288"/>
                    </a:lnTo>
                    <a:lnTo>
                      <a:pt x="15300" y="7383"/>
                    </a:lnTo>
                    <a:lnTo>
                      <a:pt x="15348" y="7097"/>
                    </a:lnTo>
                    <a:cubicBezTo>
                      <a:pt x="15669" y="5192"/>
                      <a:pt x="16467" y="3585"/>
                      <a:pt x="17777" y="2275"/>
                    </a:cubicBezTo>
                    <a:cubicBezTo>
                      <a:pt x="19074" y="977"/>
                      <a:pt x="20456" y="311"/>
                      <a:pt x="21872" y="311"/>
                    </a:cubicBezTo>
                    <a:cubicBezTo>
                      <a:pt x="23135" y="334"/>
                      <a:pt x="24337" y="870"/>
                      <a:pt x="25194" y="1799"/>
                    </a:cubicBezTo>
                    <a:lnTo>
                      <a:pt x="25409" y="2025"/>
                    </a:lnTo>
                    <a:lnTo>
                      <a:pt x="25635" y="1799"/>
                    </a:lnTo>
                    <a:cubicBezTo>
                      <a:pt x="26492" y="870"/>
                      <a:pt x="27695" y="334"/>
                      <a:pt x="28957" y="311"/>
                    </a:cubicBezTo>
                    <a:close/>
                    <a:moveTo>
                      <a:pt x="21872" y="1"/>
                    </a:moveTo>
                    <a:cubicBezTo>
                      <a:pt x="20384" y="1"/>
                      <a:pt x="18932" y="692"/>
                      <a:pt x="17562" y="2061"/>
                    </a:cubicBezTo>
                    <a:cubicBezTo>
                      <a:pt x="16241" y="3382"/>
                      <a:pt x="15384" y="5061"/>
                      <a:pt x="15050" y="7038"/>
                    </a:cubicBezTo>
                    <a:lnTo>
                      <a:pt x="14288" y="6954"/>
                    </a:lnTo>
                    <a:lnTo>
                      <a:pt x="13800" y="7811"/>
                    </a:lnTo>
                    <a:cubicBezTo>
                      <a:pt x="13740" y="7907"/>
                      <a:pt x="13693" y="8002"/>
                      <a:pt x="13645" y="8109"/>
                    </a:cubicBezTo>
                    <a:cubicBezTo>
                      <a:pt x="13089" y="7884"/>
                      <a:pt x="12496" y="7769"/>
                      <a:pt x="11902" y="7769"/>
                    </a:cubicBezTo>
                    <a:cubicBezTo>
                      <a:pt x="11429" y="7769"/>
                      <a:pt x="10956" y="7842"/>
                      <a:pt x="10502" y="7990"/>
                    </a:cubicBezTo>
                    <a:cubicBezTo>
                      <a:pt x="10454" y="8014"/>
                      <a:pt x="9395" y="8502"/>
                      <a:pt x="9121" y="8800"/>
                    </a:cubicBezTo>
                    <a:cubicBezTo>
                      <a:pt x="8883" y="9062"/>
                      <a:pt x="8526" y="10050"/>
                      <a:pt x="8502" y="10097"/>
                    </a:cubicBezTo>
                    <a:cubicBezTo>
                      <a:pt x="8204" y="11086"/>
                      <a:pt x="8264" y="12145"/>
                      <a:pt x="8645" y="13110"/>
                    </a:cubicBezTo>
                    <a:cubicBezTo>
                      <a:pt x="8537" y="13145"/>
                      <a:pt x="8442" y="13205"/>
                      <a:pt x="8347" y="13253"/>
                    </a:cubicBezTo>
                    <a:lnTo>
                      <a:pt x="7490" y="13741"/>
                    </a:lnTo>
                    <a:lnTo>
                      <a:pt x="7585" y="14515"/>
                    </a:lnTo>
                    <a:cubicBezTo>
                      <a:pt x="5597" y="14848"/>
                      <a:pt x="3930" y="15693"/>
                      <a:pt x="2596" y="17027"/>
                    </a:cubicBezTo>
                    <a:cubicBezTo>
                      <a:pt x="1" y="19634"/>
                      <a:pt x="417" y="21968"/>
                      <a:pt x="894" y="23135"/>
                    </a:cubicBezTo>
                    <a:cubicBezTo>
                      <a:pt x="1179" y="23790"/>
                      <a:pt x="1584" y="24385"/>
                      <a:pt x="2108" y="24873"/>
                    </a:cubicBezTo>
                    <a:cubicBezTo>
                      <a:pt x="1584" y="25373"/>
                      <a:pt x="1179" y="25968"/>
                      <a:pt x="894" y="26623"/>
                    </a:cubicBezTo>
                    <a:cubicBezTo>
                      <a:pt x="417" y="27802"/>
                      <a:pt x="1" y="30136"/>
                      <a:pt x="2596" y="32731"/>
                    </a:cubicBezTo>
                    <a:cubicBezTo>
                      <a:pt x="3930" y="34053"/>
                      <a:pt x="5609" y="34910"/>
                      <a:pt x="7585" y="35243"/>
                    </a:cubicBezTo>
                    <a:lnTo>
                      <a:pt x="7502" y="35910"/>
                    </a:lnTo>
                    <a:lnTo>
                      <a:pt x="7514" y="36029"/>
                    </a:lnTo>
                    <a:lnTo>
                      <a:pt x="8347" y="36505"/>
                    </a:lnTo>
                    <a:cubicBezTo>
                      <a:pt x="8442" y="36553"/>
                      <a:pt x="8537" y="36601"/>
                      <a:pt x="8645" y="36648"/>
                    </a:cubicBezTo>
                    <a:cubicBezTo>
                      <a:pt x="8264" y="37613"/>
                      <a:pt x="8216" y="38672"/>
                      <a:pt x="8514" y="39672"/>
                    </a:cubicBezTo>
                    <a:cubicBezTo>
                      <a:pt x="8526" y="39708"/>
                      <a:pt x="8883" y="40696"/>
                      <a:pt x="9121" y="40958"/>
                    </a:cubicBezTo>
                    <a:cubicBezTo>
                      <a:pt x="9407" y="41256"/>
                      <a:pt x="10562" y="41780"/>
                      <a:pt x="10597" y="41792"/>
                    </a:cubicBezTo>
                    <a:cubicBezTo>
                      <a:pt x="11028" y="41920"/>
                      <a:pt x="11475" y="41984"/>
                      <a:pt x="11921" y="41984"/>
                    </a:cubicBezTo>
                    <a:cubicBezTo>
                      <a:pt x="12509" y="41984"/>
                      <a:pt x="13097" y="41872"/>
                      <a:pt x="13645" y="41649"/>
                    </a:cubicBezTo>
                    <a:cubicBezTo>
                      <a:pt x="13693" y="41744"/>
                      <a:pt x="13740" y="41851"/>
                      <a:pt x="13800" y="41947"/>
                    </a:cubicBezTo>
                    <a:lnTo>
                      <a:pt x="14288" y="42804"/>
                    </a:lnTo>
                    <a:lnTo>
                      <a:pt x="15050" y="42709"/>
                    </a:lnTo>
                    <a:cubicBezTo>
                      <a:pt x="15395" y="44685"/>
                      <a:pt x="16241" y="46364"/>
                      <a:pt x="17574" y="47697"/>
                    </a:cubicBezTo>
                    <a:cubicBezTo>
                      <a:pt x="18932" y="49055"/>
                      <a:pt x="20384" y="49745"/>
                      <a:pt x="21872" y="49745"/>
                    </a:cubicBezTo>
                    <a:cubicBezTo>
                      <a:pt x="23230" y="49733"/>
                      <a:pt x="24504" y="49162"/>
                      <a:pt x="25421" y="48174"/>
                    </a:cubicBezTo>
                    <a:cubicBezTo>
                      <a:pt x="26337" y="49162"/>
                      <a:pt x="27623" y="49733"/>
                      <a:pt x="28969" y="49745"/>
                    </a:cubicBezTo>
                    <a:cubicBezTo>
                      <a:pt x="30457" y="49745"/>
                      <a:pt x="31909" y="49066"/>
                      <a:pt x="33279" y="47709"/>
                    </a:cubicBezTo>
                    <a:cubicBezTo>
                      <a:pt x="34612" y="46376"/>
                      <a:pt x="35469" y="44697"/>
                      <a:pt x="35803" y="42720"/>
                    </a:cubicBezTo>
                    <a:lnTo>
                      <a:pt x="36565" y="42804"/>
                    </a:lnTo>
                    <a:lnTo>
                      <a:pt x="37053" y="41947"/>
                    </a:lnTo>
                    <a:cubicBezTo>
                      <a:pt x="37112" y="41851"/>
                      <a:pt x="37160" y="41756"/>
                      <a:pt x="37208" y="41649"/>
                    </a:cubicBezTo>
                    <a:cubicBezTo>
                      <a:pt x="37764" y="41874"/>
                      <a:pt x="38354" y="41989"/>
                      <a:pt x="38946" y="41989"/>
                    </a:cubicBezTo>
                    <a:cubicBezTo>
                      <a:pt x="39418" y="41989"/>
                      <a:pt x="39891" y="41916"/>
                      <a:pt x="40351" y="41768"/>
                    </a:cubicBezTo>
                    <a:cubicBezTo>
                      <a:pt x="40387" y="41744"/>
                      <a:pt x="41494" y="41220"/>
                      <a:pt x="41768" y="40923"/>
                    </a:cubicBezTo>
                    <a:cubicBezTo>
                      <a:pt x="41994" y="40661"/>
                      <a:pt x="42339" y="39708"/>
                      <a:pt x="42351" y="39661"/>
                    </a:cubicBezTo>
                    <a:cubicBezTo>
                      <a:pt x="42649" y="38672"/>
                      <a:pt x="42589" y="37613"/>
                      <a:pt x="42208" y="36648"/>
                    </a:cubicBezTo>
                    <a:cubicBezTo>
                      <a:pt x="42315" y="36613"/>
                      <a:pt x="42411" y="36553"/>
                      <a:pt x="42506" y="36505"/>
                    </a:cubicBezTo>
                    <a:lnTo>
                      <a:pt x="43351" y="36017"/>
                    </a:lnTo>
                    <a:lnTo>
                      <a:pt x="43268" y="35243"/>
                    </a:lnTo>
                    <a:cubicBezTo>
                      <a:pt x="45244" y="34910"/>
                      <a:pt x="46911" y="34065"/>
                      <a:pt x="48257" y="32731"/>
                    </a:cubicBezTo>
                    <a:cubicBezTo>
                      <a:pt x="50840" y="30124"/>
                      <a:pt x="50436" y="27790"/>
                      <a:pt x="49947" y="26623"/>
                    </a:cubicBezTo>
                    <a:cubicBezTo>
                      <a:pt x="49674" y="25968"/>
                      <a:pt x="49257" y="25373"/>
                      <a:pt x="48745" y="24885"/>
                    </a:cubicBezTo>
                    <a:cubicBezTo>
                      <a:pt x="49257" y="24385"/>
                      <a:pt x="49674" y="23790"/>
                      <a:pt x="49947" y="23135"/>
                    </a:cubicBezTo>
                    <a:cubicBezTo>
                      <a:pt x="50436" y="21956"/>
                      <a:pt x="50852" y="19622"/>
                      <a:pt x="48257" y="17027"/>
                    </a:cubicBezTo>
                    <a:cubicBezTo>
                      <a:pt x="46923" y="15705"/>
                      <a:pt x="45244" y="14848"/>
                      <a:pt x="43268" y="14515"/>
                    </a:cubicBezTo>
                    <a:lnTo>
                      <a:pt x="43351" y="13741"/>
                    </a:lnTo>
                    <a:lnTo>
                      <a:pt x="42506" y="13253"/>
                    </a:lnTo>
                    <a:cubicBezTo>
                      <a:pt x="42411" y="13205"/>
                      <a:pt x="42304" y="13145"/>
                      <a:pt x="42208" y="13110"/>
                    </a:cubicBezTo>
                    <a:cubicBezTo>
                      <a:pt x="42589" y="12145"/>
                      <a:pt x="42637" y="11074"/>
                      <a:pt x="42339" y="10086"/>
                    </a:cubicBezTo>
                    <a:cubicBezTo>
                      <a:pt x="42315" y="10050"/>
                      <a:pt x="41970" y="9085"/>
                      <a:pt x="41744" y="8835"/>
                    </a:cubicBezTo>
                    <a:cubicBezTo>
                      <a:pt x="41470" y="8538"/>
                      <a:pt x="40375" y="8002"/>
                      <a:pt x="40351" y="7990"/>
                    </a:cubicBezTo>
                    <a:cubicBezTo>
                      <a:pt x="39891" y="7842"/>
                      <a:pt x="39415" y="7769"/>
                      <a:pt x="38941" y="7769"/>
                    </a:cubicBezTo>
                    <a:cubicBezTo>
                      <a:pt x="38345" y="7769"/>
                      <a:pt x="37752" y="7884"/>
                      <a:pt x="37196" y="8109"/>
                    </a:cubicBezTo>
                    <a:cubicBezTo>
                      <a:pt x="37148" y="8002"/>
                      <a:pt x="37101" y="7907"/>
                      <a:pt x="37041" y="7811"/>
                    </a:cubicBezTo>
                    <a:lnTo>
                      <a:pt x="36600" y="7049"/>
                    </a:lnTo>
                    <a:lnTo>
                      <a:pt x="36600" y="6954"/>
                    </a:lnTo>
                    <a:lnTo>
                      <a:pt x="35791" y="7038"/>
                    </a:lnTo>
                    <a:cubicBezTo>
                      <a:pt x="35446" y="5061"/>
                      <a:pt x="34612" y="3382"/>
                      <a:pt x="33267" y="2061"/>
                    </a:cubicBezTo>
                    <a:cubicBezTo>
                      <a:pt x="31909" y="692"/>
                      <a:pt x="30457" y="1"/>
                      <a:pt x="28969" y="1"/>
                    </a:cubicBezTo>
                    <a:cubicBezTo>
                      <a:pt x="27611" y="25"/>
                      <a:pt x="26337" y="584"/>
                      <a:pt x="25421" y="1584"/>
                    </a:cubicBezTo>
                    <a:cubicBezTo>
                      <a:pt x="24504" y="584"/>
                      <a:pt x="23218" y="25"/>
                      <a:pt x="218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1" name="Google Shape;5861;p19"/>
              <p:cNvSpPr/>
              <p:nvPr/>
            </p:nvSpPr>
            <p:spPr>
              <a:xfrm>
                <a:off x="4004650" y="4051525"/>
                <a:ext cx="238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858" extrusionOk="0">
                    <a:moveTo>
                      <a:pt x="513" y="0"/>
                    </a:moveTo>
                    <a:lnTo>
                      <a:pt x="406" y="107"/>
                    </a:lnTo>
                    <a:cubicBezTo>
                      <a:pt x="334" y="179"/>
                      <a:pt x="251" y="250"/>
                      <a:pt x="167" y="310"/>
                    </a:cubicBezTo>
                    <a:lnTo>
                      <a:pt x="1" y="429"/>
                    </a:lnTo>
                    <a:lnTo>
                      <a:pt x="167" y="548"/>
                    </a:lnTo>
                    <a:cubicBezTo>
                      <a:pt x="251" y="608"/>
                      <a:pt x="322" y="679"/>
                      <a:pt x="394" y="750"/>
                    </a:cubicBezTo>
                    <a:lnTo>
                      <a:pt x="513" y="858"/>
                    </a:lnTo>
                    <a:lnTo>
                      <a:pt x="620" y="750"/>
                    </a:lnTo>
                    <a:cubicBezTo>
                      <a:pt x="679" y="691"/>
                      <a:pt x="751" y="608"/>
                      <a:pt x="834" y="536"/>
                    </a:cubicBezTo>
                    <a:lnTo>
                      <a:pt x="953" y="429"/>
                    </a:lnTo>
                    <a:lnTo>
                      <a:pt x="834" y="322"/>
                    </a:lnTo>
                    <a:cubicBezTo>
                      <a:pt x="751" y="238"/>
                      <a:pt x="679" y="167"/>
                      <a:pt x="620" y="107"/>
                    </a:cubicBez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2" name="Google Shape;5862;p19"/>
              <p:cNvSpPr/>
              <p:nvPr/>
            </p:nvSpPr>
            <p:spPr>
              <a:xfrm>
                <a:off x="4528825" y="3618425"/>
                <a:ext cx="12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61" extrusionOk="0">
                    <a:moveTo>
                      <a:pt x="1" y="1"/>
                    </a:moveTo>
                    <a:lnTo>
                      <a:pt x="13" y="60"/>
                    </a:ln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3" name="Google Shape;5863;p19"/>
              <p:cNvSpPr/>
              <p:nvPr/>
            </p:nvSpPr>
            <p:spPr>
              <a:xfrm>
                <a:off x="4524950" y="3614550"/>
                <a:ext cx="1165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9" extrusionOk="0">
                    <a:moveTo>
                      <a:pt x="239" y="1"/>
                    </a:moveTo>
                    <a:lnTo>
                      <a:pt x="1" y="25"/>
                    </a:lnTo>
                    <a:lnTo>
                      <a:pt x="25" y="358"/>
                    </a:lnTo>
                    <a:lnTo>
                      <a:pt x="465" y="358"/>
                    </a:lnTo>
                    <a:lnTo>
                      <a:pt x="334" y="144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4" name="Google Shape;5864;p19"/>
              <p:cNvSpPr/>
              <p:nvPr/>
            </p:nvSpPr>
            <p:spPr>
              <a:xfrm>
                <a:off x="4529725" y="4504550"/>
                <a:ext cx="3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3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5" name="Google Shape;5865;p19"/>
              <p:cNvSpPr/>
              <p:nvPr/>
            </p:nvSpPr>
            <p:spPr>
              <a:xfrm>
                <a:off x="4524375" y="4500975"/>
                <a:ext cx="119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47" extrusionOk="0">
                    <a:moveTo>
                      <a:pt x="71" y="1"/>
                    </a:moveTo>
                    <a:lnTo>
                      <a:pt x="0" y="846"/>
                    </a:lnTo>
                    <a:lnTo>
                      <a:pt x="333" y="251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6" name="Google Shape;5866;p19"/>
              <p:cNvSpPr/>
              <p:nvPr/>
            </p:nvSpPr>
            <p:spPr>
              <a:xfrm>
                <a:off x="3809400" y="4338750"/>
                <a:ext cx="120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25" extrusionOk="0">
                    <a:moveTo>
                      <a:pt x="0" y="1"/>
                    </a:moveTo>
                    <a:lnTo>
                      <a:pt x="48" y="25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7" name="Google Shape;5867;p19"/>
              <p:cNvSpPr/>
              <p:nvPr/>
            </p:nvSpPr>
            <p:spPr>
              <a:xfrm>
                <a:off x="3793025" y="4333400"/>
                <a:ext cx="2145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77" extrusionOk="0">
                    <a:moveTo>
                      <a:pt x="0" y="1"/>
                    </a:moveTo>
                    <a:lnTo>
                      <a:pt x="584" y="346"/>
                    </a:lnTo>
                    <a:lnTo>
                      <a:pt x="858" y="477"/>
                    </a:lnTo>
                    <a:lnTo>
                      <a:pt x="858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8" name="Google Shape;5868;p19"/>
              <p:cNvSpPr/>
              <p:nvPr/>
            </p:nvSpPr>
            <p:spPr>
              <a:xfrm>
                <a:off x="402310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5665" y="301"/>
                    </a:moveTo>
                    <a:cubicBezTo>
                      <a:pt x="6124" y="301"/>
                      <a:pt x="6572" y="406"/>
                      <a:pt x="7002" y="619"/>
                    </a:cubicBezTo>
                    <a:cubicBezTo>
                      <a:pt x="8216" y="1215"/>
                      <a:pt x="9026" y="2572"/>
                      <a:pt x="9002" y="3465"/>
                    </a:cubicBezTo>
                    <a:lnTo>
                      <a:pt x="8978" y="3608"/>
                    </a:lnTo>
                    <a:cubicBezTo>
                      <a:pt x="8924" y="4630"/>
                      <a:pt x="8075" y="5403"/>
                      <a:pt x="7086" y="5403"/>
                    </a:cubicBezTo>
                    <a:cubicBezTo>
                      <a:pt x="6991" y="5403"/>
                      <a:pt x="6896" y="5396"/>
                      <a:pt x="6799" y="5382"/>
                    </a:cubicBezTo>
                    <a:cubicBezTo>
                      <a:pt x="5692" y="5203"/>
                      <a:pt x="4966" y="4120"/>
                      <a:pt x="5240" y="3036"/>
                    </a:cubicBezTo>
                    <a:lnTo>
                      <a:pt x="5275" y="2881"/>
                    </a:lnTo>
                    <a:lnTo>
                      <a:pt x="5132" y="2846"/>
                    </a:lnTo>
                    <a:cubicBezTo>
                      <a:pt x="5016" y="2817"/>
                      <a:pt x="4899" y="2803"/>
                      <a:pt x="4781" y="2803"/>
                    </a:cubicBezTo>
                    <a:cubicBezTo>
                      <a:pt x="4311" y="2803"/>
                      <a:pt x="3835" y="3031"/>
                      <a:pt x="3358" y="3489"/>
                    </a:cubicBezTo>
                    <a:cubicBezTo>
                      <a:pt x="1989" y="4786"/>
                      <a:pt x="1322" y="6727"/>
                      <a:pt x="1013" y="8215"/>
                    </a:cubicBezTo>
                    <a:cubicBezTo>
                      <a:pt x="799" y="7989"/>
                      <a:pt x="572" y="7787"/>
                      <a:pt x="322" y="7620"/>
                    </a:cubicBezTo>
                    <a:cubicBezTo>
                      <a:pt x="322" y="5263"/>
                      <a:pt x="1049" y="3322"/>
                      <a:pt x="2513" y="1869"/>
                    </a:cubicBezTo>
                    <a:cubicBezTo>
                      <a:pt x="3551" y="832"/>
                      <a:pt x="4634" y="301"/>
                      <a:pt x="5665" y="301"/>
                    </a:cubicBezTo>
                    <a:close/>
                    <a:moveTo>
                      <a:pt x="5650" y="1"/>
                    </a:moveTo>
                    <a:cubicBezTo>
                      <a:pt x="4738" y="1"/>
                      <a:pt x="3582" y="372"/>
                      <a:pt x="2299" y="1655"/>
                    </a:cubicBezTo>
                    <a:cubicBezTo>
                      <a:pt x="763" y="3179"/>
                      <a:pt x="1" y="5215"/>
                      <a:pt x="25" y="7703"/>
                    </a:cubicBezTo>
                    <a:lnTo>
                      <a:pt x="25" y="7787"/>
                    </a:lnTo>
                    <a:lnTo>
                      <a:pt x="84" y="7834"/>
                    </a:lnTo>
                    <a:cubicBezTo>
                      <a:pt x="430" y="8049"/>
                      <a:pt x="727" y="8335"/>
                      <a:pt x="977" y="8656"/>
                    </a:cubicBezTo>
                    <a:lnTo>
                      <a:pt x="1180" y="8930"/>
                    </a:lnTo>
                    <a:lnTo>
                      <a:pt x="1239" y="8585"/>
                    </a:lnTo>
                    <a:cubicBezTo>
                      <a:pt x="1525" y="7096"/>
                      <a:pt x="2156" y="5048"/>
                      <a:pt x="3573" y="3703"/>
                    </a:cubicBezTo>
                    <a:cubicBezTo>
                      <a:pt x="3984" y="3313"/>
                      <a:pt x="4386" y="3109"/>
                      <a:pt x="4770" y="3109"/>
                    </a:cubicBezTo>
                    <a:cubicBezTo>
                      <a:pt x="4820" y="3109"/>
                      <a:pt x="4869" y="3113"/>
                      <a:pt x="4918" y="3120"/>
                    </a:cubicBezTo>
                    <a:cubicBezTo>
                      <a:pt x="4704" y="4334"/>
                      <a:pt x="5537" y="5489"/>
                      <a:pt x="6764" y="5668"/>
                    </a:cubicBezTo>
                    <a:cubicBezTo>
                      <a:pt x="6876" y="5685"/>
                      <a:pt x="6988" y="5694"/>
                      <a:pt x="7099" y="5694"/>
                    </a:cubicBezTo>
                    <a:cubicBezTo>
                      <a:pt x="8179" y="5694"/>
                      <a:pt x="9124" y="4875"/>
                      <a:pt x="9264" y="3763"/>
                    </a:cubicBezTo>
                    <a:lnTo>
                      <a:pt x="9288" y="3632"/>
                    </a:lnTo>
                    <a:cubicBezTo>
                      <a:pt x="9419" y="2643"/>
                      <a:pt x="8561" y="1048"/>
                      <a:pt x="7133" y="345"/>
                    </a:cubicBezTo>
                    <a:cubicBezTo>
                      <a:pt x="6776" y="172"/>
                      <a:pt x="6270" y="1"/>
                      <a:pt x="5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9" name="Google Shape;5869;p19"/>
              <p:cNvSpPr/>
              <p:nvPr/>
            </p:nvSpPr>
            <p:spPr>
              <a:xfrm>
                <a:off x="3652225" y="3833050"/>
                <a:ext cx="235775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87" extrusionOk="0">
                    <a:moveTo>
                      <a:pt x="8133" y="298"/>
                    </a:moveTo>
                    <a:cubicBezTo>
                      <a:pt x="8299" y="560"/>
                      <a:pt x="8502" y="786"/>
                      <a:pt x="8728" y="988"/>
                    </a:cubicBezTo>
                    <a:cubicBezTo>
                      <a:pt x="7228" y="1310"/>
                      <a:pt x="5287" y="1965"/>
                      <a:pt x="3989" y="3346"/>
                    </a:cubicBezTo>
                    <a:cubicBezTo>
                      <a:pt x="3418" y="3941"/>
                      <a:pt x="3203" y="4536"/>
                      <a:pt x="3358" y="5108"/>
                    </a:cubicBezTo>
                    <a:lnTo>
                      <a:pt x="3394" y="5263"/>
                    </a:lnTo>
                    <a:lnTo>
                      <a:pt x="3537" y="5227"/>
                    </a:lnTo>
                    <a:cubicBezTo>
                      <a:pt x="3692" y="5188"/>
                      <a:pt x="3848" y="5169"/>
                      <a:pt x="4000" y="5169"/>
                    </a:cubicBezTo>
                    <a:cubicBezTo>
                      <a:pt x="4912" y="5169"/>
                      <a:pt x="5728" y="5836"/>
                      <a:pt x="5870" y="6775"/>
                    </a:cubicBezTo>
                    <a:cubicBezTo>
                      <a:pt x="6037" y="7882"/>
                      <a:pt x="5228" y="8894"/>
                      <a:pt x="4108" y="8954"/>
                    </a:cubicBezTo>
                    <a:lnTo>
                      <a:pt x="3977" y="8966"/>
                    </a:lnTo>
                    <a:lnTo>
                      <a:pt x="3977" y="8977"/>
                    </a:lnTo>
                    <a:cubicBezTo>
                      <a:pt x="3952" y="8979"/>
                      <a:pt x="3927" y="8979"/>
                      <a:pt x="3901" y="8979"/>
                    </a:cubicBezTo>
                    <a:cubicBezTo>
                      <a:pt x="2998" y="8979"/>
                      <a:pt x="1699" y="8170"/>
                      <a:pt x="1120" y="6989"/>
                    </a:cubicBezTo>
                    <a:cubicBezTo>
                      <a:pt x="429" y="5584"/>
                      <a:pt x="882" y="3989"/>
                      <a:pt x="2370" y="2500"/>
                    </a:cubicBezTo>
                    <a:cubicBezTo>
                      <a:pt x="3823" y="1048"/>
                      <a:pt x="5763" y="310"/>
                      <a:pt x="8121" y="310"/>
                    </a:cubicBezTo>
                    <a:lnTo>
                      <a:pt x="8133" y="298"/>
                    </a:lnTo>
                    <a:close/>
                    <a:moveTo>
                      <a:pt x="8121" y="0"/>
                    </a:moveTo>
                    <a:cubicBezTo>
                      <a:pt x="5680" y="0"/>
                      <a:pt x="3668" y="774"/>
                      <a:pt x="2156" y="2286"/>
                    </a:cubicBezTo>
                    <a:cubicBezTo>
                      <a:pt x="1" y="4441"/>
                      <a:pt x="417" y="6239"/>
                      <a:pt x="846" y="7120"/>
                    </a:cubicBezTo>
                    <a:cubicBezTo>
                      <a:pt x="1513" y="8454"/>
                      <a:pt x="2942" y="9287"/>
                      <a:pt x="3930" y="9287"/>
                    </a:cubicBezTo>
                    <a:cubicBezTo>
                      <a:pt x="4001" y="9275"/>
                      <a:pt x="4073" y="9275"/>
                      <a:pt x="4144" y="9275"/>
                    </a:cubicBezTo>
                    <a:lnTo>
                      <a:pt x="4216" y="9251"/>
                    </a:lnTo>
                    <a:cubicBezTo>
                      <a:pt x="4716" y="9204"/>
                      <a:pt x="5192" y="8977"/>
                      <a:pt x="5549" y="8620"/>
                    </a:cubicBezTo>
                    <a:cubicBezTo>
                      <a:pt x="6970" y="7210"/>
                      <a:pt x="5906" y="4868"/>
                      <a:pt x="4037" y="4868"/>
                    </a:cubicBezTo>
                    <a:cubicBezTo>
                      <a:pt x="3902" y="4868"/>
                      <a:pt x="3763" y="4880"/>
                      <a:pt x="3620" y="4906"/>
                    </a:cubicBezTo>
                    <a:cubicBezTo>
                      <a:pt x="3573" y="4477"/>
                      <a:pt x="3763" y="4024"/>
                      <a:pt x="4204" y="3548"/>
                    </a:cubicBezTo>
                    <a:cubicBezTo>
                      <a:pt x="5549" y="2143"/>
                      <a:pt x="7609" y="1512"/>
                      <a:pt x="9097" y="1226"/>
                    </a:cubicBezTo>
                    <a:lnTo>
                      <a:pt x="9430" y="1167"/>
                    </a:lnTo>
                    <a:lnTo>
                      <a:pt x="9157" y="953"/>
                    </a:lnTo>
                    <a:cubicBezTo>
                      <a:pt x="8835" y="715"/>
                      <a:pt x="8549" y="417"/>
                      <a:pt x="8335" y="72"/>
                    </a:cubicBezTo>
                    <a:lnTo>
                      <a:pt x="8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0" name="Google Shape;5870;p19"/>
              <p:cNvSpPr/>
              <p:nvPr/>
            </p:nvSpPr>
            <p:spPr>
              <a:xfrm>
                <a:off x="41195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2" y="1"/>
                    </a:moveTo>
                    <a:lnTo>
                      <a:pt x="1" y="60"/>
                    </a:lnTo>
                    <a:lnTo>
                      <a:pt x="36" y="48"/>
                    </a:lnTo>
                    <a:cubicBezTo>
                      <a:pt x="24" y="36"/>
                      <a:pt x="12" y="13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1" name="Google Shape;5871;p19"/>
              <p:cNvSpPr/>
              <p:nvPr/>
            </p:nvSpPr>
            <p:spPr>
              <a:xfrm>
                <a:off x="4114800" y="3833050"/>
                <a:ext cx="107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751" extrusionOk="0">
                    <a:moveTo>
                      <a:pt x="131" y="0"/>
                    </a:moveTo>
                    <a:lnTo>
                      <a:pt x="48" y="417"/>
                    </a:lnTo>
                    <a:cubicBezTo>
                      <a:pt x="36" y="441"/>
                      <a:pt x="36" y="453"/>
                      <a:pt x="36" y="488"/>
                    </a:cubicBezTo>
                    <a:lnTo>
                      <a:pt x="0" y="750"/>
                    </a:lnTo>
                    <a:lnTo>
                      <a:pt x="0" y="750"/>
                    </a:lnTo>
                    <a:lnTo>
                      <a:pt x="250" y="655"/>
                    </a:lnTo>
                    <a:lnTo>
                      <a:pt x="429" y="572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2" name="Google Shape;5872;p19"/>
              <p:cNvSpPr/>
              <p:nvPr/>
            </p:nvSpPr>
            <p:spPr>
              <a:xfrm>
                <a:off x="3828750" y="36544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6644" y="0"/>
                    </a:moveTo>
                    <a:cubicBezTo>
                      <a:pt x="5977" y="1167"/>
                      <a:pt x="7489" y="3322"/>
                      <a:pt x="7489" y="3322"/>
                    </a:cubicBezTo>
                    <a:cubicBezTo>
                      <a:pt x="5897" y="1228"/>
                      <a:pt x="4466" y="712"/>
                      <a:pt x="3442" y="712"/>
                    </a:cubicBezTo>
                    <a:cubicBezTo>
                      <a:pt x="2522" y="712"/>
                      <a:pt x="1930" y="1129"/>
                      <a:pt x="1846" y="1191"/>
                    </a:cubicBezTo>
                    <a:cubicBezTo>
                      <a:pt x="1715" y="1370"/>
                      <a:pt x="0" y="3810"/>
                      <a:pt x="3977" y="6835"/>
                    </a:cubicBezTo>
                    <a:cubicBezTo>
                      <a:pt x="3977" y="6835"/>
                      <a:pt x="2535" y="5815"/>
                      <a:pt x="1372" y="5815"/>
                    </a:cubicBezTo>
                    <a:cubicBezTo>
                      <a:pt x="1113" y="5815"/>
                      <a:pt x="867" y="5866"/>
                      <a:pt x="655" y="5989"/>
                    </a:cubicBezTo>
                    <a:cubicBezTo>
                      <a:pt x="738" y="6442"/>
                      <a:pt x="905" y="6894"/>
                      <a:pt x="1155" y="7287"/>
                    </a:cubicBezTo>
                    <a:cubicBezTo>
                      <a:pt x="1381" y="7644"/>
                      <a:pt x="1679" y="7954"/>
                      <a:pt x="2012" y="8216"/>
                    </a:cubicBezTo>
                    <a:cubicBezTo>
                      <a:pt x="2572" y="8632"/>
                      <a:pt x="3227" y="8894"/>
                      <a:pt x="3905" y="9002"/>
                    </a:cubicBezTo>
                    <a:cubicBezTo>
                      <a:pt x="2810" y="9037"/>
                      <a:pt x="1393" y="9430"/>
                      <a:pt x="1357" y="11157"/>
                    </a:cubicBezTo>
                    <a:cubicBezTo>
                      <a:pt x="1357" y="11157"/>
                      <a:pt x="1465" y="12323"/>
                      <a:pt x="2524" y="12323"/>
                    </a:cubicBezTo>
                    <a:cubicBezTo>
                      <a:pt x="3584" y="12323"/>
                      <a:pt x="3512" y="10692"/>
                      <a:pt x="4715" y="10549"/>
                    </a:cubicBezTo>
                    <a:cubicBezTo>
                      <a:pt x="5013" y="10514"/>
                      <a:pt x="5382" y="10466"/>
                      <a:pt x="5798" y="10442"/>
                    </a:cubicBezTo>
                    <a:cubicBezTo>
                      <a:pt x="5929" y="10335"/>
                      <a:pt x="6096" y="10228"/>
                      <a:pt x="6263" y="10168"/>
                    </a:cubicBezTo>
                    <a:cubicBezTo>
                      <a:pt x="6668" y="10008"/>
                      <a:pt x="7099" y="9927"/>
                      <a:pt x="7531" y="9927"/>
                    </a:cubicBezTo>
                    <a:cubicBezTo>
                      <a:pt x="7962" y="9927"/>
                      <a:pt x="8394" y="10008"/>
                      <a:pt x="8799" y="10168"/>
                    </a:cubicBezTo>
                    <a:cubicBezTo>
                      <a:pt x="8954" y="10061"/>
                      <a:pt x="9073" y="9990"/>
                      <a:pt x="9073" y="9990"/>
                    </a:cubicBezTo>
                    <a:cubicBezTo>
                      <a:pt x="8346" y="8668"/>
                      <a:pt x="8894" y="8216"/>
                      <a:pt x="8954" y="8180"/>
                    </a:cubicBezTo>
                    <a:cubicBezTo>
                      <a:pt x="8980" y="8154"/>
                      <a:pt x="9145" y="7985"/>
                      <a:pt x="9499" y="7985"/>
                    </a:cubicBezTo>
                    <a:cubicBezTo>
                      <a:pt x="9784" y="7985"/>
                      <a:pt x="10193" y="8095"/>
                      <a:pt x="10751" y="8478"/>
                    </a:cubicBezTo>
                    <a:cubicBezTo>
                      <a:pt x="10751" y="8478"/>
                      <a:pt x="10787" y="8418"/>
                      <a:pt x="10847" y="8323"/>
                    </a:cubicBezTo>
                    <a:cubicBezTo>
                      <a:pt x="10549" y="7585"/>
                      <a:pt x="10382" y="6620"/>
                      <a:pt x="10799" y="5632"/>
                    </a:cubicBezTo>
                    <a:cubicBezTo>
                      <a:pt x="10871" y="5453"/>
                      <a:pt x="10966" y="5287"/>
                      <a:pt x="11097" y="5144"/>
                    </a:cubicBezTo>
                    <a:cubicBezTo>
                      <a:pt x="11109" y="4727"/>
                      <a:pt x="11168" y="4370"/>
                      <a:pt x="11204" y="4060"/>
                    </a:cubicBezTo>
                    <a:cubicBezTo>
                      <a:pt x="11347" y="2858"/>
                      <a:pt x="12966" y="2929"/>
                      <a:pt x="12966" y="1870"/>
                    </a:cubicBezTo>
                    <a:cubicBezTo>
                      <a:pt x="12966" y="810"/>
                      <a:pt x="11799" y="703"/>
                      <a:pt x="11799" y="703"/>
                    </a:cubicBezTo>
                    <a:cubicBezTo>
                      <a:pt x="10085" y="751"/>
                      <a:pt x="9692" y="2167"/>
                      <a:pt x="9644" y="3263"/>
                    </a:cubicBezTo>
                    <a:cubicBezTo>
                      <a:pt x="9549" y="2572"/>
                      <a:pt x="9275" y="1917"/>
                      <a:pt x="8870" y="1358"/>
                    </a:cubicBezTo>
                    <a:cubicBezTo>
                      <a:pt x="8608" y="1024"/>
                      <a:pt x="8299" y="727"/>
                      <a:pt x="7942" y="500"/>
                    </a:cubicBezTo>
                    <a:cubicBezTo>
                      <a:pt x="7549" y="250"/>
                      <a:pt x="7108" y="72"/>
                      <a:pt x="6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3" name="Google Shape;5873;p19"/>
              <p:cNvSpPr/>
              <p:nvPr/>
            </p:nvSpPr>
            <p:spPr>
              <a:xfrm>
                <a:off x="3835875" y="3650275"/>
                <a:ext cx="3212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634" extrusionOk="0">
                    <a:moveTo>
                      <a:pt x="6442" y="322"/>
                    </a:moveTo>
                    <a:lnTo>
                      <a:pt x="6442" y="322"/>
                    </a:lnTo>
                    <a:cubicBezTo>
                      <a:pt x="7240" y="489"/>
                      <a:pt x="7966" y="953"/>
                      <a:pt x="8454" y="1608"/>
                    </a:cubicBezTo>
                    <a:cubicBezTo>
                      <a:pt x="8847" y="2156"/>
                      <a:pt x="9109" y="2787"/>
                      <a:pt x="9204" y="3442"/>
                    </a:cubicBezTo>
                    <a:lnTo>
                      <a:pt x="9454" y="4870"/>
                    </a:lnTo>
                    <a:lnTo>
                      <a:pt x="9502" y="3430"/>
                    </a:lnTo>
                    <a:cubicBezTo>
                      <a:pt x="9550" y="2358"/>
                      <a:pt x="9931" y="1060"/>
                      <a:pt x="11502" y="1013"/>
                    </a:cubicBezTo>
                    <a:cubicBezTo>
                      <a:pt x="11538" y="1025"/>
                      <a:pt x="12526" y="1120"/>
                      <a:pt x="12526" y="2037"/>
                    </a:cubicBezTo>
                    <a:cubicBezTo>
                      <a:pt x="12526" y="2477"/>
                      <a:pt x="12181" y="2692"/>
                      <a:pt x="11788" y="2942"/>
                    </a:cubicBezTo>
                    <a:cubicBezTo>
                      <a:pt x="11348" y="3215"/>
                      <a:pt x="10847" y="3525"/>
                      <a:pt x="10764" y="4204"/>
                    </a:cubicBezTo>
                    <a:lnTo>
                      <a:pt x="10740" y="4406"/>
                    </a:lnTo>
                    <a:cubicBezTo>
                      <a:pt x="10705" y="4644"/>
                      <a:pt x="10669" y="4930"/>
                      <a:pt x="10657" y="5239"/>
                    </a:cubicBezTo>
                    <a:cubicBezTo>
                      <a:pt x="10538" y="5394"/>
                      <a:pt x="10443" y="5561"/>
                      <a:pt x="10371" y="5728"/>
                    </a:cubicBezTo>
                    <a:cubicBezTo>
                      <a:pt x="10026" y="6549"/>
                      <a:pt x="10026" y="7442"/>
                      <a:pt x="10371" y="8395"/>
                    </a:cubicBezTo>
                    <a:cubicBezTo>
                      <a:pt x="9871" y="8084"/>
                      <a:pt x="9485" y="7989"/>
                      <a:pt x="9202" y="7989"/>
                    </a:cubicBezTo>
                    <a:cubicBezTo>
                      <a:pt x="8791" y="7989"/>
                      <a:pt x="8594" y="8188"/>
                      <a:pt x="8573" y="8216"/>
                    </a:cubicBezTo>
                    <a:cubicBezTo>
                      <a:pt x="8502" y="8264"/>
                      <a:pt x="7907" y="8764"/>
                      <a:pt x="8585" y="10097"/>
                    </a:cubicBezTo>
                    <a:lnTo>
                      <a:pt x="8490" y="10157"/>
                    </a:lnTo>
                    <a:cubicBezTo>
                      <a:pt x="8045" y="10006"/>
                      <a:pt x="7613" y="9932"/>
                      <a:pt x="7196" y="9932"/>
                    </a:cubicBezTo>
                    <a:cubicBezTo>
                      <a:pt x="6754" y="9932"/>
                      <a:pt x="6328" y="10015"/>
                      <a:pt x="5918" y="10181"/>
                    </a:cubicBezTo>
                    <a:cubicBezTo>
                      <a:pt x="5752" y="10252"/>
                      <a:pt x="5597" y="10347"/>
                      <a:pt x="5454" y="10454"/>
                    </a:cubicBezTo>
                    <a:cubicBezTo>
                      <a:pt x="5132" y="10478"/>
                      <a:pt x="4847" y="10514"/>
                      <a:pt x="4597" y="10538"/>
                    </a:cubicBezTo>
                    <a:lnTo>
                      <a:pt x="4406" y="10562"/>
                    </a:lnTo>
                    <a:cubicBezTo>
                      <a:pt x="3739" y="10645"/>
                      <a:pt x="3418" y="11145"/>
                      <a:pt x="3144" y="11585"/>
                    </a:cubicBezTo>
                    <a:cubicBezTo>
                      <a:pt x="2894" y="11990"/>
                      <a:pt x="2680" y="12336"/>
                      <a:pt x="2239" y="12336"/>
                    </a:cubicBezTo>
                    <a:cubicBezTo>
                      <a:pt x="1322" y="12336"/>
                      <a:pt x="1215" y="11347"/>
                      <a:pt x="1215" y="11324"/>
                    </a:cubicBezTo>
                    <a:cubicBezTo>
                      <a:pt x="1263" y="9740"/>
                      <a:pt x="2549" y="9347"/>
                      <a:pt x="3632" y="9311"/>
                    </a:cubicBezTo>
                    <a:lnTo>
                      <a:pt x="5073" y="9252"/>
                    </a:lnTo>
                    <a:lnTo>
                      <a:pt x="3644" y="9014"/>
                    </a:lnTo>
                    <a:cubicBezTo>
                      <a:pt x="2989" y="8907"/>
                      <a:pt x="2358" y="8657"/>
                      <a:pt x="1823" y="8264"/>
                    </a:cubicBezTo>
                    <a:cubicBezTo>
                      <a:pt x="1156" y="7764"/>
                      <a:pt x="691" y="7037"/>
                      <a:pt x="525" y="6240"/>
                    </a:cubicBezTo>
                    <a:cubicBezTo>
                      <a:pt x="691" y="6165"/>
                      <a:pt x="878" y="6134"/>
                      <a:pt x="1075" y="6134"/>
                    </a:cubicBezTo>
                    <a:cubicBezTo>
                      <a:pt x="2170" y="6134"/>
                      <a:pt x="3576" y="7112"/>
                      <a:pt x="3597" y="7133"/>
                    </a:cubicBezTo>
                    <a:lnTo>
                      <a:pt x="3775" y="6883"/>
                    </a:lnTo>
                    <a:cubicBezTo>
                      <a:pt x="1" y="4013"/>
                      <a:pt x="1453" y="1763"/>
                      <a:pt x="1668" y="1465"/>
                    </a:cubicBezTo>
                    <a:cubicBezTo>
                      <a:pt x="1803" y="1362"/>
                      <a:pt x="2343" y="1008"/>
                      <a:pt x="3162" y="1008"/>
                    </a:cubicBezTo>
                    <a:cubicBezTo>
                      <a:pt x="4142" y="1008"/>
                      <a:pt x="5522" y="1516"/>
                      <a:pt x="7085" y="3573"/>
                    </a:cubicBezTo>
                    <a:lnTo>
                      <a:pt x="7335" y="3394"/>
                    </a:lnTo>
                    <a:cubicBezTo>
                      <a:pt x="7311" y="3370"/>
                      <a:pt x="5954" y="1418"/>
                      <a:pt x="6442" y="322"/>
                    </a:cubicBezTo>
                    <a:close/>
                    <a:moveTo>
                      <a:pt x="6287" y="1"/>
                    </a:moveTo>
                    <a:lnTo>
                      <a:pt x="6240" y="84"/>
                    </a:lnTo>
                    <a:cubicBezTo>
                      <a:pt x="5871" y="727"/>
                      <a:pt x="6097" y="1608"/>
                      <a:pt x="6406" y="2322"/>
                    </a:cubicBezTo>
                    <a:cubicBezTo>
                      <a:pt x="5151" y="1080"/>
                      <a:pt x="4023" y="739"/>
                      <a:pt x="3165" y="739"/>
                    </a:cubicBezTo>
                    <a:cubicBezTo>
                      <a:pt x="2378" y="739"/>
                      <a:pt x="1818" y="1025"/>
                      <a:pt x="1596" y="1168"/>
                    </a:cubicBezTo>
                    <a:lnTo>
                      <a:pt x="1549" y="1132"/>
                    </a:lnTo>
                    <a:lnTo>
                      <a:pt x="1465" y="1263"/>
                    </a:lnTo>
                    <a:lnTo>
                      <a:pt x="1358" y="1370"/>
                    </a:lnTo>
                    <a:lnTo>
                      <a:pt x="1370" y="1394"/>
                    </a:lnTo>
                    <a:cubicBezTo>
                      <a:pt x="1084" y="1870"/>
                      <a:pt x="144" y="3799"/>
                      <a:pt x="2525" y="6192"/>
                    </a:cubicBezTo>
                    <a:cubicBezTo>
                      <a:pt x="2079" y="5999"/>
                      <a:pt x="1567" y="5842"/>
                      <a:pt x="1092" y="5842"/>
                    </a:cubicBezTo>
                    <a:cubicBezTo>
                      <a:pt x="807" y="5842"/>
                      <a:pt x="535" y="5899"/>
                      <a:pt x="299" y="6037"/>
                    </a:cubicBezTo>
                    <a:lnTo>
                      <a:pt x="203" y="6085"/>
                    </a:lnTo>
                    <a:lnTo>
                      <a:pt x="227" y="6180"/>
                    </a:lnTo>
                    <a:cubicBezTo>
                      <a:pt x="299" y="6668"/>
                      <a:pt x="477" y="7133"/>
                      <a:pt x="751" y="7537"/>
                    </a:cubicBezTo>
                    <a:cubicBezTo>
                      <a:pt x="989" y="7906"/>
                      <a:pt x="1287" y="8240"/>
                      <a:pt x="1644" y="8502"/>
                    </a:cubicBezTo>
                    <a:cubicBezTo>
                      <a:pt x="1989" y="8764"/>
                      <a:pt x="2394" y="8978"/>
                      <a:pt x="2811" y="9121"/>
                    </a:cubicBezTo>
                    <a:cubicBezTo>
                      <a:pt x="1620" y="9383"/>
                      <a:pt x="953" y="10145"/>
                      <a:pt x="930" y="11335"/>
                    </a:cubicBezTo>
                    <a:cubicBezTo>
                      <a:pt x="965" y="11788"/>
                      <a:pt x="1299" y="12633"/>
                      <a:pt x="2239" y="12633"/>
                    </a:cubicBezTo>
                    <a:cubicBezTo>
                      <a:pt x="2846" y="12633"/>
                      <a:pt x="3156" y="12145"/>
                      <a:pt x="3418" y="11728"/>
                    </a:cubicBezTo>
                    <a:cubicBezTo>
                      <a:pt x="3680" y="11300"/>
                      <a:pt x="3930" y="10907"/>
                      <a:pt x="4466" y="10847"/>
                    </a:cubicBezTo>
                    <a:lnTo>
                      <a:pt x="4656" y="10823"/>
                    </a:lnTo>
                    <a:cubicBezTo>
                      <a:pt x="4918" y="10788"/>
                      <a:pt x="5204" y="10752"/>
                      <a:pt x="5525" y="10740"/>
                    </a:cubicBezTo>
                    <a:lnTo>
                      <a:pt x="5585" y="10740"/>
                    </a:lnTo>
                    <a:lnTo>
                      <a:pt x="5621" y="10704"/>
                    </a:lnTo>
                    <a:cubicBezTo>
                      <a:pt x="5752" y="10597"/>
                      <a:pt x="5894" y="10514"/>
                      <a:pt x="6049" y="10442"/>
                    </a:cubicBezTo>
                    <a:cubicBezTo>
                      <a:pt x="6424" y="10288"/>
                      <a:pt x="6814" y="10210"/>
                      <a:pt x="7219" y="10210"/>
                    </a:cubicBezTo>
                    <a:cubicBezTo>
                      <a:pt x="7624" y="10210"/>
                      <a:pt x="8044" y="10288"/>
                      <a:pt x="8478" y="10442"/>
                    </a:cubicBezTo>
                    <a:lnTo>
                      <a:pt x="8550" y="10466"/>
                    </a:lnTo>
                    <a:lnTo>
                      <a:pt x="8621" y="10431"/>
                    </a:lnTo>
                    <a:cubicBezTo>
                      <a:pt x="8704" y="10371"/>
                      <a:pt x="8788" y="10312"/>
                      <a:pt x="8883" y="10264"/>
                    </a:cubicBezTo>
                    <a:lnTo>
                      <a:pt x="9014" y="10192"/>
                    </a:lnTo>
                    <a:lnTo>
                      <a:pt x="8942" y="10061"/>
                    </a:lnTo>
                    <a:cubicBezTo>
                      <a:pt x="8264" y="8847"/>
                      <a:pt x="8752" y="8454"/>
                      <a:pt x="8788" y="8418"/>
                    </a:cubicBezTo>
                    <a:cubicBezTo>
                      <a:pt x="8800" y="8412"/>
                      <a:pt x="8930" y="8278"/>
                      <a:pt x="9228" y="8278"/>
                    </a:cubicBezTo>
                    <a:cubicBezTo>
                      <a:pt x="9483" y="8278"/>
                      <a:pt x="9861" y="8377"/>
                      <a:pt x="10395" y="8740"/>
                    </a:cubicBezTo>
                    <a:lnTo>
                      <a:pt x="10514" y="8823"/>
                    </a:lnTo>
                    <a:lnTo>
                      <a:pt x="10597" y="8704"/>
                    </a:lnTo>
                    <a:cubicBezTo>
                      <a:pt x="10597" y="8692"/>
                      <a:pt x="10633" y="8645"/>
                      <a:pt x="10693" y="8561"/>
                    </a:cubicBezTo>
                    <a:lnTo>
                      <a:pt x="10752" y="8502"/>
                    </a:lnTo>
                    <a:lnTo>
                      <a:pt x="10716" y="8418"/>
                    </a:lnTo>
                    <a:cubicBezTo>
                      <a:pt x="10359" y="7490"/>
                      <a:pt x="10335" y="6621"/>
                      <a:pt x="10669" y="5835"/>
                    </a:cubicBezTo>
                    <a:cubicBezTo>
                      <a:pt x="10728" y="5668"/>
                      <a:pt x="10824" y="5525"/>
                      <a:pt x="10943" y="5394"/>
                    </a:cubicBezTo>
                    <a:lnTo>
                      <a:pt x="10967" y="5347"/>
                    </a:lnTo>
                    <a:lnTo>
                      <a:pt x="10967" y="5299"/>
                    </a:lnTo>
                    <a:cubicBezTo>
                      <a:pt x="10978" y="4978"/>
                      <a:pt x="11014" y="4692"/>
                      <a:pt x="11050" y="4430"/>
                    </a:cubicBezTo>
                    <a:lnTo>
                      <a:pt x="11074" y="4227"/>
                    </a:lnTo>
                    <a:cubicBezTo>
                      <a:pt x="11145" y="3704"/>
                      <a:pt x="11526" y="3454"/>
                      <a:pt x="11955" y="3192"/>
                    </a:cubicBezTo>
                    <a:cubicBezTo>
                      <a:pt x="12395" y="2930"/>
                      <a:pt x="12848" y="2644"/>
                      <a:pt x="12848" y="2037"/>
                    </a:cubicBezTo>
                    <a:cubicBezTo>
                      <a:pt x="12848" y="1084"/>
                      <a:pt x="11990" y="763"/>
                      <a:pt x="11526" y="715"/>
                    </a:cubicBezTo>
                    <a:cubicBezTo>
                      <a:pt x="10347" y="751"/>
                      <a:pt x="9585" y="1418"/>
                      <a:pt x="9323" y="2608"/>
                    </a:cubicBezTo>
                    <a:cubicBezTo>
                      <a:pt x="9181" y="2180"/>
                      <a:pt x="8978" y="1787"/>
                      <a:pt x="8716" y="1429"/>
                    </a:cubicBezTo>
                    <a:cubicBezTo>
                      <a:pt x="8442" y="1072"/>
                      <a:pt x="8121" y="775"/>
                      <a:pt x="7752" y="537"/>
                    </a:cubicBezTo>
                    <a:cubicBezTo>
                      <a:pt x="7335" y="275"/>
                      <a:pt x="6871" y="96"/>
                      <a:pt x="6395" y="13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4" name="Google Shape;5874;p19"/>
              <p:cNvSpPr/>
              <p:nvPr/>
            </p:nvSpPr>
            <p:spPr>
              <a:xfrm>
                <a:off x="4086225" y="3696425"/>
                <a:ext cx="162225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6942" extrusionOk="0">
                    <a:moveTo>
                      <a:pt x="5786" y="655"/>
                    </a:moveTo>
                    <a:cubicBezTo>
                      <a:pt x="6013" y="965"/>
                      <a:pt x="6108" y="1334"/>
                      <a:pt x="6084" y="1715"/>
                    </a:cubicBezTo>
                    <a:cubicBezTo>
                      <a:pt x="6036" y="2167"/>
                      <a:pt x="5727" y="2572"/>
                      <a:pt x="5191" y="2917"/>
                    </a:cubicBezTo>
                    <a:lnTo>
                      <a:pt x="5001" y="3048"/>
                    </a:lnTo>
                    <a:lnTo>
                      <a:pt x="5179" y="3167"/>
                    </a:lnTo>
                    <a:cubicBezTo>
                      <a:pt x="5191" y="3179"/>
                      <a:pt x="5417" y="3346"/>
                      <a:pt x="5227" y="3846"/>
                    </a:cubicBezTo>
                    <a:cubicBezTo>
                      <a:pt x="5203" y="3917"/>
                      <a:pt x="5155" y="3965"/>
                      <a:pt x="5096" y="3989"/>
                    </a:cubicBezTo>
                    <a:cubicBezTo>
                      <a:pt x="5027" y="4017"/>
                      <a:pt x="4943" y="4029"/>
                      <a:pt x="4851" y="4029"/>
                    </a:cubicBezTo>
                    <a:cubicBezTo>
                      <a:pt x="4476" y="4029"/>
                      <a:pt x="3960" y="3834"/>
                      <a:pt x="3750" y="3739"/>
                    </a:cubicBezTo>
                    <a:lnTo>
                      <a:pt x="3096" y="3441"/>
                    </a:lnTo>
                    <a:lnTo>
                      <a:pt x="3584" y="3977"/>
                    </a:lnTo>
                    <a:cubicBezTo>
                      <a:pt x="3584" y="3977"/>
                      <a:pt x="4143" y="4620"/>
                      <a:pt x="3977" y="5168"/>
                    </a:cubicBezTo>
                    <a:cubicBezTo>
                      <a:pt x="3792" y="4820"/>
                      <a:pt x="3459" y="4445"/>
                      <a:pt x="2923" y="4445"/>
                    </a:cubicBezTo>
                    <a:cubicBezTo>
                      <a:pt x="2835" y="4445"/>
                      <a:pt x="2742" y="4455"/>
                      <a:pt x="2643" y="4477"/>
                    </a:cubicBezTo>
                    <a:cubicBezTo>
                      <a:pt x="2036" y="4620"/>
                      <a:pt x="1357" y="5108"/>
                      <a:pt x="1203" y="5870"/>
                    </a:cubicBezTo>
                    <a:cubicBezTo>
                      <a:pt x="976" y="5989"/>
                      <a:pt x="774" y="6156"/>
                      <a:pt x="607" y="6346"/>
                    </a:cubicBezTo>
                    <a:cubicBezTo>
                      <a:pt x="321" y="5584"/>
                      <a:pt x="333" y="4751"/>
                      <a:pt x="631" y="4001"/>
                    </a:cubicBezTo>
                    <a:cubicBezTo>
                      <a:pt x="702" y="3846"/>
                      <a:pt x="798" y="3691"/>
                      <a:pt x="917" y="3560"/>
                    </a:cubicBezTo>
                    <a:cubicBezTo>
                      <a:pt x="1429" y="2953"/>
                      <a:pt x="2334" y="2655"/>
                      <a:pt x="3215" y="2358"/>
                    </a:cubicBezTo>
                    <a:cubicBezTo>
                      <a:pt x="4298" y="1989"/>
                      <a:pt x="5429" y="1619"/>
                      <a:pt x="5786" y="655"/>
                    </a:cubicBezTo>
                    <a:close/>
                    <a:moveTo>
                      <a:pt x="5632" y="0"/>
                    </a:moveTo>
                    <a:lnTo>
                      <a:pt x="5572" y="286"/>
                    </a:lnTo>
                    <a:cubicBezTo>
                      <a:pt x="5394" y="1322"/>
                      <a:pt x="4286" y="1691"/>
                      <a:pt x="3119" y="2072"/>
                    </a:cubicBezTo>
                    <a:cubicBezTo>
                      <a:pt x="2191" y="2381"/>
                      <a:pt x="1238" y="2691"/>
                      <a:pt x="679" y="3370"/>
                    </a:cubicBezTo>
                    <a:cubicBezTo>
                      <a:pt x="548" y="3524"/>
                      <a:pt x="441" y="3703"/>
                      <a:pt x="357" y="3894"/>
                    </a:cubicBezTo>
                    <a:cubicBezTo>
                      <a:pt x="0" y="4763"/>
                      <a:pt x="12" y="5703"/>
                      <a:pt x="417" y="6703"/>
                    </a:cubicBezTo>
                    <a:lnTo>
                      <a:pt x="512" y="6942"/>
                    </a:lnTo>
                    <a:lnTo>
                      <a:pt x="679" y="6739"/>
                    </a:lnTo>
                    <a:cubicBezTo>
                      <a:pt x="798" y="6584"/>
                      <a:pt x="1095" y="6227"/>
                      <a:pt x="1393" y="6120"/>
                    </a:cubicBezTo>
                    <a:lnTo>
                      <a:pt x="1476" y="6072"/>
                    </a:lnTo>
                    <a:lnTo>
                      <a:pt x="1500" y="5941"/>
                    </a:lnTo>
                    <a:cubicBezTo>
                      <a:pt x="1619" y="5310"/>
                      <a:pt x="2215" y="4894"/>
                      <a:pt x="2715" y="4775"/>
                    </a:cubicBezTo>
                    <a:cubicBezTo>
                      <a:pt x="2790" y="4757"/>
                      <a:pt x="2861" y="4749"/>
                      <a:pt x="2927" y="4749"/>
                    </a:cubicBezTo>
                    <a:cubicBezTo>
                      <a:pt x="3582" y="4749"/>
                      <a:pt x="3799" y="5528"/>
                      <a:pt x="3810" y="5560"/>
                    </a:cubicBezTo>
                    <a:lnTo>
                      <a:pt x="3881" y="5846"/>
                    </a:lnTo>
                    <a:lnTo>
                      <a:pt x="4060" y="5620"/>
                    </a:lnTo>
                    <a:cubicBezTo>
                      <a:pt x="4453" y="5168"/>
                      <a:pt x="4322" y="4608"/>
                      <a:pt x="4096" y="4191"/>
                    </a:cubicBezTo>
                    <a:lnTo>
                      <a:pt x="4096" y="4191"/>
                    </a:lnTo>
                    <a:cubicBezTo>
                      <a:pt x="4327" y="4263"/>
                      <a:pt x="4613" y="4330"/>
                      <a:pt x="4869" y="4330"/>
                    </a:cubicBezTo>
                    <a:cubicBezTo>
                      <a:pt x="4995" y="4330"/>
                      <a:pt x="5113" y="4314"/>
                      <a:pt x="5215" y="4275"/>
                    </a:cubicBezTo>
                    <a:cubicBezTo>
                      <a:pt x="5358" y="4215"/>
                      <a:pt x="5465" y="4096"/>
                      <a:pt x="5513" y="3965"/>
                    </a:cubicBezTo>
                    <a:cubicBezTo>
                      <a:pt x="5679" y="3513"/>
                      <a:pt x="5596" y="3227"/>
                      <a:pt x="5489" y="3084"/>
                    </a:cubicBezTo>
                    <a:cubicBezTo>
                      <a:pt x="6025" y="2691"/>
                      <a:pt x="6322" y="2239"/>
                      <a:pt x="6382" y="1739"/>
                    </a:cubicBezTo>
                    <a:cubicBezTo>
                      <a:pt x="6489" y="905"/>
                      <a:pt x="5858" y="238"/>
                      <a:pt x="5834" y="215"/>
                    </a:cubicBezTo>
                    <a:lnTo>
                      <a:pt x="56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5" name="Google Shape;5875;p19"/>
              <p:cNvSpPr/>
              <p:nvPr/>
            </p:nvSpPr>
            <p:spPr>
              <a:xfrm>
                <a:off x="3886775" y="3898600"/>
                <a:ext cx="170300" cy="15740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6" extrusionOk="0">
                    <a:moveTo>
                      <a:pt x="5194" y="301"/>
                    </a:moveTo>
                    <a:cubicBezTo>
                      <a:pt x="5518" y="301"/>
                      <a:pt x="5842" y="350"/>
                      <a:pt x="6156" y="450"/>
                    </a:cubicBezTo>
                    <a:cubicBezTo>
                      <a:pt x="5918" y="617"/>
                      <a:pt x="5752" y="867"/>
                      <a:pt x="5668" y="1152"/>
                    </a:cubicBezTo>
                    <a:cubicBezTo>
                      <a:pt x="5013" y="1379"/>
                      <a:pt x="4597" y="1998"/>
                      <a:pt x="4478" y="2545"/>
                    </a:cubicBezTo>
                    <a:cubicBezTo>
                      <a:pt x="4311" y="3236"/>
                      <a:pt x="4763" y="3665"/>
                      <a:pt x="5168" y="3867"/>
                    </a:cubicBezTo>
                    <a:cubicBezTo>
                      <a:pt x="5093" y="3891"/>
                      <a:pt x="5016" y="3902"/>
                      <a:pt x="4939" y="3902"/>
                    </a:cubicBezTo>
                    <a:cubicBezTo>
                      <a:pt x="4449" y="3902"/>
                      <a:pt x="3976" y="3474"/>
                      <a:pt x="3966" y="3474"/>
                    </a:cubicBezTo>
                    <a:lnTo>
                      <a:pt x="3430" y="2998"/>
                    </a:lnTo>
                    <a:lnTo>
                      <a:pt x="3727" y="3653"/>
                    </a:lnTo>
                    <a:cubicBezTo>
                      <a:pt x="3847" y="3903"/>
                      <a:pt x="4132" y="4653"/>
                      <a:pt x="3978" y="4986"/>
                    </a:cubicBezTo>
                    <a:cubicBezTo>
                      <a:pt x="3954" y="5058"/>
                      <a:pt x="3906" y="5105"/>
                      <a:pt x="3847" y="5129"/>
                    </a:cubicBezTo>
                    <a:cubicBezTo>
                      <a:pt x="3700" y="5185"/>
                      <a:pt x="3580" y="5205"/>
                      <a:pt x="3485" y="5205"/>
                    </a:cubicBezTo>
                    <a:cubicBezTo>
                      <a:pt x="3257" y="5205"/>
                      <a:pt x="3168" y="5090"/>
                      <a:pt x="3168" y="5081"/>
                    </a:cubicBezTo>
                    <a:lnTo>
                      <a:pt x="3049" y="4891"/>
                    </a:lnTo>
                    <a:lnTo>
                      <a:pt x="2918" y="5081"/>
                    </a:lnTo>
                    <a:cubicBezTo>
                      <a:pt x="2561" y="5629"/>
                      <a:pt x="2156" y="5939"/>
                      <a:pt x="1703" y="5986"/>
                    </a:cubicBezTo>
                    <a:cubicBezTo>
                      <a:pt x="1670" y="5989"/>
                      <a:pt x="1636" y="5990"/>
                      <a:pt x="1602" y="5990"/>
                    </a:cubicBezTo>
                    <a:cubicBezTo>
                      <a:pt x="1265" y="5990"/>
                      <a:pt x="925" y="5883"/>
                      <a:pt x="644" y="5689"/>
                    </a:cubicBezTo>
                    <a:cubicBezTo>
                      <a:pt x="1620" y="5332"/>
                      <a:pt x="1989" y="4200"/>
                      <a:pt x="2346" y="3105"/>
                    </a:cubicBezTo>
                    <a:cubicBezTo>
                      <a:pt x="2644" y="2224"/>
                      <a:pt x="2942" y="1295"/>
                      <a:pt x="3561" y="795"/>
                    </a:cubicBezTo>
                    <a:cubicBezTo>
                      <a:pt x="3692" y="688"/>
                      <a:pt x="3835" y="605"/>
                      <a:pt x="3989" y="533"/>
                    </a:cubicBezTo>
                    <a:cubicBezTo>
                      <a:pt x="4376" y="380"/>
                      <a:pt x="4784" y="301"/>
                      <a:pt x="5194" y="301"/>
                    </a:cubicBezTo>
                    <a:close/>
                    <a:moveTo>
                      <a:pt x="5165" y="1"/>
                    </a:moveTo>
                    <a:cubicBezTo>
                      <a:pt x="4722" y="1"/>
                      <a:pt x="4293" y="87"/>
                      <a:pt x="3882" y="259"/>
                    </a:cubicBezTo>
                    <a:cubicBezTo>
                      <a:pt x="3704" y="331"/>
                      <a:pt x="3537" y="438"/>
                      <a:pt x="3382" y="569"/>
                    </a:cubicBezTo>
                    <a:cubicBezTo>
                      <a:pt x="2704" y="1129"/>
                      <a:pt x="2382" y="2081"/>
                      <a:pt x="2073" y="3010"/>
                    </a:cubicBezTo>
                    <a:cubicBezTo>
                      <a:pt x="1680" y="4189"/>
                      <a:pt x="1311" y="5284"/>
                      <a:pt x="287" y="5474"/>
                    </a:cubicBezTo>
                    <a:lnTo>
                      <a:pt x="1" y="5522"/>
                    </a:lnTo>
                    <a:lnTo>
                      <a:pt x="203" y="5724"/>
                    </a:lnTo>
                    <a:cubicBezTo>
                      <a:pt x="239" y="5760"/>
                      <a:pt x="810" y="6296"/>
                      <a:pt x="1561" y="6296"/>
                    </a:cubicBezTo>
                    <a:cubicBezTo>
                      <a:pt x="1620" y="6296"/>
                      <a:pt x="1680" y="6296"/>
                      <a:pt x="1739" y="6284"/>
                    </a:cubicBezTo>
                    <a:cubicBezTo>
                      <a:pt x="2239" y="6224"/>
                      <a:pt x="2692" y="5927"/>
                      <a:pt x="3073" y="5391"/>
                    </a:cubicBezTo>
                    <a:cubicBezTo>
                      <a:pt x="3163" y="5447"/>
                      <a:pt x="3298" y="5498"/>
                      <a:pt x="3483" y="5498"/>
                    </a:cubicBezTo>
                    <a:cubicBezTo>
                      <a:pt x="3614" y="5498"/>
                      <a:pt x="3771" y="5472"/>
                      <a:pt x="3954" y="5403"/>
                    </a:cubicBezTo>
                    <a:cubicBezTo>
                      <a:pt x="4097" y="5355"/>
                      <a:pt x="4204" y="5248"/>
                      <a:pt x="4263" y="5105"/>
                    </a:cubicBezTo>
                    <a:cubicBezTo>
                      <a:pt x="4394" y="4796"/>
                      <a:pt x="4299" y="4331"/>
                      <a:pt x="4180" y="3986"/>
                    </a:cubicBezTo>
                    <a:lnTo>
                      <a:pt x="4180" y="3986"/>
                    </a:lnTo>
                    <a:cubicBezTo>
                      <a:pt x="4406" y="4109"/>
                      <a:pt x="4678" y="4204"/>
                      <a:pt x="4952" y="4204"/>
                    </a:cubicBezTo>
                    <a:cubicBezTo>
                      <a:pt x="5182" y="4204"/>
                      <a:pt x="5414" y="4136"/>
                      <a:pt x="5621" y="3962"/>
                    </a:cubicBezTo>
                    <a:lnTo>
                      <a:pt x="5835" y="3772"/>
                    </a:lnTo>
                    <a:lnTo>
                      <a:pt x="5561" y="3700"/>
                    </a:lnTo>
                    <a:cubicBezTo>
                      <a:pt x="5513" y="3688"/>
                      <a:pt x="4585" y="3427"/>
                      <a:pt x="4775" y="2617"/>
                    </a:cubicBezTo>
                    <a:cubicBezTo>
                      <a:pt x="4882" y="2129"/>
                      <a:pt x="5263" y="1569"/>
                      <a:pt x="5859" y="1414"/>
                    </a:cubicBezTo>
                    <a:lnTo>
                      <a:pt x="5966" y="1379"/>
                    </a:lnTo>
                    <a:lnTo>
                      <a:pt x="5966" y="1271"/>
                    </a:lnTo>
                    <a:cubicBezTo>
                      <a:pt x="5966" y="1057"/>
                      <a:pt x="6192" y="783"/>
                      <a:pt x="6573" y="521"/>
                    </a:cubicBezTo>
                    <a:lnTo>
                      <a:pt x="6811" y="355"/>
                    </a:lnTo>
                    <a:lnTo>
                      <a:pt x="6537" y="259"/>
                    </a:lnTo>
                    <a:cubicBezTo>
                      <a:pt x="6067" y="87"/>
                      <a:pt x="5609" y="1"/>
                      <a:pt x="5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6" name="Google Shape;5876;p19"/>
              <p:cNvSpPr/>
              <p:nvPr/>
            </p:nvSpPr>
            <p:spPr>
              <a:xfrm>
                <a:off x="4018650" y="3844875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4223" y="0"/>
                    </a:moveTo>
                    <a:cubicBezTo>
                      <a:pt x="4170" y="0"/>
                      <a:pt x="4120" y="9"/>
                      <a:pt x="4072" y="27"/>
                    </a:cubicBezTo>
                    <a:lnTo>
                      <a:pt x="4037" y="39"/>
                    </a:lnTo>
                    <a:cubicBezTo>
                      <a:pt x="3715" y="158"/>
                      <a:pt x="3417" y="503"/>
                      <a:pt x="3251" y="706"/>
                    </a:cubicBezTo>
                    <a:cubicBezTo>
                      <a:pt x="3191" y="789"/>
                      <a:pt x="3155" y="861"/>
                      <a:pt x="3155" y="861"/>
                    </a:cubicBezTo>
                    <a:cubicBezTo>
                      <a:pt x="2593" y="475"/>
                      <a:pt x="2183" y="364"/>
                      <a:pt x="1897" y="364"/>
                    </a:cubicBezTo>
                    <a:cubicBezTo>
                      <a:pt x="1547" y="364"/>
                      <a:pt x="1384" y="530"/>
                      <a:pt x="1358" y="563"/>
                    </a:cubicBezTo>
                    <a:cubicBezTo>
                      <a:pt x="1310" y="611"/>
                      <a:pt x="762" y="1051"/>
                      <a:pt x="1477" y="2373"/>
                    </a:cubicBezTo>
                    <a:cubicBezTo>
                      <a:pt x="1477" y="2373"/>
                      <a:pt x="1358" y="2444"/>
                      <a:pt x="1203" y="2551"/>
                    </a:cubicBezTo>
                    <a:cubicBezTo>
                      <a:pt x="929" y="2742"/>
                      <a:pt x="536" y="3075"/>
                      <a:pt x="536" y="3420"/>
                    </a:cubicBezTo>
                    <a:cubicBezTo>
                      <a:pt x="536" y="3456"/>
                      <a:pt x="536" y="3492"/>
                      <a:pt x="548" y="3528"/>
                    </a:cubicBezTo>
                    <a:cubicBezTo>
                      <a:pt x="679" y="4099"/>
                      <a:pt x="1679" y="4873"/>
                      <a:pt x="1679" y="4873"/>
                    </a:cubicBezTo>
                    <a:cubicBezTo>
                      <a:pt x="1679" y="4873"/>
                      <a:pt x="0" y="5968"/>
                      <a:pt x="965" y="7135"/>
                    </a:cubicBezTo>
                    <a:cubicBezTo>
                      <a:pt x="1399" y="7660"/>
                      <a:pt x="1717" y="7838"/>
                      <a:pt x="1946" y="7838"/>
                    </a:cubicBezTo>
                    <a:cubicBezTo>
                      <a:pt x="2227" y="7838"/>
                      <a:pt x="2376" y="7572"/>
                      <a:pt x="2441" y="7350"/>
                    </a:cubicBezTo>
                    <a:cubicBezTo>
                      <a:pt x="2520" y="7075"/>
                      <a:pt x="2712" y="6878"/>
                      <a:pt x="3097" y="6878"/>
                    </a:cubicBezTo>
                    <a:cubicBezTo>
                      <a:pt x="3296" y="6878"/>
                      <a:pt x="3546" y="6930"/>
                      <a:pt x="3858" y="7052"/>
                    </a:cubicBezTo>
                    <a:cubicBezTo>
                      <a:pt x="3858" y="7052"/>
                      <a:pt x="4580" y="7539"/>
                      <a:pt x="5475" y="7539"/>
                    </a:cubicBezTo>
                    <a:cubicBezTo>
                      <a:pt x="5993" y="7539"/>
                      <a:pt x="6568" y="7376"/>
                      <a:pt x="7096" y="6861"/>
                    </a:cubicBezTo>
                    <a:cubicBezTo>
                      <a:pt x="8632" y="5564"/>
                      <a:pt x="7585" y="3647"/>
                      <a:pt x="7585" y="3647"/>
                    </a:cubicBezTo>
                    <a:cubicBezTo>
                      <a:pt x="7311" y="2706"/>
                      <a:pt x="7596" y="2349"/>
                      <a:pt x="8013" y="2277"/>
                    </a:cubicBezTo>
                    <a:cubicBezTo>
                      <a:pt x="8430" y="2194"/>
                      <a:pt x="9013" y="1849"/>
                      <a:pt x="7942" y="789"/>
                    </a:cubicBezTo>
                    <a:cubicBezTo>
                      <a:pt x="7668" y="515"/>
                      <a:pt x="7382" y="413"/>
                      <a:pt x="7109" y="413"/>
                    </a:cubicBezTo>
                    <a:cubicBezTo>
                      <a:pt x="6313" y="413"/>
                      <a:pt x="5620" y="1277"/>
                      <a:pt x="5620" y="1277"/>
                    </a:cubicBezTo>
                    <a:cubicBezTo>
                      <a:pt x="5620" y="1277"/>
                      <a:pt x="4941" y="206"/>
                      <a:pt x="4382" y="27"/>
                    </a:cubicBezTo>
                    <a:cubicBezTo>
                      <a:pt x="4328" y="9"/>
                      <a:pt x="4275" y="0"/>
                      <a:pt x="4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7" name="Google Shape;5877;p19"/>
              <p:cNvSpPr/>
              <p:nvPr/>
            </p:nvSpPr>
            <p:spPr>
              <a:xfrm>
                <a:off x="40281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3840" y="283"/>
                    </a:moveTo>
                    <a:cubicBezTo>
                      <a:pt x="3879" y="283"/>
                      <a:pt x="3917" y="289"/>
                      <a:pt x="3953" y="301"/>
                    </a:cubicBezTo>
                    <a:cubicBezTo>
                      <a:pt x="4370" y="444"/>
                      <a:pt x="4929" y="1206"/>
                      <a:pt x="5108" y="1492"/>
                    </a:cubicBezTo>
                    <a:lnTo>
                      <a:pt x="5215" y="1670"/>
                    </a:lnTo>
                    <a:lnTo>
                      <a:pt x="5346" y="1504"/>
                    </a:lnTo>
                    <a:cubicBezTo>
                      <a:pt x="5358" y="1504"/>
                      <a:pt x="5977" y="730"/>
                      <a:pt x="6680" y="694"/>
                    </a:cubicBezTo>
                    <a:cubicBezTo>
                      <a:pt x="6693" y="694"/>
                      <a:pt x="6707" y="693"/>
                      <a:pt x="6720" y="693"/>
                    </a:cubicBezTo>
                    <a:cubicBezTo>
                      <a:pt x="7003" y="693"/>
                      <a:pt x="7272" y="812"/>
                      <a:pt x="7454" y="1027"/>
                    </a:cubicBezTo>
                    <a:cubicBezTo>
                      <a:pt x="8013" y="1587"/>
                      <a:pt x="8037" y="1873"/>
                      <a:pt x="8001" y="1992"/>
                    </a:cubicBezTo>
                    <a:cubicBezTo>
                      <a:pt x="7954" y="2170"/>
                      <a:pt x="7704" y="2242"/>
                      <a:pt x="7596" y="2254"/>
                    </a:cubicBezTo>
                    <a:cubicBezTo>
                      <a:pt x="7382" y="2290"/>
                      <a:pt x="7192" y="2420"/>
                      <a:pt x="7073" y="2599"/>
                    </a:cubicBezTo>
                    <a:cubicBezTo>
                      <a:pt x="6906" y="2873"/>
                      <a:pt x="6906" y="3278"/>
                      <a:pt x="7049" y="3825"/>
                    </a:cubicBezTo>
                    <a:lnTo>
                      <a:pt x="7073" y="3861"/>
                    </a:lnTo>
                    <a:cubicBezTo>
                      <a:pt x="7108" y="3933"/>
                      <a:pt x="8037" y="5683"/>
                      <a:pt x="6608" y="6897"/>
                    </a:cubicBezTo>
                    <a:cubicBezTo>
                      <a:pt x="6116" y="7376"/>
                      <a:pt x="5580" y="7529"/>
                      <a:pt x="5097" y="7529"/>
                    </a:cubicBezTo>
                    <a:cubicBezTo>
                      <a:pt x="4270" y="7529"/>
                      <a:pt x="3598" y="7082"/>
                      <a:pt x="3560" y="7052"/>
                    </a:cubicBezTo>
                    <a:lnTo>
                      <a:pt x="3525" y="7040"/>
                    </a:lnTo>
                    <a:cubicBezTo>
                      <a:pt x="3206" y="6920"/>
                      <a:pt x="2938" y="6858"/>
                      <a:pt x="2713" y="6858"/>
                    </a:cubicBezTo>
                    <a:cubicBezTo>
                      <a:pt x="2559" y="6858"/>
                      <a:pt x="2426" y="6887"/>
                      <a:pt x="2310" y="6945"/>
                    </a:cubicBezTo>
                    <a:cubicBezTo>
                      <a:pt x="2108" y="7040"/>
                      <a:pt x="1965" y="7219"/>
                      <a:pt x="1917" y="7433"/>
                    </a:cubicBezTo>
                    <a:cubicBezTo>
                      <a:pt x="1881" y="7540"/>
                      <a:pt x="1798" y="7778"/>
                      <a:pt x="1620" y="7814"/>
                    </a:cubicBezTo>
                    <a:cubicBezTo>
                      <a:pt x="1604" y="7817"/>
                      <a:pt x="1587" y="7819"/>
                      <a:pt x="1567" y="7819"/>
                    </a:cubicBezTo>
                    <a:cubicBezTo>
                      <a:pt x="1421" y="7819"/>
                      <a:pt x="1154" y="7717"/>
                      <a:pt x="703" y="7171"/>
                    </a:cubicBezTo>
                    <a:cubicBezTo>
                      <a:pt x="500" y="6957"/>
                      <a:pt x="405" y="6659"/>
                      <a:pt x="453" y="6373"/>
                    </a:cubicBezTo>
                    <a:cubicBezTo>
                      <a:pt x="548" y="5683"/>
                      <a:pt x="1370" y="5123"/>
                      <a:pt x="1381" y="5123"/>
                    </a:cubicBezTo>
                    <a:lnTo>
                      <a:pt x="1548" y="5016"/>
                    </a:lnTo>
                    <a:lnTo>
                      <a:pt x="1381" y="4885"/>
                    </a:lnTo>
                    <a:cubicBezTo>
                      <a:pt x="1119" y="4683"/>
                      <a:pt x="405" y="4052"/>
                      <a:pt x="310" y="3623"/>
                    </a:cubicBezTo>
                    <a:cubicBezTo>
                      <a:pt x="310" y="3599"/>
                      <a:pt x="310" y="3575"/>
                      <a:pt x="310" y="3552"/>
                    </a:cubicBezTo>
                    <a:cubicBezTo>
                      <a:pt x="310" y="3349"/>
                      <a:pt x="524" y="3075"/>
                      <a:pt x="917" y="2813"/>
                    </a:cubicBezTo>
                    <a:cubicBezTo>
                      <a:pt x="1000" y="2754"/>
                      <a:pt x="1084" y="2694"/>
                      <a:pt x="1167" y="2647"/>
                    </a:cubicBezTo>
                    <a:lnTo>
                      <a:pt x="1310" y="2575"/>
                    </a:lnTo>
                    <a:lnTo>
                      <a:pt x="1227" y="2444"/>
                    </a:lnTo>
                    <a:cubicBezTo>
                      <a:pt x="560" y="1218"/>
                      <a:pt x="1036" y="837"/>
                      <a:pt x="1084" y="801"/>
                    </a:cubicBezTo>
                    <a:cubicBezTo>
                      <a:pt x="1191" y="705"/>
                      <a:pt x="1327" y="657"/>
                      <a:pt x="1466" y="657"/>
                    </a:cubicBezTo>
                    <a:cubicBezTo>
                      <a:pt x="1481" y="657"/>
                      <a:pt x="1497" y="657"/>
                      <a:pt x="1512" y="658"/>
                    </a:cubicBezTo>
                    <a:cubicBezTo>
                      <a:pt x="1774" y="658"/>
                      <a:pt x="2155" y="754"/>
                      <a:pt x="2679" y="1099"/>
                    </a:cubicBezTo>
                    <a:lnTo>
                      <a:pt x="2810" y="1182"/>
                    </a:lnTo>
                    <a:lnTo>
                      <a:pt x="2894" y="1063"/>
                    </a:lnTo>
                    <a:cubicBezTo>
                      <a:pt x="2894" y="1063"/>
                      <a:pt x="2929" y="1004"/>
                      <a:pt x="2989" y="920"/>
                    </a:cubicBezTo>
                    <a:cubicBezTo>
                      <a:pt x="3108" y="777"/>
                      <a:pt x="3405" y="420"/>
                      <a:pt x="3703" y="313"/>
                    </a:cubicBezTo>
                    <a:lnTo>
                      <a:pt x="3727" y="301"/>
                    </a:lnTo>
                    <a:cubicBezTo>
                      <a:pt x="3763" y="289"/>
                      <a:pt x="3801" y="283"/>
                      <a:pt x="3840" y="283"/>
                    </a:cubicBezTo>
                    <a:close/>
                    <a:moveTo>
                      <a:pt x="3847" y="1"/>
                    </a:moveTo>
                    <a:cubicBezTo>
                      <a:pt x="3781" y="1"/>
                      <a:pt x="3715" y="9"/>
                      <a:pt x="3656" y="27"/>
                    </a:cubicBezTo>
                    <a:lnTo>
                      <a:pt x="3608" y="51"/>
                    </a:lnTo>
                    <a:cubicBezTo>
                      <a:pt x="3251" y="170"/>
                      <a:pt x="2917" y="551"/>
                      <a:pt x="2751" y="754"/>
                    </a:cubicBezTo>
                    <a:lnTo>
                      <a:pt x="2727" y="789"/>
                    </a:lnTo>
                    <a:cubicBezTo>
                      <a:pt x="2205" y="451"/>
                      <a:pt x="1803" y="350"/>
                      <a:pt x="1510" y="350"/>
                    </a:cubicBezTo>
                    <a:cubicBezTo>
                      <a:pt x="1101" y="350"/>
                      <a:pt x="902" y="547"/>
                      <a:pt x="881" y="575"/>
                    </a:cubicBezTo>
                    <a:cubicBezTo>
                      <a:pt x="810" y="635"/>
                      <a:pt x="215" y="1135"/>
                      <a:pt x="893" y="2456"/>
                    </a:cubicBezTo>
                    <a:cubicBezTo>
                      <a:pt x="858" y="2480"/>
                      <a:pt x="798" y="2516"/>
                      <a:pt x="738" y="2563"/>
                    </a:cubicBezTo>
                    <a:cubicBezTo>
                      <a:pt x="405" y="2790"/>
                      <a:pt x="0" y="3159"/>
                      <a:pt x="0" y="3552"/>
                    </a:cubicBezTo>
                    <a:cubicBezTo>
                      <a:pt x="0" y="3599"/>
                      <a:pt x="0" y="3647"/>
                      <a:pt x="12" y="3694"/>
                    </a:cubicBezTo>
                    <a:cubicBezTo>
                      <a:pt x="119" y="4183"/>
                      <a:pt x="750" y="4754"/>
                      <a:pt x="1048" y="5004"/>
                    </a:cubicBezTo>
                    <a:cubicBezTo>
                      <a:pt x="774" y="5218"/>
                      <a:pt x="238" y="5719"/>
                      <a:pt x="143" y="6338"/>
                    </a:cubicBezTo>
                    <a:cubicBezTo>
                      <a:pt x="96" y="6707"/>
                      <a:pt x="215" y="7088"/>
                      <a:pt x="465" y="7373"/>
                    </a:cubicBezTo>
                    <a:cubicBezTo>
                      <a:pt x="881" y="7885"/>
                      <a:pt x="1250" y="8135"/>
                      <a:pt x="1560" y="8135"/>
                    </a:cubicBezTo>
                    <a:cubicBezTo>
                      <a:pt x="1596" y="8135"/>
                      <a:pt x="1631" y="8124"/>
                      <a:pt x="1667" y="8124"/>
                    </a:cubicBezTo>
                    <a:cubicBezTo>
                      <a:pt x="1917" y="8064"/>
                      <a:pt x="2108" y="7850"/>
                      <a:pt x="2203" y="7528"/>
                    </a:cubicBezTo>
                    <a:cubicBezTo>
                      <a:pt x="2239" y="7397"/>
                      <a:pt x="2322" y="7290"/>
                      <a:pt x="2441" y="7231"/>
                    </a:cubicBezTo>
                    <a:cubicBezTo>
                      <a:pt x="2518" y="7190"/>
                      <a:pt x="2614" y="7170"/>
                      <a:pt x="2728" y="7170"/>
                    </a:cubicBezTo>
                    <a:cubicBezTo>
                      <a:pt x="2911" y="7170"/>
                      <a:pt x="3140" y="7223"/>
                      <a:pt x="3405" y="7326"/>
                    </a:cubicBezTo>
                    <a:cubicBezTo>
                      <a:pt x="3522" y="7399"/>
                      <a:pt x="4241" y="7831"/>
                      <a:pt x="5110" y="7831"/>
                    </a:cubicBezTo>
                    <a:cubicBezTo>
                      <a:pt x="5655" y="7831"/>
                      <a:pt x="6259" y="7661"/>
                      <a:pt x="6811" y="7123"/>
                    </a:cubicBezTo>
                    <a:cubicBezTo>
                      <a:pt x="8347" y="5826"/>
                      <a:pt x="7442" y="3944"/>
                      <a:pt x="7346" y="3742"/>
                    </a:cubicBezTo>
                    <a:cubicBezTo>
                      <a:pt x="7215" y="3290"/>
                      <a:pt x="7215" y="2956"/>
                      <a:pt x="7335" y="2766"/>
                    </a:cubicBezTo>
                    <a:cubicBezTo>
                      <a:pt x="7406" y="2659"/>
                      <a:pt x="7525" y="2575"/>
                      <a:pt x="7656" y="2563"/>
                    </a:cubicBezTo>
                    <a:cubicBezTo>
                      <a:pt x="8001" y="2492"/>
                      <a:pt x="8228" y="2325"/>
                      <a:pt x="8299" y="2087"/>
                    </a:cubicBezTo>
                    <a:cubicBezTo>
                      <a:pt x="8394" y="1754"/>
                      <a:pt x="8192" y="1349"/>
                      <a:pt x="7668" y="825"/>
                    </a:cubicBezTo>
                    <a:cubicBezTo>
                      <a:pt x="7424" y="559"/>
                      <a:pt x="7086" y="406"/>
                      <a:pt x="6733" y="406"/>
                    </a:cubicBezTo>
                    <a:cubicBezTo>
                      <a:pt x="6707" y="406"/>
                      <a:pt x="6682" y="407"/>
                      <a:pt x="6656" y="408"/>
                    </a:cubicBezTo>
                    <a:cubicBezTo>
                      <a:pt x="6037" y="432"/>
                      <a:pt x="5501" y="920"/>
                      <a:pt x="5251" y="1182"/>
                    </a:cubicBezTo>
                    <a:cubicBezTo>
                      <a:pt x="5037" y="861"/>
                      <a:pt x="4513" y="182"/>
                      <a:pt x="4048" y="27"/>
                    </a:cubicBezTo>
                    <a:cubicBezTo>
                      <a:pt x="3983" y="9"/>
                      <a:pt x="3914" y="1"/>
                      <a:pt x="3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8" name="Google Shape;5878;p19"/>
              <p:cNvSpPr/>
              <p:nvPr/>
            </p:nvSpPr>
            <p:spPr>
              <a:xfrm>
                <a:off x="424755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3747" y="309"/>
                    </a:moveTo>
                    <a:cubicBezTo>
                      <a:pt x="4783" y="309"/>
                      <a:pt x="5873" y="837"/>
                      <a:pt x="6906" y="1869"/>
                    </a:cubicBezTo>
                    <a:cubicBezTo>
                      <a:pt x="8346" y="3334"/>
                      <a:pt x="9097" y="5263"/>
                      <a:pt x="9097" y="7632"/>
                    </a:cubicBezTo>
                    <a:cubicBezTo>
                      <a:pt x="8835" y="7799"/>
                      <a:pt x="8608" y="8001"/>
                      <a:pt x="8406" y="8227"/>
                    </a:cubicBezTo>
                    <a:cubicBezTo>
                      <a:pt x="8085" y="6727"/>
                      <a:pt x="7418" y="4798"/>
                      <a:pt x="6049" y="3489"/>
                    </a:cubicBezTo>
                    <a:cubicBezTo>
                      <a:pt x="5572" y="3036"/>
                      <a:pt x="5096" y="2810"/>
                      <a:pt x="4632" y="2810"/>
                    </a:cubicBezTo>
                    <a:cubicBezTo>
                      <a:pt x="4513" y="2810"/>
                      <a:pt x="4394" y="2822"/>
                      <a:pt x="4275" y="2858"/>
                    </a:cubicBezTo>
                    <a:lnTo>
                      <a:pt x="4132" y="2893"/>
                    </a:lnTo>
                    <a:lnTo>
                      <a:pt x="4167" y="3048"/>
                    </a:lnTo>
                    <a:cubicBezTo>
                      <a:pt x="4441" y="4132"/>
                      <a:pt x="3715" y="5215"/>
                      <a:pt x="2608" y="5382"/>
                    </a:cubicBezTo>
                    <a:cubicBezTo>
                      <a:pt x="2507" y="5398"/>
                      <a:pt x="2406" y="5406"/>
                      <a:pt x="2307" y="5406"/>
                    </a:cubicBezTo>
                    <a:cubicBezTo>
                      <a:pt x="1324" y="5406"/>
                      <a:pt x="483" y="4626"/>
                      <a:pt x="429" y="3620"/>
                    </a:cubicBezTo>
                    <a:lnTo>
                      <a:pt x="417" y="3477"/>
                    </a:lnTo>
                    <a:cubicBezTo>
                      <a:pt x="381" y="2584"/>
                      <a:pt x="1191" y="1215"/>
                      <a:pt x="2417" y="619"/>
                    </a:cubicBezTo>
                    <a:cubicBezTo>
                      <a:pt x="2844" y="411"/>
                      <a:pt x="3290" y="309"/>
                      <a:pt x="3747" y="309"/>
                    </a:cubicBezTo>
                    <a:close/>
                    <a:moveTo>
                      <a:pt x="3769" y="1"/>
                    </a:moveTo>
                    <a:cubicBezTo>
                      <a:pt x="3149" y="1"/>
                      <a:pt x="2643" y="172"/>
                      <a:pt x="2286" y="345"/>
                    </a:cubicBezTo>
                    <a:cubicBezTo>
                      <a:pt x="857" y="1048"/>
                      <a:pt x="0" y="2643"/>
                      <a:pt x="131" y="3632"/>
                    </a:cubicBezTo>
                    <a:lnTo>
                      <a:pt x="143" y="3763"/>
                    </a:lnTo>
                    <a:cubicBezTo>
                      <a:pt x="284" y="4881"/>
                      <a:pt x="1238" y="5703"/>
                      <a:pt x="2335" y="5703"/>
                    </a:cubicBezTo>
                    <a:cubicBezTo>
                      <a:pt x="2441" y="5703"/>
                      <a:pt x="2548" y="5695"/>
                      <a:pt x="2655" y="5679"/>
                    </a:cubicBezTo>
                    <a:cubicBezTo>
                      <a:pt x="3882" y="5501"/>
                      <a:pt x="4715" y="4334"/>
                      <a:pt x="4489" y="3120"/>
                    </a:cubicBezTo>
                    <a:cubicBezTo>
                      <a:pt x="4532" y="3115"/>
                      <a:pt x="4575" y="3112"/>
                      <a:pt x="4618" y="3112"/>
                    </a:cubicBezTo>
                    <a:cubicBezTo>
                      <a:pt x="5008" y="3112"/>
                      <a:pt x="5417" y="3306"/>
                      <a:pt x="5846" y="3703"/>
                    </a:cubicBezTo>
                    <a:cubicBezTo>
                      <a:pt x="7251" y="5048"/>
                      <a:pt x="7882" y="7108"/>
                      <a:pt x="8168" y="8596"/>
                    </a:cubicBezTo>
                    <a:lnTo>
                      <a:pt x="8239" y="8930"/>
                    </a:lnTo>
                    <a:lnTo>
                      <a:pt x="8442" y="8656"/>
                    </a:lnTo>
                    <a:cubicBezTo>
                      <a:pt x="8692" y="8335"/>
                      <a:pt x="8989" y="8049"/>
                      <a:pt x="9335" y="7834"/>
                    </a:cubicBezTo>
                    <a:lnTo>
                      <a:pt x="9394" y="7787"/>
                    </a:lnTo>
                    <a:lnTo>
                      <a:pt x="9394" y="7703"/>
                    </a:lnTo>
                    <a:cubicBezTo>
                      <a:pt x="9418" y="5227"/>
                      <a:pt x="8644" y="3179"/>
                      <a:pt x="7120" y="1655"/>
                    </a:cubicBezTo>
                    <a:cubicBezTo>
                      <a:pt x="5837" y="372"/>
                      <a:pt x="4680" y="1"/>
                      <a:pt x="37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9" name="Google Shape;5879;p19"/>
              <p:cNvSpPr/>
              <p:nvPr/>
            </p:nvSpPr>
            <p:spPr>
              <a:xfrm>
                <a:off x="4617525" y="3833025"/>
                <a:ext cx="235475" cy="2322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9288" extrusionOk="0">
                    <a:moveTo>
                      <a:pt x="1310" y="311"/>
                    </a:moveTo>
                    <a:cubicBezTo>
                      <a:pt x="3680" y="311"/>
                      <a:pt x="5620" y="1049"/>
                      <a:pt x="7073" y="2501"/>
                    </a:cubicBezTo>
                    <a:cubicBezTo>
                      <a:pt x="8561" y="3990"/>
                      <a:pt x="9014" y="5585"/>
                      <a:pt x="8323" y="6990"/>
                    </a:cubicBezTo>
                    <a:cubicBezTo>
                      <a:pt x="7729" y="8179"/>
                      <a:pt x="6415" y="8991"/>
                      <a:pt x="5522" y="8991"/>
                    </a:cubicBezTo>
                    <a:cubicBezTo>
                      <a:pt x="5503" y="8991"/>
                      <a:pt x="5484" y="8991"/>
                      <a:pt x="5466" y="8990"/>
                    </a:cubicBezTo>
                    <a:lnTo>
                      <a:pt x="5335" y="8967"/>
                    </a:lnTo>
                    <a:cubicBezTo>
                      <a:pt x="4227" y="8895"/>
                      <a:pt x="3406" y="7895"/>
                      <a:pt x="3573" y="6788"/>
                    </a:cubicBezTo>
                    <a:cubicBezTo>
                      <a:pt x="3715" y="5841"/>
                      <a:pt x="4528" y="5181"/>
                      <a:pt x="5438" y="5181"/>
                    </a:cubicBezTo>
                    <a:cubicBezTo>
                      <a:pt x="5592" y="5181"/>
                      <a:pt x="5749" y="5200"/>
                      <a:pt x="5906" y="5240"/>
                    </a:cubicBezTo>
                    <a:lnTo>
                      <a:pt x="6049" y="5276"/>
                    </a:lnTo>
                    <a:lnTo>
                      <a:pt x="6085" y="5121"/>
                    </a:lnTo>
                    <a:cubicBezTo>
                      <a:pt x="6240" y="4537"/>
                      <a:pt x="6025" y="3942"/>
                      <a:pt x="5454" y="3347"/>
                    </a:cubicBezTo>
                    <a:cubicBezTo>
                      <a:pt x="4156" y="1978"/>
                      <a:pt x="2215" y="1311"/>
                      <a:pt x="715" y="1001"/>
                    </a:cubicBezTo>
                    <a:cubicBezTo>
                      <a:pt x="953" y="787"/>
                      <a:pt x="1144" y="561"/>
                      <a:pt x="1310" y="311"/>
                    </a:cubicBezTo>
                    <a:close/>
                    <a:moveTo>
                      <a:pt x="1337" y="1"/>
                    </a:moveTo>
                    <a:cubicBezTo>
                      <a:pt x="1301" y="1"/>
                      <a:pt x="1264" y="1"/>
                      <a:pt x="1227" y="1"/>
                    </a:cubicBezTo>
                    <a:lnTo>
                      <a:pt x="1144" y="1"/>
                    </a:lnTo>
                    <a:lnTo>
                      <a:pt x="1096" y="73"/>
                    </a:lnTo>
                    <a:cubicBezTo>
                      <a:pt x="882" y="418"/>
                      <a:pt x="596" y="716"/>
                      <a:pt x="275" y="966"/>
                    </a:cubicBezTo>
                    <a:lnTo>
                      <a:pt x="1" y="1168"/>
                    </a:lnTo>
                    <a:lnTo>
                      <a:pt x="334" y="1227"/>
                    </a:lnTo>
                    <a:cubicBezTo>
                      <a:pt x="1822" y="1513"/>
                      <a:pt x="3882" y="2144"/>
                      <a:pt x="5228" y="3549"/>
                    </a:cubicBezTo>
                    <a:cubicBezTo>
                      <a:pt x="5668" y="4025"/>
                      <a:pt x="5870" y="4478"/>
                      <a:pt x="5823" y="4907"/>
                    </a:cubicBezTo>
                    <a:cubicBezTo>
                      <a:pt x="5693" y="4884"/>
                      <a:pt x="5564" y="4873"/>
                      <a:pt x="5437" y="4873"/>
                    </a:cubicBezTo>
                    <a:cubicBezTo>
                      <a:pt x="4363" y="4873"/>
                      <a:pt x="3423" y="5654"/>
                      <a:pt x="3263" y="6740"/>
                    </a:cubicBezTo>
                    <a:cubicBezTo>
                      <a:pt x="3084" y="7966"/>
                      <a:pt x="3942" y="9098"/>
                      <a:pt x="5180" y="9252"/>
                    </a:cubicBezTo>
                    <a:lnTo>
                      <a:pt x="5299" y="9276"/>
                    </a:lnTo>
                    <a:cubicBezTo>
                      <a:pt x="5370" y="9276"/>
                      <a:pt x="5442" y="9276"/>
                      <a:pt x="5513" y="9288"/>
                    </a:cubicBezTo>
                    <a:cubicBezTo>
                      <a:pt x="6501" y="9288"/>
                      <a:pt x="7930" y="8443"/>
                      <a:pt x="8585" y="7121"/>
                    </a:cubicBezTo>
                    <a:cubicBezTo>
                      <a:pt x="9014" y="6240"/>
                      <a:pt x="9419" y="4430"/>
                      <a:pt x="7275" y="2287"/>
                    </a:cubicBezTo>
                    <a:cubicBezTo>
                      <a:pt x="5762" y="774"/>
                      <a:pt x="3753" y="1"/>
                      <a:pt x="1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0" name="Google Shape;5880;p19"/>
              <p:cNvSpPr/>
              <p:nvPr/>
            </p:nvSpPr>
            <p:spPr>
              <a:xfrm>
                <a:off x="43853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25" y="1"/>
                    </a:moveTo>
                    <a:lnTo>
                      <a:pt x="1" y="48"/>
                    </a:lnTo>
                    <a:lnTo>
                      <a:pt x="37" y="60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1" name="Google Shape;5881;p19"/>
              <p:cNvSpPr/>
              <p:nvPr/>
            </p:nvSpPr>
            <p:spPr>
              <a:xfrm>
                <a:off x="4380600" y="3833625"/>
                <a:ext cx="1015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704" extrusionOk="0">
                    <a:moveTo>
                      <a:pt x="274" y="1"/>
                    </a:moveTo>
                    <a:lnTo>
                      <a:pt x="72" y="382"/>
                    </a:lnTo>
                    <a:lnTo>
                      <a:pt x="0" y="584"/>
                    </a:lnTo>
                    <a:lnTo>
                      <a:pt x="405" y="703"/>
                    </a:lnTo>
                    <a:lnTo>
                      <a:pt x="405" y="703"/>
                    </a:lnTo>
                    <a:lnTo>
                      <a:pt x="369" y="453"/>
                    </a:lnTo>
                    <a:cubicBezTo>
                      <a:pt x="369" y="430"/>
                      <a:pt x="369" y="418"/>
                      <a:pt x="369" y="406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2" name="Google Shape;5882;p19"/>
              <p:cNvSpPr/>
              <p:nvPr/>
            </p:nvSpPr>
            <p:spPr>
              <a:xfrm>
                <a:off x="4352925" y="36547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6334" y="0"/>
                    </a:moveTo>
                    <a:lnTo>
                      <a:pt x="6334" y="0"/>
                    </a:lnTo>
                    <a:cubicBezTo>
                      <a:pt x="5870" y="72"/>
                      <a:pt x="5429" y="250"/>
                      <a:pt x="5036" y="500"/>
                    </a:cubicBezTo>
                    <a:cubicBezTo>
                      <a:pt x="4679" y="727"/>
                      <a:pt x="4358" y="1012"/>
                      <a:pt x="4108" y="1346"/>
                    </a:cubicBezTo>
                    <a:cubicBezTo>
                      <a:pt x="3691" y="1905"/>
                      <a:pt x="3417" y="2560"/>
                      <a:pt x="3322" y="3251"/>
                    </a:cubicBezTo>
                    <a:cubicBezTo>
                      <a:pt x="3274" y="2155"/>
                      <a:pt x="2893" y="739"/>
                      <a:pt x="1167" y="691"/>
                    </a:cubicBezTo>
                    <a:cubicBezTo>
                      <a:pt x="1167" y="691"/>
                      <a:pt x="0" y="798"/>
                      <a:pt x="0" y="1858"/>
                    </a:cubicBezTo>
                    <a:cubicBezTo>
                      <a:pt x="0" y="2917"/>
                      <a:pt x="1631" y="2846"/>
                      <a:pt x="1762" y="4048"/>
                    </a:cubicBezTo>
                    <a:cubicBezTo>
                      <a:pt x="1798" y="4346"/>
                      <a:pt x="1857" y="4715"/>
                      <a:pt x="1869" y="5132"/>
                    </a:cubicBezTo>
                    <a:cubicBezTo>
                      <a:pt x="2000" y="5275"/>
                      <a:pt x="2096" y="5441"/>
                      <a:pt x="2167" y="5620"/>
                    </a:cubicBezTo>
                    <a:cubicBezTo>
                      <a:pt x="2584" y="6608"/>
                      <a:pt x="2405" y="7573"/>
                      <a:pt x="2119" y="8311"/>
                    </a:cubicBezTo>
                    <a:cubicBezTo>
                      <a:pt x="2179" y="8394"/>
                      <a:pt x="2226" y="8466"/>
                      <a:pt x="2226" y="8466"/>
                    </a:cubicBezTo>
                    <a:cubicBezTo>
                      <a:pt x="2783" y="8080"/>
                      <a:pt x="3193" y="7969"/>
                      <a:pt x="3479" y="7969"/>
                    </a:cubicBezTo>
                    <a:cubicBezTo>
                      <a:pt x="3829" y="7969"/>
                      <a:pt x="3993" y="8135"/>
                      <a:pt x="4012" y="8168"/>
                    </a:cubicBezTo>
                    <a:cubicBezTo>
                      <a:pt x="4060" y="8216"/>
                      <a:pt x="4608" y="8656"/>
                      <a:pt x="3893" y="9978"/>
                    </a:cubicBezTo>
                    <a:cubicBezTo>
                      <a:pt x="3893" y="9978"/>
                      <a:pt x="4012" y="10049"/>
                      <a:pt x="4167" y="10156"/>
                    </a:cubicBezTo>
                    <a:cubicBezTo>
                      <a:pt x="4572" y="9996"/>
                      <a:pt x="5004" y="9915"/>
                      <a:pt x="5435" y="9915"/>
                    </a:cubicBezTo>
                    <a:cubicBezTo>
                      <a:pt x="5867" y="9915"/>
                      <a:pt x="6298" y="9996"/>
                      <a:pt x="6703" y="10156"/>
                    </a:cubicBezTo>
                    <a:cubicBezTo>
                      <a:pt x="6870" y="10216"/>
                      <a:pt x="7037" y="10323"/>
                      <a:pt x="7179" y="10430"/>
                    </a:cubicBezTo>
                    <a:cubicBezTo>
                      <a:pt x="7584" y="10454"/>
                      <a:pt x="7953" y="10502"/>
                      <a:pt x="8251" y="10537"/>
                    </a:cubicBezTo>
                    <a:cubicBezTo>
                      <a:pt x="9454" y="10692"/>
                      <a:pt x="9382" y="12311"/>
                      <a:pt x="10442" y="12311"/>
                    </a:cubicBezTo>
                    <a:cubicBezTo>
                      <a:pt x="11513" y="12311"/>
                      <a:pt x="11609" y="11145"/>
                      <a:pt x="11609" y="11145"/>
                    </a:cubicBezTo>
                    <a:cubicBezTo>
                      <a:pt x="11573" y="9418"/>
                      <a:pt x="10156" y="9025"/>
                      <a:pt x="9061" y="8990"/>
                    </a:cubicBezTo>
                    <a:cubicBezTo>
                      <a:pt x="9739" y="8882"/>
                      <a:pt x="10394" y="8620"/>
                      <a:pt x="10954" y="8204"/>
                    </a:cubicBezTo>
                    <a:cubicBezTo>
                      <a:pt x="11299" y="7954"/>
                      <a:pt x="11585" y="7644"/>
                      <a:pt x="11811" y="7287"/>
                    </a:cubicBezTo>
                    <a:cubicBezTo>
                      <a:pt x="12073" y="6882"/>
                      <a:pt x="12240" y="6442"/>
                      <a:pt x="12323" y="5989"/>
                    </a:cubicBezTo>
                    <a:cubicBezTo>
                      <a:pt x="12110" y="5866"/>
                      <a:pt x="11865" y="5815"/>
                      <a:pt x="11606" y="5815"/>
                    </a:cubicBezTo>
                    <a:cubicBezTo>
                      <a:pt x="10443" y="5815"/>
                      <a:pt x="9001" y="6835"/>
                      <a:pt x="9001" y="6835"/>
                    </a:cubicBezTo>
                    <a:cubicBezTo>
                      <a:pt x="12978" y="3810"/>
                      <a:pt x="11263" y="1370"/>
                      <a:pt x="11132" y="1191"/>
                    </a:cubicBezTo>
                    <a:cubicBezTo>
                      <a:pt x="11048" y="1129"/>
                      <a:pt x="10456" y="712"/>
                      <a:pt x="9536" y="712"/>
                    </a:cubicBezTo>
                    <a:cubicBezTo>
                      <a:pt x="8512" y="712"/>
                      <a:pt x="7081" y="1228"/>
                      <a:pt x="5489" y="3322"/>
                    </a:cubicBezTo>
                    <a:cubicBezTo>
                      <a:pt x="5489" y="3322"/>
                      <a:pt x="7001" y="1167"/>
                      <a:pt x="6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3" name="Google Shape;5883;p19"/>
              <p:cNvSpPr/>
              <p:nvPr/>
            </p:nvSpPr>
            <p:spPr>
              <a:xfrm>
                <a:off x="4349350" y="36508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6382" y="310"/>
                    </a:moveTo>
                    <a:cubicBezTo>
                      <a:pt x="6870" y="1405"/>
                      <a:pt x="5513" y="3358"/>
                      <a:pt x="5489" y="3382"/>
                    </a:cubicBezTo>
                    <a:lnTo>
                      <a:pt x="5739" y="3561"/>
                    </a:lnTo>
                    <a:cubicBezTo>
                      <a:pt x="7303" y="1504"/>
                      <a:pt x="8682" y="996"/>
                      <a:pt x="9662" y="996"/>
                    </a:cubicBezTo>
                    <a:cubicBezTo>
                      <a:pt x="10481" y="996"/>
                      <a:pt x="11021" y="1350"/>
                      <a:pt x="11156" y="1453"/>
                    </a:cubicBezTo>
                    <a:cubicBezTo>
                      <a:pt x="11371" y="1751"/>
                      <a:pt x="12823" y="4001"/>
                      <a:pt x="9049" y="6870"/>
                    </a:cubicBezTo>
                    <a:lnTo>
                      <a:pt x="9227" y="7109"/>
                    </a:lnTo>
                    <a:cubicBezTo>
                      <a:pt x="9248" y="7098"/>
                      <a:pt x="10658" y="6110"/>
                      <a:pt x="11753" y="6110"/>
                    </a:cubicBezTo>
                    <a:cubicBezTo>
                      <a:pt x="11948" y="6110"/>
                      <a:pt x="12134" y="6142"/>
                      <a:pt x="12299" y="6216"/>
                    </a:cubicBezTo>
                    <a:cubicBezTo>
                      <a:pt x="12121" y="7025"/>
                      <a:pt x="11668" y="7752"/>
                      <a:pt x="11002" y="8240"/>
                    </a:cubicBezTo>
                    <a:cubicBezTo>
                      <a:pt x="10466" y="8633"/>
                      <a:pt x="9835" y="8894"/>
                      <a:pt x="9180" y="8990"/>
                    </a:cubicBezTo>
                    <a:lnTo>
                      <a:pt x="7751" y="9240"/>
                    </a:lnTo>
                    <a:lnTo>
                      <a:pt x="9192" y="9287"/>
                    </a:lnTo>
                    <a:cubicBezTo>
                      <a:pt x="10263" y="9335"/>
                      <a:pt x="11561" y="9716"/>
                      <a:pt x="11609" y="11288"/>
                    </a:cubicBezTo>
                    <a:cubicBezTo>
                      <a:pt x="11597" y="11323"/>
                      <a:pt x="11502" y="12312"/>
                      <a:pt x="10585" y="12312"/>
                    </a:cubicBezTo>
                    <a:cubicBezTo>
                      <a:pt x="10156" y="12312"/>
                      <a:pt x="9930" y="11966"/>
                      <a:pt x="9680" y="11561"/>
                    </a:cubicBezTo>
                    <a:cubicBezTo>
                      <a:pt x="9406" y="11121"/>
                      <a:pt x="9097" y="10621"/>
                      <a:pt x="8418" y="10549"/>
                    </a:cubicBezTo>
                    <a:lnTo>
                      <a:pt x="8227" y="10526"/>
                    </a:lnTo>
                    <a:cubicBezTo>
                      <a:pt x="7965" y="10490"/>
                      <a:pt x="7692" y="10454"/>
                      <a:pt x="7370" y="10442"/>
                    </a:cubicBezTo>
                    <a:cubicBezTo>
                      <a:pt x="7227" y="10335"/>
                      <a:pt x="7084" y="10240"/>
                      <a:pt x="6918" y="10168"/>
                    </a:cubicBezTo>
                    <a:cubicBezTo>
                      <a:pt x="6514" y="10003"/>
                      <a:pt x="6088" y="9920"/>
                      <a:pt x="5644" y="9920"/>
                    </a:cubicBezTo>
                    <a:cubicBezTo>
                      <a:pt x="5226" y="9920"/>
                      <a:pt x="4791" y="9994"/>
                      <a:pt x="4346" y="10145"/>
                    </a:cubicBezTo>
                    <a:lnTo>
                      <a:pt x="4239" y="10073"/>
                    </a:lnTo>
                    <a:cubicBezTo>
                      <a:pt x="4929" y="8752"/>
                      <a:pt x="4334" y="8252"/>
                      <a:pt x="4286" y="8216"/>
                    </a:cubicBezTo>
                    <a:cubicBezTo>
                      <a:pt x="4251" y="8180"/>
                      <a:pt x="4046" y="7980"/>
                      <a:pt x="3627" y="7980"/>
                    </a:cubicBezTo>
                    <a:cubicBezTo>
                      <a:pt x="3343" y="7980"/>
                      <a:pt x="2960" y="8072"/>
                      <a:pt x="2465" y="8371"/>
                    </a:cubicBezTo>
                    <a:cubicBezTo>
                      <a:pt x="2810" y="7430"/>
                      <a:pt x="2810" y="6537"/>
                      <a:pt x="2465" y="5716"/>
                    </a:cubicBezTo>
                    <a:cubicBezTo>
                      <a:pt x="2393" y="5549"/>
                      <a:pt x="2286" y="5382"/>
                      <a:pt x="2167" y="5227"/>
                    </a:cubicBezTo>
                    <a:cubicBezTo>
                      <a:pt x="2155" y="4918"/>
                      <a:pt x="2119" y="4644"/>
                      <a:pt x="2084" y="4394"/>
                    </a:cubicBezTo>
                    <a:lnTo>
                      <a:pt x="2060" y="4192"/>
                    </a:lnTo>
                    <a:cubicBezTo>
                      <a:pt x="1988" y="3525"/>
                      <a:pt x="1488" y="3203"/>
                      <a:pt x="1036" y="2929"/>
                    </a:cubicBezTo>
                    <a:cubicBezTo>
                      <a:pt x="643" y="2679"/>
                      <a:pt x="298" y="2465"/>
                      <a:pt x="298" y="2025"/>
                    </a:cubicBezTo>
                    <a:cubicBezTo>
                      <a:pt x="298" y="1108"/>
                      <a:pt x="1286" y="1001"/>
                      <a:pt x="1310" y="1001"/>
                    </a:cubicBezTo>
                    <a:cubicBezTo>
                      <a:pt x="2893" y="1048"/>
                      <a:pt x="3274" y="2334"/>
                      <a:pt x="3322" y="3418"/>
                    </a:cubicBezTo>
                    <a:lnTo>
                      <a:pt x="3370" y="4858"/>
                    </a:lnTo>
                    <a:lnTo>
                      <a:pt x="3620" y="3430"/>
                    </a:lnTo>
                    <a:cubicBezTo>
                      <a:pt x="3715" y="2775"/>
                      <a:pt x="3977" y="2144"/>
                      <a:pt x="4370" y="1596"/>
                    </a:cubicBezTo>
                    <a:cubicBezTo>
                      <a:pt x="4858" y="941"/>
                      <a:pt x="5584" y="477"/>
                      <a:pt x="6382" y="310"/>
                    </a:cubicBezTo>
                    <a:close/>
                    <a:moveTo>
                      <a:pt x="6549" y="1"/>
                    </a:moveTo>
                    <a:lnTo>
                      <a:pt x="6453" y="12"/>
                    </a:lnTo>
                    <a:cubicBezTo>
                      <a:pt x="5977" y="84"/>
                      <a:pt x="5513" y="262"/>
                      <a:pt x="5096" y="536"/>
                    </a:cubicBezTo>
                    <a:cubicBezTo>
                      <a:pt x="4727" y="774"/>
                      <a:pt x="4394" y="1072"/>
                      <a:pt x="4132" y="1429"/>
                    </a:cubicBezTo>
                    <a:cubicBezTo>
                      <a:pt x="3870" y="1786"/>
                      <a:pt x="3655" y="2179"/>
                      <a:pt x="3524" y="2596"/>
                    </a:cubicBezTo>
                    <a:cubicBezTo>
                      <a:pt x="3251" y="1405"/>
                      <a:pt x="2489" y="739"/>
                      <a:pt x="1298" y="715"/>
                    </a:cubicBezTo>
                    <a:cubicBezTo>
                      <a:pt x="845" y="751"/>
                      <a:pt x="0" y="1084"/>
                      <a:pt x="0" y="2025"/>
                    </a:cubicBezTo>
                    <a:cubicBezTo>
                      <a:pt x="0" y="2632"/>
                      <a:pt x="464" y="2929"/>
                      <a:pt x="881" y="3191"/>
                    </a:cubicBezTo>
                    <a:cubicBezTo>
                      <a:pt x="1310" y="3441"/>
                      <a:pt x="1703" y="3691"/>
                      <a:pt x="1762" y="4227"/>
                    </a:cubicBezTo>
                    <a:lnTo>
                      <a:pt x="1786" y="4430"/>
                    </a:lnTo>
                    <a:cubicBezTo>
                      <a:pt x="1822" y="4680"/>
                      <a:pt x="1858" y="4977"/>
                      <a:pt x="1869" y="5299"/>
                    </a:cubicBezTo>
                    <a:lnTo>
                      <a:pt x="1869" y="5346"/>
                    </a:lnTo>
                    <a:lnTo>
                      <a:pt x="1905" y="5382"/>
                    </a:lnTo>
                    <a:cubicBezTo>
                      <a:pt x="2024" y="5513"/>
                      <a:pt x="2108" y="5668"/>
                      <a:pt x="2179" y="5835"/>
                    </a:cubicBezTo>
                    <a:cubicBezTo>
                      <a:pt x="2512" y="6620"/>
                      <a:pt x="2489" y="7490"/>
                      <a:pt x="2131" y="8406"/>
                    </a:cubicBezTo>
                    <a:lnTo>
                      <a:pt x="2096" y="8490"/>
                    </a:lnTo>
                    <a:lnTo>
                      <a:pt x="2143" y="8561"/>
                    </a:lnTo>
                    <a:cubicBezTo>
                      <a:pt x="2203" y="8633"/>
                      <a:pt x="2250" y="8692"/>
                      <a:pt x="2250" y="8692"/>
                    </a:cubicBezTo>
                    <a:lnTo>
                      <a:pt x="2334" y="8823"/>
                    </a:lnTo>
                    <a:lnTo>
                      <a:pt x="2453" y="8740"/>
                    </a:lnTo>
                    <a:cubicBezTo>
                      <a:pt x="2976" y="8384"/>
                      <a:pt x="3355" y="8284"/>
                      <a:pt x="3614" y="8284"/>
                    </a:cubicBezTo>
                    <a:cubicBezTo>
                      <a:pt x="3927" y="8284"/>
                      <a:pt x="4066" y="8429"/>
                      <a:pt x="4072" y="8442"/>
                    </a:cubicBezTo>
                    <a:cubicBezTo>
                      <a:pt x="4096" y="8454"/>
                      <a:pt x="4584" y="8835"/>
                      <a:pt x="3905" y="10061"/>
                    </a:cubicBezTo>
                    <a:lnTo>
                      <a:pt x="3834" y="10192"/>
                    </a:lnTo>
                    <a:lnTo>
                      <a:pt x="3965" y="10264"/>
                    </a:lnTo>
                    <a:cubicBezTo>
                      <a:pt x="4060" y="10311"/>
                      <a:pt x="4144" y="10371"/>
                      <a:pt x="4227" y="10430"/>
                    </a:cubicBezTo>
                    <a:lnTo>
                      <a:pt x="4298" y="10478"/>
                    </a:lnTo>
                    <a:lnTo>
                      <a:pt x="4370" y="10442"/>
                    </a:lnTo>
                    <a:cubicBezTo>
                      <a:pt x="4804" y="10288"/>
                      <a:pt x="5224" y="10210"/>
                      <a:pt x="5629" y="10210"/>
                    </a:cubicBezTo>
                    <a:cubicBezTo>
                      <a:pt x="6034" y="10210"/>
                      <a:pt x="6424" y="10288"/>
                      <a:pt x="6799" y="10442"/>
                    </a:cubicBezTo>
                    <a:cubicBezTo>
                      <a:pt x="6953" y="10514"/>
                      <a:pt x="7096" y="10597"/>
                      <a:pt x="7227" y="10704"/>
                    </a:cubicBezTo>
                    <a:lnTo>
                      <a:pt x="7263" y="10740"/>
                    </a:lnTo>
                    <a:lnTo>
                      <a:pt x="7322" y="10740"/>
                    </a:lnTo>
                    <a:cubicBezTo>
                      <a:pt x="7644" y="10752"/>
                      <a:pt x="7930" y="10788"/>
                      <a:pt x="8192" y="10823"/>
                    </a:cubicBezTo>
                    <a:lnTo>
                      <a:pt x="8394" y="10847"/>
                    </a:lnTo>
                    <a:cubicBezTo>
                      <a:pt x="8918" y="10907"/>
                      <a:pt x="9168" y="11288"/>
                      <a:pt x="9430" y="11728"/>
                    </a:cubicBezTo>
                    <a:cubicBezTo>
                      <a:pt x="9692" y="12169"/>
                      <a:pt x="9989" y="12609"/>
                      <a:pt x="10585" y="12609"/>
                    </a:cubicBezTo>
                    <a:lnTo>
                      <a:pt x="10609" y="12633"/>
                    </a:lnTo>
                    <a:cubicBezTo>
                      <a:pt x="11549" y="12633"/>
                      <a:pt x="11883" y="11776"/>
                      <a:pt x="11918" y="11311"/>
                    </a:cubicBezTo>
                    <a:cubicBezTo>
                      <a:pt x="11894" y="10133"/>
                      <a:pt x="11228" y="9371"/>
                      <a:pt x="10037" y="9109"/>
                    </a:cubicBezTo>
                    <a:cubicBezTo>
                      <a:pt x="10454" y="8966"/>
                      <a:pt x="10847" y="8764"/>
                      <a:pt x="11204" y="8502"/>
                    </a:cubicBezTo>
                    <a:cubicBezTo>
                      <a:pt x="11561" y="8240"/>
                      <a:pt x="11859" y="7906"/>
                      <a:pt x="12097" y="7537"/>
                    </a:cubicBezTo>
                    <a:cubicBezTo>
                      <a:pt x="12371" y="7120"/>
                      <a:pt x="12549" y="6656"/>
                      <a:pt x="12621" y="6168"/>
                    </a:cubicBezTo>
                    <a:lnTo>
                      <a:pt x="12633" y="6073"/>
                    </a:lnTo>
                    <a:lnTo>
                      <a:pt x="12549" y="6025"/>
                    </a:lnTo>
                    <a:cubicBezTo>
                      <a:pt x="12312" y="5893"/>
                      <a:pt x="12044" y="5839"/>
                      <a:pt x="11763" y="5839"/>
                    </a:cubicBezTo>
                    <a:cubicBezTo>
                      <a:pt x="11284" y="5839"/>
                      <a:pt x="10769" y="5997"/>
                      <a:pt x="10311" y="6192"/>
                    </a:cubicBezTo>
                    <a:cubicBezTo>
                      <a:pt x="12692" y="3787"/>
                      <a:pt x="11764" y="1858"/>
                      <a:pt x="11466" y="1382"/>
                    </a:cubicBezTo>
                    <a:lnTo>
                      <a:pt x="11490" y="1358"/>
                    </a:lnTo>
                    <a:lnTo>
                      <a:pt x="11383" y="1263"/>
                    </a:lnTo>
                    <a:lnTo>
                      <a:pt x="11311" y="1144"/>
                    </a:lnTo>
                    <a:lnTo>
                      <a:pt x="11263" y="1179"/>
                    </a:lnTo>
                    <a:cubicBezTo>
                      <a:pt x="11049" y="1040"/>
                      <a:pt x="10477" y="735"/>
                      <a:pt x="9666" y="735"/>
                    </a:cubicBezTo>
                    <a:cubicBezTo>
                      <a:pt x="8811" y="735"/>
                      <a:pt x="7689" y="1075"/>
                      <a:pt x="6441" y="2310"/>
                    </a:cubicBezTo>
                    <a:cubicBezTo>
                      <a:pt x="6751" y="1596"/>
                      <a:pt x="6965" y="715"/>
                      <a:pt x="6608" y="84"/>
                    </a:cubicBezTo>
                    <a:lnTo>
                      <a:pt x="65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4" name="Google Shape;5884;p19"/>
              <p:cNvSpPr/>
              <p:nvPr/>
            </p:nvSpPr>
            <p:spPr>
              <a:xfrm>
                <a:off x="4257675" y="3696725"/>
                <a:ext cx="161925" cy="1732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30" extrusionOk="0">
                    <a:moveTo>
                      <a:pt x="691" y="643"/>
                    </a:moveTo>
                    <a:cubicBezTo>
                      <a:pt x="1048" y="1619"/>
                      <a:pt x="2179" y="1988"/>
                      <a:pt x="3274" y="2346"/>
                    </a:cubicBezTo>
                    <a:cubicBezTo>
                      <a:pt x="4155" y="2643"/>
                      <a:pt x="5060" y="2941"/>
                      <a:pt x="5572" y="3548"/>
                    </a:cubicBezTo>
                    <a:cubicBezTo>
                      <a:pt x="5679" y="3679"/>
                      <a:pt x="5775" y="3834"/>
                      <a:pt x="5846" y="4001"/>
                    </a:cubicBezTo>
                    <a:cubicBezTo>
                      <a:pt x="6144" y="4739"/>
                      <a:pt x="6156" y="5584"/>
                      <a:pt x="5882" y="6334"/>
                    </a:cubicBezTo>
                    <a:cubicBezTo>
                      <a:pt x="5715" y="6144"/>
                      <a:pt x="5513" y="5977"/>
                      <a:pt x="5286" y="5858"/>
                    </a:cubicBezTo>
                    <a:cubicBezTo>
                      <a:pt x="5120" y="5096"/>
                      <a:pt x="4441" y="4620"/>
                      <a:pt x="3834" y="4477"/>
                    </a:cubicBezTo>
                    <a:cubicBezTo>
                      <a:pt x="3733" y="4452"/>
                      <a:pt x="3638" y="4441"/>
                      <a:pt x="3548" y="4441"/>
                    </a:cubicBezTo>
                    <a:cubicBezTo>
                      <a:pt x="3023" y="4441"/>
                      <a:pt x="2685" y="4822"/>
                      <a:pt x="2512" y="5167"/>
                    </a:cubicBezTo>
                    <a:cubicBezTo>
                      <a:pt x="2334" y="4608"/>
                      <a:pt x="2905" y="3965"/>
                      <a:pt x="2905" y="3965"/>
                    </a:cubicBezTo>
                    <a:lnTo>
                      <a:pt x="3381" y="3429"/>
                    </a:lnTo>
                    <a:lnTo>
                      <a:pt x="2727" y="3727"/>
                    </a:lnTo>
                    <a:cubicBezTo>
                      <a:pt x="2526" y="3822"/>
                      <a:pt x="2012" y="4017"/>
                      <a:pt x="1638" y="4017"/>
                    </a:cubicBezTo>
                    <a:cubicBezTo>
                      <a:pt x="1546" y="4017"/>
                      <a:pt x="1462" y="4005"/>
                      <a:pt x="1393" y="3977"/>
                    </a:cubicBezTo>
                    <a:cubicBezTo>
                      <a:pt x="1322" y="3953"/>
                      <a:pt x="1274" y="3905"/>
                      <a:pt x="1250" y="3846"/>
                    </a:cubicBezTo>
                    <a:cubicBezTo>
                      <a:pt x="1072" y="3346"/>
                      <a:pt x="1298" y="3167"/>
                      <a:pt x="1298" y="3167"/>
                    </a:cubicBezTo>
                    <a:lnTo>
                      <a:pt x="1488" y="3048"/>
                    </a:lnTo>
                    <a:lnTo>
                      <a:pt x="1298" y="2917"/>
                    </a:lnTo>
                    <a:cubicBezTo>
                      <a:pt x="750" y="2560"/>
                      <a:pt x="452" y="2155"/>
                      <a:pt x="393" y="1703"/>
                    </a:cubicBezTo>
                    <a:cubicBezTo>
                      <a:pt x="369" y="1334"/>
                      <a:pt x="476" y="953"/>
                      <a:pt x="691" y="643"/>
                    </a:cubicBezTo>
                    <a:close/>
                    <a:moveTo>
                      <a:pt x="845" y="0"/>
                    </a:moveTo>
                    <a:lnTo>
                      <a:pt x="655" y="191"/>
                    </a:lnTo>
                    <a:cubicBezTo>
                      <a:pt x="631" y="226"/>
                      <a:pt x="0" y="881"/>
                      <a:pt x="95" y="1727"/>
                    </a:cubicBezTo>
                    <a:cubicBezTo>
                      <a:pt x="155" y="2238"/>
                      <a:pt x="464" y="2679"/>
                      <a:pt x="988" y="3072"/>
                    </a:cubicBezTo>
                    <a:cubicBezTo>
                      <a:pt x="893" y="3215"/>
                      <a:pt x="810" y="3501"/>
                      <a:pt x="976" y="3941"/>
                    </a:cubicBezTo>
                    <a:cubicBezTo>
                      <a:pt x="1024" y="4084"/>
                      <a:pt x="1131" y="4203"/>
                      <a:pt x="1274" y="4251"/>
                    </a:cubicBezTo>
                    <a:cubicBezTo>
                      <a:pt x="1381" y="4296"/>
                      <a:pt x="1507" y="4314"/>
                      <a:pt x="1640" y="4314"/>
                    </a:cubicBezTo>
                    <a:cubicBezTo>
                      <a:pt x="1891" y="4314"/>
                      <a:pt x="2167" y="4249"/>
                      <a:pt x="2393" y="4179"/>
                    </a:cubicBezTo>
                    <a:lnTo>
                      <a:pt x="2393" y="4179"/>
                    </a:lnTo>
                    <a:cubicBezTo>
                      <a:pt x="2167" y="4584"/>
                      <a:pt x="2036" y="5156"/>
                      <a:pt x="2417" y="5608"/>
                    </a:cubicBezTo>
                    <a:lnTo>
                      <a:pt x="2607" y="5822"/>
                    </a:lnTo>
                    <a:lnTo>
                      <a:pt x="2679" y="5548"/>
                    </a:lnTo>
                    <a:cubicBezTo>
                      <a:pt x="2690" y="5505"/>
                      <a:pt x="2906" y="4737"/>
                      <a:pt x="3551" y="4737"/>
                    </a:cubicBezTo>
                    <a:cubicBezTo>
                      <a:pt x="3617" y="4737"/>
                      <a:pt x="3687" y="4745"/>
                      <a:pt x="3762" y="4763"/>
                    </a:cubicBezTo>
                    <a:cubicBezTo>
                      <a:pt x="4262" y="4882"/>
                      <a:pt x="4858" y="5286"/>
                      <a:pt x="4989" y="5929"/>
                    </a:cubicBezTo>
                    <a:lnTo>
                      <a:pt x="5013" y="6084"/>
                    </a:lnTo>
                    <a:lnTo>
                      <a:pt x="5096" y="6108"/>
                    </a:lnTo>
                    <a:cubicBezTo>
                      <a:pt x="5394" y="6215"/>
                      <a:pt x="5691" y="6572"/>
                      <a:pt x="5810" y="6727"/>
                    </a:cubicBezTo>
                    <a:lnTo>
                      <a:pt x="5965" y="6930"/>
                    </a:lnTo>
                    <a:lnTo>
                      <a:pt x="6060" y="6703"/>
                    </a:lnTo>
                    <a:cubicBezTo>
                      <a:pt x="6453" y="5703"/>
                      <a:pt x="6477" y="4751"/>
                      <a:pt x="6108" y="3893"/>
                    </a:cubicBezTo>
                    <a:cubicBezTo>
                      <a:pt x="6036" y="3703"/>
                      <a:pt x="5929" y="3524"/>
                      <a:pt x="5786" y="3370"/>
                    </a:cubicBezTo>
                    <a:cubicBezTo>
                      <a:pt x="5227" y="2691"/>
                      <a:pt x="4274" y="2369"/>
                      <a:pt x="3358" y="2072"/>
                    </a:cubicBezTo>
                    <a:cubicBezTo>
                      <a:pt x="2191" y="1679"/>
                      <a:pt x="1083" y="1322"/>
                      <a:pt x="893" y="286"/>
                    </a:cubicBez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5" name="Google Shape;5885;p19"/>
              <p:cNvSpPr/>
              <p:nvPr/>
            </p:nvSpPr>
            <p:spPr>
              <a:xfrm>
                <a:off x="4449050" y="3899125"/>
                <a:ext cx="170300" cy="1568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75" extrusionOk="0">
                    <a:moveTo>
                      <a:pt x="1606" y="280"/>
                    </a:moveTo>
                    <a:cubicBezTo>
                      <a:pt x="2016" y="280"/>
                      <a:pt x="2424" y="359"/>
                      <a:pt x="2811" y="512"/>
                    </a:cubicBezTo>
                    <a:cubicBezTo>
                      <a:pt x="2965" y="584"/>
                      <a:pt x="3108" y="667"/>
                      <a:pt x="3239" y="774"/>
                    </a:cubicBezTo>
                    <a:cubicBezTo>
                      <a:pt x="3858" y="1286"/>
                      <a:pt x="4156" y="2203"/>
                      <a:pt x="4454" y="3096"/>
                    </a:cubicBezTo>
                    <a:cubicBezTo>
                      <a:pt x="4823" y="4179"/>
                      <a:pt x="5192" y="5311"/>
                      <a:pt x="6168" y="5668"/>
                    </a:cubicBezTo>
                    <a:cubicBezTo>
                      <a:pt x="5889" y="5871"/>
                      <a:pt x="5553" y="5969"/>
                      <a:pt x="5210" y="5969"/>
                    </a:cubicBezTo>
                    <a:cubicBezTo>
                      <a:pt x="5172" y="5969"/>
                      <a:pt x="5135" y="5968"/>
                      <a:pt x="5097" y="5965"/>
                    </a:cubicBezTo>
                    <a:cubicBezTo>
                      <a:pt x="4656" y="5918"/>
                      <a:pt x="4239" y="5608"/>
                      <a:pt x="3894" y="5060"/>
                    </a:cubicBezTo>
                    <a:lnTo>
                      <a:pt x="3775" y="4882"/>
                    </a:lnTo>
                    <a:lnTo>
                      <a:pt x="3644" y="5060"/>
                    </a:lnTo>
                    <a:cubicBezTo>
                      <a:pt x="3636" y="5069"/>
                      <a:pt x="3550" y="5184"/>
                      <a:pt x="3325" y="5184"/>
                    </a:cubicBezTo>
                    <a:cubicBezTo>
                      <a:pt x="3231" y="5184"/>
                      <a:pt x="3112" y="5164"/>
                      <a:pt x="2965" y="5108"/>
                    </a:cubicBezTo>
                    <a:cubicBezTo>
                      <a:pt x="2894" y="5084"/>
                      <a:pt x="2846" y="5037"/>
                      <a:pt x="2823" y="4977"/>
                    </a:cubicBezTo>
                    <a:cubicBezTo>
                      <a:pt x="2680" y="4632"/>
                      <a:pt x="2965" y="3894"/>
                      <a:pt x="3073" y="3632"/>
                    </a:cubicBezTo>
                    <a:lnTo>
                      <a:pt x="3370" y="2977"/>
                    </a:lnTo>
                    <a:lnTo>
                      <a:pt x="2846" y="3465"/>
                    </a:lnTo>
                    <a:cubicBezTo>
                      <a:pt x="2836" y="3465"/>
                      <a:pt x="2356" y="3881"/>
                      <a:pt x="1873" y="3881"/>
                    </a:cubicBezTo>
                    <a:cubicBezTo>
                      <a:pt x="1796" y="3881"/>
                      <a:pt x="1719" y="3871"/>
                      <a:pt x="1644" y="3846"/>
                    </a:cubicBezTo>
                    <a:cubicBezTo>
                      <a:pt x="2049" y="3644"/>
                      <a:pt x="2489" y="3215"/>
                      <a:pt x="2334" y="2524"/>
                    </a:cubicBezTo>
                    <a:cubicBezTo>
                      <a:pt x="2203" y="1989"/>
                      <a:pt x="1799" y="1358"/>
                      <a:pt x="1132" y="1131"/>
                    </a:cubicBezTo>
                    <a:cubicBezTo>
                      <a:pt x="1048" y="846"/>
                      <a:pt x="882" y="608"/>
                      <a:pt x="644" y="429"/>
                    </a:cubicBezTo>
                    <a:cubicBezTo>
                      <a:pt x="958" y="329"/>
                      <a:pt x="1282" y="280"/>
                      <a:pt x="1606" y="280"/>
                    </a:cubicBezTo>
                    <a:close/>
                    <a:moveTo>
                      <a:pt x="1645" y="0"/>
                    </a:moveTo>
                    <a:cubicBezTo>
                      <a:pt x="1203" y="0"/>
                      <a:pt x="745" y="84"/>
                      <a:pt x="275" y="250"/>
                    </a:cubicBezTo>
                    <a:lnTo>
                      <a:pt x="1" y="346"/>
                    </a:lnTo>
                    <a:lnTo>
                      <a:pt x="239" y="512"/>
                    </a:lnTo>
                    <a:cubicBezTo>
                      <a:pt x="620" y="774"/>
                      <a:pt x="846" y="1048"/>
                      <a:pt x="846" y="1250"/>
                    </a:cubicBezTo>
                    <a:lnTo>
                      <a:pt x="846" y="1370"/>
                    </a:lnTo>
                    <a:lnTo>
                      <a:pt x="953" y="1393"/>
                    </a:lnTo>
                    <a:cubicBezTo>
                      <a:pt x="1549" y="1560"/>
                      <a:pt x="1918" y="2120"/>
                      <a:pt x="2037" y="2596"/>
                    </a:cubicBezTo>
                    <a:cubicBezTo>
                      <a:pt x="2227" y="3417"/>
                      <a:pt x="1287" y="3679"/>
                      <a:pt x="1251" y="3691"/>
                    </a:cubicBezTo>
                    <a:lnTo>
                      <a:pt x="965" y="3763"/>
                    </a:lnTo>
                    <a:lnTo>
                      <a:pt x="1191" y="3941"/>
                    </a:lnTo>
                    <a:cubicBezTo>
                      <a:pt x="1401" y="4123"/>
                      <a:pt x="1633" y="4193"/>
                      <a:pt x="1863" y="4193"/>
                    </a:cubicBezTo>
                    <a:cubicBezTo>
                      <a:pt x="2131" y="4193"/>
                      <a:pt x="2396" y="4099"/>
                      <a:pt x="2620" y="3977"/>
                    </a:cubicBezTo>
                    <a:lnTo>
                      <a:pt x="2620" y="3977"/>
                    </a:lnTo>
                    <a:cubicBezTo>
                      <a:pt x="2513" y="4322"/>
                      <a:pt x="2418" y="4787"/>
                      <a:pt x="2537" y="5096"/>
                    </a:cubicBezTo>
                    <a:cubicBezTo>
                      <a:pt x="2596" y="5227"/>
                      <a:pt x="2715" y="5346"/>
                      <a:pt x="2846" y="5394"/>
                    </a:cubicBezTo>
                    <a:cubicBezTo>
                      <a:pt x="3031" y="5462"/>
                      <a:pt x="3189" y="5488"/>
                      <a:pt x="3319" y="5488"/>
                    </a:cubicBezTo>
                    <a:cubicBezTo>
                      <a:pt x="3509" y="5488"/>
                      <a:pt x="3643" y="5433"/>
                      <a:pt x="3727" y="5370"/>
                    </a:cubicBezTo>
                    <a:cubicBezTo>
                      <a:pt x="4120" y="5906"/>
                      <a:pt x="4573" y="6203"/>
                      <a:pt x="5073" y="6263"/>
                    </a:cubicBezTo>
                    <a:cubicBezTo>
                      <a:pt x="5132" y="6275"/>
                      <a:pt x="5192" y="6275"/>
                      <a:pt x="5251" y="6275"/>
                    </a:cubicBezTo>
                    <a:cubicBezTo>
                      <a:pt x="5990" y="6275"/>
                      <a:pt x="6573" y="5739"/>
                      <a:pt x="6597" y="5715"/>
                    </a:cubicBezTo>
                    <a:lnTo>
                      <a:pt x="6811" y="5513"/>
                    </a:lnTo>
                    <a:lnTo>
                      <a:pt x="6525" y="5465"/>
                    </a:lnTo>
                    <a:cubicBezTo>
                      <a:pt x="5490" y="5275"/>
                      <a:pt x="5120" y="4168"/>
                      <a:pt x="4739" y="3001"/>
                    </a:cubicBezTo>
                    <a:cubicBezTo>
                      <a:pt x="4430" y="2072"/>
                      <a:pt x="4108" y="1108"/>
                      <a:pt x="3418" y="548"/>
                    </a:cubicBezTo>
                    <a:cubicBezTo>
                      <a:pt x="3275" y="429"/>
                      <a:pt x="3096" y="322"/>
                      <a:pt x="2918" y="250"/>
                    </a:cubicBezTo>
                    <a:cubicBezTo>
                      <a:pt x="2513" y="84"/>
                      <a:pt x="2087" y="0"/>
                      <a:pt x="1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6" name="Google Shape;5886;p19"/>
              <p:cNvSpPr/>
              <p:nvPr/>
            </p:nvSpPr>
            <p:spPr>
              <a:xfrm>
                <a:off x="4261825" y="3844875"/>
                <a:ext cx="225350" cy="195950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8" extrusionOk="0">
                    <a:moveTo>
                      <a:pt x="4791" y="0"/>
                    </a:moveTo>
                    <a:cubicBezTo>
                      <a:pt x="4739" y="0"/>
                      <a:pt x="4686" y="9"/>
                      <a:pt x="4632" y="27"/>
                    </a:cubicBezTo>
                    <a:cubicBezTo>
                      <a:pt x="4073" y="206"/>
                      <a:pt x="3394" y="1277"/>
                      <a:pt x="3394" y="1277"/>
                    </a:cubicBezTo>
                    <a:cubicBezTo>
                      <a:pt x="3394" y="1277"/>
                      <a:pt x="2697" y="408"/>
                      <a:pt x="1899" y="408"/>
                    </a:cubicBezTo>
                    <a:cubicBezTo>
                      <a:pt x="1627" y="408"/>
                      <a:pt x="1344" y="509"/>
                      <a:pt x="1072" y="777"/>
                    </a:cubicBezTo>
                    <a:cubicBezTo>
                      <a:pt x="1" y="1849"/>
                      <a:pt x="584" y="2182"/>
                      <a:pt x="1001" y="2266"/>
                    </a:cubicBezTo>
                    <a:cubicBezTo>
                      <a:pt x="1429" y="2361"/>
                      <a:pt x="1703" y="2706"/>
                      <a:pt x="1429" y="3647"/>
                    </a:cubicBezTo>
                    <a:cubicBezTo>
                      <a:pt x="1429" y="3647"/>
                      <a:pt x="394" y="5564"/>
                      <a:pt x="1918" y="6861"/>
                    </a:cubicBezTo>
                    <a:cubicBezTo>
                      <a:pt x="2442" y="7373"/>
                      <a:pt x="3016" y="7536"/>
                      <a:pt x="3533" y="7536"/>
                    </a:cubicBezTo>
                    <a:cubicBezTo>
                      <a:pt x="4436" y="7536"/>
                      <a:pt x="5168" y="7040"/>
                      <a:pt x="5168" y="7040"/>
                    </a:cubicBezTo>
                    <a:cubicBezTo>
                      <a:pt x="5476" y="6924"/>
                      <a:pt x="5723" y="6874"/>
                      <a:pt x="5918" y="6874"/>
                    </a:cubicBezTo>
                    <a:cubicBezTo>
                      <a:pt x="6305" y="6874"/>
                      <a:pt x="6494" y="7069"/>
                      <a:pt x="6573" y="7338"/>
                    </a:cubicBezTo>
                    <a:cubicBezTo>
                      <a:pt x="6645" y="7567"/>
                      <a:pt x="6793" y="7837"/>
                      <a:pt x="7074" y="7837"/>
                    </a:cubicBezTo>
                    <a:cubicBezTo>
                      <a:pt x="7302" y="7837"/>
                      <a:pt x="7617" y="7659"/>
                      <a:pt x="8049" y="7135"/>
                    </a:cubicBezTo>
                    <a:cubicBezTo>
                      <a:pt x="9014" y="5968"/>
                      <a:pt x="7347" y="4873"/>
                      <a:pt x="7347" y="4873"/>
                    </a:cubicBezTo>
                    <a:cubicBezTo>
                      <a:pt x="7347" y="4873"/>
                      <a:pt x="8347" y="4099"/>
                      <a:pt x="8478" y="3516"/>
                    </a:cubicBezTo>
                    <a:cubicBezTo>
                      <a:pt x="8478" y="3492"/>
                      <a:pt x="8478" y="3456"/>
                      <a:pt x="8478" y="3420"/>
                    </a:cubicBezTo>
                    <a:cubicBezTo>
                      <a:pt x="8478" y="3063"/>
                      <a:pt x="8085" y="2742"/>
                      <a:pt x="7811" y="2539"/>
                    </a:cubicBezTo>
                    <a:cubicBezTo>
                      <a:pt x="7668" y="2432"/>
                      <a:pt x="7537" y="2373"/>
                      <a:pt x="7537" y="2373"/>
                    </a:cubicBezTo>
                    <a:cubicBezTo>
                      <a:pt x="8264" y="1051"/>
                      <a:pt x="7716" y="599"/>
                      <a:pt x="7668" y="551"/>
                    </a:cubicBezTo>
                    <a:cubicBezTo>
                      <a:pt x="7635" y="531"/>
                      <a:pt x="7467" y="365"/>
                      <a:pt x="7112" y="365"/>
                    </a:cubicBezTo>
                    <a:cubicBezTo>
                      <a:pt x="6827" y="365"/>
                      <a:pt x="6422" y="472"/>
                      <a:pt x="5870" y="849"/>
                    </a:cubicBezTo>
                    <a:cubicBezTo>
                      <a:pt x="5870" y="849"/>
                      <a:pt x="5823" y="789"/>
                      <a:pt x="5763" y="706"/>
                    </a:cubicBezTo>
                    <a:cubicBezTo>
                      <a:pt x="5609" y="503"/>
                      <a:pt x="5299" y="158"/>
                      <a:pt x="4978" y="39"/>
                    </a:cubicBezTo>
                    <a:lnTo>
                      <a:pt x="4942" y="27"/>
                    </a:lnTo>
                    <a:cubicBezTo>
                      <a:pt x="4894" y="9"/>
                      <a:pt x="4844" y="0"/>
                      <a:pt x="4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7" name="Google Shape;5887;p19"/>
              <p:cNvSpPr/>
              <p:nvPr/>
            </p:nvSpPr>
            <p:spPr>
              <a:xfrm>
                <a:off x="42677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4704" y="182"/>
                    </a:moveTo>
                    <a:lnTo>
                      <a:pt x="4692" y="337"/>
                    </a:lnTo>
                    <a:cubicBezTo>
                      <a:pt x="4990" y="444"/>
                      <a:pt x="5287" y="801"/>
                      <a:pt x="5406" y="944"/>
                    </a:cubicBezTo>
                    <a:cubicBezTo>
                      <a:pt x="5466" y="1027"/>
                      <a:pt x="5502" y="1075"/>
                      <a:pt x="5502" y="1075"/>
                    </a:cubicBezTo>
                    <a:lnTo>
                      <a:pt x="5585" y="1206"/>
                    </a:lnTo>
                    <a:lnTo>
                      <a:pt x="5716" y="1123"/>
                    </a:lnTo>
                    <a:cubicBezTo>
                      <a:pt x="6239" y="767"/>
                      <a:pt x="6616" y="667"/>
                      <a:pt x="6873" y="667"/>
                    </a:cubicBezTo>
                    <a:cubicBezTo>
                      <a:pt x="7184" y="667"/>
                      <a:pt x="7322" y="812"/>
                      <a:pt x="7335" y="825"/>
                    </a:cubicBezTo>
                    <a:cubicBezTo>
                      <a:pt x="7359" y="837"/>
                      <a:pt x="7835" y="1230"/>
                      <a:pt x="7168" y="2444"/>
                    </a:cubicBezTo>
                    <a:lnTo>
                      <a:pt x="7097" y="2575"/>
                    </a:lnTo>
                    <a:lnTo>
                      <a:pt x="7228" y="2647"/>
                    </a:lnTo>
                    <a:cubicBezTo>
                      <a:pt x="7311" y="2706"/>
                      <a:pt x="7407" y="2754"/>
                      <a:pt x="7490" y="2813"/>
                    </a:cubicBezTo>
                    <a:cubicBezTo>
                      <a:pt x="7871" y="3075"/>
                      <a:pt x="8097" y="3349"/>
                      <a:pt x="8097" y="3563"/>
                    </a:cubicBezTo>
                    <a:cubicBezTo>
                      <a:pt x="8097" y="3587"/>
                      <a:pt x="8085" y="3611"/>
                      <a:pt x="8085" y="3635"/>
                    </a:cubicBezTo>
                    <a:cubicBezTo>
                      <a:pt x="7990" y="4064"/>
                      <a:pt x="7276" y="4683"/>
                      <a:pt x="7014" y="4897"/>
                    </a:cubicBezTo>
                    <a:lnTo>
                      <a:pt x="6847" y="5016"/>
                    </a:lnTo>
                    <a:lnTo>
                      <a:pt x="7026" y="5135"/>
                    </a:lnTo>
                    <a:cubicBezTo>
                      <a:pt x="7026" y="5147"/>
                      <a:pt x="7847" y="5695"/>
                      <a:pt x="7954" y="6373"/>
                    </a:cubicBezTo>
                    <a:cubicBezTo>
                      <a:pt x="7990" y="6671"/>
                      <a:pt x="7895" y="6969"/>
                      <a:pt x="7692" y="7183"/>
                    </a:cubicBezTo>
                    <a:cubicBezTo>
                      <a:pt x="7251" y="7729"/>
                      <a:pt x="6977" y="7831"/>
                      <a:pt x="6837" y="7831"/>
                    </a:cubicBezTo>
                    <a:cubicBezTo>
                      <a:pt x="6818" y="7831"/>
                      <a:pt x="6801" y="7829"/>
                      <a:pt x="6787" y="7826"/>
                    </a:cubicBezTo>
                    <a:cubicBezTo>
                      <a:pt x="6609" y="7790"/>
                      <a:pt x="6514" y="7540"/>
                      <a:pt x="6490" y="7445"/>
                    </a:cubicBezTo>
                    <a:cubicBezTo>
                      <a:pt x="6430" y="7231"/>
                      <a:pt x="6287" y="7052"/>
                      <a:pt x="6097" y="6957"/>
                    </a:cubicBezTo>
                    <a:cubicBezTo>
                      <a:pt x="5966" y="6897"/>
                      <a:pt x="5823" y="6862"/>
                      <a:pt x="5680" y="6862"/>
                    </a:cubicBezTo>
                    <a:lnTo>
                      <a:pt x="5680" y="6873"/>
                    </a:lnTo>
                    <a:cubicBezTo>
                      <a:pt x="5394" y="6885"/>
                      <a:pt x="5121" y="6957"/>
                      <a:pt x="4870" y="7076"/>
                    </a:cubicBezTo>
                    <a:lnTo>
                      <a:pt x="4835" y="7088"/>
                    </a:lnTo>
                    <a:cubicBezTo>
                      <a:pt x="4790" y="7118"/>
                      <a:pt x="4120" y="7557"/>
                      <a:pt x="3297" y="7557"/>
                    </a:cubicBezTo>
                    <a:cubicBezTo>
                      <a:pt x="2810" y="7557"/>
                      <a:pt x="2270" y="7403"/>
                      <a:pt x="1775" y="6921"/>
                    </a:cubicBezTo>
                    <a:cubicBezTo>
                      <a:pt x="358" y="5707"/>
                      <a:pt x="1287" y="3968"/>
                      <a:pt x="1322" y="3885"/>
                    </a:cubicBezTo>
                    <a:lnTo>
                      <a:pt x="1334" y="3861"/>
                    </a:lnTo>
                    <a:cubicBezTo>
                      <a:pt x="1489" y="3313"/>
                      <a:pt x="1489" y="2909"/>
                      <a:pt x="1322" y="2635"/>
                    </a:cubicBezTo>
                    <a:cubicBezTo>
                      <a:pt x="1203" y="2444"/>
                      <a:pt x="1013" y="2325"/>
                      <a:pt x="799" y="2290"/>
                    </a:cubicBezTo>
                    <a:cubicBezTo>
                      <a:pt x="679" y="2266"/>
                      <a:pt x="441" y="2206"/>
                      <a:pt x="382" y="2028"/>
                    </a:cubicBezTo>
                    <a:cubicBezTo>
                      <a:pt x="346" y="1909"/>
                      <a:pt x="370" y="1623"/>
                      <a:pt x="941" y="1051"/>
                    </a:cubicBezTo>
                    <a:cubicBezTo>
                      <a:pt x="1123" y="847"/>
                      <a:pt x="1392" y="729"/>
                      <a:pt x="1675" y="729"/>
                    </a:cubicBezTo>
                    <a:cubicBezTo>
                      <a:pt x="1688" y="729"/>
                      <a:pt x="1702" y="729"/>
                      <a:pt x="1715" y="730"/>
                    </a:cubicBezTo>
                    <a:cubicBezTo>
                      <a:pt x="2406" y="766"/>
                      <a:pt x="3037" y="1539"/>
                      <a:pt x="3037" y="1539"/>
                    </a:cubicBezTo>
                    <a:lnTo>
                      <a:pt x="3168" y="1706"/>
                    </a:lnTo>
                    <a:lnTo>
                      <a:pt x="3287" y="1528"/>
                    </a:lnTo>
                    <a:cubicBezTo>
                      <a:pt x="3466" y="1230"/>
                      <a:pt x="4025" y="468"/>
                      <a:pt x="4442" y="337"/>
                    </a:cubicBezTo>
                    <a:cubicBezTo>
                      <a:pt x="4478" y="325"/>
                      <a:pt x="4513" y="319"/>
                      <a:pt x="4549" y="319"/>
                    </a:cubicBezTo>
                    <a:cubicBezTo>
                      <a:pt x="4585" y="319"/>
                      <a:pt x="4620" y="325"/>
                      <a:pt x="4656" y="337"/>
                    </a:cubicBezTo>
                    <a:lnTo>
                      <a:pt x="4704" y="182"/>
                    </a:lnTo>
                    <a:close/>
                    <a:moveTo>
                      <a:pt x="4549" y="1"/>
                    </a:moveTo>
                    <a:cubicBezTo>
                      <a:pt x="4481" y="1"/>
                      <a:pt x="4412" y="9"/>
                      <a:pt x="4347" y="27"/>
                    </a:cubicBezTo>
                    <a:cubicBezTo>
                      <a:pt x="3882" y="182"/>
                      <a:pt x="3358" y="861"/>
                      <a:pt x="3144" y="1182"/>
                    </a:cubicBezTo>
                    <a:cubicBezTo>
                      <a:pt x="2894" y="920"/>
                      <a:pt x="2358" y="444"/>
                      <a:pt x="1739" y="408"/>
                    </a:cubicBezTo>
                    <a:cubicBezTo>
                      <a:pt x="1714" y="407"/>
                      <a:pt x="1688" y="406"/>
                      <a:pt x="1662" y="406"/>
                    </a:cubicBezTo>
                    <a:cubicBezTo>
                      <a:pt x="1309" y="406"/>
                      <a:pt x="971" y="559"/>
                      <a:pt x="727" y="825"/>
                    </a:cubicBezTo>
                    <a:cubicBezTo>
                      <a:pt x="203" y="1349"/>
                      <a:pt x="1" y="1754"/>
                      <a:pt x="96" y="2087"/>
                    </a:cubicBezTo>
                    <a:cubicBezTo>
                      <a:pt x="168" y="2325"/>
                      <a:pt x="394" y="2492"/>
                      <a:pt x="739" y="2563"/>
                    </a:cubicBezTo>
                    <a:cubicBezTo>
                      <a:pt x="870" y="2575"/>
                      <a:pt x="989" y="2659"/>
                      <a:pt x="1060" y="2766"/>
                    </a:cubicBezTo>
                    <a:cubicBezTo>
                      <a:pt x="1180" y="2956"/>
                      <a:pt x="1180" y="3290"/>
                      <a:pt x="1060" y="3742"/>
                    </a:cubicBezTo>
                    <a:cubicBezTo>
                      <a:pt x="953" y="3944"/>
                      <a:pt x="48" y="5826"/>
                      <a:pt x="1572" y="7123"/>
                    </a:cubicBezTo>
                    <a:cubicBezTo>
                      <a:pt x="2128" y="7661"/>
                      <a:pt x="2737" y="7831"/>
                      <a:pt x="3286" y="7831"/>
                    </a:cubicBezTo>
                    <a:cubicBezTo>
                      <a:pt x="4161" y="7831"/>
                      <a:pt x="4884" y="7399"/>
                      <a:pt x="5001" y="7326"/>
                    </a:cubicBezTo>
                    <a:cubicBezTo>
                      <a:pt x="5267" y="7223"/>
                      <a:pt x="5496" y="7170"/>
                      <a:pt x="5679" y="7170"/>
                    </a:cubicBezTo>
                    <a:cubicBezTo>
                      <a:pt x="5793" y="7170"/>
                      <a:pt x="5889" y="7190"/>
                      <a:pt x="5966" y="7231"/>
                    </a:cubicBezTo>
                    <a:cubicBezTo>
                      <a:pt x="6085" y="7290"/>
                      <a:pt x="6168" y="7397"/>
                      <a:pt x="6204" y="7528"/>
                    </a:cubicBezTo>
                    <a:cubicBezTo>
                      <a:pt x="6299" y="7862"/>
                      <a:pt x="6490" y="8064"/>
                      <a:pt x="6728" y="8124"/>
                    </a:cubicBezTo>
                    <a:cubicBezTo>
                      <a:pt x="6764" y="8124"/>
                      <a:pt x="6799" y="8135"/>
                      <a:pt x="6847" y="8135"/>
                    </a:cubicBezTo>
                    <a:cubicBezTo>
                      <a:pt x="7156" y="8135"/>
                      <a:pt x="7514" y="7885"/>
                      <a:pt x="7918" y="7373"/>
                    </a:cubicBezTo>
                    <a:cubicBezTo>
                      <a:pt x="8180" y="7088"/>
                      <a:pt x="8288" y="6707"/>
                      <a:pt x="8240" y="6338"/>
                    </a:cubicBezTo>
                    <a:cubicBezTo>
                      <a:pt x="8157" y="5719"/>
                      <a:pt x="7621" y="5218"/>
                      <a:pt x="7347" y="5004"/>
                    </a:cubicBezTo>
                    <a:cubicBezTo>
                      <a:pt x="7645" y="4754"/>
                      <a:pt x="8276" y="4171"/>
                      <a:pt x="8383" y="3694"/>
                    </a:cubicBezTo>
                    <a:cubicBezTo>
                      <a:pt x="8395" y="3647"/>
                      <a:pt x="8395" y="3599"/>
                      <a:pt x="8395" y="3552"/>
                    </a:cubicBezTo>
                    <a:cubicBezTo>
                      <a:pt x="8383" y="3159"/>
                      <a:pt x="7990" y="2790"/>
                      <a:pt x="7657" y="2563"/>
                    </a:cubicBezTo>
                    <a:cubicBezTo>
                      <a:pt x="7597" y="2516"/>
                      <a:pt x="7537" y="2480"/>
                      <a:pt x="7502" y="2456"/>
                    </a:cubicBezTo>
                    <a:cubicBezTo>
                      <a:pt x="8180" y="1135"/>
                      <a:pt x="7585" y="635"/>
                      <a:pt x="7537" y="599"/>
                    </a:cubicBezTo>
                    <a:cubicBezTo>
                      <a:pt x="7503" y="557"/>
                      <a:pt x="7296" y="352"/>
                      <a:pt x="6879" y="352"/>
                    </a:cubicBezTo>
                    <a:cubicBezTo>
                      <a:pt x="6585" y="352"/>
                      <a:pt x="6186" y="454"/>
                      <a:pt x="5668" y="789"/>
                    </a:cubicBezTo>
                    <a:lnTo>
                      <a:pt x="5644" y="754"/>
                    </a:lnTo>
                    <a:cubicBezTo>
                      <a:pt x="5478" y="551"/>
                      <a:pt x="5156" y="170"/>
                      <a:pt x="4799" y="51"/>
                    </a:cubicBezTo>
                    <a:lnTo>
                      <a:pt x="4751" y="27"/>
                    </a:lnTo>
                    <a:cubicBezTo>
                      <a:pt x="4686" y="9"/>
                      <a:pt x="4617" y="1"/>
                      <a:pt x="45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8" name="Google Shape;5888;p19"/>
              <p:cNvSpPr/>
              <p:nvPr/>
            </p:nvSpPr>
            <p:spPr>
              <a:xfrm>
                <a:off x="4023100" y="4426875"/>
                <a:ext cx="2351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07" h="8930" extrusionOk="0">
                    <a:moveTo>
                      <a:pt x="1001" y="714"/>
                    </a:moveTo>
                    <a:cubicBezTo>
                      <a:pt x="1322" y="2203"/>
                      <a:pt x="1989" y="4132"/>
                      <a:pt x="3358" y="5441"/>
                    </a:cubicBezTo>
                    <a:cubicBezTo>
                      <a:pt x="3829" y="5892"/>
                      <a:pt x="4299" y="6121"/>
                      <a:pt x="4763" y="6121"/>
                    </a:cubicBezTo>
                    <a:cubicBezTo>
                      <a:pt x="4886" y="6121"/>
                      <a:pt x="5010" y="6105"/>
                      <a:pt x="5132" y="6072"/>
                    </a:cubicBezTo>
                    <a:lnTo>
                      <a:pt x="5275" y="6037"/>
                    </a:lnTo>
                    <a:lnTo>
                      <a:pt x="5240" y="5894"/>
                    </a:lnTo>
                    <a:cubicBezTo>
                      <a:pt x="4966" y="4810"/>
                      <a:pt x="5692" y="3715"/>
                      <a:pt x="6799" y="3548"/>
                    </a:cubicBezTo>
                    <a:cubicBezTo>
                      <a:pt x="6896" y="3534"/>
                      <a:pt x="6991" y="3527"/>
                      <a:pt x="7086" y="3527"/>
                    </a:cubicBezTo>
                    <a:cubicBezTo>
                      <a:pt x="8075" y="3527"/>
                      <a:pt x="8924" y="4300"/>
                      <a:pt x="8978" y="5322"/>
                    </a:cubicBezTo>
                    <a:lnTo>
                      <a:pt x="8990" y="5453"/>
                    </a:lnTo>
                    <a:cubicBezTo>
                      <a:pt x="9026" y="6346"/>
                      <a:pt x="8216" y="7715"/>
                      <a:pt x="7002" y="8311"/>
                    </a:cubicBezTo>
                    <a:cubicBezTo>
                      <a:pt x="6571" y="8522"/>
                      <a:pt x="6123" y="8627"/>
                      <a:pt x="5665" y="8627"/>
                    </a:cubicBezTo>
                    <a:cubicBezTo>
                      <a:pt x="4629" y="8627"/>
                      <a:pt x="3545" y="8093"/>
                      <a:pt x="2513" y="7060"/>
                    </a:cubicBezTo>
                    <a:cubicBezTo>
                      <a:pt x="1049" y="5608"/>
                      <a:pt x="322" y="3667"/>
                      <a:pt x="322" y="1310"/>
                    </a:cubicBezTo>
                    <a:cubicBezTo>
                      <a:pt x="572" y="1131"/>
                      <a:pt x="799" y="929"/>
                      <a:pt x="1001" y="714"/>
                    </a:cubicBezTo>
                    <a:close/>
                    <a:moveTo>
                      <a:pt x="1180" y="0"/>
                    </a:moveTo>
                    <a:lnTo>
                      <a:pt x="965" y="274"/>
                    </a:lnTo>
                    <a:cubicBezTo>
                      <a:pt x="727" y="595"/>
                      <a:pt x="430" y="881"/>
                      <a:pt x="84" y="1095"/>
                    </a:cubicBezTo>
                    <a:lnTo>
                      <a:pt x="13" y="1143"/>
                    </a:lnTo>
                    <a:lnTo>
                      <a:pt x="13" y="1226"/>
                    </a:lnTo>
                    <a:cubicBezTo>
                      <a:pt x="1" y="3703"/>
                      <a:pt x="763" y="5739"/>
                      <a:pt x="2299" y="7275"/>
                    </a:cubicBezTo>
                    <a:cubicBezTo>
                      <a:pt x="3573" y="8561"/>
                      <a:pt x="4740" y="8930"/>
                      <a:pt x="5644" y="8930"/>
                    </a:cubicBezTo>
                    <a:cubicBezTo>
                      <a:pt x="6156" y="8930"/>
                      <a:pt x="6668" y="8799"/>
                      <a:pt x="7133" y="8573"/>
                    </a:cubicBezTo>
                    <a:cubicBezTo>
                      <a:pt x="8561" y="7870"/>
                      <a:pt x="9407" y="6275"/>
                      <a:pt x="9276" y="5286"/>
                    </a:cubicBezTo>
                    <a:lnTo>
                      <a:pt x="9264" y="5215"/>
                    </a:lnTo>
                    <a:cubicBezTo>
                      <a:pt x="9144" y="4078"/>
                      <a:pt x="8190" y="3242"/>
                      <a:pt x="7076" y="3242"/>
                    </a:cubicBezTo>
                    <a:cubicBezTo>
                      <a:pt x="6977" y="3242"/>
                      <a:pt x="6877" y="3249"/>
                      <a:pt x="6776" y="3262"/>
                    </a:cubicBezTo>
                    <a:cubicBezTo>
                      <a:pt x="5549" y="3429"/>
                      <a:pt x="4704" y="4584"/>
                      <a:pt x="4918" y="5810"/>
                    </a:cubicBezTo>
                    <a:cubicBezTo>
                      <a:pt x="4875" y="5815"/>
                      <a:pt x="4832" y="5817"/>
                      <a:pt x="4789" y="5817"/>
                    </a:cubicBezTo>
                    <a:cubicBezTo>
                      <a:pt x="4399" y="5817"/>
                      <a:pt x="3990" y="5623"/>
                      <a:pt x="3561" y="5227"/>
                    </a:cubicBezTo>
                    <a:cubicBezTo>
                      <a:pt x="2156" y="3882"/>
                      <a:pt x="1525" y="1822"/>
                      <a:pt x="1239" y="333"/>
                    </a:cubicBezTo>
                    <a:lnTo>
                      <a:pt x="11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9" name="Google Shape;5889;p19"/>
              <p:cNvSpPr/>
              <p:nvPr/>
            </p:nvSpPr>
            <p:spPr>
              <a:xfrm>
                <a:off x="36525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3965" y="299"/>
                    </a:moveTo>
                    <a:lnTo>
                      <a:pt x="4096" y="323"/>
                    </a:lnTo>
                    <a:cubicBezTo>
                      <a:pt x="5728" y="407"/>
                      <a:pt x="6490" y="2395"/>
                      <a:pt x="5323" y="3550"/>
                    </a:cubicBezTo>
                    <a:cubicBezTo>
                      <a:pt x="4969" y="3912"/>
                      <a:pt x="4485" y="4109"/>
                      <a:pt x="3990" y="4109"/>
                    </a:cubicBezTo>
                    <a:cubicBezTo>
                      <a:pt x="3835" y="4109"/>
                      <a:pt x="3679" y="4090"/>
                      <a:pt x="3525" y="4050"/>
                    </a:cubicBezTo>
                    <a:lnTo>
                      <a:pt x="3382" y="4014"/>
                    </a:lnTo>
                    <a:lnTo>
                      <a:pt x="3346" y="4169"/>
                    </a:lnTo>
                    <a:cubicBezTo>
                      <a:pt x="3191" y="4740"/>
                      <a:pt x="3406" y="5336"/>
                      <a:pt x="3977" y="5931"/>
                    </a:cubicBezTo>
                    <a:cubicBezTo>
                      <a:pt x="5275" y="7312"/>
                      <a:pt x="7216" y="7967"/>
                      <a:pt x="8716" y="8289"/>
                    </a:cubicBezTo>
                    <a:cubicBezTo>
                      <a:pt x="8490" y="8491"/>
                      <a:pt x="8287" y="8729"/>
                      <a:pt x="8121" y="8979"/>
                    </a:cubicBezTo>
                    <a:cubicBezTo>
                      <a:pt x="5751" y="8979"/>
                      <a:pt x="3823" y="8241"/>
                      <a:pt x="2358" y="6788"/>
                    </a:cubicBezTo>
                    <a:cubicBezTo>
                      <a:pt x="870" y="5288"/>
                      <a:pt x="429" y="3693"/>
                      <a:pt x="1108" y="2300"/>
                    </a:cubicBezTo>
                    <a:cubicBezTo>
                      <a:pt x="1703" y="1097"/>
                      <a:pt x="3025" y="299"/>
                      <a:pt x="3918" y="299"/>
                    </a:cubicBezTo>
                    <a:close/>
                    <a:moveTo>
                      <a:pt x="3925" y="1"/>
                    </a:moveTo>
                    <a:cubicBezTo>
                      <a:pt x="2933" y="1"/>
                      <a:pt x="1501" y="836"/>
                      <a:pt x="846" y="2169"/>
                    </a:cubicBezTo>
                    <a:cubicBezTo>
                      <a:pt x="405" y="3050"/>
                      <a:pt x="1" y="4848"/>
                      <a:pt x="2156" y="7003"/>
                    </a:cubicBezTo>
                    <a:cubicBezTo>
                      <a:pt x="3668" y="8515"/>
                      <a:pt x="5668" y="9277"/>
                      <a:pt x="8121" y="9277"/>
                    </a:cubicBezTo>
                    <a:lnTo>
                      <a:pt x="8287" y="9277"/>
                    </a:lnTo>
                    <a:lnTo>
                      <a:pt x="8335" y="9205"/>
                    </a:lnTo>
                    <a:cubicBezTo>
                      <a:pt x="8549" y="8860"/>
                      <a:pt x="8835" y="8562"/>
                      <a:pt x="9157" y="8324"/>
                    </a:cubicBezTo>
                    <a:lnTo>
                      <a:pt x="9430" y="8122"/>
                    </a:lnTo>
                    <a:lnTo>
                      <a:pt x="9097" y="8062"/>
                    </a:lnTo>
                    <a:cubicBezTo>
                      <a:pt x="7609" y="7777"/>
                      <a:pt x="5549" y="7146"/>
                      <a:pt x="4204" y="5729"/>
                    </a:cubicBezTo>
                    <a:cubicBezTo>
                      <a:pt x="3775" y="5264"/>
                      <a:pt x="3572" y="4812"/>
                      <a:pt x="3620" y="4383"/>
                    </a:cubicBezTo>
                    <a:lnTo>
                      <a:pt x="3620" y="4383"/>
                    </a:lnTo>
                    <a:cubicBezTo>
                      <a:pt x="3750" y="4406"/>
                      <a:pt x="3879" y="4417"/>
                      <a:pt x="4006" y="4417"/>
                    </a:cubicBezTo>
                    <a:cubicBezTo>
                      <a:pt x="5082" y="4417"/>
                      <a:pt x="6032" y="3634"/>
                      <a:pt x="6192" y="2538"/>
                    </a:cubicBezTo>
                    <a:cubicBezTo>
                      <a:pt x="6370" y="1300"/>
                      <a:pt x="5489" y="168"/>
                      <a:pt x="4251" y="38"/>
                    </a:cubicBezTo>
                    <a:lnTo>
                      <a:pt x="4132" y="14"/>
                    </a:lnTo>
                    <a:cubicBezTo>
                      <a:pt x="4066" y="5"/>
                      <a:pt x="3996" y="1"/>
                      <a:pt x="3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0" name="Google Shape;5890;p19"/>
              <p:cNvSpPr/>
              <p:nvPr/>
            </p:nvSpPr>
            <p:spPr>
              <a:xfrm>
                <a:off x="41195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" y="1"/>
                    </a:moveTo>
                    <a:lnTo>
                      <a:pt x="12" y="60"/>
                    </a:lnTo>
                    <a:cubicBezTo>
                      <a:pt x="12" y="48"/>
                      <a:pt x="24" y="25"/>
                      <a:pt x="36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1" name="Google Shape;5891;p19"/>
              <p:cNvSpPr/>
              <p:nvPr/>
            </p:nvSpPr>
            <p:spPr>
              <a:xfrm>
                <a:off x="4115075" y="4273575"/>
                <a:ext cx="101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91" extrusionOk="0">
                    <a:moveTo>
                      <a:pt x="1" y="0"/>
                    </a:moveTo>
                    <a:lnTo>
                      <a:pt x="37" y="238"/>
                    </a:lnTo>
                    <a:cubicBezTo>
                      <a:pt x="37" y="250"/>
                      <a:pt x="37" y="274"/>
                      <a:pt x="37" y="298"/>
                    </a:cubicBezTo>
                    <a:lnTo>
                      <a:pt x="132" y="691"/>
                    </a:lnTo>
                    <a:lnTo>
                      <a:pt x="334" y="310"/>
                    </a:lnTo>
                    <a:lnTo>
                      <a:pt x="406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2" name="Google Shape;5892;p19"/>
              <p:cNvSpPr/>
              <p:nvPr/>
            </p:nvSpPr>
            <p:spPr>
              <a:xfrm>
                <a:off x="3828450" y="41619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2536" y="1"/>
                    </a:moveTo>
                    <a:cubicBezTo>
                      <a:pt x="1477" y="1"/>
                      <a:pt x="1369" y="1167"/>
                      <a:pt x="1369" y="1167"/>
                    </a:cubicBezTo>
                    <a:cubicBezTo>
                      <a:pt x="1405" y="2894"/>
                      <a:pt x="2822" y="3287"/>
                      <a:pt x="3917" y="3322"/>
                    </a:cubicBezTo>
                    <a:cubicBezTo>
                      <a:pt x="3239" y="3430"/>
                      <a:pt x="2584" y="3691"/>
                      <a:pt x="2024" y="4108"/>
                    </a:cubicBezTo>
                    <a:cubicBezTo>
                      <a:pt x="1679" y="4358"/>
                      <a:pt x="1393" y="4680"/>
                      <a:pt x="1167" y="5037"/>
                    </a:cubicBezTo>
                    <a:cubicBezTo>
                      <a:pt x="905" y="5430"/>
                      <a:pt x="738" y="5870"/>
                      <a:pt x="655" y="6335"/>
                    </a:cubicBezTo>
                    <a:cubicBezTo>
                      <a:pt x="864" y="6454"/>
                      <a:pt x="1106" y="6503"/>
                      <a:pt x="1361" y="6503"/>
                    </a:cubicBezTo>
                    <a:cubicBezTo>
                      <a:pt x="2526" y="6503"/>
                      <a:pt x="3976" y="5478"/>
                      <a:pt x="3977" y="5477"/>
                    </a:cubicBezTo>
                    <a:lnTo>
                      <a:pt x="3977" y="5477"/>
                    </a:lnTo>
                    <a:cubicBezTo>
                      <a:pt x="0" y="8513"/>
                      <a:pt x="1715" y="10942"/>
                      <a:pt x="1858" y="11121"/>
                    </a:cubicBezTo>
                    <a:cubicBezTo>
                      <a:pt x="1942" y="11183"/>
                      <a:pt x="2533" y="11604"/>
                      <a:pt x="3455" y="11604"/>
                    </a:cubicBezTo>
                    <a:cubicBezTo>
                      <a:pt x="4477" y="11604"/>
                      <a:pt x="5905" y="11087"/>
                      <a:pt x="7501" y="8990"/>
                    </a:cubicBezTo>
                    <a:lnTo>
                      <a:pt x="7501" y="8990"/>
                    </a:lnTo>
                    <a:cubicBezTo>
                      <a:pt x="7500" y="8991"/>
                      <a:pt x="5977" y="11145"/>
                      <a:pt x="6644" y="12312"/>
                    </a:cubicBezTo>
                    <a:cubicBezTo>
                      <a:pt x="7108" y="12240"/>
                      <a:pt x="7549" y="12062"/>
                      <a:pt x="7942" y="11812"/>
                    </a:cubicBezTo>
                    <a:cubicBezTo>
                      <a:pt x="8299" y="11585"/>
                      <a:pt x="8620" y="11300"/>
                      <a:pt x="8882" y="10966"/>
                    </a:cubicBezTo>
                    <a:cubicBezTo>
                      <a:pt x="9287" y="10407"/>
                      <a:pt x="9561" y="9752"/>
                      <a:pt x="9656" y="9061"/>
                    </a:cubicBezTo>
                    <a:cubicBezTo>
                      <a:pt x="9704" y="10168"/>
                      <a:pt x="10097" y="11573"/>
                      <a:pt x="11811" y="11621"/>
                    </a:cubicBezTo>
                    <a:cubicBezTo>
                      <a:pt x="11811" y="11621"/>
                      <a:pt x="12978" y="11514"/>
                      <a:pt x="12978" y="10454"/>
                    </a:cubicBezTo>
                    <a:cubicBezTo>
                      <a:pt x="12978" y="9395"/>
                      <a:pt x="11359" y="9466"/>
                      <a:pt x="11216" y="8263"/>
                    </a:cubicBezTo>
                    <a:cubicBezTo>
                      <a:pt x="11180" y="7966"/>
                      <a:pt x="11121" y="7597"/>
                      <a:pt x="11109" y="7180"/>
                    </a:cubicBezTo>
                    <a:cubicBezTo>
                      <a:pt x="10990" y="7037"/>
                      <a:pt x="10883" y="6870"/>
                      <a:pt x="10811" y="6692"/>
                    </a:cubicBezTo>
                    <a:cubicBezTo>
                      <a:pt x="10394" y="5704"/>
                      <a:pt x="10573" y="4739"/>
                      <a:pt x="10859" y="4001"/>
                    </a:cubicBezTo>
                    <a:cubicBezTo>
                      <a:pt x="10799" y="3918"/>
                      <a:pt x="10763" y="3858"/>
                      <a:pt x="10763" y="3858"/>
                    </a:cubicBezTo>
                    <a:cubicBezTo>
                      <a:pt x="10203" y="4237"/>
                      <a:pt x="9793" y="4346"/>
                      <a:pt x="9507" y="4346"/>
                    </a:cubicBezTo>
                    <a:cubicBezTo>
                      <a:pt x="9156" y="4346"/>
                      <a:pt x="8992" y="4182"/>
                      <a:pt x="8966" y="4156"/>
                    </a:cubicBezTo>
                    <a:cubicBezTo>
                      <a:pt x="8918" y="4096"/>
                      <a:pt x="8370" y="3656"/>
                      <a:pt x="9085" y="2334"/>
                    </a:cubicBezTo>
                    <a:cubicBezTo>
                      <a:pt x="9085" y="2334"/>
                      <a:pt x="8966" y="2263"/>
                      <a:pt x="8811" y="2167"/>
                    </a:cubicBezTo>
                    <a:cubicBezTo>
                      <a:pt x="8406" y="2322"/>
                      <a:pt x="7977" y="2400"/>
                      <a:pt x="7547" y="2400"/>
                    </a:cubicBezTo>
                    <a:cubicBezTo>
                      <a:pt x="7117" y="2400"/>
                      <a:pt x="6686" y="2322"/>
                      <a:pt x="6275" y="2167"/>
                    </a:cubicBezTo>
                    <a:cubicBezTo>
                      <a:pt x="6108" y="2096"/>
                      <a:pt x="5953" y="1989"/>
                      <a:pt x="5810" y="1882"/>
                    </a:cubicBezTo>
                    <a:cubicBezTo>
                      <a:pt x="5394" y="1858"/>
                      <a:pt x="5025" y="1810"/>
                      <a:pt x="4727" y="1775"/>
                    </a:cubicBezTo>
                    <a:cubicBezTo>
                      <a:pt x="3524" y="1632"/>
                      <a:pt x="3596" y="1"/>
                      <a:pt x="25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3" name="Google Shape;5893;p19"/>
              <p:cNvSpPr/>
              <p:nvPr/>
            </p:nvSpPr>
            <p:spPr>
              <a:xfrm>
                <a:off x="3836175" y="4158075"/>
                <a:ext cx="320300" cy="316150"/>
              </a:xfrm>
              <a:custGeom>
                <a:avLst/>
                <a:gdLst/>
                <a:ahLst/>
                <a:cxnLst/>
                <a:rect l="l" t="t" r="r" b="b"/>
                <a:pathLst>
                  <a:path w="12812" h="12646" extrusionOk="0">
                    <a:moveTo>
                      <a:pt x="2227" y="310"/>
                    </a:moveTo>
                    <a:cubicBezTo>
                      <a:pt x="2656" y="310"/>
                      <a:pt x="2882" y="656"/>
                      <a:pt x="3132" y="1049"/>
                    </a:cubicBezTo>
                    <a:cubicBezTo>
                      <a:pt x="3406" y="1489"/>
                      <a:pt x="3716" y="1989"/>
                      <a:pt x="4394" y="2072"/>
                    </a:cubicBezTo>
                    <a:lnTo>
                      <a:pt x="4585" y="2096"/>
                    </a:lnTo>
                    <a:cubicBezTo>
                      <a:pt x="4847" y="2132"/>
                      <a:pt x="5120" y="2168"/>
                      <a:pt x="5442" y="2180"/>
                    </a:cubicBezTo>
                    <a:cubicBezTo>
                      <a:pt x="5585" y="2287"/>
                      <a:pt x="5740" y="2382"/>
                      <a:pt x="5906" y="2453"/>
                    </a:cubicBezTo>
                    <a:cubicBezTo>
                      <a:pt x="6314" y="2626"/>
                      <a:pt x="6744" y="2713"/>
                      <a:pt x="7191" y="2713"/>
                    </a:cubicBezTo>
                    <a:cubicBezTo>
                      <a:pt x="7606" y="2713"/>
                      <a:pt x="8037" y="2638"/>
                      <a:pt x="8478" y="2489"/>
                    </a:cubicBezTo>
                    <a:lnTo>
                      <a:pt x="8573" y="2549"/>
                    </a:lnTo>
                    <a:cubicBezTo>
                      <a:pt x="7895" y="3870"/>
                      <a:pt x="8490" y="4370"/>
                      <a:pt x="8538" y="4406"/>
                    </a:cubicBezTo>
                    <a:cubicBezTo>
                      <a:pt x="8573" y="4448"/>
                      <a:pt x="8776" y="4650"/>
                      <a:pt x="9192" y="4650"/>
                    </a:cubicBezTo>
                    <a:cubicBezTo>
                      <a:pt x="9477" y="4650"/>
                      <a:pt x="9861" y="4556"/>
                      <a:pt x="10359" y="4251"/>
                    </a:cubicBezTo>
                    <a:lnTo>
                      <a:pt x="10359" y="4251"/>
                    </a:lnTo>
                    <a:cubicBezTo>
                      <a:pt x="10014" y="5192"/>
                      <a:pt x="10014" y="6085"/>
                      <a:pt x="10359" y="6906"/>
                    </a:cubicBezTo>
                    <a:cubicBezTo>
                      <a:pt x="10431" y="7085"/>
                      <a:pt x="10526" y="7252"/>
                      <a:pt x="10645" y="7395"/>
                    </a:cubicBezTo>
                    <a:cubicBezTo>
                      <a:pt x="10657" y="7704"/>
                      <a:pt x="10693" y="7990"/>
                      <a:pt x="10728" y="8240"/>
                    </a:cubicBezTo>
                    <a:lnTo>
                      <a:pt x="10752" y="8430"/>
                    </a:lnTo>
                    <a:cubicBezTo>
                      <a:pt x="10835" y="9109"/>
                      <a:pt x="11324" y="9430"/>
                      <a:pt x="11776" y="9704"/>
                    </a:cubicBezTo>
                    <a:cubicBezTo>
                      <a:pt x="12169" y="9954"/>
                      <a:pt x="12514" y="10157"/>
                      <a:pt x="12514" y="10609"/>
                    </a:cubicBezTo>
                    <a:cubicBezTo>
                      <a:pt x="12514" y="11514"/>
                      <a:pt x="11526" y="11621"/>
                      <a:pt x="11502" y="11621"/>
                    </a:cubicBezTo>
                    <a:cubicBezTo>
                      <a:pt x="9919" y="11586"/>
                      <a:pt x="9538" y="10288"/>
                      <a:pt x="9490" y="9216"/>
                    </a:cubicBezTo>
                    <a:lnTo>
                      <a:pt x="9442" y="7764"/>
                    </a:lnTo>
                    <a:lnTo>
                      <a:pt x="9192" y="9192"/>
                    </a:lnTo>
                    <a:cubicBezTo>
                      <a:pt x="9097" y="9859"/>
                      <a:pt x="8835" y="10490"/>
                      <a:pt x="8442" y="11026"/>
                    </a:cubicBezTo>
                    <a:cubicBezTo>
                      <a:pt x="8204" y="11347"/>
                      <a:pt x="7895" y="11633"/>
                      <a:pt x="7561" y="11847"/>
                    </a:cubicBezTo>
                    <a:cubicBezTo>
                      <a:pt x="7216" y="12074"/>
                      <a:pt x="6823" y="12228"/>
                      <a:pt x="6430" y="12312"/>
                    </a:cubicBezTo>
                    <a:cubicBezTo>
                      <a:pt x="5942" y="11216"/>
                      <a:pt x="7299" y="9264"/>
                      <a:pt x="7323" y="9240"/>
                    </a:cubicBezTo>
                    <a:lnTo>
                      <a:pt x="7073" y="9073"/>
                    </a:lnTo>
                    <a:cubicBezTo>
                      <a:pt x="5512" y="11127"/>
                      <a:pt x="4133" y="11633"/>
                      <a:pt x="3153" y="11633"/>
                    </a:cubicBezTo>
                    <a:cubicBezTo>
                      <a:pt x="2333" y="11633"/>
                      <a:pt x="1791" y="11278"/>
                      <a:pt x="1656" y="11181"/>
                    </a:cubicBezTo>
                    <a:cubicBezTo>
                      <a:pt x="1430" y="10871"/>
                      <a:pt x="1" y="8621"/>
                      <a:pt x="3763" y="5751"/>
                    </a:cubicBezTo>
                    <a:lnTo>
                      <a:pt x="3585" y="5513"/>
                    </a:lnTo>
                    <a:cubicBezTo>
                      <a:pt x="3564" y="5523"/>
                      <a:pt x="2154" y="6511"/>
                      <a:pt x="1059" y="6511"/>
                    </a:cubicBezTo>
                    <a:cubicBezTo>
                      <a:pt x="864" y="6511"/>
                      <a:pt x="678" y="6480"/>
                      <a:pt x="513" y="6406"/>
                    </a:cubicBezTo>
                    <a:cubicBezTo>
                      <a:pt x="679" y="5597"/>
                      <a:pt x="1144" y="4870"/>
                      <a:pt x="1799" y="4382"/>
                    </a:cubicBezTo>
                    <a:cubicBezTo>
                      <a:pt x="2346" y="3989"/>
                      <a:pt x="2977" y="3727"/>
                      <a:pt x="3632" y="3632"/>
                    </a:cubicBezTo>
                    <a:lnTo>
                      <a:pt x="5061" y="3382"/>
                    </a:lnTo>
                    <a:lnTo>
                      <a:pt x="3620" y="3334"/>
                    </a:lnTo>
                    <a:cubicBezTo>
                      <a:pt x="2549" y="3287"/>
                      <a:pt x="1251" y="2906"/>
                      <a:pt x="1203" y="1334"/>
                    </a:cubicBezTo>
                    <a:cubicBezTo>
                      <a:pt x="1215" y="1299"/>
                      <a:pt x="1310" y="310"/>
                      <a:pt x="2227" y="310"/>
                    </a:cubicBezTo>
                    <a:close/>
                    <a:moveTo>
                      <a:pt x="2215" y="1"/>
                    </a:moveTo>
                    <a:cubicBezTo>
                      <a:pt x="1275" y="1"/>
                      <a:pt x="941" y="858"/>
                      <a:pt x="906" y="1322"/>
                    </a:cubicBezTo>
                    <a:cubicBezTo>
                      <a:pt x="929" y="2501"/>
                      <a:pt x="1596" y="3263"/>
                      <a:pt x="2787" y="3525"/>
                    </a:cubicBezTo>
                    <a:cubicBezTo>
                      <a:pt x="2370" y="3668"/>
                      <a:pt x="1965" y="3870"/>
                      <a:pt x="1620" y="4132"/>
                    </a:cubicBezTo>
                    <a:cubicBezTo>
                      <a:pt x="1263" y="4406"/>
                      <a:pt x="965" y="4728"/>
                      <a:pt x="727" y="5097"/>
                    </a:cubicBezTo>
                    <a:cubicBezTo>
                      <a:pt x="453" y="5513"/>
                      <a:pt x="275" y="5978"/>
                      <a:pt x="191" y="6466"/>
                    </a:cubicBezTo>
                    <a:lnTo>
                      <a:pt x="179" y="6561"/>
                    </a:lnTo>
                    <a:lnTo>
                      <a:pt x="275" y="6609"/>
                    </a:lnTo>
                    <a:cubicBezTo>
                      <a:pt x="508" y="6741"/>
                      <a:pt x="775" y="6795"/>
                      <a:pt x="1055" y="6795"/>
                    </a:cubicBezTo>
                    <a:cubicBezTo>
                      <a:pt x="1534" y="6795"/>
                      <a:pt x="2051" y="6637"/>
                      <a:pt x="2501" y="6442"/>
                    </a:cubicBezTo>
                    <a:lnTo>
                      <a:pt x="2501" y="6442"/>
                    </a:lnTo>
                    <a:cubicBezTo>
                      <a:pt x="84" y="8883"/>
                      <a:pt x="1084" y="10835"/>
                      <a:pt x="1358" y="11276"/>
                    </a:cubicBezTo>
                    <a:lnTo>
                      <a:pt x="1346" y="11288"/>
                    </a:lnTo>
                    <a:lnTo>
                      <a:pt x="1430" y="11371"/>
                    </a:lnTo>
                    <a:lnTo>
                      <a:pt x="1513" y="11514"/>
                    </a:lnTo>
                    <a:lnTo>
                      <a:pt x="1572" y="11466"/>
                    </a:lnTo>
                    <a:cubicBezTo>
                      <a:pt x="1796" y="11609"/>
                      <a:pt x="2360" y="11901"/>
                      <a:pt x="3152" y="11901"/>
                    </a:cubicBezTo>
                    <a:cubicBezTo>
                      <a:pt x="4009" y="11901"/>
                      <a:pt x="5133" y="11560"/>
                      <a:pt x="6383" y="10323"/>
                    </a:cubicBezTo>
                    <a:lnTo>
                      <a:pt x="6383" y="10323"/>
                    </a:lnTo>
                    <a:cubicBezTo>
                      <a:pt x="6073" y="11038"/>
                      <a:pt x="5847" y="11919"/>
                      <a:pt x="6216" y="12550"/>
                    </a:cubicBezTo>
                    <a:lnTo>
                      <a:pt x="6263" y="12645"/>
                    </a:lnTo>
                    <a:lnTo>
                      <a:pt x="6359" y="12621"/>
                    </a:lnTo>
                    <a:cubicBezTo>
                      <a:pt x="6835" y="12538"/>
                      <a:pt x="7299" y="12359"/>
                      <a:pt x="7716" y="12097"/>
                    </a:cubicBezTo>
                    <a:cubicBezTo>
                      <a:pt x="8085" y="11859"/>
                      <a:pt x="8407" y="11550"/>
                      <a:pt x="8680" y="11205"/>
                    </a:cubicBezTo>
                    <a:cubicBezTo>
                      <a:pt x="8942" y="10847"/>
                      <a:pt x="9145" y="10454"/>
                      <a:pt x="9288" y="10038"/>
                    </a:cubicBezTo>
                    <a:cubicBezTo>
                      <a:pt x="9561" y="11228"/>
                      <a:pt x="10323" y="11883"/>
                      <a:pt x="11514" y="11919"/>
                    </a:cubicBezTo>
                    <a:cubicBezTo>
                      <a:pt x="11955" y="11871"/>
                      <a:pt x="12812" y="11550"/>
                      <a:pt x="12812" y="10597"/>
                    </a:cubicBezTo>
                    <a:cubicBezTo>
                      <a:pt x="12812" y="9990"/>
                      <a:pt x="12336" y="9704"/>
                      <a:pt x="11919" y="9442"/>
                    </a:cubicBezTo>
                    <a:cubicBezTo>
                      <a:pt x="11502" y="9180"/>
                      <a:pt x="11097" y="8930"/>
                      <a:pt x="11038" y="8395"/>
                    </a:cubicBezTo>
                    <a:lnTo>
                      <a:pt x="11014" y="8192"/>
                    </a:lnTo>
                    <a:cubicBezTo>
                      <a:pt x="10978" y="7942"/>
                      <a:pt x="10943" y="7645"/>
                      <a:pt x="10931" y="7323"/>
                    </a:cubicBezTo>
                    <a:lnTo>
                      <a:pt x="10931" y="7275"/>
                    </a:lnTo>
                    <a:lnTo>
                      <a:pt x="10895" y="7240"/>
                    </a:lnTo>
                    <a:cubicBezTo>
                      <a:pt x="10788" y="7109"/>
                      <a:pt x="10693" y="6954"/>
                      <a:pt x="10621" y="6787"/>
                    </a:cubicBezTo>
                    <a:cubicBezTo>
                      <a:pt x="10300" y="6001"/>
                      <a:pt x="10312" y="5132"/>
                      <a:pt x="10681" y="4216"/>
                    </a:cubicBezTo>
                    <a:lnTo>
                      <a:pt x="10704" y="4132"/>
                    </a:lnTo>
                    <a:lnTo>
                      <a:pt x="10657" y="4061"/>
                    </a:lnTo>
                    <a:cubicBezTo>
                      <a:pt x="10597" y="3989"/>
                      <a:pt x="10562" y="3930"/>
                      <a:pt x="10562" y="3930"/>
                    </a:cubicBezTo>
                    <a:lnTo>
                      <a:pt x="10478" y="3799"/>
                    </a:lnTo>
                    <a:lnTo>
                      <a:pt x="10347" y="3882"/>
                    </a:lnTo>
                    <a:cubicBezTo>
                      <a:pt x="9824" y="4238"/>
                      <a:pt x="9447" y="4338"/>
                      <a:pt x="9190" y="4338"/>
                    </a:cubicBezTo>
                    <a:cubicBezTo>
                      <a:pt x="8879" y="4338"/>
                      <a:pt x="8741" y="4193"/>
                      <a:pt x="8728" y="4180"/>
                    </a:cubicBezTo>
                    <a:cubicBezTo>
                      <a:pt x="8704" y="4168"/>
                      <a:pt x="8216" y="3787"/>
                      <a:pt x="8895" y="2561"/>
                    </a:cubicBezTo>
                    <a:lnTo>
                      <a:pt x="8966" y="2430"/>
                    </a:lnTo>
                    <a:lnTo>
                      <a:pt x="8835" y="2358"/>
                    </a:lnTo>
                    <a:cubicBezTo>
                      <a:pt x="8835" y="2358"/>
                      <a:pt x="8716" y="2299"/>
                      <a:pt x="8573" y="2192"/>
                    </a:cubicBezTo>
                    <a:lnTo>
                      <a:pt x="8514" y="2156"/>
                    </a:lnTo>
                    <a:lnTo>
                      <a:pt x="8442" y="2180"/>
                    </a:lnTo>
                    <a:cubicBezTo>
                      <a:pt x="8008" y="2334"/>
                      <a:pt x="7585" y="2412"/>
                      <a:pt x="7177" y="2412"/>
                    </a:cubicBezTo>
                    <a:cubicBezTo>
                      <a:pt x="6769" y="2412"/>
                      <a:pt x="6377" y="2334"/>
                      <a:pt x="6002" y="2180"/>
                    </a:cubicBezTo>
                    <a:cubicBezTo>
                      <a:pt x="5847" y="2108"/>
                      <a:pt x="5704" y="2025"/>
                      <a:pt x="5573" y="1918"/>
                    </a:cubicBezTo>
                    <a:lnTo>
                      <a:pt x="5537" y="1882"/>
                    </a:lnTo>
                    <a:lnTo>
                      <a:pt x="5490" y="1882"/>
                    </a:lnTo>
                    <a:cubicBezTo>
                      <a:pt x="5156" y="1870"/>
                      <a:pt x="4870" y="1834"/>
                      <a:pt x="4608" y="1799"/>
                    </a:cubicBezTo>
                    <a:lnTo>
                      <a:pt x="4418" y="1775"/>
                    </a:lnTo>
                    <a:cubicBezTo>
                      <a:pt x="3882" y="1715"/>
                      <a:pt x="3644" y="1346"/>
                      <a:pt x="3370" y="894"/>
                    </a:cubicBezTo>
                    <a:cubicBezTo>
                      <a:pt x="3108" y="453"/>
                      <a:pt x="2823" y="1"/>
                      <a:pt x="2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4" name="Google Shape;5894;p19"/>
              <p:cNvSpPr/>
              <p:nvPr/>
            </p:nvSpPr>
            <p:spPr>
              <a:xfrm>
                <a:off x="4086225" y="4254225"/>
                <a:ext cx="161925" cy="1738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54" extrusionOk="0">
                    <a:moveTo>
                      <a:pt x="607" y="608"/>
                    </a:moveTo>
                    <a:lnTo>
                      <a:pt x="607" y="608"/>
                    </a:lnTo>
                    <a:cubicBezTo>
                      <a:pt x="774" y="798"/>
                      <a:pt x="964" y="953"/>
                      <a:pt x="1191" y="1072"/>
                    </a:cubicBezTo>
                    <a:cubicBezTo>
                      <a:pt x="1357" y="1834"/>
                      <a:pt x="2036" y="2322"/>
                      <a:pt x="2643" y="2465"/>
                    </a:cubicBezTo>
                    <a:cubicBezTo>
                      <a:pt x="2740" y="2487"/>
                      <a:pt x="2832" y="2497"/>
                      <a:pt x="2918" y="2497"/>
                    </a:cubicBezTo>
                    <a:cubicBezTo>
                      <a:pt x="3450" y="2497"/>
                      <a:pt x="3791" y="2121"/>
                      <a:pt x="3965" y="1763"/>
                    </a:cubicBezTo>
                    <a:lnTo>
                      <a:pt x="3965" y="1763"/>
                    </a:lnTo>
                    <a:cubicBezTo>
                      <a:pt x="4143" y="2322"/>
                      <a:pt x="3572" y="2965"/>
                      <a:pt x="3572" y="2965"/>
                    </a:cubicBezTo>
                    <a:lnTo>
                      <a:pt x="3096" y="3501"/>
                    </a:lnTo>
                    <a:lnTo>
                      <a:pt x="3096" y="3501"/>
                    </a:lnTo>
                    <a:lnTo>
                      <a:pt x="3750" y="3203"/>
                    </a:lnTo>
                    <a:cubicBezTo>
                      <a:pt x="3951" y="3108"/>
                      <a:pt x="4473" y="2913"/>
                      <a:pt x="4843" y="2913"/>
                    </a:cubicBezTo>
                    <a:cubicBezTo>
                      <a:pt x="4935" y="2913"/>
                      <a:pt x="5018" y="2925"/>
                      <a:pt x="5084" y="2953"/>
                    </a:cubicBezTo>
                    <a:cubicBezTo>
                      <a:pt x="5155" y="2977"/>
                      <a:pt x="5203" y="3025"/>
                      <a:pt x="5227" y="3096"/>
                    </a:cubicBezTo>
                    <a:cubicBezTo>
                      <a:pt x="5417" y="3596"/>
                      <a:pt x="5179" y="3763"/>
                      <a:pt x="5179" y="3763"/>
                    </a:cubicBezTo>
                    <a:lnTo>
                      <a:pt x="4989" y="3894"/>
                    </a:lnTo>
                    <a:lnTo>
                      <a:pt x="5179" y="4013"/>
                    </a:lnTo>
                    <a:cubicBezTo>
                      <a:pt x="5727" y="4370"/>
                      <a:pt x="6036" y="4775"/>
                      <a:pt x="6084" y="5227"/>
                    </a:cubicBezTo>
                    <a:cubicBezTo>
                      <a:pt x="6108" y="5608"/>
                      <a:pt x="6001" y="5977"/>
                      <a:pt x="5786" y="6299"/>
                    </a:cubicBezTo>
                    <a:cubicBezTo>
                      <a:pt x="5429" y="5323"/>
                      <a:pt x="4298" y="4942"/>
                      <a:pt x="3215" y="4584"/>
                    </a:cubicBezTo>
                    <a:cubicBezTo>
                      <a:pt x="2322" y="4299"/>
                      <a:pt x="1417" y="4001"/>
                      <a:pt x="905" y="3394"/>
                    </a:cubicBezTo>
                    <a:cubicBezTo>
                      <a:pt x="798" y="3263"/>
                      <a:pt x="702" y="3108"/>
                      <a:pt x="631" y="2941"/>
                    </a:cubicBezTo>
                    <a:cubicBezTo>
                      <a:pt x="333" y="2191"/>
                      <a:pt x="321" y="1358"/>
                      <a:pt x="607" y="608"/>
                    </a:cubicBezTo>
                    <a:close/>
                    <a:moveTo>
                      <a:pt x="512" y="0"/>
                    </a:moveTo>
                    <a:lnTo>
                      <a:pt x="417" y="250"/>
                    </a:lnTo>
                    <a:cubicBezTo>
                      <a:pt x="12" y="1251"/>
                      <a:pt x="0" y="2191"/>
                      <a:pt x="357" y="3060"/>
                    </a:cubicBezTo>
                    <a:cubicBezTo>
                      <a:pt x="441" y="3251"/>
                      <a:pt x="548" y="3429"/>
                      <a:pt x="679" y="3584"/>
                    </a:cubicBezTo>
                    <a:cubicBezTo>
                      <a:pt x="1238" y="4251"/>
                      <a:pt x="2191" y="4572"/>
                      <a:pt x="3119" y="4870"/>
                    </a:cubicBezTo>
                    <a:cubicBezTo>
                      <a:pt x="4286" y="5263"/>
                      <a:pt x="5394" y="5632"/>
                      <a:pt x="5572" y="6656"/>
                    </a:cubicBezTo>
                    <a:lnTo>
                      <a:pt x="5632" y="6954"/>
                    </a:lnTo>
                    <a:lnTo>
                      <a:pt x="5822" y="6727"/>
                    </a:lnTo>
                    <a:cubicBezTo>
                      <a:pt x="5846" y="6704"/>
                      <a:pt x="6477" y="6037"/>
                      <a:pt x="6382" y="5203"/>
                    </a:cubicBezTo>
                    <a:cubicBezTo>
                      <a:pt x="6322" y="4703"/>
                      <a:pt x="6025" y="4251"/>
                      <a:pt x="5489" y="3870"/>
                    </a:cubicBezTo>
                    <a:cubicBezTo>
                      <a:pt x="5584" y="3715"/>
                      <a:pt x="5667" y="3441"/>
                      <a:pt x="5501" y="2989"/>
                    </a:cubicBezTo>
                    <a:cubicBezTo>
                      <a:pt x="5453" y="2846"/>
                      <a:pt x="5346" y="2739"/>
                      <a:pt x="5203" y="2679"/>
                    </a:cubicBezTo>
                    <a:cubicBezTo>
                      <a:pt x="5101" y="2636"/>
                      <a:pt x="4982" y="2619"/>
                      <a:pt x="4857" y="2619"/>
                    </a:cubicBezTo>
                    <a:cubicBezTo>
                      <a:pt x="4601" y="2619"/>
                      <a:pt x="4315" y="2691"/>
                      <a:pt x="4084" y="2763"/>
                    </a:cubicBezTo>
                    <a:cubicBezTo>
                      <a:pt x="4310" y="2346"/>
                      <a:pt x="4441" y="1774"/>
                      <a:pt x="4060" y="1334"/>
                    </a:cubicBezTo>
                    <a:lnTo>
                      <a:pt x="3870" y="1108"/>
                    </a:lnTo>
                    <a:lnTo>
                      <a:pt x="3798" y="1382"/>
                    </a:lnTo>
                    <a:cubicBezTo>
                      <a:pt x="3787" y="1425"/>
                      <a:pt x="3568" y="2202"/>
                      <a:pt x="2915" y="2202"/>
                    </a:cubicBezTo>
                    <a:cubicBezTo>
                      <a:pt x="2852" y="2202"/>
                      <a:pt x="2785" y="2195"/>
                      <a:pt x="2715" y="2179"/>
                    </a:cubicBezTo>
                    <a:cubicBezTo>
                      <a:pt x="2215" y="2060"/>
                      <a:pt x="1619" y="1644"/>
                      <a:pt x="1488" y="1001"/>
                    </a:cubicBezTo>
                    <a:lnTo>
                      <a:pt x="1464" y="858"/>
                    </a:lnTo>
                    <a:lnTo>
                      <a:pt x="1381" y="822"/>
                    </a:lnTo>
                    <a:cubicBezTo>
                      <a:pt x="1083" y="715"/>
                      <a:pt x="786" y="358"/>
                      <a:pt x="667" y="215"/>
                    </a:cubicBez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5" name="Google Shape;5895;p19"/>
              <p:cNvSpPr/>
              <p:nvPr/>
            </p:nvSpPr>
            <p:spPr>
              <a:xfrm>
                <a:off x="3886475" y="4068525"/>
                <a:ext cx="170300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8" extrusionOk="0">
                    <a:moveTo>
                      <a:pt x="1614" y="305"/>
                    </a:moveTo>
                    <a:cubicBezTo>
                      <a:pt x="1651" y="305"/>
                      <a:pt x="1689" y="306"/>
                      <a:pt x="1727" y="309"/>
                    </a:cubicBezTo>
                    <a:cubicBezTo>
                      <a:pt x="2180" y="356"/>
                      <a:pt x="2585" y="666"/>
                      <a:pt x="2942" y="1213"/>
                    </a:cubicBezTo>
                    <a:lnTo>
                      <a:pt x="3061" y="1392"/>
                    </a:lnTo>
                    <a:lnTo>
                      <a:pt x="3180" y="1213"/>
                    </a:lnTo>
                    <a:cubicBezTo>
                      <a:pt x="3188" y="1205"/>
                      <a:pt x="3274" y="1090"/>
                      <a:pt x="3499" y="1090"/>
                    </a:cubicBezTo>
                    <a:cubicBezTo>
                      <a:pt x="3593" y="1090"/>
                      <a:pt x="3712" y="1110"/>
                      <a:pt x="3859" y="1166"/>
                    </a:cubicBezTo>
                    <a:cubicBezTo>
                      <a:pt x="3930" y="1190"/>
                      <a:pt x="3978" y="1237"/>
                      <a:pt x="4001" y="1309"/>
                    </a:cubicBezTo>
                    <a:cubicBezTo>
                      <a:pt x="4144" y="1642"/>
                      <a:pt x="3859" y="2380"/>
                      <a:pt x="3751" y="2642"/>
                    </a:cubicBezTo>
                    <a:lnTo>
                      <a:pt x="3454" y="3297"/>
                    </a:lnTo>
                    <a:lnTo>
                      <a:pt x="3990" y="2821"/>
                    </a:lnTo>
                    <a:cubicBezTo>
                      <a:pt x="3990" y="2810"/>
                      <a:pt x="4468" y="2393"/>
                      <a:pt x="4951" y="2393"/>
                    </a:cubicBezTo>
                    <a:cubicBezTo>
                      <a:pt x="5028" y="2393"/>
                      <a:pt x="5105" y="2403"/>
                      <a:pt x="5180" y="2428"/>
                    </a:cubicBezTo>
                    <a:cubicBezTo>
                      <a:pt x="4775" y="2630"/>
                      <a:pt x="4335" y="3059"/>
                      <a:pt x="4490" y="3749"/>
                    </a:cubicBezTo>
                    <a:cubicBezTo>
                      <a:pt x="4609" y="4297"/>
                      <a:pt x="5025" y="4916"/>
                      <a:pt x="5680" y="5142"/>
                    </a:cubicBezTo>
                    <a:cubicBezTo>
                      <a:pt x="5764" y="5428"/>
                      <a:pt x="5942" y="5666"/>
                      <a:pt x="6168" y="5845"/>
                    </a:cubicBezTo>
                    <a:cubicBezTo>
                      <a:pt x="5859" y="5945"/>
                      <a:pt x="5538" y="5993"/>
                      <a:pt x="5216" y="5993"/>
                    </a:cubicBezTo>
                    <a:cubicBezTo>
                      <a:pt x="4808" y="5993"/>
                      <a:pt x="4400" y="5915"/>
                      <a:pt x="4013" y="5762"/>
                    </a:cubicBezTo>
                    <a:cubicBezTo>
                      <a:pt x="3859" y="5690"/>
                      <a:pt x="3704" y="5607"/>
                      <a:pt x="3585" y="5500"/>
                    </a:cubicBezTo>
                    <a:cubicBezTo>
                      <a:pt x="2954" y="5000"/>
                      <a:pt x="2656" y="4083"/>
                      <a:pt x="2358" y="3190"/>
                    </a:cubicBezTo>
                    <a:cubicBezTo>
                      <a:pt x="1989" y="2094"/>
                      <a:pt x="1632" y="963"/>
                      <a:pt x="656" y="606"/>
                    </a:cubicBezTo>
                    <a:cubicBezTo>
                      <a:pt x="935" y="402"/>
                      <a:pt x="1271" y="305"/>
                      <a:pt x="1614" y="305"/>
                    </a:cubicBezTo>
                    <a:close/>
                    <a:moveTo>
                      <a:pt x="1573" y="1"/>
                    </a:moveTo>
                    <a:cubicBezTo>
                      <a:pt x="814" y="1"/>
                      <a:pt x="237" y="537"/>
                      <a:pt x="215" y="570"/>
                    </a:cubicBezTo>
                    <a:lnTo>
                      <a:pt x="1" y="773"/>
                    </a:lnTo>
                    <a:lnTo>
                      <a:pt x="287" y="821"/>
                    </a:lnTo>
                    <a:cubicBezTo>
                      <a:pt x="1323" y="1011"/>
                      <a:pt x="1692" y="2106"/>
                      <a:pt x="2073" y="3285"/>
                    </a:cubicBezTo>
                    <a:cubicBezTo>
                      <a:pt x="2382" y="4214"/>
                      <a:pt x="2704" y="5166"/>
                      <a:pt x="3394" y="5726"/>
                    </a:cubicBezTo>
                    <a:cubicBezTo>
                      <a:pt x="3537" y="5857"/>
                      <a:pt x="3716" y="5964"/>
                      <a:pt x="3894" y="6035"/>
                    </a:cubicBezTo>
                    <a:cubicBezTo>
                      <a:pt x="4299" y="6202"/>
                      <a:pt x="4740" y="6297"/>
                      <a:pt x="5180" y="6297"/>
                    </a:cubicBezTo>
                    <a:cubicBezTo>
                      <a:pt x="5644" y="6285"/>
                      <a:pt x="6097" y="6190"/>
                      <a:pt x="6537" y="6024"/>
                    </a:cubicBezTo>
                    <a:lnTo>
                      <a:pt x="6811" y="5928"/>
                    </a:lnTo>
                    <a:lnTo>
                      <a:pt x="6573" y="5762"/>
                    </a:lnTo>
                    <a:cubicBezTo>
                      <a:pt x="6192" y="5500"/>
                      <a:pt x="5966" y="5226"/>
                      <a:pt x="5966" y="5023"/>
                    </a:cubicBezTo>
                    <a:lnTo>
                      <a:pt x="5966" y="4904"/>
                    </a:lnTo>
                    <a:lnTo>
                      <a:pt x="5859" y="4881"/>
                    </a:lnTo>
                    <a:cubicBezTo>
                      <a:pt x="5263" y="4714"/>
                      <a:pt x="4882" y="4154"/>
                      <a:pt x="4775" y="3678"/>
                    </a:cubicBezTo>
                    <a:cubicBezTo>
                      <a:pt x="4585" y="2856"/>
                      <a:pt x="5525" y="2595"/>
                      <a:pt x="5561" y="2583"/>
                    </a:cubicBezTo>
                    <a:lnTo>
                      <a:pt x="5835" y="2511"/>
                    </a:lnTo>
                    <a:lnTo>
                      <a:pt x="5621" y="2333"/>
                    </a:lnTo>
                    <a:cubicBezTo>
                      <a:pt x="5411" y="2151"/>
                      <a:pt x="5179" y="2081"/>
                      <a:pt x="4949" y="2081"/>
                    </a:cubicBezTo>
                    <a:cubicBezTo>
                      <a:pt x="4681" y="2081"/>
                      <a:pt x="4416" y="2175"/>
                      <a:pt x="4192" y="2297"/>
                    </a:cubicBezTo>
                    <a:cubicBezTo>
                      <a:pt x="4299" y="1952"/>
                      <a:pt x="4394" y="1487"/>
                      <a:pt x="4263" y="1178"/>
                    </a:cubicBezTo>
                    <a:cubicBezTo>
                      <a:pt x="4204" y="1035"/>
                      <a:pt x="4097" y="928"/>
                      <a:pt x="3954" y="880"/>
                    </a:cubicBezTo>
                    <a:cubicBezTo>
                      <a:pt x="3774" y="812"/>
                      <a:pt x="3619" y="786"/>
                      <a:pt x="3490" y="786"/>
                    </a:cubicBezTo>
                    <a:cubicBezTo>
                      <a:pt x="3303" y="786"/>
                      <a:pt x="3169" y="841"/>
                      <a:pt x="3085" y="904"/>
                    </a:cubicBezTo>
                    <a:cubicBezTo>
                      <a:pt x="2692" y="368"/>
                      <a:pt x="2251" y="70"/>
                      <a:pt x="1751" y="11"/>
                    </a:cubicBezTo>
                    <a:cubicBezTo>
                      <a:pt x="1691" y="4"/>
                      <a:pt x="1632" y="1"/>
                      <a:pt x="15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6" name="Google Shape;5896;p19"/>
              <p:cNvSpPr/>
              <p:nvPr/>
            </p:nvSpPr>
            <p:spPr>
              <a:xfrm>
                <a:off x="4018650" y="4083475"/>
                <a:ext cx="225350" cy="19592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7" extrusionOk="0">
                    <a:moveTo>
                      <a:pt x="1941" y="1"/>
                    </a:moveTo>
                    <a:cubicBezTo>
                      <a:pt x="1712" y="1"/>
                      <a:pt x="1395" y="178"/>
                      <a:pt x="965" y="699"/>
                    </a:cubicBezTo>
                    <a:cubicBezTo>
                      <a:pt x="0" y="1866"/>
                      <a:pt x="1679" y="2973"/>
                      <a:pt x="1679" y="2973"/>
                    </a:cubicBezTo>
                    <a:cubicBezTo>
                      <a:pt x="1679" y="2973"/>
                      <a:pt x="667" y="3747"/>
                      <a:pt x="548" y="4318"/>
                    </a:cubicBezTo>
                    <a:cubicBezTo>
                      <a:pt x="536" y="4354"/>
                      <a:pt x="536" y="4390"/>
                      <a:pt x="536" y="4425"/>
                    </a:cubicBezTo>
                    <a:cubicBezTo>
                      <a:pt x="536" y="4783"/>
                      <a:pt x="929" y="5104"/>
                      <a:pt x="1203" y="5306"/>
                    </a:cubicBezTo>
                    <a:cubicBezTo>
                      <a:pt x="1358" y="5414"/>
                      <a:pt x="1477" y="5473"/>
                      <a:pt x="1477" y="5473"/>
                    </a:cubicBezTo>
                    <a:cubicBezTo>
                      <a:pt x="750" y="6795"/>
                      <a:pt x="1298" y="7247"/>
                      <a:pt x="1358" y="7295"/>
                    </a:cubicBezTo>
                    <a:cubicBezTo>
                      <a:pt x="1384" y="7315"/>
                      <a:pt x="1550" y="7481"/>
                      <a:pt x="1905" y="7481"/>
                    </a:cubicBezTo>
                    <a:cubicBezTo>
                      <a:pt x="2191" y="7481"/>
                      <a:pt x="2599" y="7374"/>
                      <a:pt x="3155" y="6997"/>
                    </a:cubicBezTo>
                    <a:cubicBezTo>
                      <a:pt x="3155" y="6997"/>
                      <a:pt x="3191" y="7057"/>
                      <a:pt x="3251" y="7140"/>
                    </a:cubicBezTo>
                    <a:cubicBezTo>
                      <a:pt x="3405" y="7342"/>
                      <a:pt x="3715" y="7688"/>
                      <a:pt x="4037" y="7807"/>
                    </a:cubicBezTo>
                    <a:lnTo>
                      <a:pt x="4072" y="7819"/>
                    </a:lnTo>
                    <a:cubicBezTo>
                      <a:pt x="4120" y="7831"/>
                      <a:pt x="4170" y="7837"/>
                      <a:pt x="4223" y="7837"/>
                    </a:cubicBezTo>
                    <a:cubicBezTo>
                      <a:pt x="4275" y="7837"/>
                      <a:pt x="4328" y="7831"/>
                      <a:pt x="4382" y="7819"/>
                    </a:cubicBezTo>
                    <a:cubicBezTo>
                      <a:pt x="4941" y="7628"/>
                      <a:pt x="5620" y="6569"/>
                      <a:pt x="5620" y="6569"/>
                    </a:cubicBezTo>
                    <a:cubicBezTo>
                      <a:pt x="5620" y="6569"/>
                      <a:pt x="6313" y="7433"/>
                      <a:pt x="7109" y="7433"/>
                    </a:cubicBezTo>
                    <a:cubicBezTo>
                      <a:pt x="7382" y="7433"/>
                      <a:pt x="7668" y="7331"/>
                      <a:pt x="7942" y="7057"/>
                    </a:cubicBezTo>
                    <a:cubicBezTo>
                      <a:pt x="9013" y="5985"/>
                      <a:pt x="8430" y="5652"/>
                      <a:pt x="8013" y="5568"/>
                    </a:cubicBezTo>
                    <a:cubicBezTo>
                      <a:pt x="7596" y="5485"/>
                      <a:pt x="7311" y="5140"/>
                      <a:pt x="7585" y="4187"/>
                    </a:cubicBezTo>
                    <a:cubicBezTo>
                      <a:pt x="7585" y="4187"/>
                      <a:pt x="8620" y="2282"/>
                      <a:pt x="7096" y="973"/>
                    </a:cubicBezTo>
                    <a:cubicBezTo>
                      <a:pt x="6571" y="465"/>
                      <a:pt x="5999" y="304"/>
                      <a:pt x="5483" y="304"/>
                    </a:cubicBezTo>
                    <a:cubicBezTo>
                      <a:pt x="4584" y="304"/>
                      <a:pt x="3858" y="794"/>
                      <a:pt x="3858" y="794"/>
                    </a:cubicBezTo>
                    <a:cubicBezTo>
                      <a:pt x="3546" y="916"/>
                      <a:pt x="3296" y="968"/>
                      <a:pt x="3097" y="968"/>
                    </a:cubicBezTo>
                    <a:cubicBezTo>
                      <a:pt x="2712" y="968"/>
                      <a:pt x="2520" y="771"/>
                      <a:pt x="2441" y="496"/>
                    </a:cubicBezTo>
                    <a:cubicBezTo>
                      <a:pt x="2375" y="272"/>
                      <a:pt x="2225" y="1"/>
                      <a:pt x="19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7" name="Google Shape;5897;p19"/>
              <p:cNvSpPr/>
              <p:nvPr/>
            </p:nvSpPr>
            <p:spPr>
              <a:xfrm>
                <a:off x="4028175" y="4079875"/>
                <a:ext cx="210175" cy="203550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2" extrusionOk="0">
                    <a:moveTo>
                      <a:pt x="1574" y="291"/>
                    </a:moveTo>
                    <a:cubicBezTo>
                      <a:pt x="1591" y="291"/>
                      <a:pt x="1607" y="292"/>
                      <a:pt x="1620" y="295"/>
                    </a:cubicBezTo>
                    <a:cubicBezTo>
                      <a:pt x="1798" y="343"/>
                      <a:pt x="1881" y="581"/>
                      <a:pt x="1917" y="688"/>
                    </a:cubicBezTo>
                    <a:cubicBezTo>
                      <a:pt x="1965" y="890"/>
                      <a:pt x="2108" y="1069"/>
                      <a:pt x="2310" y="1176"/>
                    </a:cubicBezTo>
                    <a:cubicBezTo>
                      <a:pt x="2426" y="1234"/>
                      <a:pt x="2561" y="1263"/>
                      <a:pt x="2716" y="1263"/>
                    </a:cubicBezTo>
                    <a:cubicBezTo>
                      <a:pt x="2944" y="1263"/>
                      <a:pt x="3213" y="1201"/>
                      <a:pt x="3525" y="1081"/>
                    </a:cubicBezTo>
                    <a:lnTo>
                      <a:pt x="3560" y="1057"/>
                    </a:lnTo>
                    <a:cubicBezTo>
                      <a:pt x="3605" y="1027"/>
                      <a:pt x="4271" y="591"/>
                      <a:pt x="5090" y="591"/>
                    </a:cubicBezTo>
                    <a:cubicBezTo>
                      <a:pt x="5579" y="591"/>
                      <a:pt x="6122" y="746"/>
                      <a:pt x="6620" y="1236"/>
                    </a:cubicBezTo>
                    <a:cubicBezTo>
                      <a:pt x="8037" y="2438"/>
                      <a:pt x="7108" y="4188"/>
                      <a:pt x="7073" y="4260"/>
                    </a:cubicBezTo>
                    <a:lnTo>
                      <a:pt x="7061" y="4296"/>
                    </a:lnTo>
                    <a:cubicBezTo>
                      <a:pt x="6906" y="4843"/>
                      <a:pt x="6906" y="5236"/>
                      <a:pt x="7073" y="5510"/>
                    </a:cubicBezTo>
                    <a:cubicBezTo>
                      <a:pt x="7192" y="5701"/>
                      <a:pt x="7382" y="5820"/>
                      <a:pt x="7596" y="5855"/>
                    </a:cubicBezTo>
                    <a:cubicBezTo>
                      <a:pt x="7716" y="5879"/>
                      <a:pt x="7954" y="5951"/>
                      <a:pt x="8013" y="6129"/>
                    </a:cubicBezTo>
                    <a:cubicBezTo>
                      <a:pt x="8049" y="6248"/>
                      <a:pt x="8025" y="6534"/>
                      <a:pt x="7454" y="7094"/>
                    </a:cubicBezTo>
                    <a:cubicBezTo>
                      <a:pt x="7271" y="7299"/>
                      <a:pt x="7001" y="7428"/>
                      <a:pt x="6717" y="7428"/>
                    </a:cubicBezTo>
                    <a:cubicBezTo>
                      <a:pt x="6705" y="7428"/>
                      <a:pt x="6692" y="7427"/>
                      <a:pt x="6680" y="7427"/>
                    </a:cubicBezTo>
                    <a:cubicBezTo>
                      <a:pt x="5989" y="7379"/>
                      <a:pt x="5358" y="6617"/>
                      <a:pt x="5358" y="6617"/>
                    </a:cubicBezTo>
                    <a:lnTo>
                      <a:pt x="5227" y="6451"/>
                    </a:lnTo>
                    <a:lnTo>
                      <a:pt x="5108" y="6629"/>
                    </a:lnTo>
                    <a:cubicBezTo>
                      <a:pt x="4929" y="6915"/>
                      <a:pt x="4370" y="7677"/>
                      <a:pt x="3953" y="7820"/>
                    </a:cubicBezTo>
                    <a:cubicBezTo>
                      <a:pt x="3917" y="7826"/>
                      <a:pt x="3882" y="7829"/>
                      <a:pt x="3846" y="7829"/>
                    </a:cubicBezTo>
                    <a:cubicBezTo>
                      <a:pt x="3810" y="7829"/>
                      <a:pt x="3775" y="7826"/>
                      <a:pt x="3739" y="7820"/>
                    </a:cubicBezTo>
                    <a:lnTo>
                      <a:pt x="3703" y="7808"/>
                    </a:lnTo>
                    <a:cubicBezTo>
                      <a:pt x="3405" y="7701"/>
                      <a:pt x="3108" y="7344"/>
                      <a:pt x="2989" y="7189"/>
                    </a:cubicBezTo>
                    <a:cubicBezTo>
                      <a:pt x="2929" y="7117"/>
                      <a:pt x="2894" y="7058"/>
                      <a:pt x="2894" y="7058"/>
                    </a:cubicBezTo>
                    <a:lnTo>
                      <a:pt x="2810" y="6927"/>
                    </a:lnTo>
                    <a:lnTo>
                      <a:pt x="2691" y="6998"/>
                    </a:lnTo>
                    <a:cubicBezTo>
                      <a:pt x="2168" y="7354"/>
                      <a:pt x="1791" y="7454"/>
                      <a:pt x="1533" y="7454"/>
                    </a:cubicBezTo>
                    <a:cubicBezTo>
                      <a:pt x="1223" y="7454"/>
                      <a:pt x="1085" y="7309"/>
                      <a:pt x="1072" y="7296"/>
                    </a:cubicBezTo>
                    <a:cubicBezTo>
                      <a:pt x="1048" y="7284"/>
                      <a:pt x="560" y="6891"/>
                      <a:pt x="1239" y="5677"/>
                    </a:cubicBezTo>
                    <a:lnTo>
                      <a:pt x="1310" y="5546"/>
                    </a:lnTo>
                    <a:lnTo>
                      <a:pt x="1179" y="5474"/>
                    </a:lnTo>
                    <a:cubicBezTo>
                      <a:pt x="1179" y="5474"/>
                      <a:pt x="1060" y="5415"/>
                      <a:pt x="917" y="5308"/>
                    </a:cubicBezTo>
                    <a:cubicBezTo>
                      <a:pt x="536" y="5046"/>
                      <a:pt x="310" y="4772"/>
                      <a:pt x="310" y="4569"/>
                    </a:cubicBezTo>
                    <a:cubicBezTo>
                      <a:pt x="310" y="4546"/>
                      <a:pt x="310" y="4522"/>
                      <a:pt x="322" y="4498"/>
                    </a:cubicBezTo>
                    <a:cubicBezTo>
                      <a:pt x="417" y="4069"/>
                      <a:pt x="1119" y="3438"/>
                      <a:pt x="1393" y="3236"/>
                    </a:cubicBezTo>
                    <a:lnTo>
                      <a:pt x="1560" y="3105"/>
                    </a:lnTo>
                    <a:lnTo>
                      <a:pt x="1381" y="2986"/>
                    </a:lnTo>
                    <a:cubicBezTo>
                      <a:pt x="1370" y="2986"/>
                      <a:pt x="560" y="2438"/>
                      <a:pt x="453" y="1748"/>
                    </a:cubicBezTo>
                    <a:cubicBezTo>
                      <a:pt x="405" y="1450"/>
                      <a:pt x="500" y="1152"/>
                      <a:pt x="703" y="938"/>
                    </a:cubicBezTo>
                    <a:cubicBezTo>
                      <a:pt x="1159" y="397"/>
                      <a:pt x="1435" y="291"/>
                      <a:pt x="1574" y="291"/>
                    </a:cubicBezTo>
                    <a:close/>
                    <a:moveTo>
                      <a:pt x="1566" y="0"/>
                    </a:moveTo>
                    <a:cubicBezTo>
                      <a:pt x="1255" y="0"/>
                      <a:pt x="894" y="245"/>
                      <a:pt x="465" y="759"/>
                    </a:cubicBezTo>
                    <a:cubicBezTo>
                      <a:pt x="215" y="1045"/>
                      <a:pt x="96" y="1426"/>
                      <a:pt x="143" y="1795"/>
                    </a:cubicBezTo>
                    <a:cubicBezTo>
                      <a:pt x="238" y="2414"/>
                      <a:pt x="774" y="2914"/>
                      <a:pt x="1048" y="3129"/>
                    </a:cubicBezTo>
                    <a:cubicBezTo>
                      <a:pt x="750" y="3379"/>
                      <a:pt x="119" y="3950"/>
                      <a:pt x="12" y="4438"/>
                    </a:cubicBezTo>
                    <a:cubicBezTo>
                      <a:pt x="12" y="4486"/>
                      <a:pt x="0" y="4534"/>
                      <a:pt x="0" y="4581"/>
                    </a:cubicBezTo>
                    <a:cubicBezTo>
                      <a:pt x="12" y="4974"/>
                      <a:pt x="405" y="5331"/>
                      <a:pt x="738" y="5570"/>
                    </a:cubicBezTo>
                    <a:cubicBezTo>
                      <a:pt x="798" y="5617"/>
                      <a:pt x="858" y="5641"/>
                      <a:pt x="893" y="5677"/>
                    </a:cubicBezTo>
                    <a:cubicBezTo>
                      <a:pt x="215" y="6998"/>
                      <a:pt x="810" y="7498"/>
                      <a:pt x="858" y="7534"/>
                    </a:cubicBezTo>
                    <a:cubicBezTo>
                      <a:pt x="892" y="7576"/>
                      <a:pt x="1098" y="7776"/>
                      <a:pt x="1513" y="7776"/>
                    </a:cubicBezTo>
                    <a:cubicBezTo>
                      <a:pt x="1807" y="7776"/>
                      <a:pt x="2207" y="7675"/>
                      <a:pt x="2727" y="7344"/>
                    </a:cubicBezTo>
                    <a:lnTo>
                      <a:pt x="2751" y="7379"/>
                    </a:lnTo>
                    <a:cubicBezTo>
                      <a:pt x="2917" y="7582"/>
                      <a:pt x="3239" y="7963"/>
                      <a:pt x="3608" y="8094"/>
                    </a:cubicBezTo>
                    <a:lnTo>
                      <a:pt x="3644" y="8106"/>
                    </a:lnTo>
                    <a:cubicBezTo>
                      <a:pt x="3715" y="8117"/>
                      <a:pt x="3786" y="8129"/>
                      <a:pt x="3858" y="8141"/>
                    </a:cubicBezTo>
                    <a:cubicBezTo>
                      <a:pt x="3929" y="8141"/>
                      <a:pt x="3989" y="8129"/>
                      <a:pt x="4048" y="8106"/>
                    </a:cubicBezTo>
                    <a:cubicBezTo>
                      <a:pt x="4513" y="7963"/>
                      <a:pt x="5037" y="7272"/>
                      <a:pt x="5263" y="6963"/>
                    </a:cubicBezTo>
                    <a:cubicBezTo>
                      <a:pt x="5501" y="7213"/>
                      <a:pt x="6037" y="7701"/>
                      <a:pt x="6668" y="7736"/>
                    </a:cubicBezTo>
                    <a:cubicBezTo>
                      <a:pt x="6681" y="7737"/>
                      <a:pt x="6695" y="7737"/>
                      <a:pt x="6709" y="7737"/>
                    </a:cubicBezTo>
                    <a:cubicBezTo>
                      <a:pt x="7075" y="7737"/>
                      <a:pt x="7427" y="7584"/>
                      <a:pt x="7668" y="7320"/>
                    </a:cubicBezTo>
                    <a:cubicBezTo>
                      <a:pt x="8192" y="6796"/>
                      <a:pt x="8406" y="6379"/>
                      <a:pt x="8299" y="6046"/>
                    </a:cubicBezTo>
                    <a:cubicBezTo>
                      <a:pt x="8228" y="5808"/>
                      <a:pt x="8001" y="5641"/>
                      <a:pt x="7656" y="5581"/>
                    </a:cubicBezTo>
                    <a:cubicBezTo>
                      <a:pt x="7525" y="5558"/>
                      <a:pt x="7406" y="5486"/>
                      <a:pt x="7335" y="5367"/>
                    </a:cubicBezTo>
                    <a:cubicBezTo>
                      <a:pt x="7215" y="5177"/>
                      <a:pt x="7215" y="4843"/>
                      <a:pt x="7346" y="4403"/>
                    </a:cubicBezTo>
                    <a:cubicBezTo>
                      <a:pt x="7442" y="4200"/>
                      <a:pt x="8347" y="2319"/>
                      <a:pt x="6823" y="1021"/>
                    </a:cubicBezTo>
                    <a:cubicBezTo>
                      <a:pt x="6267" y="484"/>
                      <a:pt x="5660" y="313"/>
                      <a:pt x="5113" y="313"/>
                    </a:cubicBezTo>
                    <a:cubicBezTo>
                      <a:pt x="4241" y="313"/>
                      <a:pt x="3522" y="746"/>
                      <a:pt x="3405" y="819"/>
                    </a:cubicBezTo>
                    <a:cubicBezTo>
                      <a:pt x="3135" y="916"/>
                      <a:pt x="2903" y="967"/>
                      <a:pt x="2718" y="967"/>
                    </a:cubicBezTo>
                    <a:cubicBezTo>
                      <a:pt x="2609" y="967"/>
                      <a:pt x="2516" y="949"/>
                      <a:pt x="2441" y="914"/>
                    </a:cubicBezTo>
                    <a:cubicBezTo>
                      <a:pt x="2322" y="855"/>
                      <a:pt x="2239" y="736"/>
                      <a:pt x="2203" y="605"/>
                    </a:cubicBezTo>
                    <a:cubicBezTo>
                      <a:pt x="2108" y="271"/>
                      <a:pt x="1917" y="57"/>
                      <a:pt x="1667" y="9"/>
                    </a:cubicBezTo>
                    <a:cubicBezTo>
                      <a:pt x="1634" y="3"/>
                      <a:pt x="1600" y="0"/>
                      <a:pt x="15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8" name="Google Shape;5898;p19"/>
              <p:cNvSpPr/>
              <p:nvPr/>
            </p:nvSpPr>
            <p:spPr>
              <a:xfrm>
                <a:off x="4247250" y="44268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8418" y="714"/>
                    </a:moveTo>
                    <a:cubicBezTo>
                      <a:pt x="8620" y="941"/>
                      <a:pt x="8847" y="1131"/>
                      <a:pt x="9109" y="1310"/>
                    </a:cubicBezTo>
                    <a:cubicBezTo>
                      <a:pt x="9109" y="3667"/>
                      <a:pt x="8370" y="5608"/>
                      <a:pt x="6918" y="7060"/>
                    </a:cubicBezTo>
                    <a:cubicBezTo>
                      <a:pt x="5880" y="8098"/>
                      <a:pt x="4797" y="8629"/>
                      <a:pt x="3766" y="8629"/>
                    </a:cubicBezTo>
                    <a:cubicBezTo>
                      <a:pt x="3307" y="8629"/>
                      <a:pt x="2859" y="8523"/>
                      <a:pt x="2429" y="8311"/>
                    </a:cubicBezTo>
                    <a:cubicBezTo>
                      <a:pt x="1203" y="7715"/>
                      <a:pt x="393" y="6346"/>
                      <a:pt x="429" y="5453"/>
                    </a:cubicBezTo>
                    <a:lnTo>
                      <a:pt x="441" y="5322"/>
                    </a:lnTo>
                    <a:cubicBezTo>
                      <a:pt x="495" y="4300"/>
                      <a:pt x="1344" y="3527"/>
                      <a:pt x="2333" y="3527"/>
                    </a:cubicBezTo>
                    <a:cubicBezTo>
                      <a:pt x="2428" y="3527"/>
                      <a:pt x="2523" y="3534"/>
                      <a:pt x="2620" y="3548"/>
                    </a:cubicBezTo>
                    <a:cubicBezTo>
                      <a:pt x="3727" y="3727"/>
                      <a:pt x="4453" y="4810"/>
                      <a:pt x="4179" y="5894"/>
                    </a:cubicBezTo>
                    <a:lnTo>
                      <a:pt x="4144" y="6048"/>
                    </a:lnTo>
                    <a:lnTo>
                      <a:pt x="4287" y="6084"/>
                    </a:lnTo>
                    <a:cubicBezTo>
                      <a:pt x="4404" y="6113"/>
                      <a:pt x="4521" y="6127"/>
                      <a:pt x="4639" y="6127"/>
                    </a:cubicBezTo>
                    <a:cubicBezTo>
                      <a:pt x="5109" y="6127"/>
                      <a:pt x="5585" y="5900"/>
                      <a:pt x="6061" y="5453"/>
                    </a:cubicBezTo>
                    <a:cubicBezTo>
                      <a:pt x="7430" y="4143"/>
                      <a:pt x="8097" y="2215"/>
                      <a:pt x="8418" y="714"/>
                    </a:cubicBezTo>
                    <a:close/>
                    <a:moveTo>
                      <a:pt x="8239" y="0"/>
                    </a:moveTo>
                    <a:lnTo>
                      <a:pt x="8180" y="333"/>
                    </a:lnTo>
                    <a:cubicBezTo>
                      <a:pt x="7894" y="1822"/>
                      <a:pt x="7263" y="3882"/>
                      <a:pt x="5846" y="5215"/>
                    </a:cubicBezTo>
                    <a:cubicBezTo>
                      <a:pt x="5426" y="5613"/>
                      <a:pt x="5016" y="5817"/>
                      <a:pt x="4624" y="5817"/>
                    </a:cubicBezTo>
                    <a:cubicBezTo>
                      <a:pt x="4583" y="5817"/>
                      <a:pt x="4542" y="5815"/>
                      <a:pt x="4501" y="5810"/>
                    </a:cubicBezTo>
                    <a:cubicBezTo>
                      <a:pt x="4703" y="4596"/>
                      <a:pt x="3870" y="3453"/>
                      <a:pt x="2655" y="3274"/>
                    </a:cubicBezTo>
                    <a:cubicBezTo>
                      <a:pt x="2546" y="3258"/>
                      <a:pt x="2438" y="3251"/>
                      <a:pt x="2332" y="3251"/>
                    </a:cubicBezTo>
                    <a:cubicBezTo>
                      <a:pt x="1238" y="3251"/>
                      <a:pt x="296" y="4061"/>
                      <a:pt x="155" y="5167"/>
                    </a:cubicBezTo>
                    <a:lnTo>
                      <a:pt x="131" y="5298"/>
                    </a:lnTo>
                    <a:cubicBezTo>
                      <a:pt x="0" y="6287"/>
                      <a:pt x="858" y="7882"/>
                      <a:pt x="2286" y="8584"/>
                    </a:cubicBezTo>
                    <a:cubicBezTo>
                      <a:pt x="2751" y="8811"/>
                      <a:pt x="3263" y="8930"/>
                      <a:pt x="3775" y="8930"/>
                    </a:cubicBezTo>
                    <a:cubicBezTo>
                      <a:pt x="4691" y="8930"/>
                      <a:pt x="5846" y="8561"/>
                      <a:pt x="7120" y="7275"/>
                    </a:cubicBezTo>
                    <a:cubicBezTo>
                      <a:pt x="8656" y="5739"/>
                      <a:pt x="9418" y="3703"/>
                      <a:pt x="9394" y="1226"/>
                    </a:cubicBezTo>
                    <a:lnTo>
                      <a:pt x="9394" y="1143"/>
                    </a:lnTo>
                    <a:lnTo>
                      <a:pt x="9323" y="1095"/>
                    </a:lnTo>
                    <a:cubicBezTo>
                      <a:pt x="8990" y="881"/>
                      <a:pt x="8692" y="595"/>
                      <a:pt x="8442" y="274"/>
                    </a:cubicBezTo>
                    <a:lnTo>
                      <a:pt x="82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9" name="Google Shape;5899;p19"/>
              <p:cNvSpPr/>
              <p:nvPr/>
            </p:nvSpPr>
            <p:spPr>
              <a:xfrm>
                <a:off x="46178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5501" y="299"/>
                    </a:moveTo>
                    <a:cubicBezTo>
                      <a:pt x="6394" y="299"/>
                      <a:pt x="7716" y="1097"/>
                      <a:pt x="8311" y="2300"/>
                    </a:cubicBezTo>
                    <a:cubicBezTo>
                      <a:pt x="8990" y="3693"/>
                      <a:pt x="8549" y="5288"/>
                      <a:pt x="7061" y="6788"/>
                    </a:cubicBezTo>
                    <a:cubicBezTo>
                      <a:pt x="5608" y="8241"/>
                      <a:pt x="3668" y="8979"/>
                      <a:pt x="1310" y="8979"/>
                    </a:cubicBezTo>
                    <a:lnTo>
                      <a:pt x="1298" y="8979"/>
                    </a:lnTo>
                    <a:cubicBezTo>
                      <a:pt x="1132" y="8717"/>
                      <a:pt x="929" y="8491"/>
                      <a:pt x="703" y="8289"/>
                    </a:cubicBezTo>
                    <a:cubicBezTo>
                      <a:pt x="2203" y="7967"/>
                      <a:pt x="4132" y="7312"/>
                      <a:pt x="5442" y="5931"/>
                    </a:cubicBezTo>
                    <a:cubicBezTo>
                      <a:pt x="6001" y="5336"/>
                      <a:pt x="6228" y="4740"/>
                      <a:pt x="6073" y="4157"/>
                    </a:cubicBezTo>
                    <a:lnTo>
                      <a:pt x="6037" y="4014"/>
                    </a:lnTo>
                    <a:lnTo>
                      <a:pt x="5894" y="4050"/>
                    </a:lnTo>
                    <a:cubicBezTo>
                      <a:pt x="5739" y="4089"/>
                      <a:pt x="5584" y="4108"/>
                      <a:pt x="5431" y="4108"/>
                    </a:cubicBezTo>
                    <a:cubicBezTo>
                      <a:pt x="4519" y="4108"/>
                      <a:pt x="3703" y="3439"/>
                      <a:pt x="3561" y="2490"/>
                    </a:cubicBezTo>
                    <a:cubicBezTo>
                      <a:pt x="3382" y="1395"/>
                      <a:pt x="4203" y="383"/>
                      <a:pt x="5323" y="311"/>
                    </a:cubicBezTo>
                    <a:lnTo>
                      <a:pt x="5454" y="311"/>
                    </a:lnTo>
                    <a:lnTo>
                      <a:pt x="5454" y="299"/>
                    </a:lnTo>
                    <a:close/>
                    <a:moveTo>
                      <a:pt x="5506" y="1"/>
                    </a:moveTo>
                    <a:cubicBezTo>
                      <a:pt x="5434" y="1"/>
                      <a:pt x="5365" y="5"/>
                      <a:pt x="5299" y="14"/>
                    </a:cubicBezTo>
                    <a:lnTo>
                      <a:pt x="5216" y="26"/>
                    </a:lnTo>
                    <a:cubicBezTo>
                      <a:pt x="3370" y="204"/>
                      <a:pt x="2560" y="2454"/>
                      <a:pt x="3882" y="3764"/>
                    </a:cubicBezTo>
                    <a:cubicBezTo>
                      <a:pt x="4295" y="4187"/>
                      <a:pt x="4861" y="4414"/>
                      <a:pt x="5441" y="4414"/>
                    </a:cubicBezTo>
                    <a:cubicBezTo>
                      <a:pt x="5564" y="4414"/>
                      <a:pt x="5688" y="4404"/>
                      <a:pt x="5811" y="4383"/>
                    </a:cubicBezTo>
                    <a:lnTo>
                      <a:pt x="5811" y="4383"/>
                    </a:lnTo>
                    <a:cubicBezTo>
                      <a:pt x="5858" y="4812"/>
                      <a:pt x="5668" y="5264"/>
                      <a:pt x="5216" y="5729"/>
                    </a:cubicBezTo>
                    <a:cubicBezTo>
                      <a:pt x="3882" y="7146"/>
                      <a:pt x="1822" y="7777"/>
                      <a:pt x="334" y="8062"/>
                    </a:cubicBezTo>
                    <a:lnTo>
                      <a:pt x="1" y="8122"/>
                    </a:lnTo>
                    <a:lnTo>
                      <a:pt x="274" y="8324"/>
                    </a:lnTo>
                    <a:cubicBezTo>
                      <a:pt x="596" y="8562"/>
                      <a:pt x="870" y="8860"/>
                      <a:pt x="1096" y="9205"/>
                    </a:cubicBezTo>
                    <a:lnTo>
                      <a:pt x="1144" y="9277"/>
                    </a:lnTo>
                    <a:lnTo>
                      <a:pt x="1310" y="9277"/>
                    </a:lnTo>
                    <a:cubicBezTo>
                      <a:pt x="3751" y="9277"/>
                      <a:pt x="5763" y="8515"/>
                      <a:pt x="7275" y="7003"/>
                    </a:cubicBezTo>
                    <a:cubicBezTo>
                      <a:pt x="9430" y="4848"/>
                      <a:pt x="9014" y="3050"/>
                      <a:pt x="8585" y="2169"/>
                    </a:cubicBezTo>
                    <a:cubicBezTo>
                      <a:pt x="7930" y="836"/>
                      <a:pt x="6498" y="1"/>
                      <a:pt x="5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0" name="Google Shape;5900;p19"/>
              <p:cNvSpPr/>
              <p:nvPr/>
            </p:nvSpPr>
            <p:spPr>
              <a:xfrm>
                <a:off x="43853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37" y="1"/>
                    </a:moveTo>
                    <a:lnTo>
                      <a:pt x="1" y="13"/>
                    </a:lnTo>
                    <a:lnTo>
                      <a:pt x="37" y="60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1" name="Google Shape;5901;p19"/>
              <p:cNvSpPr/>
              <p:nvPr/>
            </p:nvSpPr>
            <p:spPr>
              <a:xfrm>
                <a:off x="4380000" y="4272675"/>
                <a:ext cx="110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51" extrusionOk="0">
                    <a:moveTo>
                      <a:pt x="441" y="1"/>
                    </a:moveTo>
                    <a:lnTo>
                      <a:pt x="203" y="96"/>
                    </a:lnTo>
                    <a:lnTo>
                      <a:pt x="0" y="155"/>
                    </a:lnTo>
                    <a:lnTo>
                      <a:pt x="310" y="751"/>
                    </a:lnTo>
                    <a:lnTo>
                      <a:pt x="393" y="322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2" name="Google Shape;5902;p19"/>
              <p:cNvSpPr/>
              <p:nvPr/>
            </p:nvSpPr>
            <p:spPr>
              <a:xfrm>
                <a:off x="4352925" y="41619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10454" y="1"/>
                    </a:moveTo>
                    <a:cubicBezTo>
                      <a:pt x="9394" y="1"/>
                      <a:pt x="9454" y="1632"/>
                      <a:pt x="8263" y="1775"/>
                    </a:cubicBezTo>
                    <a:cubicBezTo>
                      <a:pt x="7965" y="1810"/>
                      <a:pt x="7596" y="1858"/>
                      <a:pt x="7179" y="1882"/>
                    </a:cubicBezTo>
                    <a:cubicBezTo>
                      <a:pt x="7037" y="1989"/>
                      <a:pt x="6870" y="2084"/>
                      <a:pt x="6703" y="2156"/>
                    </a:cubicBezTo>
                    <a:cubicBezTo>
                      <a:pt x="6298" y="2316"/>
                      <a:pt x="5870" y="2397"/>
                      <a:pt x="5440" y="2397"/>
                    </a:cubicBezTo>
                    <a:cubicBezTo>
                      <a:pt x="5010" y="2397"/>
                      <a:pt x="4578" y="2316"/>
                      <a:pt x="4167" y="2156"/>
                    </a:cubicBezTo>
                    <a:cubicBezTo>
                      <a:pt x="4024" y="2263"/>
                      <a:pt x="3893" y="2334"/>
                      <a:pt x="3893" y="2334"/>
                    </a:cubicBezTo>
                    <a:cubicBezTo>
                      <a:pt x="4620" y="3656"/>
                      <a:pt x="4072" y="4108"/>
                      <a:pt x="4024" y="4144"/>
                    </a:cubicBezTo>
                    <a:cubicBezTo>
                      <a:pt x="3991" y="4170"/>
                      <a:pt x="3824" y="4339"/>
                      <a:pt x="3470" y="4339"/>
                    </a:cubicBezTo>
                    <a:cubicBezTo>
                      <a:pt x="3185" y="4339"/>
                      <a:pt x="2779" y="4229"/>
                      <a:pt x="2226" y="3846"/>
                    </a:cubicBezTo>
                    <a:cubicBezTo>
                      <a:pt x="2226" y="3846"/>
                      <a:pt x="2179" y="3906"/>
                      <a:pt x="2119" y="4001"/>
                    </a:cubicBezTo>
                    <a:cubicBezTo>
                      <a:pt x="2417" y="4739"/>
                      <a:pt x="2584" y="5704"/>
                      <a:pt x="2167" y="6692"/>
                    </a:cubicBezTo>
                    <a:cubicBezTo>
                      <a:pt x="2096" y="6870"/>
                      <a:pt x="2000" y="7037"/>
                      <a:pt x="1869" y="7180"/>
                    </a:cubicBezTo>
                    <a:cubicBezTo>
                      <a:pt x="1857" y="7597"/>
                      <a:pt x="1798" y="7954"/>
                      <a:pt x="1774" y="8263"/>
                    </a:cubicBezTo>
                    <a:cubicBezTo>
                      <a:pt x="1619" y="9466"/>
                      <a:pt x="0" y="9395"/>
                      <a:pt x="0" y="10454"/>
                    </a:cubicBezTo>
                    <a:cubicBezTo>
                      <a:pt x="0" y="11514"/>
                      <a:pt x="1167" y="11621"/>
                      <a:pt x="1167" y="11621"/>
                    </a:cubicBezTo>
                    <a:cubicBezTo>
                      <a:pt x="2893" y="11573"/>
                      <a:pt x="3274" y="10157"/>
                      <a:pt x="3322" y="9061"/>
                    </a:cubicBezTo>
                    <a:cubicBezTo>
                      <a:pt x="3429" y="9752"/>
                      <a:pt x="3691" y="10407"/>
                      <a:pt x="4108" y="10966"/>
                    </a:cubicBezTo>
                    <a:cubicBezTo>
                      <a:pt x="4358" y="11300"/>
                      <a:pt x="4667" y="11585"/>
                      <a:pt x="5024" y="11823"/>
                    </a:cubicBezTo>
                    <a:cubicBezTo>
                      <a:pt x="5417" y="12073"/>
                      <a:pt x="5858" y="12240"/>
                      <a:pt x="6322" y="12323"/>
                    </a:cubicBezTo>
                    <a:cubicBezTo>
                      <a:pt x="7001" y="11157"/>
                      <a:pt x="5478" y="9003"/>
                      <a:pt x="5477" y="9002"/>
                    </a:cubicBezTo>
                    <a:lnTo>
                      <a:pt x="5477" y="9002"/>
                    </a:lnTo>
                    <a:cubicBezTo>
                      <a:pt x="7069" y="11096"/>
                      <a:pt x="8500" y="11612"/>
                      <a:pt x="9524" y="11612"/>
                    </a:cubicBezTo>
                    <a:cubicBezTo>
                      <a:pt x="10444" y="11612"/>
                      <a:pt x="11036" y="11195"/>
                      <a:pt x="11120" y="11133"/>
                    </a:cubicBezTo>
                    <a:cubicBezTo>
                      <a:pt x="11251" y="10954"/>
                      <a:pt x="12966" y="8513"/>
                      <a:pt x="8989" y="5489"/>
                    </a:cubicBezTo>
                    <a:lnTo>
                      <a:pt x="8989" y="5489"/>
                    </a:lnTo>
                    <a:cubicBezTo>
                      <a:pt x="8990" y="5490"/>
                      <a:pt x="10431" y="6509"/>
                      <a:pt x="11594" y="6509"/>
                    </a:cubicBezTo>
                    <a:cubicBezTo>
                      <a:pt x="11853" y="6509"/>
                      <a:pt x="12099" y="6458"/>
                      <a:pt x="12311" y="6335"/>
                    </a:cubicBezTo>
                    <a:cubicBezTo>
                      <a:pt x="12240" y="5870"/>
                      <a:pt x="12061" y="5430"/>
                      <a:pt x="11811" y="5037"/>
                    </a:cubicBezTo>
                    <a:cubicBezTo>
                      <a:pt x="11585" y="4680"/>
                      <a:pt x="11299" y="4358"/>
                      <a:pt x="10954" y="4108"/>
                    </a:cubicBezTo>
                    <a:cubicBezTo>
                      <a:pt x="10394" y="3691"/>
                      <a:pt x="9751" y="3430"/>
                      <a:pt x="9061" y="3322"/>
                    </a:cubicBezTo>
                    <a:cubicBezTo>
                      <a:pt x="10156" y="3287"/>
                      <a:pt x="11573" y="2894"/>
                      <a:pt x="11609" y="1167"/>
                    </a:cubicBezTo>
                    <a:cubicBezTo>
                      <a:pt x="11609" y="1167"/>
                      <a:pt x="11513" y="1"/>
                      <a:pt x="104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3" name="Google Shape;5903;p19"/>
              <p:cNvSpPr/>
              <p:nvPr/>
            </p:nvSpPr>
            <p:spPr>
              <a:xfrm>
                <a:off x="4349350" y="41583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10597" y="298"/>
                    </a:moveTo>
                    <a:cubicBezTo>
                      <a:pt x="11502" y="298"/>
                      <a:pt x="11609" y="1287"/>
                      <a:pt x="11609" y="1310"/>
                    </a:cubicBezTo>
                    <a:cubicBezTo>
                      <a:pt x="11573" y="2894"/>
                      <a:pt x="10275" y="3275"/>
                      <a:pt x="9204" y="3322"/>
                    </a:cubicBezTo>
                    <a:lnTo>
                      <a:pt x="7751" y="3370"/>
                    </a:lnTo>
                    <a:lnTo>
                      <a:pt x="9180" y="3620"/>
                    </a:lnTo>
                    <a:cubicBezTo>
                      <a:pt x="9847" y="3715"/>
                      <a:pt x="10478" y="3977"/>
                      <a:pt x="11013" y="4370"/>
                    </a:cubicBezTo>
                    <a:cubicBezTo>
                      <a:pt x="11680" y="4858"/>
                      <a:pt x="12133" y="5585"/>
                      <a:pt x="12299" y="6394"/>
                    </a:cubicBezTo>
                    <a:cubicBezTo>
                      <a:pt x="12138" y="6465"/>
                      <a:pt x="11956" y="6496"/>
                      <a:pt x="11765" y="6496"/>
                    </a:cubicBezTo>
                    <a:cubicBezTo>
                      <a:pt x="10673" y="6496"/>
                      <a:pt x="9250" y="5511"/>
                      <a:pt x="9239" y="5501"/>
                    </a:cubicBezTo>
                    <a:lnTo>
                      <a:pt x="9049" y="5739"/>
                    </a:lnTo>
                    <a:cubicBezTo>
                      <a:pt x="12823" y="8609"/>
                      <a:pt x="11383" y="10859"/>
                      <a:pt x="11156" y="11157"/>
                    </a:cubicBezTo>
                    <a:cubicBezTo>
                      <a:pt x="11021" y="11260"/>
                      <a:pt x="10479" y="11618"/>
                      <a:pt x="9657" y="11618"/>
                    </a:cubicBezTo>
                    <a:cubicBezTo>
                      <a:pt x="8677" y="11618"/>
                      <a:pt x="7300" y="11109"/>
                      <a:pt x="5739" y="9049"/>
                    </a:cubicBezTo>
                    <a:lnTo>
                      <a:pt x="5501" y="9228"/>
                    </a:lnTo>
                    <a:cubicBezTo>
                      <a:pt x="5513" y="9252"/>
                      <a:pt x="6882" y="11204"/>
                      <a:pt x="6394" y="12300"/>
                    </a:cubicBezTo>
                    <a:cubicBezTo>
                      <a:pt x="5989" y="12216"/>
                      <a:pt x="5608" y="12062"/>
                      <a:pt x="5263" y="11835"/>
                    </a:cubicBezTo>
                    <a:cubicBezTo>
                      <a:pt x="4917" y="11621"/>
                      <a:pt x="4620" y="11335"/>
                      <a:pt x="4370" y="11014"/>
                    </a:cubicBezTo>
                    <a:cubicBezTo>
                      <a:pt x="3977" y="10478"/>
                      <a:pt x="3715" y="9847"/>
                      <a:pt x="3620" y="9180"/>
                    </a:cubicBezTo>
                    <a:lnTo>
                      <a:pt x="3382" y="7752"/>
                    </a:lnTo>
                    <a:lnTo>
                      <a:pt x="3322" y="9204"/>
                    </a:lnTo>
                    <a:cubicBezTo>
                      <a:pt x="3274" y="10276"/>
                      <a:pt x="2893" y="11574"/>
                      <a:pt x="1322" y="11609"/>
                    </a:cubicBezTo>
                    <a:cubicBezTo>
                      <a:pt x="1286" y="11609"/>
                      <a:pt x="298" y="11502"/>
                      <a:pt x="298" y="10597"/>
                    </a:cubicBezTo>
                    <a:cubicBezTo>
                      <a:pt x="298" y="10157"/>
                      <a:pt x="643" y="9942"/>
                      <a:pt x="1036" y="9692"/>
                    </a:cubicBezTo>
                    <a:cubicBezTo>
                      <a:pt x="1477" y="9418"/>
                      <a:pt x="1977" y="9097"/>
                      <a:pt x="2060" y="8418"/>
                    </a:cubicBezTo>
                    <a:lnTo>
                      <a:pt x="2084" y="8228"/>
                    </a:lnTo>
                    <a:cubicBezTo>
                      <a:pt x="2119" y="7978"/>
                      <a:pt x="2155" y="7692"/>
                      <a:pt x="2167" y="7383"/>
                    </a:cubicBezTo>
                    <a:cubicBezTo>
                      <a:pt x="2286" y="7240"/>
                      <a:pt x="2393" y="7073"/>
                      <a:pt x="2465" y="6894"/>
                    </a:cubicBezTo>
                    <a:cubicBezTo>
                      <a:pt x="2798" y="6073"/>
                      <a:pt x="2798" y="5180"/>
                      <a:pt x="2465" y="4239"/>
                    </a:cubicBezTo>
                    <a:lnTo>
                      <a:pt x="2465" y="4239"/>
                    </a:lnTo>
                    <a:cubicBezTo>
                      <a:pt x="2967" y="4547"/>
                      <a:pt x="3352" y="4640"/>
                      <a:pt x="3634" y="4640"/>
                    </a:cubicBezTo>
                    <a:cubicBezTo>
                      <a:pt x="4040" y="4640"/>
                      <a:pt x="4234" y="4446"/>
                      <a:pt x="4263" y="4418"/>
                    </a:cubicBezTo>
                    <a:cubicBezTo>
                      <a:pt x="4334" y="4358"/>
                      <a:pt x="4917" y="3858"/>
                      <a:pt x="4239" y="2537"/>
                    </a:cubicBezTo>
                    <a:lnTo>
                      <a:pt x="4346" y="2477"/>
                    </a:lnTo>
                    <a:cubicBezTo>
                      <a:pt x="4782" y="2626"/>
                      <a:pt x="5209" y="2701"/>
                      <a:pt x="5624" y="2701"/>
                    </a:cubicBezTo>
                    <a:cubicBezTo>
                      <a:pt x="6071" y="2701"/>
                      <a:pt x="6504" y="2614"/>
                      <a:pt x="6918" y="2441"/>
                    </a:cubicBezTo>
                    <a:cubicBezTo>
                      <a:pt x="7084" y="2370"/>
                      <a:pt x="7239" y="2287"/>
                      <a:pt x="7382" y="2168"/>
                    </a:cubicBezTo>
                    <a:cubicBezTo>
                      <a:pt x="7703" y="2156"/>
                      <a:pt x="7977" y="2120"/>
                      <a:pt x="8227" y="2084"/>
                    </a:cubicBezTo>
                    <a:lnTo>
                      <a:pt x="8430" y="2060"/>
                    </a:lnTo>
                    <a:cubicBezTo>
                      <a:pt x="9097" y="1989"/>
                      <a:pt x="9418" y="1489"/>
                      <a:pt x="9692" y="1048"/>
                    </a:cubicBezTo>
                    <a:cubicBezTo>
                      <a:pt x="9942" y="644"/>
                      <a:pt x="10156" y="298"/>
                      <a:pt x="10597" y="298"/>
                    </a:cubicBezTo>
                    <a:close/>
                    <a:moveTo>
                      <a:pt x="10585" y="1"/>
                    </a:moveTo>
                    <a:cubicBezTo>
                      <a:pt x="9978" y="1"/>
                      <a:pt x="9680" y="477"/>
                      <a:pt x="9430" y="894"/>
                    </a:cubicBezTo>
                    <a:cubicBezTo>
                      <a:pt x="9168" y="1322"/>
                      <a:pt x="8918" y="1715"/>
                      <a:pt x="8382" y="1775"/>
                    </a:cubicBezTo>
                    <a:lnTo>
                      <a:pt x="8192" y="1799"/>
                    </a:lnTo>
                    <a:cubicBezTo>
                      <a:pt x="7930" y="1834"/>
                      <a:pt x="7644" y="1870"/>
                      <a:pt x="7311" y="1882"/>
                    </a:cubicBezTo>
                    <a:lnTo>
                      <a:pt x="7263" y="1882"/>
                    </a:lnTo>
                    <a:lnTo>
                      <a:pt x="7227" y="1918"/>
                    </a:lnTo>
                    <a:cubicBezTo>
                      <a:pt x="7096" y="2025"/>
                      <a:pt x="6953" y="2108"/>
                      <a:pt x="6799" y="2180"/>
                    </a:cubicBezTo>
                    <a:cubicBezTo>
                      <a:pt x="6424" y="2334"/>
                      <a:pt x="6034" y="2412"/>
                      <a:pt x="5629" y="2412"/>
                    </a:cubicBezTo>
                    <a:cubicBezTo>
                      <a:pt x="5224" y="2412"/>
                      <a:pt x="4804" y="2334"/>
                      <a:pt x="4370" y="2180"/>
                    </a:cubicBezTo>
                    <a:lnTo>
                      <a:pt x="4286" y="2156"/>
                    </a:lnTo>
                    <a:lnTo>
                      <a:pt x="4227" y="2191"/>
                    </a:lnTo>
                    <a:cubicBezTo>
                      <a:pt x="4084" y="2299"/>
                      <a:pt x="3965" y="2358"/>
                      <a:pt x="3965" y="2358"/>
                    </a:cubicBezTo>
                    <a:lnTo>
                      <a:pt x="3834" y="2430"/>
                    </a:lnTo>
                    <a:lnTo>
                      <a:pt x="3905" y="2561"/>
                    </a:lnTo>
                    <a:cubicBezTo>
                      <a:pt x="4584" y="3775"/>
                      <a:pt x="4096" y="4168"/>
                      <a:pt x="4060" y="4204"/>
                    </a:cubicBezTo>
                    <a:cubicBezTo>
                      <a:pt x="4047" y="4210"/>
                      <a:pt x="3917" y="4344"/>
                      <a:pt x="3620" y="4344"/>
                    </a:cubicBezTo>
                    <a:cubicBezTo>
                      <a:pt x="3365" y="4344"/>
                      <a:pt x="2986" y="4245"/>
                      <a:pt x="2453" y="3882"/>
                    </a:cubicBezTo>
                    <a:lnTo>
                      <a:pt x="2334" y="3799"/>
                    </a:lnTo>
                    <a:lnTo>
                      <a:pt x="2250" y="3918"/>
                    </a:lnTo>
                    <a:cubicBezTo>
                      <a:pt x="2250" y="3930"/>
                      <a:pt x="2215" y="3977"/>
                      <a:pt x="2143" y="4061"/>
                    </a:cubicBezTo>
                    <a:lnTo>
                      <a:pt x="2096" y="4120"/>
                    </a:lnTo>
                    <a:lnTo>
                      <a:pt x="2131" y="4204"/>
                    </a:lnTo>
                    <a:cubicBezTo>
                      <a:pt x="2489" y="5132"/>
                      <a:pt x="2512" y="6001"/>
                      <a:pt x="2179" y="6787"/>
                    </a:cubicBezTo>
                    <a:cubicBezTo>
                      <a:pt x="2119" y="6942"/>
                      <a:pt x="2024" y="7097"/>
                      <a:pt x="1905" y="7228"/>
                    </a:cubicBezTo>
                    <a:lnTo>
                      <a:pt x="1869" y="7275"/>
                    </a:lnTo>
                    <a:lnTo>
                      <a:pt x="1869" y="7323"/>
                    </a:lnTo>
                    <a:cubicBezTo>
                      <a:pt x="1858" y="7644"/>
                      <a:pt x="1822" y="7930"/>
                      <a:pt x="1798" y="8192"/>
                    </a:cubicBezTo>
                    <a:lnTo>
                      <a:pt x="1774" y="8395"/>
                    </a:lnTo>
                    <a:cubicBezTo>
                      <a:pt x="1703" y="8930"/>
                      <a:pt x="1322" y="9168"/>
                      <a:pt x="881" y="9442"/>
                    </a:cubicBezTo>
                    <a:cubicBezTo>
                      <a:pt x="453" y="9704"/>
                      <a:pt x="0" y="9990"/>
                      <a:pt x="0" y="10597"/>
                    </a:cubicBezTo>
                    <a:cubicBezTo>
                      <a:pt x="0" y="11538"/>
                      <a:pt x="845" y="11871"/>
                      <a:pt x="1322" y="11907"/>
                    </a:cubicBezTo>
                    <a:cubicBezTo>
                      <a:pt x="2489" y="11883"/>
                      <a:pt x="3251" y="11216"/>
                      <a:pt x="3524" y="10026"/>
                    </a:cubicBezTo>
                    <a:cubicBezTo>
                      <a:pt x="3655" y="10442"/>
                      <a:pt x="3870" y="10847"/>
                      <a:pt x="4132" y="11193"/>
                    </a:cubicBezTo>
                    <a:cubicBezTo>
                      <a:pt x="4394" y="11550"/>
                      <a:pt x="4727" y="11847"/>
                      <a:pt x="5096" y="12085"/>
                    </a:cubicBezTo>
                    <a:cubicBezTo>
                      <a:pt x="5513" y="12359"/>
                      <a:pt x="5965" y="12538"/>
                      <a:pt x="6453" y="12609"/>
                    </a:cubicBezTo>
                    <a:lnTo>
                      <a:pt x="6560" y="12633"/>
                    </a:lnTo>
                    <a:lnTo>
                      <a:pt x="6584" y="12562"/>
                    </a:lnTo>
                    <a:cubicBezTo>
                      <a:pt x="6953" y="11919"/>
                      <a:pt x="6727" y="11038"/>
                      <a:pt x="6418" y="10323"/>
                    </a:cubicBezTo>
                    <a:lnTo>
                      <a:pt x="6418" y="10323"/>
                    </a:lnTo>
                    <a:cubicBezTo>
                      <a:pt x="7670" y="11570"/>
                      <a:pt x="8795" y="11911"/>
                      <a:pt x="9652" y="11911"/>
                    </a:cubicBezTo>
                    <a:cubicBezTo>
                      <a:pt x="10449" y="11911"/>
                      <a:pt x="11016" y="11616"/>
                      <a:pt x="11240" y="11478"/>
                    </a:cubicBezTo>
                    <a:lnTo>
                      <a:pt x="11299" y="11526"/>
                    </a:lnTo>
                    <a:lnTo>
                      <a:pt x="11371" y="11371"/>
                    </a:lnTo>
                    <a:lnTo>
                      <a:pt x="11466" y="11276"/>
                    </a:lnTo>
                    <a:lnTo>
                      <a:pt x="11454" y="11252"/>
                    </a:lnTo>
                    <a:cubicBezTo>
                      <a:pt x="11740" y="10776"/>
                      <a:pt x="12680" y="8847"/>
                      <a:pt x="10299" y="6442"/>
                    </a:cubicBezTo>
                    <a:lnTo>
                      <a:pt x="10299" y="6442"/>
                    </a:lnTo>
                    <a:cubicBezTo>
                      <a:pt x="10747" y="6643"/>
                      <a:pt x="11260" y="6803"/>
                      <a:pt x="11736" y="6803"/>
                    </a:cubicBezTo>
                    <a:cubicBezTo>
                      <a:pt x="12020" y="6803"/>
                      <a:pt x="12290" y="6746"/>
                      <a:pt x="12526" y="6609"/>
                    </a:cubicBezTo>
                    <a:lnTo>
                      <a:pt x="12609" y="6561"/>
                    </a:lnTo>
                    <a:lnTo>
                      <a:pt x="12609" y="6466"/>
                    </a:lnTo>
                    <a:cubicBezTo>
                      <a:pt x="12526" y="5978"/>
                      <a:pt x="12347" y="5513"/>
                      <a:pt x="12073" y="5097"/>
                    </a:cubicBezTo>
                    <a:cubicBezTo>
                      <a:pt x="11847" y="4727"/>
                      <a:pt x="11537" y="4406"/>
                      <a:pt x="11180" y="4132"/>
                    </a:cubicBezTo>
                    <a:cubicBezTo>
                      <a:pt x="10835" y="3870"/>
                      <a:pt x="10430" y="3668"/>
                      <a:pt x="10013" y="3525"/>
                    </a:cubicBezTo>
                    <a:cubicBezTo>
                      <a:pt x="11216" y="3263"/>
                      <a:pt x="11871" y="2501"/>
                      <a:pt x="11906" y="1310"/>
                    </a:cubicBezTo>
                    <a:cubicBezTo>
                      <a:pt x="11859" y="858"/>
                      <a:pt x="11537" y="1"/>
                      <a:pt x="105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4" name="Google Shape;5904;p19"/>
              <p:cNvSpPr/>
              <p:nvPr/>
            </p:nvSpPr>
            <p:spPr>
              <a:xfrm>
                <a:off x="4257375" y="4254525"/>
                <a:ext cx="161950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942" extrusionOk="0">
                    <a:moveTo>
                      <a:pt x="5882" y="608"/>
                    </a:moveTo>
                    <a:lnTo>
                      <a:pt x="5882" y="608"/>
                    </a:lnTo>
                    <a:cubicBezTo>
                      <a:pt x="6156" y="1358"/>
                      <a:pt x="6144" y="2191"/>
                      <a:pt x="5846" y="2941"/>
                    </a:cubicBezTo>
                    <a:cubicBezTo>
                      <a:pt x="5775" y="3108"/>
                      <a:pt x="5679" y="3263"/>
                      <a:pt x="5572" y="3394"/>
                    </a:cubicBezTo>
                    <a:cubicBezTo>
                      <a:pt x="5060" y="3989"/>
                      <a:pt x="4155" y="4287"/>
                      <a:pt x="3274" y="4584"/>
                    </a:cubicBezTo>
                    <a:cubicBezTo>
                      <a:pt x="2179" y="4953"/>
                      <a:pt x="1048" y="5322"/>
                      <a:pt x="691" y="6299"/>
                    </a:cubicBezTo>
                    <a:cubicBezTo>
                      <a:pt x="476" y="5989"/>
                      <a:pt x="369" y="5608"/>
                      <a:pt x="393" y="5239"/>
                    </a:cubicBezTo>
                    <a:cubicBezTo>
                      <a:pt x="453" y="4787"/>
                      <a:pt x="750" y="4382"/>
                      <a:pt x="1298" y="4025"/>
                    </a:cubicBezTo>
                    <a:lnTo>
                      <a:pt x="1476" y="3894"/>
                    </a:lnTo>
                    <a:lnTo>
                      <a:pt x="1298" y="3775"/>
                    </a:lnTo>
                    <a:cubicBezTo>
                      <a:pt x="1298" y="3763"/>
                      <a:pt x="1072" y="3596"/>
                      <a:pt x="1250" y="3096"/>
                    </a:cubicBezTo>
                    <a:cubicBezTo>
                      <a:pt x="1274" y="3036"/>
                      <a:pt x="1322" y="2977"/>
                      <a:pt x="1393" y="2953"/>
                    </a:cubicBezTo>
                    <a:cubicBezTo>
                      <a:pt x="1465" y="2929"/>
                      <a:pt x="1548" y="2917"/>
                      <a:pt x="1631" y="2917"/>
                    </a:cubicBezTo>
                    <a:lnTo>
                      <a:pt x="1643" y="2917"/>
                    </a:lnTo>
                    <a:cubicBezTo>
                      <a:pt x="2012" y="2953"/>
                      <a:pt x="2381" y="3048"/>
                      <a:pt x="2727" y="3215"/>
                    </a:cubicBezTo>
                    <a:lnTo>
                      <a:pt x="3381" y="3513"/>
                    </a:lnTo>
                    <a:lnTo>
                      <a:pt x="3381" y="3513"/>
                    </a:lnTo>
                    <a:lnTo>
                      <a:pt x="2905" y="2977"/>
                    </a:lnTo>
                    <a:cubicBezTo>
                      <a:pt x="2893" y="2965"/>
                      <a:pt x="2334" y="2334"/>
                      <a:pt x="2512" y="1774"/>
                    </a:cubicBezTo>
                    <a:lnTo>
                      <a:pt x="2512" y="1774"/>
                    </a:lnTo>
                    <a:cubicBezTo>
                      <a:pt x="2685" y="2120"/>
                      <a:pt x="3023" y="2500"/>
                      <a:pt x="3548" y="2500"/>
                    </a:cubicBezTo>
                    <a:cubicBezTo>
                      <a:pt x="3638" y="2500"/>
                      <a:pt x="3733" y="2489"/>
                      <a:pt x="3834" y="2465"/>
                    </a:cubicBezTo>
                    <a:cubicBezTo>
                      <a:pt x="4441" y="2334"/>
                      <a:pt x="5120" y="1846"/>
                      <a:pt x="5286" y="1072"/>
                    </a:cubicBezTo>
                    <a:cubicBezTo>
                      <a:pt x="5513" y="953"/>
                      <a:pt x="5715" y="798"/>
                      <a:pt x="5882" y="608"/>
                    </a:cubicBezTo>
                    <a:close/>
                    <a:moveTo>
                      <a:pt x="5965" y="0"/>
                    </a:moveTo>
                    <a:lnTo>
                      <a:pt x="5810" y="203"/>
                    </a:lnTo>
                    <a:cubicBezTo>
                      <a:pt x="5691" y="358"/>
                      <a:pt x="5394" y="715"/>
                      <a:pt x="5096" y="822"/>
                    </a:cubicBezTo>
                    <a:lnTo>
                      <a:pt x="5001" y="870"/>
                    </a:lnTo>
                    <a:lnTo>
                      <a:pt x="4989" y="1000"/>
                    </a:lnTo>
                    <a:cubicBezTo>
                      <a:pt x="4858" y="1632"/>
                      <a:pt x="4263" y="2048"/>
                      <a:pt x="3762" y="2167"/>
                    </a:cubicBezTo>
                    <a:cubicBezTo>
                      <a:pt x="3692" y="2183"/>
                      <a:pt x="3625" y="2190"/>
                      <a:pt x="3562" y="2190"/>
                    </a:cubicBezTo>
                    <a:cubicBezTo>
                      <a:pt x="2909" y="2190"/>
                      <a:pt x="2690" y="1414"/>
                      <a:pt x="2679" y="1381"/>
                    </a:cubicBezTo>
                    <a:lnTo>
                      <a:pt x="2608" y="1108"/>
                    </a:lnTo>
                    <a:lnTo>
                      <a:pt x="2417" y="1322"/>
                    </a:lnTo>
                    <a:cubicBezTo>
                      <a:pt x="2036" y="1774"/>
                      <a:pt x="2167" y="2334"/>
                      <a:pt x="2393" y="2751"/>
                    </a:cubicBezTo>
                    <a:cubicBezTo>
                      <a:pt x="2168" y="2681"/>
                      <a:pt x="1891" y="2616"/>
                      <a:pt x="1640" y="2616"/>
                    </a:cubicBezTo>
                    <a:cubicBezTo>
                      <a:pt x="1507" y="2616"/>
                      <a:pt x="1381" y="2634"/>
                      <a:pt x="1274" y="2679"/>
                    </a:cubicBezTo>
                    <a:cubicBezTo>
                      <a:pt x="1131" y="2727"/>
                      <a:pt x="1024" y="2846"/>
                      <a:pt x="976" y="2989"/>
                    </a:cubicBezTo>
                    <a:cubicBezTo>
                      <a:pt x="810" y="3429"/>
                      <a:pt x="893" y="3715"/>
                      <a:pt x="988" y="3858"/>
                    </a:cubicBezTo>
                    <a:cubicBezTo>
                      <a:pt x="453" y="4251"/>
                      <a:pt x="155" y="4691"/>
                      <a:pt x="95" y="5191"/>
                    </a:cubicBezTo>
                    <a:cubicBezTo>
                      <a:pt x="0" y="6037"/>
                      <a:pt x="631" y="6692"/>
                      <a:pt x="655" y="6727"/>
                    </a:cubicBezTo>
                    <a:lnTo>
                      <a:pt x="857" y="6942"/>
                    </a:lnTo>
                    <a:lnTo>
                      <a:pt x="905" y="6656"/>
                    </a:lnTo>
                    <a:cubicBezTo>
                      <a:pt x="1084" y="5608"/>
                      <a:pt x="2191" y="5251"/>
                      <a:pt x="3358" y="4870"/>
                    </a:cubicBezTo>
                    <a:cubicBezTo>
                      <a:pt x="4286" y="4560"/>
                      <a:pt x="5239" y="4251"/>
                      <a:pt x="5798" y="3572"/>
                    </a:cubicBezTo>
                    <a:cubicBezTo>
                      <a:pt x="5929" y="3417"/>
                      <a:pt x="6037" y="3239"/>
                      <a:pt x="6120" y="3048"/>
                    </a:cubicBezTo>
                    <a:cubicBezTo>
                      <a:pt x="6477" y="2191"/>
                      <a:pt x="6465" y="1239"/>
                      <a:pt x="6060" y="238"/>
                    </a:cubicBezTo>
                    <a:lnTo>
                      <a:pt x="59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5" name="Google Shape;5905;p19"/>
              <p:cNvSpPr/>
              <p:nvPr/>
            </p:nvSpPr>
            <p:spPr>
              <a:xfrm>
                <a:off x="4449050" y="4068850"/>
                <a:ext cx="1703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85" extrusionOk="0">
                    <a:moveTo>
                      <a:pt x="5201" y="292"/>
                    </a:moveTo>
                    <a:cubicBezTo>
                      <a:pt x="5545" y="292"/>
                      <a:pt x="5875" y="399"/>
                      <a:pt x="6156" y="593"/>
                    </a:cubicBezTo>
                    <a:cubicBezTo>
                      <a:pt x="5192" y="950"/>
                      <a:pt x="4811" y="2081"/>
                      <a:pt x="4454" y="3177"/>
                    </a:cubicBezTo>
                    <a:cubicBezTo>
                      <a:pt x="4156" y="4058"/>
                      <a:pt x="3858" y="4987"/>
                      <a:pt x="3239" y="5487"/>
                    </a:cubicBezTo>
                    <a:cubicBezTo>
                      <a:pt x="3108" y="5594"/>
                      <a:pt x="2953" y="5677"/>
                      <a:pt x="2799" y="5749"/>
                    </a:cubicBezTo>
                    <a:cubicBezTo>
                      <a:pt x="2412" y="5902"/>
                      <a:pt x="2004" y="5980"/>
                      <a:pt x="1596" y="5980"/>
                    </a:cubicBezTo>
                    <a:cubicBezTo>
                      <a:pt x="1274" y="5980"/>
                      <a:pt x="953" y="5932"/>
                      <a:pt x="644" y="5832"/>
                    </a:cubicBezTo>
                    <a:cubicBezTo>
                      <a:pt x="882" y="5653"/>
                      <a:pt x="1048" y="5415"/>
                      <a:pt x="1132" y="5129"/>
                    </a:cubicBezTo>
                    <a:cubicBezTo>
                      <a:pt x="1787" y="4903"/>
                      <a:pt x="2203" y="4284"/>
                      <a:pt x="2334" y="3736"/>
                    </a:cubicBezTo>
                    <a:cubicBezTo>
                      <a:pt x="2489" y="3046"/>
                      <a:pt x="2049" y="2617"/>
                      <a:pt x="1632" y="2415"/>
                    </a:cubicBezTo>
                    <a:cubicBezTo>
                      <a:pt x="1708" y="2391"/>
                      <a:pt x="1785" y="2380"/>
                      <a:pt x="1862" y="2380"/>
                    </a:cubicBezTo>
                    <a:cubicBezTo>
                      <a:pt x="2354" y="2380"/>
                      <a:pt x="2834" y="2808"/>
                      <a:pt x="2834" y="2808"/>
                    </a:cubicBezTo>
                    <a:lnTo>
                      <a:pt x="3370" y="3284"/>
                    </a:lnTo>
                    <a:lnTo>
                      <a:pt x="3073" y="2629"/>
                    </a:lnTo>
                    <a:cubicBezTo>
                      <a:pt x="2953" y="2379"/>
                      <a:pt x="2680" y="1629"/>
                      <a:pt x="2823" y="1296"/>
                    </a:cubicBezTo>
                    <a:cubicBezTo>
                      <a:pt x="2846" y="1224"/>
                      <a:pt x="2894" y="1177"/>
                      <a:pt x="2953" y="1153"/>
                    </a:cubicBezTo>
                    <a:cubicBezTo>
                      <a:pt x="3096" y="1098"/>
                      <a:pt x="3213" y="1079"/>
                      <a:pt x="3307" y="1079"/>
                    </a:cubicBezTo>
                    <a:cubicBezTo>
                      <a:pt x="3541" y="1079"/>
                      <a:pt x="3632" y="1200"/>
                      <a:pt x="3632" y="1200"/>
                    </a:cubicBezTo>
                    <a:lnTo>
                      <a:pt x="3763" y="1391"/>
                    </a:lnTo>
                    <a:lnTo>
                      <a:pt x="3882" y="1200"/>
                    </a:lnTo>
                    <a:cubicBezTo>
                      <a:pt x="4239" y="653"/>
                      <a:pt x="4644" y="343"/>
                      <a:pt x="5097" y="296"/>
                    </a:cubicBezTo>
                    <a:cubicBezTo>
                      <a:pt x="5132" y="293"/>
                      <a:pt x="5166" y="292"/>
                      <a:pt x="5201" y="292"/>
                    </a:cubicBezTo>
                    <a:close/>
                    <a:moveTo>
                      <a:pt x="5245" y="0"/>
                    </a:moveTo>
                    <a:cubicBezTo>
                      <a:pt x="5189" y="0"/>
                      <a:pt x="5131" y="3"/>
                      <a:pt x="5073" y="10"/>
                    </a:cubicBezTo>
                    <a:cubicBezTo>
                      <a:pt x="4561" y="69"/>
                      <a:pt x="4108" y="367"/>
                      <a:pt x="3727" y="903"/>
                    </a:cubicBezTo>
                    <a:cubicBezTo>
                      <a:pt x="3634" y="845"/>
                      <a:pt x="3497" y="788"/>
                      <a:pt x="3304" y="788"/>
                    </a:cubicBezTo>
                    <a:cubicBezTo>
                      <a:pt x="3177" y="788"/>
                      <a:pt x="3026" y="813"/>
                      <a:pt x="2846" y="879"/>
                    </a:cubicBezTo>
                    <a:cubicBezTo>
                      <a:pt x="2715" y="938"/>
                      <a:pt x="2596" y="1046"/>
                      <a:pt x="2537" y="1177"/>
                    </a:cubicBezTo>
                    <a:cubicBezTo>
                      <a:pt x="2418" y="1498"/>
                      <a:pt x="2513" y="1951"/>
                      <a:pt x="2620" y="2296"/>
                    </a:cubicBezTo>
                    <a:cubicBezTo>
                      <a:pt x="2396" y="2180"/>
                      <a:pt x="2126" y="2089"/>
                      <a:pt x="1856" y="2089"/>
                    </a:cubicBezTo>
                    <a:cubicBezTo>
                      <a:pt x="1625" y="2089"/>
                      <a:pt x="1394" y="2156"/>
                      <a:pt x="1191" y="2332"/>
                    </a:cubicBezTo>
                    <a:lnTo>
                      <a:pt x="977" y="2522"/>
                    </a:lnTo>
                    <a:lnTo>
                      <a:pt x="1251" y="2593"/>
                    </a:lnTo>
                    <a:cubicBezTo>
                      <a:pt x="1287" y="2605"/>
                      <a:pt x="2227" y="2855"/>
                      <a:pt x="2037" y="3677"/>
                    </a:cubicBezTo>
                    <a:cubicBezTo>
                      <a:pt x="1918" y="4153"/>
                      <a:pt x="1549" y="4713"/>
                      <a:pt x="953" y="4879"/>
                    </a:cubicBezTo>
                    <a:lnTo>
                      <a:pt x="846" y="4915"/>
                    </a:lnTo>
                    <a:lnTo>
                      <a:pt x="846" y="5022"/>
                    </a:lnTo>
                    <a:cubicBezTo>
                      <a:pt x="834" y="5225"/>
                      <a:pt x="620" y="5499"/>
                      <a:pt x="239" y="5761"/>
                    </a:cubicBezTo>
                    <a:lnTo>
                      <a:pt x="1" y="5927"/>
                    </a:lnTo>
                    <a:lnTo>
                      <a:pt x="275" y="6034"/>
                    </a:lnTo>
                    <a:cubicBezTo>
                      <a:pt x="703" y="6189"/>
                      <a:pt x="1168" y="6272"/>
                      <a:pt x="1632" y="6284"/>
                    </a:cubicBezTo>
                    <a:cubicBezTo>
                      <a:pt x="2072" y="6284"/>
                      <a:pt x="2513" y="6201"/>
                      <a:pt x="2918" y="6034"/>
                    </a:cubicBezTo>
                    <a:cubicBezTo>
                      <a:pt x="3108" y="5963"/>
                      <a:pt x="3275" y="5856"/>
                      <a:pt x="3430" y="5737"/>
                    </a:cubicBezTo>
                    <a:cubicBezTo>
                      <a:pt x="4108" y="5177"/>
                      <a:pt x="4430" y="4213"/>
                      <a:pt x="4739" y="3284"/>
                    </a:cubicBezTo>
                    <a:cubicBezTo>
                      <a:pt x="5132" y="2117"/>
                      <a:pt x="5501" y="1010"/>
                      <a:pt x="6525" y="819"/>
                    </a:cubicBezTo>
                    <a:lnTo>
                      <a:pt x="6811" y="772"/>
                    </a:lnTo>
                    <a:lnTo>
                      <a:pt x="6597" y="569"/>
                    </a:lnTo>
                    <a:cubicBezTo>
                      <a:pt x="6575" y="547"/>
                      <a:pt x="5997" y="0"/>
                      <a:pt x="5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6" name="Google Shape;5906;p19"/>
              <p:cNvSpPr/>
              <p:nvPr/>
            </p:nvSpPr>
            <p:spPr>
              <a:xfrm>
                <a:off x="4261825" y="4083650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7072" y="1"/>
                    </a:moveTo>
                    <a:cubicBezTo>
                      <a:pt x="6793" y="1"/>
                      <a:pt x="6645" y="267"/>
                      <a:pt x="6573" y="489"/>
                    </a:cubicBezTo>
                    <a:cubicBezTo>
                      <a:pt x="6494" y="764"/>
                      <a:pt x="6307" y="961"/>
                      <a:pt x="5926" y="961"/>
                    </a:cubicBezTo>
                    <a:cubicBezTo>
                      <a:pt x="5729" y="961"/>
                      <a:pt x="5480" y="909"/>
                      <a:pt x="5168" y="787"/>
                    </a:cubicBezTo>
                    <a:cubicBezTo>
                      <a:pt x="5168" y="787"/>
                      <a:pt x="4442" y="300"/>
                      <a:pt x="3543" y="300"/>
                    </a:cubicBezTo>
                    <a:cubicBezTo>
                      <a:pt x="3023" y="300"/>
                      <a:pt x="2446" y="463"/>
                      <a:pt x="1918" y="978"/>
                    </a:cubicBezTo>
                    <a:cubicBezTo>
                      <a:pt x="382" y="2275"/>
                      <a:pt x="1429" y="4192"/>
                      <a:pt x="1429" y="4192"/>
                    </a:cubicBezTo>
                    <a:cubicBezTo>
                      <a:pt x="1703" y="5133"/>
                      <a:pt x="1429" y="5478"/>
                      <a:pt x="1001" y="5561"/>
                    </a:cubicBezTo>
                    <a:cubicBezTo>
                      <a:pt x="584" y="5645"/>
                      <a:pt x="1" y="5990"/>
                      <a:pt x="1072" y="7050"/>
                    </a:cubicBezTo>
                    <a:cubicBezTo>
                      <a:pt x="1346" y="7324"/>
                      <a:pt x="1632" y="7426"/>
                      <a:pt x="1905" y="7426"/>
                    </a:cubicBezTo>
                    <a:cubicBezTo>
                      <a:pt x="2701" y="7426"/>
                      <a:pt x="3394" y="6562"/>
                      <a:pt x="3394" y="6562"/>
                    </a:cubicBezTo>
                    <a:cubicBezTo>
                      <a:pt x="3394" y="6562"/>
                      <a:pt x="4073" y="7633"/>
                      <a:pt x="4632" y="7812"/>
                    </a:cubicBezTo>
                    <a:cubicBezTo>
                      <a:pt x="4686" y="7830"/>
                      <a:pt x="4739" y="7838"/>
                      <a:pt x="4791" y="7838"/>
                    </a:cubicBezTo>
                    <a:cubicBezTo>
                      <a:pt x="4844" y="7838"/>
                      <a:pt x="4894" y="7830"/>
                      <a:pt x="4942" y="7812"/>
                    </a:cubicBezTo>
                    <a:lnTo>
                      <a:pt x="4978" y="7800"/>
                    </a:lnTo>
                    <a:cubicBezTo>
                      <a:pt x="5299" y="7681"/>
                      <a:pt x="5609" y="7335"/>
                      <a:pt x="5763" y="7133"/>
                    </a:cubicBezTo>
                    <a:cubicBezTo>
                      <a:pt x="5823" y="7050"/>
                      <a:pt x="5870" y="6990"/>
                      <a:pt x="5870" y="6990"/>
                    </a:cubicBezTo>
                    <a:cubicBezTo>
                      <a:pt x="6426" y="7369"/>
                      <a:pt x="6835" y="7478"/>
                      <a:pt x="7122" y="7478"/>
                    </a:cubicBezTo>
                    <a:cubicBezTo>
                      <a:pt x="7475" y="7478"/>
                      <a:pt x="7642" y="7314"/>
                      <a:pt x="7668" y="7288"/>
                    </a:cubicBezTo>
                    <a:cubicBezTo>
                      <a:pt x="7704" y="7228"/>
                      <a:pt x="8264" y="6788"/>
                      <a:pt x="7537" y="5466"/>
                    </a:cubicBezTo>
                    <a:cubicBezTo>
                      <a:pt x="7537" y="5466"/>
                      <a:pt x="7656" y="5395"/>
                      <a:pt x="7811" y="5299"/>
                    </a:cubicBezTo>
                    <a:cubicBezTo>
                      <a:pt x="8085" y="5097"/>
                      <a:pt x="8478" y="4776"/>
                      <a:pt x="8478" y="4418"/>
                    </a:cubicBezTo>
                    <a:cubicBezTo>
                      <a:pt x="8478" y="4383"/>
                      <a:pt x="8478" y="4359"/>
                      <a:pt x="8478" y="4323"/>
                    </a:cubicBezTo>
                    <a:cubicBezTo>
                      <a:pt x="8347" y="3740"/>
                      <a:pt x="7347" y="2966"/>
                      <a:pt x="7347" y="2966"/>
                    </a:cubicBezTo>
                    <a:cubicBezTo>
                      <a:pt x="7347" y="2966"/>
                      <a:pt x="9014" y="1870"/>
                      <a:pt x="8049" y="704"/>
                    </a:cubicBezTo>
                    <a:cubicBezTo>
                      <a:pt x="7615" y="179"/>
                      <a:pt x="7300" y="1"/>
                      <a:pt x="7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7" name="Google Shape;5907;p19"/>
              <p:cNvSpPr/>
              <p:nvPr/>
            </p:nvSpPr>
            <p:spPr>
              <a:xfrm>
                <a:off x="4267775" y="4079800"/>
                <a:ext cx="210175" cy="20362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5" extrusionOk="0">
                    <a:moveTo>
                      <a:pt x="6840" y="326"/>
                    </a:moveTo>
                    <a:cubicBezTo>
                      <a:pt x="6991" y="326"/>
                      <a:pt x="7262" y="443"/>
                      <a:pt x="7692" y="965"/>
                    </a:cubicBezTo>
                    <a:cubicBezTo>
                      <a:pt x="7895" y="1191"/>
                      <a:pt x="7990" y="1489"/>
                      <a:pt x="7954" y="1774"/>
                    </a:cubicBezTo>
                    <a:cubicBezTo>
                      <a:pt x="7847" y="2465"/>
                      <a:pt x="7026" y="3013"/>
                      <a:pt x="7014" y="3013"/>
                    </a:cubicBezTo>
                    <a:lnTo>
                      <a:pt x="6847" y="3132"/>
                    </a:lnTo>
                    <a:lnTo>
                      <a:pt x="7014" y="3263"/>
                    </a:lnTo>
                    <a:cubicBezTo>
                      <a:pt x="7276" y="3465"/>
                      <a:pt x="7990" y="4096"/>
                      <a:pt x="8085" y="4525"/>
                    </a:cubicBezTo>
                    <a:cubicBezTo>
                      <a:pt x="8085" y="4549"/>
                      <a:pt x="8097" y="4572"/>
                      <a:pt x="8085" y="4596"/>
                    </a:cubicBezTo>
                    <a:cubicBezTo>
                      <a:pt x="8085" y="4799"/>
                      <a:pt x="7871" y="5072"/>
                      <a:pt x="7490" y="5334"/>
                    </a:cubicBezTo>
                    <a:cubicBezTo>
                      <a:pt x="7335" y="5442"/>
                      <a:pt x="7228" y="5501"/>
                      <a:pt x="7228" y="5501"/>
                    </a:cubicBezTo>
                    <a:lnTo>
                      <a:pt x="7085" y="5573"/>
                    </a:lnTo>
                    <a:lnTo>
                      <a:pt x="7168" y="5704"/>
                    </a:lnTo>
                    <a:cubicBezTo>
                      <a:pt x="7835" y="6918"/>
                      <a:pt x="7359" y="7311"/>
                      <a:pt x="7311" y="7347"/>
                    </a:cubicBezTo>
                    <a:cubicBezTo>
                      <a:pt x="7305" y="7359"/>
                      <a:pt x="7180" y="7491"/>
                      <a:pt x="6888" y="7491"/>
                    </a:cubicBezTo>
                    <a:cubicBezTo>
                      <a:pt x="6634" y="7491"/>
                      <a:pt x="6254" y="7391"/>
                      <a:pt x="5716" y="7025"/>
                    </a:cubicBezTo>
                    <a:lnTo>
                      <a:pt x="5585" y="6942"/>
                    </a:lnTo>
                    <a:lnTo>
                      <a:pt x="5502" y="7073"/>
                    </a:lnTo>
                    <a:cubicBezTo>
                      <a:pt x="5502" y="7073"/>
                      <a:pt x="5466" y="7120"/>
                      <a:pt x="5406" y="7204"/>
                    </a:cubicBezTo>
                    <a:cubicBezTo>
                      <a:pt x="5287" y="7347"/>
                      <a:pt x="4990" y="7704"/>
                      <a:pt x="4692" y="7811"/>
                    </a:cubicBezTo>
                    <a:lnTo>
                      <a:pt x="4656" y="7823"/>
                    </a:lnTo>
                    <a:cubicBezTo>
                      <a:pt x="4626" y="7835"/>
                      <a:pt x="4591" y="7841"/>
                      <a:pt x="4553" y="7841"/>
                    </a:cubicBezTo>
                    <a:cubicBezTo>
                      <a:pt x="4516" y="7841"/>
                      <a:pt x="4478" y="7835"/>
                      <a:pt x="4442" y="7823"/>
                    </a:cubicBezTo>
                    <a:cubicBezTo>
                      <a:pt x="4025" y="7692"/>
                      <a:pt x="3466" y="6918"/>
                      <a:pt x="3287" y="6632"/>
                    </a:cubicBezTo>
                    <a:lnTo>
                      <a:pt x="3168" y="6465"/>
                    </a:lnTo>
                    <a:lnTo>
                      <a:pt x="3049" y="6644"/>
                    </a:lnTo>
                    <a:cubicBezTo>
                      <a:pt x="3037" y="6656"/>
                      <a:pt x="2418" y="7418"/>
                      <a:pt x="1715" y="7454"/>
                    </a:cubicBezTo>
                    <a:cubicBezTo>
                      <a:pt x="1702" y="7454"/>
                      <a:pt x="1689" y="7455"/>
                      <a:pt x="1676" y="7455"/>
                    </a:cubicBezTo>
                    <a:cubicBezTo>
                      <a:pt x="1404" y="7455"/>
                      <a:pt x="1135" y="7336"/>
                      <a:pt x="941" y="7120"/>
                    </a:cubicBezTo>
                    <a:cubicBezTo>
                      <a:pt x="382" y="6561"/>
                      <a:pt x="358" y="6275"/>
                      <a:pt x="394" y="6156"/>
                    </a:cubicBezTo>
                    <a:cubicBezTo>
                      <a:pt x="441" y="5977"/>
                      <a:pt x="691" y="5906"/>
                      <a:pt x="799" y="5894"/>
                    </a:cubicBezTo>
                    <a:cubicBezTo>
                      <a:pt x="1013" y="5858"/>
                      <a:pt x="1203" y="5727"/>
                      <a:pt x="1322" y="5549"/>
                    </a:cubicBezTo>
                    <a:cubicBezTo>
                      <a:pt x="1489" y="5275"/>
                      <a:pt x="1489" y="4870"/>
                      <a:pt x="1346" y="4322"/>
                    </a:cubicBezTo>
                    <a:lnTo>
                      <a:pt x="1322" y="4287"/>
                    </a:lnTo>
                    <a:cubicBezTo>
                      <a:pt x="1322" y="4275"/>
                      <a:pt x="358" y="2477"/>
                      <a:pt x="1787" y="1251"/>
                    </a:cubicBezTo>
                    <a:cubicBezTo>
                      <a:pt x="2279" y="772"/>
                      <a:pt x="2815" y="619"/>
                      <a:pt x="3298" y="619"/>
                    </a:cubicBezTo>
                    <a:cubicBezTo>
                      <a:pt x="4125" y="619"/>
                      <a:pt x="4797" y="1066"/>
                      <a:pt x="4835" y="1096"/>
                    </a:cubicBezTo>
                    <a:lnTo>
                      <a:pt x="4870" y="1108"/>
                    </a:lnTo>
                    <a:cubicBezTo>
                      <a:pt x="5191" y="1229"/>
                      <a:pt x="5461" y="1295"/>
                      <a:pt x="5687" y="1295"/>
                    </a:cubicBezTo>
                    <a:cubicBezTo>
                      <a:pt x="5838" y="1295"/>
                      <a:pt x="5970" y="1265"/>
                      <a:pt x="6085" y="1203"/>
                    </a:cubicBezTo>
                    <a:cubicBezTo>
                      <a:pt x="6287" y="1108"/>
                      <a:pt x="6430" y="929"/>
                      <a:pt x="6478" y="715"/>
                    </a:cubicBezTo>
                    <a:cubicBezTo>
                      <a:pt x="6514" y="608"/>
                      <a:pt x="6597" y="370"/>
                      <a:pt x="6775" y="334"/>
                    </a:cubicBezTo>
                    <a:cubicBezTo>
                      <a:pt x="6794" y="329"/>
                      <a:pt x="6815" y="326"/>
                      <a:pt x="6840" y="326"/>
                    </a:cubicBezTo>
                    <a:close/>
                    <a:moveTo>
                      <a:pt x="6841" y="0"/>
                    </a:moveTo>
                    <a:cubicBezTo>
                      <a:pt x="6803" y="0"/>
                      <a:pt x="6765" y="4"/>
                      <a:pt x="6728" y="12"/>
                    </a:cubicBezTo>
                    <a:cubicBezTo>
                      <a:pt x="6478" y="72"/>
                      <a:pt x="6299" y="274"/>
                      <a:pt x="6192" y="608"/>
                    </a:cubicBezTo>
                    <a:cubicBezTo>
                      <a:pt x="6168" y="739"/>
                      <a:pt x="6073" y="846"/>
                      <a:pt x="5954" y="917"/>
                    </a:cubicBezTo>
                    <a:cubicBezTo>
                      <a:pt x="5880" y="952"/>
                      <a:pt x="5789" y="969"/>
                      <a:pt x="5683" y="969"/>
                    </a:cubicBezTo>
                    <a:cubicBezTo>
                      <a:pt x="5496" y="969"/>
                      <a:pt x="5262" y="916"/>
                      <a:pt x="4990" y="810"/>
                    </a:cubicBezTo>
                    <a:cubicBezTo>
                      <a:pt x="4880" y="737"/>
                      <a:pt x="4159" y="304"/>
                      <a:pt x="3289" y="304"/>
                    </a:cubicBezTo>
                    <a:cubicBezTo>
                      <a:pt x="2742" y="304"/>
                      <a:pt x="2136" y="475"/>
                      <a:pt x="1584" y="1012"/>
                    </a:cubicBezTo>
                    <a:cubicBezTo>
                      <a:pt x="48" y="2310"/>
                      <a:pt x="953" y="4203"/>
                      <a:pt x="1060" y="4394"/>
                    </a:cubicBezTo>
                    <a:cubicBezTo>
                      <a:pt x="1180" y="4846"/>
                      <a:pt x="1180" y="5180"/>
                      <a:pt x="1060" y="5370"/>
                    </a:cubicBezTo>
                    <a:cubicBezTo>
                      <a:pt x="989" y="5477"/>
                      <a:pt x="870" y="5561"/>
                      <a:pt x="739" y="5573"/>
                    </a:cubicBezTo>
                    <a:cubicBezTo>
                      <a:pt x="394" y="5644"/>
                      <a:pt x="168" y="5811"/>
                      <a:pt x="96" y="6049"/>
                    </a:cubicBezTo>
                    <a:cubicBezTo>
                      <a:pt x="1" y="6382"/>
                      <a:pt x="203" y="6799"/>
                      <a:pt x="727" y="7323"/>
                    </a:cubicBezTo>
                    <a:cubicBezTo>
                      <a:pt x="971" y="7578"/>
                      <a:pt x="1309" y="7730"/>
                      <a:pt x="1662" y="7730"/>
                    </a:cubicBezTo>
                    <a:cubicBezTo>
                      <a:pt x="1688" y="7730"/>
                      <a:pt x="1713" y="7729"/>
                      <a:pt x="1739" y="7728"/>
                    </a:cubicBezTo>
                    <a:cubicBezTo>
                      <a:pt x="2358" y="7692"/>
                      <a:pt x="2906" y="7216"/>
                      <a:pt x="3144" y="6954"/>
                    </a:cubicBezTo>
                    <a:cubicBezTo>
                      <a:pt x="3358" y="7275"/>
                      <a:pt x="3882" y="7966"/>
                      <a:pt x="4347" y="8109"/>
                    </a:cubicBezTo>
                    <a:cubicBezTo>
                      <a:pt x="4406" y="8132"/>
                      <a:pt x="4478" y="8144"/>
                      <a:pt x="4537" y="8144"/>
                    </a:cubicBezTo>
                    <a:cubicBezTo>
                      <a:pt x="4609" y="8132"/>
                      <a:pt x="4680" y="8120"/>
                      <a:pt x="4751" y="8109"/>
                    </a:cubicBezTo>
                    <a:lnTo>
                      <a:pt x="4799" y="8085"/>
                    </a:lnTo>
                    <a:cubicBezTo>
                      <a:pt x="5156" y="7954"/>
                      <a:pt x="5490" y="7585"/>
                      <a:pt x="5644" y="7370"/>
                    </a:cubicBezTo>
                    <a:lnTo>
                      <a:pt x="5668" y="7347"/>
                    </a:lnTo>
                    <a:cubicBezTo>
                      <a:pt x="6195" y="7685"/>
                      <a:pt x="6598" y="7786"/>
                      <a:pt x="6891" y="7786"/>
                    </a:cubicBezTo>
                    <a:cubicBezTo>
                      <a:pt x="7300" y="7786"/>
                      <a:pt x="7498" y="7589"/>
                      <a:pt x="7526" y="7561"/>
                    </a:cubicBezTo>
                    <a:cubicBezTo>
                      <a:pt x="7597" y="7501"/>
                      <a:pt x="8180" y="7001"/>
                      <a:pt x="7502" y="5680"/>
                    </a:cubicBezTo>
                    <a:cubicBezTo>
                      <a:pt x="7549" y="5644"/>
                      <a:pt x="7609" y="5608"/>
                      <a:pt x="7668" y="5573"/>
                    </a:cubicBezTo>
                    <a:cubicBezTo>
                      <a:pt x="8002" y="5334"/>
                      <a:pt x="8407" y="4977"/>
                      <a:pt x="8407" y="4584"/>
                    </a:cubicBezTo>
                    <a:cubicBezTo>
                      <a:pt x="8407" y="4537"/>
                      <a:pt x="8395" y="4489"/>
                      <a:pt x="8383" y="4441"/>
                    </a:cubicBezTo>
                    <a:cubicBezTo>
                      <a:pt x="8276" y="3953"/>
                      <a:pt x="7657" y="3382"/>
                      <a:pt x="7359" y="3132"/>
                    </a:cubicBezTo>
                    <a:cubicBezTo>
                      <a:pt x="7621" y="2906"/>
                      <a:pt x="8157" y="2417"/>
                      <a:pt x="8252" y="1798"/>
                    </a:cubicBezTo>
                    <a:cubicBezTo>
                      <a:pt x="8299" y="1417"/>
                      <a:pt x="8180" y="1036"/>
                      <a:pt x="7930" y="762"/>
                    </a:cubicBezTo>
                    <a:cubicBezTo>
                      <a:pt x="7507" y="254"/>
                      <a:pt x="7150" y="0"/>
                      <a:pt x="6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8" name="Google Shape;5908;p19"/>
              <p:cNvSpPr/>
              <p:nvPr/>
            </p:nvSpPr>
            <p:spPr>
              <a:xfrm>
                <a:off x="3613225" y="3437450"/>
                <a:ext cx="1279375" cy="1250175"/>
              </a:xfrm>
              <a:custGeom>
                <a:avLst/>
                <a:gdLst/>
                <a:ahLst/>
                <a:cxnLst/>
                <a:rect l="l" t="t" r="r" b="b"/>
                <a:pathLst>
                  <a:path w="51175" h="50007" extrusionOk="0">
                    <a:moveTo>
                      <a:pt x="29136" y="275"/>
                    </a:moveTo>
                    <a:cubicBezTo>
                      <a:pt x="30588" y="275"/>
                      <a:pt x="32005" y="953"/>
                      <a:pt x="33338" y="2287"/>
                    </a:cubicBezTo>
                    <a:cubicBezTo>
                      <a:pt x="34648" y="3596"/>
                      <a:pt x="35482" y="5240"/>
                      <a:pt x="35815" y="7192"/>
                    </a:cubicBezTo>
                    <a:lnTo>
                      <a:pt x="35839" y="7335"/>
                    </a:lnTo>
                    <a:lnTo>
                      <a:pt x="36637" y="7240"/>
                    </a:lnTo>
                    <a:lnTo>
                      <a:pt x="36648" y="7240"/>
                    </a:lnTo>
                    <a:lnTo>
                      <a:pt x="36672" y="7299"/>
                    </a:lnTo>
                    <a:lnTo>
                      <a:pt x="37089" y="8014"/>
                    </a:lnTo>
                    <a:cubicBezTo>
                      <a:pt x="37137" y="8097"/>
                      <a:pt x="37184" y="8192"/>
                      <a:pt x="37220" y="8288"/>
                    </a:cubicBezTo>
                    <a:lnTo>
                      <a:pt x="37279" y="8430"/>
                    </a:lnTo>
                    <a:lnTo>
                      <a:pt x="37422" y="8371"/>
                    </a:lnTo>
                    <a:cubicBezTo>
                      <a:pt x="37959" y="8155"/>
                      <a:pt x="38525" y="8047"/>
                      <a:pt x="39092" y="8047"/>
                    </a:cubicBezTo>
                    <a:cubicBezTo>
                      <a:pt x="39556" y="8047"/>
                      <a:pt x="40020" y="8119"/>
                      <a:pt x="40470" y="8264"/>
                    </a:cubicBezTo>
                    <a:cubicBezTo>
                      <a:pt x="40768" y="8418"/>
                      <a:pt x="41601" y="8835"/>
                      <a:pt x="41804" y="9061"/>
                    </a:cubicBezTo>
                    <a:cubicBezTo>
                      <a:pt x="41982" y="9252"/>
                      <a:pt x="42268" y="10002"/>
                      <a:pt x="42363" y="10264"/>
                    </a:cubicBezTo>
                    <a:cubicBezTo>
                      <a:pt x="42649" y="11228"/>
                      <a:pt x="42602" y="12252"/>
                      <a:pt x="42232" y="13181"/>
                    </a:cubicBezTo>
                    <a:lnTo>
                      <a:pt x="42173" y="13312"/>
                    </a:lnTo>
                    <a:lnTo>
                      <a:pt x="42316" y="13371"/>
                    </a:lnTo>
                    <a:cubicBezTo>
                      <a:pt x="42411" y="13419"/>
                      <a:pt x="42494" y="13455"/>
                      <a:pt x="42590" y="13514"/>
                    </a:cubicBezTo>
                    <a:lnTo>
                      <a:pt x="43352" y="13955"/>
                    </a:lnTo>
                    <a:lnTo>
                      <a:pt x="43256" y="14765"/>
                    </a:lnTo>
                    <a:lnTo>
                      <a:pt x="43399" y="14788"/>
                    </a:lnTo>
                    <a:cubicBezTo>
                      <a:pt x="45352" y="15122"/>
                      <a:pt x="46995" y="15955"/>
                      <a:pt x="48317" y="17265"/>
                    </a:cubicBezTo>
                    <a:cubicBezTo>
                      <a:pt x="50841" y="19789"/>
                      <a:pt x="50436" y="22063"/>
                      <a:pt x="49972" y="23194"/>
                    </a:cubicBezTo>
                    <a:cubicBezTo>
                      <a:pt x="49710" y="23837"/>
                      <a:pt x="49305" y="24409"/>
                      <a:pt x="48805" y="24897"/>
                    </a:cubicBezTo>
                    <a:lnTo>
                      <a:pt x="48686" y="25004"/>
                    </a:lnTo>
                    <a:lnTo>
                      <a:pt x="48805" y="25111"/>
                    </a:lnTo>
                    <a:cubicBezTo>
                      <a:pt x="49305" y="25587"/>
                      <a:pt x="49710" y="26171"/>
                      <a:pt x="49972" y="26814"/>
                    </a:cubicBezTo>
                    <a:cubicBezTo>
                      <a:pt x="50436" y="27933"/>
                      <a:pt x="50841" y="30207"/>
                      <a:pt x="48317" y="32743"/>
                    </a:cubicBezTo>
                    <a:cubicBezTo>
                      <a:pt x="47007" y="34053"/>
                      <a:pt x="45352" y="34886"/>
                      <a:pt x="43399" y="35207"/>
                    </a:cubicBezTo>
                    <a:lnTo>
                      <a:pt x="43256" y="35231"/>
                    </a:lnTo>
                    <a:lnTo>
                      <a:pt x="43352" y="36041"/>
                    </a:lnTo>
                    <a:lnTo>
                      <a:pt x="42590" y="36493"/>
                    </a:lnTo>
                    <a:cubicBezTo>
                      <a:pt x="42494" y="36541"/>
                      <a:pt x="42411" y="36589"/>
                      <a:pt x="42316" y="36624"/>
                    </a:cubicBezTo>
                    <a:lnTo>
                      <a:pt x="42173" y="36684"/>
                    </a:lnTo>
                    <a:lnTo>
                      <a:pt x="42232" y="36827"/>
                    </a:lnTo>
                    <a:cubicBezTo>
                      <a:pt x="42602" y="37744"/>
                      <a:pt x="42649" y="38779"/>
                      <a:pt x="42363" y="39732"/>
                    </a:cubicBezTo>
                    <a:cubicBezTo>
                      <a:pt x="42268" y="40006"/>
                      <a:pt x="41982" y="40744"/>
                      <a:pt x="41816" y="40934"/>
                    </a:cubicBezTo>
                    <a:cubicBezTo>
                      <a:pt x="41601" y="41173"/>
                      <a:pt x="40732" y="41613"/>
                      <a:pt x="40435" y="41756"/>
                    </a:cubicBezTo>
                    <a:cubicBezTo>
                      <a:pt x="40003" y="41891"/>
                      <a:pt x="39556" y="41958"/>
                      <a:pt x="39110" y="41958"/>
                    </a:cubicBezTo>
                    <a:cubicBezTo>
                      <a:pt x="38534" y="41958"/>
                      <a:pt x="37959" y="41846"/>
                      <a:pt x="37422" y="41625"/>
                    </a:cubicBezTo>
                    <a:lnTo>
                      <a:pt x="37279" y="41577"/>
                    </a:lnTo>
                    <a:lnTo>
                      <a:pt x="37220" y="41708"/>
                    </a:lnTo>
                    <a:cubicBezTo>
                      <a:pt x="37184" y="41804"/>
                      <a:pt x="37137" y="41899"/>
                      <a:pt x="37077" y="41994"/>
                    </a:cubicBezTo>
                    <a:lnTo>
                      <a:pt x="36672" y="42697"/>
                    </a:lnTo>
                    <a:lnTo>
                      <a:pt x="36648" y="42732"/>
                    </a:lnTo>
                    <a:lnTo>
                      <a:pt x="36637" y="42756"/>
                    </a:lnTo>
                    <a:lnTo>
                      <a:pt x="35827" y="42673"/>
                    </a:lnTo>
                    <a:lnTo>
                      <a:pt x="35803" y="42804"/>
                    </a:lnTo>
                    <a:cubicBezTo>
                      <a:pt x="35470" y="44756"/>
                      <a:pt x="34636" y="46399"/>
                      <a:pt x="33327" y="47721"/>
                    </a:cubicBezTo>
                    <a:cubicBezTo>
                      <a:pt x="31993" y="49054"/>
                      <a:pt x="30588" y="49733"/>
                      <a:pt x="29136" y="49733"/>
                    </a:cubicBezTo>
                    <a:cubicBezTo>
                      <a:pt x="27826" y="49709"/>
                      <a:pt x="26576" y="49162"/>
                      <a:pt x="25695" y="48197"/>
                    </a:cubicBezTo>
                    <a:lnTo>
                      <a:pt x="25588" y="48090"/>
                    </a:lnTo>
                    <a:lnTo>
                      <a:pt x="25480" y="48197"/>
                    </a:lnTo>
                    <a:cubicBezTo>
                      <a:pt x="24587" y="49162"/>
                      <a:pt x="23349" y="49709"/>
                      <a:pt x="22039" y="49733"/>
                    </a:cubicBezTo>
                    <a:cubicBezTo>
                      <a:pt x="20587" y="49733"/>
                      <a:pt x="19170" y="49054"/>
                      <a:pt x="17837" y="47721"/>
                    </a:cubicBezTo>
                    <a:cubicBezTo>
                      <a:pt x="16527" y="46411"/>
                      <a:pt x="15693" y="44756"/>
                      <a:pt x="15372" y="42804"/>
                    </a:cubicBezTo>
                    <a:lnTo>
                      <a:pt x="15348" y="42673"/>
                    </a:lnTo>
                    <a:lnTo>
                      <a:pt x="14539" y="42756"/>
                    </a:lnTo>
                    <a:lnTo>
                      <a:pt x="14098" y="41982"/>
                    </a:lnTo>
                    <a:cubicBezTo>
                      <a:pt x="14038" y="41887"/>
                      <a:pt x="13991" y="41792"/>
                      <a:pt x="13955" y="41696"/>
                    </a:cubicBezTo>
                    <a:lnTo>
                      <a:pt x="13896" y="41565"/>
                    </a:lnTo>
                    <a:lnTo>
                      <a:pt x="13765" y="41613"/>
                    </a:lnTo>
                    <a:cubicBezTo>
                      <a:pt x="13222" y="41833"/>
                      <a:pt x="12643" y="41942"/>
                      <a:pt x="12063" y="41942"/>
                    </a:cubicBezTo>
                    <a:cubicBezTo>
                      <a:pt x="11638" y="41942"/>
                      <a:pt x="11213" y="41884"/>
                      <a:pt x="10800" y="41768"/>
                    </a:cubicBezTo>
                    <a:cubicBezTo>
                      <a:pt x="10490" y="41613"/>
                      <a:pt x="9609" y="41196"/>
                      <a:pt x="9395" y="40958"/>
                    </a:cubicBezTo>
                    <a:cubicBezTo>
                      <a:pt x="9216" y="40768"/>
                      <a:pt x="8919" y="40006"/>
                      <a:pt x="8824" y="39732"/>
                    </a:cubicBezTo>
                    <a:cubicBezTo>
                      <a:pt x="8538" y="38767"/>
                      <a:pt x="8585" y="37744"/>
                      <a:pt x="8954" y="36815"/>
                    </a:cubicBezTo>
                    <a:lnTo>
                      <a:pt x="9002" y="36684"/>
                    </a:lnTo>
                    <a:lnTo>
                      <a:pt x="8871" y="36624"/>
                    </a:lnTo>
                    <a:cubicBezTo>
                      <a:pt x="8776" y="36577"/>
                      <a:pt x="8681" y="36541"/>
                      <a:pt x="8597" y="36481"/>
                    </a:cubicBezTo>
                    <a:lnTo>
                      <a:pt x="7895" y="36077"/>
                    </a:lnTo>
                    <a:lnTo>
                      <a:pt x="7847" y="36053"/>
                    </a:lnTo>
                    <a:lnTo>
                      <a:pt x="7823" y="36041"/>
                    </a:lnTo>
                    <a:lnTo>
                      <a:pt x="7919" y="35231"/>
                    </a:lnTo>
                    <a:lnTo>
                      <a:pt x="7776" y="35207"/>
                    </a:lnTo>
                    <a:cubicBezTo>
                      <a:pt x="5835" y="34874"/>
                      <a:pt x="4180" y="34053"/>
                      <a:pt x="2870" y="32743"/>
                    </a:cubicBezTo>
                    <a:cubicBezTo>
                      <a:pt x="334" y="30207"/>
                      <a:pt x="739" y="27933"/>
                      <a:pt x="1204" y="26802"/>
                    </a:cubicBezTo>
                    <a:cubicBezTo>
                      <a:pt x="1477" y="26159"/>
                      <a:pt x="1882" y="25587"/>
                      <a:pt x="2382" y="25111"/>
                    </a:cubicBezTo>
                    <a:lnTo>
                      <a:pt x="2489" y="25004"/>
                    </a:lnTo>
                    <a:lnTo>
                      <a:pt x="2382" y="24897"/>
                    </a:lnTo>
                    <a:cubicBezTo>
                      <a:pt x="1882" y="24409"/>
                      <a:pt x="1477" y="23837"/>
                      <a:pt x="1204" y="23194"/>
                    </a:cubicBezTo>
                    <a:cubicBezTo>
                      <a:pt x="739" y="22063"/>
                      <a:pt x="334" y="19801"/>
                      <a:pt x="2870" y="17265"/>
                    </a:cubicBezTo>
                    <a:cubicBezTo>
                      <a:pt x="4180" y="15955"/>
                      <a:pt x="5823" y="15122"/>
                      <a:pt x="7776" y="14788"/>
                    </a:cubicBezTo>
                    <a:lnTo>
                      <a:pt x="7919" y="14765"/>
                    </a:lnTo>
                    <a:lnTo>
                      <a:pt x="7823" y="13955"/>
                    </a:lnTo>
                    <a:lnTo>
                      <a:pt x="8597" y="13514"/>
                    </a:lnTo>
                    <a:cubicBezTo>
                      <a:pt x="8681" y="13455"/>
                      <a:pt x="8776" y="13407"/>
                      <a:pt x="8871" y="13371"/>
                    </a:cubicBezTo>
                    <a:lnTo>
                      <a:pt x="9002" y="13312"/>
                    </a:lnTo>
                    <a:lnTo>
                      <a:pt x="8954" y="13181"/>
                    </a:lnTo>
                    <a:cubicBezTo>
                      <a:pt x="8585" y="12252"/>
                      <a:pt x="8538" y="11228"/>
                      <a:pt x="8812" y="10276"/>
                    </a:cubicBezTo>
                    <a:cubicBezTo>
                      <a:pt x="8919" y="9990"/>
                      <a:pt x="9228" y="9216"/>
                      <a:pt x="9407" y="9026"/>
                    </a:cubicBezTo>
                    <a:cubicBezTo>
                      <a:pt x="9609" y="8799"/>
                      <a:pt x="10443" y="8383"/>
                      <a:pt x="10729" y="8252"/>
                    </a:cubicBezTo>
                    <a:cubicBezTo>
                      <a:pt x="11173" y="8114"/>
                      <a:pt x="11632" y="8045"/>
                      <a:pt x="12090" y="8045"/>
                    </a:cubicBezTo>
                    <a:cubicBezTo>
                      <a:pt x="12661" y="8045"/>
                      <a:pt x="13229" y="8153"/>
                      <a:pt x="13765" y="8371"/>
                    </a:cubicBezTo>
                    <a:lnTo>
                      <a:pt x="13896" y="8418"/>
                    </a:lnTo>
                    <a:lnTo>
                      <a:pt x="13955" y="8288"/>
                    </a:lnTo>
                    <a:cubicBezTo>
                      <a:pt x="13991" y="8192"/>
                      <a:pt x="14038" y="8097"/>
                      <a:pt x="14098" y="8014"/>
                    </a:cubicBezTo>
                    <a:lnTo>
                      <a:pt x="14539" y="7240"/>
                    </a:lnTo>
                    <a:lnTo>
                      <a:pt x="15348" y="7335"/>
                    </a:lnTo>
                    <a:lnTo>
                      <a:pt x="15372" y="7192"/>
                    </a:lnTo>
                    <a:cubicBezTo>
                      <a:pt x="15705" y="5251"/>
                      <a:pt x="16539" y="3596"/>
                      <a:pt x="17848" y="2287"/>
                    </a:cubicBezTo>
                    <a:cubicBezTo>
                      <a:pt x="19194" y="941"/>
                      <a:pt x="20599" y="275"/>
                      <a:pt x="22051" y="275"/>
                    </a:cubicBezTo>
                    <a:cubicBezTo>
                      <a:pt x="23349" y="287"/>
                      <a:pt x="24599" y="846"/>
                      <a:pt x="25480" y="1811"/>
                    </a:cubicBezTo>
                    <a:lnTo>
                      <a:pt x="25599" y="1918"/>
                    </a:lnTo>
                    <a:lnTo>
                      <a:pt x="25707" y="1811"/>
                    </a:lnTo>
                    <a:cubicBezTo>
                      <a:pt x="26588" y="846"/>
                      <a:pt x="27826" y="287"/>
                      <a:pt x="29136" y="275"/>
                    </a:cubicBezTo>
                    <a:close/>
                    <a:moveTo>
                      <a:pt x="22039" y="1"/>
                    </a:moveTo>
                    <a:cubicBezTo>
                      <a:pt x="20504" y="1"/>
                      <a:pt x="19015" y="715"/>
                      <a:pt x="17622" y="2096"/>
                    </a:cubicBezTo>
                    <a:cubicBezTo>
                      <a:pt x="16289" y="3442"/>
                      <a:pt x="15408" y="5168"/>
                      <a:pt x="15098" y="7025"/>
                    </a:cubicBezTo>
                    <a:lnTo>
                      <a:pt x="14443" y="6954"/>
                    </a:lnTo>
                    <a:lnTo>
                      <a:pt x="14372" y="6942"/>
                    </a:lnTo>
                    <a:lnTo>
                      <a:pt x="14158" y="7323"/>
                    </a:lnTo>
                    <a:lnTo>
                      <a:pt x="13836" y="7883"/>
                    </a:lnTo>
                    <a:cubicBezTo>
                      <a:pt x="13800" y="7942"/>
                      <a:pt x="13765" y="8002"/>
                      <a:pt x="13729" y="8073"/>
                    </a:cubicBezTo>
                    <a:cubicBezTo>
                      <a:pt x="13195" y="7870"/>
                      <a:pt x="12635" y="7768"/>
                      <a:pt x="12074" y="7768"/>
                    </a:cubicBezTo>
                    <a:cubicBezTo>
                      <a:pt x="11584" y="7768"/>
                      <a:pt x="11094" y="7846"/>
                      <a:pt x="10621" y="8002"/>
                    </a:cubicBezTo>
                    <a:cubicBezTo>
                      <a:pt x="10502" y="8049"/>
                      <a:pt x="9466" y="8538"/>
                      <a:pt x="9181" y="8847"/>
                    </a:cubicBezTo>
                    <a:cubicBezTo>
                      <a:pt x="8919" y="9121"/>
                      <a:pt x="8573" y="10085"/>
                      <a:pt x="8526" y="10204"/>
                    </a:cubicBezTo>
                    <a:cubicBezTo>
                      <a:pt x="8240" y="11181"/>
                      <a:pt x="8276" y="12228"/>
                      <a:pt x="8621" y="13181"/>
                    </a:cubicBezTo>
                    <a:cubicBezTo>
                      <a:pt x="8562" y="13205"/>
                      <a:pt x="8502" y="13241"/>
                      <a:pt x="8443" y="13276"/>
                    </a:cubicBezTo>
                    <a:lnTo>
                      <a:pt x="7883" y="13598"/>
                    </a:lnTo>
                    <a:lnTo>
                      <a:pt x="7502" y="13812"/>
                    </a:lnTo>
                    <a:lnTo>
                      <a:pt x="7514" y="13907"/>
                    </a:lnTo>
                    <a:lnTo>
                      <a:pt x="7585" y="14538"/>
                    </a:lnTo>
                    <a:cubicBezTo>
                      <a:pt x="5716" y="14848"/>
                      <a:pt x="4001" y="15741"/>
                      <a:pt x="2656" y="17062"/>
                    </a:cubicBezTo>
                    <a:cubicBezTo>
                      <a:pt x="1" y="19729"/>
                      <a:pt x="430" y="22123"/>
                      <a:pt x="930" y="23313"/>
                    </a:cubicBezTo>
                    <a:cubicBezTo>
                      <a:pt x="1192" y="23944"/>
                      <a:pt x="1585" y="24516"/>
                      <a:pt x="2073" y="24992"/>
                    </a:cubicBezTo>
                    <a:cubicBezTo>
                      <a:pt x="1585" y="25480"/>
                      <a:pt x="1204" y="26052"/>
                      <a:pt x="930" y="26683"/>
                    </a:cubicBezTo>
                    <a:cubicBezTo>
                      <a:pt x="442" y="27873"/>
                      <a:pt x="1" y="30290"/>
                      <a:pt x="2656" y="32933"/>
                    </a:cubicBezTo>
                    <a:cubicBezTo>
                      <a:pt x="4001" y="34267"/>
                      <a:pt x="5728" y="35148"/>
                      <a:pt x="7585" y="35469"/>
                    </a:cubicBezTo>
                    <a:lnTo>
                      <a:pt x="7526" y="36005"/>
                    </a:lnTo>
                    <a:lnTo>
                      <a:pt x="7502" y="36184"/>
                    </a:lnTo>
                    <a:lnTo>
                      <a:pt x="7895" y="36410"/>
                    </a:lnTo>
                    <a:lnTo>
                      <a:pt x="8443" y="36731"/>
                    </a:lnTo>
                    <a:cubicBezTo>
                      <a:pt x="8502" y="36755"/>
                      <a:pt x="8562" y="36791"/>
                      <a:pt x="8621" y="36827"/>
                    </a:cubicBezTo>
                    <a:cubicBezTo>
                      <a:pt x="8276" y="37779"/>
                      <a:pt x="8240" y="38827"/>
                      <a:pt x="8538" y="39803"/>
                    </a:cubicBezTo>
                    <a:cubicBezTo>
                      <a:pt x="8573" y="39910"/>
                      <a:pt x="8919" y="40875"/>
                      <a:pt x="9169" y="41149"/>
                    </a:cubicBezTo>
                    <a:cubicBezTo>
                      <a:pt x="9466" y="41470"/>
                      <a:pt x="10562" y="41958"/>
                      <a:pt x="10693" y="42030"/>
                    </a:cubicBezTo>
                    <a:cubicBezTo>
                      <a:pt x="11143" y="42164"/>
                      <a:pt x="11607" y="42230"/>
                      <a:pt x="12071" y="42230"/>
                    </a:cubicBezTo>
                    <a:cubicBezTo>
                      <a:pt x="12638" y="42230"/>
                      <a:pt x="13204" y="42131"/>
                      <a:pt x="13741" y="41935"/>
                    </a:cubicBezTo>
                    <a:cubicBezTo>
                      <a:pt x="13765" y="41994"/>
                      <a:pt x="13800" y="42054"/>
                      <a:pt x="13836" y="42113"/>
                    </a:cubicBezTo>
                    <a:lnTo>
                      <a:pt x="14158" y="42673"/>
                    </a:lnTo>
                    <a:lnTo>
                      <a:pt x="14372" y="43054"/>
                    </a:lnTo>
                    <a:lnTo>
                      <a:pt x="14431" y="43054"/>
                    </a:lnTo>
                    <a:lnTo>
                      <a:pt x="15098" y="42982"/>
                    </a:lnTo>
                    <a:cubicBezTo>
                      <a:pt x="15408" y="44840"/>
                      <a:pt x="16301" y="46566"/>
                      <a:pt x="17634" y="47911"/>
                    </a:cubicBezTo>
                    <a:cubicBezTo>
                      <a:pt x="19027" y="49304"/>
                      <a:pt x="20504" y="50007"/>
                      <a:pt x="22039" y="50007"/>
                    </a:cubicBezTo>
                    <a:cubicBezTo>
                      <a:pt x="23373" y="49995"/>
                      <a:pt x="24659" y="49447"/>
                      <a:pt x="25588" y="48495"/>
                    </a:cubicBezTo>
                    <a:cubicBezTo>
                      <a:pt x="26528" y="49447"/>
                      <a:pt x="27802" y="49995"/>
                      <a:pt x="29136" y="50007"/>
                    </a:cubicBezTo>
                    <a:cubicBezTo>
                      <a:pt x="30671" y="50007"/>
                      <a:pt x="32148" y="49304"/>
                      <a:pt x="33541" y="47911"/>
                    </a:cubicBezTo>
                    <a:cubicBezTo>
                      <a:pt x="34874" y="46566"/>
                      <a:pt x="35755" y="44852"/>
                      <a:pt x="36077" y="42982"/>
                    </a:cubicBezTo>
                    <a:lnTo>
                      <a:pt x="36625" y="43042"/>
                    </a:lnTo>
                    <a:lnTo>
                      <a:pt x="36803" y="43066"/>
                    </a:lnTo>
                    <a:lnTo>
                      <a:pt x="37018" y="42685"/>
                    </a:lnTo>
                    <a:lnTo>
                      <a:pt x="37339" y="42125"/>
                    </a:lnTo>
                    <a:cubicBezTo>
                      <a:pt x="37375" y="42065"/>
                      <a:pt x="37410" y="42006"/>
                      <a:pt x="37434" y="41946"/>
                    </a:cubicBezTo>
                    <a:cubicBezTo>
                      <a:pt x="37969" y="42144"/>
                      <a:pt x="38531" y="42242"/>
                      <a:pt x="39092" y="42242"/>
                    </a:cubicBezTo>
                    <a:cubicBezTo>
                      <a:pt x="39581" y="42242"/>
                      <a:pt x="40071" y="42168"/>
                      <a:pt x="40542" y="42018"/>
                    </a:cubicBezTo>
                    <a:cubicBezTo>
                      <a:pt x="40661" y="41958"/>
                      <a:pt x="41732" y="41446"/>
                      <a:pt x="42030" y="41125"/>
                    </a:cubicBezTo>
                    <a:cubicBezTo>
                      <a:pt x="42280" y="40851"/>
                      <a:pt x="42602" y="39922"/>
                      <a:pt x="42649" y="39815"/>
                    </a:cubicBezTo>
                    <a:cubicBezTo>
                      <a:pt x="42935" y="38839"/>
                      <a:pt x="42899" y="37791"/>
                      <a:pt x="42554" y="36839"/>
                    </a:cubicBezTo>
                    <a:cubicBezTo>
                      <a:pt x="42613" y="36803"/>
                      <a:pt x="42673" y="36779"/>
                      <a:pt x="42733" y="36743"/>
                    </a:cubicBezTo>
                    <a:lnTo>
                      <a:pt x="43280" y="36422"/>
                    </a:lnTo>
                    <a:lnTo>
                      <a:pt x="43673" y="36196"/>
                    </a:lnTo>
                    <a:lnTo>
                      <a:pt x="43649" y="36053"/>
                    </a:lnTo>
                    <a:lnTo>
                      <a:pt x="43590" y="35481"/>
                    </a:lnTo>
                    <a:cubicBezTo>
                      <a:pt x="45447" y="35160"/>
                      <a:pt x="47174" y="34279"/>
                      <a:pt x="48519" y="32945"/>
                    </a:cubicBezTo>
                    <a:cubicBezTo>
                      <a:pt x="51174" y="30290"/>
                      <a:pt x="50734" y="27885"/>
                      <a:pt x="50245" y="26695"/>
                    </a:cubicBezTo>
                    <a:cubicBezTo>
                      <a:pt x="49972" y="26064"/>
                      <a:pt x="49591" y="25492"/>
                      <a:pt x="49102" y="25004"/>
                    </a:cubicBezTo>
                    <a:cubicBezTo>
                      <a:pt x="49591" y="24516"/>
                      <a:pt x="49972" y="23944"/>
                      <a:pt x="50245" y="23313"/>
                    </a:cubicBezTo>
                    <a:cubicBezTo>
                      <a:pt x="50734" y="22123"/>
                      <a:pt x="51174" y="19706"/>
                      <a:pt x="48519" y="17062"/>
                    </a:cubicBezTo>
                    <a:cubicBezTo>
                      <a:pt x="47174" y="15729"/>
                      <a:pt x="45447" y="14848"/>
                      <a:pt x="43590" y="14526"/>
                    </a:cubicBezTo>
                    <a:lnTo>
                      <a:pt x="43661" y="13872"/>
                    </a:lnTo>
                    <a:lnTo>
                      <a:pt x="43661" y="13812"/>
                    </a:lnTo>
                    <a:lnTo>
                      <a:pt x="43280" y="13586"/>
                    </a:lnTo>
                    <a:lnTo>
                      <a:pt x="42721" y="13264"/>
                    </a:lnTo>
                    <a:cubicBezTo>
                      <a:pt x="42661" y="13229"/>
                      <a:pt x="42602" y="13205"/>
                      <a:pt x="42542" y="13169"/>
                    </a:cubicBezTo>
                    <a:cubicBezTo>
                      <a:pt x="42887" y="12217"/>
                      <a:pt x="42923" y="11169"/>
                      <a:pt x="42637" y="10193"/>
                    </a:cubicBezTo>
                    <a:cubicBezTo>
                      <a:pt x="42602" y="10085"/>
                      <a:pt x="42256" y="9157"/>
                      <a:pt x="42018" y="8883"/>
                    </a:cubicBezTo>
                    <a:cubicBezTo>
                      <a:pt x="41732" y="8573"/>
                      <a:pt x="40708" y="8073"/>
                      <a:pt x="40577" y="8014"/>
                    </a:cubicBezTo>
                    <a:cubicBezTo>
                      <a:pt x="40095" y="7851"/>
                      <a:pt x="39591" y="7770"/>
                      <a:pt x="39089" y="7770"/>
                    </a:cubicBezTo>
                    <a:cubicBezTo>
                      <a:pt x="38525" y="7770"/>
                      <a:pt x="37963" y="7872"/>
                      <a:pt x="37434" y="8073"/>
                    </a:cubicBezTo>
                    <a:cubicBezTo>
                      <a:pt x="37399" y="8002"/>
                      <a:pt x="37363" y="7942"/>
                      <a:pt x="37327" y="7883"/>
                    </a:cubicBezTo>
                    <a:lnTo>
                      <a:pt x="37006" y="7323"/>
                    </a:lnTo>
                    <a:lnTo>
                      <a:pt x="36791" y="6942"/>
                    </a:lnTo>
                    <a:lnTo>
                      <a:pt x="36601" y="6966"/>
                    </a:lnTo>
                    <a:lnTo>
                      <a:pt x="36065" y="7025"/>
                    </a:lnTo>
                    <a:cubicBezTo>
                      <a:pt x="35755" y="5168"/>
                      <a:pt x="34874" y="3442"/>
                      <a:pt x="33541" y="2096"/>
                    </a:cubicBezTo>
                    <a:cubicBezTo>
                      <a:pt x="32148" y="715"/>
                      <a:pt x="30660" y="1"/>
                      <a:pt x="29124" y="1"/>
                    </a:cubicBezTo>
                    <a:cubicBezTo>
                      <a:pt x="27790" y="25"/>
                      <a:pt x="26516" y="560"/>
                      <a:pt x="25588" y="1525"/>
                    </a:cubicBezTo>
                    <a:cubicBezTo>
                      <a:pt x="24647" y="560"/>
                      <a:pt x="23373" y="25"/>
                      <a:pt x="22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19"/>
              <p:cNvSpPr/>
              <p:nvPr/>
            </p:nvSpPr>
            <p:spPr>
              <a:xfrm>
                <a:off x="4635975" y="4028900"/>
                <a:ext cx="50925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68" extrusionOk="0">
                    <a:moveTo>
                      <a:pt x="1251" y="548"/>
                    </a:moveTo>
                    <a:cubicBezTo>
                      <a:pt x="1358" y="822"/>
                      <a:pt x="1501" y="1084"/>
                      <a:pt x="1668" y="1334"/>
                    </a:cubicBezTo>
                    <a:cubicBezTo>
                      <a:pt x="1501" y="1572"/>
                      <a:pt x="1358" y="1834"/>
                      <a:pt x="1251" y="2120"/>
                    </a:cubicBezTo>
                    <a:lnTo>
                      <a:pt x="429" y="1334"/>
                    </a:lnTo>
                    <a:lnTo>
                      <a:pt x="1251" y="548"/>
                    </a:lnTo>
                    <a:close/>
                    <a:moveTo>
                      <a:pt x="1382" y="0"/>
                    </a:moveTo>
                    <a:lnTo>
                      <a:pt x="1" y="1334"/>
                    </a:lnTo>
                    <a:lnTo>
                      <a:pt x="1382" y="2667"/>
                    </a:lnTo>
                    <a:lnTo>
                      <a:pt x="1453" y="2429"/>
                    </a:lnTo>
                    <a:cubicBezTo>
                      <a:pt x="1572" y="2072"/>
                      <a:pt x="1751" y="1727"/>
                      <a:pt x="1977" y="1417"/>
                    </a:cubicBezTo>
                    <a:lnTo>
                      <a:pt x="2037" y="1334"/>
                    </a:lnTo>
                    <a:lnTo>
                      <a:pt x="1977" y="1251"/>
                    </a:lnTo>
                    <a:cubicBezTo>
                      <a:pt x="1751" y="941"/>
                      <a:pt x="1572" y="596"/>
                      <a:pt x="1453" y="239"/>
                    </a:cubicBezTo>
                    <a:lnTo>
                      <a:pt x="1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0" name="Google Shape;5910;p19"/>
              <p:cNvSpPr/>
              <p:nvPr/>
            </p:nvSpPr>
            <p:spPr>
              <a:xfrm>
                <a:off x="4218975" y="4444125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69" y="429"/>
                    </a:moveTo>
                    <a:lnTo>
                      <a:pt x="2179" y="1275"/>
                    </a:lnTo>
                    <a:cubicBezTo>
                      <a:pt x="1881" y="1394"/>
                      <a:pt x="1619" y="1537"/>
                      <a:pt x="1358" y="1715"/>
                    </a:cubicBezTo>
                    <a:cubicBezTo>
                      <a:pt x="1107" y="1537"/>
                      <a:pt x="834" y="1394"/>
                      <a:pt x="548" y="1275"/>
                    </a:cubicBezTo>
                    <a:lnTo>
                      <a:pt x="1369" y="429"/>
                    </a:lnTo>
                    <a:close/>
                    <a:moveTo>
                      <a:pt x="1358" y="1"/>
                    </a:moveTo>
                    <a:lnTo>
                      <a:pt x="0" y="1417"/>
                    </a:lnTo>
                    <a:lnTo>
                      <a:pt x="226" y="1489"/>
                    </a:lnTo>
                    <a:cubicBezTo>
                      <a:pt x="607" y="1608"/>
                      <a:pt x="965" y="1787"/>
                      <a:pt x="1274" y="2013"/>
                    </a:cubicBezTo>
                    <a:lnTo>
                      <a:pt x="1358" y="2084"/>
                    </a:lnTo>
                    <a:lnTo>
                      <a:pt x="1453" y="2013"/>
                    </a:lnTo>
                    <a:cubicBezTo>
                      <a:pt x="1762" y="1787"/>
                      <a:pt x="2108" y="1608"/>
                      <a:pt x="2489" y="1489"/>
                    </a:cubicBezTo>
                    <a:lnTo>
                      <a:pt x="2715" y="1417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1" name="Google Shape;5911;p19"/>
              <p:cNvSpPr/>
              <p:nvPr/>
            </p:nvSpPr>
            <p:spPr>
              <a:xfrm>
                <a:off x="4229375" y="4270300"/>
                <a:ext cx="473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965" extrusionOk="0">
                    <a:moveTo>
                      <a:pt x="942" y="477"/>
                    </a:moveTo>
                    <a:cubicBezTo>
                      <a:pt x="1025" y="572"/>
                      <a:pt x="1120" y="667"/>
                      <a:pt x="1203" y="762"/>
                    </a:cubicBezTo>
                    <a:cubicBezTo>
                      <a:pt x="1263" y="810"/>
                      <a:pt x="1323" y="870"/>
                      <a:pt x="1382" y="917"/>
                    </a:cubicBezTo>
                    <a:cubicBezTo>
                      <a:pt x="1215" y="1048"/>
                      <a:pt x="1061" y="1191"/>
                      <a:pt x="942" y="1370"/>
                    </a:cubicBezTo>
                    <a:cubicBezTo>
                      <a:pt x="822" y="1191"/>
                      <a:pt x="680" y="1048"/>
                      <a:pt x="501" y="917"/>
                    </a:cubicBezTo>
                    <a:cubicBezTo>
                      <a:pt x="561" y="870"/>
                      <a:pt x="620" y="810"/>
                      <a:pt x="680" y="762"/>
                    </a:cubicBezTo>
                    <a:cubicBezTo>
                      <a:pt x="763" y="667"/>
                      <a:pt x="858" y="572"/>
                      <a:pt x="942" y="477"/>
                    </a:cubicBezTo>
                    <a:close/>
                    <a:moveTo>
                      <a:pt x="942" y="0"/>
                    </a:moveTo>
                    <a:lnTo>
                      <a:pt x="834" y="143"/>
                    </a:lnTo>
                    <a:cubicBezTo>
                      <a:pt x="715" y="286"/>
                      <a:pt x="596" y="417"/>
                      <a:pt x="465" y="548"/>
                    </a:cubicBezTo>
                    <a:cubicBezTo>
                      <a:pt x="382" y="643"/>
                      <a:pt x="275" y="727"/>
                      <a:pt x="168" y="810"/>
                    </a:cubicBezTo>
                    <a:lnTo>
                      <a:pt x="1" y="941"/>
                    </a:lnTo>
                    <a:lnTo>
                      <a:pt x="180" y="1060"/>
                    </a:lnTo>
                    <a:cubicBezTo>
                      <a:pt x="441" y="1215"/>
                      <a:pt x="668" y="1441"/>
                      <a:pt x="811" y="1727"/>
                    </a:cubicBezTo>
                    <a:lnTo>
                      <a:pt x="942" y="1965"/>
                    </a:lnTo>
                    <a:lnTo>
                      <a:pt x="1072" y="1727"/>
                    </a:lnTo>
                    <a:cubicBezTo>
                      <a:pt x="1227" y="1441"/>
                      <a:pt x="1442" y="1215"/>
                      <a:pt x="1704" y="1060"/>
                    </a:cubicBezTo>
                    <a:lnTo>
                      <a:pt x="1894" y="941"/>
                    </a:lnTo>
                    <a:lnTo>
                      <a:pt x="1715" y="810"/>
                    </a:lnTo>
                    <a:cubicBezTo>
                      <a:pt x="1608" y="727"/>
                      <a:pt x="1513" y="643"/>
                      <a:pt x="1418" y="548"/>
                    </a:cubicBezTo>
                    <a:cubicBezTo>
                      <a:pt x="1299" y="417"/>
                      <a:pt x="1180" y="286"/>
                      <a:pt x="1061" y="143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2" name="Google Shape;5912;p19"/>
              <p:cNvSpPr/>
              <p:nvPr/>
            </p:nvSpPr>
            <p:spPr>
              <a:xfrm>
                <a:off x="4185925" y="3965800"/>
                <a:ext cx="134275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7716" extrusionOk="0">
                    <a:moveTo>
                      <a:pt x="2680" y="1536"/>
                    </a:moveTo>
                    <a:cubicBezTo>
                      <a:pt x="2906" y="2203"/>
                      <a:pt x="3311" y="2798"/>
                      <a:pt x="3834" y="3251"/>
                    </a:cubicBezTo>
                    <a:cubicBezTo>
                      <a:pt x="4084" y="3489"/>
                      <a:pt x="4370" y="3691"/>
                      <a:pt x="4668" y="3858"/>
                    </a:cubicBezTo>
                    <a:cubicBezTo>
                      <a:pt x="4370" y="4025"/>
                      <a:pt x="4096" y="4227"/>
                      <a:pt x="3846" y="4465"/>
                    </a:cubicBezTo>
                    <a:cubicBezTo>
                      <a:pt x="3311" y="4918"/>
                      <a:pt x="2906" y="5513"/>
                      <a:pt x="2680" y="6180"/>
                    </a:cubicBezTo>
                    <a:cubicBezTo>
                      <a:pt x="2453" y="5513"/>
                      <a:pt x="2060" y="4930"/>
                      <a:pt x="1525" y="4477"/>
                    </a:cubicBezTo>
                    <a:cubicBezTo>
                      <a:pt x="1275" y="4227"/>
                      <a:pt x="989" y="4025"/>
                      <a:pt x="691" y="3858"/>
                    </a:cubicBezTo>
                    <a:cubicBezTo>
                      <a:pt x="989" y="3691"/>
                      <a:pt x="1263" y="3489"/>
                      <a:pt x="1513" y="3251"/>
                    </a:cubicBezTo>
                    <a:cubicBezTo>
                      <a:pt x="2048" y="2798"/>
                      <a:pt x="2453" y="2203"/>
                      <a:pt x="2680" y="1536"/>
                    </a:cubicBezTo>
                    <a:close/>
                    <a:moveTo>
                      <a:pt x="2680" y="0"/>
                    </a:moveTo>
                    <a:lnTo>
                      <a:pt x="2537" y="893"/>
                    </a:lnTo>
                    <a:cubicBezTo>
                      <a:pt x="2394" y="1727"/>
                      <a:pt x="1965" y="2477"/>
                      <a:pt x="1310" y="3025"/>
                    </a:cubicBezTo>
                    <a:cubicBezTo>
                      <a:pt x="1013" y="3310"/>
                      <a:pt x="667" y="3548"/>
                      <a:pt x="298" y="3727"/>
                    </a:cubicBezTo>
                    <a:lnTo>
                      <a:pt x="1" y="3858"/>
                    </a:lnTo>
                    <a:lnTo>
                      <a:pt x="298" y="3989"/>
                    </a:lnTo>
                    <a:cubicBezTo>
                      <a:pt x="667" y="4168"/>
                      <a:pt x="1013" y="4406"/>
                      <a:pt x="1322" y="4691"/>
                    </a:cubicBezTo>
                    <a:cubicBezTo>
                      <a:pt x="1965" y="5239"/>
                      <a:pt x="2394" y="5989"/>
                      <a:pt x="2537" y="6823"/>
                    </a:cubicBezTo>
                    <a:lnTo>
                      <a:pt x="2680" y="7716"/>
                    </a:lnTo>
                    <a:lnTo>
                      <a:pt x="2834" y="6823"/>
                    </a:lnTo>
                    <a:cubicBezTo>
                      <a:pt x="2965" y="5989"/>
                      <a:pt x="3406" y="5227"/>
                      <a:pt x="4049" y="4691"/>
                    </a:cubicBezTo>
                    <a:cubicBezTo>
                      <a:pt x="4346" y="4406"/>
                      <a:pt x="4692" y="4168"/>
                      <a:pt x="5073" y="3989"/>
                    </a:cubicBezTo>
                    <a:lnTo>
                      <a:pt x="5370" y="3858"/>
                    </a:lnTo>
                    <a:lnTo>
                      <a:pt x="5073" y="3727"/>
                    </a:lnTo>
                    <a:cubicBezTo>
                      <a:pt x="4692" y="3548"/>
                      <a:pt x="4346" y="3310"/>
                      <a:pt x="4049" y="3025"/>
                    </a:cubicBezTo>
                    <a:cubicBezTo>
                      <a:pt x="3394" y="2477"/>
                      <a:pt x="2965" y="1727"/>
                      <a:pt x="2834" y="893"/>
                    </a:cubicBezTo>
                    <a:lnTo>
                      <a:pt x="2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19"/>
              <p:cNvSpPr/>
              <p:nvPr/>
            </p:nvSpPr>
            <p:spPr>
              <a:xfrm>
                <a:off x="4218975" y="3628250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58" y="370"/>
                    </a:moveTo>
                    <a:cubicBezTo>
                      <a:pt x="1608" y="548"/>
                      <a:pt x="1881" y="691"/>
                      <a:pt x="2167" y="810"/>
                    </a:cubicBezTo>
                    <a:lnTo>
                      <a:pt x="1358" y="1656"/>
                    </a:lnTo>
                    <a:lnTo>
                      <a:pt x="548" y="810"/>
                    </a:lnTo>
                    <a:cubicBezTo>
                      <a:pt x="834" y="691"/>
                      <a:pt x="1107" y="548"/>
                      <a:pt x="1358" y="370"/>
                    </a:cubicBezTo>
                    <a:close/>
                    <a:moveTo>
                      <a:pt x="1358" y="1"/>
                    </a:moveTo>
                    <a:lnTo>
                      <a:pt x="1262" y="72"/>
                    </a:lnTo>
                    <a:cubicBezTo>
                      <a:pt x="953" y="298"/>
                      <a:pt x="607" y="477"/>
                      <a:pt x="226" y="596"/>
                    </a:cubicBezTo>
                    <a:lnTo>
                      <a:pt x="0" y="667"/>
                    </a:lnTo>
                    <a:lnTo>
                      <a:pt x="1358" y="2084"/>
                    </a:lnTo>
                    <a:lnTo>
                      <a:pt x="2715" y="667"/>
                    </a:lnTo>
                    <a:lnTo>
                      <a:pt x="2489" y="596"/>
                    </a:lnTo>
                    <a:cubicBezTo>
                      <a:pt x="2108" y="477"/>
                      <a:pt x="1762" y="298"/>
                      <a:pt x="1441" y="72"/>
                    </a:cubicBez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4" name="Google Shape;5914;p19"/>
              <p:cNvSpPr/>
              <p:nvPr/>
            </p:nvSpPr>
            <p:spPr>
              <a:xfrm>
                <a:off x="4229100" y="3805050"/>
                <a:ext cx="476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966" extrusionOk="0">
                    <a:moveTo>
                      <a:pt x="953" y="596"/>
                    </a:moveTo>
                    <a:cubicBezTo>
                      <a:pt x="1072" y="775"/>
                      <a:pt x="1226" y="918"/>
                      <a:pt x="1393" y="1049"/>
                    </a:cubicBezTo>
                    <a:cubicBezTo>
                      <a:pt x="1334" y="1096"/>
                      <a:pt x="1274" y="1156"/>
                      <a:pt x="1214" y="1204"/>
                    </a:cubicBezTo>
                    <a:cubicBezTo>
                      <a:pt x="1131" y="1299"/>
                      <a:pt x="1036" y="1394"/>
                      <a:pt x="953" y="1489"/>
                    </a:cubicBezTo>
                    <a:cubicBezTo>
                      <a:pt x="869" y="1394"/>
                      <a:pt x="774" y="1299"/>
                      <a:pt x="691" y="1204"/>
                    </a:cubicBezTo>
                    <a:cubicBezTo>
                      <a:pt x="631" y="1156"/>
                      <a:pt x="572" y="1096"/>
                      <a:pt x="512" y="1049"/>
                    </a:cubicBezTo>
                    <a:cubicBezTo>
                      <a:pt x="691" y="918"/>
                      <a:pt x="833" y="775"/>
                      <a:pt x="953" y="596"/>
                    </a:cubicBezTo>
                    <a:close/>
                    <a:moveTo>
                      <a:pt x="953" y="1"/>
                    </a:moveTo>
                    <a:lnTo>
                      <a:pt x="822" y="239"/>
                    </a:lnTo>
                    <a:cubicBezTo>
                      <a:pt x="667" y="513"/>
                      <a:pt x="452" y="739"/>
                      <a:pt x="191" y="906"/>
                    </a:cubicBezTo>
                    <a:lnTo>
                      <a:pt x="0" y="1013"/>
                    </a:lnTo>
                    <a:lnTo>
                      <a:pt x="179" y="1156"/>
                    </a:lnTo>
                    <a:cubicBezTo>
                      <a:pt x="274" y="1227"/>
                      <a:pt x="381" y="1323"/>
                      <a:pt x="476" y="1418"/>
                    </a:cubicBezTo>
                    <a:cubicBezTo>
                      <a:pt x="595" y="1537"/>
                      <a:pt x="714" y="1680"/>
                      <a:pt x="833" y="1811"/>
                    </a:cubicBezTo>
                    <a:lnTo>
                      <a:pt x="953" y="1966"/>
                    </a:lnTo>
                    <a:lnTo>
                      <a:pt x="1072" y="1811"/>
                    </a:lnTo>
                    <a:cubicBezTo>
                      <a:pt x="1179" y="1680"/>
                      <a:pt x="1298" y="1537"/>
                      <a:pt x="1429" y="1418"/>
                    </a:cubicBezTo>
                    <a:cubicBezTo>
                      <a:pt x="1524" y="1323"/>
                      <a:pt x="1619" y="1239"/>
                      <a:pt x="1726" y="1156"/>
                    </a:cubicBezTo>
                    <a:lnTo>
                      <a:pt x="1905" y="1013"/>
                    </a:lnTo>
                    <a:lnTo>
                      <a:pt x="1715" y="906"/>
                    </a:lnTo>
                    <a:cubicBezTo>
                      <a:pt x="1453" y="739"/>
                      <a:pt x="1226" y="513"/>
                      <a:pt x="1083" y="239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5" name="Google Shape;5915;p19"/>
              <p:cNvSpPr/>
              <p:nvPr/>
            </p:nvSpPr>
            <p:spPr>
              <a:xfrm>
                <a:off x="4382375" y="4053900"/>
                <a:ext cx="256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68" extrusionOk="0">
                    <a:moveTo>
                      <a:pt x="751" y="1"/>
                    </a:moveTo>
                    <a:lnTo>
                      <a:pt x="644" y="60"/>
                    </a:lnTo>
                    <a:cubicBezTo>
                      <a:pt x="548" y="108"/>
                      <a:pt x="453" y="155"/>
                      <a:pt x="346" y="191"/>
                    </a:cubicBezTo>
                    <a:lnTo>
                      <a:pt x="1" y="334"/>
                    </a:lnTo>
                    <a:lnTo>
                      <a:pt x="346" y="477"/>
                    </a:lnTo>
                    <a:cubicBezTo>
                      <a:pt x="453" y="513"/>
                      <a:pt x="560" y="560"/>
                      <a:pt x="644" y="608"/>
                    </a:cubicBezTo>
                    <a:lnTo>
                      <a:pt x="751" y="667"/>
                    </a:lnTo>
                    <a:lnTo>
                      <a:pt x="822" y="560"/>
                    </a:lnTo>
                    <a:cubicBezTo>
                      <a:pt x="858" y="513"/>
                      <a:pt x="894" y="477"/>
                      <a:pt x="941" y="429"/>
                    </a:cubicBezTo>
                    <a:lnTo>
                      <a:pt x="1025" y="334"/>
                    </a:lnTo>
                    <a:lnTo>
                      <a:pt x="941" y="239"/>
                    </a:lnTo>
                    <a:cubicBezTo>
                      <a:pt x="894" y="191"/>
                      <a:pt x="858" y="155"/>
                      <a:pt x="822" y="108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19"/>
              <p:cNvSpPr/>
              <p:nvPr/>
            </p:nvSpPr>
            <p:spPr>
              <a:xfrm>
                <a:off x="4097825" y="4053900"/>
                <a:ext cx="256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56" extrusionOk="0">
                    <a:moveTo>
                      <a:pt x="274" y="1"/>
                    </a:moveTo>
                    <a:lnTo>
                      <a:pt x="203" y="96"/>
                    </a:lnTo>
                    <a:cubicBezTo>
                      <a:pt x="167" y="143"/>
                      <a:pt x="131" y="191"/>
                      <a:pt x="96" y="227"/>
                    </a:cubicBezTo>
                    <a:lnTo>
                      <a:pt x="0" y="334"/>
                    </a:lnTo>
                    <a:lnTo>
                      <a:pt x="96" y="429"/>
                    </a:lnTo>
                    <a:cubicBezTo>
                      <a:pt x="131" y="465"/>
                      <a:pt x="167" y="513"/>
                      <a:pt x="203" y="560"/>
                    </a:cubicBezTo>
                    <a:lnTo>
                      <a:pt x="274" y="655"/>
                    </a:lnTo>
                    <a:lnTo>
                      <a:pt x="381" y="596"/>
                    </a:lnTo>
                    <a:cubicBezTo>
                      <a:pt x="477" y="560"/>
                      <a:pt x="584" y="513"/>
                      <a:pt x="679" y="465"/>
                    </a:cubicBezTo>
                    <a:lnTo>
                      <a:pt x="1024" y="322"/>
                    </a:lnTo>
                    <a:lnTo>
                      <a:pt x="679" y="191"/>
                    </a:lnTo>
                    <a:cubicBezTo>
                      <a:pt x="572" y="143"/>
                      <a:pt x="477" y="96"/>
                      <a:pt x="381" y="60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7" name="Google Shape;5917;p19"/>
              <p:cNvSpPr/>
              <p:nvPr/>
            </p:nvSpPr>
            <p:spPr>
              <a:xfrm>
                <a:off x="3818925" y="4028600"/>
                <a:ext cx="50925" cy="670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80" extrusionOk="0">
                    <a:moveTo>
                      <a:pt x="786" y="560"/>
                    </a:moveTo>
                    <a:lnTo>
                      <a:pt x="1608" y="1346"/>
                    </a:lnTo>
                    <a:lnTo>
                      <a:pt x="786" y="2132"/>
                    </a:lnTo>
                    <a:cubicBezTo>
                      <a:pt x="679" y="1858"/>
                      <a:pt x="536" y="1584"/>
                      <a:pt x="369" y="1346"/>
                    </a:cubicBezTo>
                    <a:cubicBezTo>
                      <a:pt x="536" y="1108"/>
                      <a:pt x="679" y="834"/>
                      <a:pt x="786" y="560"/>
                    </a:cubicBezTo>
                    <a:close/>
                    <a:moveTo>
                      <a:pt x="655" y="1"/>
                    </a:moveTo>
                    <a:lnTo>
                      <a:pt x="584" y="251"/>
                    </a:lnTo>
                    <a:cubicBezTo>
                      <a:pt x="465" y="608"/>
                      <a:pt x="298" y="953"/>
                      <a:pt x="60" y="1263"/>
                    </a:cubicBezTo>
                    <a:lnTo>
                      <a:pt x="0" y="1346"/>
                    </a:lnTo>
                    <a:lnTo>
                      <a:pt x="60" y="1441"/>
                    </a:lnTo>
                    <a:cubicBezTo>
                      <a:pt x="298" y="1739"/>
                      <a:pt x="465" y="2084"/>
                      <a:pt x="584" y="2441"/>
                    </a:cubicBezTo>
                    <a:lnTo>
                      <a:pt x="655" y="2679"/>
                    </a:lnTo>
                    <a:lnTo>
                      <a:pt x="2036" y="1346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8" name="Google Shape;5918;p19"/>
              <p:cNvSpPr/>
              <p:nvPr/>
            </p:nvSpPr>
            <p:spPr>
              <a:xfrm>
                <a:off x="399662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834" y="465"/>
                    </a:moveTo>
                    <a:cubicBezTo>
                      <a:pt x="893" y="524"/>
                      <a:pt x="965" y="608"/>
                      <a:pt x="1048" y="679"/>
                    </a:cubicBezTo>
                    <a:cubicBezTo>
                      <a:pt x="965" y="762"/>
                      <a:pt x="893" y="834"/>
                      <a:pt x="834" y="893"/>
                    </a:cubicBezTo>
                    <a:cubicBezTo>
                      <a:pt x="750" y="822"/>
                      <a:pt x="667" y="738"/>
                      <a:pt x="584" y="679"/>
                    </a:cubicBezTo>
                    <a:cubicBezTo>
                      <a:pt x="667" y="608"/>
                      <a:pt x="750" y="536"/>
                      <a:pt x="834" y="465"/>
                    </a:cubicBezTo>
                    <a:close/>
                    <a:moveTo>
                      <a:pt x="822" y="0"/>
                    </a:moveTo>
                    <a:lnTo>
                      <a:pt x="715" y="143"/>
                    </a:lnTo>
                    <a:cubicBezTo>
                      <a:pt x="572" y="310"/>
                      <a:pt x="417" y="441"/>
                      <a:pt x="226" y="548"/>
                    </a:cubicBezTo>
                    <a:lnTo>
                      <a:pt x="0" y="679"/>
                    </a:lnTo>
                    <a:lnTo>
                      <a:pt x="226" y="810"/>
                    </a:lnTo>
                    <a:cubicBezTo>
                      <a:pt x="417" y="917"/>
                      <a:pt x="572" y="1048"/>
                      <a:pt x="715" y="1215"/>
                    </a:cubicBezTo>
                    <a:lnTo>
                      <a:pt x="822" y="1358"/>
                    </a:lnTo>
                    <a:lnTo>
                      <a:pt x="941" y="1215"/>
                    </a:lnTo>
                    <a:cubicBezTo>
                      <a:pt x="1072" y="1060"/>
                      <a:pt x="1215" y="929"/>
                      <a:pt x="1369" y="798"/>
                    </a:cubicBezTo>
                    <a:lnTo>
                      <a:pt x="1500" y="679"/>
                    </a:lnTo>
                    <a:lnTo>
                      <a:pt x="1369" y="560"/>
                    </a:lnTo>
                    <a:cubicBezTo>
                      <a:pt x="1215" y="429"/>
                      <a:pt x="1072" y="286"/>
                      <a:pt x="941" y="143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19"/>
              <p:cNvSpPr/>
              <p:nvPr/>
            </p:nvSpPr>
            <p:spPr>
              <a:xfrm>
                <a:off x="447167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679" y="465"/>
                    </a:moveTo>
                    <a:cubicBezTo>
                      <a:pt x="751" y="536"/>
                      <a:pt x="834" y="608"/>
                      <a:pt x="929" y="679"/>
                    </a:cubicBezTo>
                    <a:cubicBezTo>
                      <a:pt x="834" y="738"/>
                      <a:pt x="751" y="822"/>
                      <a:pt x="679" y="893"/>
                    </a:cubicBezTo>
                    <a:cubicBezTo>
                      <a:pt x="608" y="834"/>
                      <a:pt x="536" y="762"/>
                      <a:pt x="453" y="679"/>
                    </a:cubicBezTo>
                    <a:cubicBezTo>
                      <a:pt x="536" y="608"/>
                      <a:pt x="620" y="524"/>
                      <a:pt x="679" y="465"/>
                    </a:cubicBezTo>
                    <a:close/>
                    <a:moveTo>
                      <a:pt x="679" y="0"/>
                    </a:moveTo>
                    <a:lnTo>
                      <a:pt x="560" y="143"/>
                    </a:lnTo>
                    <a:cubicBezTo>
                      <a:pt x="429" y="286"/>
                      <a:pt x="286" y="429"/>
                      <a:pt x="132" y="560"/>
                    </a:cubicBezTo>
                    <a:lnTo>
                      <a:pt x="1" y="679"/>
                    </a:lnTo>
                    <a:lnTo>
                      <a:pt x="132" y="798"/>
                    </a:lnTo>
                    <a:cubicBezTo>
                      <a:pt x="286" y="929"/>
                      <a:pt x="429" y="1072"/>
                      <a:pt x="560" y="1215"/>
                    </a:cubicBezTo>
                    <a:lnTo>
                      <a:pt x="679" y="1358"/>
                    </a:lnTo>
                    <a:lnTo>
                      <a:pt x="786" y="1215"/>
                    </a:lnTo>
                    <a:cubicBezTo>
                      <a:pt x="929" y="1048"/>
                      <a:pt x="1084" y="917"/>
                      <a:pt x="1275" y="810"/>
                    </a:cubicBezTo>
                    <a:lnTo>
                      <a:pt x="1501" y="679"/>
                    </a:lnTo>
                    <a:lnTo>
                      <a:pt x="1275" y="548"/>
                    </a:lnTo>
                    <a:cubicBezTo>
                      <a:pt x="1096" y="441"/>
                      <a:pt x="929" y="310"/>
                      <a:pt x="786" y="143"/>
                    </a:cubicBez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19"/>
              <p:cNvSpPr/>
              <p:nvPr/>
            </p:nvSpPr>
            <p:spPr>
              <a:xfrm>
                <a:off x="4719625" y="3280300"/>
                <a:ext cx="324175" cy="309875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2395" extrusionOk="0">
                    <a:moveTo>
                      <a:pt x="6942" y="0"/>
                    </a:moveTo>
                    <a:cubicBezTo>
                      <a:pt x="7025" y="584"/>
                      <a:pt x="6942" y="1179"/>
                      <a:pt x="6716" y="1715"/>
                    </a:cubicBezTo>
                    <a:cubicBezTo>
                      <a:pt x="6123" y="3041"/>
                      <a:pt x="4775" y="4130"/>
                      <a:pt x="3539" y="4130"/>
                    </a:cubicBezTo>
                    <a:cubicBezTo>
                      <a:pt x="3310" y="4130"/>
                      <a:pt x="3086" y="4093"/>
                      <a:pt x="2870" y="4013"/>
                    </a:cubicBezTo>
                    <a:cubicBezTo>
                      <a:pt x="2191" y="3763"/>
                      <a:pt x="1977" y="3358"/>
                      <a:pt x="1941" y="3001"/>
                    </a:cubicBezTo>
                    <a:lnTo>
                      <a:pt x="1941" y="3001"/>
                    </a:lnTo>
                    <a:cubicBezTo>
                      <a:pt x="2040" y="3019"/>
                      <a:pt x="2137" y="3028"/>
                      <a:pt x="2232" y="3028"/>
                    </a:cubicBezTo>
                    <a:cubicBezTo>
                      <a:pt x="3226" y="3028"/>
                      <a:pt x="3982" y="2048"/>
                      <a:pt x="3656" y="1048"/>
                    </a:cubicBezTo>
                    <a:cubicBezTo>
                      <a:pt x="3438" y="380"/>
                      <a:pt x="2835" y="4"/>
                      <a:pt x="2220" y="4"/>
                    </a:cubicBezTo>
                    <a:cubicBezTo>
                      <a:pt x="1826" y="4"/>
                      <a:pt x="1426" y="158"/>
                      <a:pt x="1120" y="488"/>
                    </a:cubicBezTo>
                    <a:cubicBezTo>
                      <a:pt x="643" y="917"/>
                      <a:pt x="1" y="1798"/>
                      <a:pt x="298" y="3298"/>
                    </a:cubicBezTo>
                    <a:cubicBezTo>
                      <a:pt x="346" y="3584"/>
                      <a:pt x="453" y="3870"/>
                      <a:pt x="608" y="4120"/>
                    </a:cubicBezTo>
                    <a:cubicBezTo>
                      <a:pt x="786" y="4429"/>
                      <a:pt x="1036" y="4691"/>
                      <a:pt x="1322" y="4894"/>
                    </a:cubicBezTo>
                    <a:cubicBezTo>
                      <a:pt x="2099" y="5446"/>
                      <a:pt x="3158" y="5629"/>
                      <a:pt x="4058" y="5629"/>
                    </a:cubicBezTo>
                    <a:cubicBezTo>
                      <a:pt x="4399" y="5629"/>
                      <a:pt x="4717" y="5603"/>
                      <a:pt x="4989" y="5561"/>
                    </a:cubicBezTo>
                    <a:cubicBezTo>
                      <a:pt x="5787" y="5430"/>
                      <a:pt x="7763" y="4620"/>
                      <a:pt x="9561" y="3048"/>
                    </a:cubicBezTo>
                    <a:lnTo>
                      <a:pt x="9561" y="3048"/>
                    </a:lnTo>
                    <a:cubicBezTo>
                      <a:pt x="8002" y="4858"/>
                      <a:pt x="7180" y="6823"/>
                      <a:pt x="7061" y="7632"/>
                    </a:cubicBezTo>
                    <a:cubicBezTo>
                      <a:pt x="6906" y="8609"/>
                      <a:pt x="6954" y="10216"/>
                      <a:pt x="7716" y="11287"/>
                    </a:cubicBezTo>
                    <a:cubicBezTo>
                      <a:pt x="8085" y="11823"/>
                      <a:pt x="8668" y="12204"/>
                      <a:pt x="9323" y="12323"/>
                    </a:cubicBezTo>
                    <a:cubicBezTo>
                      <a:pt x="9581" y="12373"/>
                      <a:pt x="9821" y="12395"/>
                      <a:pt x="10044" y="12395"/>
                    </a:cubicBezTo>
                    <a:cubicBezTo>
                      <a:pt x="11107" y="12395"/>
                      <a:pt x="11779" y="11895"/>
                      <a:pt x="12133" y="11502"/>
                    </a:cubicBezTo>
                    <a:cubicBezTo>
                      <a:pt x="12966" y="10716"/>
                      <a:pt x="12657" y="9323"/>
                      <a:pt x="11573" y="8954"/>
                    </a:cubicBezTo>
                    <a:cubicBezTo>
                      <a:pt x="11414" y="8902"/>
                      <a:pt x="11255" y="8878"/>
                      <a:pt x="11101" y="8878"/>
                    </a:cubicBezTo>
                    <a:cubicBezTo>
                      <a:pt x="10193" y="8878"/>
                      <a:pt x="9438" y="9714"/>
                      <a:pt x="9621" y="10680"/>
                    </a:cubicBezTo>
                    <a:cubicBezTo>
                      <a:pt x="9264" y="10644"/>
                      <a:pt x="8859" y="10430"/>
                      <a:pt x="8609" y="9751"/>
                    </a:cubicBezTo>
                    <a:cubicBezTo>
                      <a:pt x="8097" y="8358"/>
                      <a:pt x="9323" y="6608"/>
                      <a:pt x="10907" y="5906"/>
                    </a:cubicBezTo>
                    <a:cubicBezTo>
                      <a:pt x="11306" y="5737"/>
                      <a:pt x="11732" y="5648"/>
                      <a:pt x="12164" y="5648"/>
                    </a:cubicBezTo>
                    <a:cubicBezTo>
                      <a:pt x="12312" y="5648"/>
                      <a:pt x="12461" y="5658"/>
                      <a:pt x="12609" y="5680"/>
                    </a:cubicBezTo>
                    <a:lnTo>
                      <a:pt x="12609" y="572"/>
                    </a:lnTo>
                    <a:cubicBezTo>
                      <a:pt x="11954" y="929"/>
                      <a:pt x="11335" y="1358"/>
                      <a:pt x="10764" y="1846"/>
                    </a:cubicBezTo>
                    <a:cubicBezTo>
                      <a:pt x="11264" y="1286"/>
                      <a:pt x="11692" y="667"/>
                      <a:pt x="1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19"/>
              <p:cNvSpPr/>
              <p:nvPr/>
            </p:nvSpPr>
            <p:spPr>
              <a:xfrm>
                <a:off x="4716650" y="3277625"/>
                <a:ext cx="325075" cy="315550"/>
              </a:xfrm>
              <a:custGeom>
                <a:avLst/>
                <a:gdLst/>
                <a:ahLst/>
                <a:cxnLst/>
                <a:rect l="l" t="t" r="r" b="b"/>
                <a:pathLst>
                  <a:path w="13003" h="12622" extrusionOk="0">
                    <a:moveTo>
                      <a:pt x="11966" y="226"/>
                    </a:moveTo>
                    <a:cubicBezTo>
                      <a:pt x="11633" y="822"/>
                      <a:pt x="11240" y="1369"/>
                      <a:pt x="10799" y="1881"/>
                    </a:cubicBezTo>
                    <a:lnTo>
                      <a:pt x="10966" y="2048"/>
                    </a:lnTo>
                    <a:cubicBezTo>
                      <a:pt x="11478" y="1607"/>
                      <a:pt x="12026" y="1215"/>
                      <a:pt x="12609" y="881"/>
                    </a:cubicBezTo>
                    <a:lnTo>
                      <a:pt x="12609" y="5644"/>
                    </a:lnTo>
                    <a:cubicBezTo>
                      <a:pt x="12502" y="5632"/>
                      <a:pt x="12394" y="5626"/>
                      <a:pt x="12286" y="5626"/>
                    </a:cubicBezTo>
                    <a:cubicBezTo>
                      <a:pt x="11841" y="5626"/>
                      <a:pt x="11390" y="5724"/>
                      <a:pt x="10978" y="5906"/>
                    </a:cubicBezTo>
                    <a:cubicBezTo>
                      <a:pt x="9418" y="6596"/>
                      <a:pt x="8073" y="8406"/>
                      <a:pt x="8621" y="9894"/>
                    </a:cubicBezTo>
                    <a:cubicBezTo>
                      <a:pt x="8894" y="10656"/>
                      <a:pt x="9383" y="10859"/>
                      <a:pt x="9728" y="10894"/>
                    </a:cubicBezTo>
                    <a:lnTo>
                      <a:pt x="9883" y="10906"/>
                    </a:lnTo>
                    <a:lnTo>
                      <a:pt x="9847" y="10763"/>
                    </a:lnTo>
                    <a:cubicBezTo>
                      <a:pt x="9752" y="10275"/>
                      <a:pt x="9918" y="9787"/>
                      <a:pt x="10287" y="9466"/>
                    </a:cubicBezTo>
                    <a:cubicBezTo>
                      <a:pt x="10555" y="9221"/>
                      <a:pt x="10889" y="9101"/>
                      <a:pt x="11222" y="9101"/>
                    </a:cubicBezTo>
                    <a:cubicBezTo>
                      <a:pt x="11602" y="9101"/>
                      <a:pt x="11979" y="9256"/>
                      <a:pt x="12252" y="9561"/>
                    </a:cubicBezTo>
                    <a:cubicBezTo>
                      <a:pt x="12776" y="10132"/>
                      <a:pt x="12728" y="11001"/>
                      <a:pt x="12157" y="11525"/>
                    </a:cubicBezTo>
                    <a:cubicBezTo>
                      <a:pt x="11778" y="11943"/>
                      <a:pt x="11154" y="12384"/>
                      <a:pt x="10181" y="12384"/>
                    </a:cubicBezTo>
                    <a:cubicBezTo>
                      <a:pt x="9961" y="12384"/>
                      <a:pt x="9723" y="12362"/>
                      <a:pt x="9466" y="12311"/>
                    </a:cubicBezTo>
                    <a:cubicBezTo>
                      <a:pt x="9180" y="12264"/>
                      <a:pt x="8906" y="12156"/>
                      <a:pt x="8656" y="12014"/>
                    </a:cubicBezTo>
                    <a:cubicBezTo>
                      <a:pt x="8371" y="11835"/>
                      <a:pt x="8121" y="11597"/>
                      <a:pt x="7930" y="11323"/>
                    </a:cubicBezTo>
                    <a:cubicBezTo>
                      <a:pt x="7204" y="10311"/>
                      <a:pt x="7132" y="8763"/>
                      <a:pt x="7287" y="7751"/>
                    </a:cubicBezTo>
                    <a:cubicBezTo>
                      <a:pt x="7418" y="6918"/>
                      <a:pt x="8287" y="4953"/>
                      <a:pt x="9775" y="3239"/>
                    </a:cubicBezTo>
                    <a:lnTo>
                      <a:pt x="9609" y="3072"/>
                    </a:lnTo>
                    <a:cubicBezTo>
                      <a:pt x="7882" y="4560"/>
                      <a:pt x="5930" y="5417"/>
                      <a:pt x="5084" y="5548"/>
                    </a:cubicBezTo>
                    <a:cubicBezTo>
                      <a:pt x="4804" y="5594"/>
                      <a:pt x="4483" y="5621"/>
                      <a:pt x="4146" y="5621"/>
                    </a:cubicBezTo>
                    <a:cubicBezTo>
                      <a:pt x="3252" y="5621"/>
                      <a:pt x="2235" y="5433"/>
                      <a:pt x="1501" y="4906"/>
                    </a:cubicBezTo>
                    <a:cubicBezTo>
                      <a:pt x="1227" y="4715"/>
                      <a:pt x="989" y="4465"/>
                      <a:pt x="822" y="4179"/>
                    </a:cubicBezTo>
                    <a:cubicBezTo>
                      <a:pt x="679" y="3929"/>
                      <a:pt x="572" y="3667"/>
                      <a:pt x="524" y="3382"/>
                    </a:cubicBezTo>
                    <a:cubicBezTo>
                      <a:pt x="250" y="1988"/>
                      <a:pt x="798" y="1143"/>
                      <a:pt x="1322" y="679"/>
                    </a:cubicBezTo>
                    <a:cubicBezTo>
                      <a:pt x="1605" y="377"/>
                      <a:pt x="1974" y="236"/>
                      <a:pt x="2337" y="236"/>
                    </a:cubicBezTo>
                    <a:cubicBezTo>
                      <a:pt x="2905" y="236"/>
                      <a:pt x="3460" y="581"/>
                      <a:pt x="3656" y="1191"/>
                    </a:cubicBezTo>
                    <a:cubicBezTo>
                      <a:pt x="3961" y="2117"/>
                      <a:pt x="3258" y="3024"/>
                      <a:pt x="2342" y="3024"/>
                    </a:cubicBezTo>
                    <a:cubicBezTo>
                      <a:pt x="2257" y="3024"/>
                      <a:pt x="2171" y="3017"/>
                      <a:pt x="2084" y="3001"/>
                    </a:cubicBezTo>
                    <a:lnTo>
                      <a:pt x="1929" y="2965"/>
                    </a:lnTo>
                    <a:lnTo>
                      <a:pt x="1941" y="3120"/>
                    </a:lnTo>
                    <a:cubicBezTo>
                      <a:pt x="1977" y="3465"/>
                      <a:pt x="2179" y="3953"/>
                      <a:pt x="2941" y="4227"/>
                    </a:cubicBezTo>
                    <a:cubicBezTo>
                      <a:pt x="3173" y="4312"/>
                      <a:pt x="3411" y="4351"/>
                      <a:pt x="3653" y="4351"/>
                    </a:cubicBezTo>
                    <a:cubicBezTo>
                      <a:pt x="4965" y="4351"/>
                      <a:pt x="6347" y="3187"/>
                      <a:pt x="6930" y="1869"/>
                    </a:cubicBezTo>
                    <a:cubicBezTo>
                      <a:pt x="7156" y="1357"/>
                      <a:pt x="7251" y="786"/>
                      <a:pt x="7192" y="226"/>
                    </a:cubicBezTo>
                    <a:close/>
                    <a:moveTo>
                      <a:pt x="6942" y="0"/>
                    </a:moveTo>
                    <a:lnTo>
                      <a:pt x="6954" y="131"/>
                    </a:lnTo>
                    <a:cubicBezTo>
                      <a:pt x="7037" y="691"/>
                      <a:pt x="6954" y="1262"/>
                      <a:pt x="6727" y="1786"/>
                    </a:cubicBezTo>
                    <a:cubicBezTo>
                      <a:pt x="6182" y="3019"/>
                      <a:pt x="4890" y="4123"/>
                      <a:pt x="3667" y="4123"/>
                    </a:cubicBezTo>
                    <a:cubicBezTo>
                      <a:pt x="3449" y="4123"/>
                      <a:pt x="3233" y="4088"/>
                      <a:pt x="3025" y="4013"/>
                    </a:cubicBezTo>
                    <a:cubicBezTo>
                      <a:pt x="2572" y="3846"/>
                      <a:pt x="2298" y="3584"/>
                      <a:pt x="2215" y="3251"/>
                    </a:cubicBezTo>
                    <a:lnTo>
                      <a:pt x="2215" y="3251"/>
                    </a:lnTo>
                    <a:cubicBezTo>
                      <a:pt x="2261" y="3255"/>
                      <a:pt x="2308" y="3256"/>
                      <a:pt x="2353" y="3256"/>
                    </a:cubicBezTo>
                    <a:cubicBezTo>
                      <a:pt x="3269" y="3256"/>
                      <a:pt x="4022" y="2477"/>
                      <a:pt x="3977" y="1536"/>
                    </a:cubicBezTo>
                    <a:cubicBezTo>
                      <a:pt x="3922" y="600"/>
                      <a:pt x="3145" y="2"/>
                      <a:pt x="2339" y="2"/>
                    </a:cubicBezTo>
                    <a:cubicBezTo>
                      <a:pt x="1925" y="2"/>
                      <a:pt x="1503" y="160"/>
                      <a:pt x="1167" y="512"/>
                    </a:cubicBezTo>
                    <a:cubicBezTo>
                      <a:pt x="715" y="929"/>
                      <a:pt x="0" y="1846"/>
                      <a:pt x="310" y="3429"/>
                    </a:cubicBezTo>
                    <a:cubicBezTo>
                      <a:pt x="370" y="3727"/>
                      <a:pt x="477" y="4024"/>
                      <a:pt x="631" y="4298"/>
                    </a:cubicBezTo>
                    <a:cubicBezTo>
                      <a:pt x="822" y="4608"/>
                      <a:pt x="1072" y="4882"/>
                      <a:pt x="1382" y="5096"/>
                    </a:cubicBezTo>
                    <a:cubicBezTo>
                      <a:pt x="2164" y="5661"/>
                      <a:pt x="3240" y="5858"/>
                      <a:pt x="4175" y="5858"/>
                    </a:cubicBezTo>
                    <a:cubicBezTo>
                      <a:pt x="4520" y="5858"/>
                      <a:pt x="4847" y="5831"/>
                      <a:pt x="5132" y="5787"/>
                    </a:cubicBezTo>
                    <a:cubicBezTo>
                      <a:pt x="5823" y="5679"/>
                      <a:pt x="7359" y="5084"/>
                      <a:pt x="8942" y="3917"/>
                    </a:cubicBezTo>
                    <a:lnTo>
                      <a:pt x="8942" y="3917"/>
                    </a:lnTo>
                    <a:cubicBezTo>
                      <a:pt x="7763" y="5501"/>
                      <a:pt x="7168" y="7037"/>
                      <a:pt x="7073" y="7715"/>
                    </a:cubicBezTo>
                    <a:cubicBezTo>
                      <a:pt x="6906" y="8775"/>
                      <a:pt x="6978" y="10382"/>
                      <a:pt x="7740" y="11466"/>
                    </a:cubicBezTo>
                    <a:cubicBezTo>
                      <a:pt x="7954" y="11763"/>
                      <a:pt x="8228" y="12014"/>
                      <a:pt x="8537" y="12204"/>
                    </a:cubicBezTo>
                    <a:cubicBezTo>
                      <a:pt x="8811" y="12371"/>
                      <a:pt x="9109" y="12478"/>
                      <a:pt x="9430" y="12537"/>
                    </a:cubicBezTo>
                    <a:cubicBezTo>
                      <a:pt x="9668" y="12585"/>
                      <a:pt x="9918" y="12609"/>
                      <a:pt x="10168" y="12621"/>
                    </a:cubicBezTo>
                    <a:cubicBezTo>
                      <a:pt x="10183" y="12621"/>
                      <a:pt x="10197" y="12621"/>
                      <a:pt x="10211" y="12621"/>
                    </a:cubicBezTo>
                    <a:cubicBezTo>
                      <a:pt x="11017" y="12621"/>
                      <a:pt x="11797" y="12289"/>
                      <a:pt x="12335" y="11692"/>
                    </a:cubicBezTo>
                    <a:cubicBezTo>
                      <a:pt x="12966" y="11073"/>
                      <a:pt x="13002" y="10073"/>
                      <a:pt x="12407" y="9430"/>
                    </a:cubicBezTo>
                    <a:cubicBezTo>
                      <a:pt x="12085" y="9075"/>
                      <a:pt x="11644" y="8895"/>
                      <a:pt x="11201" y="8895"/>
                    </a:cubicBezTo>
                    <a:cubicBezTo>
                      <a:pt x="10827" y="8895"/>
                      <a:pt x="10450" y="9025"/>
                      <a:pt x="10145" y="9287"/>
                    </a:cubicBezTo>
                    <a:cubicBezTo>
                      <a:pt x="9764" y="9632"/>
                      <a:pt x="9561" y="10132"/>
                      <a:pt x="9609" y="10644"/>
                    </a:cubicBezTo>
                    <a:cubicBezTo>
                      <a:pt x="9275" y="10549"/>
                      <a:pt x="9013" y="10275"/>
                      <a:pt x="8847" y="9823"/>
                    </a:cubicBezTo>
                    <a:cubicBezTo>
                      <a:pt x="8347" y="8454"/>
                      <a:pt x="9621" y="6775"/>
                      <a:pt x="11085" y="6120"/>
                    </a:cubicBezTo>
                    <a:cubicBezTo>
                      <a:pt x="11477" y="5956"/>
                      <a:pt x="11896" y="5869"/>
                      <a:pt x="12322" y="5869"/>
                    </a:cubicBezTo>
                    <a:cubicBezTo>
                      <a:pt x="12453" y="5869"/>
                      <a:pt x="12585" y="5877"/>
                      <a:pt x="12716" y="5894"/>
                    </a:cubicBezTo>
                    <a:lnTo>
                      <a:pt x="12847" y="5918"/>
                    </a:lnTo>
                    <a:lnTo>
                      <a:pt x="12847" y="488"/>
                    </a:lnTo>
                    <a:lnTo>
                      <a:pt x="12681" y="584"/>
                    </a:lnTo>
                    <a:cubicBezTo>
                      <a:pt x="12300" y="786"/>
                      <a:pt x="11942" y="1012"/>
                      <a:pt x="11597" y="1262"/>
                    </a:cubicBezTo>
                    <a:cubicBezTo>
                      <a:pt x="11847" y="917"/>
                      <a:pt x="12073" y="548"/>
                      <a:pt x="12276" y="167"/>
                    </a:cubicBezTo>
                    <a:lnTo>
                      <a:pt x="123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19"/>
              <p:cNvSpPr/>
              <p:nvPr/>
            </p:nvSpPr>
            <p:spPr>
              <a:xfrm>
                <a:off x="3470950" y="3280300"/>
                <a:ext cx="314650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2586" h="12394" extrusionOk="0">
                    <a:moveTo>
                      <a:pt x="548" y="0"/>
                    </a:moveTo>
                    <a:cubicBezTo>
                      <a:pt x="906" y="667"/>
                      <a:pt x="1334" y="1286"/>
                      <a:pt x="1822" y="1846"/>
                    </a:cubicBezTo>
                    <a:cubicBezTo>
                      <a:pt x="1263" y="1358"/>
                      <a:pt x="656" y="941"/>
                      <a:pt x="1" y="584"/>
                    </a:cubicBezTo>
                    <a:lnTo>
                      <a:pt x="1" y="5668"/>
                    </a:lnTo>
                    <a:cubicBezTo>
                      <a:pt x="134" y="5651"/>
                      <a:pt x="268" y="5643"/>
                      <a:pt x="401" y="5643"/>
                    </a:cubicBezTo>
                    <a:cubicBezTo>
                      <a:pt x="841" y="5643"/>
                      <a:pt x="1280" y="5732"/>
                      <a:pt x="1691" y="5906"/>
                    </a:cubicBezTo>
                    <a:cubicBezTo>
                      <a:pt x="3263" y="6608"/>
                      <a:pt x="4501" y="8358"/>
                      <a:pt x="3989" y="9751"/>
                    </a:cubicBezTo>
                    <a:cubicBezTo>
                      <a:pt x="3739" y="10430"/>
                      <a:pt x="3335" y="10633"/>
                      <a:pt x="2977" y="10668"/>
                    </a:cubicBezTo>
                    <a:cubicBezTo>
                      <a:pt x="3120" y="9847"/>
                      <a:pt x="2573" y="9061"/>
                      <a:pt x="1751" y="8918"/>
                    </a:cubicBezTo>
                    <a:cubicBezTo>
                      <a:pt x="1663" y="8903"/>
                      <a:pt x="1576" y="8895"/>
                      <a:pt x="1490" y="8895"/>
                    </a:cubicBezTo>
                    <a:cubicBezTo>
                      <a:pt x="769" y="8895"/>
                      <a:pt x="128" y="9412"/>
                      <a:pt x="1" y="10156"/>
                    </a:cubicBezTo>
                    <a:lnTo>
                      <a:pt x="1" y="10633"/>
                    </a:lnTo>
                    <a:cubicBezTo>
                      <a:pt x="48" y="10954"/>
                      <a:pt x="215" y="11264"/>
                      <a:pt x="465" y="11490"/>
                    </a:cubicBezTo>
                    <a:cubicBezTo>
                      <a:pt x="820" y="11885"/>
                      <a:pt x="1487" y="12394"/>
                      <a:pt x="2558" y="12394"/>
                    </a:cubicBezTo>
                    <a:cubicBezTo>
                      <a:pt x="2780" y="12394"/>
                      <a:pt x="3018" y="12372"/>
                      <a:pt x="3275" y="12323"/>
                    </a:cubicBezTo>
                    <a:cubicBezTo>
                      <a:pt x="3573" y="12264"/>
                      <a:pt x="3858" y="12157"/>
                      <a:pt x="4120" y="12002"/>
                    </a:cubicBezTo>
                    <a:cubicBezTo>
                      <a:pt x="4418" y="11811"/>
                      <a:pt x="4680" y="11573"/>
                      <a:pt x="4882" y="11287"/>
                    </a:cubicBezTo>
                    <a:cubicBezTo>
                      <a:pt x="5632" y="10216"/>
                      <a:pt x="5692" y="8609"/>
                      <a:pt x="5537" y="7632"/>
                    </a:cubicBezTo>
                    <a:cubicBezTo>
                      <a:pt x="5406" y="6823"/>
                      <a:pt x="4597" y="4858"/>
                      <a:pt x="3025" y="3048"/>
                    </a:cubicBezTo>
                    <a:lnTo>
                      <a:pt x="3025" y="3048"/>
                    </a:lnTo>
                    <a:cubicBezTo>
                      <a:pt x="4835" y="4620"/>
                      <a:pt x="6799" y="5430"/>
                      <a:pt x="7597" y="5561"/>
                    </a:cubicBezTo>
                    <a:cubicBezTo>
                      <a:pt x="7866" y="5599"/>
                      <a:pt x="8183" y="5624"/>
                      <a:pt x="8522" y="5624"/>
                    </a:cubicBezTo>
                    <a:cubicBezTo>
                      <a:pt x="9428" y="5624"/>
                      <a:pt x="10497" y="5448"/>
                      <a:pt x="11276" y="4894"/>
                    </a:cubicBezTo>
                    <a:cubicBezTo>
                      <a:pt x="11562" y="4691"/>
                      <a:pt x="11800" y="4429"/>
                      <a:pt x="11978" y="4120"/>
                    </a:cubicBezTo>
                    <a:cubicBezTo>
                      <a:pt x="12133" y="3870"/>
                      <a:pt x="12240" y="3584"/>
                      <a:pt x="12300" y="3298"/>
                    </a:cubicBezTo>
                    <a:cubicBezTo>
                      <a:pt x="12586" y="1810"/>
                      <a:pt x="11943" y="917"/>
                      <a:pt x="11467" y="488"/>
                    </a:cubicBezTo>
                    <a:cubicBezTo>
                      <a:pt x="11160" y="158"/>
                      <a:pt x="10761" y="4"/>
                      <a:pt x="10367" y="4"/>
                    </a:cubicBezTo>
                    <a:cubicBezTo>
                      <a:pt x="9751" y="4"/>
                      <a:pt x="9148" y="380"/>
                      <a:pt x="8930" y="1048"/>
                    </a:cubicBezTo>
                    <a:cubicBezTo>
                      <a:pt x="8604" y="2048"/>
                      <a:pt x="9360" y="3028"/>
                      <a:pt x="10355" y="3028"/>
                    </a:cubicBezTo>
                    <a:cubicBezTo>
                      <a:pt x="10449" y="3028"/>
                      <a:pt x="10547" y="3019"/>
                      <a:pt x="10645" y="3001"/>
                    </a:cubicBezTo>
                    <a:lnTo>
                      <a:pt x="10645" y="3001"/>
                    </a:lnTo>
                    <a:cubicBezTo>
                      <a:pt x="10609" y="3358"/>
                      <a:pt x="10407" y="3763"/>
                      <a:pt x="9728" y="4013"/>
                    </a:cubicBezTo>
                    <a:cubicBezTo>
                      <a:pt x="9511" y="4093"/>
                      <a:pt x="9285" y="4130"/>
                      <a:pt x="9055" y="4130"/>
                    </a:cubicBezTo>
                    <a:cubicBezTo>
                      <a:pt x="7814" y="4130"/>
                      <a:pt x="6475" y="3041"/>
                      <a:pt x="5882" y="1715"/>
                    </a:cubicBezTo>
                    <a:cubicBezTo>
                      <a:pt x="5644" y="1179"/>
                      <a:pt x="5573" y="584"/>
                      <a:pt x="5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19"/>
              <p:cNvSpPr/>
              <p:nvPr/>
            </p:nvSpPr>
            <p:spPr>
              <a:xfrm>
                <a:off x="3468275" y="327732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5620" y="238"/>
                    </a:moveTo>
                    <a:cubicBezTo>
                      <a:pt x="5561" y="798"/>
                      <a:pt x="5644" y="1358"/>
                      <a:pt x="5870" y="1870"/>
                    </a:cubicBezTo>
                    <a:cubicBezTo>
                      <a:pt x="6454" y="3187"/>
                      <a:pt x="7844" y="4351"/>
                      <a:pt x="9159" y="4351"/>
                    </a:cubicBezTo>
                    <a:cubicBezTo>
                      <a:pt x="9400" y="4351"/>
                      <a:pt x="9640" y="4312"/>
                      <a:pt x="9871" y="4227"/>
                    </a:cubicBezTo>
                    <a:cubicBezTo>
                      <a:pt x="10633" y="3953"/>
                      <a:pt x="10835" y="3477"/>
                      <a:pt x="10871" y="3120"/>
                    </a:cubicBezTo>
                    <a:lnTo>
                      <a:pt x="10883" y="2977"/>
                    </a:lnTo>
                    <a:lnTo>
                      <a:pt x="10728" y="3001"/>
                    </a:lnTo>
                    <a:cubicBezTo>
                      <a:pt x="10628" y="3020"/>
                      <a:pt x="10531" y="3030"/>
                      <a:pt x="10438" y="3030"/>
                    </a:cubicBezTo>
                    <a:cubicBezTo>
                      <a:pt x="9222" y="3030"/>
                      <a:pt x="8554" y="1469"/>
                      <a:pt x="9538" y="596"/>
                    </a:cubicBezTo>
                    <a:cubicBezTo>
                      <a:pt x="9804" y="363"/>
                      <a:pt x="10132" y="248"/>
                      <a:pt x="10460" y="248"/>
                    </a:cubicBezTo>
                    <a:cubicBezTo>
                      <a:pt x="10836" y="248"/>
                      <a:pt x="11210" y="398"/>
                      <a:pt x="11490" y="691"/>
                    </a:cubicBezTo>
                    <a:cubicBezTo>
                      <a:pt x="12002" y="1155"/>
                      <a:pt x="12550" y="2000"/>
                      <a:pt x="12276" y="3394"/>
                    </a:cubicBezTo>
                    <a:cubicBezTo>
                      <a:pt x="12228" y="3667"/>
                      <a:pt x="12121" y="3941"/>
                      <a:pt x="11978" y="4179"/>
                    </a:cubicBezTo>
                    <a:cubicBezTo>
                      <a:pt x="11812" y="4465"/>
                      <a:pt x="11574" y="4715"/>
                      <a:pt x="11300" y="4918"/>
                    </a:cubicBezTo>
                    <a:cubicBezTo>
                      <a:pt x="10563" y="5446"/>
                      <a:pt x="9542" y="5628"/>
                      <a:pt x="8651" y="5628"/>
                    </a:cubicBezTo>
                    <a:cubicBezTo>
                      <a:pt x="8318" y="5628"/>
                      <a:pt x="8003" y="5603"/>
                      <a:pt x="7728" y="5560"/>
                    </a:cubicBezTo>
                    <a:cubicBezTo>
                      <a:pt x="6882" y="5429"/>
                      <a:pt x="4930" y="4572"/>
                      <a:pt x="3203" y="3084"/>
                    </a:cubicBezTo>
                    <a:lnTo>
                      <a:pt x="3037" y="3251"/>
                    </a:lnTo>
                    <a:cubicBezTo>
                      <a:pt x="4537" y="4965"/>
                      <a:pt x="5394" y="6918"/>
                      <a:pt x="5525" y="7763"/>
                    </a:cubicBezTo>
                    <a:cubicBezTo>
                      <a:pt x="5680" y="8775"/>
                      <a:pt x="5608" y="10323"/>
                      <a:pt x="4882" y="11335"/>
                    </a:cubicBezTo>
                    <a:cubicBezTo>
                      <a:pt x="4692" y="11609"/>
                      <a:pt x="4442" y="11847"/>
                      <a:pt x="4156" y="12014"/>
                    </a:cubicBezTo>
                    <a:cubicBezTo>
                      <a:pt x="3906" y="12168"/>
                      <a:pt x="3632" y="12264"/>
                      <a:pt x="3346" y="12323"/>
                    </a:cubicBezTo>
                    <a:cubicBezTo>
                      <a:pt x="3090" y="12374"/>
                      <a:pt x="2852" y="12396"/>
                      <a:pt x="2633" y="12396"/>
                    </a:cubicBezTo>
                    <a:cubicBezTo>
                      <a:pt x="1658" y="12396"/>
                      <a:pt x="1032" y="11953"/>
                      <a:pt x="644" y="11525"/>
                    </a:cubicBezTo>
                    <a:cubicBezTo>
                      <a:pt x="429" y="11323"/>
                      <a:pt x="274" y="11049"/>
                      <a:pt x="227" y="10752"/>
                    </a:cubicBezTo>
                    <a:lnTo>
                      <a:pt x="227" y="10287"/>
                    </a:lnTo>
                    <a:cubicBezTo>
                      <a:pt x="263" y="10025"/>
                      <a:pt x="382" y="9775"/>
                      <a:pt x="560" y="9585"/>
                    </a:cubicBezTo>
                    <a:cubicBezTo>
                      <a:pt x="822" y="9287"/>
                      <a:pt x="1203" y="9120"/>
                      <a:pt x="1608" y="9120"/>
                    </a:cubicBezTo>
                    <a:cubicBezTo>
                      <a:pt x="2477" y="9120"/>
                      <a:pt x="3132" y="9918"/>
                      <a:pt x="2977" y="10775"/>
                    </a:cubicBezTo>
                    <a:lnTo>
                      <a:pt x="2941" y="10918"/>
                    </a:lnTo>
                    <a:lnTo>
                      <a:pt x="3096" y="10906"/>
                    </a:lnTo>
                    <a:cubicBezTo>
                      <a:pt x="3442" y="10871"/>
                      <a:pt x="3930" y="10668"/>
                      <a:pt x="4204" y="9906"/>
                    </a:cubicBezTo>
                    <a:cubicBezTo>
                      <a:pt x="4751" y="8418"/>
                      <a:pt x="3406" y="6608"/>
                      <a:pt x="1846" y="5918"/>
                    </a:cubicBezTo>
                    <a:cubicBezTo>
                      <a:pt x="1426" y="5732"/>
                      <a:pt x="975" y="5643"/>
                      <a:pt x="524" y="5643"/>
                    </a:cubicBezTo>
                    <a:cubicBezTo>
                      <a:pt x="425" y="5643"/>
                      <a:pt x="326" y="5647"/>
                      <a:pt x="227" y="5656"/>
                    </a:cubicBezTo>
                    <a:lnTo>
                      <a:pt x="227" y="905"/>
                    </a:lnTo>
                    <a:cubicBezTo>
                      <a:pt x="810" y="1238"/>
                      <a:pt x="1358" y="1619"/>
                      <a:pt x="1858" y="2060"/>
                    </a:cubicBezTo>
                    <a:lnTo>
                      <a:pt x="2025" y="1893"/>
                    </a:lnTo>
                    <a:cubicBezTo>
                      <a:pt x="1572" y="1381"/>
                      <a:pt x="1179" y="822"/>
                      <a:pt x="846" y="238"/>
                    </a:cubicBezTo>
                    <a:close/>
                    <a:moveTo>
                      <a:pt x="453" y="0"/>
                    </a:moveTo>
                    <a:lnTo>
                      <a:pt x="548" y="179"/>
                    </a:lnTo>
                    <a:cubicBezTo>
                      <a:pt x="751" y="560"/>
                      <a:pt x="977" y="917"/>
                      <a:pt x="1227" y="1262"/>
                    </a:cubicBezTo>
                    <a:cubicBezTo>
                      <a:pt x="894" y="1024"/>
                      <a:pt x="536" y="798"/>
                      <a:pt x="167" y="596"/>
                    </a:cubicBezTo>
                    <a:lnTo>
                      <a:pt x="1" y="512"/>
                    </a:lnTo>
                    <a:lnTo>
                      <a:pt x="1" y="5918"/>
                    </a:lnTo>
                    <a:lnTo>
                      <a:pt x="132" y="5906"/>
                    </a:lnTo>
                    <a:cubicBezTo>
                      <a:pt x="267" y="5888"/>
                      <a:pt x="403" y="5879"/>
                      <a:pt x="539" y="5879"/>
                    </a:cubicBezTo>
                    <a:cubicBezTo>
                      <a:pt x="953" y="5879"/>
                      <a:pt x="1366" y="5962"/>
                      <a:pt x="1751" y="6132"/>
                    </a:cubicBezTo>
                    <a:cubicBezTo>
                      <a:pt x="3215" y="6775"/>
                      <a:pt x="4489" y="8466"/>
                      <a:pt x="3989" y="9835"/>
                    </a:cubicBezTo>
                    <a:cubicBezTo>
                      <a:pt x="3823" y="10287"/>
                      <a:pt x="3561" y="10561"/>
                      <a:pt x="3227" y="10644"/>
                    </a:cubicBezTo>
                    <a:cubicBezTo>
                      <a:pt x="3263" y="10132"/>
                      <a:pt x="3072" y="9632"/>
                      <a:pt x="2691" y="9299"/>
                    </a:cubicBezTo>
                    <a:cubicBezTo>
                      <a:pt x="2372" y="9011"/>
                      <a:pt x="1989" y="8880"/>
                      <a:pt x="1612" y="8880"/>
                    </a:cubicBezTo>
                    <a:cubicBezTo>
                      <a:pt x="852" y="8880"/>
                      <a:pt x="120" y="9415"/>
                      <a:pt x="1" y="10275"/>
                    </a:cubicBezTo>
                    <a:lnTo>
                      <a:pt x="1" y="10763"/>
                    </a:lnTo>
                    <a:cubicBezTo>
                      <a:pt x="48" y="11121"/>
                      <a:pt x="227" y="11442"/>
                      <a:pt x="489" y="11692"/>
                    </a:cubicBezTo>
                    <a:cubicBezTo>
                      <a:pt x="1027" y="12289"/>
                      <a:pt x="1808" y="12633"/>
                      <a:pt x="2615" y="12633"/>
                    </a:cubicBezTo>
                    <a:cubicBezTo>
                      <a:pt x="2628" y="12633"/>
                      <a:pt x="2642" y="12633"/>
                      <a:pt x="2656" y="12633"/>
                    </a:cubicBezTo>
                    <a:cubicBezTo>
                      <a:pt x="2906" y="12621"/>
                      <a:pt x="3156" y="12597"/>
                      <a:pt x="3394" y="12549"/>
                    </a:cubicBezTo>
                    <a:cubicBezTo>
                      <a:pt x="3715" y="12490"/>
                      <a:pt x="4013" y="12383"/>
                      <a:pt x="4287" y="12216"/>
                    </a:cubicBezTo>
                    <a:cubicBezTo>
                      <a:pt x="4596" y="12026"/>
                      <a:pt x="4870" y="11775"/>
                      <a:pt x="5085" y="11478"/>
                    </a:cubicBezTo>
                    <a:cubicBezTo>
                      <a:pt x="5847" y="10394"/>
                      <a:pt x="5918" y="8787"/>
                      <a:pt x="5751" y="7727"/>
                    </a:cubicBezTo>
                    <a:cubicBezTo>
                      <a:pt x="5656" y="7049"/>
                      <a:pt x="5061" y="5513"/>
                      <a:pt x="3882" y="3929"/>
                    </a:cubicBezTo>
                    <a:lnTo>
                      <a:pt x="3882" y="3929"/>
                    </a:lnTo>
                    <a:cubicBezTo>
                      <a:pt x="5466" y="5096"/>
                      <a:pt x="7002" y="5691"/>
                      <a:pt x="7692" y="5799"/>
                    </a:cubicBezTo>
                    <a:cubicBezTo>
                      <a:pt x="7978" y="5843"/>
                      <a:pt x="8304" y="5870"/>
                      <a:pt x="8649" y="5870"/>
                    </a:cubicBezTo>
                    <a:cubicBezTo>
                      <a:pt x="9584" y="5870"/>
                      <a:pt x="10660" y="5673"/>
                      <a:pt x="11443" y="5108"/>
                    </a:cubicBezTo>
                    <a:cubicBezTo>
                      <a:pt x="11752" y="4894"/>
                      <a:pt x="12002" y="4620"/>
                      <a:pt x="12193" y="4310"/>
                    </a:cubicBezTo>
                    <a:cubicBezTo>
                      <a:pt x="12347" y="4036"/>
                      <a:pt x="12455" y="3739"/>
                      <a:pt x="12514" y="3441"/>
                    </a:cubicBezTo>
                    <a:cubicBezTo>
                      <a:pt x="12824" y="1858"/>
                      <a:pt x="12109" y="941"/>
                      <a:pt x="11657" y="536"/>
                    </a:cubicBezTo>
                    <a:cubicBezTo>
                      <a:pt x="11334" y="194"/>
                      <a:pt x="10900" y="21"/>
                      <a:pt x="10466" y="21"/>
                    </a:cubicBezTo>
                    <a:cubicBezTo>
                      <a:pt x="10084" y="21"/>
                      <a:pt x="9701" y="156"/>
                      <a:pt x="9395" y="429"/>
                    </a:cubicBezTo>
                    <a:cubicBezTo>
                      <a:pt x="8266" y="1431"/>
                      <a:pt x="9009" y="3257"/>
                      <a:pt x="10459" y="3257"/>
                    </a:cubicBezTo>
                    <a:cubicBezTo>
                      <a:pt x="10509" y="3257"/>
                      <a:pt x="10558" y="3255"/>
                      <a:pt x="10609" y="3251"/>
                    </a:cubicBezTo>
                    <a:lnTo>
                      <a:pt x="10609" y="3251"/>
                    </a:lnTo>
                    <a:cubicBezTo>
                      <a:pt x="10526" y="3596"/>
                      <a:pt x="10252" y="3858"/>
                      <a:pt x="9799" y="4025"/>
                    </a:cubicBezTo>
                    <a:cubicBezTo>
                      <a:pt x="9591" y="4100"/>
                      <a:pt x="9375" y="4135"/>
                      <a:pt x="9157" y="4135"/>
                    </a:cubicBezTo>
                    <a:cubicBezTo>
                      <a:pt x="7935" y="4135"/>
                      <a:pt x="6642" y="3029"/>
                      <a:pt x="6097" y="1786"/>
                    </a:cubicBezTo>
                    <a:cubicBezTo>
                      <a:pt x="5870" y="1262"/>
                      <a:pt x="5787" y="691"/>
                      <a:pt x="5870" y="131"/>
                    </a:cubicBezTo>
                    <a:lnTo>
                      <a:pt x="58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19"/>
              <p:cNvSpPr/>
              <p:nvPr/>
            </p:nvSpPr>
            <p:spPr>
              <a:xfrm>
                <a:off x="4719625" y="4534350"/>
                <a:ext cx="324175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2394" extrusionOk="0">
                    <a:moveTo>
                      <a:pt x="10035" y="0"/>
                    </a:moveTo>
                    <a:cubicBezTo>
                      <a:pt x="9815" y="0"/>
                      <a:pt x="9578" y="22"/>
                      <a:pt x="9323" y="71"/>
                    </a:cubicBezTo>
                    <a:cubicBezTo>
                      <a:pt x="9025" y="130"/>
                      <a:pt x="8740" y="237"/>
                      <a:pt x="8478" y="392"/>
                    </a:cubicBezTo>
                    <a:cubicBezTo>
                      <a:pt x="8180" y="583"/>
                      <a:pt x="7918" y="821"/>
                      <a:pt x="7716" y="1107"/>
                    </a:cubicBezTo>
                    <a:cubicBezTo>
                      <a:pt x="6954" y="2178"/>
                      <a:pt x="6906" y="3785"/>
                      <a:pt x="7061" y="4762"/>
                    </a:cubicBezTo>
                    <a:cubicBezTo>
                      <a:pt x="7180" y="5571"/>
                      <a:pt x="7990" y="7536"/>
                      <a:pt x="9561" y="9334"/>
                    </a:cubicBezTo>
                    <a:cubicBezTo>
                      <a:pt x="7763" y="7774"/>
                      <a:pt x="5787" y="6952"/>
                      <a:pt x="4989" y="6833"/>
                    </a:cubicBezTo>
                    <a:cubicBezTo>
                      <a:pt x="4720" y="6794"/>
                      <a:pt x="4404" y="6770"/>
                      <a:pt x="4066" y="6770"/>
                    </a:cubicBezTo>
                    <a:cubicBezTo>
                      <a:pt x="3164" y="6770"/>
                      <a:pt x="2101" y="6946"/>
                      <a:pt x="1322" y="7500"/>
                    </a:cubicBezTo>
                    <a:cubicBezTo>
                      <a:pt x="1036" y="7703"/>
                      <a:pt x="786" y="7964"/>
                      <a:pt x="608" y="8274"/>
                    </a:cubicBezTo>
                    <a:cubicBezTo>
                      <a:pt x="453" y="8524"/>
                      <a:pt x="358" y="8810"/>
                      <a:pt x="298" y="9096"/>
                    </a:cubicBezTo>
                    <a:cubicBezTo>
                      <a:pt x="1" y="10584"/>
                      <a:pt x="643" y="11477"/>
                      <a:pt x="1120" y="11905"/>
                    </a:cubicBezTo>
                    <a:cubicBezTo>
                      <a:pt x="1426" y="12235"/>
                      <a:pt x="1826" y="12389"/>
                      <a:pt x="2220" y="12389"/>
                    </a:cubicBezTo>
                    <a:cubicBezTo>
                      <a:pt x="2835" y="12389"/>
                      <a:pt x="3438" y="12014"/>
                      <a:pt x="3656" y="11346"/>
                    </a:cubicBezTo>
                    <a:cubicBezTo>
                      <a:pt x="3993" y="10346"/>
                      <a:pt x="3228" y="9366"/>
                      <a:pt x="2232" y="9366"/>
                    </a:cubicBezTo>
                    <a:cubicBezTo>
                      <a:pt x="2137" y="9366"/>
                      <a:pt x="2040" y="9375"/>
                      <a:pt x="1941" y="9393"/>
                    </a:cubicBezTo>
                    <a:cubicBezTo>
                      <a:pt x="1977" y="9036"/>
                      <a:pt x="2179" y="8631"/>
                      <a:pt x="2858" y="8381"/>
                    </a:cubicBezTo>
                    <a:cubicBezTo>
                      <a:pt x="3075" y="8301"/>
                      <a:pt x="3302" y="8264"/>
                      <a:pt x="3532" y="8264"/>
                    </a:cubicBezTo>
                    <a:cubicBezTo>
                      <a:pt x="4775" y="8264"/>
                      <a:pt x="6123" y="9353"/>
                      <a:pt x="6716" y="10679"/>
                    </a:cubicBezTo>
                    <a:cubicBezTo>
                      <a:pt x="6942" y="11215"/>
                      <a:pt x="7025" y="11810"/>
                      <a:pt x="6942" y="12394"/>
                    </a:cubicBezTo>
                    <a:lnTo>
                      <a:pt x="12050" y="12394"/>
                    </a:lnTo>
                    <a:cubicBezTo>
                      <a:pt x="11692" y="11727"/>
                      <a:pt x="11264" y="11108"/>
                      <a:pt x="10764" y="10548"/>
                    </a:cubicBezTo>
                    <a:lnTo>
                      <a:pt x="10764" y="10548"/>
                    </a:lnTo>
                    <a:cubicBezTo>
                      <a:pt x="11335" y="11036"/>
                      <a:pt x="11954" y="11465"/>
                      <a:pt x="12609" y="11822"/>
                    </a:cubicBezTo>
                    <a:lnTo>
                      <a:pt x="12609" y="6726"/>
                    </a:lnTo>
                    <a:cubicBezTo>
                      <a:pt x="12466" y="6744"/>
                      <a:pt x="12323" y="6753"/>
                      <a:pt x="12181" y="6753"/>
                    </a:cubicBezTo>
                    <a:cubicBezTo>
                      <a:pt x="11743" y="6753"/>
                      <a:pt x="11311" y="6668"/>
                      <a:pt x="10907" y="6488"/>
                    </a:cubicBezTo>
                    <a:cubicBezTo>
                      <a:pt x="9323" y="5786"/>
                      <a:pt x="8097" y="4035"/>
                      <a:pt x="8609" y="2642"/>
                    </a:cubicBezTo>
                    <a:cubicBezTo>
                      <a:pt x="8859" y="1964"/>
                      <a:pt x="9264" y="1749"/>
                      <a:pt x="9621" y="1726"/>
                    </a:cubicBezTo>
                    <a:lnTo>
                      <a:pt x="9621" y="1726"/>
                    </a:lnTo>
                    <a:cubicBezTo>
                      <a:pt x="9428" y="2691"/>
                      <a:pt x="10188" y="3517"/>
                      <a:pt x="11088" y="3517"/>
                    </a:cubicBezTo>
                    <a:cubicBezTo>
                      <a:pt x="11243" y="3517"/>
                      <a:pt x="11402" y="3493"/>
                      <a:pt x="11561" y="3440"/>
                    </a:cubicBezTo>
                    <a:cubicBezTo>
                      <a:pt x="12657" y="3083"/>
                      <a:pt x="12966" y="1690"/>
                      <a:pt x="12133" y="904"/>
                    </a:cubicBezTo>
                    <a:cubicBezTo>
                      <a:pt x="11778" y="509"/>
                      <a:pt x="11103" y="0"/>
                      <a:pt x="100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19"/>
              <p:cNvSpPr/>
              <p:nvPr/>
            </p:nvSpPr>
            <p:spPr>
              <a:xfrm>
                <a:off x="4716350" y="4531550"/>
                <a:ext cx="326250" cy="315625"/>
              </a:xfrm>
              <a:custGeom>
                <a:avLst/>
                <a:gdLst/>
                <a:ahLst/>
                <a:cxnLst/>
                <a:rect l="l" t="t" r="r" b="b"/>
                <a:pathLst>
                  <a:path w="13050" h="12625" extrusionOk="0">
                    <a:moveTo>
                      <a:pt x="10181" y="241"/>
                    </a:moveTo>
                    <a:cubicBezTo>
                      <a:pt x="11157" y="241"/>
                      <a:pt x="11790" y="684"/>
                      <a:pt x="12169" y="1111"/>
                    </a:cubicBezTo>
                    <a:cubicBezTo>
                      <a:pt x="12716" y="1623"/>
                      <a:pt x="12764" y="2481"/>
                      <a:pt x="12264" y="3052"/>
                    </a:cubicBezTo>
                    <a:cubicBezTo>
                      <a:pt x="11972" y="3381"/>
                      <a:pt x="11604" y="3524"/>
                      <a:pt x="11243" y="3524"/>
                    </a:cubicBezTo>
                    <a:cubicBezTo>
                      <a:pt x="10439" y="3524"/>
                      <a:pt x="9670" y="2814"/>
                      <a:pt x="9859" y="1861"/>
                    </a:cubicBezTo>
                    <a:lnTo>
                      <a:pt x="9883" y="1707"/>
                    </a:lnTo>
                    <a:lnTo>
                      <a:pt x="9740" y="1719"/>
                    </a:lnTo>
                    <a:cubicBezTo>
                      <a:pt x="9383" y="1754"/>
                      <a:pt x="8906" y="1957"/>
                      <a:pt x="8621" y="2719"/>
                    </a:cubicBezTo>
                    <a:cubicBezTo>
                      <a:pt x="8073" y="4207"/>
                      <a:pt x="9430" y="6029"/>
                      <a:pt x="10978" y="6719"/>
                    </a:cubicBezTo>
                    <a:cubicBezTo>
                      <a:pt x="11399" y="6891"/>
                      <a:pt x="11843" y="6987"/>
                      <a:pt x="12291" y="6987"/>
                    </a:cubicBezTo>
                    <a:cubicBezTo>
                      <a:pt x="12401" y="6987"/>
                      <a:pt x="12511" y="6981"/>
                      <a:pt x="12621" y="6969"/>
                    </a:cubicBezTo>
                    <a:lnTo>
                      <a:pt x="12621" y="11732"/>
                    </a:lnTo>
                    <a:cubicBezTo>
                      <a:pt x="12038" y="11398"/>
                      <a:pt x="11478" y="11005"/>
                      <a:pt x="10978" y="10565"/>
                    </a:cubicBezTo>
                    <a:lnTo>
                      <a:pt x="10811" y="10732"/>
                    </a:lnTo>
                    <a:cubicBezTo>
                      <a:pt x="11252" y="11244"/>
                      <a:pt x="11645" y="11791"/>
                      <a:pt x="11978" y="12387"/>
                    </a:cubicBezTo>
                    <a:lnTo>
                      <a:pt x="7204" y="12387"/>
                    </a:lnTo>
                    <a:cubicBezTo>
                      <a:pt x="7263" y="11827"/>
                      <a:pt x="7180" y="11267"/>
                      <a:pt x="6954" y="10755"/>
                    </a:cubicBezTo>
                    <a:cubicBezTo>
                      <a:pt x="6370" y="9447"/>
                      <a:pt x="4986" y="8274"/>
                      <a:pt x="3673" y="8274"/>
                    </a:cubicBezTo>
                    <a:cubicBezTo>
                      <a:pt x="3433" y="8274"/>
                      <a:pt x="3195" y="8313"/>
                      <a:pt x="2965" y="8398"/>
                    </a:cubicBezTo>
                    <a:cubicBezTo>
                      <a:pt x="2191" y="8672"/>
                      <a:pt x="2001" y="9160"/>
                      <a:pt x="1965" y="9505"/>
                    </a:cubicBezTo>
                    <a:lnTo>
                      <a:pt x="1953" y="9660"/>
                    </a:lnTo>
                    <a:lnTo>
                      <a:pt x="2096" y="9624"/>
                    </a:lnTo>
                    <a:cubicBezTo>
                      <a:pt x="2184" y="9607"/>
                      <a:pt x="2274" y="9598"/>
                      <a:pt x="2363" y="9598"/>
                    </a:cubicBezTo>
                    <a:cubicBezTo>
                      <a:pt x="2752" y="9598"/>
                      <a:pt x="3132" y="9764"/>
                      <a:pt x="3394" y="10065"/>
                    </a:cubicBezTo>
                    <a:cubicBezTo>
                      <a:pt x="3906" y="10636"/>
                      <a:pt x="3870" y="11517"/>
                      <a:pt x="3299" y="12029"/>
                    </a:cubicBezTo>
                    <a:cubicBezTo>
                      <a:pt x="3031" y="12274"/>
                      <a:pt x="2697" y="12394"/>
                      <a:pt x="2364" y="12394"/>
                    </a:cubicBezTo>
                    <a:cubicBezTo>
                      <a:pt x="1984" y="12394"/>
                      <a:pt x="1607" y="12238"/>
                      <a:pt x="1334" y="11934"/>
                    </a:cubicBezTo>
                    <a:cubicBezTo>
                      <a:pt x="822" y="11482"/>
                      <a:pt x="262" y="10636"/>
                      <a:pt x="536" y="9243"/>
                    </a:cubicBezTo>
                    <a:cubicBezTo>
                      <a:pt x="596" y="8969"/>
                      <a:pt x="691" y="8696"/>
                      <a:pt x="834" y="8446"/>
                    </a:cubicBezTo>
                    <a:cubicBezTo>
                      <a:pt x="1013" y="8160"/>
                      <a:pt x="1239" y="7910"/>
                      <a:pt x="1513" y="7719"/>
                    </a:cubicBezTo>
                    <a:cubicBezTo>
                      <a:pt x="2247" y="7192"/>
                      <a:pt x="3270" y="7004"/>
                      <a:pt x="4163" y="7004"/>
                    </a:cubicBezTo>
                    <a:cubicBezTo>
                      <a:pt x="4500" y="7004"/>
                      <a:pt x="4819" y="7031"/>
                      <a:pt x="5096" y="7076"/>
                    </a:cubicBezTo>
                    <a:cubicBezTo>
                      <a:pt x="5930" y="7207"/>
                      <a:pt x="7894" y="8065"/>
                      <a:pt x="9609" y="9553"/>
                    </a:cubicBezTo>
                    <a:lnTo>
                      <a:pt x="9776" y="9386"/>
                    </a:lnTo>
                    <a:cubicBezTo>
                      <a:pt x="8287" y="7672"/>
                      <a:pt x="7430" y="5707"/>
                      <a:pt x="7299" y="4874"/>
                    </a:cubicBezTo>
                    <a:cubicBezTo>
                      <a:pt x="7144" y="3862"/>
                      <a:pt x="7216" y="2314"/>
                      <a:pt x="7930" y="1302"/>
                    </a:cubicBezTo>
                    <a:cubicBezTo>
                      <a:pt x="8133" y="1028"/>
                      <a:pt x="8371" y="790"/>
                      <a:pt x="8668" y="611"/>
                    </a:cubicBezTo>
                    <a:cubicBezTo>
                      <a:pt x="8906" y="468"/>
                      <a:pt x="9180" y="361"/>
                      <a:pt x="9466" y="314"/>
                    </a:cubicBezTo>
                    <a:cubicBezTo>
                      <a:pt x="9722" y="263"/>
                      <a:pt x="9960" y="241"/>
                      <a:pt x="10181" y="241"/>
                    </a:cubicBezTo>
                    <a:close/>
                    <a:moveTo>
                      <a:pt x="10177" y="0"/>
                    </a:moveTo>
                    <a:cubicBezTo>
                      <a:pt x="9947" y="0"/>
                      <a:pt x="9698" y="23"/>
                      <a:pt x="9430" y="76"/>
                    </a:cubicBezTo>
                    <a:cubicBezTo>
                      <a:pt x="9121" y="135"/>
                      <a:pt x="8823" y="242"/>
                      <a:pt x="8549" y="409"/>
                    </a:cubicBezTo>
                    <a:cubicBezTo>
                      <a:pt x="8228" y="599"/>
                      <a:pt x="7966" y="849"/>
                      <a:pt x="7752" y="1159"/>
                    </a:cubicBezTo>
                    <a:cubicBezTo>
                      <a:pt x="6990" y="2231"/>
                      <a:pt x="6906" y="3838"/>
                      <a:pt x="7073" y="4898"/>
                    </a:cubicBezTo>
                    <a:cubicBezTo>
                      <a:pt x="7180" y="5576"/>
                      <a:pt x="7775" y="7112"/>
                      <a:pt x="8942" y="8696"/>
                    </a:cubicBezTo>
                    <a:cubicBezTo>
                      <a:pt x="7359" y="7529"/>
                      <a:pt x="5823" y="6933"/>
                      <a:pt x="5144" y="6826"/>
                    </a:cubicBezTo>
                    <a:cubicBezTo>
                      <a:pt x="4855" y="6781"/>
                      <a:pt x="4527" y="6755"/>
                      <a:pt x="4180" y="6755"/>
                    </a:cubicBezTo>
                    <a:cubicBezTo>
                      <a:pt x="3240" y="6755"/>
                      <a:pt x="2165" y="6951"/>
                      <a:pt x="1382" y="7517"/>
                    </a:cubicBezTo>
                    <a:cubicBezTo>
                      <a:pt x="1084" y="7731"/>
                      <a:pt x="834" y="8005"/>
                      <a:pt x="643" y="8315"/>
                    </a:cubicBezTo>
                    <a:cubicBezTo>
                      <a:pt x="477" y="8588"/>
                      <a:pt x="370" y="8886"/>
                      <a:pt x="310" y="9184"/>
                    </a:cubicBezTo>
                    <a:cubicBezTo>
                      <a:pt x="1" y="10767"/>
                      <a:pt x="727" y="11696"/>
                      <a:pt x="1167" y="12089"/>
                    </a:cubicBezTo>
                    <a:cubicBezTo>
                      <a:pt x="1490" y="12431"/>
                      <a:pt x="1924" y="12604"/>
                      <a:pt x="2360" y="12604"/>
                    </a:cubicBezTo>
                    <a:cubicBezTo>
                      <a:pt x="2744" y="12604"/>
                      <a:pt x="3129" y="12469"/>
                      <a:pt x="3441" y="12196"/>
                    </a:cubicBezTo>
                    <a:cubicBezTo>
                      <a:pt x="4559" y="11194"/>
                      <a:pt x="3827" y="9368"/>
                      <a:pt x="2366" y="9368"/>
                    </a:cubicBezTo>
                    <a:cubicBezTo>
                      <a:pt x="2316" y="9368"/>
                      <a:pt x="2266" y="9370"/>
                      <a:pt x="2215" y="9374"/>
                    </a:cubicBezTo>
                    <a:cubicBezTo>
                      <a:pt x="2310" y="9029"/>
                      <a:pt x="2584" y="8767"/>
                      <a:pt x="3037" y="8600"/>
                    </a:cubicBezTo>
                    <a:cubicBezTo>
                      <a:pt x="3244" y="8525"/>
                      <a:pt x="3458" y="8490"/>
                      <a:pt x="3674" y="8490"/>
                    </a:cubicBezTo>
                    <a:cubicBezTo>
                      <a:pt x="4890" y="8490"/>
                      <a:pt x="6184" y="9596"/>
                      <a:pt x="6739" y="10839"/>
                    </a:cubicBezTo>
                    <a:cubicBezTo>
                      <a:pt x="6966" y="11351"/>
                      <a:pt x="7037" y="11922"/>
                      <a:pt x="6954" y="12494"/>
                    </a:cubicBezTo>
                    <a:lnTo>
                      <a:pt x="6942" y="12625"/>
                    </a:lnTo>
                    <a:lnTo>
                      <a:pt x="12371" y="12625"/>
                    </a:lnTo>
                    <a:lnTo>
                      <a:pt x="12276" y="12446"/>
                    </a:lnTo>
                    <a:cubicBezTo>
                      <a:pt x="12062" y="12077"/>
                      <a:pt x="11835" y="11708"/>
                      <a:pt x="11585" y="11363"/>
                    </a:cubicBezTo>
                    <a:lnTo>
                      <a:pt x="11585" y="11363"/>
                    </a:lnTo>
                    <a:cubicBezTo>
                      <a:pt x="11931" y="11613"/>
                      <a:pt x="12300" y="11839"/>
                      <a:pt x="12669" y="12041"/>
                    </a:cubicBezTo>
                    <a:lnTo>
                      <a:pt x="12847" y="12137"/>
                    </a:lnTo>
                    <a:lnTo>
                      <a:pt x="12847" y="6707"/>
                    </a:lnTo>
                    <a:lnTo>
                      <a:pt x="12716" y="6719"/>
                    </a:lnTo>
                    <a:cubicBezTo>
                      <a:pt x="12574" y="6740"/>
                      <a:pt x="12431" y="6751"/>
                      <a:pt x="12290" y="6751"/>
                    </a:cubicBezTo>
                    <a:cubicBezTo>
                      <a:pt x="11874" y="6751"/>
                      <a:pt x="11464" y="6662"/>
                      <a:pt x="11073" y="6493"/>
                    </a:cubicBezTo>
                    <a:cubicBezTo>
                      <a:pt x="9621" y="5850"/>
                      <a:pt x="8347" y="4171"/>
                      <a:pt x="8847" y="2802"/>
                    </a:cubicBezTo>
                    <a:cubicBezTo>
                      <a:pt x="9014" y="2338"/>
                      <a:pt x="9264" y="2064"/>
                      <a:pt x="9609" y="1981"/>
                    </a:cubicBezTo>
                    <a:lnTo>
                      <a:pt x="9609" y="1981"/>
                    </a:lnTo>
                    <a:cubicBezTo>
                      <a:pt x="9561" y="2492"/>
                      <a:pt x="9764" y="2993"/>
                      <a:pt x="10145" y="3326"/>
                    </a:cubicBezTo>
                    <a:cubicBezTo>
                      <a:pt x="10455" y="3614"/>
                      <a:pt x="10852" y="3757"/>
                      <a:pt x="11247" y="3757"/>
                    </a:cubicBezTo>
                    <a:cubicBezTo>
                      <a:pt x="11686" y="3757"/>
                      <a:pt x="12123" y="3581"/>
                      <a:pt x="12443" y="3231"/>
                    </a:cubicBezTo>
                    <a:cubicBezTo>
                      <a:pt x="13050" y="2576"/>
                      <a:pt x="13002" y="1540"/>
                      <a:pt x="12347" y="933"/>
                    </a:cubicBezTo>
                    <a:cubicBezTo>
                      <a:pt x="12001" y="557"/>
                      <a:pt x="11310" y="0"/>
                      <a:pt x="101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19"/>
              <p:cNvSpPr/>
              <p:nvPr/>
            </p:nvSpPr>
            <p:spPr>
              <a:xfrm>
                <a:off x="3470950" y="4534225"/>
                <a:ext cx="314650" cy="309975"/>
              </a:xfrm>
              <a:custGeom>
                <a:avLst/>
                <a:gdLst/>
                <a:ahLst/>
                <a:cxnLst/>
                <a:rect l="l" t="t" r="r" b="b"/>
                <a:pathLst>
                  <a:path w="12586" h="12399" extrusionOk="0">
                    <a:moveTo>
                      <a:pt x="2550" y="1"/>
                    </a:moveTo>
                    <a:cubicBezTo>
                      <a:pt x="1490" y="1"/>
                      <a:pt x="819" y="516"/>
                      <a:pt x="465" y="909"/>
                    </a:cubicBezTo>
                    <a:cubicBezTo>
                      <a:pt x="215" y="1135"/>
                      <a:pt x="60" y="1445"/>
                      <a:pt x="1" y="1766"/>
                    </a:cubicBezTo>
                    <a:lnTo>
                      <a:pt x="1" y="2243"/>
                    </a:lnTo>
                    <a:cubicBezTo>
                      <a:pt x="129" y="2978"/>
                      <a:pt x="771" y="3503"/>
                      <a:pt x="1494" y="3503"/>
                    </a:cubicBezTo>
                    <a:cubicBezTo>
                      <a:pt x="1579" y="3503"/>
                      <a:pt x="1665" y="3496"/>
                      <a:pt x="1751" y="3481"/>
                    </a:cubicBezTo>
                    <a:cubicBezTo>
                      <a:pt x="2573" y="3338"/>
                      <a:pt x="3120" y="2552"/>
                      <a:pt x="2977" y="1731"/>
                    </a:cubicBezTo>
                    <a:lnTo>
                      <a:pt x="2977" y="1731"/>
                    </a:lnTo>
                    <a:cubicBezTo>
                      <a:pt x="3335" y="1754"/>
                      <a:pt x="3739" y="1969"/>
                      <a:pt x="3989" y="2647"/>
                    </a:cubicBezTo>
                    <a:cubicBezTo>
                      <a:pt x="4501" y="4040"/>
                      <a:pt x="3263" y="5791"/>
                      <a:pt x="1691" y="6493"/>
                    </a:cubicBezTo>
                    <a:cubicBezTo>
                      <a:pt x="1290" y="6667"/>
                      <a:pt x="853" y="6756"/>
                      <a:pt x="413" y="6756"/>
                    </a:cubicBezTo>
                    <a:cubicBezTo>
                      <a:pt x="279" y="6756"/>
                      <a:pt x="146" y="6748"/>
                      <a:pt x="13" y="6731"/>
                    </a:cubicBezTo>
                    <a:lnTo>
                      <a:pt x="13" y="11815"/>
                    </a:lnTo>
                    <a:cubicBezTo>
                      <a:pt x="656" y="11458"/>
                      <a:pt x="1263" y="11029"/>
                      <a:pt x="1834" y="10553"/>
                    </a:cubicBezTo>
                    <a:lnTo>
                      <a:pt x="1834" y="10553"/>
                    </a:lnTo>
                    <a:cubicBezTo>
                      <a:pt x="1334" y="11113"/>
                      <a:pt x="906" y="11732"/>
                      <a:pt x="548" y="12399"/>
                    </a:cubicBezTo>
                    <a:lnTo>
                      <a:pt x="5644" y="12399"/>
                    </a:lnTo>
                    <a:cubicBezTo>
                      <a:pt x="5561" y="11815"/>
                      <a:pt x="5644" y="11220"/>
                      <a:pt x="5882" y="10684"/>
                    </a:cubicBezTo>
                    <a:cubicBezTo>
                      <a:pt x="6475" y="9358"/>
                      <a:pt x="7814" y="8269"/>
                      <a:pt x="9055" y="8269"/>
                    </a:cubicBezTo>
                    <a:cubicBezTo>
                      <a:pt x="9285" y="8269"/>
                      <a:pt x="9511" y="8306"/>
                      <a:pt x="9728" y="8386"/>
                    </a:cubicBezTo>
                    <a:cubicBezTo>
                      <a:pt x="10407" y="8636"/>
                      <a:pt x="10609" y="9041"/>
                      <a:pt x="10645" y="9398"/>
                    </a:cubicBezTo>
                    <a:cubicBezTo>
                      <a:pt x="10547" y="9380"/>
                      <a:pt x="10449" y="9371"/>
                      <a:pt x="10355" y="9371"/>
                    </a:cubicBezTo>
                    <a:cubicBezTo>
                      <a:pt x="9360" y="9371"/>
                      <a:pt x="8604" y="10351"/>
                      <a:pt x="8930" y="11351"/>
                    </a:cubicBezTo>
                    <a:cubicBezTo>
                      <a:pt x="9149" y="12013"/>
                      <a:pt x="9754" y="12386"/>
                      <a:pt x="10370" y="12386"/>
                    </a:cubicBezTo>
                    <a:cubicBezTo>
                      <a:pt x="10763" y="12386"/>
                      <a:pt x="11161" y="12235"/>
                      <a:pt x="11467" y="11910"/>
                    </a:cubicBezTo>
                    <a:cubicBezTo>
                      <a:pt x="11943" y="11482"/>
                      <a:pt x="12586" y="10601"/>
                      <a:pt x="12288" y="9101"/>
                    </a:cubicBezTo>
                    <a:cubicBezTo>
                      <a:pt x="12240" y="8815"/>
                      <a:pt x="12133" y="8529"/>
                      <a:pt x="11978" y="8267"/>
                    </a:cubicBezTo>
                    <a:cubicBezTo>
                      <a:pt x="11800" y="7969"/>
                      <a:pt x="11562" y="7708"/>
                      <a:pt x="11264" y="7505"/>
                    </a:cubicBezTo>
                    <a:cubicBezTo>
                      <a:pt x="10496" y="6953"/>
                      <a:pt x="9433" y="6769"/>
                      <a:pt x="8531" y="6769"/>
                    </a:cubicBezTo>
                    <a:cubicBezTo>
                      <a:pt x="8188" y="6769"/>
                      <a:pt x="7869" y="6796"/>
                      <a:pt x="7597" y="6838"/>
                    </a:cubicBezTo>
                    <a:cubicBezTo>
                      <a:pt x="6799" y="6957"/>
                      <a:pt x="4835" y="7779"/>
                      <a:pt x="3025" y="9339"/>
                    </a:cubicBezTo>
                    <a:cubicBezTo>
                      <a:pt x="4597" y="7541"/>
                      <a:pt x="5406" y="5564"/>
                      <a:pt x="5537" y="4767"/>
                    </a:cubicBezTo>
                    <a:cubicBezTo>
                      <a:pt x="5680" y="3790"/>
                      <a:pt x="5632" y="2183"/>
                      <a:pt x="4882" y="1112"/>
                    </a:cubicBezTo>
                    <a:cubicBezTo>
                      <a:pt x="4680" y="826"/>
                      <a:pt x="4418" y="588"/>
                      <a:pt x="4108" y="397"/>
                    </a:cubicBezTo>
                    <a:cubicBezTo>
                      <a:pt x="3858" y="242"/>
                      <a:pt x="3573" y="135"/>
                      <a:pt x="3275" y="76"/>
                    </a:cubicBezTo>
                    <a:cubicBezTo>
                      <a:pt x="3016" y="24"/>
                      <a:pt x="2774" y="1"/>
                      <a:pt x="25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19"/>
              <p:cNvSpPr/>
              <p:nvPr/>
            </p:nvSpPr>
            <p:spPr>
              <a:xfrm>
                <a:off x="3468275" y="4531550"/>
                <a:ext cx="320600" cy="315625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25" extrusionOk="0">
                    <a:moveTo>
                      <a:pt x="2643" y="229"/>
                    </a:moveTo>
                    <a:cubicBezTo>
                      <a:pt x="2863" y="229"/>
                      <a:pt x="3101" y="251"/>
                      <a:pt x="3358" y="302"/>
                    </a:cubicBezTo>
                    <a:cubicBezTo>
                      <a:pt x="3644" y="349"/>
                      <a:pt x="3918" y="457"/>
                      <a:pt x="4168" y="599"/>
                    </a:cubicBezTo>
                    <a:cubicBezTo>
                      <a:pt x="4454" y="778"/>
                      <a:pt x="4704" y="1016"/>
                      <a:pt x="4894" y="1290"/>
                    </a:cubicBezTo>
                    <a:cubicBezTo>
                      <a:pt x="5608" y="2302"/>
                      <a:pt x="5692" y="3850"/>
                      <a:pt x="5525" y="4862"/>
                    </a:cubicBezTo>
                    <a:cubicBezTo>
                      <a:pt x="5394" y="5695"/>
                      <a:pt x="4537" y="7660"/>
                      <a:pt x="3049" y="9374"/>
                    </a:cubicBezTo>
                    <a:lnTo>
                      <a:pt x="3215" y="9541"/>
                    </a:lnTo>
                    <a:cubicBezTo>
                      <a:pt x="4942" y="8053"/>
                      <a:pt x="6894" y="7195"/>
                      <a:pt x="7728" y="7064"/>
                    </a:cubicBezTo>
                    <a:cubicBezTo>
                      <a:pt x="8006" y="7022"/>
                      <a:pt x="8324" y="6997"/>
                      <a:pt x="8658" y="6997"/>
                    </a:cubicBezTo>
                    <a:cubicBezTo>
                      <a:pt x="9554" y="6997"/>
                      <a:pt x="10575" y="7179"/>
                      <a:pt x="11312" y="7707"/>
                    </a:cubicBezTo>
                    <a:cubicBezTo>
                      <a:pt x="11585" y="7898"/>
                      <a:pt x="11824" y="8148"/>
                      <a:pt x="11990" y="8446"/>
                    </a:cubicBezTo>
                    <a:cubicBezTo>
                      <a:pt x="12133" y="8684"/>
                      <a:pt x="12240" y="8958"/>
                      <a:pt x="12288" y="9231"/>
                    </a:cubicBezTo>
                    <a:cubicBezTo>
                      <a:pt x="12562" y="10624"/>
                      <a:pt x="12014" y="11470"/>
                      <a:pt x="11490" y="11934"/>
                    </a:cubicBezTo>
                    <a:cubicBezTo>
                      <a:pt x="11207" y="12236"/>
                      <a:pt x="10839" y="12377"/>
                      <a:pt x="10476" y="12377"/>
                    </a:cubicBezTo>
                    <a:cubicBezTo>
                      <a:pt x="9908" y="12377"/>
                      <a:pt x="9353" y="12032"/>
                      <a:pt x="9157" y="11422"/>
                    </a:cubicBezTo>
                    <a:cubicBezTo>
                      <a:pt x="8853" y="10500"/>
                      <a:pt x="9547" y="9598"/>
                      <a:pt x="10466" y="9598"/>
                    </a:cubicBezTo>
                    <a:cubicBezTo>
                      <a:pt x="10555" y="9598"/>
                      <a:pt x="10647" y="9606"/>
                      <a:pt x="10740" y="9624"/>
                    </a:cubicBezTo>
                    <a:lnTo>
                      <a:pt x="10883" y="9648"/>
                    </a:lnTo>
                    <a:lnTo>
                      <a:pt x="10871" y="9505"/>
                    </a:lnTo>
                    <a:cubicBezTo>
                      <a:pt x="10835" y="9148"/>
                      <a:pt x="10633" y="8672"/>
                      <a:pt x="9871" y="8386"/>
                    </a:cubicBezTo>
                    <a:cubicBezTo>
                      <a:pt x="9641" y="8301"/>
                      <a:pt x="9403" y="8262"/>
                      <a:pt x="9163" y="8262"/>
                    </a:cubicBezTo>
                    <a:cubicBezTo>
                      <a:pt x="7850" y="8262"/>
                      <a:pt x="6466" y="9435"/>
                      <a:pt x="5882" y="10743"/>
                    </a:cubicBezTo>
                    <a:cubicBezTo>
                      <a:pt x="5656" y="11267"/>
                      <a:pt x="5561" y="11827"/>
                      <a:pt x="5620" y="12387"/>
                    </a:cubicBezTo>
                    <a:lnTo>
                      <a:pt x="846" y="12387"/>
                    </a:lnTo>
                    <a:cubicBezTo>
                      <a:pt x="1179" y="11803"/>
                      <a:pt x="1572" y="11244"/>
                      <a:pt x="2013" y="10732"/>
                    </a:cubicBezTo>
                    <a:lnTo>
                      <a:pt x="1858" y="10577"/>
                    </a:lnTo>
                    <a:cubicBezTo>
                      <a:pt x="1346" y="11005"/>
                      <a:pt x="798" y="11398"/>
                      <a:pt x="227" y="11720"/>
                    </a:cubicBezTo>
                    <a:lnTo>
                      <a:pt x="227" y="6957"/>
                    </a:lnTo>
                    <a:cubicBezTo>
                      <a:pt x="335" y="6969"/>
                      <a:pt x="443" y="6975"/>
                      <a:pt x="551" y="6975"/>
                    </a:cubicBezTo>
                    <a:cubicBezTo>
                      <a:pt x="993" y="6975"/>
                      <a:pt x="1435" y="6879"/>
                      <a:pt x="1846" y="6707"/>
                    </a:cubicBezTo>
                    <a:cubicBezTo>
                      <a:pt x="3394" y="6017"/>
                      <a:pt x="4751" y="4195"/>
                      <a:pt x="4204" y="2707"/>
                    </a:cubicBezTo>
                    <a:cubicBezTo>
                      <a:pt x="3918" y="1945"/>
                      <a:pt x="3442" y="1742"/>
                      <a:pt x="3096" y="1719"/>
                    </a:cubicBezTo>
                    <a:lnTo>
                      <a:pt x="2941" y="1695"/>
                    </a:lnTo>
                    <a:lnTo>
                      <a:pt x="2965" y="1850"/>
                    </a:lnTo>
                    <a:cubicBezTo>
                      <a:pt x="3154" y="2809"/>
                      <a:pt x="2388" y="3514"/>
                      <a:pt x="1590" y="3514"/>
                    </a:cubicBezTo>
                    <a:cubicBezTo>
                      <a:pt x="1229" y="3514"/>
                      <a:pt x="861" y="3370"/>
                      <a:pt x="572" y="3040"/>
                    </a:cubicBezTo>
                    <a:cubicBezTo>
                      <a:pt x="394" y="2850"/>
                      <a:pt x="274" y="2612"/>
                      <a:pt x="227" y="2350"/>
                    </a:cubicBezTo>
                    <a:lnTo>
                      <a:pt x="227" y="1897"/>
                    </a:lnTo>
                    <a:cubicBezTo>
                      <a:pt x="274" y="1588"/>
                      <a:pt x="429" y="1302"/>
                      <a:pt x="667" y="1088"/>
                    </a:cubicBezTo>
                    <a:cubicBezTo>
                      <a:pt x="1046" y="670"/>
                      <a:pt x="1670" y="229"/>
                      <a:pt x="2643" y="229"/>
                    </a:cubicBezTo>
                    <a:close/>
                    <a:moveTo>
                      <a:pt x="2651" y="0"/>
                    </a:moveTo>
                    <a:cubicBezTo>
                      <a:pt x="1523" y="0"/>
                      <a:pt x="825" y="557"/>
                      <a:pt x="489" y="933"/>
                    </a:cubicBezTo>
                    <a:cubicBezTo>
                      <a:pt x="227" y="1183"/>
                      <a:pt x="48" y="1516"/>
                      <a:pt x="1" y="1885"/>
                    </a:cubicBezTo>
                    <a:lnTo>
                      <a:pt x="1" y="2373"/>
                    </a:lnTo>
                    <a:cubicBezTo>
                      <a:pt x="122" y="3165"/>
                      <a:pt x="811" y="3743"/>
                      <a:pt x="1599" y="3743"/>
                    </a:cubicBezTo>
                    <a:cubicBezTo>
                      <a:pt x="1665" y="3743"/>
                      <a:pt x="1732" y="3739"/>
                      <a:pt x="1798" y="3731"/>
                    </a:cubicBezTo>
                    <a:cubicBezTo>
                      <a:pt x="2668" y="3624"/>
                      <a:pt x="3287" y="2850"/>
                      <a:pt x="3215" y="1981"/>
                    </a:cubicBezTo>
                    <a:lnTo>
                      <a:pt x="3215" y="1981"/>
                    </a:lnTo>
                    <a:cubicBezTo>
                      <a:pt x="3561" y="2064"/>
                      <a:pt x="3811" y="2338"/>
                      <a:pt x="3977" y="2790"/>
                    </a:cubicBezTo>
                    <a:cubicBezTo>
                      <a:pt x="4489" y="4159"/>
                      <a:pt x="3215" y="5850"/>
                      <a:pt x="1751" y="6493"/>
                    </a:cubicBezTo>
                    <a:cubicBezTo>
                      <a:pt x="1366" y="6663"/>
                      <a:pt x="953" y="6746"/>
                      <a:pt x="534" y="6746"/>
                    </a:cubicBezTo>
                    <a:cubicBezTo>
                      <a:pt x="397" y="6746"/>
                      <a:pt x="258" y="6737"/>
                      <a:pt x="120" y="6719"/>
                    </a:cubicBezTo>
                    <a:lnTo>
                      <a:pt x="1" y="6707"/>
                    </a:lnTo>
                    <a:lnTo>
                      <a:pt x="1" y="12113"/>
                    </a:lnTo>
                    <a:lnTo>
                      <a:pt x="167" y="12029"/>
                    </a:lnTo>
                    <a:cubicBezTo>
                      <a:pt x="536" y="11827"/>
                      <a:pt x="894" y="11601"/>
                      <a:pt x="1227" y="11363"/>
                    </a:cubicBezTo>
                    <a:lnTo>
                      <a:pt x="1227" y="11363"/>
                    </a:lnTo>
                    <a:cubicBezTo>
                      <a:pt x="977" y="11708"/>
                      <a:pt x="751" y="12065"/>
                      <a:pt x="548" y="12446"/>
                    </a:cubicBezTo>
                    <a:lnTo>
                      <a:pt x="453" y="12625"/>
                    </a:lnTo>
                    <a:lnTo>
                      <a:pt x="5882" y="12625"/>
                    </a:lnTo>
                    <a:lnTo>
                      <a:pt x="5870" y="12482"/>
                    </a:lnTo>
                    <a:cubicBezTo>
                      <a:pt x="5787" y="11922"/>
                      <a:pt x="5870" y="11351"/>
                      <a:pt x="6097" y="10827"/>
                    </a:cubicBezTo>
                    <a:cubicBezTo>
                      <a:pt x="6642" y="9594"/>
                      <a:pt x="7934" y="8490"/>
                      <a:pt x="9157" y="8490"/>
                    </a:cubicBezTo>
                    <a:cubicBezTo>
                      <a:pt x="9375" y="8490"/>
                      <a:pt x="9591" y="8525"/>
                      <a:pt x="9799" y="8600"/>
                    </a:cubicBezTo>
                    <a:cubicBezTo>
                      <a:pt x="10252" y="8767"/>
                      <a:pt x="10526" y="9029"/>
                      <a:pt x="10609" y="9362"/>
                    </a:cubicBezTo>
                    <a:cubicBezTo>
                      <a:pt x="10560" y="9358"/>
                      <a:pt x="10510" y="9355"/>
                      <a:pt x="10461" y="9355"/>
                    </a:cubicBezTo>
                    <a:cubicBezTo>
                      <a:pt x="10002" y="9355"/>
                      <a:pt x="9565" y="9554"/>
                      <a:pt x="9264" y="9898"/>
                    </a:cubicBezTo>
                    <a:cubicBezTo>
                      <a:pt x="8656" y="10553"/>
                      <a:pt x="8692" y="11589"/>
                      <a:pt x="9359" y="12196"/>
                    </a:cubicBezTo>
                    <a:cubicBezTo>
                      <a:pt x="9668" y="12482"/>
                      <a:pt x="10062" y="12623"/>
                      <a:pt x="10455" y="12623"/>
                    </a:cubicBezTo>
                    <a:cubicBezTo>
                      <a:pt x="10896" y="12623"/>
                      <a:pt x="11336" y="12447"/>
                      <a:pt x="11657" y="12101"/>
                    </a:cubicBezTo>
                    <a:cubicBezTo>
                      <a:pt x="12109" y="11684"/>
                      <a:pt x="12824" y="10767"/>
                      <a:pt x="12514" y="9184"/>
                    </a:cubicBezTo>
                    <a:cubicBezTo>
                      <a:pt x="12455" y="8874"/>
                      <a:pt x="12347" y="8588"/>
                      <a:pt x="12193" y="8315"/>
                    </a:cubicBezTo>
                    <a:cubicBezTo>
                      <a:pt x="12002" y="8005"/>
                      <a:pt x="11752" y="7731"/>
                      <a:pt x="11443" y="7517"/>
                    </a:cubicBezTo>
                    <a:cubicBezTo>
                      <a:pt x="10660" y="6951"/>
                      <a:pt x="9584" y="6755"/>
                      <a:pt x="8649" y="6755"/>
                    </a:cubicBezTo>
                    <a:cubicBezTo>
                      <a:pt x="8304" y="6755"/>
                      <a:pt x="7978" y="6781"/>
                      <a:pt x="7692" y="6826"/>
                    </a:cubicBezTo>
                    <a:cubicBezTo>
                      <a:pt x="7002" y="6933"/>
                      <a:pt x="5478" y="7529"/>
                      <a:pt x="3882" y="8696"/>
                    </a:cubicBezTo>
                    <a:cubicBezTo>
                      <a:pt x="5061" y="7112"/>
                      <a:pt x="5656" y="5576"/>
                      <a:pt x="5751" y="4898"/>
                    </a:cubicBezTo>
                    <a:cubicBezTo>
                      <a:pt x="5918" y="3826"/>
                      <a:pt x="5847" y="2231"/>
                      <a:pt x="5085" y="1147"/>
                    </a:cubicBezTo>
                    <a:cubicBezTo>
                      <a:pt x="4870" y="849"/>
                      <a:pt x="4596" y="599"/>
                      <a:pt x="4287" y="409"/>
                    </a:cubicBezTo>
                    <a:cubicBezTo>
                      <a:pt x="4013" y="242"/>
                      <a:pt x="3715" y="135"/>
                      <a:pt x="3394" y="76"/>
                    </a:cubicBezTo>
                    <a:cubicBezTo>
                      <a:pt x="3128" y="23"/>
                      <a:pt x="2881" y="0"/>
                      <a:pt x="26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28" name="Google Shape;5928;p19"/>
          <p:cNvGrpSpPr/>
          <p:nvPr/>
        </p:nvGrpSpPr>
        <p:grpSpPr>
          <a:xfrm rot="5400000">
            <a:off x="1984332" y="4129313"/>
            <a:ext cx="1032520" cy="1032725"/>
            <a:chOff x="8110245" y="3083854"/>
            <a:chExt cx="1026566" cy="1026566"/>
          </a:xfrm>
        </p:grpSpPr>
        <p:sp>
          <p:nvSpPr>
            <p:cNvPr id="5929" name="Google Shape;5929;p19"/>
            <p:cNvSpPr/>
            <p:nvPr/>
          </p:nvSpPr>
          <p:spPr>
            <a:xfrm>
              <a:off x="8110245" y="3083854"/>
              <a:ext cx="1026566" cy="1026566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30" name="Google Shape;5930;p19"/>
            <p:cNvGrpSpPr/>
            <p:nvPr/>
          </p:nvGrpSpPr>
          <p:grpSpPr>
            <a:xfrm>
              <a:off x="8125860" y="3089154"/>
              <a:ext cx="998791" cy="999206"/>
              <a:chOff x="8125860" y="3089154"/>
              <a:chExt cx="998791" cy="999206"/>
            </a:xfrm>
          </p:grpSpPr>
          <p:sp>
            <p:nvSpPr>
              <p:cNvPr id="5931" name="Google Shape;5931;p19"/>
              <p:cNvSpPr/>
              <p:nvPr/>
            </p:nvSpPr>
            <p:spPr>
              <a:xfrm>
                <a:off x="8624298" y="3157969"/>
                <a:ext cx="204815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19" extrusionOk="0">
                    <a:moveTo>
                      <a:pt x="2839" y="1"/>
                    </a:moveTo>
                    <a:cubicBezTo>
                      <a:pt x="1832" y="1"/>
                      <a:pt x="894" y="414"/>
                      <a:pt x="476" y="1120"/>
                    </a:cubicBezTo>
                    <a:cubicBezTo>
                      <a:pt x="429" y="1192"/>
                      <a:pt x="393" y="1263"/>
                      <a:pt x="357" y="1334"/>
                    </a:cubicBezTo>
                    <a:cubicBezTo>
                      <a:pt x="83" y="1858"/>
                      <a:pt x="12" y="2466"/>
                      <a:pt x="155" y="3049"/>
                    </a:cubicBezTo>
                    <a:cubicBezTo>
                      <a:pt x="356" y="3862"/>
                      <a:pt x="1006" y="4460"/>
                      <a:pt x="1774" y="4460"/>
                    </a:cubicBezTo>
                    <a:cubicBezTo>
                      <a:pt x="1871" y="4460"/>
                      <a:pt x="1971" y="4450"/>
                      <a:pt x="2072" y="4430"/>
                    </a:cubicBezTo>
                    <a:cubicBezTo>
                      <a:pt x="2834" y="4275"/>
                      <a:pt x="3477" y="3704"/>
                      <a:pt x="3143" y="2763"/>
                    </a:cubicBezTo>
                    <a:cubicBezTo>
                      <a:pt x="2913" y="2141"/>
                      <a:pt x="2469" y="2007"/>
                      <a:pt x="2127" y="2007"/>
                    </a:cubicBezTo>
                    <a:cubicBezTo>
                      <a:pt x="1867" y="2007"/>
                      <a:pt x="1667" y="2085"/>
                      <a:pt x="1667" y="2085"/>
                    </a:cubicBezTo>
                    <a:cubicBezTo>
                      <a:pt x="1667" y="2085"/>
                      <a:pt x="2157" y="1594"/>
                      <a:pt x="2856" y="1594"/>
                    </a:cubicBezTo>
                    <a:cubicBezTo>
                      <a:pt x="3202" y="1594"/>
                      <a:pt x="3599" y="1714"/>
                      <a:pt x="4013" y="2073"/>
                    </a:cubicBezTo>
                    <a:cubicBezTo>
                      <a:pt x="4965" y="2894"/>
                      <a:pt x="5358" y="4835"/>
                      <a:pt x="3929" y="6680"/>
                    </a:cubicBezTo>
                    <a:cubicBezTo>
                      <a:pt x="3286" y="7430"/>
                      <a:pt x="2536" y="8061"/>
                      <a:pt x="1703" y="8573"/>
                    </a:cubicBezTo>
                    <a:cubicBezTo>
                      <a:pt x="1155" y="8895"/>
                      <a:pt x="584" y="9169"/>
                      <a:pt x="0" y="9419"/>
                    </a:cubicBezTo>
                    <a:cubicBezTo>
                      <a:pt x="976" y="9419"/>
                      <a:pt x="6239" y="8669"/>
                      <a:pt x="6346" y="4061"/>
                    </a:cubicBezTo>
                    <a:cubicBezTo>
                      <a:pt x="6413" y="1165"/>
                      <a:pt x="4530" y="1"/>
                      <a:pt x="28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19"/>
              <p:cNvSpPr/>
              <p:nvPr/>
            </p:nvSpPr>
            <p:spPr>
              <a:xfrm>
                <a:off x="8420791" y="3157969"/>
                <a:ext cx="205039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19" extrusionOk="0">
                    <a:moveTo>
                      <a:pt x="3573" y="1"/>
                    </a:moveTo>
                    <a:cubicBezTo>
                      <a:pt x="1881" y="1"/>
                      <a:pt x="0" y="1165"/>
                      <a:pt x="75" y="4061"/>
                    </a:cubicBezTo>
                    <a:cubicBezTo>
                      <a:pt x="194" y="8669"/>
                      <a:pt x="5444" y="9419"/>
                      <a:pt x="6421" y="9419"/>
                    </a:cubicBezTo>
                    <a:cubicBezTo>
                      <a:pt x="5837" y="9169"/>
                      <a:pt x="5266" y="8883"/>
                      <a:pt x="4718" y="8562"/>
                    </a:cubicBezTo>
                    <a:cubicBezTo>
                      <a:pt x="3873" y="8061"/>
                      <a:pt x="3123" y="7430"/>
                      <a:pt x="2492" y="6680"/>
                    </a:cubicBezTo>
                    <a:cubicBezTo>
                      <a:pt x="1063" y="4835"/>
                      <a:pt x="1444" y="2894"/>
                      <a:pt x="2396" y="2073"/>
                    </a:cubicBezTo>
                    <a:cubicBezTo>
                      <a:pt x="2814" y="1714"/>
                      <a:pt x="3213" y="1594"/>
                      <a:pt x="3561" y="1594"/>
                    </a:cubicBezTo>
                    <a:cubicBezTo>
                      <a:pt x="4263" y="1594"/>
                      <a:pt x="4754" y="2085"/>
                      <a:pt x="4754" y="2085"/>
                    </a:cubicBezTo>
                    <a:cubicBezTo>
                      <a:pt x="4754" y="2085"/>
                      <a:pt x="4554" y="2007"/>
                      <a:pt x="4294" y="2007"/>
                    </a:cubicBezTo>
                    <a:cubicBezTo>
                      <a:pt x="3952" y="2007"/>
                      <a:pt x="3507" y="2141"/>
                      <a:pt x="3277" y="2763"/>
                    </a:cubicBezTo>
                    <a:cubicBezTo>
                      <a:pt x="2932" y="3704"/>
                      <a:pt x="3575" y="4275"/>
                      <a:pt x="4349" y="4430"/>
                    </a:cubicBezTo>
                    <a:cubicBezTo>
                      <a:pt x="4450" y="4450"/>
                      <a:pt x="4549" y="4460"/>
                      <a:pt x="4647" y="4460"/>
                    </a:cubicBezTo>
                    <a:cubicBezTo>
                      <a:pt x="5413" y="4460"/>
                      <a:pt x="6055" y="3862"/>
                      <a:pt x="6266" y="3049"/>
                    </a:cubicBezTo>
                    <a:cubicBezTo>
                      <a:pt x="6397" y="2466"/>
                      <a:pt x="6325" y="1858"/>
                      <a:pt x="6052" y="1334"/>
                    </a:cubicBezTo>
                    <a:cubicBezTo>
                      <a:pt x="6016" y="1263"/>
                      <a:pt x="5992" y="1192"/>
                      <a:pt x="5944" y="1120"/>
                    </a:cubicBezTo>
                    <a:cubicBezTo>
                      <a:pt x="5522" y="414"/>
                      <a:pt x="4581" y="1"/>
                      <a:pt x="3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19"/>
              <p:cNvSpPr/>
              <p:nvPr/>
            </p:nvSpPr>
            <p:spPr>
              <a:xfrm>
                <a:off x="8624298" y="3716505"/>
                <a:ext cx="204815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4" y="238"/>
                      <a:pt x="1155" y="524"/>
                      <a:pt x="1703" y="857"/>
                    </a:cubicBezTo>
                    <a:cubicBezTo>
                      <a:pt x="2536" y="1358"/>
                      <a:pt x="3286" y="2000"/>
                      <a:pt x="3929" y="2739"/>
                    </a:cubicBezTo>
                    <a:cubicBezTo>
                      <a:pt x="5358" y="4584"/>
                      <a:pt x="4965" y="6525"/>
                      <a:pt x="4013" y="7346"/>
                    </a:cubicBezTo>
                    <a:cubicBezTo>
                      <a:pt x="3596" y="7707"/>
                      <a:pt x="3196" y="7828"/>
                      <a:pt x="2849" y="7828"/>
                    </a:cubicBezTo>
                    <a:cubicBezTo>
                      <a:pt x="2154" y="7828"/>
                      <a:pt x="1667" y="7346"/>
                      <a:pt x="1667" y="7346"/>
                    </a:cubicBezTo>
                    <a:lnTo>
                      <a:pt x="1667" y="7346"/>
                    </a:lnTo>
                    <a:cubicBezTo>
                      <a:pt x="1667" y="7346"/>
                      <a:pt x="1861" y="7419"/>
                      <a:pt x="2114" y="7419"/>
                    </a:cubicBezTo>
                    <a:cubicBezTo>
                      <a:pt x="2457" y="7419"/>
                      <a:pt x="2911" y="7286"/>
                      <a:pt x="3143" y="6656"/>
                    </a:cubicBezTo>
                    <a:cubicBezTo>
                      <a:pt x="3477" y="5715"/>
                      <a:pt x="2834" y="5156"/>
                      <a:pt x="2072" y="4989"/>
                    </a:cubicBezTo>
                    <a:cubicBezTo>
                      <a:pt x="1971" y="4969"/>
                      <a:pt x="1871" y="4959"/>
                      <a:pt x="1774" y="4959"/>
                    </a:cubicBezTo>
                    <a:cubicBezTo>
                      <a:pt x="1006" y="4959"/>
                      <a:pt x="356" y="5557"/>
                      <a:pt x="155" y="6370"/>
                    </a:cubicBezTo>
                    <a:cubicBezTo>
                      <a:pt x="12" y="6953"/>
                      <a:pt x="83" y="7561"/>
                      <a:pt x="357" y="8096"/>
                    </a:cubicBezTo>
                    <a:cubicBezTo>
                      <a:pt x="393" y="8168"/>
                      <a:pt x="429" y="8227"/>
                      <a:pt x="476" y="8299"/>
                    </a:cubicBezTo>
                    <a:cubicBezTo>
                      <a:pt x="895" y="9007"/>
                      <a:pt x="1836" y="9421"/>
                      <a:pt x="2845" y="9421"/>
                    </a:cubicBezTo>
                    <a:cubicBezTo>
                      <a:pt x="4534" y="9421"/>
                      <a:pt x="6413" y="8258"/>
                      <a:pt x="6346" y="5358"/>
                    </a:cubicBezTo>
                    <a:cubicBezTo>
                      <a:pt x="6239" y="750"/>
                      <a:pt x="976" y="12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19"/>
              <p:cNvSpPr/>
              <p:nvPr/>
            </p:nvSpPr>
            <p:spPr>
              <a:xfrm>
                <a:off x="8420791" y="3716505"/>
                <a:ext cx="205039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22" extrusionOk="0">
                    <a:moveTo>
                      <a:pt x="6421" y="0"/>
                    </a:moveTo>
                    <a:cubicBezTo>
                      <a:pt x="5444" y="12"/>
                      <a:pt x="194" y="750"/>
                      <a:pt x="75" y="5358"/>
                    </a:cubicBezTo>
                    <a:cubicBezTo>
                      <a:pt x="0" y="8258"/>
                      <a:pt x="1877" y="9421"/>
                      <a:pt x="3568" y="9421"/>
                    </a:cubicBezTo>
                    <a:cubicBezTo>
                      <a:pt x="4578" y="9421"/>
                      <a:pt x="5522" y="9007"/>
                      <a:pt x="5944" y="8299"/>
                    </a:cubicBezTo>
                    <a:cubicBezTo>
                      <a:pt x="5992" y="8227"/>
                      <a:pt x="6016" y="8168"/>
                      <a:pt x="6052" y="8096"/>
                    </a:cubicBezTo>
                    <a:cubicBezTo>
                      <a:pt x="6325" y="7561"/>
                      <a:pt x="6397" y="6953"/>
                      <a:pt x="6266" y="6370"/>
                    </a:cubicBezTo>
                    <a:cubicBezTo>
                      <a:pt x="6055" y="5557"/>
                      <a:pt x="5413" y="4959"/>
                      <a:pt x="4647" y="4959"/>
                    </a:cubicBezTo>
                    <a:cubicBezTo>
                      <a:pt x="4549" y="4959"/>
                      <a:pt x="4450" y="4969"/>
                      <a:pt x="4349" y="4989"/>
                    </a:cubicBezTo>
                    <a:cubicBezTo>
                      <a:pt x="3575" y="5156"/>
                      <a:pt x="2932" y="5715"/>
                      <a:pt x="3277" y="6656"/>
                    </a:cubicBezTo>
                    <a:cubicBezTo>
                      <a:pt x="3510" y="7286"/>
                      <a:pt x="3963" y="7419"/>
                      <a:pt x="4307" y="7419"/>
                    </a:cubicBezTo>
                    <a:cubicBezTo>
                      <a:pt x="4560" y="7419"/>
                      <a:pt x="4754" y="7346"/>
                      <a:pt x="4754" y="7346"/>
                    </a:cubicBezTo>
                    <a:lnTo>
                      <a:pt x="4754" y="7346"/>
                    </a:lnTo>
                    <a:cubicBezTo>
                      <a:pt x="4754" y="7346"/>
                      <a:pt x="4267" y="7828"/>
                      <a:pt x="3569" y="7828"/>
                    </a:cubicBezTo>
                    <a:cubicBezTo>
                      <a:pt x="3219" y="7828"/>
                      <a:pt x="2817" y="7707"/>
                      <a:pt x="2396" y="7346"/>
                    </a:cubicBezTo>
                    <a:cubicBezTo>
                      <a:pt x="1444" y="6525"/>
                      <a:pt x="1063" y="4584"/>
                      <a:pt x="2492" y="2739"/>
                    </a:cubicBezTo>
                    <a:cubicBezTo>
                      <a:pt x="3123" y="2000"/>
                      <a:pt x="3873" y="1358"/>
                      <a:pt x="4718" y="857"/>
                    </a:cubicBezTo>
                    <a:cubicBezTo>
                      <a:pt x="5266" y="524"/>
                      <a:pt x="5837" y="238"/>
                      <a:pt x="6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19"/>
              <p:cNvSpPr/>
              <p:nvPr/>
            </p:nvSpPr>
            <p:spPr>
              <a:xfrm>
                <a:off x="8753945" y="3586858"/>
                <a:ext cx="324722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63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976"/>
                      <a:pt x="750" y="6227"/>
                      <a:pt x="5358" y="6346"/>
                    </a:cubicBezTo>
                    <a:cubicBezTo>
                      <a:pt x="5414" y="6348"/>
                      <a:pt x="5469" y="6348"/>
                      <a:pt x="5524" y="6348"/>
                    </a:cubicBezTo>
                    <a:cubicBezTo>
                      <a:pt x="9982" y="6348"/>
                      <a:pt x="10169" y="1594"/>
                      <a:pt x="8299" y="476"/>
                    </a:cubicBezTo>
                    <a:cubicBezTo>
                      <a:pt x="8227" y="429"/>
                      <a:pt x="8156" y="405"/>
                      <a:pt x="8084" y="369"/>
                    </a:cubicBezTo>
                    <a:cubicBezTo>
                      <a:pt x="7730" y="184"/>
                      <a:pt x="7338" y="86"/>
                      <a:pt x="6941" y="86"/>
                    </a:cubicBezTo>
                    <a:cubicBezTo>
                      <a:pt x="6751" y="86"/>
                      <a:pt x="6559" y="109"/>
                      <a:pt x="6370" y="155"/>
                    </a:cubicBezTo>
                    <a:cubicBezTo>
                      <a:pt x="5441" y="381"/>
                      <a:pt x="4810" y="1179"/>
                      <a:pt x="4989" y="2072"/>
                    </a:cubicBezTo>
                    <a:cubicBezTo>
                      <a:pt x="5115" y="2692"/>
                      <a:pt x="5517" y="3234"/>
                      <a:pt x="6170" y="3234"/>
                    </a:cubicBezTo>
                    <a:cubicBezTo>
                      <a:pt x="6319" y="3234"/>
                      <a:pt x="6481" y="3205"/>
                      <a:pt x="6656" y="3143"/>
                    </a:cubicBezTo>
                    <a:cubicBezTo>
                      <a:pt x="7751" y="2739"/>
                      <a:pt x="7334" y="1667"/>
                      <a:pt x="7334" y="1667"/>
                    </a:cubicBezTo>
                    <a:lnTo>
                      <a:pt x="7334" y="1667"/>
                    </a:lnTo>
                    <a:cubicBezTo>
                      <a:pt x="7335" y="1667"/>
                      <a:pt x="8430" y="2763"/>
                      <a:pt x="7346" y="4013"/>
                    </a:cubicBezTo>
                    <a:cubicBezTo>
                      <a:pt x="6910" y="4518"/>
                      <a:pt x="6159" y="4863"/>
                      <a:pt x="5273" y="4863"/>
                    </a:cubicBezTo>
                    <a:cubicBezTo>
                      <a:pt x="4491" y="4863"/>
                      <a:pt x="3604" y="4594"/>
                      <a:pt x="2739" y="3929"/>
                    </a:cubicBezTo>
                    <a:cubicBezTo>
                      <a:pt x="1988" y="3286"/>
                      <a:pt x="1346" y="2536"/>
                      <a:pt x="845" y="1703"/>
                    </a:cubicBezTo>
                    <a:cubicBezTo>
                      <a:pt x="524" y="1155"/>
                      <a:pt x="238" y="58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19"/>
              <p:cNvSpPr/>
              <p:nvPr/>
            </p:nvSpPr>
            <p:spPr>
              <a:xfrm>
                <a:off x="8753945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5507" y="0"/>
                    </a:moveTo>
                    <a:cubicBezTo>
                      <a:pt x="5458" y="0"/>
                      <a:pt x="5408" y="1"/>
                      <a:pt x="5358" y="2"/>
                    </a:cubicBezTo>
                    <a:cubicBezTo>
                      <a:pt x="750" y="121"/>
                      <a:pt x="12" y="5371"/>
                      <a:pt x="0" y="6348"/>
                    </a:cubicBezTo>
                    <a:cubicBezTo>
                      <a:pt x="238" y="5764"/>
                      <a:pt x="524" y="5193"/>
                      <a:pt x="845" y="4645"/>
                    </a:cubicBezTo>
                    <a:cubicBezTo>
                      <a:pt x="1346" y="3800"/>
                      <a:pt x="1988" y="3050"/>
                      <a:pt x="2739" y="2419"/>
                    </a:cubicBezTo>
                    <a:cubicBezTo>
                      <a:pt x="3602" y="1750"/>
                      <a:pt x="4487" y="1480"/>
                      <a:pt x="5268" y="1480"/>
                    </a:cubicBezTo>
                    <a:cubicBezTo>
                      <a:pt x="6156" y="1480"/>
                      <a:pt x="6909" y="1829"/>
                      <a:pt x="7346" y="2335"/>
                    </a:cubicBezTo>
                    <a:cubicBezTo>
                      <a:pt x="8430" y="3586"/>
                      <a:pt x="7334" y="4681"/>
                      <a:pt x="7334" y="4681"/>
                    </a:cubicBezTo>
                    <a:cubicBezTo>
                      <a:pt x="7334" y="4681"/>
                      <a:pt x="7751" y="3609"/>
                      <a:pt x="6656" y="3205"/>
                    </a:cubicBezTo>
                    <a:cubicBezTo>
                      <a:pt x="6481" y="3143"/>
                      <a:pt x="6319" y="3114"/>
                      <a:pt x="6170" y="3114"/>
                    </a:cubicBezTo>
                    <a:cubicBezTo>
                      <a:pt x="5517" y="3114"/>
                      <a:pt x="5115" y="3656"/>
                      <a:pt x="4989" y="4276"/>
                    </a:cubicBezTo>
                    <a:cubicBezTo>
                      <a:pt x="4810" y="5169"/>
                      <a:pt x="5441" y="5967"/>
                      <a:pt x="6370" y="6193"/>
                    </a:cubicBezTo>
                    <a:cubicBezTo>
                      <a:pt x="6561" y="6240"/>
                      <a:pt x="6754" y="6262"/>
                      <a:pt x="6946" y="6262"/>
                    </a:cubicBezTo>
                    <a:cubicBezTo>
                      <a:pt x="7342" y="6262"/>
                      <a:pt x="7732" y="6167"/>
                      <a:pt x="8084" y="5991"/>
                    </a:cubicBezTo>
                    <a:cubicBezTo>
                      <a:pt x="8156" y="5955"/>
                      <a:pt x="8227" y="5919"/>
                      <a:pt x="8299" y="5872"/>
                    </a:cubicBezTo>
                    <a:cubicBezTo>
                      <a:pt x="10171" y="4765"/>
                      <a:pt x="9982" y="0"/>
                      <a:pt x="5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19"/>
              <p:cNvSpPr/>
              <p:nvPr/>
            </p:nvSpPr>
            <p:spPr>
              <a:xfrm>
                <a:off x="8171428" y="3586858"/>
                <a:ext cx="324754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70" h="6349" extrusionOk="0">
                    <a:moveTo>
                      <a:pt x="10170" y="0"/>
                    </a:moveTo>
                    <a:cubicBezTo>
                      <a:pt x="9920" y="584"/>
                      <a:pt x="9634" y="1155"/>
                      <a:pt x="9324" y="1703"/>
                    </a:cubicBezTo>
                    <a:cubicBezTo>
                      <a:pt x="8812" y="2536"/>
                      <a:pt x="8181" y="3286"/>
                      <a:pt x="7431" y="3929"/>
                    </a:cubicBezTo>
                    <a:cubicBezTo>
                      <a:pt x="6566" y="4594"/>
                      <a:pt x="5679" y="4863"/>
                      <a:pt x="4897" y="4863"/>
                    </a:cubicBezTo>
                    <a:cubicBezTo>
                      <a:pt x="4011" y="4863"/>
                      <a:pt x="3260" y="4518"/>
                      <a:pt x="2824" y="4013"/>
                    </a:cubicBezTo>
                    <a:cubicBezTo>
                      <a:pt x="1740" y="2763"/>
                      <a:pt x="2823" y="1667"/>
                      <a:pt x="2824" y="1667"/>
                    </a:cubicBezTo>
                    <a:lnTo>
                      <a:pt x="2824" y="1667"/>
                    </a:lnTo>
                    <a:cubicBezTo>
                      <a:pt x="2823" y="1667"/>
                      <a:pt x="2419" y="2739"/>
                      <a:pt x="3514" y="3143"/>
                    </a:cubicBezTo>
                    <a:cubicBezTo>
                      <a:pt x="3687" y="3205"/>
                      <a:pt x="3847" y="3234"/>
                      <a:pt x="3995" y="3234"/>
                    </a:cubicBezTo>
                    <a:cubicBezTo>
                      <a:pt x="4641" y="3234"/>
                      <a:pt x="5043" y="2692"/>
                      <a:pt x="5169" y="2072"/>
                    </a:cubicBezTo>
                    <a:cubicBezTo>
                      <a:pt x="5360" y="1179"/>
                      <a:pt x="4717" y="381"/>
                      <a:pt x="3800" y="155"/>
                    </a:cubicBezTo>
                    <a:cubicBezTo>
                      <a:pt x="3611" y="109"/>
                      <a:pt x="3419" y="86"/>
                      <a:pt x="3228" y="86"/>
                    </a:cubicBezTo>
                    <a:cubicBezTo>
                      <a:pt x="2830" y="86"/>
                      <a:pt x="2436" y="184"/>
                      <a:pt x="2073" y="369"/>
                    </a:cubicBezTo>
                    <a:cubicBezTo>
                      <a:pt x="2002" y="405"/>
                      <a:pt x="1931" y="429"/>
                      <a:pt x="1871" y="476"/>
                    </a:cubicBezTo>
                    <a:cubicBezTo>
                      <a:pt x="1" y="1594"/>
                      <a:pt x="176" y="6348"/>
                      <a:pt x="4646" y="6348"/>
                    </a:cubicBezTo>
                    <a:cubicBezTo>
                      <a:pt x="4701" y="6348"/>
                      <a:pt x="4756" y="6348"/>
                      <a:pt x="4812" y="6346"/>
                    </a:cubicBezTo>
                    <a:cubicBezTo>
                      <a:pt x="9420" y="6227"/>
                      <a:pt x="10146" y="976"/>
                      <a:pt x="10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8" name="Google Shape;5938;p19"/>
              <p:cNvSpPr/>
              <p:nvPr/>
            </p:nvSpPr>
            <p:spPr>
              <a:xfrm>
                <a:off x="8171364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4664" y="0"/>
                    </a:moveTo>
                    <a:cubicBezTo>
                      <a:pt x="178" y="0"/>
                      <a:pt x="1" y="4765"/>
                      <a:pt x="1873" y="5872"/>
                    </a:cubicBezTo>
                    <a:cubicBezTo>
                      <a:pt x="1933" y="5919"/>
                      <a:pt x="2004" y="5955"/>
                      <a:pt x="2075" y="5991"/>
                    </a:cubicBezTo>
                    <a:cubicBezTo>
                      <a:pt x="2436" y="6167"/>
                      <a:pt x="2829" y="6262"/>
                      <a:pt x="3225" y="6262"/>
                    </a:cubicBezTo>
                    <a:cubicBezTo>
                      <a:pt x="3418" y="6262"/>
                      <a:pt x="3611" y="6240"/>
                      <a:pt x="3802" y="6193"/>
                    </a:cubicBezTo>
                    <a:cubicBezTo>
                      <a:pt x="4719" y="5967"/>
                      <a:pt x="5362" y="5169"/>
                      <a:pt x="5171" y="4276"/>
                    </a:cubicBezTo>
                    <a:cubicBezTo>
                      <a:pt x="5045" y="3656"/>
                      <a:pt x="4643" y="3114"/>
                      <a:pt x="3997" y="3114"/>
                    </a:cubicBezTo>
                    <a:cubicBezTo>
                      <a:pt x="3849" y="3114"/>
                      <a:pt x="3689" y="3143"/>
                      <a:pt x="3516" y="3205"/>
                    </a:cubicBezTo>
                    <a:cubicBezTo>
                      <a:pt x="2421" y="3609"/>
                      <a:pt x="2826" y="4681"/>
                      <a:pt x="2826" y="4681"/>
                    </a:cubicBezTo>
                    <a:cubicBezTo>
                      <a:pt x="2826" y="4681"/>
                      <a:pt x="1742" y="3586"/>
                      <a:pt x="2814" y="2335"/>
                    </a:cubicBezTo>
                    <a:cubicBezTo>
                      <a:pt x="3257" y="1829"/>
                      <a:pt x="4014" y="1480"/>
                      <a:pt x="4903" y="1480"/>
                    </a:cubicBezTo>
                    <a:cubicBezTo>
                      <a:pt x="5685" y="1480"/>
                      <a:pt x="6569" y="1750"/>
                      <a:pt x="7433" y="2419"/>
                    </a:cubicBezTo>
                    <a:cubicBezTo>
                      <a:pt x="8183" y="3050"/>
                      <a:pt x="8814" y="3800"/>
                      <a:pt x="9314" y="4645"/>
                    </a:cubicBezTo>
                    <a:cubicBezTo>
                      <a:pt x="9648" y="5193"/>
                      <a:pt x="9934" y="5764"/>
                      <a:pt x="10172" y="6348"/>
                    </a:cubicBezTo>
                    <a:cubicBezTo>
                      <a:pt x="10148" y="5371"/>
                      <a:pt x="9422" y="121"/>
                      <a:pt x="4814" y="2"/>
                    </a:cubicBezTo>
                    <a:cubicBezTo>
                      <a:pt x="4763" y="1"/>
                      <a:pt x="4713" y="0"/>
                      <a:pt x="4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9" name="Google Shape;5939;p19"/>
              <p:cNvSpPr/>
              <p:nvPr/>
            </p:nvSpPr>
            <p:spPr>
              <a:xfrm>
                <a:off x="8196559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3890" y="1"/>
                    </a:moveTo>
                    <a:cubicBezTo>
                      <a:pt x="3859" y="1"/>
                      <a:pt x="3828" y="3"/>
                      <a:pt x="3799" y="7"/>
                    </a:cubicBezTo>
                    <a:cubicBezTo>
                      <a:pt x="3287" y="138"/>
                      <a:pt x="2882" y="507"/>
                      <a:pt x="2715" y="995"/>
                    </a:cubicBezTo>
                    <a:cubicBezTo>
                      <a:pt x="2690" y="1051"/>
                      <a:pt x="2662" y="1098"/>
                      <a:pt x="2602" y="1098"/>
                    </a:cubicBezTo>
                    <a:cubicBezTo>
                      <a:pt x="2549" y="1098"/>
                      <a:pt x="2470" y="1060"/>
                      <a:pt x="2346" y="959"/>
                    </a:cubicBezTo>
                    <a:cubicBezTo>
                      <a:pt x="2191" y="828"/>
                      <a:pt x="2001" y="757"/>
                      <a:pt x="1810" y="721"/>
                    </a:cubicBezTo>
                    <a:lnTo>
                      <a:pt x="1810" y="721"/>
                    </a:lnTo>
                    <a:cubicBezTo>
                      <a:pt x="1679" y="1138"/>
                      <a:pt x="2025" y="1471"/>
                      <a:pt x="2025" y="1566"/>
                    </a:cubicBezTo>
                    <a:cubicBezTo>
                      <a:pt x="2025" y="1620"/>
                      <a:pt x="1987" y="1666"/>
                      <a:pt x="1896" y="1666"/>
                    </a:cubicBezTo>
                    <a:cubicBezTo>
                      <a:pt x="1826" y="1666"/>
                      <a:pt x="1724" y="1639"/>
                      <a:pt x="1584" y="1566"/>
                    </a:cubicBezTo>
                    <a:cubicBezTo>
                      <a:pt x="1251" y="1388"/>
                      <a:pt x="858" y="1364"/>
                      <a:pt x="536" y="1114"/>
                    </a:cubicBezTo>
                    <a:cubicBezTo>
                      <a:pt x="334" y="947"/>
                      <a:pt x="155" y="757"/>
                      <a:pt x="1" y="542"/>
                    </a:cubicBezTo>
                    <a:lnTo>
                      <a:pt x="1" y="542"/>
                    </a:lnTo>
                    <a:cubicBezTo>
                      <a:pt x="596" y="3126"/>
                      <a:pt x="3251" y="4376"/>
                      <a:pt x="3977" y="4483"/>
                    </a:cubicBezTo>
                    <a:cubicBezTo>
                      <a:pt x="4116" y="4506"/>
                      <a:pt x="4279" y="4520"/>
                      <a:pt x="4453" y="4520"/>
                    </a:cubicBezTo>
                    <a:cubicBezTo>
                      <a:pt x="5193" y="4520"/>
                      <a:pt x="6140" y="4267"/>
                      <a:pt x="6323" y="3352"/>
                    </a:cubicBezTo>
                    <a:cubicBezTo>
                      <a:pt x="6466" y="2614"/>
                      <a:pt x="6144" y="2162"/>
                      <a:pt x="5906" y="1947"/>
                    </a:cubicBezTo>
                    <a:cubicBezTo>
                      <a:pt x="5754" y="1786"/>
                      <a:pt x="5554" y="1710"/>
                      <a:pt x="5357" y="1710"/>
                    </a:cubicBezTo>
                    <a:cubicBezTo>
                      <a:pt x="5047" y="1710"/>
                      <a:pt x="4741" y="1898"/>
                      <a:pt x="4632" y="2233"/>
                    </a:cubicBezTo>
                    <a:cubicBezTo>
                      <a:pt x="4469" y="2733"/>
                      <a:pt x="4852" y="3223"/>
                      <a:pt x="5355" y="3223"/>
                    </a:cubicBezTo>
                    <a:cubicBezTo>
                      <a:pt x="5402" y="3223"/>
                      <a:pt x="5452" y="3219"/>
                      <a:pt x="5501" y="3209"/>
                    </a:cubicBezTo>
                    <a:lnTo>
                      <a:pt x="5501" y="3209"/>
                    </a:lnTo>
                    <a:cubicBezTo>
                      <a:pt x="5477" y="3388"/>
                      <a:pt x="5370" y="3590"/>
                      <a:pt x="5037" y="3709"/>
                    </a:cubicBezTo>
                    <a:cubicBezTo>
                      <a:pt x="4925" y="3751"/>
                      <a:pt x="4809" y="3770"/>
                      <a:pt x="4692" y="3770"/>
                    </a:cubicBezTo>
                    <a:cubicBezTo>
                      <a:pt x="4071" y="3770"/>
                      <a:pt x="3409" y="3227"/>
                      <a:pt x="3108" y="2566"/>
                    </a:cubicBezTo>
                    <a:cubicBezTo>
                      <a:pt x="2763" y="1769"/>
                      <a:pt x="3203" y="876"/>
                      <a:pt x="3441" y="697"/>
                    </a:cubicBezTo>
                    <a:cubicBezTo>
                      <a:pt x="3501" y="661"/>
                      <a:pt x="3561" y="638"/>
                      <a:pt x="3632" y="626"/>
                    </a:cubicBezTo>
                    <a:cubicBezTo>
                      <a:pt x="3656" y="697"/>
                      <a:pt x="3692" y="769"/>
                      <a:pt x="3739" y="828"/>
                    </a:cubicBezTo>
                    <a:cubicBezTo>
                      <a:pt x="3840" y="941"/>
                      <a:pt x="3958" y="988"/>
                      <a:pt x="4072" y="988"/>
                    </a:cubicBezTo>
                    <a:cubicBezTo>
                      <a:pt x="4415" y="988"/>
                      <a:pt x="4722" y="561"/>
                      <a:pt x="4418" y="221"/>
                    </a:cubicBezTo>
                    <a:cubicBezTo>
                      <a:pt x="4394" y="197"/>
                      <a:pt x="4358" y="173"/>
                      <a:pt x="4334" y="149"/>
                    </a:cubicBezTo>
                    <a:cubicBezTo>
                      <a:pt x="4205" y="50"/>
                      <a:pt x="4043" y="1"/>
                      <a:pt x="38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0" name="Google Shape;5940;p19"/>
              <p:cNvSpPr/>
              <p:nvPr/>
            </p:nvSpPr>
            <p:spPr>
              <a:xfrm>
                <a:off x="8845560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2584" y="1"/>
                    </a:moveTo>
                    <a:cubicBezTo>
                      <a:pt x="2426" y="1"/>
                      <a:pt x="2273" y="50"/>
                      <a:pt x="2144" y="149"/>
                    </a:cubicBezTo>
                    <a:cubicBezTo>
                      <a:pt x="2108" y="173"/>
                      <a:pt x="2072" y="197"/>
                      <a:pt x="2048" y="221"/>
                    </a:cubicBezTo>
                    <a:cubicBezTo>
                      <a:pt x="1744" y="561"/>
                      <a:pt x="2051" y="988"/>
                      <a:pt x="2395" y="988"/>
                    </a:cubicBezTo>
                    <a:cubicBezTo>
                      <a:pt x="2508" y="988"/>
                      <a:pt x="2626" y="941"/>
                      <a:pt x="2727" y="828"/>
                    </a:cubicBezTo>
                    <a:cubicBezTo>
                      <a:pt x="2787" y="769"/>
                      <a:pt x="2822" y="697"/>
                      <a:pt x="2834" y="626"/>
                    </a:cubicBezTo>
                    <a:cubicBezTo>
                      <a:pt x="2906" y="638"/>
                      <a:pt x="2965" y="661"/>
                      <a:pt x="3025" y="697"/>
                    </a:cubicBezTo>
                    <a:cubicBezTo>
                      <a:pt x="3275" y="876"/>
                      <a:pt x="3715" y="1769"/>
                      <a:pt x="3358" y="2566"/>
                    </a:cubicBezTo>
                    <a:cubicBezTo>
                      <a:pt x="3068" y="3227"/>
                      <a:pt x="2398" y="3770"/>
                      <a:pt x="1782" y="3770"/>
                    </a:cubicBezTo>
                    <a:cubicBezTo>
                      <a:pt x="1665" y="3770"/>
                      <a:pt x="1551" y="3751"/>
                      <a:pt x="1441" y="3709"/>
                    </a:cubicBezTo>
                    <a:cubicBezTo>
                      <a:pt x="1096" y="3590"/>
                      <a:pt x="989" y="3388"/>
                      <a:pt x="977" y="3209"/>
                    </a:cubicBezTo>
                    <a:lnTo>
                      <a:pt x="977" y="3209"/>
                    </a:lnTo>
                    <a:cubicBezTo>
                      <a:pt x="1026" y="3219"/>
                      <a:pt x="1074" y="3223"/>
                      <a:pt x="1121" y="3223"/>
                    </a:cubicBezTo>
                    <a:cubicBezTo>
                      <a:pt x="1614" y="3223"/>
                      <a:pt x="1997" y="2733"/>
                      <a:pt x="1834" y="2233"/>
                    </a:cubicBezTo>
                    <a:cubicBezTo>
                      <a:pt x="1725" y="1898"/>
                      <a:pt x="1419" y="1710"/>
                      <a:pt x="1109" y="1710"/>
                    </a:cubicBezTo>
                    <a:cubicBezTo>
                      <a:pt x="912" y="1710"/>
                      <a:pt x="713" y="1786"/>
                      <a:pt x="560" y="1947"/>
                    </a:cubicBezTo>
                    <a:cubicBezTo>
                      <a:pt x="322" y="2162"/>
                      <a:pt x="1" y="2614"/>
                      <a:pt x="155" y="3352"/>
                    </a:cubicBezTo>
                    <a:cubicBezTo>
                      <a:pt x="329" y="4267"/>
                      <a:pt x="1282" y="4520"/>
                      <a:pt x="2024" y="4520"/>
                    </a:cubicBezTo>
                    <a:cubicBezTo>
                      <a:pt x="2199" y="4520"/>
                      <a:pt x="2362" y="4506"/>
                      <a:pt x="2501" y="4483"/>
                    </a:cubicBezTo>
                    <a:cubicBezTo>
                      <a:pt x="3227" y="4376"/>
                      <a:pt x="5870" y="3126"/>
                      <a:pt x="6466" y="542"/>
                    </a:cubicBezTo>
                    <a:lnTo>
                      <a:pt x="6466" y="542"/>
                    </a:lnTo>
                    <a:cubicBezTo>
                      <a:pt x="6323" y="757"/>
                      <a:pt x="6132" y="947"/>
                      <a:pt x="5930" y="1114"/>
                    </a:cubicBezTo>
                    <a:cubicBezTo>
                      <a:pt x="5608" y="1364"/>
                      <a:pt x="5215" y="1388"/>
                      <a:pt x="4894" y="1566"/>
                    </a:cubicBezTo>
                    <a:cubicBezTo>
                      <a:pt x="4749" y="1639"/>
                      <a:pt x="4644" y="1666"/>
                      <a:pt x="4573" y="1666"/>
                    </a:cubicBezTo>
                    <a:cubicBezTo>
                      <a:pt x="4480" y="1666"/>
                      <a:pt x="4442" y="1620"/>
                      <a:pt x="4442" y="1566"/>
                    </a:cubicBezTo>
                    <a:cubicBezTo>
                      <a:pt x="4442" y="1471"/>
                      <a:pt x="4799" y="1138"/>
                      <a:pt x="4668" y="721"/>
                    </a:cubicBezTo>
                    <a:lnTo>
                      <a:pt x="4668" y="721"/>
                    </a:lnTo>
                    <a:cubicBezTo>
                      <a:pt x="4465" y="757"/>
                      <a:pt x="4275" y="828"/>
                      <a:pt x="4120" y="959"/>
                    </a:cubicBezTo>
                    <a:cubicBezTo>
                      <a:pt x="3996" y="1060"/>
                      <a:pt x="3920" y="1098"/>
                      <a:pt x="3868" y="1098"/>
                    </a:cubicBezTo>
                    <a:cubicBezTo>
                      <a:pt x="3810" y="1098"/>
                      <a:pt x="3782" y="1051"/>
                      <a:pt x="3751" y="995"/>
                    </a:cubicBezTo>
                    <a:cubicBezTo>
                      <a:pt x="3584" y="507"/>
                      <a:pt x="3180" y="138"/>
                      <a:pt x="2679" y="7"/>
                    </a:cubicBezTo>
                    <a:cubicBezTo>
                      <a:pt x="2648" y="3"/>
                      <a:pt x="2616" y="1"/>
                      <a:pt x="2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1" name="Google Shape;5941;p19"/>
              <p:cNvSpPr/>
              <p:nvPr/>
            </p:nvSpPr>
            <p:spPr>
              <a:xfrm>
                <a:off x="8196559" y="3920779"/>
                <a:ext cx="206476" cy="14417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5" extrusionOk="0">
                    <a:moveTo>
                      <a:pt x="4438" y="0"/>
                    </a:moveTo>
                    <a:cubicBezTo>
                      <a:pt x="4269" y="0"/>
                      <a:pt x="4112" y="13"/>
                      <a:pt x="3977" y="33"/>
                    </a:cubicBezTo>
                    <a:cubicBezTo>
                      <a:pt x="3251" y="140"/>
                      <a:pt x="596" y="1390"/>
                      <a:pt x="1" y="3974"/>
                    </a:cubicBezTo>
                    <a:cubicBezTo>
                      <a:pt x="155" y="3759"/>
                      <a:pt x="334" y="3569"/>
                      <a:pt x="536" y="3402"/>
                    </a:cubicBezTo>
                    <a:cubicBezTo>
                      <a:pt x="858" y="3152"/>
                      <a:pt x="1251" y="3128"/>
                      <a:pt x="1584" y="2950"/>
                    </a:cubicBezTo>
                    <a:cubicBezTo>
                      <a:pt x="1720" y="2879"/>
                      <a:pt x="1820" y="2853"/>
                      <a:pt x="1890" y="2853"/>
                    </a:cubicBezTo>
                    <a:cubicBezTo>
                      <a:pt x="1985" y="2853"/>
                      <a:pt x="2025" y="2901"/>
                      <a:pt x="2025" y="2950"/>
                    </a:cubicBezTo>
                    <a:cubicBezTo>
                      <a:pt x="2025" y="3045"/>
                      <a:pt x="1679" y="3378"/>
                      <a:pt x="1810" y="3795"/>
                    </a:cubicBezTo>
                    <a:cubicBezTo>
                      <a:pt x="2001" y="3759"/>
                      <a:pt x="2191" y="3676"/>
                      <a:pt x="2346" y="3557"/>
                    </a:cubicBezTo>
                    <a:cubicBezTo>
                      <a:pt x="2470" y="3455"/>
                      <a:pt x="2549" y="3418"/>
                      <a:pt x="2602" y="3418"/>
                    </a:cubicBezTo>
                    <a:cubicBezTo>
                      <a:pt x="2662" y="3418"/>
                      <a:pt x="2690" y="3465"/>
                      <a:pt x="2715" y="3521"/>
                    </a:cubicBezTo>
                    <a:cubicBezTo>
                      <a:pt x="2882" y="4009"/>
                      <a:pt x="3287" y="4378"/>
                      <a:pt x="3799" y="4509"/>
                    </a:cubicBezTo>
                    <a:cubicBezTo>
                      <a:pt x="3825" y="4513"/>
                      <a:pt x="3852" y="4515"/>
                      <a:pt x="3879" y="4515"/>
                    </a:cubicBezTo>
                    <a:cubicBezTo>
                      <a:pt x="4036" y="4515"/>
                      <a:pt x="4202" y="4458"/>
                      <a:pt x="4334" y="4366"/>
                    </a:cubicBezTo>
                    <a:cubicBezTo>
                      <a:pt x="4358" y="4343"/>
                      <a:pt x="4394" y="4319"/>
                      <a:pt x="4418" y="4295"/>
                    </a:cubicBezTo>
                    <a:cubicBezTo>
                      <a:pt x="4755" y="3958"/>
                      <a:pt x="4437" y="3508"/>
                      <a:pt x="4086" y="3508"/>
                    </a:cubicBezTo>
                    <a:cubicBezTo>
                      <a:pt x="3966" y="3508"/>
                      <a:pt x="3842" y="3560"/>
                      <a:pt x="3739" y="3688"/>
                    </a:cubicBezTo>
                    <a:cubicBezTo>
                      <a:pt x="3692" y="3747"/>
                      <a:pt x="3656" y="3819"/>
                      <a:pt x="3632" y="3890"/>
                    </a:cubicBezTo>
                    <a:cubicBezTo>
                      <a:pt x="3561" y="3878"/>
                      <a:pt x="3501" y="3854"/>
                      <a:pt x="3441" y="3819"/>
                    </a:cubicBezTo>
                    <a:cubicBezTo>
                      <a:pt x="3203" y="3640"/>
                      <a:pt x="2763" y="2735"/>
                      <a:pt x="3108" y="1949"/>
                    </a:cubicBezTo>
                    <a:cubicBezTo>
                      <a:pt x="3409" y="1289"/>
                      <a:pt x="4071" y="745"/>
                      <a:pt x="4692" y="745"/>
                    </a:cubicBezTo>
                    <a:cubicBezTo>
                      <a:pt x="4809" y="745"/>
                      <a:pt x="4925" y="765"/>
                      <a:pt x="5037" y="806"/>
                    </a:cubicBezTo>
                    <a:cubicBezTo>
                      <a:pt x="5370" y="926"/>
                      <a:pt x="5477" y="1140"/>
                      <a:pt x="5501" y="1307"/>
                    </a:cubicBezTo>
                    <a:cubicBezTo>
                      <a:pt x="5452" y="1297"/>
                      <a:pt x="5402" y="1293"/>
                      <a:pt x="5355" y="1293"/>
                    </a:cubicBezTo>
                    <a:cubicBezTo>
                      <a:pt x="4852" y="1293"/>
                      <a:pt x="4469" y="1783"/>
                      <a:pt x="4632" y="2283"/>
                    </a:cubicBezTo>
                    <a:cubicBezTo>
                      <a:pt x="4741" y="2618"/>
                      <a:pt x="5047" y="2806"/>
                      <a:pt x="5357" y="2806"/>
                    </a:cubicBezTo>
                    <a:cubicBezTo>
                      <a:pt x="5554" y="2806"/>
                      <a:pt x="5754" y="2730"/>
                      <a:pt x="5906" y="2569"/>
                    </a:cubicBezTo>
                    <a:cubicBezTo>
                      <a:pt x="6144" y="2354"/>
                      <a:pt x="6466" y="1914"/>
                      <a:pt x="6323" y="1164"/>
                    </a:cubicBezTo>
                    <a:cubicBezTo>
                      <a:pt x="6138" y="242"/>
                      <a:pt x="5180" y="0"/>
                      <a:pt x="4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2" name="Google Shape;5942;p19"/>
              <p:cNvSpPr/>
              <p:nvPr/>
            </p:nvSpPr>
            <p:spPr>
              <a:xfrm>
                <a:off x="8845560" y="3920779"/>
                <a:ext cx="206476" cy="1440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2" extrusionOk="0">
                    <a:moveTo>
                      <a:pt x="2039" y="0"/>
                    </a:moveTo>
                    <a:cubicBezTo>
                      <a:pt x="1295" y="0"/>
                      <a:pt x="330" y="242"/>
                      <a:pt x="155" y="1164"/>
                    </a:cubicBezTo>
                    <a:cubicBezTo>
                      <a:pt x="1" y="1914"/>
                      <a:pt x="322" y="2354"/>
                      <a:pt x="560" y="2569"/>
                    </a:cubicBezTo>
                    <a:cubicBezTo>
                      <a:pt x="713" y="2730"/>
                      <a:pt x="912" y="2806"/>
                      <a:pt x="1109" y="2806"/>
                    </a:cubicBezTo>
                    <a:cubicBezTo>
                      <a:pt x="1419" y="2806"/>
                      <a:pt x="1725" y="2618"/>
                      <a:pt x="1834" y="2283"/>
                    </a:cubicBezTo>
                    <a:cubicBezTo>
                      <a:pt x="1997" y="1783"/>
                      <a:pt x="1614" y="1293"/>
                      <a:pt x="1121" y="1293"/>
                    </a:cubicBezTo>
                    <a:cubicBezTo>
                      <a:pt x="1074" y="1293"/>
                      <a:pt x="1026" y="1297"/>
                      <a:pt x="977" y="1307"/>
                    </a:cubicBezTo>
                    <a:cubicBezTo>
                      <a:pt x="989" y="1140"/>
                      <a:pt x="1096" y="926"/>
                      <a:pt x="1441" y="806"/>
                    </a:cubicBezTo>
                    <a:cubicBezTo>
                      <a:pt x="1551" y="765"/>
                      <a:pt x="1665" y="745"/>
                      <a:pt x="1782" y="745"/>
                    </a:cubicBezTo>
                    <a:cubicBezTo>
                      <a:pt x="2398" y="745"/>
                      <a:pt x="3068" y="1289"/>
                      <a:pt x="3358" y="1949"/>
                    </a:cubicBezTo>
                    <a:cubicBezTo>
                      <a:pt x="3715" y="2735"/>
                      <a:pt x="3275" y="3640"/>
                      <a:pt x="3025" y="3819"/>
                    </a:cubicBezTo>
                    <a:cubicBezTo>
                      <a:pt x="2965" y="3854"/>
                      <a:pt x="2906" y="3878"/>
                      <a:pt x="2834" y="3890"/>
                    </a:cubicBezTo>
                    <a:cubicBezTo>
                      <a:pt x="2822" y="3807"/>
                      <a:pt x="2787" y="3735"/>
                      <a:pt x="2727" y="3688"/>
                    </a:cubicBezTo>
                    <a:cubicBezTo>
                      <a:pt x="2623" y="3559"/>
                      <a:pt x="2498" y="3506"/>
                      <a:pt x="2377" y="3506"/>
                    </a:cubicBezTo>
                    <a:cubicBezTo>
                      <a:pt x="2027" y="3506"/>
                      <a:pt x="1712" y="3950"/>
                      <a:pt x="2048" y="4295"/>
                    </a:cubicBezTo>
                    <a:cubicBezTo>
                      <a:pt x="2072" y="4319"/>
                      <a:pt x="2108" y="4343"/>
                      <a:pt x="2132" y="4366"/>
                    </a:cubicBezTo>
                    <a:cubicBezTo>
                      <a:pt x="2271" y="4463"/>
                      <a:pt x="2449" y="4511"/>
                      <a:pt x="2622" y="4511"/>
                    </a:cubicBezTo>
                    <a:cubicBezTo>
                      <a:pt x="2641" y="4511"/>
                      <a:pt x="2660" y="4510"/>
                      <a:pt x="2679" y="4509"/>
                    </a:cubicBezTo>
                    <a:cubicBezTo>
                      <a:pt x="3180" y="4378"/>
                      <a:pt x="3584" y="4009"/>
                      <a:pt x="3751" y="3521"/>
                    </a:cubicBezTo>
                    <a:cubicBezTo>
                      <a:pt x="3782" y="3465"/>
                      <a:pt x="3810" y="3418"/>
                      <a:pt x="3868" y="3418"/>
                    </a:cubicBezTo>
                    <a:cubicBezTo>
                      <a:pt x="3920" y="3418"/>
                      <a:pt x="3996" y="3455"/>
                      <a:pt x="4120" y="3557"/>
                    </a:cubicBezTo>
                    <a:cubicBezTo>
                      <a:pt x="4275" y="3676"/>
                      <a:pt x="4465" y="3759"/>
                      <a:pt x="4656" y="3795"/>
                    </a:cubicBezTo>
                    <a:cubicBezTo>
                      <a:pt x="4787" y="3378"/>
                      <a:pt x="4442" y="3045"/>
                      <a:pt x="4442" y="2950"/>
                    </a:cubicBezTo>
                    <a:cubicBezTo>
                      <a:pt x="4442" y="2896"/>
                      <a:pt x="4480" y="2850"/>
                      <a:pt x="4571" y="2850"/>
                    </a:cubicBezTo>
                    <a:cubicBezTo>
                      <a:pt x="4641" y="2850"/>
                      <a:pt x="4742" y="2877"/>
                      <a:pt x="4882" y="2950"/>
                    </a:cubicBezTo>
                    <a:cubicBezTo>
                      <a:pt x="5215" y="3128"/>
                      <a:pt x="5608" y="3152"/>
                      <a:pt x="5930" y="3402"/>
                    </a:cubicBezTo>
                    <a:cubicBezTo>
                      <a:pt x="6132" y="3569"/>
                      <a:pt x="6311" y="3759"/>
                      <a:pt x="6466" y="3962"/>
                    </a:cubicBezTo>
                    <a:cubicBezTo>
                      <a:pt x="5870" y="1390"/>
                      <a:pt x="3227" y="140"/>
                      <a:pt x="2501" y="33"/>
                    </a:cubicBezTo>
                    <a:cubicBezTo>
                      <a:pt x="2366" y="13"/>
                      <a:pt x="2209" y="0"/>
                      <a:pt x="20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3" name="Google Shape;5943;p19"/>
              <p:cNvSpPr/>
              <p:nvPr/>
            </p:nvSpPr>
            <p:spPr>
              <a:xfrm>
                <a:off x="895467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4049" y="0"/>
                    </a:moveTo>
                    <a:cubicBezTo>
                      <a:pt x="1477" y="596"/>
                      <a:pt x="227" y="3251"/>
                      <a:pt x="120" y="3977"/>
                    </a:cubicBezTo>
                    <a:cubicBezTo>
                      <a:pt x="1" y="4703"/>
                      <a:pt x="120" y="6096"/>
                      <a:pt x="1251" y="6323"/>
                    </a:cubicBezTo>
                    <a:cubicBezTo>
                      <a:pt x="1382" y="6350"/>
                      <a:pt x="1504" y="6362"/>
                      <a:pt x="1617" y="6362"/>
                    </a:cubicBezTo>
                    <a:cubicBezTo>
                      <a:pt x="2142" y="6362"/>
                      <a:pt x="2479" y="6102"/>
                      <a:pt x="2656" y="5906"/>
                    </a:cubicBezTo>
                    <a:cubicBezTo>
                      <a:pt x="3072" y="5513"/>
                      <a:pt x="2918" y="4823"/>
                      <a:pt x="2370" y="4644"/>
                    </a:cubicBezTo>
                    <a:cubicBezTo>
                      <a:pt x="2289" y="4617"/>
                      <a:pt x="2208" y="4605"/>
                      <a:pt x="2130" y="4605"/>
                    </a:cubicBezTo>
                    <a:cubicBezTo>
                      <a:pt x="1678" y="4605"/>
                      <a:pt x="1302" y="5014"/>
                      <a:pt x="1394" y="5501"/>
                    </a:cubicBezTo>
                    <a:cubicBezTo>
                      <a:pt x="1215" y="5477"/>
                      <a:pt x="1013" y="5382"/>
                      <a:pt x="894" y="5037"/>
                    </a:cubicBezTo>
                    <a:cubicBezTo>
                      <a:pt x="632" y="4346"/>
                      <a:pt x="1251" y="3465"/>
                      <a:pt x="2037" y="3120"/>
                    </a:cubicBezTo>
                    <a:cubicBezTo>
                      <a:pt x="2248" y="3024"/>
                      <a:pt x="2466" y="2986"/>
                      <a:pt x="2677" y="2986"/>
                    </a:cubicBezTo>
                    <a:cubicBezTo>
                      <a:pt x="3251" y="2986"/>
                      <a:pt x="3763" y="3270"/>
                      <a:pt x="3894" y="3453"/>
                    </a:cubicBezTo>
                    <a:cubicBezTo>
                      <a:pt x="3942" y="3501"/>
                      <a:pt x="3965" y="3572"/>
                      <a:pt x="3977" y="3644"/>
                    </a:cubicBezTo>
                    <a:cubicBezTo>
                      <a:pt x="3894" y="3656"/>
                      <a:pt x="3823" y="3691"/>
                      <a:pt x="3763" y="3739"/>
                    </a:cubicBezTo>
                    <a:cubicBezTo>
                      <a:pt x="3408" y="4056"/>
                      <a:pt x="3705" y="4542"/>
                      <a:pt x="4068" y="4542"/>
                    </a:cubicBezTo>
                    <a:cubicBezTo>
                      <a:pt x="4168" y="4542"/>
                      <a:pt x="4272" y="4505"/>
                      <a:pt x="4370" y="4418"/>
                    </a:cubicBezTo>
                    <a:cubicBezTo>
                      <a:pt x="4406" y="4394"/>
                      <a:pt x="4430" y="4370"/>
                      <a:pt x="4454" y="4334"/>
                    </a:cubicBezTo>
                    <a:cubicBezTo>
                      <a:pt x="4561" y="4180"/>
                      <a:pt x="4608" y="3989"/>
                      <a:pt x="4596" y="3799"/>
                    </a:cubicBezTo>
                    <a:cubicBezTo>
                      <a:pt x="4465" y="3287"/>
                      <a:pt x="4096" y="2882"/>
                      <a:pt x="3608" y="2727"/>
                    </a:cubicBezTo>
                    <a:cubicBezTo>
                      <a:pt x="3501" y="2667"/>
                      <a:pt x="3418" y="2608"/>
                      <a:pt x="3632" y="2346"/>
                    </a:cubicBezTo>
                    <a:cubicBezTo>
                      <a:pt x="3763" y="2191"/>
                      <a:pt x="3846" y="2013"/>
                      <a:pt x="3870" y="1810"/>
                    </a:cubicBezTo>
                    <a:cubicBezTo>
                      <a:pt x="3806" y="1789"/>
                      <a:pt x="3743" y="1781"/>
                      <a:pt x="3683" y="1781"/>
                    </a:cubicBezTo>
                    <a:cubicBezTo>
                      <a:pt x="3365" y="1781"/>
                      <a:pt x="3117" y="2025"/>
                      <a:pt x="3037" y="2025"/>
                    </a:cubicBezTo>
                    <a:cubicBezTo>
                      <a:pt x="3032" y="2025"/>
                      <a:pt x="3028" y="2025"/>
                      <a:pt x="3024" y="2025"/>
                    </a:cubicBezTo>
                    <a:cubicBezTo>
                      <a:pt x="2936" y="2025"/>
                      <a:pt x="2878" y="1902"/>
                      <a:pt x="3037" y="1584"/>
                    </a:cubicBezTo>
                    <a:cubicBezTo>
                      <a:pt x="3215" y="1251"/>
                      <a:pt x="3239" y="858"/>
                      <a:pt x="3489" y="536"/>
                    </a:cubicBezTo>
                    <a:cubicBezTo>
                      <a:pt x="3644" y="334"/>
                      <a:pt x="3834" y="155"/>
                      <a:pt x="4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4" name="Google Shape;5944;p19"/>
              <p:cNvSpPr/>
              <p:nvPr/>
            </p:nvSpPr>
            <p:spPr>
              <a:xfrm>
                <a:off x="895467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1605" y="1"/>
                    </a:moveTo>
                    <a:cubicBezTo>
                      <a:pt x="1495" y="1"/>
                      <a:pt x="1377" y="12"/>
                      <a:pt x="1251" y="36"/>
                    </a:cubicBezTo>
                    <a:cubicBezTo>
                      <a:pt x="120" y="262"/>
                      <a:pt x="1" y="1655"/>
                      <a:pt x="120" y="2382"/>
                    </a:cubicBezTo>
                    <a:cubicBezTo>
                      <a:pt x="227" y="3108"/>
                      <a:pt x="1477" y="5763"/>
                      <a:pt x="4049" y="6346"/>
                    </a:cubicBezTo>
                    <a:cubicBezTo>
                      <a:pt x="3834" y="6204"/>
                      <a:pt x="3644" y="6025"/>
                      <a:pt x="3489" y="5811"/>
                    </a:cubicBezTo>
                    <a:cubicBezTo>
                      <a:pt x="3239" y="5501"/>
                      <a:pt x="3215" y="5108"/>
                      <a:pt x="3037" y="4775"/>
                    </a:cubicBezTo>
                    <a:cubicBezTo>
                      <a:pt x="2870" y="4441"/>
                      <a:pt x="2941" y="4322"/>
                      <a:pt x="3037" y="4322"/>
                    </a:cubicBezTo>
                    <a:cubicBezTo>
                      <a:pt x="3117" y="4332"/>
                      <a:pt x="3365" y="4578"/>
                      <a:pt x="3683" y="4578"/>
                    </a:cubicBezTo>
                    <a:cubicBezTo>
                      <a:pt x="3743" y="4578"/>
                      <a:pt x="3806" y="4569"/>
                      <a:pt x="3870" y="4549"/>
                    </a:cubicBezTo>
                    <a:cubicBezTo>
                      <a:pt x="3846" y="4346"/>
                      <a:pt x="3763" y="4168"/>
                      <a:pt x="3632" y="4013"/>
                    </a:cubicBezTo>
                    <a:cubicBezTo>
                      <a:pt x="3418" y="3751"/>
                      <a:pt x="3501" y="3691"/>
                      <a:pt x="3608" y="3632"/>
                    </a:cubicBezTo>
                    <a:cubicBezTo>
                      <a:pt x="4096" y="3465"/>
                      <a:pt x="4465" y="3060"/>
                      <a:pt x="4596" y="2560"/>
                    </a:cubicBezTo>
                    <a:cubicBezTo>
                      <a:pt x="4608" y="2370"/>
                      <a:pt x="4561" y="2179"/>
                      <a:pt x="4454" y="2025"/>
                    </a:cubicBezTo>
                    <a:cubicBezTo>
                      <a:pt x="4430" y="1989"/>
                      <a:pt x="4406" y="1965"/>
                      <a:pt x="4370" y="1929"/>
                    </a:cubicBezTo>
                    <a:cubicBezTo>
                      <a:pt x="4275" y="1846"/>
                      <a:pt x="4172" y="1811"/>
                      <a:pt x="4074" y="1811"/>
                    </a:cubicBezTo>
                    <a:cubicBezTo>
                      <a:pt x="3708" y="1811"/>
                      <a:pt x="3406" y="2301"/>
                      <a:pt x="3763" y="2620"/>
                    </a:cubicBezTo>
                    <a:cubicBezTo>
                      <a:pt x="3823" y="2667"/>
                      <a:pt x="3894" y="2703"/>
                      <a:pt x="3977" y="2715"/>
                    </a:cubicBezTo>
                    <a:cubicBezTo>
                      <a:pt x="3965" y="2787"/>
                      <a:pt x="3942" y="2858"/>
                      <a:pt x="3894" y="2906"/>
                    </a:cubicBezTo>
                    <a:cubicBezTo>
                      <a:pt x="3763" y="3088"/>
                      <a:pt x="3251" y="3373"/>
                      <a:pt x="2677" y="3373"/>
                    </a:cubicBezTo>
                    <a:cubicBezTo>
                      <a:pt x="2466" y="3373"/>
                      <a:pt x="2248" y="3335"/>
                      <a:pt x="2037" y="3239"/>
                    </a:cubicBezTo>
                    <a:cubicBezTo>
                      <a:pt x="1251" y="2894"/>
                      <a:pt x="632" y="2013"/>
                      <a:pt x="882" y="1322"/>
                    </a:cubicBezTo>
                    <a:cubicBezTo>
                      <a:pt x="1013" y="977"/>
                      <a:pt x="1215" y="882"/>
                      <a:pt x="1394" y="858"/>
                    </a:cubicBezTo>
                    <a:lnTo>
                      <a:pt x="1394" y="858"/>
                    </a:lnTo>
                    <a:cubicBezTo>
                      <a:pt x="1302" y="1345"/>
                      <a:pt x="1678" y="1754"/>
                      <a:pt x="2130" y="1754"/>
                    </a:cubicBezTo>
                    <a:cubicBezTo>
                      <a:pt x="2208" y="1754"/>
                      <a:pt x="2289" y="1741"/>
                      <a:pt x="2370" y="1715"/>
                    </a:cubicBezTo>
                    <a:cubicBezTo>
                      <a:pt x="2918" y="1536"/>
                      <a:pt x="3072" y="846"/>
                      <a:pt x="2656" y="453"/>
                    </a:cubicBezTo>
                    <a:cubicBezTo>
                      <a:pt x="2478" y="256"/>
                      <a:pt x="2137" y="1"/>
                      <a:pt x="16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5" name="Google Shape;5945;p19"/>
              <p:cNvSpPr/>
              <p:nvPr/>
            </p:nvSpPr>
            <p:spPr>
              <a:xfrm>
                <a:off x="814674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75" y="155"/>
                      <a:pt x="965" y="334"/>
                      <a:pt x="1132" y="536"/>
                    </a:cubicBezTo>
                    <a:cubicBezTo>
                      <a:pt x="1382" y="858"/>
                      <a:pt x="1406" y="1251"/>
                      <a:pt x="1572" y="1584"/>
                    </a:cubicBezTo>
                    <a:cubicBezTo>
                      <a:pt x="1743" y="1902"/>
                      <a:pt x="1675" y="2025"/>
                      <a:pt x="1585" y="2025"/>
                    </a:cubicBezTo>
                    <a:cubicBezTo>
                      <a:pt x="1581" y="2025"/>
                      <a:pt x="1577" y="2025"/>
                      <a:pt x="1572" y="2025"/>
                    </a:cubicBezTo>
                    <a:cubicBezTo>
                      <a:pt x="1492" y="2025"/>
                      <a:pt x="1253" y="1781"/>
                      <a:pt x="931" y="1781"/>
                    </a:cubicBezTo>
                    <a:cubicBezTo>
                      <a:pt x="869" y="1781"/>
                      <a:pt x="805" y="1789"/>
                      <a:pt x="739" y="1810"/>
                    </a:cubicBezTo>
                    <a:cubicBezTo>
                      <a:pt x="763" y="2013"/>
                      <a:pt x="846" y="2191"/>
                      <a:pt x="977" y="2346"/>
                    </a:cubicBezTo>
                    <a:cubicBezTo>
                      <a:pt x="1191" y="2608"/>
                      <a:pt x="1120" y="2667"/>
                      <a:pt x="1013" y="2727"/>
                    </a:cubicBezTo>
                    <a:cubicBezTo>
                      <a:pt x="525" y="2882"/>
                      <a:pt x="144" y="3287"/>
                      <a:pt x="25" y="3799"/>
                    </a:cubicBezTo>
                    <a:cubicBezTo>
                      <a:pt x="1" y="3989"/>
                      <a:pt x="48" y="4180"/>
                      <a:pt x="168" y="4334"/>
                    </a:cubicBezTo>
                    <a:cubicBezTo>
                      <a:pt x="179" y="4370"/>
                      <a:pt x="203" y="4394"/>
                      <a:pt x="239" y="4418"/>
                    </a:cubicBezTo>
                    <a:cubicBezTo>
                      <a:pt x="334" y="4495"/>
                      <a:pt x="434" y="4528"/>
                      <a:pt x="529" y="4528"/>
                    </a:cubicBezTo>
                    <a:cubicBezTo>
                      <a:pt x="887" y="4528"/>
                      <a:pt x="1176" y="4059"/>
                      <a:pt x="846" y="3739"/>
                    </a:cubicBezTo>
                    <a:cubicBezTo>
                      <a:pt x="787" y="3691"/>
                      <a:pt x="715" y="3656"/>
                      <a:pt x="644" y="3644"/>
                    </a:cubicBezTo>
                    <a:cubicBezTo>
                      <a:pt x="644" y="3572"/>
                      <a:pt x="668" y="3501"/>
                      <a:pt x="715" y="3453"/>
                    </a:cubicBezTo>
                    <a:cubicBezTo>
                      <a:pt x="846" y="3270"/>
                      <a:pt x="1359" y="2986"/>
                      <a:pt x="1932" y="2986"/>
                    </a:cubicBezTo>
                    <a:cubicBezTo>
                      <a:pt x="2143" y="2986"/>
                      <a:pt x="2362" y="3024"/>
                      <a:pt x="2573" y="3120"/>
                    </a:cubicBezTo>
                    <a:cubicBezTo>
                      <a:pt x="3370" y="3465"/>
                      <a:pt x="3978" y="4346"/>
                      <a:pt x="3728" y="5037"/>
                    </a:cubicBezTo>
                    <a:cubicBezTo>
                      <a:pt x="3597" y="5382"/>
                      <a:pt x="3394" y="5477"/>
                      <a:pt x="3216" y="5501"/>
                    </a:cubicBezTo>
                    <a:cubicBezTo>
                      <a:pt x="3307" y="5014"/>
                      <a:pt x="2931" y="4605"/>
                      <a:pt x="2480" y="4605"/>
                    </a:cubicBezTo>
                    <a:cubicBezTo>
                      <a:pt x="2401" y="4605"/>
                      <a:pt x="2320" y="4617"/>
                      <a:pt x="2239" y="4644"/>
                    </a:cubicBezTo>
                    <a:cubicBezTo>
                      <a:pt x="1703" y="4823"/>
                      <a:pt x="1549" y="5513"/>
                      <a:pt x="1965" y="5906"/>
                    </a:cubicBezTo>
                    <a:cubicBezTo>
                      <a:pt x="2142" y="6102"/>
                      <a:pt x="2471" y="6362"/>
                      <a:pt x="3000" y="6362"/>
                    </a:cubicBezTo>
                    <a:cubicBezTo>
                      <a:pt x="3114" y="6362"/>
                      <a:pt x="3237" y="6350"/>
                      <a:pt x="3370" y="6323"/>
                    </a:cubicBezTo>
                    <a:cubicBezTo>
                      <a:pt x="4501" y="6096"/>
                      <a:pt x="4609" y="4703"/>
                      <a:pt x="4501" y="3977"/>
                    </a:cubicBezTo>
                    <a:cubicBezTo>
                      <a:pt x="4382" y="3251"/>
                      <a:pt x="3144" y="596"/>
                      <a:pt x="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6" name="Google Shape;5946;p19"/>
              <p:cNvSpPr/>
              <p:nvPr/>
            </p:nvSpPr>
            <p:spPr>
              <a:xfrm>
                <a:off x="814674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3012" y="1"/>
                    </a:moveTo>
                    <a:cubicBezTo>
                      <a:pt x="2476" y="1"/>
                      <a:pt x="2143" y="256"/>
                      <a:pt x="1965" y="453"/>
                    </a:cubicBezTo>
                    <a:cubicBezTo>
                      <a:pt x="1549" y="846"/>
                      <a:pt x="1703" y="1536"/>
                      <a:pt x="2239" y="1715"/>
                    </a:cubicBezTo>
                    <a:cubicBezTo>
                      <a:pt x="2320" y="1741"/>
                      <a:pt x="2401" y="1754"/>
                      <a:pt x="2480" y="1754"/>
                    </a:cubicBezTo>
                    <a:cubicBezTo>
                      <a:pt x="2931" y="1754"/>
                      <a:pt x="3307" y="1345"/>
                      <a:pt x="3216" y="858"/>
                    </a:cubicBezTo>
                    <a:lnTo>
                      <a:pt x="3216" y="858"/>
                    </a:lnTo>
                    <a:cubicBezTo>
                      <a:pt x="3394" y="882"/>
                      <a:pt x="3597" y="977"/>
                      <a:pt x="3728" y="1322"/>
                    </a:cubicBezTo>
                    <a:cubicBezTo>
                      <a:pt x="3978" y="2013"/>
                      <a:pt x="3370" y="2894"/>
                      <a:pt x="2573" y="3239"/>
                    </a:cubicBezTo>
                    <a:cubicBezTo>
                      <a:pt x="2362" y="3335"/>
                      <a:pt x="2143" y="3373"/>
                      <a:pt x="1932" y="3373"/>
                    </a:cubicBezTo>
                    <a:cubicBezTo>
                      <a:pt x="1359" y="3373"/>
                      <a:pt x="846" y="3088"/>
                      <a:pt x="715" y="2906"/>
                    </a:cubicBezTo>
                    <a:cubicBezTo>
                      <a:pt x="668" y="2858"/>
                      <a:pt x="644" y="2787"/>
                      <a:pt x="644" y="2715"/>
                    </a:cubicBezTo>
                    <a:cubicBezTo>
                      <a:pt x="715" y="2703"/>
                      <a:pt x="787" y="2667"/>
                      <a:pt x="846" y="2620"/>
                    </a:cubicBezTo>
                    <a:cubicBezTo>
                      <a:pt x="1177" y="2289"/>
                      <a:pt x="885" y="1824"/>
                      <a:pt x="525" y="1824"/>
                    </a:cubicBezTo>
                    <a:cubicBezTo>
                      <a:pt x="431" y="1824"/>
                      <a:pt x="333" y="1855"/>
                      <a:pt x="239" y="1929"/>
                    </a:cubicBezTo>
                    <a:cubicBezTo>
                      <a:pt x="203" y="1965"/>
                      <a:pt x="179" y="1989"/>
                      <a:pt x="168" y="2025"/>
                    </a:cubicBezTo>
                    <a:cubicBezTo>
                      <a:pt x="48" y="2179"/>
                      <a:pt x="1" y="2370"/>
                      <a:pt x="25" y="2560"/>
                    </a:cubicBezTo>
                    <a:cubicBezTo>
                      <a:pt x="144" y="3060"/>
                      <a:pt x="525" y="3465"/>
                      <a:pt x="1013" y="3632"/>
                    </a:cubicBezTo>
                    <a:cubicBezTo>
                      <a:pt x="1120" y="3691"/>
                      <a:pt x="1191" y="3751"/>
                      <a:pt x="977" y="4013"/>
                    </a:cubicBezTo>
                    <a:cubicBezTo>
                      <a:pt x="846" y="4168"/>
                      <a:pt x="763" y="4346"/>
                      <a:pt x="739" y="4549"/>
                    </a:cubicBezTo>
                    <a:cubicBezTo>
                      <a:pt x="805" y="4569"/>
                      <a:pt x="869" y="4578"/>
                      <a:pt x="930" y="4578"/>
                    </a:cubicBezTo>
                    <a:cubicBezTo>
                      <a:pt x="1252" y="4578"/>
                      <a:pt x="1492" y="4332"/>
                      <a:pt x="1572" y="4322"/>
                    </a:cubicBezTo>
                    <a:cubicBezTo>
                      <a:pt x="1668" y="4322"/>
                      <a:pt x="1751" y="4441"/>
                      <a:pt x="1572" y="4775"/>
                    </a:cubicBezTo>
                    <a:cubicBezTo>
                      <a:pt x="1406" y="5108"/>
                      <a:pt x="1382" y="5501"/>
                      <a:pt x="1132" y="5811"/>
                    </a:cubicBezTo>
                    <a:cubicBezTo>
                      <a:pt x="965" y="6025"/>
                      <a:pt x="775" y="6204"/>
                      <a:pt x="560" y="6346"/>
                    </a:cubicBezTo>
                    <a:cubicBezTo>
                      <a:pt x="3144" y="5763"/>
                      <a:pt x="4382" y="3108"/>
                      <a:pt x="4501" y="2382"/>
                    </a:cubicBezTo>
                    <a:cubicBezTo>
                      <a:pt x="4609" y="1655"/>
                      <a:pt x="4501" y="262"/>
                      <a:pt x="3370" y="36"/>
                    </a:cubicBezTo>
                    <a:cubicBezTo>
                      <a:pt x="3242" y="12"/>
                      <a:pt x="3123" y="1"/>
                      <a:pt x="3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7" name="Google Shape;5947;p19"/>
              <p:cNvSpPr/>
              <p:nvPr/>
            </p:nvSpPr>
            <p:spPr>
              <a:xfrm>
                <a:off x="8475012" y="3464268"/>
                <a:ext cx="82386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9" extrusionOk="0">
                    <a:moveTo>
                      <a:pt x="1204" y="1"/>
                    </a:moveTo>
                    <a:cubicBezTo>
                      <a:pt x="743" y="1"/>
                      <a:pt x="0" y="440"/>
                      <a:pt x="496" y="1422"/>
                    </a:cubicBezTo>
                    <a:cubicBezTo>
                      <a:pt x="1014" y="2469"/>
                      <a:pt x="2305" y="2518"/>
                      <a:pt x="2542" y="2518"/>
                    </a:cubicBezTo>
                    <a:cubicBezTo>
                      <a:pt x="2566" y="2518"/>
                      <a:pt x="2580" y="2518"/>
                      <a:pt x="2580" y="2518"/>
                    </a:cubicBezTo>
                    <a:cubicBezTo>
                      <a:pt x="2580" y="2518"/>
                      <a:pt x="1365" y="2148"/>
                      <a:pt x="984" y="1327"/>
                    </a:cubicBezTo>
                    <a:cubicBezTo>
                      <a:pt x="901" y="1196"/>
                      <a:pt x="901" y="1041"/>
                      <a:pt x="972" y="910"/>
                    </a:cubicBezTo>
                    <a:lnTo>
                      <a:pt x="972" y="910"/>
                    </a:lnTo>
                    <a:cubicBezTo>
                      <a:pt x="1067" y="971"/>
                      <a:pt x="1160" y="997"/>
                      <a:pt x="1247" y="997"/>
                    </a:cubicBezTo>
                    <a:cubicBezTo>
                      <a:pt x="1701" y="997"/>
                      <a:pt x="1973" y="271"/>
                      <a:pt x="1413" y="41"/>
                    </a:cubicBezTo>
                    <a:cubicBezTo>
                      <a:pt x="1357" y="14"/>
                      <a:pt x="1285" y="1"/>
                      <a:pt x="1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8" name="Google Shape;5948;p19"/>
              <p:cNvSpPr/>
              <p:nvPr/>
            </p:nvSpPr>
            <p:spPr>
              <a:xfrm>
                <a:off x="8475012" y="3629041"/>
                <a:ext cx="82386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8" extrusionOk="0">
                    <a:moveTo>
                      <a:pt x="2542" y="0"/>
                    </a:moveTo>
                    <a:cubicBezTo>
                      <a:pt x="2305" y="0"/>
                      <a:pt x="1014" y="49"/>
                      <a:pt x="496" y="1096"/>
                    </a:cubicBezTo>
                    <a:cubicBezTo>
                      <a:pt x="0" y="2078"/>
                      <a:pt x="743" y="2518"/>
                      <a:pt x="1204" y="2518"/>
                    </a:cubicBezTo>
                    <a:cubicBezTo>
                      <a:pt x="1285" y="2518"/>
                      <a:pt x="1357" y="2504"/>
                      <a:pt x="1413" y="2477"/>
                    </a:cubicBezTo>
                    <a:cubicBezTo>
                      <a:pt x="1520" y="2430"/>
                      <a:pt x="1615" y="2346"/>
                      <a:pt x="1663" y="2239"/>
                    </a:cubicBezTo>
                    <a:cubicBezTo>
                      <a:pt x="1843" y="1889"/>
                      <a:pt x="1563" y="1531"/>
                      <a:pt x="1232" y="1531"/>
                    </a:cubicBezTo>
                    <a:cubicBezTo>
                      <a:pt x="1146" y="1531"/>
                      <a:pt x="1058" y="1555"/>
                      <a:pt x="972" y="1608"/>
                    </a:cubicBezTo>
                    <a:cubicBezTo>
                      <a:pt x="901" y="1477"/>
                      <a:pt x="901" y="1322"/>
                      <a:pt x="984" y="1191"/>
                    </a:cubicBezTo>
                    <a:cubicBezTo>
                      <a:pt x="1365" y="370"/>
                      <a:pt x="2580" y="1"/>
                      <a:pt x="2580" y="1"/>
                    </a:cubicBezTo>
                    <a:cubicBezTo>
                      <a:pt x="2580" y="1"/>
                      <a:pt x="2566" y="0"/>
                      <a:pt x="25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9" name="Google Shape;5949;p19"/>
              <p:cNvSpPr/>
              <p:nvPr/>
            </p:nvSpPr>
            <p:spPr>
              <a:xfrm>
                <a:off x="8691197" y="3629041"/>
                <a:ext cx="82098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8" extrusionOk="0">
                    <a:moveTo>
                      <a:pt x="38" y="0"/>
                    </a:moveTo>
                    <a:cubicBezTo>
                      <a:pt x="14" y="0"/>
                      <a:pt x="1" y="1"/>
                      <a:pt x="1" y="1"/>
                    </a:cubicBezTo>
                    <a:cubicBezTo>
                      <a:pt x="1" y="1"/>
                      <a:pt x="1203" y="370"/>
                      <a:pt x="1596" y="1191"/>
                    </a:cubicBezTo>
                    <a:cubicBezTo>
                      <a:pt x="1667" y="1322"/>
                      <a:pt x="1667" y="1477"/>
                      <a:pt x="1608" y="1608"/>
                    </a:cubicBezTo>
                    <a:cubicBezTo>
                      <a:pt x="1513" y="1550"/>
                      <a:pt x="1420" y="1525"/>
                      <a:pt x="1334" y="1525"/>
                    </a:cubicBezTo>
                    <a:cubicBezTo>
                      <a:pt x="872" y="1525"/>
                      <a:pt x="604" y="2246"/>
                      <a:pt x="1156" y="2477"/>
                    </a:cubicBezTo>
                    <a:cubicBezTo>
                      <a:pt x="1211" y="2504"/>
                      <a:pt x="1283" y="2518"/>
                      <a:pt x="1364" y="2518"/>
                    </a:cubicBezTo>
                    <a:cubicBezTo>
                      <a:pt x="1825" y="2518"/>
                      <a:pt x="2570" y="2078"/>
                      <a:pt x="2084" y="1096"/>
                    </a:cubicBezTo>
                    <a:cubicBezTo>
                      <a:pt x="1555" y="49"/>
                      <a:pt x="273" y="0"/>
                      <a:pt x="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0" name="Google Shape;5950;p19"/>
              <p:cNvSpPr/>
              <p:nvPr/>
            </p:nvSpPr>
            <p:spPr>
              <a:xfrm>
                <a:off x="8691197" y="3464268"/>
                <a:ext cx="82098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9" extrusionOk="0">
                    <a:moveTo>
                      <a:pt x="1364" y="1"/>
                    </a:moveTo>
                    <a:cubicBezTo>
                      <a:pt x="1283" y="1"/>
                      <a:pt x="1211" y="14"/>
                      <a:pt x="1156" y="41"/>
                    </a:cubicBezTo>
                    <a:cubicBezTo>
                      <a:pt x="595" y="271"/>
                      <a:pt x="867" y="997"/>
                      <a:pt x="1329" y="997"/>
                    </a:cubicBezTo>
                    <a:cubicBezTo>
                      <a:pt x="1416" y="997"/>
                      <a:pt x="1511" y="971"/>
                      <a:pt x="1608" y="910"/>
                    </a:cubicBezTo>
                    <a:lnTo>
                      <a:pt x="1608" y="910"/>
                    </a:lnTo>
                    <a:cubicBezTo>
                      <a:pt x="1667" y="1041"/>
                      <a:pt x="1667" y="1196"/>
                      <a:pt x="1596" y="1327"/>
                    </a:cubicBezTo>
                    <a:cubicBezTo>
                      <a:pt x="1203" y="2148"/>
                      <a:pt x="1" y="2518"/>
                      <a:pt x="1" y="2518"/>
                    </a:cubicBezTo>
                    <a:cubicBezTo>
                      <a:pt x="1" y="2518"/>
                      <a:pt x="14" y="2518"/>
                      <a:pt x="38" y="2518"/>
                    </a:cubicBezTo>
                    <a:cubicBezTo>
                      <a:pt x="273" y="2518"/>
                      <a:pt x="1555" y="2469"/>
                      <a:pt x="2084" y="1422"/>
                    </a:cubicBezTo>
                    <a:cubicBezTo>
                      <a:pt x="2570" y="440"/>
                      <a:pt x="1825" y="1"/>
                      <a:pt x="1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5951;p19"/>
              <p:cNvSpPr/>
              <p:nvPr/>
            </p:nvSpPr>
            <p:spPr>
              <a:xfrm>
                <a:off x="9064938" y="3527527"/>
                <a:ext cx="59714" cy="116011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3633" extrusionOk="0">
                    <a:moveTo>
                      <a:pt x="1810" y="1"/>
                    </a:moveTo>
                    <a:cubicBezTo>
                      <a:pt x="810" y="1"/>
                      <a:pt x="0" y="822"/>
                      <a:pt x="0" y="1822"/>
                    </a:cubicBezTo>
                    <a:cubicBezTo>
                      <a:pt x="0" y="2823"/>
                      <a:pt x="810" y="3632"/>
                      <a:pt x="1810" y="3632"/>
                    </a:cubicBezTo>
                    <a:lnTo>
                      <a:pt x="1870" y="3632"/>
                    </a:lnTo>
                    <a:lnTo>
                      <a:pt x="1870" y="3287"/>
                    </a:lnTo>
                    <a:lnTo>
                      <a:pt x="1810" y="3287"/>
                    </a:lnTo>
                    <a:cubicBezTo>
                      <a:pt x="1001" y="3287"/>
                      <a:pt x="346" y="2632"/>
                      <a:pt x="346" y="1822"/>
                    </a:cubicBezTo>
                    <a:cubicBezTo>
                      <a:pt x="346" y="1013"/>
                      <a:pt x="1001" y="358"/>
                      <a:pt x="1810" y="358"/>
                    </a:cubicBezTo>
                    <a:lnTo>
                      <a:pt x="1870" y="35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19"/>
              <p:cNvSpPr/>
              <p:nvPr/>
            </p:nvSpPr>
            <p:spPr>
              <a:xfrm>
                <a:off x="8125860" y="3527910"/>
                <a:ext cx="60097" cy="115628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3621" extrusionOk="0">
                    <a:moveTo>
                      <a:pt x="81" y="1"/>
                    </a:moveTo>
                    <a:cubicBezTo>
                      <a:pt x="74" y="1"/>
                      <a:pt x="67" y="1"/>
                      <a:pt x="60" y="1"/>
                    </a:cubicBezTo>
                    <a:lnTo>
                      <a:pt x="0" y="1"/>
                    </a:lnTo>
                    <a:lnTo>
                      <a:pt x="0" y="346"/>
                    </a:lnTo>
                    <a:lnTo>
                      <a:pt x="60" y="346"/>
                    </a:lnTo>
                    <a:cubicBezTo>
                      <a:pt x="857" y="370"/>
                      <a:pt x="1476" y="1025"/>
                      <a:pt x="1476" y="1810"/>
                    </a:cubicBezTo>
                    <a:cubicBezTo>
                      <a:pt x="1476" y="2596"/>
                      <a:pt x="857" y="3251"/>
                      <a:pt x="60" y="3275"/>
                    </a:cubicBezTo>
                    <a:lnTo>
                      <a:pt x="0" y="3275"/>
                    </a:lnTo>
                    <a:lnTo>
                      <a:pt x="0" y="3620"/>
                    </a:lnTo>
                    <a:lnTo>
                      <a:pt x="60" y="3620"/>
                    </a:lnTo>
                    <a:cubicBezTo>
                      <a:pt x="67" y="3620"/>
                      <a:pt x="74" y="3620"/>
                      <a:pt x="81" y="3620"/>
                    </a:cubicBezTo>
                    <a:cubicBezTo>
                      <a:pt x="1071" y="3620"/>
                      <a:pt x="1881" y="2803"/>
                      <a:pt x="1881" y="1810"/>
                    </a:cubicBezTo>
                    <a:cubicBezTo>
                      <a:pt x="1881" y="817"/>
                      <a:pt x="1071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19"/>
              <p:cNvSpPr/>
              <p:nvPr/>
            </p:nvSpPr>
            <p:spPr>
              <a:xfrm>
                <a:off x="8882442" y="3089154"/>
                <a:ext cx="242208" cy="242240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86" extrusionOk="0">
                    <a:moveTo>
                      <a:pt x="0" y="1"/>
                    </a:moveTo>
                    <a:cubicBezTo>
                      <a:pt x="0" y="4192"/>
                      <a:pt x="3394" y="7573"/>
                      <a:pt x="7573" y="7585"/>
                    </a:cubicBezTo>
                    <a:lnTo>
                      <a:pt x="7585" y="7585"/>
                    </a:lnTo>
                    <a:lnTo>
                      <a:pt x="7585" y="6526"/>
                    </a:lnTo>
                    <a:lnTo>
                      <a:pt x="7573" y="6526"/>
                    </a:lnTo>
                    <a:cubicBezTo>
                      <a:pt x="3977" y="6526"/>
                      <a:pt x="1060" y="3609"/>
                      <a:pt x="10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19"/>
              <p:cNvSpPr/>
              <p:nvPr/>
            </p:nvSpPr>
            <p:spPr>
              <a:xfrm>
                <a:off x="8882442" y="3849952"/>
                <a:ext cx="242208" cy="238408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466" extrusionOk="0">
                    <a:moveTo>
                      <a:pt x="7573" y="0"/>
                    </a:moveTo>
                    <a:cubicBezTo>
                      <a:pt x="3441" y="12"/>
                      <a:pt x="72" y="3322"/>
                      <a:pt x="0" y="7465"/>
                    </a:cubicBezTo>
                    <a:lnTo>
                      <a:pt x="1060" y="7454"/>
                    </a:lnTo>
                    <a:cubicBezTo>
                      <a:pt x="1132" y="3906"/>
                      <a:pt x="4025" y="1060"/>
                      <a:pt x="7573" y="1060"/>
                    </a:cubicBezTo>
                    <a:lnTo>
                      <a:pt x="7585" y="1060"/>
                    </a:lnTo>
                    <a:lnTo>
                      <a:pt x="75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19"/>
              <p:cNvSpPr/>
              <p:nvPr/>
            </p:nvSpPr>
            <p:spPr>
              <a:xfrm>
                <a:off x="8125860" y="3089538"/>
                <a:ext cx="242208" cy="241857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74" extrusionOk="0">
                    <a:moveTo>
                      <a:pt x="6525" y="1"/>
                    </a:moveTo>
                    <a:cubicBezTo>
                      <a:pt x="6513" y="3597"/>
                      <a:pt x="3608" y="6514"/>
                      <a:pt x="0" y="6514"/>
                    </a:cubicBezTo>
                    <a:lnTo>
                      <a:pt x="0" y="7573"/>
                    </a:lnTo>
                    <a:cubicBezTo>
                      <a:pt x="4179" y="7561"/>
                      <a:pt x="7572" y="4180"/>
                      <a:pt x="7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19"/>
              <p:cNvSpPr/>
              <p:nvPr/>
            </p:nvSpPr>
            <p:spPr>
              <a:xfrm>
                <a:off x="8125860" y="3849952"/>
                <a:ext cx="241825" cy="23802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7454" extrusionOk="0">
                    <a:moveTo>
                      <a:pt x="0" y="0"/>
                    </a:moveTo>
                    <a:lnTo>
                      <a:pt x="0" y="1060"/>
                    </a:lnTo>
                    <a:cubicBezTo>
                      <a:pt x="3548" y="1060"/>
                      <a:pt x="6441" y="3906"/>
                      <a:pt x="6513" y="7454"/>
                    </a:cubicBezTo>
                    <a:lnTo>
                      <a:pt x="7572" y="7454"/>
                    </a:lnTo>
                    <a:cubicBezTo>
                      <a:pt x="7501" y="3322"/>
                      <a:pt x="413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7" name="Google Shape;5957;p19"/>
              <p:cNvSpPr/>
              <p:nvPr/>
            </p:nvSpPr>
            <p:spPr>
              <a:xfrm>
                <a:off x="8664980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1743" y="1"/>
                    </a:moveTo>
                    <a:cubicBezTo>
                      <a:pt x="1574" y="1"/>
                      <a:pt x="1378" y="47"/>
                      <a:pt x="1155" y="159"/>
                    </a:cubicBezTo>
                    <a:cubicBezTo>
                      <a:pt x="0" y="742"/>
                      <a:pt x="48" y="2243"/>
                      <a:pt x="48" y="2243"/>
                    </a:cubicBezTo>
                    <a:cubicBezTo>
                      <a:pt x="48" y="2243"/>
                      <a:pt x="417" y="1040"/>
                      <a:pt x="1250" y="647"/>
                    </a:cubicBezTo>
                    <a:cubicBezTo>
                      <a:pt x="1321" y="609"/>
                      <a:pt x="1399" y="587"/>
                      <a:pt x="1476" y="587"/>
                    </a:cubicBezTo>
                    <a:cubicBezTo>
                      <a:pt x="1542" y="587"/>
                      <a:pt x="1607" y="603"/>
                      <a:pt x="1667" y="635"/>
                    </a:cubicBezTo>
                    <a:cubicBezTo>
                      <a:pt x="1450" y="990"/>
                      <a:pt x="1723" y="1394"/>
                      <a:pt x="2073" y="1394"/>
                    </a:cubicBezTo>
                    <a:cubicBezTo>
                      <a:pt x="2146" y="1394"/>
                      <a:pt x="2222" y="1377"/>
                      <a:pt x="2298" y="1338"/>
                    </a:cubicBezTo>
                    <a:cubicBezTo>
                      <a:pt x="2405" y="1290"/>
                      <a:pt x="2488" y="1195"/>
                      <a:pt x="2524" y="1088"/>
                    </a:cubicBezTo>
                    <a:cubicBezTo>
                      <a:pt x="2677" y="791"/>
                      <a:pt x="2438" y="1"/>
                      <a:pt x="1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8" name="Google Shape;5958;p19"/>
              <p:cNvSpPr/>
              <p:nvPr/>
            </p:nvSpPr>
            <p:spPr>
              <a:xfrm>
                <a:off x="8498866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937" y="1"/>
                    </a:moveTo>
                    <a:cubicBezTo>
                      <a:pt x="233" y="1"/>
                      <a:pt x="1" y="791"/>
                      <a:pt x="154" y="1088"/>
                    </a:cubicBezTo>
                    <a:cubicBezTo>
                      <a:pt x="245" y="1297"/>
                      <a:pt x="409" y="1383"/>
                      <a:pt x="575" y="1383"/>
                    </a:cubicBezTo>
                    <a:cubicBezTo>
                      <a:pt x="909" y="1383"/>
                      <a:pt x="1250" y="1033"/>
                      <a:pt x="1011" y="635"/>
                    </a:cubicBezTo>
                    <a:cubicBezTo>
                      <a:pt x="1071" y="603"/>
                      <a:pt x="1136" y="587"/>
                      <a:pt x="1202" y="587"/>
                    </a:cubicBezTo>
                    <a:cubicBezTo>
                      <a:pt x="1279" y="587"/>
                      <a:pt x="1357" y="609"/>
                      <a:pt x="1428" y="647"/>
                    </a:cubicBezTo>
                    <a:cubicBezTo>
                      <a:pt x="2261" y="1040"/>
                      <a:pt x="2630" y="2243"/>
                      <a:pt x="2630" y="2243"/>
                    </a:cubicBezTo>
                    <a:cubicBezTo>
                      <a:pt x="2630" y="2243"/>
                      <a:pt x="2678" y="742"/>
                      <a:pt x="1535" y="159"/>
                    </a:cubicBezTo>
                    <a:cubicBezTo>
                      <a:pt x="1307" y="47"/>
                      <a:pt x="1108" y="1"/>
                      <a:pt x="9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9" name="Google Shape;5959;p19"/>
              <p:cNvSpPr/>
              <p:nvPr/>
            </p:nvSpPr>
            <p:spPr>
              <a:xfrm>
                <a:off x="8498866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2630" y="1"/>
                    </a:moveTo>
                    <a:cubicBezTo>
                      <a:pt x="2630" y="1"/>
                      <a:pt x="2261" y="1203"/>
                      <a:pt x="1428" y="1596"/>
                    </a:cubicBezTo>
                    <a:cubicBezTo>
                      <a:pt x="1362" y="1632"/>
                      <a:pt x="1291" y="1650"/>
                      <a:pt x="1219" y="1650"/>
                    </a:cubicBezTo>
                    <a:cubicBezTo>
                      <a:pt x="1148" y="1650"/>
                      <a:pt x="1077" y="1632"/>
                      <a:pt x="1011" y="1596"/>
                    </a:cubicBezTo>
                    <a:cubicBezTo>
                      <a:pt x="1249" y="1207"/>
                      <a:pt x="910" y="860"/>
                      <a:pt x="576" y="860"/>
                    </a:cubicBezTo>
                    <a:cubicBezTo>
                      <a:pt x="410" y="860"/>
                      <a:pt x="245" y="946"/>
                      <a:pt x="154" y="1155"/>
                    </a:cubicBezTo>
                    <a:cubicBezTo>
                      <a:pt x="1" y="1452"/>
                      <a:pt x="233" y="2242"/>
                      <a:pt x="937" y="2242"/>
                    </a:cubicBezTo>
                    <a:cubicBezTo>
                      <a:pt x="1108" y="2242"/>
                      <a:pt x="1307" y="2196"/>
                      <a:pt x="1535" y="2084"/>
                    </a:cubicBezTo>
                    <a:cubicBezTo>
                      <a:pt x="2678" y="1501"/>
                      <a:pt x="2630" y="1"/>
                      <a:pt x="2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19"/>
              <p:cNvSpPr/>
              <p:nvPr/>
            </p:nvSpPr>
            <p:spPr>
              <a:xfrm>
                <a:off x="8664980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48" y="1"/>
                    </a:moveTo>
                    <a:cubicBezTo>
                      <a:pt x="48" y="1"/>
                      <a:pt x="0" y="1501"/>
                      <a:pt x="1155" y="2084"/>
                    </a:cubicBezTo>
                    <a:cubicBezTo>
                      <a:pt x="1378" y="2196"/>
                      <a:pt x="1574" y="2242"/>
                      <a:pt x="1743" y="2242"/>
                    </a:cubicBezTo>
                    <a:cubicBezTo>
                      <a:pt x="2438" y="2242"/>
                      <a:pt x="2677" y="1452"/>
                      <a:pt x="2524" y="1155"/>
                    </a:cubicBezTo>
                    <a:cubicBezTo>
                      <a:pt x="2488" y="1048"/>
                      <a:pt x="2405" y="953"/>
                      <a:pt x="2298" y="905"/>
                    </a:cubicBezTo>
                    <a:cubicBezTo>
                      <a:pt x="2222" y="866"/>
                      <a:pt x="2146" y="849"/>
                      <a:pt x="2073" y="849"/>
                    </a:cubicBezTo>
                    <a:cubicBezTo>
                      <a:pt x="1723" y="849"/>
                      <a:pt x="1450" y="1251"/>
                      <a:pt x="1667" y="1596"/>
                    </a:cubicBezTo>
                    <a:cubicBezTo>
                      <a:pt x="1601" y="1632"/>
                      <a:pt x="1530" y="1650"/>
                      <a:pt x="1459" y="1650"/>
                    </a:cubicBezTo>
                    <a:cubicBezTo>
                      <a:pt x="1387" y="1650"/>
                      <a:pt x="1316" y="1632"/>
                      <a:pt x="1250" y="1596"/>
                    </a:cubicBezTo>
                    <a:cubicBezTo>
                      <a:pt x="417" y="120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61" name="Google Shape;5961;p19"/>
          <p:cNvGrpSpPr/>
          <p:nvPr/>
        </p:nvGrpSpPr>
        <p:grpSpPr>
          <a:xfrm>
            <a:off x="6125893" y="4129304"/>
            <a:ext cx="1033746" cy="1032754"/>
            <a:chOff x="6044157" y="4"/>
            <a:chExt cx="1033746" cy="1032755"/>
          </a:xfrm>
        </p:grpSpPr>
        <p:sp>
          <p:nvSpPr>
            <p:cNvPr id="5962" name="Google Shape;5962;p19"/>
            <p:cNvSpPr/>
            <p:nvPr/>
          </p:nvSpPr>
          <p:spPr>
            <a:xfrm>
              <a:off x="6044157" y="4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63" name="Google Shape;5963;p19"/>
            <p:cNvGrpSpPr/>
            <p:nvPr/>
          </p:nvGrpSpPr>
          <p:grpSpPr>
            <a:xfrm>
              <a:off x="6045303" y="1942"/>
              <a:ext cx="1032599" cy="1028880"/>
              <a:chOff x="3468275" y="3277325"/>
              <a:chExt cx="1575525" cy="1569850"/>
            </a:xfrm>
          </p:grpSpPr>
          <p:sp>
            <p:nvSpPr>
              <p:cNvPr id="5964" name="Google Shape;5964;p19"/>
              <p:cNvSpPr/>
              <p:nvPr/>
            </p:nvSpPr>
            <p:spPr>
              <a:xfrm>
                <a:off x="4235925" y="4276550"/>
                <a:ext cx="339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82" extrusionOk="0">
                    <a:moveTo>
                      <a:pt x="691" y="453"/>
                    </a:moveTo>
                    <a:cubicBezTo>
                      <a:pt x="727" y="512"/>
                      <a:pt x="787" y="560"/>
                      <a:pt x="834" y="620"/>
                    </a:cubicBezTo>
                    <a:lnTo>
                      <a:pt x="882" y="667"/>
                    </a:lnTo>
                    <a:cubicBezTo>
                      <a:pt x="810" y="727"/>
                      <a:pt x="739" y="798"/>
                      <a:pt x="680" y="870"/>
                    </a:cubicBezTo>
                    <a:cubicBezTo>
                      <a:pt x="620" y="798"/>
                      <a:pt x="549" y="727"/>
                      <a:pt x="477" y="667"/>
                    </a:cubicBezTo>
                    <a:lnTo>
                      <a:pt x="525" y="620"/>
                    </a:lnTo>
                    <a:cubicBezTo>
                      <a:pt x="584" y="560"/>
                      <a:pt x="632" y="512"/>
                      <a:pt x="691" y="453"/>
                    </a:cubicBezTo>
                    <a:close/>
                    <a:moveTo>
                      <a:pt x="680" y="0"/>
                    </a:moveTo>
                    <a:lnTo>
                      <a:pt x="560" y="131"/>
                    </a:lnTo>
                    <a:cubicBezTo>
                      <a:pt x="477" y="227"/>
                      <a:pt x="394" y="322"/>
                      <a:pt x="310" y="405"/>
                    </a:cubicBezTo>
                    <a:cubicBezTo>
                      <a:pt x="251" y="453"/>
                      <a:pt x="203" y="500"/>
                      <a:pt x="144" y="560"/>
                    </a:cubicBezTo>
                    <a:lnTo>
                      <a:pt x="1" y="679"/>
                    </a:lnTo>
                    <a:lnTo>
                      <a:pt x="156" y="786"/>
                    </a:lnTo>
                    <a:cubicBezTo>
                      <a:pt x="310" y="905"/>
                      <a:pt x="441" y="1048"/>
                      <a:pt x="560" y="1203"/>
                    </a:cubicBezTo>
                    <a:lnTo>
                      <a:pt x="680" y="1382"/>
                    </a:lnTo>
                    <a:lnTo>
                      <a:pt x="799" y="1203"/>
                    </a:lnTo>
                    <a:cubicBezTo>
                      <a:pt x="918" y="1048"/>
                      <a:pt x="1049" y="905"/>
                      <a:pt x="1203" y="786"/>
                    </a:cubicBezTo>
                    <a:lnTo>
                      <a:pt x="1358" y="679"/>
                    </a:lnTo>
                    <a:lnTo>
                      <a:pt x="1215" y="548"/>
                    </a:lnTo>
                    <a:cubicBezTo>
                      <a:pt x="1156" y="512"/>
                      <a:pt x="1096" y="453"/>
                      <a:pt x="1049" y="405"/>
                    </a:cubicBezTo>
                    <a:cubicBezTo>
                      <a:pt x="965" y="322"/>
                      <a:pt x="882" y="227"/>
                      <a:pt x="799" y="131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5" name="Google Shape;5965;p19"/>
              <p:cNvSpPr/>
              <p:nvPr/>
            </p:nvSpPr>
            <p:spPr>
              <a:xfrm>
                <a:off x="4225825" y="4449475"/>
                <a:ext cx="5390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80" extrusionOk="0">
                    <a:moveTo>
                      <a:pt x="1084" y="441"/>
                    </a:moveTo>
                    <a:lnTo>
                      <a:pt x="1631" y="1013"/>
                    </a:lnTo>
                    <a:cubicBezTo>
                      <a:pt x="1441" y="1096"/>
                      <a:pt x="1250" y="1192"/>
                      <a:pt x="1084" y="1311"/>
                    </a:cubicBezTo>
                    <a:cubicBezTo>
                      <a:pt x="905" y="1192"/>
                      <a:pt x="714" y="1096"/>
                      <a:pt x="524" y="1013"/>
                    </a:cubicBezTo>
                    <a:lnTo>
                      <a:pt x="1084" y="441"/>
                    </a:lnTo>
                    <a:close/>
                    <a:moveTo>
                      <a:pt x="1084" y="1"/>
                    </a:moveTo>
                    <a:lnTo>
                      <a:pt x="0" y="1120"/>
                    </a:lnTo>
                    <a:lnTo>
                      <a:pt x="214" y="1203"/>
                    </a:lnTo>
                    <a:cubicBezTo>
                      <a:pt x="488" y="1311"/>
                      <a:pt x="750" y="1454"/>
                      <a:pt x="988" y="1620"/>
                    </a:cubicBezTo>
                    <a:lnTo>
                      <a:pt x="1084" y="1680"/>
                    </a:lnTo>
                    <a:lnTo>
                      <a:pt x="1167" y="1620"/>
                    </a:lnTo>
                    <a:cubicBezTo>
                      <a:pt x="1405" y="1454"/>
                      <a:pt x="1667" y="1311"/>
                      <a:pt x="1941" y="1203"/>
                    </a:cubicBezTo>
                    <a:lnTo>
                      <a:pt x="2155" y="1120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19"/>
              <p:cNvSpPr/>
              <p:nvPr/>
            </p:nvSpPr>
            <p:spPr>
              <a:xfrm>
                <a:off x="4235925" y="3813700"/>
                <a:ext cx="336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82" extrusionOk="0">
                    <a:moveTo>
                      <a:pt x="668" y="500"/>
                    </a:moveTo>
                    <a:cubicBezTo>
                      <a:pt x="739" y="572"/>
                      <a:pt x="810" y="643"/>
                      <a:pt x="882" y="703"/>
                    </a:cubicBezTo>
                    <a:cubicBezTo>
                      <a:pt x="858" y="727"/>
                      <a:pt x="846" y="738"/>
                      <a:pt x="834" y="750"/>
                    </a:cubicBezTo>
                    <a:cubicBezTo>
                      <a:pt x="775" y="810"/>
                      <a:pt x="727" y="858"/>
                      <a:pt x="680" y="917"/>
                    </a:cubicBezTo>
                    <a:cubicBezTo>
                      <a:pt x="620" y="858"/>
                      <a:pt x="572" y="810"/>
                      <a:pt x="513" y="750"/>
                    </a:cubicBezTo>
                    <a:lnTo>
                      <a:pt x="465" y="703"/>
                    </a:lnTo>
                    <a:lnTo>
                      <a:pt x="477" y="703"/>
                    </a:lnTo>
                    <a:cubicBezTo>
                      <a:pt x="549" y="643"/>
                      <a:pt x="608" y="572"/>
                      <a:pt x="668" y="500"/>
                    </a:cubicBezTo>
                    <a:close/>
                    <a:moveTo>
                      <a:pt x="680" y="0"/>
                    </a:moveTo>
                    <a:lnTo>
                      <a:pt x="549" y="167"/>
                    </a:lnTo>
                    <a:cubicBezTo>
                      <a:pt x="441" y="334"/>
                      <a:pt x="310" y="465"/>
                      <a:pt x="156" y="584"/>
                    </a:cubicBezTo>
                    <a:lnTo>
                      <a:pt x="1" y="703"/>
                    </a:lnTo>
                    <a:lnTo>
                      <a:pt x="144" y="822"/>
                    </a:lnTo>
                    <a:cubicBezTo>
                      <a:pt x="203" y="858"/>
                      <a:pt x="251" y="917"/>
                      <a:pt x="310" y="965"/>
                    </a:cubicBezTo>
                    <a:cubicBezTo>
                      <a:pt x="394" y="1060"/>
                      <a:pt x="477" y="1143"/>
                      <a:pt x="560" y="1239"/>
                    </a:cubicBezTo>
                    <a:lnTo>
                      <a:pt x="680" y="1381"/>
                    </a:lnTo>
                    <a:lnTo>
                      <a:pt x="787" y="1250"/>
                    </a:lnTo>
                    <a:cubicBezTo>
                      <a:pt x="870" y="1143"/>
                      <a:pt x="953" y="1060"/>
                      <a:pt x="1037" y="965"/>
                    </a:cubicBezTo>
                    <a:cubicBezTo>
                      <a:pt x="1096" y="917"/>
                      <a:pt x="1144" y="869"/>
                      <a:pt x="1203" y="822"/>
                    </a:cubicBezTo>
                    <a:lnTo>
                      <a:pt x="1346" y="703"/>
                    </a:lnTo>
                    <a:lnTo>
                      <a:pt x="1203" y="584"/>
                    </a:lnTo>
                    <a:cubicBezTo>
                      <a:pt x="1049" y="465"/>
                      <a:pt x="906" y="334"/>
                      <a:pt x="799" y="167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19"/>
              <p:cNvSpPr/>
              <p:nvPr/>
            </p:nvSpPr>
            <p:spPr>
              <a:xfrm>
                <a:off x="4195150" y="3992275"/>
                <a:ext cx="115525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597" extrusionOk="0">
                    <a:moveTo>
                      <a:pt x="2311" y="882"/>
                    </a:moveTo>
                    <a:cubicBezTo>
                      <a:pt x="2561" y="1430"/>
                      <a:pt x="2918" y="1906"/>
                      <a:pt x="3370" y="2287"/>
                    </a:cubicBezTo>
                    <a:cubicBezTo>
                      <a:pt x="3561" y="2477"/>
                      <a:pt x="3775" y="2644"/>
                      <a:pt x="4013" y="2799"/>
                    </a:cubicBezTo>
                    <a:cubicBezTo>
                      <a:pt x="3287" y="3275"/>
                      <a:pt x="2703" y="3930"/>
                      <a:pt x="2311" y="4704"/>
                    </a:cubicBezTo>
                    <a:cubicBezTo>
                      <a:pt x="2060" y="4168"/>
                      <a:pt x="1703" y="3680"/>
                      <a:pt x="1251" y="3299"/>
                    </a:cubicBezTo>
                    <a:cubicBezTo>
                      <a:pt x="1060" y="3109"/>
                      <a:pt x="846" y="2942"/>
                      <a:pt x="608" y="2799"/>
                    </a:cubicBezTo>
                    <a:cubicBezTo>
                      <a:pt x="834" y="2656"/>
                      <a:pt x="1048" y="2489"/>
                      <a:pt x="1251" y="2299"/>
                    </a:cubicBezTo>
                    <a:cubicBezTo>
                      <a:pt x="1703" y="1918"/>
                      <a:pt x="2060" y="1430"/>
                      <a:pt x="2311" y="882"/>
                    </a:cubicBezTo>
                    <a:close/>
                    <a:moveTo>
                      <a:pt x="2311" y="1"/>
                    </a:moveTo>
                    <a:lnTo>
                      <a:pt x="2168" y="430"/>
                    </a:lnTo>
                    <a:cubicBezTo>
                      <a:pt x="1941" y="1073"/>
                      <a:pt x="1560" y="1644"/>
                      <a:pt x="1037" y="2085"/>
                    </a:cubicBezTo>
                    <a:cubicBezTo>
                      <a:pt x="798" y="2311"/>
                      <a:pt x="525" y="2513"/>
                      <a:pt x="239" y="2668"/>
                    </a:cubicBezTo>
                    <a:lnTo>
                      <a:pt x="1" y="2799"/>
                    </a:lnTo>
                    <a:lnTo>
                      <a:pt x="239" y="2930"/>
                    </a:lnTo>
                    <a:cubicBezTo>
                      <a:pt x="536" y="3097"/>
                      <a:pt x="810" y="3299"/>
                      <a:pt x="1048" y="3525"/>
                    </a:cubicBezTo>
                    <a:cubicBezTo>
                      <a:pt x="1560" y="3966"/>
                      <a:pt x="1941" y="4525"/>
                      <a:pt x="2168" y="5168"/>
                    </a:cubicBezTo>
                    <a:lnTo>
                      <a:pt x="2311" y="5597"/>
                    </a:lnTo>
                    <a:lnTo>
                      <a:pt x="2465" y="5168"/>
                    </a:lnTo>
                    <a:cubicBezTo>
                      <a:pt x="2680" y="4525"/>
                      <a:pt x="3073" y="3954"/>
                      <a:pt x="3584" y="3513"/>
                    </a:cubicBezTo>
                    <a:cubicBezTo>
                      <a:pt x="3823" y="3287"/>
                      <a:pt x="4096" y="3085"/>
                      <a:pt x="4382" y="2930"/>
                    </a:cubicBezTo>
                    <a:lnTo>
                      <a:pt x="4620" y="2799"/>
                    </a:lnTo>
                    <a:lnTo>
                      <a:pt x="4382" y="2668"/>
                    </a:lnTo>
                    <a:cubicBezTo>
                      <a:pt x="4085" y="2501"/>
                      <a:pt x="3823" y="2299"/>
                      <a:pt x="3573" y="2073"/>
                    </a:cubicBezTo>
                    <a:cubicBezTo>
                      <a:pt x="3061" y="1632"/>
                      <a:pt x="2680" y="1073"/>
                      <a:pt x="2465" y="430"/>
                    </a:cubicBez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19"/>
              <p:cNvSpPr/>
              <p:nvPr/>
            </p:nvSpPr>
            <p:spPr>
              <a:xfrm>
                <a:off x="4641350" y="4036350"/>
                <a:ext cx="40800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84" extrusionOk="0">
                    <a:moveTo>
                      <a:pt x="976" y="524"/>
                    </a:moveTo>
                    <a:cubicBezTo>
                      <a:pt x="1072" y="703"/>
                      <a:pt x="1167" y="869"/>
                      <a:pt x="1274" y="1048"/>
                    </a:cubicBezTo>
                    <a:cubicBezTo>
                      <a:pt x="1167" y="1215"/>
                      <a:pt x="1072" y="1381"/>
                      <a:pt x="976" y="1572"/>
                    </a:cubicBezTo>
                    <a:lnTo>
                      <a:pt x="429" y="1048"/>
                    </a:lnTo>
                    <a:lnTo>
                      <a:pt x="976" y="524"/>
                    </a:lnTo>
                    <a:close/>
                    <a:moveTo>
                      <a:pt x="1096" y="0"/>
                    </a:moveTo>
                    <a:lnTo>
                      <a:pt x="0" y="1048"/>
                    </a:lnTo>
                    <a:lnTo>
                      <a:pt x="1096" y="2084"/>
                    </a:lnTo>
                    <a:lnTo>
                      <a:pt x="1179" y="1881"/>
                    </a:lnTo>
                    <a:cubicBezTo>
                      <a:pt x="1274" y="1619"/>
                      <a:pt x="1417" y="1369"/>
                      <a:pt x="1572" y="1131"/>
                    </a:cubicBezTo>
                    <a:lnTo>
                      <a:pt x="1631" y="1048"/>
                    </a:lnTo>
                    <a:lnTo>
                      <a:pt x="1572" y="965"/>
                    </a:lnTo>
                    <a:cubicBezTo>
                      <a:pt x="1417" y="726"/>
                      <a:pt x="1274" y="476"/>
                      <a:pt x="1179" y="214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9" name="Google Shape;5969;p19"/>
              <p:cNvSpPr/>
              <p:nvPr/>
            </p:nvSpPr>
            <p:spPr>
              <a:xfrm>
                <a:off x="4226100" y="3633025"/>
                <a:ext cx="5390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79" extrusionOk="0">
                    <a:moveTo>
                      <a:pt x="1073" y="369"/>
                    </a:moveTo>
                    <a:cubicBezTo>
                      <a:pt x="1251" y="488"/>
                      <a:pt x="1430" y="584"/>
                      <a:pt x="1632" y="667"/>
                    </a:cubicBezTo>
                    <a:lnTo>
                      <a:pt x="1073" y="1238"/>
                    </a:lnTo>
                    <a:lnTo>
                      <a:pt x="525" y="667"/>
                    </a:lnTo>
                    <a:cubicBezTo>
                      <a:pt x="715" y="584"/>
                      <a:pt x="894" y="488"/>
                      <a:pt x="1073" y="369"/>
                    </a:cubicBezTo>
                    <a:close/>
                    <a:moveTo>
                      <a:pt x="1073" y="0"/>
                    </a:moveTo>
                    <a:lnTo>
                      <a:pt x="989" y="60"/>
                    </a:lnTo>
                    <a:cubicBezTo>
                      <a:pt x="751" y="226"/>
                      <a:pt x="489" y="369"/>
                      <a:pt x="203" y="476"/>
                    </a:cubicBezTo>
                    <a:lnTo>
                      <a:pt x="1" y="560"/>
                    </a:lnTo>
                    <a:lnTo>
                      <a:pt x="1073" y="1679"/>
                    </a:lnTo>
                    <a:lnTo>
                      <a:pt x="2156" y="560"/>
                    </a:lnTo>
                    <a:lnTo>
                      <a:pt x="1942" y="476"/>
                    </a:lnTo>
                    <a:cubicBezTo>
                      <a:pt x="1668" y="369"/>
                      <a:pt x="1406" y="226"/>
                      <a:pt x="1156" y="60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0" name="Google Shape;5970;p19"/>
              <p:cNvSpPr/>
              <p:nvPr/>
            </p:nvSpPr>
            <p:spPr>
              <a:xfrm>
                <a:off x="4477625" y="4051525"/>
                <a:ext cx="235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858" extrusionOk="0">
                    <a:moveTo>
                      <a:pt x="429" y="0"/>
                    </a:moveTo>
                    <a:lnTo>
                      <a:pt x="322" y="107"/>
                    </a:lnTo>
                    <a:cubicBezTo>
                      <a:pt x="263" y="167"/>
                      <a:pt x="191" y="238"/>
                      <a:pt x="120" y="322"/>
                    </a:cubicBezTo>
                    <a:lnTo>
                      <a:pt x="1" y="429"/>
                    </a:lnTo>
                    <a:lnTo>
                      <a:pt x="120" y="536"/>
                    </a:lnTo>
                    <a:cubicBezTo>
                      <a:pt x="191" y="619"/>
                      <a:pt x="263" y="691"/>
                      <a:pt x="322" y="750"/>
                    </a:cubicBezTo>
                    <a:lnTo>
                      <a:pt x="429" y="858"/>
                    </a:lnTo>
                    <a:lnTo>
                      <a:pt x="548" y="750"/>
                    </a:lnTo>
                    <a:cubicBezTo>
                      <a:pt x="620" y="679"/>
                      <a:pt x="691" y="608"/>
                      <a:pt x="775" y="548"/>
                    </a:cubicBezTo>
                    <a:lnTo>
                      <a:pt x="941" y="429"/>
                    </a:lnTo>
                    <a:lnTo>
                      <a:pt x="775" y="310"/>
                    </a:lnTo>
                    <a:cubicBezTo>
                      <a:pt x="691" y="250"/>
                      <a:pt x="620" y="179"/>
                      <a:pt x="548" y="107"/>
                    </a:cubicBez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1" name="Google Shape;5971;p19"/>
              <p:cNvSpPr/>
              <p:nvPr/>
            </p:nvSpPr>
            <p:spPr>
              <a:xfrm>
                <a:off x="3823675" y="4036050"/>
                <a:ext cx="4080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96" extrusionOk="0">
                    <a:moveTo>
                      <a:pt x="656" y="524"/>
                    </a:moveTo>
                    <a:lnTo>
                      <a:pt x="1203" y="1060"/>
                    </a:lnTo>
                    <a:lnTo>
                      <a:pt x="656" y="1584"/>
                    </a:lnTo>
                    <a:cubicBezTo>
                      <a:pt x="572" y="1393"/>
                      <a:pt x="477" y="1215"/>
                      <a:pt x="358" y="1060"/>
                    </a:cubicBezTo>
                    <a:lnTo>
                      <a:pt x="358" y="1048"/>
                    </a:lnTo>
                    <a:cubicBezTo>
                      <a:pt x="465" y="881"/>
                      <a:pt x="572" y="715"/>
                      <a:pt x="656" y="524"/>
                    </a:cubicBezTo>
                    <a:close/>
                    <a:moveTo>
                      <a:pt x="536" y="0"/>
                    </a:moveTo>
                    <a:lnTo>
                      <a:pt x="453" y="215"/>
                    </a:lnTo>
                    <a:cubicBezTo>
                      <a:pt x="358" y="476"/>
                      <a:pt x="215" y="726"/>
                      <a:pt x="60" y="965"/>
                    </a:cubicBezTo>
                    <a:lnTo>
                      <a:pt x="1" y="1048"/>
                    </a:lnTo>
                    <a:lnTo>
                      <a:pt x="60" y="1131"/>
                    </a:lnTo>
                    <a:cubicBezTo>
                      <a:pt x="215" y="1369"/>
                      <a:pt x="358" y="1619"/>
                      <a:pt x="453" y="1881"/>
                    </a:cubicBezTo>
                    <a:lnTo>
                      <a:pt x="536" y="2096"/>
                    </a:lnTo>
                    <a:lnTo>
                      <a:pt x="1632" y="1036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2" name="Google Shape;5972;p19"/>
              <p:cNvSpPr/>
              <p:nvPr/>
            </p:nvSpPr>
            <p:spPr>
              <a:xfrm>
                <a:off x="3617400" y="3440125"/>
                <a:ext cx="1271325" cy="1243650"/>
              </a:xfrm>
              <a:custGeom>
                <a:avLst/>
                <a:gdLst/>
                <a:ahLst/>
                <a:cxnLst/>
                <a:rect l="l" t="t" r="r" b="b"/>
                <a:pathLst>
                  <a:path w="50853" h="49746" extrusionOk="0">
                    <a:moveTo>
                      <a:pt x="25421" y="7704"/>
                    </a:moveTo>
                    <a:cubicBezTo>
                      <a:pt x="25754" y="7954"/>
                      <a:pt x="26111" y="8145"/>
                      <a:pt x="26504" y="8264"/>
                    </a:cubicBezTo>
                    <a:lnTo>
                      <a:pt x="25421" y="9395"/>
                    </a:lnTo>
                    <a:lnTo>
                      <a:pt x="24337" y="8264"/>
                    </a:lnTo>
                    <a:cubicBezTo>
                      <a:pt x="24730" y="8145"/>
                      <a:pt x="25099" y="7954"/>
                      <a:pt x="25421" y="7704"/>
                    </a:cubicBezTo>
                    <a:close/>
                    <a:moveTo>
                      <a:pt x="25432" y="7335"/>
                    </a:moveTo>
                    <a:lnTo>
                      <a:pt x="25242" y="7466"/>
                    </a:lnTo>
                    <a:cubicBezTo>
                      <a:pt x="24944" y="7692"/>
                      <a:pt x="24611" y="7859"/>
                      <a:pt x="24254" y="7966"/>
                    </a:cubicBezTo>
                    <a:lnTo>
                      <a:pt x="23789" y="8121"/>
                    </a:lnTo>
                    <a:lnTo>
                      <a:pt x="25421" y="9824"/>
                    </a:lnTo>
                    <a:lnTo>
                      <a:pt x="27064" y="8121"/>
                    </a:lnTo>
                    <a:lnTo>
                      <a:pt x="26599" y="7966"/>
                    </a:lnTo>
                    <a:cubicBezTo>
                      <a:pt x="26242" y="7859"/>
                      <a:pt x="25909" y="7692"/>
                      <a:pt x="25611" y="7466"/>
                    </a:cubicBezTo>
                    <a:lnTo>
                      <a:pt x="25432" y="7335"/>
                    </a:lnTo>
                    <a:close/>
                    <a:moveTo>
                      <a:pt x="25421" y="14908"/>
                    </a:moveTo>
                    <a:cubicBezTo>
                      <a:pt x="25587" y="15205"/>
                      <a:pt x="25825" y="15455"/>
                      <a:pt x="26111" y="15634"/>
                    </a:cubicBezTo>
                    <a:cubicBezTo>
                      <a:pt x="25992" y="15717"/>
                      <a:pt x="25897" y="15801"/>
                      <a:pt x="25790" y="15908"/>
                    </a:cubicBezTo>
                    <a:cubicBezTo>
                      <a:pt x="25659" y="16039"/>
                      <a:pt x="25540" y="16170"/>
                      <a:pt x="25421" y="16312"/>
                    </a:cubicBezTo>
                    <a:cubicBezTo>
                      <a:pt x="25301" y="16170"/>
                      <a:pt x="25182" y="16039"/>
                      <a:pt x="25051" y="15908"/>
                    </a:cubicBezTo>
                    <a:cubicBezTo>
                      <a:pt x="24956" y="15801"/>
                      <a:pt x="24849" y="15717"/>
                      <a:pt x="24742" y="15634"/>
                    </a:cubicBezTo>
                    <a:cubicBezTo>
                      <a:pt x="25028" y="15455"/>
                      <a:pt x="25266" y="15205"/>
                      <a:pt x="25421" y="14908"/>
                    </a:cubicBezTo>
                    <a:close/>
                    <a:moveTo>
                      <a:pt x="25421" y="14277"/>
                    </a:moveTo>
                    <a:lnTo>
                      <a:pt x="25159" y="14765"/>
                    </a:lnTo>
                    <a:cubicBezTo>
                      <a:pt x="25028" y="15015"/>
                      <a:pt x="24825" y="15229"/>
                      <a:pt x="24575" y="15372"/>
                    </a:cubicBezTo>
                    <a:lnTo>
                      <a:pt x="24206" y="15598"/>
                    </a:lnTo>
                    <a:lnTo>
                      <a:pt x="24551" y="15872"/>
                    </a:lnTo>
                    <a:cubicBezTo>
                      <a:pt x="24659" y="15943"/>
                      <a:pt x="24754" y="16027"/>
                      <a:pt x="24837" y="16122"/>
                    </a:cubicBezTo>
                    <a:cubicBezTo>
                      <a:pt x="24968" y="16241"/>
                      <a:pt x="25075" y="16372"/>
                      <a:pt x="25194" y="16503"/>
                    </a:cubicBezTo>
                    <a:lnTo>
                      <a:pt x="25421" y="16789"/>
                    </a:lnTo>
                    <a:lnTo>
                      <a:pt x="25659" y="16503"/>
                    </a:lnTo>
                    <a:cubicBezTo>
                      <a:pt x="25766" y="16372"/>
                      <a:pt x="25885" y="16241"/>
                      <a:pt x="26004" y="16122"/>
                    </a:cubicBezTo>
                    <a:cubicBezTo>
                      <a:pt x="26099" y="16027"/>
                      <a:pt x="26194" y="15943"/>
                      <a:pt x="26290" y="15872"/>
                    </a:cubicBezTo>
                    <a:lnTo>
                      <a:pt x="26647" y="15598"/>
                    </a:lnTo>
                    <a:lnTo>
                      <a:pt x="26266" y="15372"/>
                    </a:lnTo>
                    <a:cubicBezTo>
                      <a:pt x="26016" y="15229"/>
                      <a:pt x="25825" y="15015"/>
                      <a:pt x="25682" y="14765"/>
                    </a:cubicBezTo>
                    <a:lnTo>
                      <a:pt x="25421" y="14277"/>
                    </a:lnTo>
                    <a:close/>
                    <a:moveTo>
                      <a:pt x="28967" y="1673"/>
                    </a:moveTo>
                    <a:cubicBezTo>
                      <a:pt x="30002" y="1673"/>
                      <a:pt x="31092" y="2207"/>
                      <a:pt x="32124" y="3239"/>
                    </a:cubicBezTo>
                    <a:cubicBezTo>
                      <a:pt x="33588" y="4704"/>
                      <a:pt x="34326" y="6668"/>
                      <a:pt x="34314" y="9073"/>
                    </a:cubicBezTo>
                    <a:lnTo>
                      <a:pt x="34314" y="9347"/>
                    </a:lnTo>
                    <a:lnTo>
                      <a:pt x="34541" y="9204"/>
                    </a:lnTo>
                    <a:cubicBezTo>
                      <a:pt x="34886" y="8978"/>
                      <a:pt x="35279" y="8823"/>
                      <a:pt x="35684" y="8740"/>
                    </a:cubicBezTo>
                    <a:lnTo>
                      <a:pt x="35684" y="8740"/>
                    </a:lnTo>
                    <a:cubicBezTo>
                      <a:pt x="36160" y="9835"/>
                      <a:pt x="34803" y="11788"/>
                      <a:pt x="34791" y="11812"/>
                    </a:cubicBezTo>
                    <a:lnTo>
                      <a:pt x="35029" y="11991"/>
                    </a:lnTo>
                    <a:cubicBezTo>
                      <a:pt x="36592" y="9934"/>
                      <a:pt x="37972" y="9426"/>
                      <a:pt x="38952" y="9426"/>
                    </a:cubicBezTo>
                    <a:cubicBezTo>
                      <a:pt x="39771" y="9426"/>
                      <a:pt x="40311" y="9780"/>
                      <a:pt x="40446" y="9883"/>
                    </a:cubicBezTo>
                    <a:cubicBezTo>
                      <a:pt x="40672" y="10181"/>
                      <a:pt x="42113" y="12431"/>
                      <a:pt x="38339" y="15300"/>
                    </a:cubicBezTo>
                    <a:lnTo>
                      <a:pt x="38517" y="15539"/>
                    </a:lnTo>
                    <a:cubicBezTo>
                      <a:pt x="38538" y="15528"/>
                      <a:pt x="39947" y="14540"/>
                      <a:pt x="41043" y="14540"/>
                    </a:cubicBezTo>
                    <a:cubicBezTo>
                      <a:pt x="41238" y="14540"/>
                      <a:pt x="41424" y="14572"/>
                      <a:pt x="41589" y="14646"/>
                    </a:cubicBezTo>
                    <a:cubicBezTo>
                      <a:pt x="41494" y="15050"/>
                      <a:pt x="41339" y="15431"/>
                      <a:pt x="41125" y="15789"/>
                    </a:cubicBezTo>
                    <a:lnTo>
                      <a:pt x="40970" y="16015"/>
                    </a:lnTo>
                    <a:lnTo>
                      <a:pt x="41327" y="16015"/>
                    </a:lnTo>
                    <a:cubicBezTo>
                      <a:pt x="43697" y="16015"/>
                      <a:pt x="45625" y="16753"/>
                      <a:pt x="47090" y="18206"/>
                    </a:cubicBezTo>
                    <a:cubicBezTo>
                      <a:pt x="48578" y="19706"/>
                      <a:pt x="49019" y="21301"/>
                      <a:pt x="48340" y="22694"/>
                    </a:cubicBezTo>
                    <a:cubicBezTo>
                      <a:pt x="47746" y="23883"/>
                      <a:pt x="46432" y="24696"/>
                      <a:pt x="45539" y="24696"/>
                    </a:cubicBezTo>
                    <a:cubicBezTo>
                      <a:pt x="45520" y="24696"/>
                      <a:pt x="45501" y="24695"/>
                      <a:pt x="45483" y="24694"/>
                    </a:cubicBezTo>
                    <a:lnTo>
                      <a:pt x="45352" y="24683"/>
                    </a:lnTo>
                    <a:cubicBezTo>
                      <a:pt x="44232" y="24611"/>
                      <a:pt x="43423" y="23611"/>
                      <a:pt x="43589" y="22504"/>
                    </a:cubicBezTo>
                    <a:cubicBezTo>
                      <a:pt x="43733" y="21551"/>
                      <a:pt x="44554" y="20890"/>
                      <a:pt x="45471" y="20890"/>
                    </a:cubicBezTo>
                    <a:cubicBezTo>
                      <a:pt x="45620" y="20890"/>
                      <a:pt x="45771" y="20907"/>
                      <a:pt x="45923" y="20944"/>
                    </a:cubicBezTo>
                    <a:lnTo>
                      <a:pt x="46066" y="20980"/>
                    </a:lnTo>
                    <a:lnTo>
                      <a:pt x="46102" y="20837"/>
                    </a:lnTo>
                    <a:cubicBezTo>
                      <a:pt x="46245" y="20253"/>
                      <a:pt x="46030" y="19658"/>
                      <a:pt x="45471" y="19063"/>
                    </a:cubicBezTo>
                    <a:cubicBezTo>
                      <a:pt x="44078" y="17586"/>
                      <a:pt x="41958" y="16943"/>
                      <a:pt x="40422" y="16646"/>
                    </a:cubicBezTo>
                    <a:lnTo>
                      <a:pt x="40351" y="16634"/>
                    </a:lnTo>
                    <a:lnTo>
                      <a:pt x="40303" y="16670"/>
                    </a:lnTo>
                    <a:cubicBezTo>
                      <a:pt x="39768" y="17074"/>
                      <a:pt x="39137" y="17336"/>
                      <a:pt x="38470" y="17432"/>
                    </a:cubicBezTo>
                    <a:lnTo>
                      <a:pt x="37041" y="17670"/>
                    </a:lnTo>
                    <a:lnTo>
                      <a:pt x="38494" y="17729"/>
                    </a:lnTo>
                    <a:cubicBezTo>
                      <a:pt x="39565" y="17765"/>
                      <a:pt x="40863" y="18146"/>
                      <a:pt x="40899" y="19718"/>
                    </a:cubicBezTo>
                    <a:cubicBezTo>
                      <a:pt x="40899" y="19765"/>
                      <a:pt x="40791" y="20742"/>
                      <a:pt x="39887" y="20742"/>
                    </a:cubicBezTo>
                    <a:cubicBezTo>
                      <a:pt x="39446" y="20742"/>
                      <a:pt x="39232" y="20408"/>
                      <a:pt x="38982" y="20003"/>
                    </a:cubicBezTo>
                    <a:cubicBezTo>
                      <a:pt x="38708" y="19563"/>
                      <a:pt x="38386" y="19063"/>
                      <a:pt x="37708" y="18979"/>
                    </a:cubicBezTo>
                    <a:lnTo>
                      <a:pt x="37517" y="18956"/>
                    </a:lnTo>
                    <a:cubicBezTo>
                      <a:pt x="37255" y="18920"/>
                      <a:pt x="36958" y="18884"/>
                      <a:pt x="36612" y="18872"/>
                    </a:cubicBezTo>
                    <a:lnTo>
                      <a:pt x="36172" y="18860"/>
                    </a:lnTo>
                    <a:lnTo>
                      <a:pt x="36517" y="19146"/>
                    </a:lnTo>
                    <a:cubicBezTo>
                      <a:pt x="37136" y="19646"/>
                      <a:pt x="37434" y="20563"/>
                      <a:pt x="37732" y="21456"/>
                    </a:cubicBezTo>
                    <a:cubicBezTo>
                      <a:pt x="38101" y="22539"/>
                      <a:pt x="38470" y="23671"/>
                      <a:pt x="39446" y="24028"/>
                    </a:cubicBezTo>
                    <a:cubicBezTo>
                      <a:pt x="39176" y="24225"/>
                      <a:pt x="38851" y="24332"/>
                      <a:pt x="38519" y="24332"/>
                    </a:cubicBezTo>
                    <a:cubicBezTo>
                      <a:pt x="38471" y="24332"/>
                      <a:pt x="38423" y="24330"/>
                      <a:pt x="38375" y="24325"/>
                    </a:cubicBezTo>
                    <a:cubicBezTo>
                      <a:pt x="37922" y="24278"/>
                      <a:pt x="37517" y="23968"/>
                      <a:pt x="37160" y="23432"/>
                    </a:cubicBezTo>
                    <a:lnTo>
                      <a:pt x="37041" y="23242"/>
                    </a:lnTo>
                    <a:lnTo>
                      <a:pt x="36922" y="23420"/>
                    </a:lnTo>
                    <a:cubicBezTo>
                      <a:pt x="36914" y="23429"/>
                      <a:pt x="36828" y="23544"/>
                      <a:pt x="36602" y="23544"/>
                    </a:cubicBezTo>
                    <a:cubicBezTo>
                      <a:pt x="36509" y="23544"/>
                      <a:pt x="36390" y="23524"/>
                      <a:pt x="36243" y="23468"/>
                    </a:cubicBezTo>
                    <a:cubicBezTo>
                      <a:pt x="36172" y="23444"/>
                      <a:pt x="36124" y="23397"/>
                      <a:pt x="36100" y="23337"/>
                    </a:cubicBezTo>
                    <a:cubicBezTo>
                      <a:pt x="35958" y="22992"/>
                      <a:pt x="36231" y="22254"/>
                      <a:pt x="36350" y="21992"/>
                    </a:cubicBezTo>
                    <a:lnTo>
                      <a:pt x="36648" y="21349"/>
                    </a:lnTo>
                    <a:lnTo>
                      <a:pt x="36112" y="21825"/>
                    </a:lnTo>
                    <a:cubicBezTo>
                      <a:pt x="36112" y="21825"/>
                      <a:pt x="35625" y="22249"/>
                      <a:pt x="35138" y="22249"/>
                    </a:cubicBezTo>
                    <a:cubicBezTo>
                      <a:pt x="35065" y="22249"/>
                      <a:pt x="34993" y="22240"/>
                      <a:pt x="34922" y="22218"/>
                    </a:cubicBezTo>
                    <a:cubicBezTo>
                      <a:pt x="35327" y="22004"/>
                      <a:pt x="35767" y="21587"/>
                      <a:pt x="35612" y="20884"/>
                    </a:cubicBezTo>
                    <a:cubicBezTo>
                      <a:pt x="35481" y="20325"/>
                      <a:pt x="35029" y="19658"/>
                      <a:pt x="34314" y="19468"/>
                    </a:cubicBezTo>
                    <a:lnTo>
                      <a:pt x="34124" y="19408"/>
                    </a:lnTo>
                    <a:lnTo>
                      <a:pt x="34124" y="19610"/>
                    </a:lnTo>
                    <a:cubicBezTo>
                      <a:pt x="34124" y="19634"/>
                      <a:pt x="34124" y="19658"/>
                      <a:pt x="34112" y="19682"/>
                    </a:cubicBezTo>
                    <a:cubicBezTo>
                      <a:pt x="34017" y="20111"/>
                      <a:pt x="33302" y="20742"/>
                      <a:pt x="33041" y="20944"/>
                    </a:cubicBezTo>
                    <a:lnTo>
                      <a:pt x="32874" y="21075"/>
                    </a:lnTo>
                    <a:lnTo>
                      <a:pt x="33052" y="21182"/>
                    </a:lnTo>
                    <a:cubicBezTo>
                      <a:pt x="33052" y="21194"/>
                      <a:pt x="33874" y="21742"/>
                      <a:pt x="33981" y="22432"/>
                    </a:cubicBezTo>
                    <a:cubicBezTo>
                      <a:pt x="34017" y="22718"/>
                      <a:pt x="33922" y="23016"/>
                      <a:pt x="33731" y="23230"/>
                    </a:cubicBezTo>
                    <a:cubicBezTo>
                      <a:pt x="33279" y="23776"/>
                      <a:pt x="33004" y="23878"/>
                      <a:pt x="32863" y="23878"/>
                    </a:cubicBezTo>
                    <a:cubicBezTo>
                      <a:pt x="32845" y="23878"/>
                      <a:pt x="32828" y="23876"/>
                      <a:pt x="32814" y="23873"/>
                    </a:cubicBezTo>
                    <a:cubicBezTo>
                      <a:pt x="32636" y="23837"/>
                      <a:pt x="32540" y="23599"/>
                      <a:pt x="32517" y="23492"/>
                    </a:cubicBezTo>
                    <a:cubicBezTo>
                      <a:pt x="32457" y="23278"/>
                      <a:pt x="32314" y="23099"/>
                      <a:pt x="32124" y="23004"/>
                    </a:cubicBezTo>
                    <a:cubicBezTo>
                      <a:pt x="32008" y="22946"/>
                      <a:pt x="31872" y="22917"/>
                      <a:pt x="31717" y="22917"/>
                    </a:cubicBezTo>
                    <a:cubicBezTo>
                      <a:pt x="31488" y="22917"/>
                      <a:pt x="31216" y="22979"/>
                      <a:pt x="30897" y="23099"/>
                    </a:cubicBezTo>
                    <a:lnTo>
                      <a:pt x="30874" y="23111"/>
                    </a:lnTo>
                    <a:cubicBezTo>
                      <a:pt x="30829" y="23141"/>
                      <a:pt x="30158" y="23585"/>
                      <a:pt x="29331" y="23585"/>
                    </a:cubicBezTo>
                    <a:cubicBezTo>
                      <a:pt x="28843" y="23585"/>
                      <a:pt x="28301" y="23430"/>
                      <a:pt x="27802" y="22944"/>
                    </a:cubicBezTo>
                    <a:cubicBezTo>
                      <a:pt x="26397" y="21742"/>
                      <a:pt x="27326" y="19991"/>
                      <a:pt x="27361" y="19920"/>
                    </a:cubicBezTo>
                    <a:lnTo>
                      <a:pt x="27373" y="19884"/>
                    </a:lnTo>
                    <a:cubicBezTo>
                      <a:pt x="27528" y="19337"/>
                      <a:pt x="27528" y="18932"/>
                      <a:pt x="27349" y="18658"/>
                    </a:cubicBezTo>
                    <a:cubicBezTo>
                      <a:pt x="27242" y="18479"/>
                      <a:pt x="27052" y="18348"/>
                      <a:pt x="26825" y="18313"/>
                    </a:cubicBezTo>
                    <a:cubicBezTo>
                      <a:pt x="26718" y="18301"/>
                      <a:pt x="26468" y="18229"/>
                      <a:pt x="26421" y="18051"/>
                    </a:cubicBezTo>
                    <a:cubicBezTo>
                      <a:pt x="26385" y="17932"/>
                      <a:pt x="26409" y="17646"/>
                      <a:pt x="26968" y="17086"/>
                    </a:cubicBezTo>
                    <a:cubicBezTo>
                      <a:pt x="27161" y="16870"/>
                      <a:pt x="27431" y="16752"/>
                      <a:pt x="27713" y="16752"/>
                    </a:cubicBezTo>
                    <a:cubicBezTo>
                      <a:pt x="27727" y="16752"/>
                      <a:pt x="27741" y="16752"/>
                      <a:pt x="27754" y="16753"/>
                    </a:cubicBezTo>
                    <a:cubicBezTo>
                      <a:pt x="28445" y="16789"/>
                      <a:pt x="29076" y="17563"/>
                      <a:pt x="29076" y="17563"/>
                    </a:cubicBezTo>
                    <a:lnTo>
                      <a:pt x="29207" y="17729"/>
                    </a:lnTo>
                    <a:lnTo>
                      <a:pt x="29314" y="17551"/>
                    </a:lnTo>
                    <a:cubicBezTo>
                      <a:pt x="29504" y="17265"/>
                      <a:pt x="30064" y="16491"/>
                      <a:pt x="30481" y="16360"/>
                    </a:cubicBezTo>
                    <a:cubicBezTo>
                      <a:pt x="30516" y="16348"/>
                      <a:pt x="30552" y="16342"/>
                      <a:pt x="30588" y="16342"/>
                    </a:cubicBezTo>
                    <a:cubicBezTo>
                      <a:pt x="30624" y="16342"/>
                      <a:pt x="30659" y="16348"/>
                      <a:pt x="30695" y="16360"/>
                    </a:cubicBezTo>
                    <a:lnTo>
                      <a:pt x="30826" y="16372"/>
                    </a:lnTo>
                    <a:lnTo>
                      <a:pt x="30921" y="16193"/>
                    </a:lnTo>
                    <a:lnTo>
                      <a:pt x="30909" y="16134"/>
                    </a:lnTo>
                    <a:cubicBezTo>
                      <a:pt x="30755" y="15360"/>
                      <a:pt x="30076" y="14884"/>
                      <a:pt x="29469" y="14729"/>
                    </a:cubicBezTo>
                    <a:cubicBezTo>
                      <a:pt x="29370" y="14707"/>
                      <a:pt x="29277" y="14697"/>
                      <a:pt x="29189" y="14697"/>
                    </a:cubicBezTo>
                    <a:cubicBezTo>
                      <a:pt x="28653" y="14697"/>
                      <a:pt x="28319" y="15072"/>
                      <a:pt x="28135" y="15420"/>
                    </a:cubicBezTo>
                    <a:cubicBezTo>
                      <a:pt x="27968" y="14872"/>
                      <a:pt x="28528" y="14229"/>
                      <a:pt x="28528" y="14229"/>
                    </a:cubicBezTo>
                    <a:lnTo>
                      <a:pt x="29004" y="13693"/>
                    </a:lnTo>
                    <a:lnTo>
                      <a:pt x="28361" y="13991"/>
                    </a:lnTo>
                    <a:cubicBezTo>
                      <a:pt x="28151" y="14086"/>
                      <a:pt x="27635" y="14281"/>
                      <a:pt x="27261" y="14281"/>
                    </a:cubicBezTo>
                    <a:cubicBezTo>
                      <a:pt x="27168" y="14281"/>
                      <a:pt x="27084" y="14269"/>
                      <a:pt x="27016" y="14241"/>
                    </a:cubicBezTo>
                    <a:cubicBezTo>
                      <a:pt x="26956" y="14217"/>
                      <a:pt x="26897" y="14169"/>
                      <a:pt x="26873" y="14098"/>
                    </a:cubicBezTo>
                    <a:cubicBezTo>
                      <a:pt x="26694" y="13598"/>
                      <a:pt x="26921" y="13431"/>
                      <a:pt x="26921" y="13431"/>
                    </a:cubicBezTo>
                    <a:lnTo>
                      <a:pt x="27123" y="13300"/>
                    </a:lnTo>
                    <a:lnTo>
                      <a:pt x="26921" y="13169"/>
                    </a:lnTo>
                    <a:cubicBezTo>
                      <a:pt x="26373" y="12824"/>
                      <a:pt x="26075" y="12407"/>
                      <a:pt x="26016" y="11967"/>
                    </a:cubicBezTo>
                    <a:cubicBezTo>
                      <a:pt x="25992" y="11586"/>
                      <a:pt x="26099" y="11205"/>
                      <a:pt x="26313" y="10895"/>
                    </a:cubicBezTo>
                    <a:cubicBezTo>
                      <a:pt x="26671" y="11871"/>
                      <a:pt x="27802" y="12241"/>
                      <a:pt x="28897" y="12610"/>
                    </a:cubicBezTo>
                    <a:cubicBezTo>
                      <a:pt x="29778" y="12895"/>
                      <a:pt x="30683" y="13205"/>
                      <a:pt x="31195" y="13800"/>
                    </a:cubicBezTo>
                    <a:lnTo>
                      <a:pt x="31469" y="14146"/>
                    </a:lnTo>
                    <a:lnTo>
                      <a:pt x="31469" y="14146"/>
                    </a:lnTo>
                    <a:lnTo>
                      <a:pt x="31457" y="13705"/>
                    </a:lnTo>
                    <a:cubicBezTo>
                      <a:pt x="31445" y="13372"/>
                      <a:pt x="31409" y="13074"/>
                      <a:pt x="31374" y="12812"/>
                    </a:cubicBezTo>
                    <a:lnTo>
                      <a:pt x="31350" y="12610"/>
                    </a:lnTo>
                    <a:cubicBezTo>
                      <a:pt x="31266" y="11943"/>
                      <a:pt x="30778" y="11621"/>
                      <a:pt x="30326" y="11348"/>
                    </a:cubicBezTo>
                    <a:cubicBezTo>
                      <a:pt x="29933" y="11098"/>
                      <a:pt x="29588" y="10883"/>
                      <a:pt x="29588" y="10443"/>
                    </a:cubicBezTo>
                    <a:cubicBezTo>
                      <a:pt x="29588" y="9538"/>
                      <a:pt x="30576" y="9419"/>
                      <a:pt x="30600" y="9419"/>
                    </a:cubicBezTo>
                    <a:cubicBezTo>
                      <a:pt x="32183" y="9466"/>
                      <a:pt x="32564" y="10752"/>
                      <a:pt x="32612" y="11836"/>
                    </a:cubicBezTo>
                    <a:lnTo>
                      <a:pt x="32660" y="13276"/>
                    </a:lnTo>
                    <a:lnTo>
                      <a:pt x="32910" y="11848"/>
                    </a:lnTo>
                    <a:cubicBezTo>
                      <a:pt x="33005" y="11193"/>
                      <a:pt x="33267" y="10562"/>
                      <a:pt x="33660" y="10026"/>
                    </a:cubicBezTo>
                    <a:lnTo>
                      <a:pt x="33695" y="9966"/>
                    </a:lnTo>
                    <a:lnTo>
                      <a:pt x="33683" y="9907"/>
                    </a:lnTo>
                    <a:cubicBezTo>
                      <a:pt x="33398" y="8371"/>
                      <a:pt x="32743" y="6252"/>
                      <a:pt x="31266" y="4859"/>
                    </a:cubicBezTo>
                    <a:cubicBezTo>
                      <a:pt x="30790" y="4401"/>
                      <a:pt x="30314" y="4173"/>
                      <a:pt x="29850" y="4173"/>
                    </a:cubicBezTo>
                    <a:cubicBezTo>
                      <a:pt x="29734" y="4173"/>
                      <a:pt x="29619" y="4187"/>
                      <a:pt x="29504" y="4216"/>
                    </a:cubicBezTo>
                    <a:lnTo>
                      <a:pt x="29350" y="4263"/>
                    </a:lnTo>
                    <a:lnTo>
                      <a:pt x="29385" y="4406"/>
                    </a:lnTo>
                    <a:cubicBezTo>
                      <a:pt x="29659" y="5490"/>
                      <a:pt x="28945" y="6585"/>
                      <a:pt x="27837" y="6752"/>
                    </a:cubicBezTo>
                    <a:cubicBezTo>
                      <a:pt x="27741" y="6766"/>
                      <a:pt x="27646" y="6773"/>
                      <a:pt x="27551" y="6773"/>
                    </a:cubicBezTo>
                    <a:cubicBezTo>
                      <a:pt x="26561" y="6773"/>
                      <a:pt x="25712" y="6000"/>
                      <a:pt x="25647" y="4978"/>
                    </a:cubicBezTo>
                    <a:lnTo>
                      <a:pt x="25635" y="4835"/>
                    </a:lnTo>
                    <a:cubicBezTo>
                      <a:pt x="25611" y="3942"/>
                      <a:pt x="26409" y="2585"/>
                      <a:pt x="27635" y="1989"/>
                    </a:cubicBezTo>
                    <a:cubicBezTo>
                      <a:pt x="28062" y="1778"/>
                      <a:pt x="28509" y="1673"/>
                      <a:pt x="28967" y="1673"/>
                    </a:cubicBezTo>
                    <a:close/>
                    <a:moveTo>
                      <a:pt x="21900" y="1661"/>
                    </a:moveTo>
                    <a:cubicBezTo>
                      <a:pt x="22357" y="1661"/>
                      <a:pt x="22803" y="1766"/>
                      <a:pt x="23230" y="1977"/>
                    </a:cubicBezTo>
                    <a:cubicBezTo>
                      <a:pt x="24456" y="2585"/>
                      <a:pt x="25254" y="3942"/>
                      <a:pt x="25230" y="4835"/>
                    </a:cubicBezTo>
                    <a:lnTo>
                      <a:pt x="25206" y="4966"/>
                    </a:lnTo>
                    <a:cubicBezTo>
                      <a:pt x="25152" y="5988"/>
                      <a:pt x="24303" y="6761"/>
                      <a:pt x="23314" y="6761"/>
                    </a:cubicBezTo>
                    <a:cubicBezTo>
                      <a:pt x="23219" y="6761"/>
                      <a:pt x="23124" y="6754"/>
                      <a:pt x="23027" y="6740"/>
                    </a:cubicBezTo>
                    <a:cubicBezTo>
                      <a:pt x="21920" y="6573"/>
                      <a:pt x="21206" y="5490"/>
                      <a:pt x="21480" y="4406"/>
                    </a:cubicBezTo>
                    <a:lnTo>
                      <a:pt x="21515" y="4251"/>
                    </a:lnTo>
                    <a:lnTo>
                      <a:pt x="21360" y="4216"/>
                    </a:lnTo>
                    <a:cubicBezTo>
                      <a:pt x="21243" y="4187"/>
                      <a:pt x="21126" y="4173"/>
                      <a:pt x="21008" y="4173"/>
                    </a:cubicBezTo>
                    <a:cubicBezTo>
                      <a:pt x="20538" y="4173"/>
                      <a:pt x="20062" y="4399"/>
                      <a:pt x="19586" y="4847"/>
                    </a:cubicBezTo>
                    <a:cubicBezTo>
                      <a:pt x="18122" y="6252"/>
                      <a:pt x="17467" y="8359"/>
                      <a:pt x="17169" y="9895"/>
                    </a:cubicBezTo>
                    <a:lnTo>
                      <a:pt x="17158" y="9966"/>
                    </a:lnTo>
                    <a:lnTo>
                      <a:pt x="17205" y="10014"/>
                    </a:lnTo>
                    <a:cubicBezTo>
                      <a:pt x="17598" y="10550"/>
                      <a:pt x="17860" y="11181"/>
                      <a:pt x="17955" y="11848"/>
                    </a:cubicBezTo>
                    <a:lnTo>
                      <a:pt x="18193" y="13276"/>
                    </a:lnTo>
                    <a:lnTo>
                      <a:pt x="18253" y="11824"/>
                    </a:lnTo>
                    <a:cubicBezTo>
                      <a:pt x="18301" y="10752"/>
                      <a:pt x="18682" y="9454"/>
                      <a:pt x="20241" y="9419"/>
                    </a:cubicBezTo>
                    <a:cubicBezTo>
                      <a:pt x="20289" y="9419"/>
                      <a:pt x="21277" y="9526"/>
                      <a:pt x="21277" y="10431"/>
                    </a:cubicBezTo>
                    <a:cubicBezTo>
                      <a:pt x="21277" y="10871"/>
                      <a:pt x="20932" y="11086"/>
                      <a:pt x="20527" y="11336"/>
                    </a:cubicBezTo>
                    <a:cubicBezTo>
                      <a:pt x="20087" y="11621"/>
                      <a:pt x="19586" y="11931"/>
                      <a:pt x="19503" y="12610"/>
                    </a:cubicBezTo>
                    <a:lnTo>
                      <a:pt x="19479" y="12800"/>
                    </a:lnTo>
                    <a:cubicBezTo>
                      <a:pt x="19455" y="13062"/>
                      <a:pt x="19408" y="13360"/>
                      <a:pt x="19396" y="13693"/>
                    </a:cubicBezTo>
                    <a:lnTo>
                      <a:pt x="19384" y="14134"/>
                    </a:lnTo>
                    <a:lnTo>
                      <a:pt x="19670" y="13800"/>
                    </a:lnTo>
                    <a:cubicBezTo>
                      <a:pt x="20182" y="13193"/>
                      <a:pt x="21087" y="12895"/>
                      <a:pt x="21968" y="12598"/>
                    </a:cubicBezTo>
                    <a:cubicBezTo>
                      <a:pt x="23051" y="12229"/>
                      <a:pt x="24182" y="11860"/>
                      <a:pt x="24539" y="10895"/>
                    </a:cubicBezTo>
                    <a:cubicBezTo>
                      <a:pt x="24766" y="11205"/>
                      <a:pt x="24873" y="11574"/>
                      <a:pt x="24837" y="11955"/>
                    </a:cubicBezTo>
                    <a:cubicBezTo>
                      <a:pt x="24789" y="12407"/>
                      <a:pt x="24480" y="12812"/>
                      <a:pt x="23932" y="13169"/>
                    </a:cubicBezTo>
                    <a:lnTo>
                      <a:pt x="23754" y="13288"/>
                    </a:lnTo>
                    <a:lnTo>
                      <a:pt x="23932" y="13419"/>
                    </a:lnTo>
                    <a:cubicBezTo>
                      <a:pt x="23944" y="13419"/>
                      <a:pt x="24170" y="13598"/>
                      <a:pt x="23980" y="14098"/>
                    </a:cubicBezTo>
                    <a:cubicBezTo>
                      <a:pt x="23956" y="14157"/>
                      <a:pt x="23908" y="14205"/>
                      <a:pt x="23849" y="14229"/>
                    </a:cubicBezTo>
                    <a:cubicBezTo>
                      <a:pt x="23780" y="14257"/>
                      <a:pt x="23696" y="14269"/>
                      <a:pt x="23604" y="14269"/>
                    </a:cubicBezTo>
                    <a:cubicBezTo>
                      <a:pt x="23229" y="14269"/>
                      <a:pt x="22713" y="14074"/>
                      <a:pt x="22503" y="13979"/>
                    </a:cubicBezTo>
                    <a:lnTo>
                      <a:pt x="21849" y="13681"/>
                    </a:lnTo>
                    <a:lnTo>
                      <a:pt x="22325" y="14217"/>
                    </a:lnTo>
                    <a:cubicBezTo>
                      <a:pt x="22337" y="14229"/>
                      <a:pt x="22896" y="14860"/>
                      <a:pt x="22718" y="15420"/>
                    </a:cubicBezTo>
                    <a:cubicBezTo>
                      <a:pt x="22544" y="15061"/>
                      <a:pt x="22203" y="14685"/>
                      <a:pt x="21671" y="14685"/>
                    </a:cubicBezTo>
                    <a:cubicBezTo>
                      <a:pt x="21585" y="14685"/>
                      <a:pt x="21493" y="14695"/>
                      <a:pt x="21396" y="14717"/>
                    </a:cubicBezTo>
                    <a:cubicBezTo>
                      <a:pt x="20789" y="14860"/>
                      <a:pt x="20098" y="15348"/>
                      <a:pt x="19944" y="16134"/>
                    </a:cubicBezTo>
                    <a:lnTo>
                      <a:pt x="19944" y="16205"/>
                    </a:lnTo>
                    <a:lnTo>
                      <a:pt x="20039" y="16396"/>
                    </a:lnTo>
                    <a:lnTo>
                      <a:pt x="20158" y="16360"/>
                    </a:lnTo>
                    <a:cubicBezTo>
                      <a:pt x="20194" y="16348"/>
                      <a:pt x="20232" y="16342"/>
                      <a:pt x="20271" y="16342"/>
                    </a:cubicBezTo>
                    <a:cubicBezTo>
                      <a:pt x="20310" y="16342"/>
                      <a:pt x="20348" y="16348"/>
                      <a:pt x="20384" y="16360"/>
                    </a:cubicBezTo>
                    <a:cubicBezTo>
                      <a:pt x="20789" y="16491"/>
                      <a:pt x="21360" y="17265"/>
                      <a:pt x="21539" y="17551"/>
                    </a:cubicBezTo>
                    <a:lnTo>
                      <a:pt x="21646" y="17717"/>
                    </a:lnTo>
                    <a:lnTo>
                      <a:pt x="21777" y="17563"/>
                    </a:lnTo>
                    <a:cubicBezTo>
                      <a:pt x="21789" y="17551"/>
                      <a:pt x="22408" y="16789"/>
                      <a:pt x="23099" y="16753"/>
                    </a:cubicBezTo>
                    <a:cubicBezTo>
                      <a:pt x="23112" y="16752"/>
                      <a:pt x="23126" y="16752"/>
                      <a:pt x="23140" y="16752"/>
                    </a:cubicBezTo>
                    <a:cubicBezTo>
                      <a:pt x="23422" y="16752"/>
                      <a:pt x="23691" y="16870"/>
                      <a:pt x="23885" y="17074"/>
                    </a:cubicBezTo>
                    <a:cubicBezTo>
                      <a:pt x="24444" y="17646"/>
                      <a:pt x="24468" y="17932"/>
                      <a:pt x="24432" y="18051"/>
                    </a:cubicBezTo>
                    <a:cubicBezTo>
                      <a:pt x="24385" y="18217"/>
                      <a:pt x="24135" y="18289"/>
                      <a:pt x="24027" y="18313"/>
                    </a:cubicBezTo>
                    <a:cubicBezTo>
                      <a:pt x="23813" y="18348"/>
                      <a:pt x="23623" y="18467"/>
                      <a:pt x="23504" y="18658"/>
                    </a:cubicBezTo>
                    <a:cubicBezTo>
                      <a:pt x="23337" y="18932"/>
                      <a:pt x="23337" y="19325"/>
                      <a:pt x="23480" y="19872"/>
                    </a:cubicBezTo>
                    <a:lnTo>
                      <a:pt x="23492" y="19908"/>
                    </a:lnTo>
                    <a:cubicBezTo>
                      <a:pt x="23504" y="19932"/>
                      <a:pt x="24468" y="21730"/>
                      <a:pt x="23039" y="22944"/>
                    </a:cubicBezTo>
                    <a:cubicBezTo>
                      <a:pt x="22544" y="23426"/>
                      <a:pt x="22004" y="23580"/>
                      <a:pt x="21517" y="23580"/>
                    </a:cubicBezTo>
                    <a:cubicBezTo>
                      <a:pt x="20695" y="23580"/>
                      <a:pt x="20024" y="23141"/>
                      <a:pt x="19979" y="23111"/>
                    </a:cubicBezTo>
                    <a:lnTo>
                      <a:pt x="19956" y="23099"/>
                    </a:lnTo>
                    <a:cubicBezTo>
                      <a:pt x="19640" y="22973"/>
                      <a:pt x="19374" y="22909"/>
                      <a:pt x="19148" y="22909"/>
                    </a:cubicBezTo>
                    <a:cubicBezTo>
                      <a:pt x="18990" y="22909"/>
                      <a:pt x="18852" y="22940"/>
                      <a:pt x="18729" y="23004"/>
                    </a:cubicBezTo>
                    <a:cubicBezTo>
                      <a:pt x="18539" y="23099"/>
                      <a:pt x="18396" y="23278"/>
                      <a:pt x="18336" y="23480"/>
                    </a:cubicBezTo>
                    <a:cubicBezTo>
                      <a:pt x="18312" y="23587"/>
                      <a:pt x="18229" y="23837"/>
                      <a:pt x="18039" y="23873"/>
                    </a:cubicBezTo>
                    <a:cubicBezTo>
                      <a:pt x="18025" y="23876"/>
                      <a:pt x="18008" y="23878"/>
                      <a:pt x="17989" y="23878"/>
                    </a:cubicBezTo>
                    <a:cubicBezTo>
                      <a:pt x="17849" y="23878"/>
                      <a:pt x="17575" y="23776"/>
                      <a:pt x="17134" y="23230"/>
                    </a:cubicBezTo>
                    <a:cubicBezTo>
                      <a:pt x="16931" y="23016"/>
                      <a:pt x="16836" y="22718"/>
                      <a:pt x="16872" y="22420"/>
                    </a:cubicBezTo>
                    <a:cubicBezTo>
                      <a:pt x="16979" y="21742"/>
                      <a:pt x="17801" y="21182"/>
                      <a:pt x="17812" y="21182"/>
                    </a:cubicBezTo>
                    <a:lnTo>
                      <a:pt x="17979" y="21063"/>
                    </a:lnTo>
                    <a:lnTo>
                      <a:pt x="17812" y="20944"/>
                    </a:lnTo>
                    <a:cubicBezTo>
                      <a:pt x="17550" y="20730"/>
                      <a:pt x="16836" y="20099"/>
                      <a:pt x="16741" y="19670"/>
                    </a:cubicBezTo>
                    <a:cubicBezTo>
                      <a:pt x="16741" y="19646"/>
                      <a:pt x="16729" y="19622"/>
                      <a:pt x="16729" y="19610"/>
                    </a:cubicBezTo>
                    <a:lnTo>
                      <a:pt x="16729" y="19408"/>
                    </a:lnTo>
                    <a:lnTo>
                      <a:pt x="16538" y="19456"/>
                    </a:lnTo>
                    <a:cubicBezTo>
                      <a:pt x="15824" y="19658"/>
                      <a:pt x="15372" y="20313"/>
                      <a:pt x="15241" y="20884"/>
                    </a:cubicBezTo>
                    <a:cubicBezTo>
                      <a:pt x="15086" y="21575"/>
                      <a:pt x="15526" y="22004"/>
                      <a:pt x="15943" y="22206"/>
                    </a:cubicBezTo>
                    <a:cubicBezTo>
                      <a:pt x="15868" y="22230"/>
                      <a:pt x="15790" y="22241"/>
                      <a:pt x="15713" y="22241"/>
                    </a:cubicBezTo>
                    <a:cubicBezTo>
                      <a:pt x="15222" y="22241"/>
                      <a:pt x="14741" y="21813"/>
                      <a:pt x="14741" y="21813"/>
                    </a:cubicBezTo>
                    <a:lnTo>
                      <a:pt x="14205" y="21337"/>
                    </a:lnTo>
                    <a:lnTo>
                      <a:pt x="14502" y="21992"/>
                    </a:lnTo>
                    <a:cubicBezTo>
                      <a:pt x="14622" y="22242"/>
                      <a:pt x="14895" y="22992"/>
                      <a:pt x="14753" y="23325"/>
                    </a:cubicBezTo>
                    <a:cubicBezTo>
                      <a:pt x="14729" y="23397"/>
                      <a:pt x="14681" y="23444"/>
                      <a:pt x="14610" y="23468"/>
                    </a:cubicBezTo>
                    <a:cubicBezTo>
                      <a:pt x="14464" y="23520"/>
                      <a:pt x="14346" y="23539"/>
                      <a:pt x="14253" y="23539"/>
                    </a:cubicBezTo>
                    <a:cubicBezTo>
                      <a:pt x="14026" y="23539"/>
                      <a:pt x="13943" y="23429"/>
                      <a:pt x="13943" y="23420"/>
                    </a:cubicBezTo>
                    <a:lnTo>
                      <a:pt x="13812" y="23230"/>
                    </a:lnTo>
                    <a:lnTo>
                      <a:pt x="13693" y="23420"/>
                    </a:lnTo>
                    <a:cubicBezTo>
                      <a:pt x="13336" y="23968"/>
                      <a:pt x="12931" y="24266"/>
                      <a:pt x="12478" y="24325"/>
                    </a:cubicBezTo>
                    <a:cubicBezTo>
                      <a:pt x="12443" y="24328"/>
                      <a:pt x="12409" y="24329"/>
                      <a:pt x="12374" y="24329"/>
                    </a:cubicBezTo>
                    <a:cubicBezTo>
                      <a:pt x="12030" y="24329"/>
                      <a:pt x="11699" y="24222"/>
                      <a:pt x="11407" y="24028"/>
                    </a:cubicBezTo>
                    <a:cubicBezTo>
                      <a:pt x="12383" y="23671"/>
                      <a:pt x="12764" y="22539"/>
                      <a:pt x="13121" y="21444"/>
                    </a:cubicBezTo>
                    <a:cubicBezTo>
                      <a:pt x="13419" y="20551"/>
                      <a:pt x="13717" y="19634"/>
                      <a:pt x="14336" y="19134"/>
                    </a:cubicBezTo>
                    <a:lnTo>
                      <a:pt x="14681" y="18848"/>
                    </a:lnTo>
                    <a:lnTo>
                      <a:pt x="14681" y="18848"/>
                    </a:lnTo>
                    <a:lnTo>
                      <a:pt x="14241" y="18872"/>
                    </a:lnTo>
                    <a:cubicBezTo>
                      <a:pt x="13895" y="18884"/>
                      <a:pt x="13598" y="18920"/>
                      <a:pt x="13336" y="18956"/>
                    </a:cubicBezTo>
                    <a:lnTo>
                      <a:pt x="13145" y="18979"/>
                    </a:lnTo>
                    <a:cubicBezTo>
                      <a:pt x="12467" y="19051"/>
                      <a:pt x="12145" y="19551"/>
                      <a:pt x="11871" y="19991"/>
                    </a:cubicBezTo>
                    <a:cubicBezTo>
                      <a:pt x="11621" y="20396"/>
                      <a:pt x="11407" y="20742"/>
                      <a:pt x="10966" y="20742"/>
                    </a:cubicBezTo>
                    <a:cubicBezTo>
                      <a:pt x="10061" y="20742"/>
                      <a:pt x="9954" y="19753"/>
                      <a:pt x="9954" y="19730"/>
                    </a:cubicBezTo>
                    <a:cubicBezTo>
                      <a:pt x="9990" y="18146"/>
                      <a:pt x="11288" y="17765"/>
                      <a:pt x="12359" y="17717"/>
                    </a:cubicBezTo>
                    <a:lnTo>
                      <a:pt x="13812" y="17658"/>
                    </a:lnTo>
                    <a:lnTo>
                      <a:pt x="12383" y="17420"/>
                    </a:lnTo>
                    <a:cubicBezTo>
                      <a:pt x="11716" y="17324"/>
                      <a:pt x="11097" y="17063"/>
                      <a:pt x="10550" y="16670"/>
                    </a:cubicBezTo>
                    <a:lnTo>
                      <a:pt x="10502" y="16622"/>
                    </a:lnTo>
                    <a:lnTo>
                      <a:pt x="10431" y="16646"/>
                    </a:lnTo>
                    <a:cubicBezTo>
                      <a:pt x="8907" y="16932"/>
                      <a:pt x="6787" y="17586"/>
                      <a:pt x="5382" y="19051"/>
                    </a:cubicBezTo>
                    <a:cubicBezTo>
                      <a:pt x="4823" y="19658"/>
                      <a:pt x="4608" y="20253"/>
                      <a:pt x="4751" y="20825"/>
                    </a:cubicBezTo>
                    <a:lnTo>
                      <a:pt x="4787" y="20980"/>
                    </a:lnTo>
                    <a:lnTo>
                      <a:pt x="4942" y="20944"/>
                    </a:lnTo>
                    <a:cubicBezTo>
                      <a:pt x="5097" y="20905"/>
                      <a:pt x="5252" y="20886"/>
                      <a:pt x="5405" y="20886"/>
                    </a:cubicBezTo>
                    <a:cubicBezTo>
                      <a:pt x="6314" y="20886"/>
                      <a:pt x="7122" y="21553"/>
                      <a:pt x="7275" y="22492"/>
                    </a:cubicBezTo>
                    <a:cubicBezTo>
                      <a:pt x="7442" y="23599"/>
                      <a:pt x="6621" y="24611"/>
                      <a:pt x="5501" y="24671"/>
                    </a:cubicBezTo>
                    <a:lnTo>
                      <a:pt x="5370" y="24694"/>
                    </a:lnTo>
                    <a:cubicBezTo>
                      <a:pt x="5351" y="24695"/>
                      <a:pt x="5332" y="24696"/>
                      <a:pt x="5313" y="24696"/>
                    </a:cubicBezTo>
                    <a:cubicBezTo>
                      <a:pt x="4420" y="24696"/>
                      <a:pt x="3096" y="23894"/>
                      <a:pt x="2513" y="22694"/>
                    </a:cubicBezTo>
                    <a:cubicBezTo>
                      <a:pt x="1834" y="21301"/>
                      <a:pt x="2275" y="19694"/>
                      <a:pt x="3763" y="18206"/>
                    </a:cubicBezTo>
                    <a:lnTo>
                      <a:pt x="3775" y="18194"/>
                    </a:lnTo>
                    <a:cubicBezTo>
                      <a:pt x="5228" y="16753"/>
                      <a:pt x="7168" y="16003"/>
                      <a:pt x="9538" y="16003"/>
                    </a:cubicBezTo>
                    <a:lnTo>
                      <a:pt x="9895" y="16003"/>
                    </a:lnTo>
                    <a:lnTo>
                      <a:pt x="9740" y="15777"/>
                    </a:lnTo>
                    <a:cubicBezTo>
                      <a:pt x="9526" y="15420"/>
                      <a:pt x="9371" y="15039"/>
                      <a:pt x="9276" y="14634"/>
                    </a:cubicBezTo>
                    <a:cubicBezTo>
                      <a:pt x="9439" y="14563"/>
                      <a:pt x="9621" y="14532"/>
                      <a:pt x="9814" y="14532"/>
                    </a:cubicBezTo>
                    <a:cubicBezTo>
                      <a:pt x="10911" y="14532"/>
                      <a:pt x="12327" y="15517"/>
                      <a:pt x="12347" y="15527"/>
                    </a:cubicBezTo>
                    <a:lnTo>
                      <a:pt x="12526" y="15289"/>
                    </a:lnTo>
                    <a:cubicBezTo>
                      <a:pt x="8752" y="12419"/>
                      <a:pt x="10192" y="10169"/>
                      <a:pt x="10419" y="9871"/>
                    </a:cubicBezTo>
                    <a:cubicBezTo>
                      <a:pt x="10554" y="9768"/>
                      <a:pt x="11094" y="9414"/>
                      <a:pt x="11913" y="9414"/>
                    </a:cubicBezTo>
                    <a:cubicBezTo>
                      <a:pt x="12893" y="9414"/>
                      <a:pt x="14272" y="9922"/>
                      <a:pt x="15836" y="11979"/>
                    </a:cubicBezTo>
                    <a:lnTo>
                      <a:pt x="16074" y="11800"/>
                    </a:lnTo>
                    <a:cubicBezTo>
                      <a:pt x="16062" y="11776"/>
                      <a:pt x="14693" y="9824"/>
                      <a:pt x="15181" y="8728"/>
                    </a:cubicBezTo>
                    <a:lnTo>
                      <a:pt x="15181" y="8728"/>
                    </a:lnTo>
                    <a:cubicBezTo>
                      <a:pt x="15586" y="8812"/>
                      <a:pt x="15979" y="8978"/>
                      <a:pt x="16324" y="9193"/>
                    </a:cubicBezTo>
                    <a:lnTo>
                      <a:pt x="16550" y="9347"/>
                    </a:lnTo>
                    <a:lnTo>
                      <a:pt x="16550" y="9062"/>
                    </a:lnTo>
                    <a:cubicBezTo>
                      <a:pt x="16538" y="6668"/>
                      <a:pt x="17277" y="4704"/>
                      <a:pt x="18741" y="3228"/>
                    </a:cubicBezTo>
                    <a:cubicBezTo>
                      <a:pt x="19782" y="2195"/>
                      <a:pt x="20868" y="1661"/>
                      <a:pt x="21900" y="1661"/>
                    </a:cubicBezTo>
                    <a:close/>
                    <a:moveTo>
                      <a:pt x="19539" y="24742"/>
                    </a:moveTo>
                    <a:cubicBezTo>
                      <a:pt x="19634" y="24790"/>
                      <a:pt x="19741" y="24837"/>
                      <a:pt x="19848" y="24885"/>
                    </a:cubicBezTo>
                    <a:cubicBezTo>
                      <a:pt x="19741" y="24921"/>
                      <a:pt x="19634" y="24968"/>
                      <a:pt x="19539" y="25016"/>
                    </a:cubicBezTo>
                    <a:cubicBezTo>
                      <a:pt x="19503" y="24968"/>
                      <a:pt x="19455" y="24921"/>
                      <a:pt x="19420" y="24885"/>
                    </a:cubicBezTo>
                    <a:cubicBezTo>
                      <a:pt x="19467" y="24837"/>
                      <a:pt x="19503" y="24790"/>
                      <a:pt x="19539" y="24742"/>
                    </a:cubicBezTo>
                    <a:close/>
                    <a:moveTo>
                      <a:pt x="31302" y="24742"/>
                    </a:moveTo>
                    <a:cubicBezTo>
                      <a:pt x="31350" y="24790"/>
                      <a:pt x="31386" y="24837"/>
                      <a:pt x="31421" y="24885"/>
                    </a:cubicBezTo>
                    <a:cubicBezTo>
                      <a:pt x="31386" y="24921"/>
                      <a:pt x="31350" y="24968"/>
                      <a:pt x="31302" y="25016"/>
                    </a:cubicBezTo>
                    <a:cubicBezTo>
                      <a:pt x="31219" y="24968"/>
                      <a:pt x="31112" y="24921"/>
                      <a:pt x="30993" y="24885"/>
                    </a:cubicBezTo>
                    <a:cubicBezTo>
                      <a:pt x="31112" y="24837"/>
                      <a:pt x="31219" y="24790"/>
                      <a:pt x="31302" y="24742"/>
                    </a:cubicBezTo>
                    <a:close/>
                    <a:moveTo>
                      <a:pt x="16003" y="24433"/>
                    </a:moveTo>
                    <a:cubicBezTo>
                      <a:pt x="16134" y="24587"/>
                      <a:pt x="16288" y="24742"/>
                      <a:pt x="16443" y="24885"/>
                    </a:cubicBezTo>
                    <a:cubicBezTo>
                      <a:pt x="16288" y="25016"/>
                      <a:pt x="16134" y="25171"/>
                      <a:pt x="16003" y="25325"/>
                    </a:cubicBezTo>
                    <a:cubicBezTo>
                      <a:pt x="15848" y="25147"/>
                      <a:pt x="15669" y="24992"/>
                      <a:pt x="15479" y="24885"/>
                    </a:cubicBezTo>
                    <a:cubicBezTo>
                      <a:pt x="15669" y="24766"/>
                      <a:pt x="15848" y="24611"/>
                      <a:pt x="16003" y="24433"/>
                    </a:cubicBezTo>
                    <a:close/>
                    <a:moveTo>
                      <a:pt x="34850" y="24433"/>
                    </a:moveTo>
                    <a:cubicBezTo>
                      <a:pt x="34993" y="24611"/>
                      <a:pt x="35172" y="24766"/>
                      <a:pt x="35374" y="24873"/>
                    </a:cubicBezTo>
                    <a:cubicBezTo>
                      <a:pt x="35172" y="24992"/>
                      <a:pt x="34993" y="25147"/>
                      <a:pt x="34850" y="25325"/>
                    </a:cubicBezTo>
                    <a:cubicBezTo>
                      <a:pt x="34709" y="25173"/>
                      <a:pt x="34568" y="25020"/>
                      <a:pt x="34405" y="24879"/>
                    </a:cubicBezTo>
                    <a:lnTo>
                      <a:pt x="34405" y="24879"/>
                    </a:lnTo>
                    <a:cubicBezTo>
                      <a:pt x="34568" y="24738"/>
                      <a:pt x="34709" y="24585"/>
                      <a:pt x="34850" y="24433"/>
                    </a:cubicBezTo>
                    <a:close/>
                    <a:moveTo>
                      <a:pt x="19444" y="24361"/>
                    </a:moveTo>
                    <a:lnTo>
                      <a:pt x="19301" y="24563"/>
                    </a:lnTo>
                    <a:cubicBezTo>
                      <a:pt x="19265" y="24599"/>
                      <a:pt x="19229" y="24635"/>
                      <a:pt x="19205" y="24683"/>
                    </a:cubicBezTo>
                    <a:lnTo>
                      <a:pt x="19015" y="24873"/>
                    </a:lnTo>
                    <a:lnTo>
                      <a:pt x="19205" y="25075"/>
                    </a:lnTo>
                    <a:cubicBezTo>
                      <a:pt x="19229" y="25123"/>
                      <a:pt x="19265" y="25159"/>
                      <a:pt x="19301" y="25195"/>
                    </a:cubicBezTo>
                    <a:lnTo>
                      <a:pt x="19444" y="25397"/>
                    </a:lnTo>
                    <a:lnTo>
                      <a:pt x="19670" y="25290"/>
                    </a:lnTo>
                    <a:cubicBezTo>
                      <a:pt x="19765" y="25242"/>
                      <a:pt x="19860" y="25195"/>
                      <a:pt x="19967" y="25159"/>
                    </a:cubicBezTo>
                    <a:lnTo>
                      <a:pt x="20646" y="24873"/>
                    </a:lnTo>
                    <a:lnTo>
                      <a:pt x="19967" y="24599"/>
                    </a:lnTo>
                    <a:cubicBezTo>
                      <a:pt x="19860" y="24563"/>
                      <a:pt x="19753" y="24516"/>
                      <a:pt x="19670" y="24468"/>
                    </a:cubicBezTo>
                    <a:lnTo>
                      <a:pt x="19444" y="24361"/>
                    </a:lnTo>
                    <a:close/>
                    <a:moveTo>
                      <a:pt x="31397" y="24361"/>
                    </a:moveTo>
                    <a:lnTo>
                      <a:pt x="31183" y="24468"/>
                    </a:lnTo>
                    <a:cubicBezTo>
                      <a:pt x="31088" y="24516"/>
                      <a:pt x="30993" y="24563"/>
                      <a:pt x="30885" y="24599"/>
                    </a:cubicBezTo>
                    <a:lnTo>
                      <a:pt x="30195" y="24873"/>
                    </a:lnTo>
                    <a:lnTo>
                      <a:pt x="30874" y="25159"/>
                    </a:lnTo>
                    <a:cubicBezTo>
                      <a:pt x="30993" y="25195"/>
                      <a:pt x="31088" y="25242"/>
                      <a:pt x="31171" y="25290"/>
                    </a:cubicBezTo>
                    <a:lnTo>
                      <a:pt x="31397" y="25397"/>
                    </a:lnTo>
                    <a:lnTo>
                      <a:pt x="31552" y="25195"/>
                    </a:lnTo>
                    <a:cubicBezTo>
                      <a:pt x="31576" y="25159"/>
                      <a:pt x="31612" y="25123"/>
                      <a:pt x="31647" y="25075"/>
                    </a:cubicBezTo>
                    <a:lnTo>
                      <a:pt x="31826" y="24873"/>
                    </a:lnTo>
                    <a:lnTo>
                      <a:pt x="31647" y="24683"/>
                    </a:lnTo>
                    <a:cubicBezTo>
                      <a:pt x="31612" y="24635"/>
                      <a:pt x="31576" y="24599"/>
                      <a:pt x="31552" y="24563"/>
                    </a:cubicBezTo>
                    <a:lnTo>
                      <a:pt x="31397" y="24361"/>
                    </a:lnTo>
                    <a:close/>
                    <a:moveTo>
                      <a:pt x="15991" y="23968"/>
                    </a:moveTo>
                    <a:lnTo>
                      <a:pt x="15765" y="24254"/>
                    </a:lnTo>
                    <a:cubicBezTo>
                      <a:pt x="15645" y="24397"/>
                      <a:pt x="15491" y="24528"/>
                      <a:pt x="15324" y="24623"/>
                    </a:cubicBezTo>
                    <a:lnTo>
                      <a:pt x="14860" y="24885"/>
                    </a:lnTo>
                    <a:lnTo>
                      <a:pt x="15324" y="25135"/>
                    </a:lnTo>
                    <a:cubicBezTo>
                      <a:pt x="15491" y="25230"/>
                      <a:pt x="15645" y="25361"/>
                      <a:pt x="15765" y="25504"/>
                    </a:cubicBezTo>
                    <a:lnTo>
                      <a:pt x="15991" y="25790"/>
                    </a:lnTo>
                    <a:lnTo>
                      <a:pt x="16229" y="25516"/>
                    </a:lnTo>
                    <a:cubicBezTo>
                      <a:pt x="16348" y="25373"/>
                      <a:pt x="16491" y="25230"/>
                      <a:pt x="16634" y="25111"/>
                    </a:cubicBezTo>
                    <a:lnTo>
                      <a:pt x="16908" y="24885"/>
                    </a:lnTo>
                    <a:lnTo>
                      <a:pt x="16634" y="24647"/>
                    </a:lnTo>
                    <a:cubicBezTo>
                      <a:pt x="16491" y="24528"/>
                      <a:pt x="16348" y="24385"/>
                      <a:pt x="16229" y="24242"/>
                    </a:cubicBezTo>
                    <a:lnTo>
                      <a:pt x="15991" y="23968"/>
                    </a:lnTo>
                    <a:close/>
                    <a:moveTo>
                      <a:pt x="34862" y="23968"/>
                    </a:moveTo>
                    <a:lnTo>
                      <a:pt x="34624" y="24242"/>
                    </a:lnTo>
                    <a:cubicBezTo>
                      <a:pt x="34493" y="24385"/>
                      <a:pt x="34350" y="24528"/>
                      <a:pt x="34207" y="24647"/>
                    </a:cubicBezTo>
                    <a:lnTo>
                      <a:pt x="33945" y="24885"/>
                    </a:lnTo>
                    <a:lnTo>
                      <a:pt x="34207" y="25111"/>
                    </a:lnTo>
                    <a:cubicBezTo>
                      <a:pt x="34350" y="25230"/>
                      <a:pt x="34493" y="25373"/>
                      <a:pt x="34624" y="25516"/>
                    </a:cubicBezTo>
                    <a:lnTo>
                      <a:pt x="34862" y="25790"/>
                    </a:lnTo>
                    <a:lnTo>
                      <a:pt x="35076" y="25516"/>
                    </a:lnTo>
                    <a:cubicBezTo>
                      <a:pt x="35196" y="25361"/>
                      <a:pt x="35350" y="25242"/>
                      <a:pt x="35517" y="25147"/>
                    </a:cubicBezTo>
                    <a:lnTo>
                      <a:pt x="35981" y="24885"/>
                    </a:lnTo>
                    <a:lnTo>
                      <a:pt x="35529" y="24623"/>
                    </a:lnTo>
                    <a:cubicBezTo>
                      <a:pt x="35362" y="24528"/>
                      <a:pt x="35207" y="24397"/>
                      <a:pt x="35076" y="24254"/>
                    </a:cubicBezTo>
                    <a:lnTo>
                      <a:pt x="34862" y="23968"/>
                    </a:lnTo>
                    <a:close/>
                    <a:moveTo>
                      <a:pt x="8787" y="23825"/>
                    </a:moveTo>
                    <a:lnTo>
                      <a:pt x="9883" y="24885"/>
                    </a:lnTo>
                    <a:lnTo>
                      <a:pt x="8787" y="25933"/>
                    </a:lnTo>
                    <a:cubicBezTo>
                      <a:pt x="8668" y="25552"/>
                      <a:pt x="8478" y="25195"/>
                      <a:pt x="8252" y="24885"/>
                    </a:cubicBezTo>
                    <a:lnTo>
                      <a:pt x="8252" y="24873"/>
                    </a:lnTo>
                    <a:cubicBezTo>
                      <a:pt x="8478" y="24563"/>
                      <a:pt x="8668" y="24206"/>
                      <a:pt x="8787" y="23825"/>
                    </a:cubicBezTo>
                    <a:close/>
                    <a:moveTo>
                      <a:pt x="42054" y="23825"/>
                    </a:moveTo>
                    <a:cubicBezTo>
                      <a:pt x="42173" y="24206"/>
                      <a:pt x="42363" y="24563"/>
                      <a:pt x="42601" y="24885"/>
                    </a:cubicBezTo>
                    <a:cubicBezTo>
                      <a:pt x="42363" y="25195"/>
                      <a:pt x="42173" y="25552"/>
                      <a:pt x="42054" y="25933"/>
                    </a:cubicBezTo>
                    <a:lnTo>
                      <a:pt x="40958" y="24873"/>
                    </a:lnTo>
                    <a:lnTo>
                      <a:pt x="42054" y="23825"/>
                    </a:lnTo>
                    <a:close/>
                    <a:moveTo>
                      <a:pt x="8645" y="23278"/>
                    </a:moveTo>
                    <a:lnTo>
                      <a:pt x="8490" y="23742"/>
                    </a:lnTo>
                    <a:cubicBezTo>
                      <a:pt x="8383" y="24087"/>
                      <a:pt x="8216" y="24409"/>
                      <a:pt x="8002" y="24706"/>
                    </a:cubicBezTo>
                    <a:lnTo>
                      <a:pt x="7871" y="24885"/>
                    </a:lnTo>
                    <a:lnTo>
                      <a:pt x="8002" y="25052"/>
                    </a:lnTo>
                    <a:cubicBezTo>
                      <a:pt x="8216" y="25349"/>
                      <a:pt x="8383" y="25671"/>
                      <a:pt x="8490" y="26028"/>
                    </a:cubicBezTo>
                    <a:lnTo>
                      <a:pt x="8645" y="26492"/>
                    </a:lnTo>
                    <a:lnTo>
                      <a:pt x="10323" y="24885"/>
                    </a:lnTo>
                    <a:lnTo>
                      <a:pt x="8645" y="23278"/>
                    </a:lnTo>
                    <a:close/>
                    <a:moveTo>
                      <a:pt x="42196" y="23266"/>
                    </a:moveTo>
                    <a:lnTo>
                      <a:pt x="40530" y="24873"/>
                    </a:lnTo>
                    <a:lnTo>
                      <a:pt x="42208" y="26492"/>
                    </a:lnTo>
                    <a:lnTo>
                      <a:pt x="42351" y="26016"/>
                    </a:lnTo>
                    <a:cubicBezTo>
                      <a:pt x="42458" y="25671"/>
                      <a:pt x="42625" y="25349"/>
                      <a:pt x="42839" y="25052"/>
                    </a:cubicBezTo>
                    <a:lnTo>
                      <a:pt x="42970" y="24873"/>
                    </a:lnTo>
                    <a:lnTo>
                      <a:pt x="42839" y="24706"/>
                    </a:lnTo>
                    <a:cubicBezTo>
                      <a:pt x="42625" y="24409"/>
                      <a:pt x="42458" y="24087"/>
                      <a:pt x="42351" y="23742"/>
                    </a:cubicBezTo>
                    <a:lnTo>
                      <a:pt x="42196" y="23266"/>
                    </a:lnTo>
                    <a:close/>
                    <a:moveTo>
                      <a:pt x="25421" y="21944"/>
                    </a:moveTo>
                    <a:cubicBezTo>
                      <a:pt x="25551" y="22813"/>
                      <a:pt x="26004" y="23599"/>
                      <a:pt x="26671" y="24159"/>
                    </a:cubicBezTo>
                    <a:cubicBezTo>
                      <a:pt x="26980" y="24456"/>
                      <a:pt x="27349" y="24706"/>
                      <a:pt x="27742" y="24885"/>
                    </a:cubicBezTo>
                    <a:cubicBezTo>
                      <a:pt x="27349" y="25064"/>
                      <a:pt x="26992" y="25314"/>
                      <a:pt x="26683" y="25599"/>
                    </a:cubicBezTo>
                    <a:cubicBezTo>
                      <a:pt x="26004" y="26171"/>
                      <a:pt x="25563" y="26969"/>
                      <a:pt x="25421" y="27838"/>
                    </a:cubicBezTo>
                    <a:cubicBezTo>
                      <a:pt x="25278" y="26969"/>
                      <a:pt x="24825" y="26183"/>
                      <a:pt x="24158" y="25623"/>
                    </a:cubicBezTo>
                    <a:cubicBezTo>
                      <a:pt x="23849" y="25314"/>
                      <a:pt x="23480" y="25075"/>
                      <a:pt x="23087" y="24897"/>
                    </a:cubicBezTo>
                    <a:lnTo>
                      <a:pt x="23099" y="24897"/>
                    </a:lnTo>
                    <a:cubicBezTo>
                      <a:pt x="23480" y="24718"/>
                      <a:pt x="23837" y="24468"/>
                      <a:pt x="24147" y="24182"/>
                    </a:cubicBezTo>
                    <a:cubicBezTo>
                      <a:pt x="24825" y="23611"/>
                      <a:pt x="25278" y="22813"/>
                      <a:pt x="25421" y="21944"/>
                    </a:cubicBezTo>
                    <a:close/>
                    <a:moveTo>
                      <a:pt x="25421" y="20122"/>
                    </a:moveTo>
                    <a:lnTo>
                      <a:pt x="25123" y="21896"/>
                    </a:lnTo>
                    <a:cubicBezTo>
                      <a:pt x="24980" y="22694"/>
                      <a:pt x="24563" y="23420"/>
                      <a:pt x="23944" y="23944"/>
                    </a:cubicBezTo>
                    <a:cubicBezTo>
                      <a:pt x="23658" y="24218"/>
                      <a:pt x="23325" y="24444"/>
                      <a:pt x="22968" y="24611"/>
                    </a:cubicBezTo>
                    <a:lnTo>
                      <a:pt x="22373" y="24885"/>
                    </a:lnTo>
                    <a:lnTo>
                      <a:pt x="22968" y="25159"/>
                    </a:lnTo>
                    <a:cubicBezTo>
                      <a:pt x="23325" y="25325"/>
                      <a:pt x="23658" y="25552"/>
                      <a:pt x="23956" y="25826"/>
                    </a:cubicBezTo>
                    <a:cubicBezTo>
                      <a:pt x="24575" y="26349"/>
                      <a:pt x="24992" y="27076"/>
                      <a:pt x="25123" y="27873"/>
                    </a:cubicBezTo>
                    <a:lnTo>
                      <a:pt x="25421" y="29659"/>
                    </a:lnTo>
                    <a:lnTo>
                      <a:pt x="25718" y="27873"/>
                    </a:lnTo>
                    <a:cubicBezTo>
                      <a:pt x="25849" y="27076"/>
                      <a:pt x="26266" y="26349"/>
                      <a:pt x="26885" y="25826"/>
                    </a:cubicBezTo>
                    <a:cubicBezTo>
                      <a:pt x="27171" y="25552"/>
                      <a:pt x="27504" y="25325"/>
                      <a:pt x="27873" y="25159"/>
                    </a:cubicBezTo>
                    <a:lnTo>
                      <a:pt x="28469" y="24885"/>
                    </a:lnTo>
                    <a:lnTo>
                      <a:pt x="27873" y="24611"/>
                    </a:lnTo>
                    <a:cubicBezTo>
                      <a:pt x="27504" y="24444"/>
                      <a:pt x="27171" y="24218"/>
                      <a:pt x="26873" y="23932"/>
                    </a:cubicBezTo>
                    <a:cubicBezTo>
                      <a:pt x="26254" y="23420"/>
                      <a:pt x="25849" y="22694"/>
                      <a:pt x="25718" y="21896"/>
                    </a:cubicBezTo>
                    <a:lnTo>
                      <a:pt x="25421" y="20122"/>
                    </a:lnTo>
                    <a:close/>
                    <a:moveTo>
                      <a:pt x="25421" y="33446"/>
                    </a:moveTo>
                    <a:cubicBezTo>
                      <a:pt x="25528" y="33588"/>
                      <a:pt x="25659" y="33731"/>
                      <a:pt x="25790" y="33862"/>
                    </a:cubicBezTo>
                    <a:cubicBezTo>
                      <a:pt x="25885" y="33957"/>
                      <a:pt x="25992" y="34053"/>
                      <a:pt x="26099" y="34136"/>
                    </a:cubicBezTo>
                    <a:cubicBezTo>
                      <a:pt x="25813" y="34315"/>
                      <a:pt x="25575" y="34565"/>
                      <a:pt x="25421" y="34862"/>
                    </a:cubicBezTo>
                    <a:cubicBezTo>
                      <a:pt x="25254" y="34565"/>
                      <a:pt x="25016" y="34315"/>
                      <a:pt x="24730" y="34136"/>
                    </a:cubicBezTo>
                    <a:cubicBezTo>
                      <a:pt x="24849" y="34053"/>
                      <a:pt x="24944" y="33957"/>
                      <a:pt x="25040" y="33862"/>
                    </a:cubicBezTo>
                    <a:cubicBezTo>
                      <a:pt x="25170" y="33731"/>
                      <a:pt x="25301" y="33588"/>
                      <a:pt x="25421" y="33446"/>
                    </a:cubicBezTo>
                    <a:close/>
                    <a:moveTo>
                      <a:pt x="25421" y="32969"/>
                    </a:moveTo>
                    <a:lnTo>
                      <a:pt x="25182" y="33255"/>
                    </a:lnTo>
                    <a:cubicBezTo>
                      <a:pt x="25075" y="33398"/>
                      <a:pt x="24956" y="33529"/>
                      <a:pt x="24837" y="33648"/>
                    </a:cubicBezTo>
                    <a:cubicBezTo>
                      <a:pt x="24742" y="33731"/>
                      <a:pt x="24647" y="33815"/>
                      <a:pt x="24551" y="33898"/>
                    </a:cubicBezTo>
                    <a:lnTo>
                      <a:pt x="24194" y="34160"/>
                    </a:lnTo>
                    <a:lnTo>
                      <a:pt x="24575" y="34386"/>
                    </a:lnTo>
                    <a:cubicBezTo>
                      <a:pt x="24813" y="34541"/>
                      <a:pt x="25016" y="34743"/>
                      <a:pt x="25147" y="35005"/>
                    </a:cubicBezTo>
                    <a:lnTo>
                      <a:pt x="25421" y="35481"/>
                    </a:lnTo>
                    <a:lnTo>
                      <a:pt x="25682" y="35005"/>
                    </a:lnTo>
                    <a:cubicBezTo>
                      <a:pt x="25813" y="34743"/>
                      <a:pt x="26016" y="34541"/>
                      <a:pt x="26254" y="34386"/>
                    </a:cubicBezTo>
                    <a:lnTo>
                      <a:pt x="26635" y="34160"/>
                    </a:lnTo>
                    <a:lnTo>
                      <a:pt x="26278" y="33898"/>
                    </a:lnTo>
                    <a:cubicBezTo>
                      <a:pt x="26183" y="33815"/>
                      <a:pt x="26087" y="33731"/>
                      <a:pt x="25992" y="33648"/>
                    </a:cubicBezTo>
                    <a:cubicBezTo>
                      <a:pt x="25873" y="33529"/>
                      <a:pt x="25754" y="33398"/>
                      <a:pt x="25647" y="33255"/>
                    </a:cubicBezTo>
                    <a:lnTo>
                      <a:pt x="25421" y="32969"/>
                    </a:lnTo>
                    <a:close/>
                    <a:moveTo>
                      <a:pt x="25421" y="40375"/>
                    </a:moveTo>
                    <a:lnTo>
                      <a:pt x="26504" y="41506"/>
                    </a:lnTo>
                    <a:cubicBezTo>
                      <a:pt x="26111" y="41625"/>
                      <a:pt x="25742" y="41816"/>
                      <a:pt x="25421" y="42054"/>
                    </a:cubicBezTo>
                    <a:cubicBezTo>
                      <a:pt x="25087" y="41816"/>
                      <a:pt x="24718" y="41625"/>
                      <a:pt x="24337" y="41506"/>
                    </a:cubicBezTo>
                    <a:lnTo>
                      <a:pt x="25421" y="40375"/>
                    </a:lnTo>
                    <a:close/>
                    <a:moveTo>
                      <a:pt x="25409" y="39946"/>
                    </a:moveTo>
                    <a:lnTo>
                      <a:pt x="23777" y="41649"/>
                    </a:lnTo>
                    <a:lnTo>
                      <a:pt x="24242" y="41792"/>
                    </a:lnTo>
                    <a:cubicBezTo>
                      <a:pt x="24599" y="41899"/>
                      <a:pt x="24932" y="42078"/>
                      <a:pt x="25242" y="42292"/>
                    </a:cubicBezTo>
                    <a:lnTo>
                      <a:pt x="25421" y="42435"/>
                    </a:lnTo>
                    <a:lnTo>
                      <a:pt x="25587" y="42292"/>
                    </a:lnTo>
                    <a:cubicBezTo>
                      <a:pt x="25885" y="42078"/>
                      <a:pt x="26230" y="41899"/>
                      <a:pt x="26575" y="41792"/>
                    </a:cubicBezTo>
                    <a:lnTo>
                      <a:pt x="27052" y="41649"/>
                    </a:lnTo>
                    <a:lnTo>
                      <a:pt x="25409" y="39946"/>
                    </a:lnTo>
                    <a:close/>
                    <a:moveTo>
                      <a:pt x="29843" y="4503"/>
                    </a:moveTo>
                    <a:cubicBezTo>
                      <a:pt x="30227" y="4503"/>
                      <a:pt x="30629" y="4707"/>
                      <a:pt x="31040" y="5097"/>
                    </a:cubicBezTo>
                    <a:cubicBezTo>
                      <a:pt x="32433" y="6418"/>
                      <a:pt x="33064" y="8431"/>
                      <a:pt x="33362" y="9919"/>
                    </a:cubicBezTo>
                    <a:cubicBezTo>
                      <a:pt x="33112" y="10264"/>
                      <a:pt x="32921" y="10633"/>
                      <a:pt x="32790" y="11038"/>
                    </a:cubicBezTo>
                    <a:cubicBezTo>
                      <a:pt x="32517" y="9835"/>
                      <a:pt x="31755" y="9181"/>
                      <a:pt x="30564" y="9145"/>
                    </a:cubicBezTo>
                    <a:cubicBezTo>
                      <a:pt x="30112" y="9193"/>
                      <a:pt x="29266" y="9514"/>
                      <a:pt x="29266" y="10467"/>
                    </a:cubicBezTo>
                    <a:cubicBezTo>
                      <a:pt x="29266" y="11074"/>
                      <a:pt x="29731" y="11371"/>
                      <a:pt x="30147" y="11621"/>
                    </a:cubicBezTo>
                    <a:cubicBezTo>
                      <a:pt x="30576" y="11883"/>
                      <a:pt x="30969" y="12133"/>
                      <a:pt x="31028" y="12669"/>
                    </a:cubicBezTo>
                    <a:lnTo>
                      <a:pt x="31052" y="12872"/>
                    </a:lnTo>
                    <a:cubicBezTo>
                      <a:pt x="31076" y="13014"/>
                      <a:pt x="31100" y="13169"/>
                      <a:pt x="31112" y="13336"/>
                    </a:cubicBezTo>
                    <a:cubicBezTo>
                      <a:pt x="30540" y="12860"/>
                      <a:pt x="29742" y="12598"/>
                      <a:pt x="28969" y="12336"/>
                    </a:cubicBezTo>
                    <a:cubicBezTo>
                      <a:pt x="27802" y="11943"/>
                      <a:pt x="26694" y="11586"/>
                      <a:pt x="26504" y="10550"/>
                    </a:cubicBezTo>
                    <a:lnTo>
                      <a:pt x="26456" y="10264"/>
                    </a:lnTo>
                    <a:lnTo>
                      <a:pt x="26254" y="10478"/>
                    </a:lnTo>
                    <a:cubicBezTo>
                      <a:pt x="26230" y="10502"/>
                      <a:pt x="25599" y="11169"/>
                      <a:pt x="25706" y="12014"/>
                    </a:cubicBezTo>
                    <a:cubicBezTo>
                      <a:pt x="25766" y="12514"/>
                      <a:pt x="26063" y="12967"/>
                      <a:pt x="26599" y="13348"/>
                    </a:cubicBezTo>
                    <a:cubicBezTo>
                      <a:pt x="26492" y="13503"/>
                      <a:pt x="26409" y="13776"/>
                      <a:pt x="26575" y="14229"/>
                    </a:cubicBezTo>
                    <a:cubicBezTo>
                      <a:pt x="26623" y="14372"/>
                      <a:pt x="26730" y="14479"/>
                      <a:pt x="26873" y="14538"/>
                    </a:cubicBezTo>
                    <a:cubicBezTo>
                      <a:pt x="26975" y="14582"/>
                      <a:pt x="27094" y="14599"/>
                      <a:pt x="27219" y="14599"/>
                    </a:cubicBezTo>
                    <a:cubicBezTo>
                      <a:pt x="27475" y="14599"/>
                      <a:pt x="27761" y="14527"/>
                      <a:pt x="27992" y="14455"/>
                    </a:cubicBezTo>
                    <a:lnTo>
                      <a:pt x="27992" y="14455"/>
                    </a:lnTo>
                    <a:cubicBezTo>
                      <a:pt x="27766" y="14872"/>
                      <a:pt x="27635" y="15443"/>
                      <a:pt x="28028" y="15884"/>
                    </a:cubicBezTo>
                    <a:lnTo>
                      <a:pt x="28207" y="16110"/>
                    </a:lnTo>
                    <a:lnTo>
                      <a:pt x="28278" y="15836"/>
                    </a:lnTo>
                    <a:cubicBezTo>
                      <a:pt x="28289" y="15793"/>
                      <a:pt x="28508" y="15016"/>
                      <a:pt x="29170" y="15016"/>
                    </a:cubicBezTo>
                    <a:cubicBezTo>
                      <a:pt x="29234" y="15016"/>
                      <a:pt x="29301" y="15023"/>
                      <a:pt x="29373" y="15039"/>
                    </a:cubicBezTo>
                    <a:cubicBezTo>
                      <a:pt x="29826" y="15146"/>
                      <a:pt x="30374" y="15503"/>
                      <a:pt x="30552" y="16062"/>
                    </a:cubicBezTo>
                    <a:cubicBezTo>
                      <a:pt x="30481" y="16062"/>
                      <a:pt x="30421" y="16074"/>
                      <a:pt x="30362" y="16086"/>
                    </a:cubicBezTo>
                    <a:cubicBezTo>
                      <a:pt x="29897" y="16241"/>
                      <a:pt x="29373" y="16920"/>
                      <a:pt x="29147" y="17241"/>
                    </a:cubicBezTo>
                    <a:cubicBezTo>
                      <a:pt x="28909" y="16991"/>
                      <a:pt x="28361" y="16503"/>
                      <a:pt x="27742" y="16467"/>
                    </a:cubicBezTo>
                    <a:cubicBezTo>
                      <a:pt x="27728" y="16467"/>
                      <a:pt x="27713" y="16467"/>
                      <a:pt x="27698" y="16467"/>
                    </a:cubicBezTo>
                    <a:cubicBezTo>
                      <a:pt x="27333" y="16467"/>
                      <a:pt x="26982" y="16609"/>
                      <a:pt x="26730" y="16884"/>
                    </a:cubicBezTo>
                    <a:cubicBezTo>
                      <a:pt x="26218" y="17408"/>
                      <a:pt x="26004" y="17825"/>
                      <a:pt x="26111" y="18146"/>
                    </a:cubicBezTo>
                    <a:cubicBezTo>
                      <a:pt x="26183" y="18384"/>
                      <a:pt x="26409" y="18551"/>
                      <a:pt x="26742" y="18622"/>
                    </a:cubicBezTo>
                    <a:cubicBezTo>
                      <a:pt x="26873" y="18646"/>
                      <a:pt x="26992" y="18718"/>
                      <a:pt x="27075" y="18825"/>
                    </a:cubicBezTo>
                    <a:cubicBezTo>
                      <a:pt x="27195" y="19027"/>
                      <a:pt x="27183" y="19360"/>
                      <a:pt x="27064" y="19801"/>
                    </a:cubicBezTo>
                    <a:cubicBezTo>
                      <a:pt x="26956" y="20003"/>
                      <a:pt x="26063" y="21885"/>
                      <a:pt x="27576" y="23182"/>
                    </a:cubicBezTo>
                    <a:cubicBezTo>
                      <a:pt x="28131" y="23720"/>
                      <a:pt x="28740" y="23890"/>
                      <a:pt x="29290" y="23890"/>
                    </a:cubicBezTo>
                    <a:cubicBezTo>
                      <a:pt x="30164" y="23890"/>
                      <a:pt x="30888" y="23458"/>
                      <a:pt x="31005" y="23385"/>
                    </a:cubicBezTo>
                    <a:cubicBezTo>
                      <a:pt x="31270" y="23282"/>
                      <a:pt x="31499" y="23229"/>
                      <a:pt x="31682" y="23229"/>
                    </a:cubicBezTo>
                    <a:cubicBezTo>
                      <a:pt x="31796" y="23229"/>
                      <a:pt x="31892" y="23249"/>
                      <a:pt x="31969" y="23290"/>
                    </a:cubicBezTo>
                    <a:cubicBezTo>
                      <a:pt x="32088" y="23349"/>
                      <a:pt x="32171" y="23456"/>
                      <a:pt x="32207" y="23587"/>
                    </a:cubicBezTo>
                    <a:cubicBezTo>
                      <a:pt x="32302" y="23921"/>
                      <a:pt x="32493" y="24135"/>
                      <a:pt x="32731" y="24182"/>
                    </a:cubicBezTo>
                    <a:cubicBezTo>
                      <a:pt x="32765" y="24188"/>
                      <a:pt x="32800" y="24191"/>
                      <a:pt x="32835" y="24191"/>
                    </a:cubicBezTo>
                    <a:cubicBezTo>
                      <a:pt x="33155" y="24191"/>
                      <a:pt x="33516" y="23947"/>
                      <a:pt x="33945" y="23432"/>
                    </a:cubicBezTo>
                    <a:cubicBezTo>
                      <a:pt x="34195" y="23147"/>
                      <a:pt x="34314" y="22766"/>
                      <a:pt x="34255" y="22397"/>
                    </a:cubicBezTo>
                    <a:cubicBezTo>
                      <a:pt x="34172" y="21777"/>
                      <a:pt x="33636" y="21277"/>
                      <a:pt x="33362" y="21063"/>
                    </a:cubicBezTo>
                    <a:cubicBezTo>
                      <a:pt x="33648" y="20825"/>
                      <a:pt x="34231" y="20289"/>
                      <a:pt x="34386" y="19813"/>
                    </a:cubicBezTo>
                    <a:cubicBezTo>
                      <a:pt x="34850" y="20039"/>
                      <a:pt x="35196" y="20456"/>
                      <a:pt x="35303" y="20968"/>
                    </a:cubicBezTo>
                    <a:cubicBezTo>
                      <a:pt x="35493" y="21777"/>
                      <a:pt x="34553" y="22039"/>
                      <a:pt x="34517" y="22051"/>
                    </a:cubicBezTo>
                    <a:lnTo>
                      <a:pt x="34243" y="22123"/>
                    </a:lnTo>
                    <a:lnTo>
                      <a:pt x="34457" y="22313"/>
                    </a:lnTo>
                    <a:cubicBezTo>
                      <a:pt x="34664" y="22487"/>
                      <a:pt x="34896" y="22555"/>
                      <a:pt x="35126" y="22555"/>
                    </a:cubicBezTo>
                    <a:cubicBezTo>
                      <a:pt x="35400" y="22555"/>
                      <a:pt x="35672" y="22460"/>
                      <a:pt x="35898" y="22337"/>
                    </a:cubicBezTo>
                    <a:lnTo>
                      <a:pt x="35898" y="22337"/>
                    </a:lnTo>
                    <a:cubicBezTo>
                      <a:pt x="35779" y="22682"/>
                      <a:pt x="35684" y="23147"/>
                      <a:pt x="35815" y="23456"/>
                    </a:cubicBezTo>
                    <a:cubicBezTo>
                      <a:pt x="35874" y="23599"/>
                      <a:pt x="35981" y="23706"/>
                      <a:pt x="36124" y="23754"/>
                    </a:cubicBezTo>
                    <a:cubicBezTo>
                      <a:pt x="36307" y="23823"/>
                      <a:pt x="36464" y="23849"/>
                      <a:pt x="36595" y="23849"/>
                    </a:cubicBezTo>
                    <a:cubicBezTo>
                      <a:pt x="36780" y="23849"/>
                      <a:pt x="36915" y="23798"/>
                      <a:pt x="37005" y="23742"/>
                    </a:cubicBezTo>
                    <a:cubicBezTo>
                      <a:pt x="37386" y="24266"/>
                      <a:pt x="37839" y="24575"/>
                      <a:pt x="38339" y="24635"/>
                    </a:cubicBezTo>
                    <a:cubicBezTo>
                      <a:pt x="38398" y="24642"/>
                      <a:pt x="38456" y="24645"/>
                      <a:pt x="38514" y="24645"/>
                    </a:cubicBezTo>
                    <a:cubicBezTo>
                      <a:pt x="39273" y="24645"/>
                      <a:pt x="39841" y="24097"/>
                      <a:pt x="39875" y="24075"/>
                    </a:cubicBezTo>
                    <a:lnTo>
                      <a:pt x="40089" y="23873"/>
                    </a:lnTo>
                    <a:lnTo>
                      <a:pt x="39791" y="23813"/>
                    </a:lnTo>
                    <a:cubicBezTo>
                      <a:pt x="38767" y="23635"/>
                      <a:pt x="38398" y="22528"/>
                      <a:pt x="38005" y="21361"/>
                    </a:cubicBezTo>
                    <a:cubicBezTo>
                      <a:pt x="37743" y="20575"/>
                      <a:pt x="37482" y="19765"/>
                      <a:pt x="36993" y="19194"/>
                    </a:cubicBezTo>
                    <a:lnTo>
                      <a:pt x="36993" y="19194"/>
                    </a:lnTo>
                    <a:cubicBezTo>
                      <a:pt x="37160" y="19218"/>
                      <a:pt x="37327" y="19229"/>
                      <a:pt x="37470" y="19253"/>
                    </a:cubicBezTo>
                    <a:lnTo>
                      <a:pt x="37672" y="19277"/>
                    </a:lnTo>
                    <a:cubicBezTo>
                      <a:pt x="38196" y="19337"/>
                      <a:pt x="38446" y="19718"/>
                      <a:pt x="38708" y="20158"/>
                    </a:cubicBezTo>
                    <a:cubicBezTo>
                      <a:pt x="38970" y="20599"/>
                      <a:pt x="39267" y="21051"/>
                      <a:pt x="39863" y="21051"/>
                    </a:cubicBezTo>
                    <a:cubicBezTo>
                      <a:pt x="40815" y="21051"/>
                      <a:pt x="41137" y="20194"/>
                      <a:pt x="41184" y="19730"/>
                    </a:cubicBezTo>
                    <a:cubicBezTo>
                      <a:pt x="41149" y="18551"/>
                      <a:pt x="40482" y="17789"/>
                      <a:pt x="39291" y="17527"/>
                    </a:cubicBezTo>
                    <a:cubicBezTo>
                      <a:pt x="39696" y="17396"/>
                      <a:pt x="40077" y="17205"/>
                      <a:pt x="40410" y="16955"/>
                    </a:cubicBezTo>
                    <a:cubicBezTo>
                      <a:pt x="41899" y="17241"/>
                      <a:pt x="43911" y="17872"/>
                      <a:pt x="45233" y="19265"/>
                    </a:cubicBezTo>
                    <a:cubicBezTo>
                      <a:pt x="45685" y="19730"/>
                      <a:pt x="45887" y="20182"/>
                      <a:pt x="45828" y="20623"/>
                    </a:cubicBezTo>
                    <a:cubicBezTo>
                      <a:pt x="45695" y="20598"/>
                      <a:pt x="45562" y="20586"/>
                      <a:pt x="45431" y="20586"/>
                    </a:cubicBezTo>
                    <a:cubicBezTo>
                      <a:pt x="44436" y="20586"/>
                      <a:pt x="43535" y="21278"/>
                      <a:pt x="43304" y="22277"/>
                    </a:cubicBezTo>
                    <a:cubicBezTo>
                      <a:pt x="43042" y="23420"/>
                      <a:pt x="43709" y="24563"/>
                      <a:pt x="44828" y="24885"/>
                    </a:cubicBezTo>
                    <a:cubicBezTo>
                      <a:pt x="44471" y="24992"/>
                      <a:pt x="44161" y="25183"/>
                      <a:pt x="43899" y="25445"/>
                    </a:cubicBezTo>
                    <a:cubicBezTo>
                      <a:pt x="43042" y="26302"/>
                      <a:pt x="43042" y="27695"/>
                      <a:pt x="43899" y="28552"/>
                    </a:cubicBezTo>
                    <a:cubicBezTo>
                      <a:pt x="44306" y="28968"/>
                      <a:pt x="44862" y="29196"/>
                      <a:pt x="45433" y="29196"/>
                    </a:cubicBezTo>
                    <a:cubicBezTo>
                      <a:pt x="45565" y="29196"/>
                      <a:pt x="45697" y="29184"/>
                      <a:pt x="45828" y="29159"/>
                    </a:cubicBezTo>
                    <a:lnTo>
                      <a:pt x="45828" y="29159"/>
                    </a:lnTo>
                    <a:cubicBezTo>
                      <a:pt x="45875" y="29588"/>
                      <a:pt x="45685" y="30040"/>
                      <a:pt x="45233" y="30505"/>
                    </a:cubicBezTo>
                    <a:cubicBezTo>
                      <a:pt x="43911" y="31898"/>
                      <a:pt x="41911" y="32541"/>
                      <a:pt x="40422" y="32826"/>
                    </a:cubicBezTo>
                    <a:cubicBezTo>
                      <a:pt x="40077" y="32576"/>
                      <a:pt x="39696" y="32386"/>
                      <a:pt x="39303" y="32255"/>
                    </a:cubicBezTo>
                    <a:cubicBezTo>
                      <a:pt x="40494" y="31981"/>
                      <a:pt x="41161" y="31219"/>
                      <a:pt x="41184" y="30028"/>
                    </a:cubicBezTo>
                    <a:cubicBezTo>
                      <a:pt x="41149" y="29588"/>
                      <a:pt x="40815" y="28731"/>
                      <a:pt x="39875" y="28731"/>
                    </a:cubicBezTo>
                    <a:cubicBezTo>
                      <a:pt x="39267" y="28731"/>
                      <a:pt x="38970" y="29207"/>
                      <a:pt x="38708" y="29624"/>
                    </a:cubicBezTo>
                    <a:cubicBezTo>
                      <a:pt x="38458" y="30040"/>
                      <a:pt x="38208" y="30445"/>
                      <a:pt x="37672" y="30505"/>
                    </a:cubicBezTo>
                    <a:lnTo>
                      <a:pt x="37470" y="30529"/>
                    </a:lnTo>
                    <a:cubicBezTo>
                      <a:pt x="37327" y="30552"/>
                      <a:pt x="37172" y="30564"/>
                      <a:pt x="36993" y="30588"/>
                    </a:cubicBezTo>
                    <a:cubicBezTo>
                      <a:pt x="37482" y="30017"/>
                      <a:pt x="37755" y="29207"/>
                      <a:pt x="38017" y="28421"/>
                    </a:cubicBezTo>
                    <a:cubicBezTo>
                      <a:pt x="38398" y="27254"/>
                      <a:pt x="38767" y="26159"/>
                      <a:pt x="39803" y="25968"/>
                    </a:cubicBezTo>
                    <a:lnTo>
                      <a:pt x="40089" y="25909"/>
                    </a:lnTo>
                    <a:lnTo>
                      <a:pt x="39875" y="25706"/>
                    </a:lnTo>
                    <a:cubicBezTo>
                      <a:pt x="39853" y="25685"/>
                      <a:pt x="39284" y="25147"/>
                      <a:pt x="38533" y="25147"/>
                    </a:cubicBezTo>
                    <a:cubicBezTo>
                      <a:pt x="38470" y="25147"/>
                      <a:pt x="38405" y="25150"/>
                      <a:pt x="38339" y="25159"/>
                    </a:cubicBezTo>
                    <a:cubicBezTo>
                      <a:pt x="37839" y="25206"/>
                      <a:pt x="37386" y="25516"/>
                      <a:pt x="37005" y="26052"/>
                    </a:cubicBezTo>
                    <a:cubicBezTo>
                      <a:pt x="36914" y="25988"/>
                      <a:pt x="36781" y="25933"/>
                      <a:pt x="36594" y="25933"/>
                    </a:cubicBezTo>
                    <a:cubicBezTo>
                      <a:pt x="36464" y="25933"/>
                      <a:pt x="36309" y="25960"/>
                      <a:pt x="36124" y="26028"/>
                    </a:cubicBezTo>
                    <a:cubicBezTo>
                      <a:pt x="35981" y="26076"/>
                      <a:pt x="35874" y="26183"/>
                      <a:pt x="35815" y="26326"/>
                    </a:cubicBezTo>
                    <a:cubicBezTo>
                      <a:pt x="35684" y="26635"/>
                      <a:pt x="35791" y="27100"/>
                      <a:pt x="35898" y="27445"/>
                    </a:cubicBezTo>
                    <a:cubicBezTo>
                      <a:pt x="35674" y="27323"/>
                      <a:pt x="35405" y="27229"/>
                      <a:pt x="35134" y="27229"/>
                    </a:cubicBezTo>
                    <a:cubicBezTo>
                      <a:pt x="34901" y="27229"/>
                      <a:pt x="34667" y="27299"/>
                      <a:pt x="34457" y="27481"/>
                    </a:cubicBezTo>
                    <a:lnTo>
                      <a:pt x="34243" y="27659"/>
                    </a:lnTo>
                    <a:lnTo>
                      <a:pt x="34517" y="27731"/>
                    </a:lnTo>
                    <a:cubicBezTo>
                      <a:pt x="34565" y="27742"/>
                      <a:pt x="35493" y="28004"/>
                      <a:pt x="35315" y="28814"/>
                    </a:cubicBezTo>
                    <a:cubicBezTo>
                      <a:pt x="35196" y="29326"/>
                      <a:pt x="34850" y="29755"/>
                      <a:pt x="34386" y="29969"/>
                    </a:cubicBezTo>
                    <a:cubicBezTo>
                      <a:pt x="34243" y="29505"/>
                      <a:pt x="33660" y="28957"/>
                      <a:pt x="33374" y="28719"/>
                    </a:cubicBezTo>
                    <a:cubicBezTo>
                      <a:pt x="33636" y="28504"/>
                      <a:pt x="34172" y="28004"/>
                      <a:pt x="34267" y="27397"/>
                    </a:cubicBezTo>
                    <a:cubicBezTo>
                      <a:pt x="34314" y="27016"/>
                      <a:pt x="34195" y="26635"/>
                      <a:pt x="33945" y="26349"/>
                    </a:cubicBezTo>
                    <a:cubicBezTo>
                      <a:pt x="33524" y="25844"/>
                      <a:pt x="33168" y="25599"/>
                      <a:pt x="32860" y="25599"/>
                    </a:cubicBezTo>
                    <a:cubicBezTo>
                      <a:pt x="32820" y="25599"/>
                      <a:pt x="32781" y="25603"/>
                      <a:pt x="32743" y="25611"/>
                    </a:cubicBezTo>
                    <a:cubicBezTo>
                      <a:pt x="32493" y="25659"/>
                      <a:pt x="32314" y="25873"/>
                      <a:pt x="32207" y="26207"/>
                    </a:cubicBezTo>
                    <a:cubicBezTo>
                      <a:pt x="32171" y="26338"/>
                      <a:pt x="32088" y="26445"/>
                      <a:pt x="31969" y="26504"/>
                    </a:cubicBezTo>
                    <a:cubicBezTo>
                      <a:pt x="31892" y="26545"/>
                      <a:pt x="31796" y="26565"/>
                      <a:pt x="31682" y="26565"/>
                    </a:cubicBezTo>
                    <a:cubicBezTo>
                      <a:pt x="31499" y="26565"/>
                      <a:pt x="31270" y="26512"/>
                      <a:pt x="31005" y="26409"/>
                    </a:cubicBezTo>
                    <a:cubicBezTo>
                      <a:pt x="30888" y="26336"/>
                      <a:pt x="30169" y="25903"/>
                      <a:pt x="29300" y="25903"/>
                    </a:cubicBezTo>
                    <a:cubicBezTo>
                      <a:pt x="28755" y="25903"/>
                      <a:pt x="28151" y="26074"/>
                      <a:pt x="27599" y="26611"/>
                    </a:cubicBezTo>
                    <a:cubicBezTo>
                      <a:pt x="26063" y="27909"/>
                      <a:pt x="26968" y="29790"/>
                      <a:pt x="27075" y="29993"/>
                    </a:cubicBezTo>
                    <a:cubicBezTo>
                      <a:pt x="27195" y="30433"/>
                      <a:pt x="27195" y="30767"/>
                      <a:pt x="27075" y="30957"/>
                    </a:cubicBezTo>
                    <a:cubicBezTo>
                      <a:pt x="27004" y="31076"/>
                      <a:pt x="26885" y="31148"/>
                      <a:pt x="26754" y="31171"/>
                    </a:cubicBezTo>
                    <a:cubicBezTo>
                      <a:pt x="26409" y="31231"/>
                      <a:pt x="26183" y="31410"/>
                      <a:pt x="26111" y="31636"/>
                    </a:cubicBezTo>
                    <a:cubicBezTo>
                      <a:pt x="26016" y="31969"/>
                      <a:pt x="26218" y="32386"/>
                      <a:pt x="26742" y="32910"/>
                    </a:cubicBezTo>
                    <a:cubicBezTo>
                      <a:pt x="26994" y="33184"/>
                      <a:pt x="27345" y="33327"/>
                      <a:pt x="27710" y="33327"/>
                    </a:cubicBezTo>
                    <a:cubicBezTo>
                      <a:pt x="27725" y="33327"/>
                      <a:pt x="27739" y="33327"/>
                      <a:pt x="27754" y="33326"/>
                    </a:cubicBezTo>
                    <a:cubicBezTo>
                      <a:pt x="28373" y="33291"/>
                      <a:pt x="28909" y="32803"/>
                      <a:pt x="29159" y="32553"/>
                    </a:cubicBezTo>
                    <a:cubicBezTo>
                      <a:pt x="29373" y="32874"/>
                      <a:pt x="29897" y="33553"/>
                      <a:pt x="30362" y="33696"/>
                    </a:cubicBezTo>
                    <a:cubicBezTo>
                      <a:pt x="30433" y="33719"/>
                      <a:pt x="30493" y="33731"/>
                      <a:pt x="30564" y="33731"/>
                    </a:cubicBezTo>
                    <a:cubicBezTo>
                      <a:pt x="30374" y="34279"/>
                      <a:pt x="29838" y="34636"/>
                      <a:pt x="29373" y="34743"/>
                    </a:cubicBezTo>
                    <a:cubicBezTo>
                      <a:pt x="29298" y="34761"/>
                      <a:pt x="29228" y="34769"/>
                      <a:pt x="29162" y="34769"/>
                    </a:cubicBezTo>
                    <a:cubicBezTo>
                      <a:pt x="28517" y="34769"/>
                      <a:pt x="28301" y="34001"/>
                      <a:pt x="28290" y="33957"/>
                    </a:cubicBezTo>
                    <a:lnTo>
                      <a:pt x="28218" y="33684"/>
                    </a:lnTo>
                    <a:lnTo>
                      <a:pt x="28028" y="33898"/>
                    </a:lnTo>
                    <a:cubicBezTo>
                      <a:pt x="27647" y="34350"/>
                      <a:pt x="27778" y="34922"/>
                      <a:pt x="28004" y="35339"/>
                    </a:cubicBezTo>
                    <a:cubicBezTo>
                      <a:pt x="27777" y="35260"/>
                      <a:pt x="27498" y="35192"/>
                      <a:pt x="27246" y="35192"/>
                    </a:cubicBezTo>
                    <a:cubicBezTo>
                      <a:pt x="27115" y="35192"/>
                      <a:pt x="26991" y="35211"/>
                      <a:pt x="26885" y="35255"/>
                    </a:cubicBezTo>
                    <a:cubicBezTo>
                      <a:pt x="26742" y="35315"/>
                      <a:pt x="26635" y="35422"/>
                      <a:pt x="26587" y="35565"/>
                    </a:cubicBezTo>
                    <a:cubicBezTo>
                      <a:pt x="26421" y="36005"/>
                      <a:pt x="26504" y="36291"/>
                      <a:pt x="26599" y="36446"/>
                    </a:cubicBezTo>
                    <a:cubicBezTo>
                      <a:pt x="26063" y="36827"/>
                      <a:pt x="25766" y="37279"/>
                      <a:pt x="25706" y="37779"/>
                    </a:cubicBezTo>
                    <a:cubicBezTo>
                      <a:pt x="25611" y="38613"/>
                      <a:pt x="26242" y="39280"/>
                      <a:pt x="26266" y="39303"/>
                    </a:cubicBezTo>
                    <a:lnTo>
                      <a:pt x="26468" y="39518"/>
                    </a:lnTo>
                    <a:lnTo>
                      <a:pt x="26528" y="39232"/>
                    </a:lnTo>
                    <a:cubicBezTo>
                      <a:pt x="26706" y="38184"/>
                      <a:pt x="27814" y="37827"/>
                      <a:pt x="28980" y="37446"/>
                    </a:cubicBezTo>
                    <a:cubicBezTo>
                      <a:pt x="29754" y="37184"/>
                      <a:pt x="30552" y="36922"/>
                      <a:pt x="31124" y="36446"/>
                    </a:cubicBezTo>
                    <a:lnTo>
                      <a:pt x="31124" y="36446"/>
                    </a:lnTo>
                    <a:cubicBezTo>
                      <a:pt x="31112" y="36613"/>
                      <a:pt x="31088" y="36767"/>
                      <a:pt x="31064" y="36910"/>
                    </a:cubicBezTo>
                    <a:lnTo>
                      <a:pt x="31040" y="37113"/>
                    </a:lnTo>
                    <a:cubicBezTo>
                      <a:pt x="30981" y="37648"/>
                      <a:pt x="30600" y="37898"/>
                      <a:pt x="30159" y="38160"/>
                    </a:cubicBezTo>
                    <a:cubicBezTo>
                      <a:pt x="29719" y="38434"/>
                      <a:pt x="29278" y="38720"/>
                      <a:pt x="29278" y="39327"/>
                    </a:cubicBezTo>
                    <a:cubicBezTo>
                      <a:pt x="29278" y="40268"/>
                      <a:pt x="30123" y="40601"/>
                      <a:pt x="30600" y="40637"/>
                    </a:cubicBezTo>
                    <a:cubicBezTo>
                      <a:pt x="31767" y="40613"/>
                      <a:pt x="32529" y="39946"/>
                      <a:pt x="32802" y="38756"/>
                    </a:cubicBezTo>
                    <a:cubicBezTo>
                      <a:pt x="32933" y="39149"/>
                      <a:pt x="33124" y="39530"/>
                      <a:pt x="33374" y="39875"/>
                    </a:cubicBezTo>
                    <a:cubicBezTo>
                      <a:pt x="33076" y="41351"/>
                      <a:pt x="32445" y="43375"/>
                      <a:pt x="31052" y="44685"/>
                    </a:cubicBezTo>
                    <a:cubicBezTo>
                      <a:pt x="30632" y="45083"/>
                      <a:pt x="30222" y="45287"/>
                      <a:pt x="29830" y="45287"/>
                    </a:cubicBezTo>
                    <a:cubicBezTo>
                      <a:pt x="29789" y="45287"/>
                      <a:pt x="29748" y="45285"/>
                      <a:pt x="29707" y="45280"/>
                    </a:cubicBezTo>
                    <a:lnTo>
                      <a:pt x="29707" y="45268"/>
                    </a:lnTo>
                    <a:cubicBezTo>
                      <a:pt x="29909" y="44125"/>
                      <a:pt x="29171" y="43018"/>
                      <a:pt x="28028" y="42756"/>
                    </a:cubicBezTo>
                    <a:cubicBezTo>
                      <a:pt x="27864" y="42718"/>
                      <a:pt x="27700" y="42700"/>
                      <a:pt x="27538" y="42700"/>
                    </a:cubicBezTo>
                    <a:cubicBezTo>
                      <a:pt x="26583" y="42700"/>
                      <a:pt x="25707" y="43335"/>
                      <a:pt x="25432" y="44292"/>
                    </a:cubicBezTo>
                    <a:cubicBezTo>
                      <a:pt x="25325" y="43935"/>
                      <a:pt x="25135" y="43602"/>
                      <a:pt x="24873" y="43340"/>
                    </a:cubicBezTo>
                    <a:cubicBezTo>
                      <a:pt x="24419" y="42885"/>
                      <a:pt x="23870" y="42686"/>
                      <a:pt x="23335" y="42686"/>
                    </a:cubicBezTo>
                    <a:cubicBezTo>
                      <a:pt x="22072" y="42686"/>
                      <a:pt x="20879" y="43793"/>
                      <a:pt x="21146" y="45280"/>
                    </a:cubicBezTo>
                    <a:cubicBezTo>
                      <a:pt x="21104" y="45285"/>
                      <a:pt x="21061" y="45287"/>
                      <a:pt x="21018" y="45287"/>
                    </a:cubicBezTo>
                    <a:cubicBezTo>
                      <a:pt x="20627" y="45287"/>
                      <a:pt x="20219" y="45092"/>
                      <a:pt x="19801" y="44685"/>
                    </a:cubicBezTo>
                    <a:cubicBezTo>
                      <a:pt x="18408" y="43363"/>
                      <a:pt x="17777" y="41351"/>
                      <a:pt x="17479" y="39863"/>
                    </a:cubicBezTo>
                    <a:cubicBezTo>
                      <a:pt x="17729" y="39530"/>
                      <a:pt x="17920" y="39149"/>
                      <a:pt x="18062" y="38756"/>
                    </a:cubicBezTo>
                    <a:cubicBezTo>
                      <a:pt x="18324" y="39946"/>
                      <a:pt x="19086" y="40613"/>
                      <a:pt x="20277" y="40637"/>
                    </a:cubicBezTo>
                    <a:cubicBezTo>
                      <a:pt x="20729" y="40601"/>
                      <a:pt x="21575" y="40268"/>
                      <a:pt x="21575" y="39327"/>
                    </a:cubicBezTo>
                    <a:cubicBezTo>
                      <a:pt x="21575" y="38720"/>
                      <a:pt x="21110" y="38422"/>
                      <a:pt x="20682" y="38160"/>
                    </a:cubicBezTo>
                    <a:cubicBezTo>
                      <a:pt x="20265" y="37898"/>
                      <a:pt x="19860" y="37648"/>
                      <a:pt x="19801" y="37113"/>
                    </a:cubicBezTo>
                    <a:lnTo>
                      <a:pt x="19777" y="36922"/>
                    </a:lnTo>
                    <a:cubicBezTo>
                      <a:pt x="19753" y="36767"/>
                      <a:pt x="19741" y="36613"/>
                      <a:pt x="19717" y="36446"/>
                    </a:cubicBezTo>
                    <a:lnTo>
                      <a:pt x="19717" y="36446"/>
                    </a:lnTo>
                    <a:cubicBezTo>
                      <a:pt x="20289" y="36922"/>
                      <a:pt x="21087" y="37184"/>
                      <a:pt x="21861" y="37446"/>
                    </a:cubicBezTo>
                    <a:cubicBezTo>
                      <a:pt x="23039" y="37839"/>
                      <a:pt x="24135" y="38196"/>
                      <a:pt x="24325" y="39232"/>
                    </a:cubicBezTo>
                    <a:lnTo>
                      <a:pt x="24373" y="39518"/>
                    </a:lnTo>
                    <a:lnTo>
                      <a:pt x="24575" y="39303"/>
                    </a:lnTo>
                    <a:cubicBezTo>
                      <a:pt x="24611" y="39280"/>
                      <a:pt x="25230" y="38613"/>
                      <a:pt x="25135" y="37767"/>
                    </a:cubicBezTo>
                    <a:cubicBezTo>
                      <a:pt x="25075" y="37267"/>
                      <a:pt x="24778" y="36827"/>
                      <a:pt x="24242" y="36446"/>
                    </a:cubicBezTo>
                    <a:cubicBezTo>
                      <a:pt x="24337" y="36291"/>
                      <a:pt x="24432" y="36005"/>
                      <a:pt x="24266" y="35565"/>
                    </a:cubicBezTo>
                    <a:cubicBezTo>
                      <a:pt x="24218" y="35422"/>
                      <a:pt x="24111" y="35303"/>
                      <a:pt x="23968" y="35255"/>
                    </a:cubicBezTo>
                    <a:cubicBezTo>
                      <a:pt x="23862" y="35211"/>
                      <a:pt x="23738" y="35192"/>
                      <a:pt x="23607" y="35192"/>
                    </a:cubicBezTo>
                    <a:cubicBezTo>
                      <a:pt x="23355" y="35192"/>
                      <a:pt x="23076" y="35260"/>
                      <a:pt x="22849" y="35339"/>
                    </a:cubicBezTo>
                    <a:cubicBezTo>
                      <a:pt x="23075" y="34922"/>
                      <a:pt x="23194" y="34350"/>
                      <a:pt x="22813" y="33898"/>
                    </a:cubicBezTo>
                    <a:lnTo>
                      <a:pt x="22634" y="33684"/>
                    </a:lnTo>
                    <a:lnTo>
                      <a:pt x="22551" y="33957"/>
                    </a:lnTo>
                    <a:cubicBezTo>
                      <a:pt x="22551" y="34001"/>
                      <a:pt x="22336" y="34769"/>
                      <a:pt x="21682" y="34769"/>
                    </a:cubicBezTo>
                    <a:cubicBezTo>
                      <a:pt x="21615" y="34769"/>
                      <a:pt x="21544" y="34761"/>
                      <a:pt x="21468" y="34743"/>
                    </a:cubicBezTo>
                    <a:cubicBezTo>
                      <a:pt x="21003" y="34636"/>
                      <a:pt x="20468" y="34279"/>
                      <a:pt x="20277" y="33731"/>
                    </a:cubicBezTo>
                    <a:cubicBezTo>
                      <a:pt x="20348" y="33731"/>
                      <a:pt x="20408" y="33719"/>
                      <a:pt x="20479" y="33696"/>
                    </a:cubicBezTo>
                    <a:cubicBezTo>
                      <a:pt x="20944" y="33553"/>
                      <a:pt x="21456" y="32874"/>
                      <a:pt x="21682" y="32553"/>
                    </a:cubicBezTo>
                    <a:cubicBezTo>
                      <a:pt x="21920" y="32803"/>
                      <a:pt x="22468" y="33291"/>
                      <a:pt x="23087" y="33326"/>
                    </a:cubicBezTo>
                    <a:cubicBezTo>
                      <a:pt x="23101" y="33327"/>
                      <a:pt x="23114" y="33327"/>
                      <a:pt x="23128" y="33327"/>
                    </a:cubicBezTo>
                    <a:cubicBezTo>
                      <a:pt x="23494" y="33327"/>
                      <a:pt x="23846" y="33174"/>
                      <a:pt x="24099" y="32910"/>
                    </a:cubicBezTo>
                    <a:cubicBezTo>
                      <a:pt x="24623" y="32386"/>
                      <a:pt x="24825" y="31969"/>
                      <a:pt x="24730" y="31636"/>
                    </a:cubicBezTo>
                    <a:cubicBezTo>
                      <a:pt x="24659" y="31398"/>
                      <a:pt x="24432" y="31231"/>
                      <a:pt x="24087" y="31171"/>
                    </a:cubicBezTo>
                    <a:cubicBezTo>
                      <a:pt x="23956" y="31148"/>
                      <a:pt x="23837" y="31076"/>
                      <a:pt x="23766" y="30957"/>
                    </a:cubicBezTo>
                    <a:cubicBezTo>
                      <a:pt x="23646" y="30767"/>
                      <a:pt x="23646" y="30433"/>
                      <a:pt x="23766" y="29993"/>
                    </a:cubicBezTo>
                    <a:cubicBezTo>
                      <a:pt x="23873" y="29790"/>
                      <a:pt x="24778" y="27909"/>
                      <a:pt x="23254" y="26611"/>
                    </a:cubicBezTo>
                    <a:cubicBezTo>
                      <a:pt x="22698" y="26074"/>
                      <a:pt x="22089" y="25903"/>
                      <a:pt x="21540" y="25903"/>
                    </a:cubicBezTo>
                    <a:cubicBezTo>
                      <a:pt x="20665" y="25903"/>
                      <a:pt x="19942" y="26336"/>
                      <a:pt x="19825" y="26409"/>
                    </a:cubicBezTo>
                    <a:cubicBezTo>
                      <a:pt x="19554" y="26506"/>
                      <a:pt x="19322" y="26557"/>
                      <a:pt x="19137" y="26557"/>
                    </a:cubicBezTo>
                    <a:cubicBezTo>
                      <a:pt x="19028" y="26557"/>
                      <a:pt x="18935" y="26539"/>
                      <a:pt x="18860" y="26504"/>
                    </a:cubicBezTo>
                    <a:cubicBezTo>
                      <a:pt x="18741" y="26445"/>
                      <a:pt x="18658" y="26326"/>
                      <a:pt x="18622" y="26195"/>
                    </a:cubicBezTo>
                    <a:cubicBezTo>
                      <a:pt x="18527" y="25861"/>
                      <a:pt x="18336" y="25647"/>
                      <a:pt x="18098" y="25599"/>
                    </a:cubicBezTo>
                    <a:cubicBezTo>
                      <a:pt x="18064" y="25593"/>
                      <a:pt x="18029" y="25590"/>
                      <a:pt x="17994" y="25590"/>
                    </a:cubicBezTo>
                    <a:cubicBezTo>
                      <a:pt x="17674" y="25590"/>
                      <a:pt x="17314" y="25835"/>
                      <a:pt x="16896" y="26349"/>
                    </a:cubicBezTo>
                    <a:cubicBezTo>
                      <a:pt x="16634" y="26635"/>
                      <a:pt x="16527" y="27016"/>
                      <a:pt x="16574" y="27385"/>
                    </a:cubicBezTo>
                    <a:cubicBezTo>
                      <a:pt x="16669" y="28004"/>
                      <a:pt x="17193" y="28504"/>
                      <a:pt x="17467" y="28719"/>
                    </a:cubicBezTo>
                    <a:cubicBezTo>
                      <a:pt x="17193" y="28957"/>
                      <a:pt x="16610" y="29493"/>
                      <a:pt x="16455" y="29969"/>
                    </a:cubicBezTo>
                    <a:cubicBezTo>
                      <a:pt x="15991" y="29743"/>
                      <a:pt x="15645" y="29326"/>
                      <a:pt x="15538" y="28814"/>
                    </a:cubicBezTo>
                    <a:cubicBezTo>
                      <a:pt x="15348" y="28004"/>
                      <a:pt x="16277" y="27742"/>
                      <a:pt x="16324" y="27731"/>
                    </a:cubicBezTo>
                    <a:lnTo>
                      <a:pt x="16598" y="27659"/>
                    </a:lnTo>
                    <a:lnTo>
                      <a:pt x="16384" y="27469"/>
                    </a:lnTo>
                    <a:cubicBezTo>
                      <a:pt x="16177" y="27294"/>
                      <a:pt x="15945" y="27227"/>
                      <a:pt x="15715" y="27227"/>
                    </a:cubicBezTo>
                    <a:cubicBezTo>
                      <a:pt x="15441" y="27227"/>
                      <a:pt x="15169" y="27322"/>
                      <a:pt x="14943" y="27445"/>
                    </a:cubicBezTo>
                    <a:cubicBezTo>
                      <a:pt x="15062" y="27100"/>
                      <a:pt x="15157" y="26635"/>
                      <a:pt x="15026" y="26326"/>
                    </a:cubicBezTo>
                    <a:cubicBezTo>
                      <a:pt x="14967" y="26183"/>
                      <a:pt x="14860" y="26076"/>
                      <a:pt x="14717" y="26028"/>
                    </a:cubicBezTo>
                    <a:cubicBezTo>
                      <a:pt x="14534" y="25959"/>
                      <a:pt x="14377" y="25933"/>
                      <a:pt x="14246" y="25933"/>
                    </a:cubicBezTo>
                    <a:cubicBezTo>
                      <a:pt x="14061" y="25933"/>
                      <a:pt x="13926" y="25984"/>
                      <a:pt x="13836" y="26040"/>
                    </a:cubicBezTo>
                    <a:cubicBezTo>
                      <a:pt x="13455" y="25516"/>
                      <a:pt x="13002" y="25206"/>
                      <a:pt x="12502" y="25147"/>
                    </a:cubicBezTo>
                    <a:cubicBezTo>
                      <a:pt x="12444" y="25140"/>
                      <a:pt x="12386" y="25137"/>
                      <a:pt x="12330" y="25137"/>
                    </a:cubicBezTo>
                    <a:cubicBezTo>
                      <a:pt x="11578" y="25137"/>
                      <a:pt x="11000" y="25684"/>
                      <a:pt x="10978" y="25706"/>
                    </a:cubicBezTo>
                    <a:lnTo>
                      <a:pt x="10764" y="25909"/>
                    </a:lnTo>
                    <a:lnTo>
                      <a:pt x="11050" y="25968"/>
                    </a:lnTo>
                    <a:cubicBezTo>
                      <a:pt x="12086" y="26147"/>
                      <a:pt x="12455" y="27254"/>
                      <a:pt x="12836" y="28421"/>
                    </a:cubicBezTo>
                    <a:cubicBezTo>
                      <a:pt x="13098" y="29207"/>
                      <a:pt x="13359" y="30017"/>
                      <a:pt x="13848" y="30588"/>
                    </a:cubicBezTo>
                    <a:cubicBezTo>
                      <a:pt x="13681" y="30564"/>
                      <a:pt x="13526" y="30552"/>
                      <a:pt x="13371" y="30529"/>
                    </a:cubicBezTo>
                    <a:lnTo>
                      <a:pt x="13181" y="30505"/>
                    </a:lnTo>
                    <a:cubicBezTo>
                      <a:pt x="12645" y="30445"/>
                      <a:pt x="12407" y="30064"/>
                      <a:pt x="12133" y="29624"/>
                    </a:cubicBezTo>
                    <a:cubicBezTo>
                      <a:pt x="11871" y="29171"/>
                      <a:pt x="11585" y="28731"/>
                      <a:pt x="10978" y="28731"/>
                    </a:cubicBezTo>
                    <a:cubicBezTo>
                      <a:pt x="10038" y="28731"/>
                      <a:pt x="9704" y="29576"/>
                      <a:pt x="9669" y="30052"/>
                    </a:cubicBezTo>
                    <a:cubicBezTo>
                      <a:pt x="9692" y="31219"/>
                      <a:pt x="10359" y="31981"/>
                      <a:pt x="11550" y="32255"/>
                    </a:cubicBezTo>
                    <a:cubicBezTo>
                      <a:pt x="11157" y="32386"/>
                      <a:pt x="10776" y="32576"/>
                      <a:pt x="10431" y="32826"/>
                    </a:cubicBezTo>
                    <a:cubicBezTo>
                      <a:pt x="8954" y="32529"/>
                      <a:pt x="6930" y="31898"/>
                      <a:pt x="5609" y="30505"/>
                    </a:cubicBezTo>
                    <a:cubicBezTo>
                      <a:pt x="5168" y="30040"/>
                      <a:pt x="4977" y="29588"/>
                      <a:pt x="5025" y="29159"/>
                    </a:cubicBezTo>
                    <a:lnTo>
                      <a:pt x="5025" y="29159"/>
                    </a:lnTo>
                    <a:cubicBezTo>
                      <a:pt x="5155" y="29182"/>
                      <a:pt x="5284" y="29193"/>
                      <a:pt x="5412" y="29193"/>
                    </a:cubicBezTo>
                    <a:cubicBezTo>
                      <a:pt x="6418" y="29193"/>
                      <a:pt x="7317" y="28507"/>
                      <a:pt x="7549" y="27492"/>
                    </a:cubicBezTo>
                    <a:cubicBezTo>
                      <a:pt x="7823" y="26361"/>
                      <a:pt x="7144" y="25206"/>
                      <a:pt x="6025" y="24885"/>
                    </a:cubicBezTo>
                    <a:cubicBezTo>
                      <a:pt x="7144" y="24552"/>
                      <a:pt x="7799" y="23409"/>
                      <a:pt x="7537" y="22277"/>
                    </a:cubicBezTo>
                    <a:cubicBezTo>
                      <a:pt x="7303" y="21268"/>
                      <a:pt x="6396" y="20580"/>
                      <a:pt x="5390" y="20580"/>
                    </a:cubicBezTo>
                    <a:cubicBezTo>
                      <a:pt x="5270" y="20580"/>
                      <a:pt x="5148" y="20590"/>
                      <a:pt x="5025" y="20611"/>
                    </a:cubicBezTo>
                    <a:cubicBezTo>
                      <a:pt x="4977" y="20182"/>
                      <a:pt x="5168" y="19730"/>
                      <a:pt x="5609" y="19265"/>
                    </a:cubicBezTo>
                    <a:cubicBezTo>
                      <a:pt x="6930" y="17872"/>
                      <a:pt x="8942" y="17241"/>
                      <a:pt x="10431" y="16955"/>
                    </a:cubicBezTo>
                    <a:cubicBezTo>
                      <a:pt x="10776" y="17194"/>
                      <a:pt x="11157" y="17384"/>
                      <a:pt x="11550" y="17527"/>
                    </a:cubicBezTo>
                    <a:cubicBezTo>
                      <a:pt x="10359" y="17789"/>
                      <a:pt x="9692" y="18551"/>
                      <a:pt x="9669" y="19741"/>
                    </a:cubicBezTo>
                    <a:cubicBezTo>
                      <a:pt x="9704" y="20194"/>
                      <a:pt x="10038" y="21039"/>
                      <a:pt x="10978" y="21039"/>
                    </a:cubicBezTo>
                    <a:cubicBezTo>
                      <a:pt x="11585" y="21039"/>
                      <a:pt x="11883" y="20575"/>
                      <a:pt x="12133" y="20158"/>
                    </a:cubicBezTo>
                    <a:cubicBezTo>
                      <a:pt x="12395" y="19741"/>
                      <a:pt x="12645" y="19337"/>
                      <a:pt x="13181" y="19277"/>
                    </a:cubicBezTo>
                    <a:lnTo>
                      <a:pt x="13371" y="19253"/>
                    </a:lnTo>
                    <a:cubicBezTo>
                      <a:pt x="13526" y="19229"/>
                      <a:pt x="13681" y="19218"/>
                      <a:pt x="13848" y="19194"/>
                    </a:cubicBezTo>
                    <a:lnTo>
                      <a:pt x="13848" y="19194"/>
                    </a:lnTo>
                    <a:cubicBezTo>
                      <a:pt x="13359" y="19765"/>
                      <a:pt x="13098" y="20575"/>
                      <a:pt x="12836" y="21361"/>
                    </a:cubicBezTo>
                    <a:cubicBezTo>
                      <a:pt x="12443" y="22528"/>
                      <a:pt x="12086" y="23623"/>
                      <a:pt x="11050" y="23813"/>
                    </a:cubicBezTo>
                    <a:lnTo>
                      <a:pt x="10764" y="23873"/>
                    </a:lnTo>
                    <a:lnTo>
                      <a:pt x="10978" y="24075"/>
                    </a:lnTo>
                    <a:cubicBezTo>
                      <a:pt x="11000" y="24097"/>
                      <a:pt x="11569" y="24635"/>
                      <a:pt x="12310" y="24635"/>
                    </a:cubicBezTo>
                    <a:cubicBezTo>
                      <a:pt x="12373" y="24635"/>
                      <a:pt x="12437" y="24631"/>
                      <a:pt x="12502" y="24623"/>
                    </a:cubicBezTo>
                    <a:cubicBezTo>
                      <a:pt x="13002" y="24575"/>
                      <a:pt x="13455" y="24266"/>
                      <a:pt x="13836" y="23730"/>
                    </a:cubicBezTo>
                    <a:cubicBezTo>
                      <a:pt x="13927" y="23793"/>
                      <a:pt x="14064" y="23848"/>
                      <a:pt x="14252" y="23848"/>
                    </a:cubicBezTo>
                    <a:cubicBezTo>
                      <a:pt x="14382" y="23848"/>
                      <a:pt x="14537" y="23822"/>
                      <a:pt x="14717" y="23754"/>
                    </a:cubicBezTo>
                    <a:cubicBezTo>
                      <a:pt x="14860" y="23706"/>
                      <a:pt x="14967" y="23599"/>
                      <a:pt x="15026" y="23456"/>
                    </a:cubicBezTo>
                    <a:cubicBezTo>
                      <a:pt x="15157" y="23147"/>
                      <a:pt x="15062" y="22682"/>
                      <a:pt x="14943" y="22337"/>
                    </a:cubicBezTo>
                    <a:lnTo>
                      <a:pt x="14943" y="22337"/>
                    </a:lnTo>
                    <a:cubicBezTo>
                      <a:pt x="15167" y="22459"/>
                      <a:pt x="15436" y="22553"/>
                      <a:pt x="15707" y="22553"/>
                    </a:cubicBezTo>
                    <a:cubicBezTo>
                      <a:pt x="15940" y="22553"/>
                      <a:pt x="16174" y="22483"/>
                      <a:pt x="16384" y="22301"/>
                    </a:cubicBezTo>
                    <a:lnTo>
                      <a:pt x="16598" y="22123"/>
                    </a:lnTo>
                    <a:lnTo>
                      <a:pt x="16324" y="22051"/>
                    </a:lnTo>
                    <a:cubicBezTo>
                      <a:pt x="16277" y="22039"/>
                      <a:pt x="15348" y="21777"/>
                      <a:pt x="15538" y="20968"/>
                    </a:cubicBezTo>
                    <a:cubicBezTo>
                      <a:pt x="15645" y="20456"/>
                      <a:pt x="15991" y="20027"/>
                      <a:pt x="16455" y="19813"/>
                    </a:cubicBezTo>
                    <a:cubicBezTo>
                      <a:pt x="16598" y="20277"/>
                      <a:pt x="17193" y="20825"/>
                      <a:pt x="17467" y="21063"/>
                    </a:cubicBezTo>
                    <a:cubicBezTo>
                      <a:pt x="17193" y="21277"/>
                      <a:pt x="16669" y="21777"/>
                      <a:pt x="16574" y="22397"/>
                    </a:cubicBezTo>
                    <a:cubicBezTo>
                      <a:pt x="16527" y="22766"/>
                      <a:pt x="16634" y="23147"/>
                      <a:pt x="16896" y="23432"/>
                    </a:cubicBezTo>
                    <a:cubicBezTo>
                      <a:pt x="17314" y="23947"/>
                      <a:pt x="17674" y="24191"/>
                      <a:pt x="17994" y="24191"/>
                    </a:cubicBezTo>
                    <a:cubicBezTo>
                      <a:pt x="18029" y="24191"/>
                      <a:pt x="18064" y="24188"/>
                      <a:pt x="18098" y="24182"/>
                    </a:cubicBezTo>
                    <a:cubicBezTo>
                      <a:pt x="18336" y="24123"/>
                      <a:pt x="18527" y="23909"/>
                      <a:pt x="18622" y="23587"/>
                    </a:cubicBezTo>
                    <a:cubicBezTo>
                      <a:pt x="18658" y="23456"/>
                      <a:pt x="18741" y="23349"/>
                      <a:pt x="18860" y="23290"/>
                    </a:cubicBezTo>
                    <a:cubicBezTo>
                      <a:pt x="18937" y="23249"/>
                      <a:pt x="19033" y="23229"/>
                      <a:pt x="19147" y="23229"/>
                    </a:cubicBezTo>
                    <a:cubicBezTo>
                      <a:pt x="19330" y="23229"/>
                      <a:pt x="19559" y="23282"/>
                      <a:pt x="19825" y="23385"/>
                    </a:cubicBezTo>
                    <a:cubicBezTo>
                      <a:pt x="19942" y="23458"/>
                      <a:pt x="20665" y="23890"/>
                      <a:pt x="21537" y="23890"/>
                    </a:cubicBezTo>
                    <a:cubicBezTo>
                      <a:pt x="22084" y="23890"/>
                      <a:pt x="22690" y="23720"/>
                      <a:pt x="23242" y="23182"/>
                    </a:cubicBezTo>
                    <a:cubicBezTo>
                      <a:pt x="24766" y="21885"/>
                      <a:pt x="23861" y="20003"/>
                      <a:pt x="23766" y="19801"/>
                    </a:cubicBezTo>
                    <a:cubicBezTo>
                      <a:pt x="23646" y="19360"/>
                      <a:pt x="23635" y="19015"/>
                      <a:pt x="23754" y="18825"/>
                    </a:cubicBezTo>
                    <a:cubicBezTo>
                      <a:pt x="23825" y="18718"/>
                      <a:pt x="23944" y="18634"/>
                      <a:pt x="24087" y="18622"/>
                    </a:cubicBezTo>
                    <a:cubicBezTo>
                      <a:pt x="24420" y="18551"/>
                      <a:pt x="24647" y="18384"/>
                      <a:pt x="24718" y="18146"/>
                    </a:cubicBezTo>
                    <a:cubicBezTo>
                      <a:pt x="24825" y="17813"/>
                      <a:pt x="24611" y="17408"/>
                      <a:pt x="24087" y="16884"/>
                    </a:cubicBezTo>
                    <a:cubicBezTo>
                      <a:pt x="23854" y="16617"/>
                      <a:pt x="23517" y="16465"/>
                      <a:pt x="23164" y="16465"/>
                    </a:cubicBezTo>
                    <a:cubicBezTo>
                      <a:pt x="23138" y="16465"/>
                      <a:pt x="23113" y="16466"/>
                      <a:pt x="23087" y="16467"/>
                    </a:cubicBezTo>
                    <a:cubicBezTo>
                      <a:pt x="22456" y="16491"/>
                      <a:pt x="21920" y="16979"/>
                      <a:pt x="21682" y="17241"/>
                    </a:cubicBezTo>
                    <a:cubicBezTo>
                      <a:pt x="21456" y="16920"/>
                      <a:pt x="20944" y="16241"/>
                      <a:pt x="20468" y="16086"/>
                    </a:cubicBezTo>
                    <a:cubicBezTo>
                      <a:pt x="20408" y="16062"/>
                      <a:pt x="20337" y="16062"/>
                      <a:pt x="20277" y="16062"/>
                    </a:cubicBezTo>
                    <a:cubicBezTo>
                      <a:pt x="20468" y="15503"/>
                      <a:pt x="21003" y="15146"/>
                      <a:pt x="21468" y="15039"/>
                    </a:cubicBezTo>
                    <a:cubicBezTo>
                      <a:pt x="21539" y="15023"/>
                      <a:pt x="21605" y="15016"/>
                      <a:pt x="21668" y="15016"/>
                    </a:cubicBezTo>
                    <a:cubicBezTo>
                      <a:pt x="22321" y="15016"/>
                      <a:pt x="22540" y="15792"/>
                      <a:pt x="22551" y="15824"/>
                    </a:cubicBezTo>
                    <a:lnTo>
                      <a:pt x="22623" y="16110"/>
                    </a:lnTo>
                    <a:lnTo>
                      <a:pt x="22813" y="15884"/>
                    </a:lnTo>
                    <a:cubicBezTo>
                      <a:pt x="23194" y="15431"/>
                      <a:pt x="23063" y="14872"/>
                      <a:pt x="22837" y="14455"/>
                    </a:cubicBezTo>
                    <a:lnTo>
                      <a:pt x="22837" y="14455"/>
                    </a:lnTo>
                    <a:cubicBezTo>
                      <a:pt x="23068" y="14527"/>
                      <a:pt x="23354" y="14599"/>
                      <a:pt x="23610" y="14599"/>
                    </a:cubicBezTo>
                    <a:cubicBezTo>
                      <a:pt x="23735" y="14599"/>
                      <a:pt x="23854" y="14582"/>
                      <a:pt x="23956" y="14538"/>
                    </a:cubicBezTo>
                    <a:cubicBezTo>
                      <a:pt x="24099" y="14479"/>
                      <a:pt x="24206" y="14360"/>
                      <a:pt x="24254" y="14229"/>
                    </a:cubicBezTo>
                    <a:cubicBezTo>
                      <a:pt x="24420" y="13776"/>
                      <a:pt x="24337" y="13503"/>
                      <a:pt x="24242" y="13348"/>
                    </a:cubicBezTo>
                    <a:cubicBezTo>
                      <a:pt x="24778" y="12955"/>
                      <a:pt x="25075" y="12514"/>
                      <a:pt x="25135" y="12014"/>
                    </a:cubicBezTo>
                    <a:cubicBezTo>
                      <a:pt x="25230" y="11169"/>
                      <a:pt x="24599" y="10502"/>
                      <a:pt x="24575" y="10478"/>
                    </a:cubicBezTo>
                    <a:lnTo>
                      <a:pt x="24373" y="10264"/>
                    </a:lnTo>
                    <a:lnTo>
                      <a:pt x="24325" y="10550"/>
                    </a:lnTo>
                    <a:cubicBezTo>
                      <a:pt x="24135" y="11586"/>
                      <a:pt x="23027" y="11955"/>
                      <a:pt x="21861" y="12336"/>
                    </a:cubicBezTo>
                    <a:cubicBezTo>
                      <a:pt x="21087" y="12598"/>
                      <a:pt x="20289" y="12860"/>
                      <a:pt x="19717" y="13336"/>
                    </a:cubicBezTo>
                    <a:cubicBezTo>
                      <a:pt x="19729" y="13169"/>
                      <a:pt x="19753" y="13014"/>
                      <a:pt x="19777" y="12860"/>
                    </a:cubicBezTo>
                    <a:lnTo>
                      <a:pt x="19801" y="12669"/>
                    </a:lnTo>
                    <a:cubicBezTo>
                      <a:pt x="19860" y="12133"/>
                      <a:pt x="20241" y="11895"/>
                      <a:pt x="20682" y="11621"/>
                    </a:cubicBezTo>
                    <a:cubicBezTo>
                      <a:pt x="21122" y="11359"/>
                      <a:pt x="21563" y="11074"/>
                      <a:pt x="21563" y="10467"/>
                    </a:cubicBezTo>
                    <a:cubicBezTo>
                      <a:pt x="21563" y="9514"/>
                      <a:pt x="20718" y="9193"/>
                      <a:pt x="20253" y="9145"/>
                    </a:cubicBezTo>
                    <a:cubicBezTo>
                      <a:pt x="19074" y="9181"/>
                      <a:pt x="18312" y="9847"/>
                      <a:pt x="18051" y="11038"/>
                    </a:cubicBezTo>
                    <a:cubicBezTo>
                      <a:pt x="17908" y="10633"/>
                      <a:pt x="17717" y="10264"/>
                      <a:pt x="17479" y="9919"/>
                    </a:cubicBezTo>
                    <a:cubicBezTo>
                      <a:pt x="17765" y="8442"/>
                      <a:pt x="18396" y="6418"/>
                      <a:pt x="19789" y="5097"/>
                    </a:cubicBezTo>
                    <a:cubicBezTo>
                      <a:pt x="20200" y="4707"/>
                      <a:pt x="20602" y="4503"/>
                      <a:pt x="20986" y="4503"/>
                    </a:cubicBezTo>
                    <a:cubicBezTo>
                      <a:pt x="21036" y="4503"/>
                      <a:pt x="21085" y="4507"/>
                      <a:pt x="21134" y="4513"/>
                    </a:cubicBezTo>
                    <a:cubicBezTo>
                      <a:pt x="20932" y="5668"/>
                      <a:pt x="21670" y="6776"/>
                      <a:pt x="22813" y="7038"/>
                    </a:cubicBezTo>
                    <a:cubicBezTo>
                      <a:pt x="22978" y="7075"/>
                      <a:pt x="23144" y="7094"/>
                      <a:pt x="23307" y="7094"/>
                    </a:cubicBezTo>
                    <a:cubicBezTo>
                      <a:pt x="24270" y="7094"/>
                      <a:pt x="25146" y="6457"/>
                      <a:pt x="25421" y="5490"/>
                    </a:cubicBezTo>
                    <a:cubicBezTo>
                      <a:pt x="25685" y="6447"/>
                      <a:pt x="26560" y="7082"/>
                      <a:pt x="27522" y="7082"/>
                    </a:cubicBezTo>
                    <a:cubicBezTo>
                      <a:pt x="27685" y="7082"/>
                      <a:pt x="27851" y="7064"/>
                      <a:pt x="28016" y="7026"/>
                    </a:cubicBezTo>
                    <a:cubicBezTo>
                      <a:pt x="29159" y="6764"/>
                      <a:pt x="29897" y="5656"/>
                      <a:pt x="29695" y="4513"/>
                    </a:cubicBezTo>
                    <a:cubicBezTo>
                      <a:pt x="29744" y="4507"/>
                      <a:pt x="29793" y="4503"/>
                      <a:pt x="29843" y="4503"/>
                    </a:cubicBezTo>
                    <a:close/>
                    <a:moveTo>
                      <a:pt x="5314" y="25062"/>
                    </a:moveTo>
                    <a:cubicBezTo>
                      <a:pt x="5333" y="25062"/>
                      <a:pt x="5352" y="25063"/>
                      <a:pt x="5370" y="25064"/>
                    </a:cubicBezTo>
                    <a:lnTo>
                      <a:pt x="5513" y="25087"/>
                    </a:lnTo>
                    <a:cubicBezTo>
                      <a:pt x="7144" y="25183"/>
                      <a:pt x="7906" y="27171"/>
                      <a:pt x="6740" y="28326"/>
                    </a:cubicBezTo>
                    <a:cubicBezTo>
                      <a:pt x="6386" y="28688"/>
                      <a:pt x="5902" y="28885"/>
                      <a:pt x="5407" y="28885"/>
                    </a:cubicBezTo>
                    <a:cubicBezTo>
                      <a:pt x="5252" y="28885"/>
                      <a:pt x="5095" y="28866"/>
                      <a:pt x="4942" y="28826"/>
                    </a:cubicBezTo>
                    <a:lnTo>
                      <a:pt x="4787" y="28790"/>
                    </a:lnTo>
                    <a:lnTo>
                      <a:pt x="4751" y="28933"/>
                    </a:lnTo>
                    <a:cubicBezTo>
                      <a:pt x="4608" y="29516"/>
                      <a:pt x="4823" y="30112"/>
                      <a:pt x="5394" y="30707"/>
                    </a:cubicBezTo>
                    <a:cubicBezTo>
                      <a:pt x="6787" y="32183"/>
                      <a:pt x="8907" y="32826"/>
                      <a:pt x="10442" y="33124"/>
                    </a:cubicBezTo>
                    <a:lnTo>
                      <a:pt x="10502" y="33136"/>
                    </a:lnTo>
                    <a:lnTo>
                      <a:pt x="10562" y="33100"/>
                    </a:lnTo>
                    <a:cubicBezTo>
                      <a:pt x="11097" y="32695"/>
                      <a:pt x="11728" y="32445"/>
                      <a:pt x="12383" y="32338"/>
                    </a:cubicBezTo>
                    <a:lnTo>
                      <a:pt x="13812" y="32100"/>
                    </a:lnTo>
                    <a:lnTo>
                      <a:pt x="12371" y="32041"/>
                    </a:lnTo>
                    <a:cubicBezTo>
                      <a:pt x="11300" y="32005"/>
                      <a:pt x="10002" y="31624"/>
                      <a:pt x="9954" y="30052"/>
                    </a:cubicBezTo>
                    <a:cubicBezTo>
                      <a:pt x="9966" y="30005"/>
                      <a:pt x="10061" y="29028"/>
                      <a:pt x="10978" y="29028"/>
                    </a:cubicBezTo>
                    <a:cubicBezTo>
                      <a:pt x="11419" y="29028"/>
                      <a:pt x="11633" y="29374"/>
                      <a:pt x="11883" y="29767"/>
                    </a:cubicBezTo>
                    <a:cubicBezTo>
                      <a:pt x="12157" y="30207"/>
                      <a:pt x="12467" y="30707"/>
                      <a:pt x="13145" y="30790"/>
                    </a:cubicBezTo>
                    <a:lnTo>
                      <a:pt x="13336" y="30814"/>
                    </a:lnTo>
                    <a:cubicBezTo>
                      <a:pt x="13610" y="30850"/>
                      <a:pt x="13907" y="30886"/>
                      <a:pt x="14241" y="30898"/>
                    </a:cubicBezTo>
                    <a:lnTo>
                      <a:pt x="14693" y="30910"/>
                    </a:lnTo>
                    <a:lnTo>
                      <a:pt x="14348" y="30624"/>
                    </a:lnTo>
                    <a:cubicBezTo>
                      <a:pt x="13717" y="30124"/>
                      <a:pt x="13419" y="29207"/>
                      <a:pt x="13121" y="28314"/>
                    </a:cubicBezTo>
                    <a:cubicBezTo>
                      <a:pt x="12752" y="27230"/>
                      <a:pt x="12395" y="26099"/>
                      <a:pt x="11419" y="25742"/>
                    </a:cubicBezTo>
                    <a:cubicBezTo>
                      <a:pt x="11689" y="25545"/>
                      <a:pt x="12005" y="25438"/>
                      <a:pt x="12335" y="25438"/>
                    </a:cubicBezTo>
                    <a:cubicBezTo>
                      <a:pt x="12382" y="25438"/>
                      <a:pt x="12430" y="25440"/>
                      <a:pt x="12478" y="25445"/>
                    </a:cubicBezTo>
                    <a:cubicBezTo>
                      <a:pt x="12931" y="25492"/>
                      <a:pt x="13336" y="25802"/>
                      <a:pt x="13693" y="26338"/>
                    </a:cubicBezTo>
                    <a:lnTo>
                      <a:pt x="13812" y="26528"/>
                    </a:lnTo>
                    <a:lnTo>
                      <a:pt x="13943" y="26349"/>
                    </a:lnTo>
                    <a:cubicBezTo>
                      <a:pt x="13951" y="26341"/>
                      <a:pt x="14037" y="26226"/>
                      <a:pt x="14262" y="26226"/>
                    </a:cubicBezTo>
                    <a:cubicBezTo>
                      <a:pt x="14356" y="26226"/>
                      <a:pt x="14475" y="26246"/>
                      <a:pt x="14622" y="26302"/>
                    </a:cubicBezTo>
                    <a:cubicBezTo>
                      <a:pt x="14681" y="26326"/>
                      <a:pt x="14729" y="26373"/>
                      <a:pt x="14753" y="26433"/>
                    </a:cubicBezTo>
                    <a:cubicBezTo>
                      <a:pt x="14895" y="26778"/>
                      <a:pt x="14622" y="27516"/>
                      <a:pt x="14502" y="27778"/>
                    </a:cubicBezTo>
                    <a:lnTo>
                      <a:pt x="14205" y="28433"/>
                    </a:lnTo>
                    <a:lnTo>
                      <a:pt x="14205" y="28433"/>
                    </a:lnTo>
                    <a:lnTo>
                      <a:pt x="14741" y="27945"/>
                    </a:lnTo>
                    <a:cubicBezTo>
                      <a:pt x="14751" y="27945"/>
                      <a:pt x="15222" y="27529"/>
                      <a:pt x="15710" y="27529"/>
                    </a:cubicBezTo>
                    <a:cubicBezTo>
                      <a:pt x="15788" y="27529"/>
                      <a:pt x="15866" y="27539"/>
                      <a:pt x="15943" y="27564"/>
                    </a:cubicBezTo>
                    <a:cubicBezTo>
                      <a:pt x="15538" y="27766"/>
                      <a:pt x="15086" y="28195"/>
                      <a:pt x="15253" y="28885"/>
                    </a:cubicBezTo>
                    <a:cubicBezTo>
                      <a:pt x="15384" y="29457"/>
                      <a:pt x="15836" y="30112"/>
                      <a:pt x="16550" y="30302"/>
                    </a:cubicBezTo>
                    <a:lnTo>
                      <a:pt x="16741" y="30362"/>
                    </a:lnTo>
                    <a:lnTo>
                      <a:pt x="16741" y="30159"/>
                    </a:lnTo>
                    <a:cubicBezTo>
                      <a:pt x="16741" y="30136"/>
                      <a:pt x="16741" y="30112"/>
                      <a:pt x="16741" y="30088"/>
                    </a:cubicBezTo>
                    <a:cubicBezTo>
                      <a:pt x="16836" y="29659"/>
                      <a:pt x="17550" y="29028"/>
                      <a:pt x="17824" y="28826"/>
                    </a:cubicBezTo>
                    <a:lnTo>
                      <a:pt x="17979" y="28695"/>
                    </a:lnTo>
                    <a:lnTo>
                      <a:pt x="17812" y="28588"/>
                    </a:lnTo>
                    <a:cubicBezTo>
                      <a:pt x="17801" y="28576"/>
                      <a:pt x="16979" y="28028"/>
                      <a:pt x="16884" y="27338"/>
                    </a:cubicBezTo>
                    <a:cubicBezTo>
                      <a:pt x="16836" y="27052"/>
                      <a:pt x="16931" y="26754"/>
                      <a:pt x="17134" y="26540"/>
                    </a:cubicBezTo>
                    <a:cubicBezTo>
                      <a:pt x="17585" y="25994"/>
                      <a:pt x="17852" y="25892"/>
                      <a:pt x="17998" y="25892"/>
                    </a:cubicBezTo>
                    <a:cubicBezTo>
                      <a:pt x="18018" y="25892"/>
                      <a:pt x="18035" y="25894"/>
                      <a:pt x="18051" y="25897"/>
                    </a:cubicBezTo>
                    <a:cubicBezTo>
                      <a:pt x="18217" y="25933"/>
                      <a:pt x="18312" y="26171"/>
                      <a:pt x="18348" y="26278"/>
                    </a:cubicBezTo>
                    <a:cubicBezTo>
                      <a:pt x="18396" y="26492"/>
                      <a:pt x="18539" y="26671"/>
                      <a:pt x="18741" y="26766"/>
                    </a:cubicBezTo>
                    <a:cubicBezTo>
                      <a:pt x="18857" y="26824"/>
                      <a:pt x="18990" y="26853"/>
                      <a:pt x="19144" y="26853"/>
                    </a:cubicBezTo>
                    <a:cubicBezTo>
                      <a:pt x="19369" y="26853"/>
                      <a:pt x="19637" y="26791"/>
                      <a:pt x="19956" y="26671"/>
                    </a:cubicBezTo>
                    <a:lnTo>
                      <a:pt x="19991" y="26659"/>
                    </a:lnTo>
                    <a:cubicBezTo>
                      <a:pt x="20036" y="26629"/>
                      <a:pt x="20707" y="26185"/>
                      <a:pt x="21531" y="26185"/>
                    </a:cubicBezTo>
                    <a:cubicBezTo>
                      <a:pt x="22017" y="26185"/>
                      <a:pt x="22556" y="26340"/>
                      <a:pt x="23051" y="26826"/>
                    </a:cubicBezTo>
                    <a:cubicBezTo>
                      <a:pt x="24468" y="28028"/>
                      <a:pt x="23539" y="29778"/>
                      <a:pt x="23504" y="29850"/>
                    </a:cubicBezTo>
                    <a:lnTo>
                      <a:pt x="23480" y="29886"/>
                    </a:lnTo>
                    <a:cubicBezTo>
                      <a:pt x="23325" y="30433"/>
                      <a:pt x="23337" y="30838"/>
                      <a:pt x="23504" y="31112"/>
                    </a:cubicBezTo>
                    <a:cubicBezTo>
                      <a:pt x="23623" y="31291"/>
                      <a:pt x="23813" y="31421"/>
                      <a:pt x="24027" y="31457"/>
                    </a:cubicBezTo>
                    <a:cubicBezTo>
                      <a:pt x="24135" y="31481"/>
                      <a:pt x="24385" y="31541"/>
                      <a:pt x="24432" y="31719"/>
                    </a:cubicBezTo>
                    <a:cubicBezTo>
                      <a:pt x="24480" y="31838"/>
                      <a:pt x="24444" y="32124"/>
                      <a:pt x="23885" y="32684"/>
                    </a:cubicBezTo>
                    <a:cubicBezTo>
                      <a:pt x="23691" y="32899"/>
                      <a:pt x="23422" y="33018"/>
                      <a:pt x="23150" y="33018"/>
                    </a:cubicBezTo>
                    <a:cubicBezTo>
                      <a:pt x="23137" y="33018"/>
                      <a:pt x="23124" y="33017"/>
                      <a:pt x="23111" y="33017"/>
                    </a:cubicBezTo>
                    <a:cubicBezTo>
                      <a:pt x="22408" y="32981"/>
                      <a:pt x="21789" y="32219"/>
                      <a:pt x="21777" y="32207"/>
                    </a:cubicBezTo>
                    <a:lnTo>
                      <a:pt x="21646" y="32041"/>
                    </a:lnTo>
                    <a:lnTo>
                      <a:pt x="21539" y="32219"/>
                    </a:lnTo>
                    <a:cubicBezTo>
                      <a:pt x="21360" y="32505"/>
                      <a:pt x="20801" y="33279"/>
                      <a:pt x="20384" y="33410"/>
                    </a:cubicBezTo>
                    <a:cubicBezTo>
                      <a:pt x="20348" y="33422"/>
                      <a:pt x="20310" y="33428"/>
                      <a:pt x="20271" y="33428"/>
                    </a:cubicBezTo>
                    <a:cubicBezTo>
                      <a:pt x="20232" y="33428"/>
                      <a:pt x="20194" y="33422"/>
                      <a:pt x="20158" y="33410"/>
                    </a:cubicBezTo>
                    <a:lnTo>
                      <a:pt x="20039" y="33374"/>
                    </a:lnTo>
                    <a:lnTo>
                      <a:pt x="19932" y="33576"/>
                    </a:lnTo>
                    <a:lnTo>
                      <a:pt x="19944" y="33636"/>
                    </a:lnTo>
                    <a:cubicBezTo>
                      <a:pt x="20098" y="34410"/>
                      <a:pt x="20789" y="34886"/>
                      <a:pt x="21396" y="35041"/>
                    </a:cubicBezTo>
                    <a:cubicBezTo>
                      <a:pt x="21493" y="35063"/>
                      <a:pt x="21585" y="35073"/>
                      <a:pt x="21672" y="35073"/>
                    </a:cubicBezTo>
                    <a:cubicBezTo>
                      <a:pt x="22203" y="35073"/>
                      <a:pt x="22544" y="34698"/>
                      <a:pt x="22718" y="34350"/>
                    </a:cubicBezTo>
                    <a:lnTo>
                      <a:pt x="22718" y="34350"/>
                    </a:lnTo>
                    <a:cubicBezTo>
                      <a:pt x="22896" y="34898"/>
                      <a:pt x="22325" y="35541"/>
                      <a:pt x="22325" y="35553"/>
                    </a:cubicBezTo>
                    <a:lnTo>
                      <a:pt x="21849" y="36077"/>
                    </a:lnTo>
                    <a:lnTo>
                      <a:pt x="22503" y="35779"/>
                    </a:lnTo>
                    <a:cubicBezTo>
                      <a:pt x="22705" y="35693"/>
                      <a:pt x="23233" y="35490"/>
                      <a:pt x="23604" y="35490"/>
                    </a:cubicBezTo>
                    <a:cubicBezTo>
                      <a:pt x="23693" y="35490"/>
                      <a:pt x="23773" y="35502"/>
                      <a:pt x="23837" y="35529"/>
                    </a:cubicBezTo>
                    <a:cubicBezTo>
                      <a:pt x="23908" y="35553"/>
                      <a:pt x="23956" y="35601"/>
                      <a:pt x="23980" y="35672"/>
                    </a:cubicBezTo>
                    <a:cubicBezTo>
                      <a:pt x="24170" y="36172"/>
                      <a:pt x="23932" y="36339"/>
                      <a:pt x="23932" y="36339"/>
                    </a:cubicBezTo>
                    <a:lnTo>
                      <a:pt x="23742" y="36470"/>
                    </a:lnTo>
                    <a:lnTo>
                      <a:pt x="23932" y="36601"/>
                    </a:lnTo>
                    <a:cubicBezTo>
                      <a:pt x="24480" y="36946"/>
                      <a:pt x="24789" y="37363"/>
                      <a:pt x="24837" y="37803"/>
                    </a:cubicBezTo>
                    <a:cubicBezTo>
                      <a:pt x="24861" y="38184"/>
                      <a:pt x="24754" y="38565"/>
                      <a:pt x="24539" y="38875"/>
                    </a:cubicBezTo>
                    <a:cubicBezTo>
                      <a:pt x="24182" y="37898"/>
                      <a:pt x="23051" y="37529"/>
                      <a:pt x="21968" y="37160"/>
                    </a:cubicBezTo>
                    <a:cubicBezTo>
                      <a:pt x="21087" y="36875"/>
                      <a:pt x="20170" y="36577"/>
                      <a:pt x="19670" y="35970"/>
                    </a:cubicBezTo>
                    <a:lnTo>
                      <a:pt x="19384" y="35636"/>
                    </a:lnTo>
                    <a:lnTo>
                      <a:pt x="19396" y="36065"/>
                    </a:lnTo>
                    <a:cubicBezTo>
                      <a:pt x="19408" y="36398"/>
                      <a:pt x="19455" y="36696"/>
                      <a:pt x="19479" y="36958"/>
                    </a:cubicBezTo>
                    <a:lnTo>
                      <a:pt x="19503" y="37160"/>
                    </a:lnTo>
                    <a:cubicBezTo>
                      <a:pt x="19586" y="37839"/>
                      <a:pt x="20087" y="38148"/>
                      <a:pt x="20527" y="38422"/>
                    </a:cubicBezTo>
                    <a:cubicBezTo>
                      <a:pt x="20932" y="38672"/>
                      <a:pt x="21277" y="38887"/>
                      <a:pt x="21277" y="39327"/>
                    </a:cubicBezTo>
                    <a:cubicBezTo>
                      <a:pt x="21277" y="40232"/>
                      <a:pt x="20289" y="40351"/>
                      <a:pt x="20265" y="40351"/>
                    </a:cubicBezTo>
                    <a:cubicBezTo>
                      <a:pt x="18682" y="40304"/>
                      <a:pt x="18289" y="39018"/>
                      <a:pt x="18253" y="37934"/>
                    </a:cubicBezTo>
                    <a:lnTo>
                      <a:pt x="18193" y="36494"/>
                    </a:lnTo>
                    <a:lnTo>
                      <a:pt x="17955" y="37922"/>
                    </a:lnTo>
                    <a:cubicBezTo>
                      <a:pt x="17848" y="38577"/>
                      <a:pt x="17598" y="39208"/>
                      <a:pt x="17205" y="39744"/>
                    </a:cubicBezTo>
                    <a:lnTo>
                      <a:pt x="17158" y="39803"/>
                    </a:lnTo>
                    <a:lnTo>
                      <a:pt x="17169" y="39863"/>
                    </a:lnTo>
                    <a:cubicBezTo>
                      <a:pt x="17467" y="41399"/>
                      <a:pt x="18122" y="43518"/>
                      <a:pt x="19586" y="44911"/>
                    </a:cubicBezTo>
                    <a:cubicBezTo>
                      <a:pt x="20063" y="45368"/>
                      <a:pt x="20539" y="45597"/>
                      <a:pt x="21009" y="45597"/>
                    </a:cubicBezTo>
                    <a:cubicBezTo>
                      <a:pt x="21127" y="45597"/>
                      <a:pt x="21244" y="45583"/>
                      <a:pt x="21360" y="45554"/>
                    </a:cubicBezTo>
                    <a:lnTo>
                      <a:pt x="21503" y="45507"/>
                    </a:lnTo>
                    <a:lnTo>
                      <a:pt x="21468" y="45364"/>
                    </a:lnTo>
                    <a:cubicBezTo>
                      <a:pt x="21194" y="44280"/>
                      <a:pt x="21920" y="43185"/>
                      <a:pt x="23027" y="43018"/>
                    </a:cubicBezTo>
                    <a:cubicBezTo>
                      <a:pt x="23124" y="43004"/>
                      <a:pt x="23219" y="42997"/>
                      <a:pt x="23314" y="42997"/>
                    </a:cubicBezTo>
                    <a:cubicBezTo>
                      <a:pt x="24303" y="42997"/>
                      <a:pt x="25152" y="43770"/>
                      <a:pt x="25206" y="44792"/>
                    </a:cubicBezTo>
                    <a:lnTo>
                      <a:pt x="25230" y="44923"/>
                    </a:lnTo>
                    <a:cubicBezTo>
                      <a:pt x="25254" y="45816"/>
                      <a:pt x="24444" y="47185"/>
                      <a:pt x="23230" y="47781"/>
                    </a:cubicBezTo>
                    <a:cubicBezTo>
                      <a:pt x="22799" y="47992"/>
                      <a:pt x="22351" y="48097"/>
                      <a:pt x="21893" y="48097"/>
                    </a:cubicBezTo>
                    <a:cubicBezTo>
                      <a:pt x="20857" y="48097"/>
                      <a:pt x="19773" y="47563"/>
                      <a:pt x="18741" y="46530"/>
                    </a:cubicBezTo>
                    <a:cubicBezTo>
                      <a:pt x="17265" y="45066"/>
                      <a:pt x="16527" y="43090"/>
                      <a:pt x="16550" y="40696"/>
                    </a:cubicBezTo>
                    <a:lnTo>
                      <a:pt x="16550" y="40423"/>
                    </a:lnTo>
                    <a:lnTo>
                      <a:pt x="16312" y="40554"/>
                    </a:lnTo>
                    <a:cubicBezTo>
                      <a:pt x="15967" y="40780"/>
                      <a:pt x="15586" y="40935"/>
                      <a:pt x="15181" y="41018"/>
                    </a:cubicBezTo>
                    <a:cubicBezTo>
                      <a:pt x="14693" y="39923"/>
                      <a:pt x="16062" y="37970"/>
                      <a:pt x="16074" y="37946"/>
                    </a:cubicBezTo>
                    <a:lnTo>
                      <a:pt x="15836" y="37779"/>
                    </a:lnTo>
                    <a:cubicBezTo>
                      <a:pt x="14268" y="39833"/>
                      <a:pt x="12887" y="40339"/>
                      <a:pt x="11906" y="40339"/>
                    </a:cubicBezTo>
                    <a:cubicBezTo>
                      <a:pt x="11084" y="40339"/>
                      <a:pt x="10542" y="39984"/>
                      <a:pt x="10407" y="39887"/>
                    </a:cubicBezTo>
                    <a:cubicBezTo>
                      <a:pt x="10192" y="39577"/>
                      <a:pt x="8752" y="37327"/>
                      <a:pt x="12514" y="34458"/>
                    </a:cubicBezTo>
                    <a:lnTo>
                      <a:pt x="12336" y="34219"/>
                    </a:lnTo>
                    <a:cubicBezTo>
                      <a:pt x="12325" y="34240"/>
                      <a:pt x="10912" y="35218"/>
                      <a:pt x="9822" y="35218"/>
                    </a:cubicBezTo>
                    <a:cubicBezTo>
                      <a:pt x="9626" y="35218"/>
                      <a:pt x="9441" y="35187"/>
                      <a:pt x="9276" y="35112"/>
                    </a:cubicBezTo>
                    <a:cubicBezTo>
                      <a:pt x="9359" y="34708"/>
                      <a:pt x="9514" y="34327"/>
                      <a:pt x="9740" y="33981"/>
                    </a:cubicBezTo>
                    <a:lnTo>
                      <a:pt x="9883" y="33743"/>
                    </a:lnTo>
                    <a:lnTo>
                      <a:pt x="9526" y="33743"/>
                    </a:lnTo>
                    <a:cubicBezTo>
                      <a:pt x="7156" y="33743"/>
                      <a:pt x="5228" y="33005"/>
                      <a:pt x="3775" y="31552"/>
                    </a:cubicBezTo>
                    <a:cubicBezTo>
                      <a:pt x="2275" y="30052"/>
                      <a:pt x="1834" y="28469"/>
                      <a:pt x="2525" y="27064"/>
                    </a:cubicBezTo>
                    <a:cubicBezTo>
                      <a:pt x="3108" y="25875"/>
                      <a:pt x="4421" y="25062"/>
                      <a:pt x="5314" y="25062"/>
                    </a:cubicBezTo>
                    <a:close/>
                    <a:moveTo>
                      <a:pt x="45530" y="25075"/>
                    </a:moveTo>
                    <a:cubicBezTo>
                      <a:pt x="46423" y="25075"/>
                      <a:pt x="47733" y="25873"/>
                      <a:pt x="48328" y="27076"/>
                    </a:cubicBezTo>
                    <a:cubicBezTo>
                      <a:pt x="49019" y="28469"/>
                      <a:pt x="48566" y="30064"/>
                      <a:pt x="47078" y="31564"/>
                    </a:cubicBezTo>
                    <a:cubicBezTo>
                      <a:pt x="45625" y="33005"/>
                      <a:pt x="43697" y="33755"/>
                      <a:pt x="41327" y="33755"/>
                    </a:cubicBezTo>
                    <a:lnTo>
                      <a:pt x="40970" y="33755"/>
                    </a:lnTo>
                    <a:lnTo>
                      <a:pt x="41113" y="33981"/>
                    </a:lnTo>
                    <a:cubicBezTo>
                      <a:pt x="41339" y="34327"/>
                      <a:pt x="41494" y="34719"/>
                      <a:pt x="41577" y="35124"/>
                    </a:cubicBezTo>
                    <a:cubicBezTo>
                      <a:pt x="41416" y="35195"/>
                      <a:pt x="41234" y="35226"/>
                      <a:pt x="41043" y="35226"/>
                    </a:cubicBezTo>
                    <a:cubicBezTo>
                      <a:pt x="39951" y="35226"/>
                      <a:pt x="38528" y="34241"/>
                      <a:pt x="38517" y="34231"/>
                    </a:cubicBezTo>
                    <a:lnTo>
                      <a:pt x="38327" y="34469"/>
                    </a:lnTo>
                    <a:cubicBezTo>
                      <a:pt x="42101" y="37339"/>
                      <a:pt x="40661" y="39601"/>
                      <a:pt x="40434" y="39899"/>
                    </a:cubicBezTo>
                    <a:cubicBezTo>
                      <a:pt x="40299" y="39996"/>
                      <a:pt x="39757" y="40351"/>
                      <a:pt x="38937" y="40351"/>
                    </a:cubicBezTo>
                    <a:cubicBezTo>
                      <a:pt x="37957" y="40351"/>
                      <a:pt x="36579" y="39845"/>
                      <a:pt x="35017" y="37791"/>
                    </a:cubicBezTo>
                    <a:lnTo>
                      <a:pt x="34779" y="37958"/>
                    </a:lnTo>
                    <a:cubicBezTo>
                      <a:pt x="34791" y="37982"/>
                      <a:pt x="36160" y="39934"/>
                      <a:pt x="35672" y="41030"/>
                    </a:cubicBezTo>
                    <a:cubicBezTo>
                      <a:pt x="35267" y="40946"/>
                      <a:pt x="34886" y="40792"/>
                      <a:pt x="34541" y="40565"/>
                    </a:cubicBezTo>
                    <a:lnTo>
                      <a:pt x="34303" y="40423"/>
                    </a:lnTo>
                    <a:lnTo>
                      <a:pt x="34303" y="40696"/>
                    </a:lnTo>
                    <a:cubicBezTo>
                      <a:pt x="34326" y="43090"/>
                      <a:pt x="33588" y="45066"/>
                      <a:pt x="32112" y="46530"/>
                    </a:cubicBezTo>
                    <a:cubicBezTo>
                      <a:pt x="31074" y="47568"/>
                      <a:pt x="29996" y="48099"/>
                      <a:pt x="28966" y="48099"/>
                    </a:cubicBezTo>
                    <a:cubicBezTo>
                      <a:pt x="28506" y="48099"/>
                      <a:pt x="28056" y="47993"/>
                      <a:pt x="27623" y="47781"/>
                    </a:cubicBezTo>
                    <a:cubicBezTo>
                      <a:pt x="26397" y="47173"/>
                      <a:pt x="25599" y="45816"/>
                      <a:pt x="25623" y="44923"/>
                    </a:cubicBezTo>
                    <a:lnTo>
                      <a:pt x="25647" y="44792"/>
                    </a:lnTo>
                    <a:cubicBezTo>
                      <a:pt x="25701" y="43770"/>
                      <a:pt x="26549" y="42997"/>
                      <a:pt x="27539" y="42997"/>
                    </a:cubicBezTo>
                    <a:cubicBezTo>
                      <a:pt x="27634" y="42997"/>
                      <a:pt x="27729" y="43004"/>
                      <a:pt x="27826" y="43018"/>
                    </a:cubicBezTo>
                    <a:cubicBezTo>
                      <a:pt x="28933" y="43185"/>
                      <a:pt x="29647" y="44280"/>
                      <a:pt x="29373" y="45364"/>
                    </a:cubicBezTo>
                    <a:lnTo>
                      <a:pt x="29338" y="45507"/>
                    </a:lnTo>
                    <a:lnTo>
                      <a:pt x="29492" y="45542"/>
                    </a:lnTo>
                    <a:cubicBezTo>
                      <a:pt x="29615" y="45575"/>
                      <a:pt x="29738" y="45591"/>
                      <a:pt x="29862" y="45591"/>
                    </a:cubicBezTo>
                    <a:cubicBezTo>
                      <a:pt x="30326" y="45591"/>
                      <a:pt x="30796" y="45362"/>
                      <a:pt x="31266" y="44911"/>
                    </a:cubicBezTo>
                    <a:cubicBezTo>
                      <a:pt x="32731" y="43518"/>
                      <a:pt x="33386" y="41399"/>
                      <a:pt x="33683" y="39863"/>
                    </a:cubicBezTo>
                    <a:lnTo>
                      <a:pt x="33695" y="39803"/>
                    </a:lnTo>
                    <a:lnTo>
                      <a:pt x="33648" y="39744"/>
                    </a:lnTo>
                    <a:cubicBezTo>
                      <a:pt x="33255" y="39208"/>
                      <a:pt x="32993" y="38577"/>
                      <a:pt x="32898" y="37910"/>
                    </a:cubicBezTo>
                    <a:lnTo>
                      <a:pt x="32660" y="36494"/>
                    </a:lnTo>
                    <a:lnTo>
                      <a:pt x="32600" y="37934"/>
                    </a:lnTo>
                    <a:cubicBezTo>
                      <a:pt x="32552" y="39006"/>
                      <a:pt x="32171" y="40304"/>
                      <a:pt x="30612" y="40339"/>
                    </a:cubicBezTo>
                    <a:cubicBezTo>
                      <a:pt x="30564" y="40339"/>
                      <a:pt x="29576" y="40244"/>
                      <a:pt x="29576" y="39327"/>
                    </a:cubicBezTo>
                    <a:cubicBezTo>
                      <a:pt x="29576" y="38887"/>
                      <a:pt x="29921" y="38672"/>
                      <a:pt x="30326" y="38422"/>
                    </a:cubicBezTo>
                    <a:cubicBezTo>
                      <a:pt x="30766" y="38148"/>
                      <a:pt x="31266" y="37839"/>
                      <a:pt x="31350" y="37160"/>
                    </a:cubicBezTo>
                    <a:lnTo>
                      <a:pt x="31374" y="36958"/>
                    </a:lnTo>
                    <a:cubicBezTo>
                      <a:pt x="31397" y="36696"/>
                      <a:pt x="31433" y="36398"/>
                      <a:pt x="31457" y="36065"/>
                    </a:cubicBezTo>
                    <a:lnTo>
                      <a:pt x="31469" y="35624"/>
                    </a:lnTo>
                    <a:lnTo>
                      <a:pt x="31183" y="35958"/>
                    </a:lnTo>
                    <a:cubicBezTo>
                      <a:pt x="30671" y="36565"/>
                      <a:pt x="29766" y="36863"/>
                      <a:pt x="28885" y="37160"/>
                    </a:cubicBezTo>
                    <a:cubicBezTo>
                      <a:pt x="27802" y="37517"/>
                      <a:pt x="26671" y="37898"/>
                      <a:pt x="26313" y="38875"/>
                    </a:cubicBezTo>
                    <a:cubicBezTo>
                      <a:pt x="26087" y="38553"/>
                      <a:pt x="25980" y="38184"/>
                      <a:pt x="26016" y="37803"/>
                    </a:cubicBezTo>
                    <a:cubicBezTo>
                      <a:pt x="26063" y="37351"/>
                      <a:pt x="26373" y="36946"/>
                      <a:pt x="26921" y="36589"/>
                    </a:cubicBezTo>
                    <a:lnTo>
                      <a:pt x="27099" y="36470"/>
                    </a:lnTo>
                    <a:lnTo>
                      <a:pt x="26921" y="36339"/>
                    </a:lnTo>
                    <a:cubicBezTo>
                      <a:pt x="26909" y="36339"/>
                      <a:pt x="26683" y="36172"/>
                      <a:pt x="26873" y="35672"/>
                    </a:cubicBezTo>
                    <a:cubicBezTo>
                      <a:pt x="26897" y="35601"/>
                      <a:pt x="26945" y="35553"/>
                      <a:pt x="27004" y="35529"/>
                    </a:cubicBezTo>
                    <a:cubicBezTo>
                      <a:pt x="27073" y="35501"/>
                      <a:pt x="27157" y="35489"/>
                      <a:pt x="27249" y="35489"/>
                    </a:cubicBezTo>
                    <a:cubicBezTo>
                      <a:pt x="27624" y="35489"/>
                      <a:pt x="28139" y="35684"/>
                      <a:pt x="28349" y="35779"/>
                    </a:cubicBezTo>
                    <a:lnTo>
                      <a:pt x="29004" y="36077"/>
                    </a:lnTo>
                    <a:lnTo>
                      <a:pt x="28528" y="35541"/>
                    </a:lnTo>
                    <a:cubicBezTo>
                      <a:pt x="28516" y="35529"/>
                      <a:pt x="27957" y="34898"/>
                      <a:pt x="28135" y="34338"/>
                    </a:cubicBezTo>
                    <a:lnTo>
                      <a:pt x="28135" y="34338"/>
                    </a:lnTo>
                    <a:cubicBezTo>
                      <a:pt x="28309" y="34697"/>
                      <a:pt x="28650" y="35073"/>
                      <a:pt x="29182" y="35073"/>
                    </a:cubicBezTo>
                    <a:cubicBezTo>
                      <a:pt x="29268" y="35073"/>
                      <a:pt x="29360" y="35063"/>
                      <a:pt x="29457" y="35041"/>
                    </a:cubicBezTo>
                    <a:cubicBezTo>
                      <a:pt x="30064" y="34898"/>
                      <a:pt x="30755" y="34410"/>
                      <a:pt x="30909" y="33636"/>
                    </a:cubicBezTo>
                    <a:lnTo>
                      <a:pt x="30909" y="33576"/>
                    </a:lnTo>
                    <a:lnTo>
                      <a:pt x="30802" y="33374"/>
                    </a:lnTo>
                    <a:lnTo>
                      <a:pt x="30683" y="33410"/>
                    </a:lnTo>
                    <a:cubicBezTo>
                      <a:pt x="30647" y="33422"/>
                      <a:pt x="30612" y="33428"/>
                      <a:pt x="30576" y="33428"/>
                    </a:cubicBezTo>
                    <a:cubicBezTo>
                      <a:pt x="30540" y="33428"/>
                      <a:pt x="30504" y="33422"/>
                      <a:pt x="30469" y="33410"/>
                    </a:cubicBezTo>
                    <a:cubicBezTo>
                      <a:pt x="30052" y="33279"/>
                      <a:pt x="29492" y="32505"/>
                      <a:pt x="29314" y="32219"/>
                    </a:cubicBezTo>
                    <a:lnTo>
                      <a:pt x="29195" y="32052"/>
                    </a:lnTo>
                    <a:lnTo>
                      <a:pt x="29064" y="32207"/>
                    </a:lnTo>
                    <a:cubicBezTo>
                      <a:pt x="29064" y="32219"/>
                      <a:pt x="28445" y="32981"/>
                      <a:pt x="27742" y="33017"/>
                    </a:cubicBezTo>
                    <a:cubicBezTo>
                      <a:pt x="27729" y="33017"/>
                      <a:pt x="27715" y="33018"/>
                      <a:pt x="27701" y="33018"/>
                    </a:cubicBezTo>
                    <a:cubicBezTo>
                      <a:pt x="27419" y="33018"/>
                      <a:pt x="27150" y="32900"/>
                      <a:pt x="26968" y="32695"/>
                    </a:cubicBezTo>
                    <a:cubicBezTo>
                      <a:pt x="26397" y="32124"/>
                      <a:pt x="26373" y="31838"/>
                      <a:pt x="26409" y="31719"/>
                    </a:cubicBezTo>
                    <a:cubicBezTo>
                      <a:pt x="26468" y="31552"/>
                      <a:pt x="26718" y="31481"/>
                      <a:pt x="26825" y="31457"/>
                    </a:cubicBezTo>
                    <a:cubicBezTo>
                      <a:pt x="27040" y="31421"/>
                      <a:pt x="27230" y="31302"/>
                      <a:pt x="27349" y="31112"/>
                    </a:cubicBezTo>
                    <a:cubicBezTo>
                      <a:pt x="27516" y="30838"/>
                      <a:pt x="27516" y="30445"/>
                      <a:pt x="27361" y="29886"/>
                    </a:cubicBezTo>
                    <a:lnTo>
                      <a:pt x="27349" y="29862"/>
                    </a:lnTo>
                    <a:cubicBezTo>
                      <a:pt x="27314" y="29790"/>
                      <a:pt x="26385" y="28040"/>
                      <a:pt x="27814" y="26826"/>
                    </a:cubicBezTo>
                    <a:cubicBezTo>
                      <a:pt x="28309" y="26343"/>
                      <a:pt x="28847" y="26190"/>
                      <a:pt x="29332" y="26190"/>
                    </a:cubicBezTo>
                    <a:cubicBezTo>
                      <a:pt x="30151" y="26190"/>
                      <a:pt x="30817" y="26629"/>
                      <a:pt x="30862" y="26659"/>
                    </a:cubicBezTo>
                    <a:lnTo>
                      <a:pt x="30897" y="26671"/>
                    </a:lnTo>
                    <a:cubicBezTo>
                      <a:pt x="31212" y="26799"/>
                      <a:pt x="31483" y="26864"/>
                      <a:pt x="31712" y="26864"/>
                    </a:cubicBezTo>
                    <a:cubicBezTo>
                      <a:pt x="31864" y="26864"/>
                      <a:pt x="31998" y="26835"/>
                      <a:pt x="32112" y="26778"/>
                    </a:cubicBezTo>
                    <a:cubicBezTo>
                      <a:pt x="32314" y="26671"/>
                      <a:pt x="32457" y="26492"/>
                      <a:pt x="32505" y="26278"/>
                    </a:cubicBezTo>
                    <a:cubicBezTo>
                      <a:pt x="32529" y="26183"/>
                      <a:pt x="32624" y="25933"/>
                      <a:pt x="32802" y="25897"/>
                    </a:cubicBezTo>
                    <a:cubicBezTo>
                      <a:pt x="32816" y="25894"/>
                      <a:pt x="32833" y="25892"/>
                      <a:pt x="32852" y="25892"/>
                    </a:cubicBezTo>
                    <a:cubicBezTo>
                      <a:pt x="32992" y="25892"/>
                      <a:pt x="33268" y="25994"/>
                      <a:pt x="33719" y="26540"/>
                    </a:cubicBezTo>
                    <a:cubicBezTo>
                      <a:pt x="33922" y="26754"/>
                      <a:pt x="34017" y="27052"/>
                      <a:pt x="33969" y="27350"/>
                    </a:cubicBezTo>
                    <a:cubicBezTo>
                      <a:pt x="33874" y="28028"/>
                      <a:pt x="33052" y="28588"/>
                      <a:pt x="33041" y="28588"/>
                    </a:cubicBezTo>
                    <a:lnTo>
                      <a:pt x="32862" y="28707"/>
                    </a:lnTo>
                    <a:lnTo>
                      <a:pt x="33029" y="28838"/>
                    </a:lnTo>
                    <a:cubicBezTo>
                      <a:pt x="33302" y="29040"/>
                      <a:pt x="34017" y="29671"/>
                      <a:pt x="34112" y="30100"/>
                    </a:cubicBezTo>
                    <a:cubicBezTo>
                      <a:pt x="34112" y="30124"/>
                      <a:pt x="34112" y="30136"/>
                      <a:pt x="34112" y="30159"/>
                    </a:cubicBezTo>
                    <a:lnTo>
                      <a:pt x="34112" y="30362"/>
                    </a:lnTo>
                    <a:lnTo>
                      <a:pt x="34303" y="30314"/>
                    </a:lnTo>
                    <a:cubicBezTo>
                      <a:pt x="35017" y="30112"/>
                      <a:pt x="35469" y="29457"/>
                      <a:pt x="35600" y="28885"/>
                    </a:cubicBezTo>
                    <a:cubicBezTo>
                      <a:pt x="35767" y="28195"/>
                      <a:pt x="35315" y="27766"/>
                      <a:pt x="34910" y="27564"/>
                    </a:cubicBezTo>
                    <a:cubicBezTo>
                      <a:pt x="34985" y="27540"/>
                      <a:pt x="35063" y="27529"/>
                      <a:pt x="35139" y="27529"/>
                    </a:cubicBezTo>
                    <a:cubicBezTo>
                      <a:pt x="35631" y="27529"/>
                      <a:pt x="36112" y="27957"/>
                      <a:pt x="36112" y="27957"/>
                    </a:cubicBezTo>
                    <a:lnTo>
                      <a:pt x="36648" y="28433"/>
                    </a:lnTo>
                    <a:lnTo>
                      <a:pt x="36350" y="27778"/>
                    </a:lnTo>
                    <a:cubicBezTo>
                      <a:pt x="36231" y="27528"/>
                      <a:pt x="35958" y="26778"/>
                      <a:pt x="36100" y="26445"/>
                    </a:cubicBezTo>
                    <a:cubicBezTo>
                      <a:pt x="36112" y="26373"/>
                      <a:pt x="36172" y="26326"/>
                      <a:pt x="36231" y="26302"/>
                    </a:cubicBezTo>
                    <a:cubicBezTo>
                      <a:pt x="36374" y="26247"/>
                      <a:pt x="36491" y="26228"/>
                      <a:pt x="36585" y="26228"/>
                    </a:cubicBezTo>
                    <a:cubicBezTo>
                      <a:pt x="36819" y="26228"/>
                      <a:pt x="36910" y="26349"/>
                      <a:pt x="36910" y="26349"/>
                    </a:cubicBezTo>
                    <a:lnTo>
                      <a:pt x="37029" y="26540"/>
                    </a:lnTo>
                    <a:lnTo>
                      <a:pt x="37160" y="26349"/>
                    </a:lnTo>
                    <a:cubicBezTo>
                      <a:pt x="37517" y="25802"/>
                      <a:pt x="37922" y="25492"/>
                      <a:pt x="38375" y="25445"/>
                    </a:cubicBezTo>
                    <a:cubicBezTo>
                      <a:pt x="38408" y="25442"/>
                      <a:pt x="38442" y="25441"/>
                      <a:pt x="38476" y="25441"/>
                    </a:cubicBezTo>
                    <a:cubicBezTo>
                      <a:pt x="38813" y="25441"/>
                      <a:pt x="39153" y="25548"/>
                      <a:pt x="39434" y="25742"/>
                    </a:cubicBezTo>
                    <a:cubicBezTo>
                      <a:pt x="38458" y="26099"/>
                      <a:pt x="38089" y="27230"/>
                      <a:pt x="37732" y="28326"/>
                    </a:cubicBezTo>
                    <a:cubicBezTo>
                      <a:pt x="37434" y="29207"/>
                      <a:pt x="37124" y="30136"/>
                      <a:pt x="36505" y="30636"/>
                    </a:cubicBezTo>
                    <a:lnTo>
                      <a:pt x="36160" y="30910"/>
                    </a:lnTo>
                    <a:lnTo>
                      <a:pt x="36612" y="30898"/>
                    </a:lnTo>
                    <a:cubicBezTo>
                      <a:pt x="36946" y="30886"/>
                      <a:pt x="37243" y="30850"/>
                      <a:pt x="37517" y="30814"/>
                    </a:cubicBezTo>
                    <a:lnTo>
                      <a:pt x="37708" y="30790"/>
                    </a:lnTo>
                    <a:cubicBezTo>
                      <a:pt x="38375" y="30707"/>
                      <a:pt x="38696" y="30219"/>
                      <a:pt x="38970" y="29767"/>
                    </a:cubicBezTo>
                    <a:cubicBezTo>
                      <a:pt x="39220" y="29374"/>
                      <a:pt x="39434" y="29028"/>
                      <a:pt x="39875" y="29028"/>
                    </a:cubicBezTo>
                    <a:cubicBezTo>
                      <a:pt x="40791" y="29028"/>
                      <a:pt x="40899" y="30017"/>
                      <a:pt x="40899" y="30040"/>
                    </a:cubicBezTo>
                    <a:cubicBezTo>
                      <a:pt x="40851" y="31624"/>
                      <a:pt x="39565" y="32005"/>
                      <a:pt x="38482" y="32052"/>
                    </a:cubicBezTo>
                    <a:lnTo>
                      <a:pt x="37041" y="32100"/>
                    </a:lnTo>
                    <a:lnTo>
                      <a:pt x="38470" y="32350"/>
                    </a:lnTo>
                    <a:cubicBezTo>
                      <a:pt x="39125" y="32445"/>
                      <a:pt x="39756" y="32707"/>
                      <a:pt x="40291" y="33100"/>
                    </a:cubicBezTo>
                    <a:lnTo>
                      <a:pt x="40351" y="33136"/>
                    </a:lnTo>
                    <a:lnTo>
                      <a:pt x="40410" y="33124"/>
                    </a:lnTo>
                    <a:cubicBezTo>
                      <a:pt x="41946" y="32838"/>
                      <a:pt x="44066" y="32183"/>
                      <a:pt x="45459" y="30707"/>
                    </a:cubicBezTo>
                    <a:cubicBezTo>
                      <a:pt x="46030" y="30112"/>
                      <a:pt x="46245" y="29516"/>
                      <a:pt x="46102" y="28945"/>
                    </a:cubicBezTo>
                    <a:lnTo>
                      <a:pt x="46066" y="28790"/>
                    </a:lnTo>
                    <a:lnTo>
                      <a:pt x="45911" y="28826"/>
                    </a:lnTo>
                    <a:cubicBezTo>
                      <a:pt x="45756" y="28865"/>
                      <a:pt x="45600" y="28884"/>
                      <a:pt x="45448" y="28884"/>
                    </a:cubicBezTo>
                    <a:cubicBezTo>
                      <a:pt x="44536" y="28884"/>
                      <a:pt x="43720" y="28216"/>
                      <a:pt x="43578" y="27278"/>
                    </a:cubicBezTo>
                    <a:cubicBezTo>
                      <a:pt x="43411" y="26171"/>
                      <a:pt x="44232" y="25159"/>
                      <a:pt x="45340" y="25099"/>
                    </a:cubicBezTo>
                    <a:lnTo>
                      <a:pt x="45483" y="25075"/>
                    </a:lnTo>
                    <a:close/>
                    <a:moveTo>
                      <a:pt x="21883" y="1362"/>
                    </a:moveTo>
                    <a:cubicBezTo>
                      <a:pt x="20968" y="1362"/>
                      <a:pt x="19807" y="1733"/>
                      <a:pt x="18527" y="3013"/>
                    </a:cubicBezTo>
                    <a:cubicBezTo>
                      <a:pt x="17050" y="4490"/>
                      <a:pt x="16288" y="6442"/>
                      <a:pt x="16253" y="8800"/>
                    </a:cubicBezTo>
                    <a:cubicBezTo>
                      <a:pt x="15896" y="8609"/>
                      <a:pt x="15515" y="8478"/>
                      <a:pt x="15122" y="8419"/>
                    </a:cubicBezTo>
                    <a:lnTo>
                      <a:pt x="15014" y="8407"/>
                    </a:lnTo>
                    <a:lnTo>
                      <a:pt x="14967" y="8490"/>
                    </a:lnTo>
                    <a:cubicBezTo>
                      <a:pt x="14598" y="9121"/>
                      <a:pt x="14824" y="10002"/>
                      <a:pt x="15134" y="10717"/>
                    </a:cubicBezTo>
                    <a:cubicBezTo>
                      <a:pt x="13884" y="9480"/>
                      <a:pt x="12760" y="9139"/>
                      <a:pt x="11903" y="9139"/>
                    </a:cubicBezTo>
                    <a:cubicBezTo>
                      <a:pt x="11111" y="9139"/>
                      <a:pt x="10547" y="9431"/>
                      <a:pt x="10323" y="9574"/>
                    </a:cubicBezTo>
                    <a:lnTo>
                      <a:pt x="10276" y="9526"/>
                    </a:lnTo>
                    <a:lnTo>
                      <a:pt x="10192" y="9657"/>
                    </a:lnTo>
                    <a:lnTo>
                      <a:pt x="10085" y="9764"/>
                    </a:lnTo>
                    <a:lnTo>
                      <a:pt x="10097" y="9788"/>
                    </a:lnTo>
                    <a:cubicBezTo>
                      <a:pt x="9811" y="10264"/>
                      <a:pt x="8871" y="12193"/>
                      <a:pt x="11252" y="14598"/>
                    </a:cubicBezTo>
                    <a:cubicBezTo>
                      <a:pt x="10802" y="14403"/>
                      <a:pt x="10285" y="14245"/>
                      <a:pt x="9806" y="14245"/>
                    </a:cubicBezTo>
                    <a:cubicBezTo>
                      <a:pt x="9526" y="14245"/>
                      <a:pt x="9259" y="14299"/>
                      <a:pt x="9026" y="14431"/>
                    </a:cubicBezTo>
                    <a:lnTo>
                      <a:pt x="8942" y="14479"/>
                    </a:lnTo>
                    <a:lnTo>
                      <a:pt x="8954" y="14574"/>
                    </a:lnTo>
                    <a:cubicBezTo>
                      <a:pt x="9014" y="14979"/>
                      <a:pt x="9145" y="15360"/>
                      <a:pt x="9335" y="15717"/>
                    </a:cubicBezTo>
                    <a:cubicBezTo>
                      <a:pt x="6978" y="15753"/>
                      <a:pt x="5025" y="16515"/>
                      <a:pt x="3549" y="17991"/>
                    </a:cubicBezTo>
                    <a:cubicBezTo>
                      <a:pt x="1406" y="20146"/>
                      <a:pt x="1810" y="21944"/>
                      <a:pt x="2239" y="22825"/>
                    </a:cubicBezTo>
                    <a:cubicBezTo>
                      <a:pt x="2739" y="23801"/>
                      <a:pt x="3608" y="24540"/>
                      <a:pt x="4644" y="24885"/>
                    </a:cubicBezTo>
                    <a:cubicBezTo>
                      <a:pt x="3608" y="25218"/>
                      <a:pt x="2739" y="25957"/>
                      <a:pt x="2239" y="26933"/>
                    </a:cubicBezTo>
                    <a:cubicBezTo>
                      <a:pt x="1810" y="27814"/>
                      <a:pt x="1406" y="29624"/>
                      <a:pt x="3549" y="31767"/>
                    </a:cubicBezTo>
                    <a:cubicBezTo>
                      <a:pt x="5025" y="33243"/>
                      <a:pt x="6978" y="34005"/>
                      <a:pt x="9335" y="34041"/>
                    </a:cubicBezTo>
                    <a:cubicBezTo>
                      <a:pt x="9145" y="34398"/>
                      <a:pt x="9014" y="34779"/>
                      <a:pt x="8954" y="35184"/>
                    </a:cubicBezTo>
                    <a:lnTo>
                      <a:pt x="8942" y="35279"/>
                    </a:lnTo>
                    <a:lnTo>
                      <a:pt x="9026" y="35327"/>
                    </a:lnTo>
                    <a:cubicBezTo>
                      <a:pt x="9259" y="35459"/>
                      <a:pt x="9526" y="35513"/>
                      <a:pt x="9806" y="35513"/>
                    </a:cubicBezTo>
                    <a:cubicBezTo>
                      <a:pt x="10285" y="35513"/>
                      <a:pt x="10802" y="35355"/>
                      <a:pt x="11252" y="35160"/>
                    </a:cubicBezTo>
                    <a:lnTo>
                      <a:pt x="11252" y="35160"/>
                    </a:lnTo>
                    <a:cubicBezTo>
                      <a:pt x="8835" y="37601"/>
                      <a:pt x="9835" y="39553"/>
                      <a:pt x="10109" y="39994"/>
                    </a:cubicBezTo>
                    <a:lnTo>
                      <a:pt x="10097" y="40006"/>
                    </a:lnTo>
                    <a:lnTo>
                      <a:pt x="10181" y="40089"/>
                    </a:lnTo>
                    <a:lnTo>
                      <a:pt x="10264" y="40232"/>
                    </a:lnTo>
                    <a:lnTo>
                      <a:pt x="10323" y="40184"/>
                    </a:lnTo>
                    <a:cubicBezTo>
                      <a:pt x="10547" y="40327"/>
                      <a:pt x="11111" y="40619"/>
                      <a:pt x="11903" y="40619"/>
                    </a:cubicBezTo>
                    <a:cubicBezTo>
                      <a:pt x="12760" y="40619"/>
                      <a:pt x="13884" y="40278"/>
                      <a:pt x="15134" y="39041"/>
                    </a:cubicBezTo>
                    <a:lnTo>
                      <a:pt x="15134" y="39041"/>
                    </a:lnTo>
                    <a:cubicBezTo>
                      <a:pt x="14824" y="39756"/>
                      <a:pt x="14598" y="40637"/>
                      <a:pt x="14967" y="41268"/>
                    </a:cubicBezTo>
                    <a:lnTo>
                      <a:pt x="15014" y="41363"/>
                    </a:lnTo>
                    <a:lnTo>
                      <a:pt x="15122" y="41339"/>
                    </a:lnTo>
                    <a:cubicBezTo>
                      <a:pt x="15515" y="41280"/>
                      <a:pt x="15896" y="41149"/>
                      <a:pt x="16253" y="40958"/>
                    </a:cubicBezTo>
                    <a:cubicBezTo>
                      <a:pt x="16288" y="43316"/>
                      <a:pt x="17050" y="45268"/>
                      <a:pt x="18527" y="46745"/>
                    </a:cubicBezTo>
                    <a:cubicBezTo>
                      <a:pt x="19801" y="48019"/>
                      <a:pt x="20968" y="48400"/>
                      <a:pt x="21872" y="48400"/>
                    </a:cubicBezTo>
                    <a:cubicBezTo>
                      <a:pt x="22384" y="48400"/>
                      <a:pt x="22896" y="48281"/>
                      <a:pt x="23361" y="48054"/>
                    </a:cubicBezTo>
                    <a:cubicBezTo>
                      <a:pt x="24337" y="47554"/>
                      <a:pt x="25087" y="46685"/>
                      <a:pt x="25421" y="45626"/>
                    </a:cubicBezTo>
                    <a:cubicBezTo>
                      <a:pt x="25754" y="46685"/>
                      <a:pt x="26504" y="47554"/>
                      <a:pt x="27480" y="48054"/>
                    </a:cubicBezTo>
                    <a:cubicBezTo>
                      <a:pt x="27836" y="48232"/>
                      <a:pt x="28343" y="48404"/>
                      <a:pt x="28963" y="48404"/>
                    </a:cubicBezTo>
                    <a:cubicBezTo>
                      <a:pt x="29877" y="48404"/>
                      <a:pt x="31037" y="48029"/>
                      <a:pt x="32314" y="46745"/>
                    </a:cubicBezTo>
                    <a:cubicBezTo>
                      <a:pt x="33791" y="45280"/>
                      <a:pt x="34565" y="43328"/>
                      <a:pt x="34600" y="40958"/>
                    </a:cubicBezTo>
                    <a:cubicBezTo>
                      <a:pt x="34946" y="41161"/>
                      <a:pt x="35327" y="41292"/>
                      <a:pt x="35731" y="41351"/>
                    </a:cubicBezTo>
                    <a:lnTo>
                      <a:pt x="35827" y="41363"/>
                    </a:lnTo>
                    <a:lnTo>
                      <a:pt x="35874" y="41280"/>
                    </a:lnTo>
                    <a:cubicBezTo>
                      <a:pt x="36243" y="40637"/>
                      <a:pt x="36017" y="39756"/>
                      <a:pt x="35708" y="39041"/>
                    </a:cubicBezTo>
                    <a:lnTo>
                      <a:pt x="35708" y="39041"/>
                    </a:lnTo>
                    <a:cubicBezTo>
                      <a:pt x="36963" y="40285"/>
                      <a:pt x="38090" y="40625"/>
                      <a:pt x="38948" y="40625"/>
                    </a:cubicBezTo>
                    <a:cubicBezTo>
                      <a:pt x="39742" y="40625"/>
                      <a:pt x="40306" y="40334"/>
                      <a:pt x="40530" y="40196"/>
                    </a:cubicBezTo>
                    <a:lnTo>
                      <a:pt x="40589" y="40232"/>
                    </a:lnTo>
                    <a:lnTo>
                      <a:pt x="40661" y="40089"/>
                    </a:lnTo>
                    <a:lnTo>
                      <a:pt x="40756" y="39982"/>
                    </a:lnTo>
                    <a:lnTo>
                      <a:pt x="40744" y="39970"/>
                    </a:lnTo>
                    <a:cubicBezTo>
                      <a:pt x="41030" y="39494"/>
                      <a:pt x="41970" y="37565"/>
                      <a:pt x="39589" y="35160"/>
                    </a:cubicBezTo>
                    <a:lnTo>
                      <a:pt x="39589" y="35160"/>
                    </a:lnTo>
                    <a:cubicBezTo>
                      <a:pt x="40040" y="35356"/>
                      <a:pt x="40558" y="35518"/>
                      <a:pt x="41037" y="35518"/>
                    </a:cubicBezTo>
                    <a:cubicBezTo>
                      <a:pt x="41317" y="35518"/>
                      <a:pt x="41583" y="35463"/>
                      <a:pt x="41815" y="35327"/>
                    </a:cubicBezTo>
                    <a:lnTo>
                      <a:pt x="41899" y="35279"/>
                    </a:lnTo>
                    <a:lnTo>
                      <a:pt x="41899" y="35184"/>
                    </a:lnTo>
                    <a:cubicBezTo>
                      <a:pt x="41827" y="34779"/>
                      <a:pt x="41696" y="34398"/>
                      <a:pt x="41506" y="34041"/>
                    </a:cubicBezTo>
                    <a:cubicBezTo>
                      <a:pt x="43863" y="34005"/>
                      <a:pt x="45816" y="33243"/>
                      <a:pt x="47292" y="31767"/>
                    </a:cubicBezTo>
                    <a:cubicBezTo>
                      <a:pt x="49447" y="29612"/>
                      <a:pt x="49031" y="27814"/>
                      <a:pt x="48602" y="26933"/>
                    </a:cubicBezTo>
                    <a:cubicBezTo>
                      <a:pt x="48102" y="25957"/>
                      <a:pt x="47233" y="25218"/>
                      <a:pt x="46197" y="24873"/>
                    </a:cubicBezTo>
                    <a:cubicBezTo>
                      <a:pt x="47233" y="24540"/>
                      <a:pt x="48102" y="23801"/>
                      <a:pt x="48602" y="22825"/>
                    </a:cubicBezTo>
                    <a:cubicBezTo>
                      <a:pt x="49031" y="21944"/>
                      <a:pt x="49435" y="20134"/>
                      <a:pt x="47292" y="17991"/>
                    </a:cubicBezTo>
                    <a:cubicBezTo>
                      <a:pt x="45816" y="16515"/>
                      <a:pt x="43863" y="15753"/>
                      <a:pt x="41506" y="15717"/>
                    </a:cubicBezTo>
                    <a:cubicBezTo>
                      <a:pt x="41696" y="15360"/>
                      <a:pt x="41827" y="14979"/>
                      <a:pt x="41899" y="14574"/>
                    </a:cubicBezTo>
                    <a:lnTo>
                      <a:pt x="41899" y="14479"/>
                    </a:lnTo>
                    <a:lnTo>
                      <a:pt x="41815" y="14431"/>
                    </a:lnTo>
                    <a:cubicBezTo>
                      <a:pt x="41582" y="14299"/>
                      <a:pt x="41315" y="14245"/>
                      <a:pt x="41035" y="14245"/>
                    </a:cubicBezTo>
                    <a:cubicBezTo>
                      <a:pt x="40556" y="14245"/>
                      <a:pt x="40039" y="14403"/>
                      <a:pt x="39589" y="14598"/>
                    </a:cubicBezTo>
                    <a:cubicBezTo>
                      <a:pt x="41970" y="12193"/>
                      <a:pt x="41042" y="10264"/>
                      <a:pt x="40744" y="9788"/>
                    </a:cubicBezTo>
                    <a:lnTo>
                      <a:pt x="40756" y="9764"/>
                    </a:lnTo>
                    <a:lnTo>
                      <a:pt x="40661" y="9669"/>
                    </a:lnTo>
                    <a:lnTo>
                      <a:pt x="40589" y="9550"/>
                    </a:lnTo>
                    <a:lnTo>
                      <a:pt x="40541" y="9574"/>
                    </a:lnTo>
                    <a:cubicBezTo>
                      <a:pt x="40328" y="9441"/>
                      <a:pt x="39758" y="9140"/>
                      <a:pt x="38949" y="9140"/>
                    </a:cubicBezTo>
                    <a:cubicBezTo>
                      <a:pt x="38091" y="9140"/>
                      <a:pt x="36964" y="9478"/>
                      <a:pt x="35708" y="10717"/>
                    </a:cubicBezTo>
                    <a:cubicBezTo>
                      <a:pt x="36017" y="10002"/>
                      <a:pt x="36243" y="9121"/>
                      <a:pt x="35874" y="8490"/>
                    </a:cubicBezTo>
                    <a:lnTo>
                      <a:pt x="35827" y="8407"/>
                    </a:lnTo>
                    <a:lnTo>
                      <a:pt x="35731" y="8419"/>
                    </a:lnTo>
                    <a:cubicBezTo>
                      <a:pt x="35327" y="8478"/>
                      <a:pt x="34946" y="8609"/>
                      <a:pt x="34600" y="8800"/>
                    </a:cubicBezTo>
                    <a:cubicBezTo>
                      <a:pt x="34565" y="6442"/>
                      <a:pt x="33791" y="4490"/>
                      <a:pt x="32314" y="3013"/>
                    </a:cubicBezTo>
                    <a:cubicBezTo>
                      <a:pt x="31027" y="1733"/>
                      <a:pt x="29867" y="1362"/>
                      <a:pt x="28954" y="1362"/>
                    </a:cubicBezTo>
                    <a:cubicBezTo>
                      <a:pt x="28339" y="1362"/>
                      <a:pt x="27835" y="1531"/>
                      <a:pt x="27480" y="1704"/>
                    </a:cubicBezTo>
                    <a:cubicBezTo>
                      <a:pt x="26504" y="2204"/>
                      <a:pt x="25754" y="3085"/>
                      <a:pt x="25421" y="4132"/>
                    </a:cubicBezTo>
                    <a:cubicBezTo>
                      <a:pt x="25087" y="3085"/>
                      <a:pt x="24337" y="2204"/>
                      <a:pt x="23361" y="1704"/>
                    </a:cubicBezTo>
                    <a:cubicBezTo>
                      <a:pt x="23006" y="1531"/>
                      <a:pt x="22500" y="1362"/>
                      <a:pt x="21883" y="1362"/>
                    </a:cubicBezTo>
                    <a:close/>
                    <a:moveTo>
                      <a:pt x="28957" y="311"/>
                    </a:moveTo>
                    <a:cubicBezTo>
                      <a:pt x="30374" y="311"/>
                      <a:pt x="31767" y="989"/>
                      <a:pt x="33052" y="2275"/>
                    </a:cubicBezTo>
                    <a:cubicBezTo>
                      <a:pt x="34338" y="3561"/>
                      <a:pt x="35160" y="5192"/>
                      <a:pt x="35481" y="7097"/>
                    </a:cubicBezTo>
                    <a:lnTo>
                      <a:pt x="35529" y="7383"/>
                    </a:lnTo>
                    <a:lnTo>
                      <a:pt x="36315" y="7288"/>
                    </a:lnTo>
                    <a:lnTo>
                      <a:pt x="36315" y="7335"/>
                    </a:lnTo>
                    <a:lnTo>
                      <a:pt x="36410" y="7335"/>
                    </a:lnTo>
                    <a:lnTo>
                      <a:pt x="36767" y="7966"/>
                    </a:lnTo>
                    <a:cubicBezTo>
                      <a:pt x="36827" y="8050"/>
                      <a:pt x="36862" y="8145"/>
                      <a:pt x="36898" y="8228"/>
                    </a:cubicBezTo>
                    <a:lnTo>
                      <a:pt x="37017" y="8502"/>
                    </a:lnTo>
                    <a:lnTo>
                      <a:pt x="37291" y="8395"/>
                    </a:lnTo>
                    <a:cubicBezTo>
                      <a:pt x="37808" y="8183"/>
                      <a:pt x="38363" y="8077"/>
                      <a:pt x="38917" y="8077"/>
                    </a:cubicBezTo>
                    <a:cubicBezTo>
                      <a:pt x="39358" y="8077"/>
                      <a:pt x="39798" y="8144"/>
                      <a:pt x="40220" y="8276"/>
                    </a:cubicBezTo>
                    <a:cubicBezTo>
                      <a:pt x="40661" y="8490"/>
                      <a:pt x="41351" y="8859"/>
                      <a:pt x="41506" y="9038"/>
                    </a:cubicBezTo>
                    <a:cubicBezTo>
                      <a:pt x="41637" y="9193"/>
                      <a:pt x="41899" y="9800"/>
                      <a:pt x="42030" y="10193"/>
                    </a:cubicBezTo>
                    <a:cubicBezTo>
                      <a:pt x="42315" y="11121"/>
                      <a:pt x="42268" y="12121"/>
                      <a:pt x="41911" y="13014"/>
                    </a:cubicBezTo>
                    <a:lnTo>
                      <a:pt x="41804" y="13288"/>
                    </a:lnTo>
                    <a:lnTo>
                      <a:pt x="42065" y="13395"/>
                    </a:lnTo>
                    <a:cubicBezTo>
                      <a:pt x="42161" y="13443"/>
                      <a:pt x="42244" y="13479"/>
                      <a:pt x="42327" y="13526"/>
                    </a:cubicBezTo>
                    <a:lnTo>
                      <a:pt x="43006" y="13919"/>
                    </a:lnTo>
                    <a:lnTo>
                      <a:pt x="42911" y="14777"/>
                    </a:lnTo>
                    <a:lnTo>
                      <a:pt x="43197" y="14824"/>
                    </a:lnTo>
                    <a:cubicBezTo>
                      <a:pt x="45102" y="15146"/>
                      <a:pt x="46733" y="15967"/>
                      <a:pt x="48019" y="17253"/>
                    </a:cubicBezTo>
                    <a:cubicBezTo>
                      <a:pt x="50495" y="19730"/>
                      <a:pt x="50102" y="21932"/>
                      <a:pt x="49650" y="23016"/>
                    </a:cubicBezTo>
                    <a:cubicBezTo>
                      <a:pt x="49388" y="23647"/>
                      <a:pt x="49007" y="24206"/>
                      <a:pt x="48519" y="24671"/>
                    </a:cubicBezTo>
                    <a:lnTo>
                      <a:pt x="48292" y="24885"/>
                    </a:lnTo>
                    <a:lnTo>
                      <a:pt x="48519" y="25099"/>
                    </a:lnTo>
                    <a:cubicBezTo>
                      <a:pt x="49007" y="25564"/>
                      <a:pt x="49388" y="26123"/>
                      <a:pt x="49650" y="26754"/>
                    </a:cubicBezTo>
                    <a:cubicBezTo>
                      <a:pt x="50114" y="27838"/>
                      <a:pt x="50495" y="30040"/>
                      <a:pt x="48030" y="32517"/>
                    </a:cubicBezTo>
                    <a:cubicBezTo>
                      <a:pt x="46733" y="33803"/>
                      <a:pt x="45113" y="34624"/>
                      <a:pt x="43197" y="34946"/>
                    </a:cubicBezTo>
                    <a:lnTo>
                      <a:pt x="42923" y="34993"/>
                    </a:lnTo>
                    <a:lnTo>
                      <a:pt x="43018" y="35851"/>
                    </a:lnTo>
                    <a:lnTo>
                      <a:pt x="42339" y="36243"/>
                    </a:lnTo>
                    <a:cubicBezTo>
                      <a:pt x="42256" y="36291"/>
                      <a:pt x="42161" y="36327"/>
                      <a:pt x="42077" y="36374"/>
                    </a:cubicBezTo>
                    <a:lnTo>
                      <a:pt x="41804" y="36482"/>
                    </a:lnTo>
                    <a:lnTo>
                      <a:pt x="41911" y="36755"/>
                    </a:lnTo>
                    <a:cubicBezTo>
                      <a:pt x="42268" y="37648"/>
                      <a:pt x="42315" y="38637"/>
                      <a:pt x="42042" y="39565"/>
                    </a:cubicBezTo>
                    <a:cubicBezTo>
                      <a:pt x="41911" y="39958"/>
                      <a:pt x="41661" y="40565"/>
                      <a:pt x="41530" y="40708"/>
                    </a:cubicBezTo>
                    <a:cubicBezTo>
                      <a:pt x="41351" y="40899"/>
                      <a:pt x="40625" y="41292"/>
                      <a:pt x="40220" y="41482"/>
                    </a:cubicBezTo>
                    <a:cubicBezTo>
                      <a:pt x="39793" y="41619"/>
                      <a:pt x="39351" y="41686"/>
                      <a:pt x="38911" y="41686"/>
                    </a:cubicBezTo>
                    <a:cubicBezTo>
                      <a:pt x="38359" y="41686"/>
                      <a:pt x="37808" y="41581"/>
                      <a:pt x="37291" y="41375"/>
                    </a:cubicBezTo>
                    <a:lnTo>
                      <a:pt x="37029" y="41268"/>
                    </a:lnTo>
                    <a:lnTo>
                      <a:pt x="36910" y="41530"/>
                    </a:lnTo>
                    <a:cubicBezTo>
                      <a:pt x="36874" y="41625"/>
                      <a:pt x="36827" y="41708"/>
                      <a:pt x="36779" y="41804"/>
                    </a:cubicBezTo>
                    <a:lnTo>
                      <a:pt x="36410" y="42435"/>
                    </a:lnTo>
                    <a:lnTo>
                      <a:pt x="36350" y="42435"/>
                    </a:lnTo>
                    <a:lnTo>
                      <a:pt x="36350" y="42470"/>
                    </a:lnTo>
                    <a:lnTo>
                      <a:pt x="35541" y="42387"/>
                    </a:lnTo>
                    <a:lnTo>
                      <a:pt x="35493" y="42661"/>
                    </a:lnTo>
                    <a:cubicBezTo>
                      <a:pt x="35172" y="44578"/>
                      <a:pt x="34362" y="46185"/>
                      <a:pt x="33064" y="47483"/>
                    </a:cubicBezTo>
                    <a:cubicBezTo>
                      <a:pt x="31755" y="48793"/>
                      <a:pt x="30374" y="49447"/>
                      <a:pt x="28969" y="49447"/>
                    </a:cubicBezTo>
                    <a:cubicBezTo>
                      <a:pt x="27695" y="49436"/>
                      <a:pt x="26492" y="48900"/>
                      <a:pt x="25635" y="47959"/>
                    </a:cubicBezTo>
                    <a:lnTo>
                      <a:pt x="25421" y="47745"/>
                    </a:lnTo>
                    <a:lnTo>
                      <a:pt x="25206" y="47935"/>
                    </a:lnTo>
                    <a:cubicBezTo>
                      <a:pt x="24349" y="48876"/>
                      <a:pt x="23146" y="49412"/>
                      <a:pt x="21872" y="49424"/>
                    </a:cubicBezTo>
                    <a:cubicBezTo>
                      <a:pt x="20456" y="49424"/>
                      <a:pt x="19063" y="48757"/>
                      <a:pt x="17777" y="47459"/>
                    </a:cubicBezTo>
                    <a:cubicBezTo>
                      <a:pt x="16491" y="46173"/>
                      <a:pt x="15681" y="44554"/>
                      <a:pt x="15348" y="42637"/>
                    </a:cubicBezTo>
                    <a:lnTo>
                      <a:pt x="15300" y="42363"/>
                    </a:lnTo>
                    <a:lnTo>
                      <a:pt x="14455" y="42459"/>
                    </a:lnTo>
                    <a:lnTo>
                      <a:pt x="14062" y="41780"/>
                    </a:lnTo>
                    <a:cubicBezTo>
                      <a:pt x="14014" y="41685"/>
                      <a:pt x="13967" y="41601"/>
                      <a:pt x="13919" y="41506"/>
                    </a:cubicBezTo>
                    <a:lnTo>
                      <a:pt x="13812" y="41244"/>
                    </a:lnTo>
                    <a:lnTo>
                      <a:pt x="13538" y="41351"/>
                    </a:lnTo>
                    <a:cubicBezTo>
                      <a:pt x="13013" y="41558"/>
                      <a:pt x="12457" y="41665"/>
                      <a:pt x="11898" y="41665"/>
                    </a:cubicBezTo>
                    <a:cubicBezTo>
                      <a:pt x="11493" y="41665"/>
                      <a:pt x="11088" y="41609"/>
                      <a:pt x="10692" y="41494"/>
                    </a:cubicBezTo>
                    <a:cubicBezTo>
                      <a:pt x="10228" y="41292"/>
                      <a:pt x="9502" y="40911"/>
                      <a:pt x="9335" y="40732"/>
                    </a:cubicBezTo>
                    <a:cubicBezTo>
                      <a:pt x="9204" y="40577"/>
                      <a:pt x="8930" y="39946"/>
                      <a:pt x="8799" y="39553"/>
                    </a:cubicBezTo>
                    <a:cubicBezTo>
                      <a:pt x="8514" y="38625"/>
                      <a:pt x="8561" y="37637"/>
                      <a:pt x="8918" y="36732"/>
                    </a:cubicBezTo>
                    <a:lnTo>
                      <a:pt x="9026" y="36470"/>
                    </a:lnTo>
                    <a:lnTo>
                      <a:pt x="8764" y="36351"/>
                    </a:lnTo>
                    <a:cubicBezTo>
                      <a:pt x="8668" y="36315"/>
                      <a:pt x="8585" y="36267"/>
                      <a:pt x="8502" y="36220"/>
                    </a:cubicBezTo>
                    <a:lnTo>
                      <a:pt x="7871" y="35862"/>
                    </a:lnTo>
                    <a:lnTo>
                      <a:pt x="7871" y="35791"/>
                    </a:lnTo>
                    <a:lnTo>
                      <a:pt x="7823" y="35791"/>
                    </a:lnTo>
                    <a:lnTo>
                      <a:pt x="7918" y="34981"/>
                    </a:lnTo>
                    <a:lnTo>
                      <a:pt x="7633" y="34934"/>
                    </a:lnTo>
                    <a:cubicBezTo>
                      <a:pt x="5716" y="34612"/>
                      <a:pt x="4096" y="33791"/>
                      <a:pt x="2811" y="32505"/>
                    </a:cubicBezTo>
                    <a:cubicBezTo>
                      <a:pt x="334" y="30028"/>
                      <a:pt x="727" y="27826"/>
                      <a:pt x="1167" y="26730"/>
                    </a:cubicBezTo>
                    <a:cubicBezTo>
                      <a:pt x="1441" y="26111"/>
                      <a:pt x="1822" y="25552"/>
                      <a:pt x="2310" y="25087"/>
                    </a:cubicBezTo>
                    <a:lnTo>
                      <a:pt x="2537" y="24873"/>
                    </a:lnTo>
                    <a:lnTo>
                      <a:pt x="2310" y="24659"/>
                    </a:lnTo>
                    <a:cubicBezTo>
                      <a:pt x="1822" y="24194"/>
                      <a:pt x="1441" y="23635"/>
                      <a:pt x="1179" y="23004"/>
                    </a:cubicBezTo>
                    <a:cubicBezTo>
                      <a:pt x="715" y="21908"/>
                      <a:pt x="334" y="19706"/>
                      <a:pt x="2799" y="17241"/>
                    </a:cubicBezTo>
                    <a:cubicBezTo>
                      <a:pt x="4085" y="15955"/>
                      <a:pt x="5716" y="15134"/>
                      <a:pt x="7633" y="14812"/>
                    </a:cubicBezTo>
                    <a:lnTo>
                      <a:pt x="7906" y="14765"/>
                    </a:lnTo>
                    <a:lnTo>
                      <a:pt x="7811" y="13907"/>
                    </a:lnTo>
                    <a:lnTo>
                      <a:pt x="8490" y="13515"/>
                    </a:lnTo>
                    <a:cubicBezTo>
                      <a:pt x="8573" y="13467"/>
                      <a:pt x="8668" y="13419"/>
                      <a:pt x="8752" y="13384"/>
                    </a:cubicBezTo>
                    <a:lnTo>
                      <a:pt x="9014" y="13276"/>
                    </a:lnTo>
                    <a:lnTo>
                      <a:pt x="8918" y="13003"/>
                    </a:lnTo>
                    <a:cubicBezTo>
                      <a:pt x="8561" y="12110"/>
                      <a:pt x="8514" y="11121"/>
                      <a:pt x="8787" y="10193"/>
                    </a:cubicBezTo>
                    <a:cubicBezTo>
                      <a:pt x="8930" y="9800"/>
                      <a:pt x="9204" y="9157"/>
                      <a:pt x="9335" y="9002"/>
                    </a:cubicBezTo>
                    <a:cubicBezTo>
                      <a:pt x="9502" y="8823"/>
                      <a:pt x="10216" y="8466"/>
                      <a:pt x="10597" y="8276"/>
                    </a:cubicBezTo>
                    <a:cubicBezTo>
                      <a:pt x="11024" y="8144"/>
                      <a:pt x="11466" y="8077"/>
                      <a:pt x="11906" y="8077"/>
                    </a:cubicBezTo>
                    <a:cubicBezTo>
                      <a:pt x="12461" y="8077"/>
                      <a:pt x="13014" y="8183"/>
                      <a:pt x="13538" y="8395"/>
                    </a:cubicBezTo>
                    <a:lnTo>
                      <a:pt x="13800" y="8502"/>
                    </a:lnTo>
                    <a:lnTo>
                      <a:pt x="13919" y="8228"/>
                    </a:lnTo>
                    <a:cubicBezTo>
                      <a:pt x="13955" y="8145"/>
                      <a:pt x="14002" y="8050"/>
                      <a:pt x="14050" y="7966"/>
                    </a:cubicBezTo>
                    <a:lnTo>
                      <a:pt x="14443" y="7288"/>
                    </a:lnTo>
                    <a:lnTo>
                      <a:pt x="15300" y="7383"/>
                    </a:lnTo>
                    <a:lnTo>
                      <a:pt x="15348" y="7097"/>
                    </a:lnTo>
                    <a:cubicBezTo>
                      <a:pt x="15669" y="5192"/>
                      <a:pt x="16467" y="3585"/>
                      <a:pt x="17777" y="2275"/>
                    </a:cubicBezTo>
                    <a:cubicBezTo>
                      <a:pt x="19074" y="977"/>
                      <a:pt x="20456" y="311"/>
                      <a:pt x="21872" y="311"/>
                    </a:cubicBezTo>
                    <a:cubicBezTo>
                      <a:pt x="23135" y="334"/>
                      <a:pt x="24337" y="870"/>
                      <a:pt x="25194" y="1799"/>
                    </a:cubicBezTo>
                    <a:lnTo>
                      <a:pt x="25409" y="2025"/>
                    </a:lnTo>
                    <a:lnTo>
                      <a:pt x="25635" y="1799"/>
                    </a:lnTo>
                    <a:cubicBezTo>
                      <a:pt x="26492" y="870"/>
                      <a:pt x="27695" y="334"/>
                      <a:pt x="28957" y="311"/>
                    </a:cubicBezTo>
                    <a:close/>
                    <a:moveTo>
                      <a:pt x="21872" y="1"/>
                    </a:moveTo>
                    <a:cubicBezTo>
                      <a:pt x="20384" y="1"/>
                      <a:pt x="18932" y="692"/>
                      <a:pt x="17562" y="2061"/>
                    </a:cubicBezTo>
                    <a:cubicBezTo>
                      <a:pt x="16241" y="3382"/>
                      <a:pt x="15384" y="5061"/>
                      <a:pt x="15050" y="7038"/>
                    </a:cubicBezTo>
                    <a:lnTo>
                      <a:pt x="14288" y="6954"/>
                    </a:lnTo>
                    <a:lnTo>
                      <a:pt x="13800" y="7811"/>
                    </a:lnTo>
                    <a:cubicBezTo>
                      <a:pt x="13740" y="7907"/>
                      <a:pt x="13693" y="8002"/>
                      <a:pt x="13645" y="8109"/>
                    </a:cubicBezTo>
                    <a:cubicBezTo>
                      <a:pt x="13089" y="7884"/>
                      <a:pt x="12496" y="7769"/>
                      <a:pt x="11902" y="7769"/>
                    </a:cubicBezTo>
                    <a:cubicBezTo>
                      <a:pt x="11429" y="7769"/>
                      <a:pt x="10956" y="7842"/>
                      <a:pt x="10502" y="7990"/>
                    </a:cubicBezTo>
                    <a:cubicBezTo>
                      <a:pt x="10454" y="8014"/>
                      <a:pt x="9395" y="8502"/>
                      <a:pt x="9121" y="8800"/>
                    </a:cubicBezTo>
                    <a:cubicBezTo>
                      <a:pt x="8883" y="9062"/>
                      <a:pt x="8526" y="10050"/>
                      <a:pt x="8502" y="10097"/>
                    </a:cubicBezTo>
                    <a:cubicBezTo>
                      <a:pt x="8204" y="11086"/>
                      <a:pt x="8264" y="12145"/>
                      <a:pt x="8645" y="13110"/>
                    </a:cubicBezTo>
                    <a:cubicBezTo>
                      <a:pt x="8537" y="13145"/>
                      <a:pt x="8442" y="13205"/>
                      <a:pt x="8347" y="13253"/>
                    </a:cubicBezTo>
                    <a:lnTo>
                      <a:pt x="7490" y="13741"/>
                    </a:lnTo>
                    <a:lnTo>
                      <a:pt x="7585" y="14515"/>
                    </a:lnTo>
                    <a:cubicBezTo>
                      <a:pt x="5597" y="14848"/>
                      <a:pt x="3930" y="15693"/>
                      <a:pt x="2596" y="17027"/>
                    </a:cubicBezTo>
                    <a:cubicBezTo>
                      <a:pt x="1" y="19634"/>
                      <a:pt x="417" y="21968"/>
                      <a:pt x="894" y="23135"/>
                    </a:cubicBezTo>
                    <a:cubicBezTo>
                      <a:pt x="1179" y="23790"/>
                      <a:pt x="1584" y="24385"/>
                      <a:pt x="2108" y="24873"/>
                    </a:cubicBezTo>
                    <a:cubicBezTo>
                      <a:pt x="1584" y="25373"/>
                      <a:pt x="1179" y="25968"/>
                      <a:pt x="894" y="26623"/>
                    </a:cubicBezTo>
                    <a:cubicBezTo>
                      <a:pt x="417" y="27802"/>
                      <a:pt x="1" y="30136"/>
                      <a:pt x="2596" y="32731"/>
                    </a:cubicBezTo>
                    <a:cubicBezTo>
                      <a:pt x="3930" y="34053"/>
                      <a:pt x="5609" y="34910"/>
                      <a:pt x="7585" y="35243"/>
                    </a:cubicBezTo>
                    <a:lnTo>
                      <a:pt x="7502" y="35910"/>
                    </a:lnTo>
                    <a:lnTo>
                      <a:pt x="7514" y="36029"/>
                    </a:lnTo>
                    <a:lnTo>
                      <a:pt x="8347" y="36505"/>
                    </a:lnTo>
                    <a:cubicBezTo>
                      <a:pt x="8442" y="36553"/>
                      <a:pt x="8537" y="36601"/>
                      <a:pt x="8645" y="36648"/>
                    </a:cubicBezTo>
                    <a:cubicBezTo>
                      <a:pt x="8264" y="37613"/>
                      <a:pt x="8216" y="38672"/>
                      <a:pt x="8514" y="39672"/>
                    </a:cubicBezTo>
                    <a:cubicBezTo>
                      <a:pt x="8526" y="39708"/>
                      <a:pt x="8883" y="40696"/>
                      <a:pt x="9121" y="40958"/>
                    </a:cubicBezTo>
                    <a:cubicBezTo>
                      <a:pt x="9407" y="41256"/>
                      <a:pt x="10562" y="41780"/>
                      <a:pt x="10597" y="41792"/>
                    </a:cubicBezTo>
                    <a:cubicBezTo>
                      <a:pt x="11028" y="41920"/>
                      <a:pt x="11475" y="41984"/>
                      <a:pt x="11921" y="41984"/>
                    </a:cubicBezTo>
                    <a:cubicBezTo>
                      <a:pt x="12509" y="41984"/>
                      <a:pt x="13097" y="41872"/>
                      <a:pt x="13645" y="41649"/>
                    </a:cubicBezTo>
                    <a:cubicBezTo>
                      <a:pt x="13693" y="41744"/>
                      <a:pt x="13740" y="41851"/>
                      <a:pt x="13800" y="41947"/>
                    </a:cubicBezTo>
                    <a:lnTo>
                      <a:pt x="14288" y="42804"/>
                    </a:lnTo>
                    <a:lnTo>
                      <a:pt x="15050" y="42709"/>
                    </a:lnTo>
                    <a:cubicBezTo>
                      <a:pt x="15395" y="44685"/>
                      <a:pt x="16241" y="46364"/>
                      <a:pt x="17574" y="47697"/>
                    </a:cubicBezTo>
                    <a:cubicBezTo>
                      <a:pt x="18932" y="49055"/>
                      <a:pt x="20384" y="49745"/>
                      <a:pt x="21872" y="49745"/>
                    </a:cubicBezTo>
                    <a:cubicBezTo>
                      <a:pt x="23230" y="49733"/>
                      <a:pt x="24504" y="49162"/>
                      <a:pt x="25421" y="48174"/>
                    </a:cubicBezTo>
                    <a:cubicBezTo>
                      <a:pt x="26337" y="49162"/>
                      <a:pt x="27623" y="49733"/>
                      <a:pt x="28969" y="49745"/>
                    </a:cubicBezTo>
                    <a:cubicBezTo>
                      <a:pt x="30457" y="49745"/>
                      <a:pt x="31909" y="49066"/>
                      <a:pt x="33279" y="47709"/>
                    </a:cubicBezTo>
                    <a:cubicBezTo>
                      <a:pt x="34612" y="46376"/>
                      <a:pt x="35469" y="44697"/>
                      <a:pt x="35803" y="42720"/>
                    </a:cubicBezTo>
                    <a:lnTo>
                      <a:pt x="36565" y="42804"/>
                    </a:lnTo>
                    <a:lnTo>
                      <a:pt x="37053" y="41947"/>
                    </a:lnTo>
                    <a:cubicBezTo>
                      <a:pt x="37112" y="41851"/>
                      <a:pt x="37160" y="41756"/>
                      <a:pt x="37208" y="41649"/>
                    </a:cubicBezTo>
                    <a:cubicBezTo>
                      <a:pt x="37764" y="41874"/>
                      <a:pt x="38354" y="41989"/>
                      <a:pt x="38946" y="41989"/>
                    </a:cubicBezTo>
                    <a:cubicBezTo>
                      <a:pt x="39418" y="41989"/>
                      <a:pt x="39891" y="41916"/>
                      <a:pt x="40351" y="41768"/>
                    </a:cubicBezTo>
                    <a:cubicBezTo>
                      <a:pt x="40387" y="41744"/>
                      <a:pt x="41494" y="41220"/>
                      <a:pt x="41768" y="40923"/>
                    </a:cubicBezTo>
                    <a:cubicBezTo>
                      <a:pt x="41994" y="40661"/>
                      <a:pt x="42339" y="39708"/>
                      <a:pt x="42351" y="39661"/>
                    </a:cubicBezTo>
                    <a:cubicBezTo>
                      <a:pt x="42649" y="38672"/>
                      <a:pt x="42589" y="37613"/>
                      <a:pt x="42208" y="36648"/>
                    </a:cubicBezTo>
                    <a:cubicBezTo>
                      <a:pt x="42315" y="36613"/>
                      <a:pt x="42411" y="36553"/>
                      <a:pt x="42506" y="36505"/>
                    </a:cubicBezTo>
                    <a:lnTo>
                      <a:pt x="43351" y="36017"/>
                    </a:lnTo>
                    <a:lnTo>
                      <a:pt x="43268" y="35243"/>
                    </a:lnTo>
                    <a:cubicBezTo>
                      <a:pt x="45244" y="34910"/>
                      <a:pt x="46911" y="34065"/>
                      <a:pt x="48257" y="32731"/>
                    </a:cubicBezTo>
                    <a:cubicBezTo>
                      <a:pt x="50840" y="30124"/>
                      <a:pt x="50436" y="27790"/>
                      <a:pt x="49947" y="26623"/>
                    </a:cubicBezTo>
                    <a:cubicBezTo>
                      <a:pt x="49674" y="25968"/>
                      <a:pt x="49257" y="25373"/>
                      <a:pt x="48745" y="24885"/>
                    </a:cubicBezTo>
                    <a:cubicBezTo>
                      <a:pt x="49257" y="24385"/>
                      <a:pt x="49674" y="23790"/>
                      <a:pt x="49947" y="23135"/>
                    </a:cubicBezTo>
                    <a:cubicBezTo>
                      <a:pt x="50436" y="21956"/>
                      <a:pt x="50852" y="19622"/>
                      <a:pt x="48257" y="17027"/>
                    </a:cubicBezTo>
                    <a:cubicBezTo>
                      <a:pt x="46923" y="15705"/>
                      <a:pt x="45244" y="14848"/>
                      <a:pt x="43268" y="14515"/>
                    </a:cubicBezTo>
                    <a:lnTo>
                      <a:pt x="43351" y="13741"/>
                    </a:lnTo>
                    <a:lnTo>
                      <a:pt x="42506" y="13253"/>
                    </a:lnTo>
                    <a:cubicBezTo>
                      <a:pt x="42411" y="13205"/>
                      <a:pt x="42304" y="13145"/>
                      <a:pt x="42208" y="13110"/>
                    </a:cubicBezTo>
                    <a:cubicBezTo>
                      <a:pt x="42589" y="12145"/>
                      <a:pt x="42637" y="11074"/>
                      <a:pt x="42339" y="10086"/>
                    </a:cubicBezTo>
                    <a:cubicBezTo>
                      <a:pt x="42315" y="10050"/>
                      <a:pt x="41970" y="9085"/>
                      <a:pt x="41744" y="8835"/>
                    </a:cubicBezTo>
                    <a:cubicBezTo>
                      <a:pt x="41470" y="8538"/>
                      <a:pt x="40375" y="8002"/>
                      <a:pt x="40351" y="7990"/>
                    </a:cubicBezTo>
                    <a:cubicBezTo>
                      <a:pt x="39891" y="7842"/>
                      <a:pt x="39415" y="7769"/>
                      <a:pt x="38941" y="7769"/>
                    </a:cubicBezTo>
                    <a:cubicBezTo>
                      <a:pt x="38345" y="7769"/>
                      <a:pt x="37752" y="7884"/>
                      <a:pt x="37196" y="8109"/>
                    </a:cubicBezTo>
                    <a:cubicBezTo>
                      <a:pt x="37148" y="8002"/>
                      <a:pt x="37101" y="7907"/>
                      <a:pt x="37041" y="7811"/>
                    </a:cubicBezTo>
                    <a:lnTo>
                      <a:pt x="36600" y="7049"/>
                    </a:lnTo>
                    <a:lnTo>
                      <a:pt x="36600" y="6954"/>
                    </a:lnTo>
                    <a:lnTo>
                      <a:pt x="35791" y="7038"/>
                    </a:lnTo>
                    <a:cubicBezTo>
                      <a:pt x="35446" y="5061"/>
                      <a:pt x="34612" y="3382"/>
                      <a:pt x="33267" y="2061"/>
                    </a:cubicBezTo>
                    <a:cubicBezTo>
                      <a:pt x="31909" y="692"/>
                      <a:pt x="30457" y="1"/>
                      <a:pt x="28969" y="1"/>
                    </a:cubicBezTo>
                    <a:cubicBezTo>
                      <a:pt x="27611" y="25"/>
                      <a:pt x="26337" y="584"/>
                      <a:pt x="25421" y="1584"/>
                    </a:cubicBezTo>
                    <a:cubicBezTo>
                      <a:pt x="24504" y="584"/>
                      <a:pt x="23218" y="25"/>
                      <a:pt x="21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3" name="Google Shape;5973;p19"/>
              <p:cNvSpPr/>
              <p:nvPr/>
            </p:nvSpPr>
            <p:spPr>
              <a:xfrm>
                <a:off x="4004650" y="4051525"/>
                <a:ext cx="238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858" extrusionOk="0">
                    <a:moveTo>
                      <a:pt x="513" y="0"/>
                    </a:moveTo>
                    <a:lnTo>
                      <a:pt x="406" y="107"/>
                    </a:lnTo>
                    <a:cubicBezTo>
                      <a:pt x="334" y="179"/>
                      <a:pt x="251" y="250"/>
                      <a:pt x="167" y="310"/>
                    </a:cubicBezTo>
                    <a:lnTo>
                      <a:pt x="1" y="429"/>
                    </a:lnTo>
                    <a:lnTo>
                      <a:pt x="167" y="548"/>
                    </a:lnTo>
                    <a:cubicBezTo>
                      <a:pt x="251" y="608"/>
                      <a:pt x="322" y="679"/>
                      <a:pt x="394" y="750"/>
                    </a:cubicBezTo>
                    <a:lnTo>
                      <a:pt x="513" y="858"/>
                    </a:lnTo>
                    <a:lnTo>
                      <a:pt x="620" y="750"/>
                    </a:lnTo>
                    <a:cubicBezTo>
                      <a:pt x="679" y="691"/>
                      <a:pt x="751" y="608"/>
                      <a:pt x="834" y="536"/>
                    </a:cubicBezTo>
                    <a:lnTo>
                      <a:pt x="953" y="429"/>
                    </a:lnTo>
                    <a:lnTo>
                      <a:pt x="834" y="322"/>
                    </a:lnTo>
                    <a:cubicBezTo>
                      <a:pt x="751" y="238"/>
                      <a:pt x="679" y="167"/>
                      <a:pt x="620" y="107"/>
                    </a:cubicBez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4" name="Google Shape;5974;p19"/>
              <p:cNvSpPr/>
              <p:nvPr/>
            </p:nvSpPr>
            <p:spPr>
              <a:xfrm>
                <a:off x="4528825" y="3618425"/>
                <a:ext cx="12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61" extrusionOk="0">
                    <a:moveTo>
                      <a:pt x="1" y="1"/>
                    </a:moveTo>
                    <a:lnTo>
                      <a:pt x="13" y="60"/>
                    </a:ln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5" name="Google Shape;5975;p19"/>
              <p:cNvSpPr/>
              <p:nvPr/>
            </p:nvSpPr>
            <p:spPr>
              <a:xfrm>
                <a:off x="4524950" y="3614550"/>
                <a:ext cx="1165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9" extrusionOk="0">
                    <a:moveTo>
                      <a:pt x="239" y="1"/>
                    </a:moveTo>
                    <a:lnTo>
                      <a:pt x="1" y="25"/>
                    </a:lnTo>
                    <a:lnTo>
                      <a:pt x="25" y="358"/>
                    </a:lnTo>
                    <a:lnTo>
                      <a:pt x="465" y="358"/>
                    </a:lnTo>
                    <a:lnTo>
                      <a:pt x="334" y="144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6" name="Google Shape;5976;p19"/>
              <p:cNvSpPr/>
              <p:nvPr/>
            </p:nvSpPr>
            <p:spPr>
              <a:xfrm>
                <a:off x="4529725" y="4504550"/>
                <a:ext cx="3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3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7" name="Google Shape;5977;p19"/>
              <p:cNvSpPr/>
              <p:nvPr/>
            </p:nvSpPr>
            <p:spPr>
              <a:xfrm>
                <a:off x="4524375" y="4500975"/>
                <a:ext cx="119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47" extrusionOk="0">
                    <a:moveTo>
                      <a:pt x="71" y="1"/>
                    </a:moveTo>
                    <a:lnTo>
                      <a:pt x="0" y="846"/>
                    </a:lnTo>
                    <a:lnTo>
                      <a:pt x="333" y="251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8" name="Google Shape;5978;p19"/>
              <p:cNvSpPr/>
              <p:nvPr/>
            </p:nvSpPr>
            <p:spPr>
              <a:xfrm>
                <a:off x="3809400" y="4338750"/>
                <a:ext cx="120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25" extrusionOk="0">
                    <a:moveTo>
                      <a:pt x="0" y="1"/>
                    </a:moveTo>
                    <a:lnTo>
                      <a:pt x="48" y="25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9" name="Google Shape;5979;p19"/>
              <p:cNvSpPr/>
              <p:nvPr/>
            </p:nvSpPr>
            <p:spPr>
              <a:xfrm>
                <a:off x="3793025" y="4333400"/>
                <a:ext cx="2145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77" extrusionOk="0">
                    <a:moveTo>
                      <a:pt x="0" y="1"/>
                    </a:moveTo>
                    <a:lnTo>
                      <a:pt x="584" y="346"/>
                    </a:lnTo>
                    <a:lnTo>
                      <a:pt x="858" y="477"/>
                    </a:lnTo>
                    <a:lnTo>
                      <a:pt x="858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0" name="Google Shape;5980;p19"/>
              <p:cNvSpPr/>
              <p:nvPr/>
            </p:nvSpPr>
            <p:spPr>
              <a:xfrm>
                <a:off x="402310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5665" y="301"/>
                    </a:moveTo>
                    <a:cubicBezTo>
                      <a:pt x="6124" y="301"/>
                      <a:pt x="6572" y="406"/>
                      <a:pt x="7002" y="619"/>
                    </a:cubicBezTo>
                    <a:cubicBezTo>
                      <a:pt x="8216" y="1215"/>
                      <a:pt x="9026" y="2572"/>
                      <a:pt x="9002" y="3465"/>
                    </a:cubicBezTo>
                    <a:lnTo>
                      <a:pt x="8978" y="3608"/>
                    </a:lnTo>
                    <a:cubicBezTo>
                      <a:pt x="8924" y="4630"/>
                      <a:pt x="8075" y="5403"/>
                      <a:pt x="7086" y="5403"/>
                    </a:cubicBezTo>
                    <a:cubicBezTo>
                      <a:pt x="6991" y="5403"/>
                      <a:pt x="6896" y="5396"/>
                      <a:pt x="6799" y="5382"/>
                    </a:cubicBezTo>
                    <a:cubicBezTo>
                      <a:pt x="5692" y="5203"/>
                      <a:pt x="4966" y="4120"/>
                      <a:pt x="5240" y="3036"/>
                    </a:cubicBezTo>
                    <a:lnTo>
                      <a:pt x="5275" y="2881"/>
                    </a:lnTo>
                    <a:lnTo>
                      <a:pt x="5132" y="2846"/>
                    </a:lnTo>
                    <a:cubicBezTo>
                      <a:pt x="5016" y="2817"/>
                      <a:pt x="4899" y="2803"/>
                      <a:pt x="4781" y="2803"/>
                    </a:cubicBezTo>
                    <a:cubicBezTo>
                      <a:pt x="4311" y="2803"/>
                      <a:pt x="3835" y="3031"/>
                      <a:pt x="3358" y="3489"/>
                    </a:cubicBezTo>
                    <a:cubicBezTo>
                      <a:pt x="1989" y="4786"/>
                      <a:pt x="1322" y="6727"/>
                      <a:pt x="1013" y="8215"/>
                    </a:cubicBezTo>
                    <a:cubicBezTo>
                      <a:pt x="799" y="7989"/>
                      <a:pt x="572" y="7787"/>
                      <a:pt x="322" y="7620"/>
                    </a:cubicBezTo>
                    <a:cubicBezTo>
                      <a:pt x="322" y="5263"/>
                      <a:pt x="1049" y="3322"/>
                      <a:pt x="2513" y="1869"/>
                    </a:cubicBezTo>
                    <a:cubicBezTo>
                      <a:pt x="3551" y="832"/>
                      <a:pt x="4634" y="301"/>
                      <a:pt x="5665" y="301"/>
                    </a:cubicBezTo>
                    <a:close/>
                    <a:moveTo>
                      <a:pt x="5650" y="1"/>
                    </a:moveTo>
                    <a:cubicBezTo>
                      <a:pt x="4738" y="1"/>
                      <a:pt x="3582" y="372"/>
                      <a:pt x="2299" y="1655"/>
                    </a:cubicBezTo>
                    <a:cubicBezTo>
                      <a:pt x="763" y="3179"/>
                      <a:pt x="1" y="5215"/>
                      <a:pt x="25" y="7703"/>
                    </a:cubicBezTo>
                    <a:lnTo>
                      <a:pt x="25" y="7787"/>
                    </a:lnTo>
                    <a:lnTo>
                      <a:pt x="84" y="7834"/>
                    </a:lnTo>
                    <a:cubicBezTo>
                      <a:pt x="430" y="8049"/>
                      <a:pt x="727" y="8335"/>
                      <a:pt x="977" y="8656"/>
                    </a:cubicBezTo>
                    <a:lnTo>
                      <a:pt x="1180" y="8930"/>
                    </a:lnTo>
                    <a:lnTo>
                      <a:pt x="1239" y="8585"/>
                    </a:lnTo>
                    <a:cubicBezTo>
                      <a:pt x="1525" y="7096"/>
                      <a:pt x="2156" y="5048"/>
                      <a:pt x="3573" y="3703"/>
                    </a:cubicBezTo>
                    <a:cubicBezTo>
                      <a:pt x="3984" y="3313"/>
                      <a:pt x="4386" y="3109"/>
                      <a:pt x="4770" y="3109"/>
                    </a:cubicBezTo>
                    <a:cubicBezTo>
                      <a:pt x="4820" y="3109"/>
                      <a:pt x="4869" y="3113"/>
                      <a:pt x="4918" y="3120"/>
                    </a:cubicBezTo>
                    <a:cubicBezTo>
                      <a:pt x="4704" y="4334"/>
                      <a:pt x="5537" y="5489"/>
                      <a:pt x="6764" y="5668"/>
                    </a:cubicBezTo>
                    <a:cubicBezTo>
                      <a:pt x="6876" y="5685"/>
                      <a:pt x="6988" y="5694"/>
                      <a:pt x="7099" y="5694"/>
                    </a:cubicBezTo>
                    <a:cubicBezTo>
                      <a:pt x="8179" y="5694"/>
                      <a:pt x="9124" y="4875"/>
                      <a:pt x="9264" y="3763"/>
                    </a:cubicBezTo>
                    <a:lnTo>
                      <a:pt x="9288" y="3632"/>
                    </a:lnTo>
                    <a:cubicBezTo>
                      <a:pt x="9419" y="2643"/>
                      <a:pt x="8561" y="1048"/>
                      <a:pt x="7133" y="345"/>
                    </a:cubicBezTo>
                    <a:cubicBezTo>
                      <a:pt x="6776" y="172"/>
                      <a:pt x="6270" y="1"/>
                      <a:pt x="5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1" name="Google Shape;5981;p19"/>
              <p:cNvSpPr/>
              <p:nvPr/>
            </p:nvSpPr>
            <p:spPr>
              <a:xfrm>
                <a:off x="3652225" y="3833050"/>
                <a:ext cx="235775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87" extrusionOk="0">
                    <a:moveTo>
                      <a:pt x="8133" y="298"/>
                    </a:moveTo>
                    <a:cubicBezTo>
                      <a:pt x="8299" y="560"/>
                      <a:pt x="8502" y="786"/>
                      <a:pt x="8728" y="988"/>
                    </a:cubicBezTo>
                    <a:cubicBezTo>
                      <a:pt x="7228" y="1310"/>
                      <a:pt x="5287" y="1965"/>
                      <a:pt x="3989" y="3346"/>
                    </a:cubicBezTo>
                    <a:cubicBezTo>
                      <a:pt x="3418" y="3941"/>
                      <a:pt x="3203" y="4536"/>
                      <a:pt x="3358" y="5108"/>
                    </a:cubicBezTo>
                    <a:lnTo>
                      <a:pt x="3394" y="5263"/>
                    </a:lnTo>
                    <a:lnTo>
                      <a:pt x="3537" y="5227"/>
                    </a:lnTo>
                    <a:cubicBezTo>
                      <a:pt x="3692" y="5188"/>
                      <a:pt x="3848" y="5169"/>
                      <a:pt x="4000" y="5169"/>
                    </a:cubicBezTo>
                    <a:cubicBezTo>
                      <a:pt x="4912" y="5169"/>
                      <a:pt x="5728" y="5836"/>
                      <a:pt x="5870" y="6775"/>
                    </a:cubicBezTo>
                    <a:cubicBezTo>
                      <a:pt x="6037" y="7882"/>
                      <a:pt x="5228" y="8894"/>
                      <a:pt x="4108" y="8954"/>
                    </a:cubicBezTo>
                    <a:lnTo>
                      <a:pt x="3977" y="8966"/>
                    </a:lnTo>
                    <a:lnTo>
                      <a:pt x="3977" y="8977"/>
                    </a:lnTo>
                    <a:cubicBezTo>
                      <a:pt x="3952" y="8979"/>
                      <a:pt x="3927" y="8979"/>
                      <a:pt x="3901" y="8979"/>
                    </a:cubicBezTo>
                    <a:cubicBezTo>
                      <a:pt x="2998" y="8979"/>
                      <a:pt x="1699" y="8170"/>
                      <a:pt x="1120" y="6989"/>
                    </a:cubicBezTo>
                    <a:cubicBezTo>
                      <a:pt x="429" y="5584"/>
                      <a:pt x="882" y="3989"/>
                      <a:pt x="2370" y="2500"/>
                    </a:cubicBezTo>
                    <a:cubicBezTo>
                      <a:pt x="3823" y="1048"/>
                      <a:pt x="5763" y="310"/>
                      <a:pt x="8121" y="310"/>
                    </a:cubicBezTo>
                    <a:lnTo>
                      <a:pt x="8133" y="298"/>
                    </a:lnTo>
                    <a:close/>
                    <a:moveTo>
                      <a:pt x="8121" y="0"/>
                    </a:moveTo>
                    <a:cubicBezTo>
                      <a:pt x="5680" y="0"/>
                      <a:pt x="3668" y="774"/>
                      <a:pt x="2156" y="2286"/>
                    </a:cubicBezTo>
                    <a:cubicBezTo>
                      <a:pt x="1" y="4441"/>
                      <a:pt x="417" y="6239"/>
                      <a:pt x="846" y="7120"/>
                    </a:cubicBezTo>
                    <a:cubicBezTo>
                      <a:pt x="1513" y="8454"/>
                      <a:pt x="2942" y="9287"/>
                      <a:pt x="3930" y="9287"/>
                    </a:cubicBezTo>
                    <a:cubicBezTo>
                      <a:pt x="4001" y="9275"/>
                      <a:pt x="4073" y="9275"/>
                      <a:pt x="4144" y="9275"/>
                    </a:cubicBezTo>
                    <a:lnTo>
                      <a:pt x="4216" y="9251"/>
                    </a:lnTo>
                    <a:cubicBezTo>
                      <a:pt x="4716" y="9204"/>
                      <a:pt x="5192" y="8977"/>
                      <a:pt x="5549" y="8620"/>
                    </a:cubicBezTo>
                    <a:cubicBezTo>
                      <a:pt x="6970" y="7210"/>
                      <a:pt x="5906" y="4868"/>
                      <a:pt x="4037" y="4868"/>
                    </a:cubicBezTo>
                    <a:cubicBezTo>
                      <a:pt x="3902" y="4868"/>
                      <a:pt x="3763" y="4880"/>
                      <a:pt x="3620" y="4906"/>
                    </a:cubicBezTo>
                    <a:cubicBezTo>
                      <a:pt x="3573" y="4477"/>
                      <a:pt x="3763" y="4024"/>
                      <a:pt x="4204" y="3548"/>
                    </a:cubicBezTo>
                    <a:cubicBezTo>
                      <a:pt x="5549" y="2143"/>
                      <a:pt x="7609" y="1512"/>
                      <a:pt x="9097" y="1226"/>
                    </a:cubicBezTo>
                    <a:lnTo>
                      <a:pt x="9430" y="1167"/>
                    </a:lnTo>
                    <a:lnTo>
                      <a:pt x="9157" y="953"/>
                    </a:lnTo>
                    <a:cubicBezTo>
                      <a:pt x="8835" y="715"/>
                      <a:pt x="8549" y="417"/>
                      <a:pt x="8335" y="72"/>
                    </a:cubicBezTo>
                    <a:lnTo>
                      <a:pt x="8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2" name="Google Shape;5982;p19"/>
              <p:cNvSpPr/>
              <p:nvPr/>
            </p:nvSpPr>
            <p:spPr>
              <a:xfrm>
                <a:off x="41195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2" y="1"/>
                    </a:moveTo>
                    <a:lnTo>
                      <a:pt x="1" y="60"/>
                    </a:lnTo>
                    <a:lnTo>
                      <a:pt x="36" y="48"/>
                    </a:lnTo>
                    <a:cubicBezTo>
                      <a:pt x="24" y="36"/>
                      <a:pt x="12" y="13"/>
                      <a:pt x="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3" name="Google Shape;5983;p19"/>
              <p:cNvSpPr/>
              <p:nvPr/>
            </p:nvSpPr>
            <p:spPr>
              <a:xfrm>
                <a:off x="4114800" y="3833050"/>
                <a:ext cx="107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751" extrusionOk="0">
                    <a:moveTo>
                      <a:pt x="131" y="0"/>
                    </a:moveTo>
                    <a:lnTo>
                      <a:pt x="48" y="417"/>
                    </a:lnTo>
                    <a:cubicBezTo>
                      <a:pt x="36" y="441"/>
                      <a:pt x="36" y="453"/>
                      <a:pt x="36" y="488"/>
                    </a:cubicBezTo>
                    <a:lnTo>
                      <a:pt x="0" y="750"/>
                    </a:lnTo>
                    <a:lnTo>
                      <a:pt x="0" y="750"/>
                    </a:lnTo>
                    <a:lnTo>
                      <a:pt x="250" y="655"/>
                    </a:lnTo>
                    <a:lnTo>
                      <a:pt x="429" y="572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4" name="Google Shape;5984;p19"/>
              <p:cNvSpPr/>
              <p:nvPr/>
            </p:nvSpPr>
            <p:spPr>
              <a:xfrm>
                <a:off x="3828750" y="36544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6644" y="0"/>
                    </a:moveTo>
                    <a:cubicBezTo>
                      <a:pt x="5977" y="1167"/>
                      <a:pt x="7489" y="3322"/>
                      <a:pt x="7489" y="3322"/>
                    </a:cubicBezTo>
                    <a:cubicBezTo>
                      <a:pt x="5897" y="1228"/>
                      <a:pt x="4466" y="712"/>
                      <a:pt x="3442" y="712"/>
                    </a:cubicBezTo>
                    <a:cubicBezTo>
                      <a:pt x="2522" y="712"/>
                      <a:pt x="1930" y="1129"/>
                      <a:pt x="1846" y="1191"/>
                    </a:cubicBezTo>
                    <a:cubicBezTo>
                      <a:pt x="1715" y="1370"/>
                      <a:pt x="0" y="3810"/>
                      <a:pt x="3977" y="6835"/>
                    </a:cubicBezTo>
                    <a:cubicBezTo>
                      <a:pt x="3977" y="6835"/>
                      <a:pt x="2535" y="5815"/>
                      <a:pt x="1372" y="5815"/>
                    </a:cubicBezTo>
                    <a:cubicBezTo>
                      <a:pt x="1113" y="5815"/>
                      <a:pt x="867" y="5866"/>
                      <a:pt x="655" y="5989"/>
                    </a:cubicBezTo>
                    <a:cubicBezTo>
                      <a:pt x="738" y="6442"/>
                      <a:pt x="905" y="6894"/>
                      <a:pt x="1155" y="7287"/>
                    </a:cubicBezTo>
                    <a:cubicBezTo>
                      <a:pt x="1381" y="7644"/>
                      <a:pt x="1679" y="7954"/>
                      <a:pt x="2012" y="8216"/>
                    </a:cubicBezTo>
                    <a:cubicBezTo>
                      <a:pt x="2572" y="8632"/>
                      <a:pt x="3227" y="8894"/>
                      <a:pt x="3905" y="9002"/>
                    </a:cubicBezTo>
                    <a:cubicBezTo>
                      <a:pt x="2810" y="9037"/>
                      <a:pt x="1393" y="9430"/>
                      <a:pt x="1357" y="11157"/>
                    </a:cubicBezTo>
                    <a:cubicBezTo>
                      <a:pt x="1357" y="11157"/>
                      <a:pt x="1465" y="12323"/>
                      <a:pt x="2524" y="12323"/>
                    </a:cubicBezTo>
                    <a:cubicBezTo>
                      <a:pt x="3584" y="12323"/>
                      <a:pt x="3512" y="10692"/>
                      <a:pt x="4715" y="10549"/>
                    </a:cubicBezTo>
                    <a:cubicBezTo>
                      <a:pt x="5013" y="10514"/>
                      <a:pt x="5382" y="10466"/>
                      <a:pt x="5798" y="10442"/>
                    </a:cubicBezTo>
                    <a:cubicBezTo>
                      <a:pt x="5929" y="10335"/>
                      <a:pt x="6096" y="10228"/>
                      <a:pt x="6263" y="10168"/>
                    </a:cubicBezTo>
                    <a:cubicBezTo>
                      <a:pt x="6668" y="10008"/>
                      <a:pt x="7099" y="9927"/>
                      <a:pt x="7531" y="9927"/>
                    </a:cubicBezTo>
                    <a:cubicBezTo>
                      <a:pt x="7962" y="9927"/>
                      <a:pt x="8394" y="10008"/>
                      <a:pt x="8799" y="10168"/>
                    </a:cubicBezTo>
                    <a:cubicBezTo>
                      <a:pt x="8954" y="10061"/>
                      <a:pt x="9073" y="9990"/>
                      <a:pt x="9073" y="9990"/>
                    </a:cubicBezTo>
                    <a:cubicBezTo>
                      <a:pt x="8346" y="8668"/>
                      <a:pt x="8894" y="8216"/>
                      <a:pt x="8954" y="8180"/>
                    </a:cubicBezTo>
                    <a:cubicBezTo>
                      <a:pt x="8980" y="8154"/>
                      <a:pt x="9145" y="7985"/>
                      <a:pt x="9499" y="7985"/>
                    </a:cubicBezTo>
                    <a:cubicBezTo>
                      <a:pt x="9784" y="7985"/>
                      <a:pt x="10193" y="8095"/>
                      <a:pt x="10751" y="8478"/>
                    </a:cubicBezTo>
                    <a:cubicBezTo>
                      <a:pt x="10751" y="8478"/>
                      <a:pt x="10787" y="8418"/>
                      <a:pt x="10847" y="8323"/>
                    </a:cubicBezTo>
                    <a:cubicBezTo>
                      <a:pt x="10549" y="7585"/>
                      <a:pt x="10382" y="6620"/>
                      <a:pt x="10799" y="5632"/>
                    </a:cubicBezTo>
                    <a:cubicBezTo>
                      <a:pt x="10871" y="5453"/>
                      <a:pt x="10966" y="5287"/>
                      <a:pt x="11097" y="5144"/>
                    </a:cubicBezTo>
                    <a:cubicBezTo>
                      <a:pt x="11109" y="4727"/>
                      <a:pt x="11168" y="4370"/>
                      <a:pt x="11204" y="4060"/>
                    </a:cubicBezTo>
                    <a:cubicBezTo>
                      <a:pt x="11347" y="2858"/>
                      <a:pt x="12966" y="2929"/>
                      <a:pt x="12966" y="1870"/>
                    </a:cubicBezTo>
                    <a:cubicBezTo>
                      <a:pt x="12966" y="810"/>
                      <a:pt x="11799" y="703"/>
                      <a:pt x="11799" y="703"/>
                    </a:cubicBezTo>
                    <a:cubicBezTo>
                      <a:pt x="10085" y="751"/>
                      <a:pt x="9692" y="2167"/>
                      <a:pt x="9644" y="3263"/>
                    </a:cubicBezTo>
                    <a:cubicBezTo>
                      <a:pt x="9549" y="2572"/>
                      <a:pt x="9275" y="1917"/>
                      <a:pt x="8870" y="1358"/>
                    </a:cubicBezTo>
                    <a:cubicBezTo>
                      <a:pt x="8608" y="1024"/>
                      <a:pt x="8299" y="727"/>
                      <a:pt x="7942" y="500"/>
                    </a:cubicBezTo>
                    <a:cubicBezTo>
                      <a:pt x="7549" y="250"/>
                      <a:pt x="7108" y="72"/>
                      <a:pt x="66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5" name="Google Shape;5985;p19"/>
              <p:cNvSpPr/>
              <p:nvPr/>
            </p:nvSpPr>
            <p:spPr>
              <a:xfrm>
                <a:off x="3835875" y="3650275"/>
                <a:ext cx="3212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634" extrusionOk="0">
                    <a:moveTo>
                      <a:pt x="6442" y="322"/>
                    </a:moveTo>
                    <a:lnTo>
                      <a:pt x="6442" y="322"/>
                    </a:lnTo>
                    <a:cubicBezTo>
                      <a:pt x="7240" y="489"/>
                      <a:pt x="7966" y="953"/>
                      <a:pt x="8454" y="1608"/>
                    </a:cubicBezTo>
                    <a:cubicBezTo>
                      <a:pt x="8847" y="2156"/>
                      <a:pt x="9109" y="2787"/>
                      <a:pt x="9204" y="3442"/>
                    </a:cubicBezTo>
                    <a:lnTo>
                      <a:pt x="9454" y="4870"/>
                    </a:lnTo>
                    <a:lnTo>
                      <a:pt x="9502" y="3430"/>
                    </a:lnTo>
                    <a:cubicBezTo>
                      <a:pt x="9550" y="2358"/>
                      <a:pt x="9931" y="1060"/>
                      <a:pt x="11502" y="1013"/>
                    </a:cubicBezTo>
                    <a:cubicBezTo>
                      <a:pt x="11538" y="1025"/>
                      <a:pt x="12526" y="1120"/>
                      <a:pt x="12526" y="2037"/>
                    </a:cubicBezTo>
                    <a:cubicBezTo>
                      <a:pt x="12526" y="2477"/>
                      <a:pt x="12181" y="2692"/>
                      <a:pt x="11788" y="2942"/>
                    </a:cubicBezTo>
                    <a:cubicBezTo>
                      <a:pt x="11348" y="3215"/>
                      <a:pt x="10847" y="3525"/>
                      <a:pt x="10764" y="4204"/>
                    </a:cubicBezTo>
                    <a:lnTo>
                      <a:pt x="10740" y="4406"/>
                    </a:lnTo>
                    <a:cubicBezTo>
                      <a:pt x="10705" y="4644"/>
                      <a:pt x="10669" y="4930"/>
                      <a:pt x="10657" y="5239"/>
                    </a:cubicBezTo>
                    <a:cubicBezTo>
                      <a:pt x="10538" y="5394"/>
                      <a:pt x="10443" y="5561"/>
                      <a:pt x="10371" y="5728"/>
                    </a:cubicBezTo>
                    <a:cubicBezTo>
                      <a:pt x="10026" y="6549"/>
                      <a:pt x="10026" y="7442"/>
                      <a:pt x="10371" y="8395"/>
                    </a:cubicBezTo>
                    <a:cubicBezTo>
                      <a:pt x="9871" y="8084"/>
                      <a:pt x="9485" y="7989"/>
                      <a:pt x="9202" y="7989"/>
                    </a:cubicBezTo>
                    <a:cubicBezTo>
                      <a:pt x="8791" y="7989"/>
                      <a:pt x="8594" y="8188"/>
                      <a:pt x="8573" y="8216"/>
                    </a:cubicBezTo>
                    <a:cubicBezTo>
                      <a:pt x="8502" y="8264"/>
                      <a:pt x="7907" y="8764"/>
                      <a:pt x="8585" y="10097"/>
                    </a:cubicBezTo>
                    <a:lnTo>
                      <a:pt x="8490" y="10157"/>
                    </a:lnTo>
                    <a:cubicBezTo>
                      <a:pt x="8045" y="10006"/>
                      <a:pt x="7613" y="9932"/>
                      <a:pt x="7196" y="9932"/>
                    </a:cubicBezTo>
                    <a:cubicBezTo>
                      <a:pt x="6754" y="9932"/>
                      <a:pt x="6328" y="10015"/>
                      <a:pt x="5918" y="10181"/>
                    </a:cubicBezTo>
                    <a:cubicBezTo>
                      <a:pt x="5752" y="10252"/>
                      <a:pt x="5597" y="10347"/>
                      <a:pt x="5454" y="10454"/>
                    </a:cubicBezTo>
                    <a:cubicBezTo>
                      <a:pt x="5132" y="10478"/>
                      <a:pt x="4847" y="10514"/>
                      <a:pt x="4597" y="10538"/>
                    </a:cubicBezTo>
                    <a:lnTo>
                      <a:pt x="4406" y="10562"/>
                    </a:lnTo>
                    <a:cubicBezTo>
                      <a:pt x="3739" y="10645"/>
                      <a:pt x="3418" y="11145"/>
                      <a:pt x="3144" y="11585"/>
                    </a:cubicBezTo>
                    <a:cubicBezTo>
                      <a:pt x="2894" y="11990"/>
                      <a:pt x="2680" y="12336"/>
                      <a:pt x="2239" y="12336"/>
                    </a:cubicBezTo>
                    <a:cubicBezTo>
                      <a:pt x="1322" y="12336"/>
                      <a:pt x="1215" y="11347"/>
                      <a:pt x="1215" y="11324"/>
                    </a:cubicBezTo>
                    <a:cubicBezTo>
                      <a:pt x="1263" y="9740"/>
                      <a:pt x="2549" y="9347"/>
                      <a:pt x="3632" y="9311"/>
                    </a:cubicBezTo>
                    <a:lnTo>
                      <a:pt x="5073" y="9252"/>
                    </a:lnTo>
                    <a:lnTo>
                      <a:pt x="3644" y="9014"/>
                    </a:lnTo>
                    <a:cubicBezTo>
                      <a:pt x="2989" y="8907"/>
                      <a:pt x="2358" y="8657"/>
                      <a:pt x="1823" y="8264"/>
                    </a:cubicBezTo>
                    <a:cubicBezTo>
                      <a:pt x="1156" y="7764"/>
                      <a:pt x="691" y="7037"/>
                      <a:pt x="525" y="6240"/>
                    </a:cubicBezTo>
                    <a:cubicBezTo>
                      <a:pt x="691" y="6165"/>
                      <a:pt x="878" y="6134"/>
                      <a:pt x="1075" y="6134"/>
                    </a:cubicBezTo>
                    <a:cubicBezTo>
                      <a:pt x="2170" y="6134"/>
                      <a:pt x="3576" y="7112"/>
                      <a:pt x="3597" y="7133"/>
                    </a:cubicBezTo>
                    <a:lnTo>
                      <a:pt x="3775" y="6883"/>
                    </a:lnTo>
                    <a:cubicBezTo>
                      <a:pt x="1" y="4013"/>
                      <a:pt x="1453" y="1763"/>
                      <a:pt x="1668" y="1465"/>
                    </a:cubicBezTo>
                    <a:cubicBezTo>
                      <a:pt x="1803" y="1362"/>
                      <a:pt x="2343" y="1008"/>
                      <a:pt x="3162" y="1008"/>
                    </a:cubicBezTo>
                    <a:cubicBezTo>
                      <a:pt x="4142" y="1008"/>
                      <a:pt x="5522" y="1516"/>
                      <a:pt x="7085" y="3573"/>
                    </a:cubicBezTo>
                    <a:lnTo>
                      <a:pt x="7335" y="3394"/>
                    </a:lnTo>
                    <a:cubicBezTo>
                      <a:pt x="7311" y="3370"/>
                      <a:pt x="5954" y="1418"/>
                      <a:pt x="6442" y="322"/>
                    </a:cubicBezTo>
                    <a:close/>
                    <a:moveTo>
                      <a:pt x="6287" y="1"/>
                    </a:moveTo>
                    <a:lnTo>
                      <a:pt x="6240" y="84"/>
                    </a:lnTo>
                    <a:cubicBezTo>
                      <a:pt x="5871" y="727"/>
                      <a:pt x="6097" y="1608"/>
                      <a:pt x="6406" y="2322"/>
                    </a:cubicBezTo>
                    <a:cubicBezTo>
                      <a:pt x="5151" y="1080"/>
                      <a:pt x="4023" y="739"/>
                      <a:pt x="3165" y="739"/>
                    </a:cubicBezTo>
                    <a:cubicBezTo>
                      <a:pt x="2378" y="739"/>
                      <a:pt x="1818" y="1025"/>
                      <a:pt x="1596" y="1168"/>
                    </a:cubicBezTo>
                    <a:lnTo>
                      <a:pt x="1549" y="1132"/>
                    </a:lnTo>
                    <a:lnTo>
                      <a:pt x="1465" y="1263"/>
                    </a:lnTo>
                    <a:lnTo>
                      <a:pt x="1358" y="1370"/>
                    </a:lnTo>
                    <a:lnTo>
                      <a:pt x="1370" y="1394"/>
                    </a:lnTo>
                    <a:cubicBezTo>
                      <a:pt x="1084" y="1870"/>
                      <a:pt x="144" y="3799"/>
                      <a:pt x="2525" y="6192"/>
                    </a:cubicBezTo>
                    <a:cubicBezTo>
                      <a:pt x="2079" y="5999"/>
                      <a:pt x="1567" y="5842"/>
                      <a:pt x="1092" y="5842"/>
                    </a:cubicBezTo>
                    <a:cubicBezTo>
                      <a:pt x="807" y="5842"/>
                      <a:pt x="535" y="5899"/>
                      <a:pt x="299" y="6037"/>
                    </a:cubicBezTo>
                    <a:lnTo>
                      <a:pt x="203" y="6085"/>
                    </a:lnTo>
                    <a:lnTo>
                      <a:pt x="227" y="6180"/>
                    </a:lnTo>
                    <a:cubicBezTo>
                      <a:pt x="299" y="6668"/>
                      <a:pt x="477" y="7133"/>
                      <a:pt x="751" y="7537"/>
                    </a:cubicBezTo>
                    <a:cubicBezTo>
                      <a:pt x="989" y="7906"/>
                      <a:pt x="1287" y="8240"/>
                      <a:pt x="1644" y="8502"/>
                    </a:cubicBezTo>
                    <a:cubicBezTo>
                      <a:pt x="1989" y="8764"/>
                      <a:pt x="2394" y="8978"/>
                      <a:pt x="2811" y="9121"/>
                    </a:cubicBezTo>
                    <a:cubicBezTo>
                      <a:pt x="1620" y="9383"/>
                      <a:pt x="953" y="10145"/>
                      <a:pt x="930" y="11335"/>
                    </a:cubicBezTo>
                    <a:cubicBezTo>
                      <a:pt x="965" y="11788"/>
                      <a:pt x="1299" y="12633"/>
                      <a:pt x="2239" y="12633"/>
                    </a:cubicBezTo>
                    <a:cubicBezTo>
                      <a:pt x="2846" y="12633"/>
                      <a:pt x="3156" y="12145"/>
                      <a:pt x="3418" y="11728"/>
                    </a:cubicBezTo>
                    <a:cubicBezTo>
                      <a:pt x="3680" y="11300"/>
                      <a:pt x="3930" y="10907"/>
                      <a:pt x="4466" y="10847"/>
                    </a:cubicBezTo>
                    <a:lnTo>
                      <a:pt x="4656" y="10823"/>
                    </a:lnTo>
                    <a:cubicBezTo>
                      <a:pt x="4918" y="10788"/>
                      <a:pt x="5204" y="10752"/>
                      <a:pt x="5525" y="10740"/>
                    </a:cubicBezTo>
                    <a:lnTo>
                      <a:pt x="5585" y="10740"/>
                    </a:lnTo>
                    <a:lnTo>
                      <a:pt x="5621" y="10704"/>
                    </a:lnTo>
                    <a:cubicBezTo>
                      <a:pt x="5752" y="10597"/>
                      <a:pt x="5894" y="10514"/>
                      <a:pt x="6049" y="10442"/>
                    </a:cubicBezTo>
                    <a:cubicBezTo>
                      <a:pt x="6424" y="10288"/>
                      <a:pt x="6814" y="10210"/>
                      <a:pt x="7219" y="10210"/>
                    </a:cubicBezTo>
                    <a:cubicBezTo>
                      <a:pt x="7624" y="10210"/>
                      <a:pt x="8044" y="10288"/>
                      <a:pt x="8478" y="10442"/>
                    </a:cubicBezTo>
                    <a:lnTo>
                      <a:pt x="8550" y="10466"/>
                    </a:lnTo>
                    <a:lnTo>
                      <a:pt x="8621" y="10431"/>
                    </a:lnTo>
                    <a:cubicBezTo>
                      <a:pt x="8704" y="10371"/>
                      <a:pt x="8788" y="10312"/>
                      <a:pt x="8883" y="10264"/>
                    </a:cubicBezTo>
                    <a:lnTo>
                      <a:pt x="9014" y="10192"/>
                    </a:lnTo>
                    <a:lnTo>
                      <a:pt x="8942" y="10061"/>
                    </a:lnTo>
                    <a:cubicBezTo>
                      <a:pt x="8264" y="8847"/>
                      <a:pt x="8752" y="8454"/>
                      <a:pt x="8788" y="8418"/>
                    </a:cubicBezTo>
                    <a:cubicBezTo>
                      <a:pt x="8800" y="8412"/>
                      <a:pt x="8930" y="8278"/>
                      <a:pt x="9228" y="8278"/>
                    </a:cubicBezTo>
                    <a:cubicBezTo>
                      <a:pt x="9483" y="8278"/>
                      <a:pt x="9861" y="8377"/>
                      <a:pt x="10395" y="8740"/>
                    </a:cubicBezTo>
                    <a:lnTo>
                      <a:pt x="10514" y="8823"/>
                    </a:lnTo>
                    <a:lnTo>
                      <a:pt x="10597" y="8704"/>
                    </a:lnTo>
                    <a:cubicBezTo>
                      <a:pt x="10597" y="8692"/>
                      <a:pt x="10633" y="8645"/>
                      <a:pt x="10693" y="8561"/>
                    </a:cubicBezTo>
                    <a:lnTo>
                      <a:pt x="10752" y="8502"/>
                    </a:lnTo>
                    <a:lnTo>
                      <a:pt x="10716" y="8418"/>
                    </a:lnTo>
                    <a:cubicBezTo>
                      <a:pt x="10359" y="7490"/>
                      <a:pt x="10335" y="6621"/>
                      <a:pt x="10669" y="5835"/>
                    </a:cubicBezTo>
                    <a:cubicBezTo>
                      <a:pt x="10728" y="5668"/>
                      <a:pt x="10824" y="5525"/>
                      <a:pt x="10943" y="5394"/>
                    </a:cubicBezTo>
                    <a:lnTo>
                      <a:pt x="10967" y="5347"/>
                    </a:lnTo>
                    <a:lnTo>
                      <a:pt x="10967" y="5299"/>
                    </a:lnTo>
                    <a:cubicBezTo>
                      <a:pt x="10978" y="4978"/>
                      <a:pt x="11014" y="4692"/>
                      <a:pt x="11050" y="4430"/>
                    </a:cubicBezTo>
                    <a:lnTo>
                      <a:pt x="11074" y="4227"/>
                    </a:lnTo>
                    <a:cubicBezTo>
                      <a:pt x="11145" y="3704"/>
                      <a:pt x="11526" y="3454"/>
                      <a:pt x="11955" y="3192"/>
                    </a:cubicBezTo>
                    <a:cubicBezTo>
                      <a:pt x="12395" y="2930"/>
                      <a:pt x="12848" y="2644"/>
                      <a:pt x="12848" y="2037"/>
                    </a:cubicBezTo>
                    <a:cubicBezTo>
                      <a:pt x="12848" y="1084"/>
                      <a:pt x="11990" y="763"/>
                      <a:pt x="11526" y="715"/>
                    </a:cubicBezTo>
                    <a:cubicBezTo>
                      <a:pt x="10347" y="751"/>
                      <a:pt x="9585" y="1418"/>
                      <a:pt x="9323" y="2608"/>
                    </a:cubicBezTo>
                    <a:cubicBezTo>
                      <a:pt x="9181" y="2180"/>
                      <a:pt x="8978" y="1787"/>
                      <a:pt x="8716" y="1429"/>
                    </a:cubicBezTo>
                    <a:cubicBezTo>
                      <a:pt x="8442" y="1072"/>
                      <a:pt x="8121" y="775"/>
                      <a:pt x="7752" y="537"/>
                    </a:cubicBezTo>
                    <a:cubicBezTo>
                      <a:pt x="7335" y="275"/>
                      <a:pt x="6871" y="96"/>
                      <a:pt x="6395" y="13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6" name="Google Shape;5986;p19"/>
              <p:cNvSpPr/>
              <p:nvPr/>
            </p:nvSpPr>
            <p:spPr>
              <a:xfrm>
                <a:off x="4086225" y="3696425"/>
                <a:ext cx="162225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6942" extrusionOk="0">
                    <a:moveTo>
                      <a:pt x="5786" y="655"/>
                    </a:moveTo>
                    <a:cubicBezTo>
                      <a:pt x="6013" y="965"/>
                      <a:pt x="6108" y="1334"/>
                      <a:pt x="6084" y="1715"/>
                    </a:cubicBezTo>
                    <a:cubicBezTo>
                      <a:pt x="6036" y="2167"/>
                      <a:pt x="5727" y="2572"/>
                      <a:pt x="5191" y="2917"/>
                    </a:cubicBezTo>
                    <a:lnTo>
                      <a:pt x="5001" y="3048"/>
                    </a:lnTo>
                    <a:lnTo>
                      <a:pt x="5179" y="3167"/>
                    </a:lnTo>
                    <a:cubicBezTo>
                      <a:pt x="5191" y="3179"/>
                      <a:pt x="5417" y="3346"/>
                      <a:pt x="5227" y="3846"/>
                    </a:cubicBezTo>
                    <a:cubicBezTo>
                      <a:pt x="5203" y="3917"/>
                      <a:pt x="5155" y="3965"/>
                      <a:pt x="5096" y="3989"/>
                    </a:cubicBezTo>
                    <a:cubicBezTo>
                      <a:pt x="5027" y="4017"/>
                      <a:pt x="4943" y="4029"/>
                      <a:pt x="4851" y="4029"/>
                    </a:cubicBezTo>
                    <a:cubicBezTo>
                      <a:pt x="4476" y="4029"/>
                      <a:pt x="3960" y="3834"/>
                      <a:pt x="3750" y="3739"/>
                    </a:cubicBezTo>
                    <a:lnTo>
                      <a:pt x="3096" y="3441"/>
                    </a:lnTo>
                    <a:lnTo>
                      <a:pt x="3584" y="3977"/>
                    </a:lnTo>
                    <a:cubicBezTo>
                      <a:pt x="3584" y="3977"/>
                      <a:pt x="4143" y="4620"/>
                      <a:pt x="3977" y="5168"/>
                    </a:cubicBezTo>
                    <a:cubicBezTo>
                      <a:pt x="3792" y="4820"/>
                      <a:pt x="3459" y="4445"/>
                      <a:pt x="2923" y="4445"/>
                    </a:cubicBezTo>
                    <a:cubicBezTo>
                      <a:pt x="2835" y="4445"/>
                      <a:pt x="2742" y="4455"/>
                      <a:pt x="2643" y="4477"/>
                    </a:cubicBezTo>
                    <a:cubicBezTo>
                      <a:pt x="2036" y="4620"/>
                      <a:pt x="1357" y="5108"/>
                      <a:pt x="1203" y="5870"/>
                    </a:cubicBezTo>
                    <a:cubicBezTo>
                      <a:pt x="976" y="5989"/>
                      <a:pt x="774" y="6156"/>
                      <a:pt x="607" y="6346"/>
                    </a:cubicBezTo>
                    <a:cubicBezTo>
                      <a:pt x="321" y="5584"/>
                      <a:pt x="333" y="4751"/>
                      <a:pt x="631" y="4001"/>
                    </a:cubicBezTo>
                    <a:cubicBezTo>
                      <a:pt x="702" y="3846"/>
                      <a:pt x="798" y="3691"/>
                      <a:pt x="917" y="3560"/>
                    </a:cubicBezTo>
                    <a:cubicBezTo>
                      <a:pt x="1429" y="2953"/>
                      <a:pt x="2334" y="2655"/>
                      <a:pt x="3215" y="2358"/>
                    </a:cubicBezTo>
                    <a:cubicBezTo>
                      <a:pt x="4298" y="1989"/>
                      <a:pt x="5429" y="1619"/>
                      <a:pt x="5786" y="655"/>
                    </a:cubicBezTo>
                    <a:close/>
                    <a:moveTo>
                      <a:pt x="5632" y="0"/>
                    </a:moveTo>
                    <a:lnTo>
                      <a:pt x="5572" y="286"/>
                    </a:lnTo>
                    <a:cubicBezTo>
                      <a:pt x="5394" y="1322"/>
                      <a:pt x="4286" y="1691"/>
                      <a:pt x="3119" y="2072"/>
                    </a:cubicBezTo>
                    <a:cubicBezTo>
                      <a:pt x="2191" y="2381"/>
                      <a:pt x="1238" y="2691"/>
                      <a:pt x="679" y="3370"/>
                    </a:cubicBezTo>
                    <a:cubicBezTo>
                      <a:pt x="548" y="3524"/>
                      <a:pt x="441" y="3703"/>
                      <a:pt x="357" y="3894"/>
                    </a:cubicBezTo>
                    <a:cubicBezTo>
                      <a:pt x="0" y="4763"/>
                      <a:pt x="12" y="5703"/>
                      <a:pt x="417" y="6703"/>
                    </a:cubicBezTo>
                    <a:lnTo>
                      <a:pt x="512" y="6942"/>
                    </a:lnTo>
                    <a:lnTo>
                      <a:pt x="679" y="6739"/>
                    </a:lnTo>
                    <a:cubicBezTo>
                      <a:pt x="798" y="6584"/>
                      <a:pt x="1095" y="6227"/>
                      <a:pt x="1393" y="6120"/>
                    </a:cubicBezTo>
                    <a:lnTo>
                      <a:pt x="1476" y="6072"/>
                    </a:lnTo>
                    <a:lnTo>
                      <a:pt x="1500" y="5941"/>
                    </a:lnTo>
                    <a:cubicBezTo>
                      <a:pt x="1619" y="5310"/>
                      <a:pt x="2215" y="4894"/>
                      <a:pt x="2715" y="4775"/>
                    </a:cubicBezTo>
                    <a:cubicBezTo>
                      <a:pt x="2790" y="4757"/>
                      <a:pt x="2861" y="4749"/>
                      <a:pt x="2927" y="4749"/>
                    </a:cubicBezTo>
                    <a:cubicBezTo>
                      <a:pt x="3582" y="4749"/>
                      <a:pt x="3799" y="5528"/>
                      <a:pt x="3810" y="5560"/>
                    </a:cubicBezTo>
                    <a:lnTo>
                      <a:pt x="3881" y="5846"/>
                    </a:lnTo>
                    <a:lnTo>
                      <a:pt x="4060" y="5620"/>
                    </a:lnTo>
                    <a:cubicBezTo>
                      <a:pt x="4453" y="5168"/>
                      <a:pt x="4322" y="4608"/>
                      <a:pt x="4096" y="4191"/>
                    </a:cubicBezTo>
                    <a:lnTo>
                      <a:pt x="4096" y="4191"/>
                    </a:lnTo>
                    <a:cubicBezTo>
                      <a:pt x="4327" y="4263"/>
                      <a:pt x="4613" y="4330"/>
                      <a:pt x="4869" y="4330"/>
                    </a:cubicBezTo>
                    <a:cubicBezTo>
                      <a:pt x="4995" y="4330"/>
                      <a:pt x="5113" y="4314"/>
                      <a:pt x="5215" y="4275"/>
                    </a:cubicBezTo>
                    <a:cubicBezTo>
                      <a:pt x="5358" y="4215"/>
                      <a:pt x="5465" y="4096"/>
                      <a:pt x="5513" y="3965"/>
                    </a:cubicBezTo>
                    <a:cubicBezTo>
                      <a:pt x="5679" y="3513"/>
                      <a:pt x="5596" y="3227"/>
                      <a:pt x="5489" y="3084"/>
                    </a:cubicBezTo>
                    <a:cubicBezTo>
                      <a:pt x="6025" y="2691"/>
                      <a:pt x="6322" y="2239"/>
                      <a:pt x="6382" y="1739"/>
                    </a:cubicBezTo>
                    <a:cubicBezTo>
                      <a:pt x="6489" y="905"/>
                      <a:pt x="5858" y="238"/>
                      <a:pt x="5834" y="215"/>
                    </a:cubicBezTo>
                    <a:lnTo>
                      <a:pt x="56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7" name="Google Shape;5987;p19"/>
              <p:cNvSpPr/>
              <p:nvPr/>
            </p:nvSpPr>
            <p:spPr>
              <a:xfrm>
                <a:off x="3886775" y="3898600"/>
                <a:ext cx="170300" cy="15740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6" extrusionOk="0">
                    <a:moveTo>
                      <a:pt x="5194" y="301"/>
                    </a:moveTo>
                    <a:cubicBezTo>
                      <a:pt x="5518" y="301"/>
                      <a:pt x="5842" y="350"/>
                      <a:pt x="6156" y="450"/>
                    </a:cubicBezTo>
                    <a:cubicBezTo>
                      <a:pt x="5918" y="617"/>
                      <a:pt x="5752" y="867"/>
                      <a:pt x="5668" y="1152"/>
                    </a:cubicBezTo>
                    <a:cubicBezTo>
                      <a:pt x="5013" y="1379"/>
                      <a:pt x="4597" y="1998"/>
                      <a:pt x="4478" y="2545"/>
                    </a:cubicBezTo>
                    <a:cubicBezTo>
                      <a:pt x="4311" y="3236"/>
                      <a:pt x="4763" y="3665"/>
                      <a:pt x="5168" y="3867"/>
                    </a:cubicBezTo>
                    <a:cubicBezTo>
                      <a:pt x="5093" y="3891"/>
                      <a:pt x="5016" y="3902"/>
                      <a:pt x="4939" y="3902"/>
                    </a:cubicBezTo>
                    <a:cubicBezTo>
                      <a:pt x="4449" y="3902"/>
                      <a:pt x="3976" y="3474"/>
                      <a:pt x="3966" y="3474"/>
                    </a:cubicBezTo>
                    <a:lnTo>
                      <a:pt x="3430" y="2998"/>
                    </a:lnTo>
                    <a:lnTo>
                      <a:pt x="3727" y="3653"/>
                    </a:lnTo>
                    <a:cubicBezTo>
                      <a:pt x="3847" y="3903"/>
                      <a:pt x="4132" y="4653"/>
                      <a:pt x="3978" y="4986"/>
                    </a:cubicBezTo>
                    <a:cubicBezTo>
                      <a:pt x="3954" y="5058"/>
                      <a:pt x="3906" y="5105"/>
                      <a:pt x="3847" y="5129"/>
                    </a:cubicBezTo>
                    <a:cubicBezTo>
                      <a:pt x="3700" y="5185"/>
                      <a:pt x="3580" y="5205"/>
                      <a:pt x="3485" y="5205"/>
                    </a:cubicBezTo>
                    <a:cubicBezTo>
                      <a:pt x="3257" y="5205"/>
                      <a:pt x="3168" y="5090"/>
                      <a:pt x="3168" y="5081"/>
                    </a:cubicBezTo>
                    <a:lnTo>
                      <a:pt x="3049" y="4891"/>
                    </a:lnTo>
                    <a:lnTo>
                      <a:pt x="2918" y="5081"/>
                    </a:lnTo>
                    <a:cubicBezTo>
                      <a:pt x="2561" y="5629"/>
                      <a:pt x="2156" y="5939"/>
                      <a:pt x="1703" y="5986"/>
                    </a:cubicBezTo>
                    <a:cubicBezTo>
                      <a:pt x="1670" y="5989"/>
                      <a:pt x="1636" y="5990"/>
                      <a:pt x="1602" y="5990"/>
                    </a:cubicBezTo>
                    <a:cubicBezTo>
                      <a:pt x="1265" y="5990"/>
                      <a:pt x="925" y="5883"/>
                      <a:pt x="644" y="5689"/>
                    </a:cubicBezTo>
                    <a:cubicBezTo>
                      <a:pt x="1620" y="5332"/>
                      <a:pt x="1989" y="4200"/>
                      <a:pt x="2346" y="3105"/>
                    </a:cubicBezTo>
                    <a:cubicBezTo>
                      <a:pt x="2644" y="2224"/>
                      <a:pt x="2942" y="1295"/>
                      <a:pt x="3561" y="795"/>
                    </a:cubicBezTo>
                    <a:cubicBezTo>
                      <a:pt x="3692" y="688"/>
                      <a:pt x="3835" y="605"/>
                      <a:pt x="3989" y="533"/>
                    </a:cubicBezTo>
                    <a:cubicBezTo>
                      <a:pt x="4376" y="380"/>
                      <a:pt x="4784" y="301"/>
                      <a:pt x="5194" y="301"/>
                    </a:cubicBezTo>
                    <a:close/>
                    <a:moveTo>
                      <a:pt x="5165" y="1"/>
                    </a:moveTo>
                    <a:cubicBezTo>
                      <a:pt x="4722" y="1"/>
                      <a:pt x="4293" y="87"/>
                      <a:pt x="3882" y="259"/>
                    </a:cubicBezTo>
                    <a:cubicBezTo>
                      <a:pt x="3704" y="331"/>
                      <a:pt x="3537" y="438"/>
                      <a:pt x="3382" y="569"/>
                    </a:cubicBezTo>
                    <a:cubicBezTo>
                      <a:pt x="2704" y="1129"/>
                      <a:pt x="2382" y="2081"/>
                      <a:pt x="2073" y="3010"/>
                    </a:cubicBezTo>
                    <a:cubicBezTo>
                      <a:pt x="1680" y="4189"/>
                      <a:pt x="1311" y="5284"/>
                      <a:pt x="287" y="5474"/>
                    </a:cubicBezTo>
                    <a:lnTo>
                      <a:pt x="1" y="5522"/>
                    </a:lnTo>
                    <a:lnTo>
                      <a:pt x="203" y="5724"/>
                    </a:lnTo>
                    <a:cubicBezTo>
                      <a:pt x="239" y="5760"/>
                      <a:pt x="810" y="6296"/>
                      <a:pt x="1561" y="6296"/>
                    </a:cubicBezTo>
                    <a:cubicBezTo>
                      <a:pt x="1620" y="6296"/>
                      <a:pt x="1680" y="6296"/>
                      <a:pt x="1739" y="6284"/>
                    </a:cubicBezTo>
                    <a:cubicBezTo>
                      <a:pt x="2239" y="6224"/>
                      <a:pt x="2692" y="5927"/>
                      <a:pt x="3073" y="5391"/>
                    </a:cubicBezTo>
                    <a:cubicBezTo>
                      <a:pt x="3163" y="5447"/>
                      <a:pt x="3298" y="5498"/>
                      <a:pt x="3483" y="5498"/>
                    </a:cubicBezTo>
                    <a:cubicBezTo>
                      <a:pt x="3614" y="5498"/>
                      <a:pt x="3771" y="5472"/>
                      <a:pt x="3954" y="5403"/>
                    </a:cubicBezTo>
                    <a:cubicBezTo>
                      <a:pt x="4097" y="5355"/>
                      <a:pt x="4204" y="5248"/>
                      <a:pt x="4263" y="5105"/>
                    </a:cubicBezTo>
                    <a:cubicBezTo>
                      <a:pt x="4394" y="4796"/>
                      <a:pt x="4299" y="4331"/>
                      <a:pt x="4180" y="3986"/>
                    </a:cubicBezTo>
                    <a:lnTo>
                      <a:pt x="4180" y="3986"/>
                    </a:lnTo>
                    <a:cubicBezTo>
                      <a:pt x="4406" y="4109"/>
                      <a:pt x="4678" y="4204"/>
                      <a:pt x="4952" y="4204"/>
                    </a:cubicBezTo>
                    <a:cubicBezTo>
                      <a:pt x="5182" y="4204"/>
                      <a:pt x="5414" y="4136"/>
                      <a:pt x="5621" y="3962"/>
                    </a:cubicBezTo>
                    <a:lnTo>
                      <a:pt x="5835" y="3772"/>
                    </a:lnTo>
                    <a:lnTo>
                      <a:pt x="5561" y="3700"/>
                    </a:lnTo>
                    <a:cubicBezTo>
                      <a:pt x="5513" y="3688"/>
                      <a:pt x="4585" y="3427"/>
                      <a:pt x="4775" y="2617"/>
                    </a:cubicBezTo>
                    <a:cubicBezTo>
                      <a:pt x="4882" y="2129"/>
                      <a:pt x="5263" y="1569"/>
                      <a:pt x="5859" y="1414"/>
                    </a:cubicBezTo>
                    <a:lnTo>
                      <a:pt x="5966" y="1379"/>
                    </a:lnTo>
                    <a:lnTo>
                      <a:pt x="5966" y="1271"/>
                    </a:lnTo>
                    <a:cubicBezTo>
                      <a:pt x="5966" y="1057"/>
                      <a:pt x="6192" y="783"/>
                      <a:pt x="6573" y="521"/>
                    </a:cubicBezTo>
                    <a:lnTo>
                      <a:pt x="6811" y="355"/>
                    </a:lnTo>
                    <a:lnTo>
                      <a:pt x="6537" y="259"/>
                    </a:lnTo>
                    <a:cubicBezTo>
                      <a:pt x="6067" y="87"/>
                      <a:pt x="5609" y="1"/>
                      <a:pt x="51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8" name="Google Shape;5988;p19"/>
              <p:cNvSpPr/>
              <p:nvPr/>
            </p:nvSpPr>
            <p:spPr>
              <a:xfrm>
                <a:off x="4018650" y="3844875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4223" y="0"/>
                    </a:moveTo>
                    <a:cubicBezTo>
                      <a:pt x="4170" y="0"/>
                      <a:pt x="4120" y="9"/>
                      <a:pt x="4072" y="27"/>
                    </a:cubicBezTo>
                    <a:lnTo>
                      <a:pt x="4037" y="39"/>
                    </a:lnTo>
                    <a:cubicBezTo>
                      <a:pt x="3715" y="158"/>
                      <a:pt x="3417" y="503"/>
                      <a:pt x="3251" y="706"/>
                    </a:cubicBezTo>
                    <a:cubicBezTo>
                      <a:pt x="3191" y="789"/>
                      <a:pt x="3155" y="861"/>
                      <a:pt x="3155" y="861"/>
                    </a:cubicBezTo>
                    <a:cubicBezTo>
                      <a:pt x="2593" y="475"/>
                      <a:pt x="2183" y="364"/>
                      <a:pt x="1897" y="364"/>
                    </a:cubicBezTo>
                    <a:cubicBezTo>
                      <a:pt x="1547" y="364"/>
                      <a:pt x="1384" y="530"/>
                      <a:pt x="1358" y="563"/>
                    </a:cubicBezTo>
                    <a:cubicBezTo>
                      <a:pt x="1310" y="611"/>
                      <a:pt x="762" y="1051"/>
                      <a:pt x="1477" y="2373"/>
                    </a:cubicBezTo>
                    <a:cubicBezTo>
                      <a:pt x="1477" y="2373"/>
                      <a:pt x="1358" y="2444"/>
                      <a:pt x="1203" y="2551"/>
                    </a:cubicBezTo>
                    <a:cubicBezTo>
                      <a:pt x="929" y="2742"/>
                      <a:pt x="536" y="3075"/>
                      <a:pt x="536" y="3420"/>
                    </a:cubicBezTo>
                    <a:cubicBezTo>
                      <a:pt x="536" y="3456"/>
                      <a:pt x="536" y="3492"/>
                      <a:pt x="548" y="3528"/>
                    </a:cubicBezTo>
                    <a:cubicBezTo>
                      <a:pt x="679" y="4099"/>
                      <a:pt x="1679" y="4873"/>
                      <a:pt x="1679" y="4873"/>
                    </a:cubicBezTo>
                    <a:cubicBezTo>
                      <a:pt x="1679" y="4873"/>
                      <a:pt x="0" y="5968"/>
                      <a:pt x="965" y="7135"/>
                    </a:cubicBezTo>
                    <a:cubicBezTo>
                      <a:pt x="1399" y="7660"/>
                      <a:pt x="1717" y="7838"/>
                      <a:pt x="1946" y="7838"/>
                    </a:cubicBezTo>
                    <a:cubicBezTo>
                      <a:pt x="2227" y="7838"/>
                      <a:pt x="2376" y="7572"/>
                      <a:pt x="2441" y="7350"/>
                    </a:cubicBezTo>
                    <a:cubicBezTo>
                      <a:pt x="2520" y="7075"/>
                      <a:pt x="2712" y="6878"/>
                      <a:pt x="3097" y="6878"/>
                    </a:cubicBezTo>
                    <a:cubicBezTo>
                      <a:pt x="3296" y="6878"/>
                      <a:pt x="3546" y="6930"/>
                      <a:pt x="3858" y="7052"/>
                    </a:cubicBezTo>
                    <a:cubicBezTo>
                      <a:pt x="3858" y="7052"/>
                      <a:pt x="4580" y="7539"/>
                      <a:pt x="5475" y="7539"/>
                    </a:cubicBezTo>
                    <a:cubicBezTo>
                      <a:pt x="5993" y="7539"/>
                      <a:pt x="6568" y="7376"/>
                      <a:pt x="7096" y="6861"/>
                    </a:cubicBezTo>
                    <a:cubicBezTo>
                      <a:pt x="8632" y="5564"/>
                      <a:pt x="7585" y="3647"/>
                      <a:pt x="7585" y="3647"/>
                    </a:cubicBezTo>
                    <a:cubicBezTo>
                      <a:pt x="7311" y="2706"/>
                      <a:pt x="7596" y="2349"/>
                      <a:pt x="8013" y="2277"/>
                    </a:cubicBezTo>
                    <a:cubicBezTo>
                      <a:pt x="8430" y="2194"/>
                      <a:pt x="9013" y="1849"/>
                      <a:pt x="7942" y="789"/>
                    </a:cubicBezTo>
                    <a:cubicBezTo>
                      <a:pt x="7668" y="515"/>
                      <a:pt x="7382" y="413"/>
                      <a:pt x="7109" y="413"/>
                    </a:cubicBezTo>
                    <a:cubicBezTo>
                      <a:pt x="6313" y="413"/>
                      <a:pt x="5620" y="1277"/>
                      <a:pt x="5620" y="1277"/>
                    </a:cubicBezTo>
                    <a:cubicBezTo>
                      <a:pt x="5620" y="1277"/>
                      <a:pt x="4941" y="206"/>
                      <a:pt x="4382" y="27"/>
                    </a:cubicBezTo>
                    <a:cubicBezTo>
                      <a:pt x="4328" y="9"/>
                      <a:pt x="4275" y="0"/>
                      <a:pt x="4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9" name="Google Shape;5989;p19"/>
              <p:cNvSpPr/>
              <p:nvPr/>
            </p:nvSpPr>
            <p:spPr>
              <a:xfrm>
                <a:off x="40281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3840" y="283"/>
                    </a:moveTo>
                    <a:cubicBezTo>
                      <a:pt x="3879" y="283"/>
                      <a:pt x="3917" y="289"/>
                      <a:pt x="3953" y="301"/>
                    </a:cubicBezTo>
                    <a:cubicBezTo>
                      <a:pt x="4370" y="444"/>
                      <a:pt x="4929" y="1206"/>
                      <a:pt x="5108" y="1492"/>
                    </a:cubicBezTo>
                    <a:lnTo>
                      <a:pt x="5215" y="1670"/>
                    </a:lnTo>
                    <a:lnTo>
                      <a:pt x="5346" y="1504"/>
                    </a:lnTo>
                    <a:cubicBezTo>
                      <a:pt x="5358" y="1504"/>
                      <a:pt x="5977" y="730"/>
                      <a:pt x="6680" y="694"/>
                    </a:cubicBezTo>
                    <a:cubicBezTo>
                      <a:pt x="6693" y="694"/>
                      <a:pt x="6707" y="693"/>
                      <a:pt x="6720" y="693"/>
                    </a:cubicBezTo>
                    <a:cubicBezTo>
                      <a:pt x="7003" y="693"/>
                      <a:pt x="7272" y="812"/>
                      <a:pt x="7454" y="1027"/>
                    </a:cubicBezTo>
                    <a:cubicBezTo>
                      <a:pt x="8013" y="1587"/>
                      <a:pt x="8037" y="1873"/>
                      <a:pt x="8001" y="1992"/>
                    </a:cubicBezTo>
                    <a:cubicBezTo>
                      <a:pt x="7954" y="2170"/>
                      <a:pt x="7704" y="2242"/>
                      <a:pt x="7596" y="2254"/>
                    </a:cubicBezTo>
                    <a:cubicBezTo>
                      <a:pt x="7382" y="2290"/>
                      <a:pt x="7192" y="2420"/>
                      <a:pt x="7073" y="2599"/>
                    </a:cubicBezTo>
                    <a:cubicBezTo>
                      <a:pt x="6906" y="2873"/>
                      <a:pt x="6906" y="3278"/>
                      <a:pt x="7049" y="3825"/>
                    </a:cubicBezTo>
                    <a:lnTo>
                      <a:pt x="7073" y="3861"/>
                    </a:lnTo>
                    <a:cubicBezTo>
                      <a:pt x="7108" y="3933"/>
                      <a:pt x="8037" y="5683"/>
                      <a:pt x="6608" y="6897"/>
                    </a:cubicBezTo>
                    <a:cubicBezTo>
                      <a:pt x="6116" y="7376"/>
                      <a:pt x="5580" y="7529"/>
                      <a:pt x="5097" y="7529"/>
                    </a:cubicBezTo>
                    <a:cubicBezTo>
                      <a:pt x="4270" y="7529"/>
                      <a:pt x="3598" y="7082"/>
                      <a:pt x="3560" y="7052"/>
                    </a:cubicBezTo>
                    <a:lnTo>
                      <a:pt x="3525" y="7040"/>
                    </a:lnTo>
                    <a:cubicBezTo>
                      <a:pt x="3206" y="6920"/>
                      <a:pt x="2938" y="6858"/>
                      <a:pt x="2713" y="6858"/>
                    </a:cubicBezTo>
                    <a:cubicBezTo>
                      <a:pt x="2559" y="6858"/>
                      <a:pt x="2426" y="6887"/>
                      <a:pt x="2310" y="6945"/>
                    </a:cubicBezTo>
                    <a:cubicBezTo>
                      <a:pt x="2108" y="7040"/>
                      <a:pt x="1965" y="7219"/>
                      <a:pt x="1917" y="7433"/>
                    </a:cubicBezTo>
                    <a:cubicBezTo>
                      <a:pt x="1881" y="7540"/>
                      <a:pt x="1798" y="7778"/>
                      <a:pt x="1620" y="7814"/>
                    </a:cubicBezTo>
                    <a:cubicBezTo>
                      <a:pt x="1604" y="7817"/>
                      <a:pt x="1587" y="7819"/>
                      <a:pt x="1567" y="7819"/>
                    </a:cubicBezTo>
                    <a:cubicBezTo>
                      <a:pt x="1421" y="7819"/>
                      <a:pt x="1154" y="7717"/>
                      <a:pt x="703" y="7171"/>
                    </a:cubicBezTo>
                    <a:cubicBezTo>
                      <a:pt x="500" y="6957"/>
                      <a:pt x="405" y="6659"/>
                      <a:pt x="453" y="6373"/>
                    </a:cubicBezTo>
                    <a:cubicBezTo>
                      <a:pt x="548" y="5683"/>
                      <a:pt x="1370" y="5123"/>
                      <a:pt x="1381" y="5123"/>
                    </a:cubicBezTo>
                    <a:lnTo>
                      <a:pt x="1548" y="5016"/>
                    </a:lnTo>
                    <a:lnTo>
                      <a:pt x="1381" y="4885"/>
                    </a:lnTo>
                    <a:cubicBezTo>
                      <a:pt x="1119" y="4683"/>
                      <a:pt x="405" y="4052"/>
                      <a:pt x="310" y="3623"/>
                    </a:cubicBezTo>
                    <a:cubicBezTo>
                      <a:pt x="310" y="3599"/>
                      <a:pt x="310" y="3575"/>
                      <a:pt x="310" y="3552"/>
                    </a:cubicBezTo>
                    <a:cubicBezTo>
                      <a:pt x="310" y="3349"/>
                      <a:pt x="524" y="3075"/>
                      <a:pt x="917" y="2813"/>
                    </a:cubicBezTo>
                    <a:cubicBezTo>
                      <a:pt x="1000" y="2754"/>
                      <a:pt x="1084" y="2694"/>
                      <a:pt x="1167" y="2647"/>
                    </a:cubicBezTo>
                    <a:lnTo>
                      <a:pt x="1310" y="2575"/>
                    </a:lnTo>
                    <a:lnTo>
                      <a:pt x="1227" y="2444"/>
                    </a:lnTo>
                    <a:cubicBezTo>
                      <a:pt x="560" y="1218"/>
                      <a:pt x="1036" y="837"/>
                      <a:pt x="1084" y="801"/>
                    </a:cubicBezTo>
                    <a:cubicBezTo>
                      <a:pt x="1191" y="705"/>
                      <a:pt x="1327" y="657"/>
                      <a:pt x="1466" y="657"/>
                    </a:cubicBezTo>
                    <a:cubicBezTo>
                      <a:pt x="1481" y="657"/>
                      <a:pt x="1497" y="657"/>
                      <a:pt x="1512" y="658"/>
                    </a:cubicBezTo>
                    <a:cubicBezTo>
                      <a:pt x="1774" y="658"/>
                      <a:pt x="2155" y="754"/>
                      <a:pt x="2679" y="1099"/>
                    </a:cubicBezTo>
                    <a:lnTo>
                      <a:pt x="2810" y="1182"/>
                    </a:lnTo>
                    <a:lnTo>
                      <a:pt x="2894" y="1063"/>
                    </a:lnTo>
                    <a:cubicBezTo>
                      <a:pt x="2894" y="1063"/>
                      <a:pt x="2929" y="1004"/>
                      <a:pt x="2989" y="920"/>
                    </a:cubicBezTo>
                    <a:cubicBezTo>
                      <a:pt x="3108" y="777"/>
                      <a:pt x="3405" y="420"/>
                      <a:pt x="3703" y="313"/>
                    </a:cubicBezTo>
                    <a:lnTo>
                      <a:pt x="3727" y="301"/>
                    </a:lnTo>
                    <a:cubicBezTo>
                      <a:pt x="3763" y="289"/>
                      <a:pt x="3801" y="283"/>
                      <a:pt x="3840" y="283"/>
                    </a:cubicBezTo>
                    <a:close/>
                    <a:moveTo>
                      <a:pt x="3847" y="1"/>
                    </a:moveTo>
                    <a:cubicBezTo>
                      <a:pt x="3781" y="1"/>
                      <a:pt x="3715" y="9"/>
                      <a:pt x="3656" y="27"/>
                    </a:cubicBezTo>
                    <a:lnTo>
                      <a:pt x="3608" y="51"/>
                    </a:lnTo>
                    <a:cubicBezTo>
                      <a:pt x="3251" y="170"/>
                      <a:pt x="2917" y="551"/>
                      <a:pt x="2751" y="754"/>
                    </a:cubicBezTo>
                    <a:lnTo>
                      <a:pt x="2727" y="789"/>
                    </a:lnTo>
                    <a:cubicBezTo>
                      <a:pt x="2205" y="451"/>
                      <a:pt x="1803" y="350"/>
                      <a:pt x="1510" y="350"/>
                    </a:cubicBezTo>
                    <a:cubicBezTo>
                      <a:pt x="1101" y="350"/>
                      <a:pt x="902" y="547"/>
                      <a:pt x="881" y="575"/>
                    </a:cubicBezTo>
                    <a:cubicBezTo>
                      <a:pt x="810" y="635"/>
                      <a:pt x="215" y="1135"/>
                      <a:pt x="893" y="2456"/>
                    </a:cubicBezTo>
                    <a:cubicBezTo>
                      <a:pt x="858" y="2480"/>
                      <a:pt x="798" y="2516"/>
                      <a:pt x="738" y="2563"/>
                    </a:cubicBezTo>
                    <a:cubicBezTo>
                      <a:pt x="405" y="2790"/>
                      <a:pt x="0" y="3159"/>
                      <a:pt x="0" y="3552"/>
                    </a:cubicBezTo>
                    <a:cubicBezTo>
                      <a:pt x="0" y="3599"/>
                      <a:pt x="0" y="3647"/>
                      <a:pt x="12" y="3694"/>
                    </a:cubicBezTo>
                    <a:cubicBezTo>
                      <a:pt x="119" y="4183"/>
                      <a:pt x="750" y="4754"/>
                      <a:pt x="1048" y="5004"/>
                    </a:cubicBezTo>
                    <a:cubicBezTo>
                      <a:pt x="774" y="5218"/>
                      <a:pt x="238" y="5719"/>
                      <a:pt x="143" y="6338"/>
                    </a:cubicBezTo>
                    <a:cubicBezTo>
                      <a:pt x="96" y="6707"/>
                      <a:pt x="215" y="7088"/>
                      <a:pt x="465" y="7373"/>
                    </a:cubicBezTo>
                    <a:cubicBezTo>
                      <a:pt x="881" y="7885"/>
                      <a:pt x="1250" y="8135"/>
                      <a:pt x="1560" y="8135"/>
                    </a:cubicBezTo>
                    <a:cubicBezTo>
                      <a:pt x="1596" y="8135"/>
                      <a:pt x="1631" y="8124"/>
                      <a:pt x="1667" y="8124"/>
                    </a:cubicBezTo>
                    <a:cubicBezTo>
                      <a:pt x="1917" y="8064"/>
                      <a:pt x="2108" y="7850"/>
                      <a:pt x="2203" y="7528"/>
                    </a:cubicBezTo>
                    <a:cubicBezTo>
                      <a:pt x="2239" y="7397"/>
                      <a:pt x="2322" y="7290"/>
                      <a:pt x="2441" y="7231"/>
                    </a:cubicBezTo>
                    <a:cubicBezTo>
                      <a:pt x="2518" y="7190"/>
                      <a:pt x="2614" y="7170"/>
                      <a:pt x="2728" y="7170"/>
                    </a:cubicBezTo>
                    <a:cubicBezTo>
                      <a:pt x="2911" y="7170"/>
                      <a:pt x="3140" y="7223"/>
                      <a:pt x="3405" y="7326"/>
                    </a:cubicBezTo>
                    <a:cubicBezTo>
                      <a:pt x="3522" y="7399"/>
                      <a:pt x="4241" y="7831"/>
                      <a:pt x="5110" y="7831"/>
                    </a:cubicBezTo>
                    <a:cubicBezTo>
                      <a:pt x="5655" y="7831"/>
                      <a:pt x="6259" y="7661"/>
                      <a:pt x="6811" y="7123"/>
                    </a:cubicBezTo>
                    <a:cubicBezTo>
                      <a:pt x="8347" y="5826"/>
                      <a:pt x="7442" y="3944"/>
                      <a:pt x="7346" y="3742"/>
                    </a:cubicBezTo>
                    <a:cubicBezTo>
                      <a:pt x="7215" y="3290"/>
                      <a:pt x="7215" y="2956"/>
                      <a:pt x="7335" y="2766"/>
                    </a:cubicBezTo>
                    <a:cubicBezTo>
                      <a:pt x="7406" y="2659"/>
                      <a:pt x="7525" y="2575"/>
                      <a:pt x="7656" y="2563"/>
                    </a:cubicBezTo>
                    <a:cubicBezTo>
                      <a:pt x="8001" y="2492"/>
                      <a:pt x="8228" y="2325"/>
                      <a:pt x="8299" y="2087"/>
                    </a:cubicBezTo>
                    <a:cubicBezTo>
                      <a:pt x="8394" y="1754"/>
                      <a:pt x="8192" y="1349"/>
                      <a:pt x="7668" y="825"/>
                    </a:cubicBezTo>
                    <a:cubicBezTo>
                      <a:pt x="7424" y="559"/>
                      <a:pt x="7086" y="406"/>
                      <a:pt x="6733" y="406"/>
                    </a:cubicBezTo>
                    <a:cubicBezTo>
                      <a:pt x="6707" y="406"/>
                      <a:pt x="6682" y="407"/>
                      <a:pt x="6656" y="408"/>
                    </a:cubicBezTo>
                    <a:cubicBezTo>
                      <a:pt x="6037" y="432"/>
                      <a:pt x="5501" y="920"/>
                      <a:pt x="5251" y="1182"/>
                    </a:cubicBezTo>
                    <a:cubicBezTo>
                      <a:pt x="5037" y="861"/>
                      <a:pt x="4513" y="182"/>
                      <a:pt x="4048" y="27"/>
                    </a:cubicBezTo>
                    <a:cubicBezTo>
                      <a:pt x="3983" y="9"/>
                      <a:pt x="3914" y="1"/>
                      <a:pt x="38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0" name="Google Shape;5990;p19"/>
              <p:cNvSpPr/>
              <p:nvPr/>
            </p:nvSpPr>
            <p:spPr>
              <a:xfrm>
                <a:off x="424755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3747" y="309"/>
                    </a:moveTo>
                    <a:cubicBezTo>
                      <a:pt x="4783" y="309"/>
                      <a:pt x="5873" y="837"/>
                      <a:pt x="6906" y="1869"/>
                    </a:cubicBezTo>
                    <a:cubicBezTo>
                      <a:pt x="8346" y="3334"/>
                      <a:pt x="9097" y="5263"/>
                      <a:pt x="9097" y="7632"/>
                    </a:cubicBezTo>
                    <a:cubicBezTo>
                      <a:pt x="8835" y="7799"/>
                      <a:pt x="8608" y="8001"/>
                      <a:pt x="8406" y="8227"/>
                    </a:cubicBezTo>
                    <a:cubicBezTo>
                      <a:pt x="8085" y="6727"/>
                      <a:pt x="7418" y="4798"/>
                      <a:pt x="6049" y="3489"/>
                    </a:cubicBezTo>
                    <a:cubicBezTo>
                      <a:pt x="5572" y="3036"/>
                      <a:pt x="5096" y="2810"/>
                      <a:pt x="4632" y="2810"/>
                    </a:cubicBezTo>
                    <a:cubicBezTo>
                      <a:pt x="4513" y="2810"/>
                      <a:pt x="4394" y="2822"/>
                      <a:pt x="4275" y="2858"/>
                    </a:cubicBezTo>
                    <a:lnTo>
                      <a:pt x="4132" y="2893"/>
                    </a:lnTo>
                    <a:lnTo>
                      <a:pt x="4167" y="3048"/>
                    </a:lnTo>
                    <a:cubicBezTo>
                      <a:pt x="4441" y="4132"/>
                      <a:pt x="3715" y="5215"/>
                      <a:pt x="2608" y="5382"/>
                    </a:cubicBezTo>
                    <a:cubicBezTo>
                      <a:pt x="2507" y="5398"/>
                      <a:pt x="2406" y="5406"/>
                      <a:pt x="2307" y="5406"/>
                    </a:cubicBezTo>
                    <a:cubicBezTo>
                      <a:pt x="1324" y="5406"/>
                      <a:pt x="483" y="4626"/>
                      <a:pt x="429" y="3620"/>
                    </a:cubicBezTo>
                    <a:lnTo>
                      <a:pt x="417" y="3477"/>
                    </a:lnTo>
                    <a:cubicBezTo>
                      <a:pt x="381" y="2584"/>
                      <a:pt x="1191" y="1215"/>
                      <a:pt x="2417" y="619"/>
                    </a:cubicBezTo>
                    <a:cubicBezTo>
                      <a:pt x="2844" y="411"/>
                      <a:pt x="3290" y="309"/>
                      <a:pt x="3747" y="309"/>
                    </a:cubicBezTo>
                    <a:close/>
                    <a:moveTo>
                      <a:pt x="3769" y="1"/>
                    </a:moveTo>
                    <a:cubicBezTo>
                      <a:pt x="3149" y="1"/>
                      <a:pt x="2643" y="172"/>
                      <a:pt x="2286" y="345"/>
                    </a:cubicBezTo>
                    <a:cubicBezTo>
                      <a:pt x="857" y="1048"/>
                      <a:pt x="0" y="2643"/>
                      <a:pt x="131" y="3632"/>
                    </a:cubicBezTo>
                    <a:lnTo>
                      <a:pt x="143" y="3763"/>
                    </a:lnTo>
                    <a:cubicBezTo>
                      <a:pt x="284" y="4881"/>
                      <a:pt x="1238" y="5703"/>
                      <a:pt x="2335" y="5703"/>
                    </a:cubicBezTo>
                    <a:cubicBezTo>
                      <a:pt x="2441" y="5703"/>
                      <a:pt x="2548" y="5695"/>
                      <a:pt x="2655" y="5679"/>
                    </a:cubicBezTo>
                    <a:cubicBezTo>
                      <a:pt x="3882" y="5501"/>
                      <a:pt x="4715" y="4334"/>
                      <a:pt x="4489" y="3120"/>
                    </a:cubicBezTo>
                    <a:cubicBezTo>
                      <a:pt x="4532" y="3115"/>
                      <a:pt x="4575" y="3112"/>
                      <a:pt x="4618" y="3112"/>
                    </a:cubicBezTo>
                    <a:cubicBezTo>
                      <a:pt x="5008" y="3112"/>
                      <a:pt x="5417" y="3306"/>
                      <a:pt x="5846" y="3703"/>
                    </a:cubicBezTo>
                    <a:cubicBezTo>
                      <a:pt x="7251" y="5048"/>
                      <a:pt x="7882" y="7108"/>
                      <a:pt x="8168" y="8596"/>
                    </a:cubicBezTo>
                    <a:lnTo>
                      <a:pt x="8239" y="8930"/>
                    </a:lnTo>
                    <a:lnTo>
                      <a:pt x="8442" y="8656"/>
                    </a:lnTo>
                    <a:cubicBezTo>
                      <a:pt x="8692" y="8335"/>
                      <a:pt x="8989" y="8049"/>
                      <a:pt x="9335" y="7834"/>
                    </a:cubicBezTo>
                    <a:lnTo>
                      <a:pt x="9394" y="7787"/>
                    </a:lnTo>
                    <a:lnTo>
                      <a:pt x="9394" y="7703"/>
                    </a:lnTo>
                    <a:cubicBezTo>
                      <a:pt x="9418" y="5227"/>
                      <a:pt x="8644" y="3179"/>
                      <a:pt x="7120" y="1655"/>
                    </a:cubicBezTo>
                    <a:cubicBezTo>
                      <a:pt x="5837" y="372"/>
                      <a:pt x="4680" y="1"/>
                      <a:pt x="37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1" name="Google Shape;5991;p19"/>
              <p:cNvSpPr/>
              <p:nvPr/>
            </p:nvSpPr>
            <p:spPr>
              <a:xfrm>
                <a:off x="4617525" y="3833025"/>
                <a:ext cx="235475" cy="2322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9288" extrusionOk="0">
                    <a:moveTo>
                      <a:pt x="1310" y="311"/>
                    </a:moveTo>
                    <a:cubicBezTo>
                      <a:pt x="3680" y="311"/>
                      <a:pt x="5620" y="1049"/>
                      <a:pt x="7073" y="2501"/>
                    </a:cubicBezTo>
                    <a:cubicBezTo>
                      <a:pt x="8561" y="3990"/>
                      <a:pt x="9014" y="5585"/>
                      <a:pt x="8323" y="6990"/>
                    </a:cubicBezTo>
                    <a:cubicBezTo>
                      <a:pt x="7729" y="8179"/>
                      <a:pt x="6415" y="8991"/>
                      <a:pt x="5522" y="8991"/>
                    </a:cubicBezTo>
                    <a:cubicBezTo>
                      <a:pt x="5503" y="8991"/>
                      <a:pt x="5484" y="8991"/>
                      <a:pt x="5466" y="8990"/>
                    </a:cubicBezTo>
                    <a:lnTo>
                      <a:pt x="5335" y="8967"/>
                    </a:lnTo>
                    <a:cubicBezTo>
                      <a:pt x="4227" y="8895"/>
                      <a:pt x="3406" y="7895"/>
                      <a:pt x="3573" y="6788"/>
                    </a:cubicBezTo>
                    <a:cubicBezTo>
                      <a:pt x="3715" y="5841"/>
                      <a:pt x="4528" y="5181"/>
                      <a:pt x="5438" y="5181"/>
                    </a:cubicBezTo>
                    <a:cubicBezTo>
                      <a:pt x="5592" y="5181"/>
                      <a:pt x="5749" y="5200"/>
                      <a:pt x="5906" y="5240"/>
                    </a:cubicBezTo>
                    <a:lnTo>
                      <a:pt x="6049" y="5276"/>
                    </a:lnTo>
                    <a:lnTo>
                      <a:pt x="6085" y="5121"/>
                    </a:lnTo>
                    <a:cubicBezTo>
                      <a:pt x="6240" y="4537"/>
                      <a:pt x="6025" y="3942"/>
                      <a:pt x="5454" y="3347"/>
                    </a:cubicBezTo>
                    <a:cubicBezTo>
                      <a:pt x="4156" y="1978"/>
                      <a:pt x="2215" y="1311"/>
                      <a:pt x="715" y="1001"/>
                    </a:cubicBezTo>
                    <a:cubicBezTo>
                      <a:pt x="953" y="787"/>
                      <a:pt x="1144" y="561"/>
                      <a:pt x="1310" y="311"/>
                    </a:cubicBezTo>
                    <a:close/>
                    <a:moveTo>
                      <a:pt x="1337" y="1"/>
                    </a:moveTo>
                    <a:cubicBezTo>
                      <a:pt x="1301" y="1"/>
                      <a:pt x="1264" y="1"/>
                      <a:pt x="1227" y="1"/>
                    </a:cubicBezTo>
                    <a:lnTo>
                      <a:pt x="1144" y="1"/>
                    </a:lnTo>
                    <a:lnTo>
                      <a:pt x="1096" y="73"/>
                    </a:lnTo>
                    <a:cubicBezTo>
                      <a:pt x="882" y="418"/>
                      <a:pt x="596" y="716"/>
                      <a:pt x="275" y="966"/>
                    </a:cubicBezTo>
                    <a:lnTo>
                      <a:pt x="1" y="1168"/>
                    </a:lnTo>
                    <a:lnTo>
                      <a:pt x="334" y="1227"/>
                    </a:lnTo>
                    <a:cubicBezTo>
                      <a:pt x="1822" y="1513"/>
                      <a:pt x="3882" y="2144"/>
                      <a:pt x="5228" y="3549"/>
                    </a:cubicBezTo>
                    <a:cubicBezTo>
                      <a:pt x="5668" y="4025"/>
                      <a:pt x="5870" y="4478"/>
                      <a:pt x="5823" y="4907"/>
                    </a:cubicBezTo>
                    <a:cubicBezTo>
                      <a:pt x="5693" y="4884"/>
                      <a:pt x="5564" y="4873"/>
                      <a:pt x="5437" y="4873"/>
                    </a:cubicBezTo>
                    <a:cubicBezTo>
                      <a:pt x="4363" y="4873"/>
                      <a:pt x="3423" y="5654"/>
                      <a:pt x="3263" y="6740"/>
                    </a:cubicBezTo>
                    <a:cubicBezTo>
                      <a:pt x="3084" y="7966"/>
                      <a:pt x="3942" y="9098"/>
                      <a:pt x="5180" y="9252"/>
                    </a:cubicBezTo>
                    <a:lnTo>
                      <a:pt x="5299" y="9276"/>
                    </a:lnTo>
                    <a:cubicBezTo>
                      <a:pt x="5370" y="9276"/>
                      <a:pt x="5442" y="9276"/>
                      <a:pt x="5513" y="9288"/>
                    </a:cubicBezTo>
                    <a:cubicBezTo>
                      <a:pt x="6501" y="9288"/>
                      <a:pt x="7930" y="8443"/>
                      <a:pt x="8585" y="7121"/>
                    </a:cubicBezTo>
                    <a:cubicBezTo>
                      <a:pt x="9014" y="6240"/>
                      <a:pt x="9419" y="4430"/>
                      <a:pt x="7275" y="2287"/>
                    </a:cubicBezTo>
                    <a:cubicBezTo>
                      <a:pt x="5762" y="774"/>
                      <a:pt x="3753" y="1"/>
                      <a:pt x="1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2" name="Google Shape;5992;p19"/>
              <p:cNvSpPr/>
              <p:nvPr/>
            </p:nvSpPr>
            <p:spPr>
              <a:xfrm>
                <a:off x="43853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25" y="1"/>
                    </a:moveTo>
                    <a:lnTo>
                      <a:pt x="1" y="48"/>
                    </a:lnTo>
                    <a:lnTo>
                      <a:pt x="37" y="60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3" name="Google Shape;5993;p19"/>
              <p:cNvSpPr/>
              <p:nvPr/>
            </p:nvSpPr>
            <p:spPr>
              <a:xfrm>
                <a:off x="4380600" y="3833625"/>
                <a:ext cx="1015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704" extrusionOk="0">
                    <a:moveTo>
                      <a:pt x="274" y="1"/>
                    </a:moveTo>
                    <a:lnTo>
                      <a:pt x="72" y="382"/>
                    </a:lnTo>
                    <a:lnTo>
                      <a:pt x="0" y="584"/>
                    </a:lnTo>
                    <a:lnTo>
                      <a:pt x="405" y="703"/>
                    </a:lnTo>
                    <a:lnTo>
                      <a:pt x="405" y="703"/>
                    </a:lnTo>
                    <a:lnTo>
                      <a:pt x="369" y="453"/>
                    </a:lnTo>
                    <a:cubicBezTo>
                      <a:pt x="369" y="430"/>
                      <a:pt x="369" y="418"/>
                      <a:pt x="369" y="406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4" name="Google Shape;5994;p19"/>
              <p:cNvSpPr/>
              <p:nvPr/>
            </p:nvSpPr>
            <p:spPr>
              <a:xfrm>
                <a:off x="4352925" y="36547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6334" y="0"/>
                    </a:moveTo>
                    <a:lnTo>
                      <a:pt x="6334" y="0"/>
                    </a:lnTo>
                    <a:cubicBezTo>
                      <a:pt x="5870" y="72"/>
                      <a:pt x="5429" y="250"/>
                      <a:pt x="5036" y="500"/>
                    </a:cubicBezTo>
                    <a:cubicBezTo>
                      <a:pt x="4679" y="727"/>
                      <a:pt x="4358" y="1012"/>
                      <a:pt x="4108" y="1346"/>
                    </a:cubicBezTo>
                    <a:cubicBezTo>
                      <a:pt x="3691" y="1905"/>
                      <a:pt x="3417" y="2560"/>
                      <a:pt x="3322" y="3251"/>
                    </a:cubicBezTo>
                    <a:cubicBezTo>
                      <a:pt x="3274" y="2155"/>
                      <a:pt x="2893" y="739"/>
                      <a:pt x="1167" y="691"/>
                    </a:cubicBezTo>
                    <a:cubicBezTo>
                      <a:pt x="1167" y="691"/>
                      <a:pt x="0" y="798"/>
                      <a:pt x="0" y="1858"/>
                    </a:cubicBezTo>
                    <a:cubicBezTo>
                      <a:pt x="0" y="2917"/>
                      <a:pt x="1631" y="2846"/>
                      <a:pt x="1762" y="4048"/>
                    </a:cubicBezTo>
                    <a:cubicBezTo>
                      <a:pt x="1798" y="4346"/>
                      <a:pt x="1857" y="4715"/>
                      <a:pt x="1869" y="5132"/>
                    </a:cubicBezTo>
                    <a:cubicBezTo>
                      <a:pt x="2000" y="5275"/>
                      <a:pt x="2096" y="5441"/>
                      <a:pt x="2167" y="5620"/>
                    </a:cubicBezTo>
                    <a:cubicBezTo>
                      <a:pt x="2584" y="6608"/>
                      <a:pt x="2405" y="7573"/>
                      <a:pt x="2119" y="8311"/>
                    </a:cubicBezTo>
                    <a:cubicBezTo>
                      <a:pt x="2179" y="8394"/>
                      <a:pt x="2226" y="8466"/>
                      <a:pt x="2226" y="8466"/>
                    </a:cubicBezTo>
                    <a:cubicBezTo>
                      <a:pt x="2783" y="8080"/>
                      <a:pt x="3193" y="7969"/>
                      <a:pt x="3479" y="7969"/>
                    </a:cubicBezTo>
                    <a:cubicBezTo>
                      <a:pt x="3829" y="7969"/>
                      <a:pt x="3993" y="8135"/>
                      <a:pt x="4012" y="8168"/>
                    </a:cubicBezTo>
                    <a:cubicBezTo>
                      <a:pt x="4060" y="8216"/>
                      <a:pt x="4608" y="8656"/>
                      <a:pt x="3893" y="9978"/>
                    </a:cubicBezTo>
                    <a:cubicBezTo>
                      <a:pt x="3893" y="9978"/>
                      <a:pt x="4012" y="10049"/>
                      <a:pt x="4167" y="10156"/>
                    </a:cubicBezTo>
                    <a:cubicBezTo>
                      <a:pt x="4572" y="9996"/>
                      <a:pt x="5004" y="9915"/>
                      <a:pt x="5435" y="9915"/>
                    </a:cubicBezTo>
                    <a:cubicBezTo>
                      <a:pt x="5867" y="9915"/>
                      <a:pt x="6298" y="9996"/>
                      <a:pt x="6703" y="10156"/>
                    </a:cubicBezTo>
                    <a:cubicBezTo>
                      <a:pt x="6870" y="10216"/>
                      <a:pt x="7037" y="10323"/>
                      <a:pt x="7179" y="10430"/>
                    </a:cubicBezTo>
                    <a:cubicBezTo>
                      <a:pt x="7584" y="10454"/>
                      <a:pt x="7953" y="10502"/>
                      <a:pt x="8251" y="10537"/>
                    </a:cubicBezTo>
                    <a:cubicBezTo>
                      <a:pt x="9454" y="10692"/>
                      <a:pt x="9382" y="12311"/>
                      <a:pt x="10442" y="12311"/>
                    </a:cubicBezTo>
                    <a:cubicBezTo>
                      <a:pt x="11513" y="12311"/>
                      <a:pt x="11609" y="11145"/>
                      <a:pt x="11609" y="11145"/>
                    </a:cubicBezTo>
                    <a:cubicBezTo>
                      <a:pt x="11573" y="9418"/>
                      <a:pt x="10156" y="9025"/>
                      <a:pt x="9061" y="8990"/>
                    </a:cubicBezTo>
                    <a:cubicBezTo>
                      <a:pt x="9739" y="8882"/>
                      <a:pt x="10394" y="8620"/>
                      <a:pt x="10954" y="8204"/>
                    </a:cubicBezTo>
                    <a:cubicBezTo>
                      <a:pt x="11299" y="7954"/>
                      <a:pt x="11585" y="7644"/>
                      <a:pt x="11811" y="7287"/>
                    </a:cubicBezTo>
                    <a:cubicBezTo>
                      <a:pt x="12073" y="6882"/>
                      <a:pt x="12240" y="6442"/>
                      <a:pt x="12323" y="5989"/>
                    </a:cubicBezTo>
                    <a:cubicBezTo>
                      <a:pt x="12110" y="5866"/>
                      <a:pt x="11865" y="5815"/>
                      <a:pt x="11606" y="5815"/>
                    </a:cubicBezTo>
                    <a:cubicBezTo>
                      <a:pt x="10443" y="5815"/>
                      <a:pt x="9001" y="6835"/>
                      <a:pt x="9001" y="6835"/>
                    </a:cubicBezTo>
                    <a:cubicBezTo>
                      <a:pt x="12978" y="3810"/>
                      <a:pt x="11263" y="1370"/>
                      <a:pt x="11132" y="1191"/>
                    </a:cubicBezTo>
                    <a:cubicBezTo>
                      <a:pt x="11048" y="1129"/>
                      <a:pt x="10456" y="712"/>
                      <a:pt x="9536" y="712"/>
                    </a:cubicBezTo>
                    <a:cubicBezTo>
                      <a:pt x="8512" y="712"/>
                      <a:pt x="7081" y="1228"/>
                      <a:pt x="5489" y="3322"/>
                    </a:cubicBezTo>
                    <a:cubicBezTo>
                      <a:pt x="5489" y="3322"/>
                      <a:pt x="7001" y="1167"/>
                      <a:pt x="63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5" name="Google Shape;5995;p19"/>
              <p:cNvSpPr/>
              <p:nvPr/>
            </p:nvSpPr>
            <p:spPr>
              <a:xfrm>
                <a:off x="4349350" y="36508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6382" y="310"/>
                    </a:moveTo>
                    <a:cubicBezTo>
                      <a:pt x="6870" y="1405"/>
                      <a:pt x="5513" y="3358"/>
                      <a:pt x="5489" y="3382"/>
                    </a:cubicBezTo>
                    <a:lnTo>
                      <a:pt x="5739" y="3561"/>
                    </a:lnTo>
                    <a:cubicBezTo>
                      <a:pt x="7303" y="1504"/>
                      <a:pt x="8682" y="996"/>
                      <a:pt x="9662" y="996"/>
                    </a:cubicBezTo>
                    <a:cubicBezTo>
                      <a:pt x="10481" y="996"/>
                      <a:pt x="11021" y="1350"/>
                      <a:pt x="11156" y="1453"/>
                    </a:cubicBezTo>
                    <a:cubicBezTo>
                      <a:pt x="11371" y="1751"/>
                      <a:pt x="12823" y="4001"/>
                      <a:pt x="9049" y="6870"/>
                    </a:cubicBezTo>
                    <a:lnTo>
                      <a:pt x="9227" y="7109"/>
                    </a:lnTo>
                    <a:cubicBezTo>
                      <a:pt x="9248" y="7098"/>
                      <a:pt x="10658" y="6110"/>
                      <a:pt x="11753" y="6110"/>
                    </a:cubicBezTo>
                    <a:cubicBezTo>
                      <a:pt x="11948" y="6110"/>
                      <a:pt x="12134" y="6142"/>
                      <a:pt x="12299" y="6216"/>
                    </a:cubicBezTo>
                    <a:cubicBezTo>
                      <a:pt x="12121" y="7025"/>
                      <a:pt x="11668" y="7752"/>
                      <a:pt x="11002" y="8240"/>
                    </a:cubicBezTo>
                    <a:cubicBezTo>
                      <a:pt x="10466" y="8633"/>
                      <a:pt x="9835" y="8894"/>
                      <a:pt x="9180" y="8990"/>
                    </a:cubicBezTo>
                    <a:lnTo>
                      <a:pt x="7751" y="9240"/>
                    </a:lnTo>
                    <a:lnTo>
                      <a:pt x="9192" y="9287"/>
                    </a:lnTo>
                    <a:cubicBezTo>
                      <a:pt x="10263" y="9335"/>
                      <a:pt x="11561" y="9716"/>
                      <a:pt x="11609" y="11288"/>
                    </a:cubicBezTo>
                    <a:cubicBezTo>
                      <a:pt x="11597" y="11323"/>
                      <a:pt x="11502" y="12312"/>
                      <a:pt x="10585" y="12312"/>
                    </a:cubicBezTo>
                    <a:cubicBezTo>
                      <a:pt x="10156" y="12312"/>
                      <a:pt x="9930" y="11966"/>
                      <a:pt x="9680" y="11561"/>
                    </a:cubicBezTo>
                    <a:cubicBezTo>
                      <a:pt x="9406" y="11121"/>
                      <a:pt x="9097" y="10621"/>
                      <a:pt x="8418" y="10549"/>
                    </a:cubicBezTo>
                    <a:lnTo>
                      <a:pt x="8227" y="10526"/>
                    </a:lnTo>
                    <a:cubicBezTo>
                      <a:pt x="7965" y="10490"/>
                      <a:pt x="7692" y="10454"/>
                      <a:pt x="7370" y="10442"/>
                    </a:cubicBezTo>
                    <a:cubicBezTo>
                      <a:pt x="7227" y="10335"/>
                      <a:pt x="7084" y="10240"/>
                      <a:pt x="6918" y="10168"/>
                    </a:cubicBezTo>
                    <a:cubicBezTo>
                      <a:pt x="6514" y="10003"/>
                      <a:pt x="6088" y="9920"/>
                      <a:pt x="5644" y="9920"/>
                    </a:cubicBezTo>
                    <a:cubicBezTo>
                      <a:pt x="5226" y="9920"/>
                      <a:pt x="4791" y="9994"/>
                      <a:pt x="4346" y="10145"/>
                    </a:cubicBezTo>
                    <a:lnTo>
                      <a:pt x="4239" y="10073"/>
                    </a:lnTo>
                    <a:cubicBezTo>
                      <a:pt x="4929" y="8752"/>
                      <a:pt x="4334" y="8252"/>
                      <a:pt x="4286" y="8216"/>
                    </a:cubicBezTo>
                    <a:cubicBezTo>
                      <a:pt x="4251" y="8180"/>
                      <a:pt x="4046" y="7980"/>
                      <a:pt x="3627" y="7980"/>
                    </a:cubicBezTo>
                    <a:cubicBezTo>
                      <a:pt x="3343" y="7980"/>
                      <a:pt x="2960" y="8072"/>
                      <a:pt x="2465" y="8371"/>
                    </a:cubicBezTo>
                    <a:cubicBezTo>
                      <a:pt x="2810" y="7430"/>
                      <a:pt x="2810" y="6537"/>
                      <a:pt x="2465" y="5716"/>
                    </a:cubicBezTo>
                    <a:cubicBezTo>
                      <a:pt x="2393" y="5549"/>
                      <a:pt x="2286" y="5382"/>
                      <a:pt x="2167" y="5227"/>
                    </a:cubicBezTo>
                    <a:cubicBezTo>
                      <a:pt x="2155" y="4918"/>
                      <a:pt x="2119" y="4644"/>
                      <a:pt x="2084" y="4394"/>
                    </a:cubicBezTo>
                    <a:lnTo>
                      <a:pt x="2060" y="4192"/>
                    </a:lnTo>
                    <a:cubicBezTo>
                      <a:pt x="1988" y="3525"/>
                      <a:pt x="1488" y="3203"/>
                      <a:pt x="1036" y="2929"/>
                    </a:cubicBezTo>
                    <a:cubicBezTo>
                      <a:pt x="643" y="2679"/>
                      <a:pt x="298" y="2465"/>
                      <a:pt x="298" y="2025"/>
                    </a:cubicBezTo>
                    <a:cubicBezTo>
                      <a:pt x="298" y="1108"/>
                      <a:pt x="1286" y="1001"/>
                      <a:pt x="1310" y="1001"/>
                    </a:cubicBezTo>
                    <a:cubicBezTo>
                      <a:pt x="2893" y="1048"/>
                      <a:pt x="3274" y="2334"/>
                      <a:pt x="3322" y="3418"/>
                    </a:cubicBezTo>
                    <a:lnTo>
                      <a:pt x="3370" y="4858"/>
                    </a:lnTo>
                    <a:lnTo>
                      <a:pt x="3620" y="3430"/>
                    </a:lnTo>
                    <a:cubicBezTo>
                      <a:pt x="3715" y="2775"/>
                      <a:pt x="3977" y="2144"/>
                      <a:pt x="4370" y="1596"/>
                    </a:cubicBezTo>
                    <a:cubicBezTo>
                      <a:pt x="4858" y="941"/>
                      <a:pt x="5584" y="477"/>
                      <a:pt x="6382" y="310"/>
                    </a:cubicBezTo>
                    <a:close/>
                    <a:moveTo>
                      <a:pt x="6549" y="1"/>
                    </a:moveTo>
                    <a:lnTo>
                      <a:pt x="6453" y="12"/>
                    </a:lnTo>
                    <a:cubicBezTo>
                      <a:pt x="5977" y="84"/>
                      <a:pt x="5513" y="262"/>
                      <a:pt x="5096" y="536"/>
                    </a:cubicBezTo>
                    <a:cubicBezTo>
                      <a:pt x="4727" y="774"/>
                      <a:pt x="4394" y="1072"/>
                      <a:pt x="4132" y="1429"/>
                    </a:cubicBezTo>
                    <a:cubicBezTo>
                      <a:pt x="3870" y="1786"/>
                      <a:pt x="3655" y="2179"/>
                      <a:pt x="3524" y="2596"/>
                    </a:cubicBezTo>
                    <a:cubicBezTo>
                      <a:pt x="3251" y="1405"/>
                      <a:pt x="2489" y="739"/>
                      <a:pt x="1298" y="715"/>
                    </a:cubicBezTo>
                    <a:cubicBezTo>
                      <a:pt x="845" y="751"/>
                      <a:pt x="0" y="1084"/>
                      <a:pt x="0" y="2025"/>
                    </a:cubicBezTo>
                    <a:cubicBezTo>
                      <a:pt x="0" y="2632"/>
                      <a:pt x="464" y="2929"/>
                      <a:pt x="881" y="3191"/>
                    </a:cubicBezTo>
                    <a:cubicBezTo>
                      <a:pt x="1310" y="3441"/>
                      <a:pt x="1703" y="3691"/>
                      <a:pt x="1762" y="4227"/>
                    </a:cubicBezTo>
                    <a:lnTo>
                      <a:pt x="1786" y="4430"/>
                    </a:lnTo>
                    <a:cubicBezTo>
                      <a:pt x="1822" y="4680"/>
                      <a:pt x="1858" y="4977"/>
                      <a:pt x="1869" y="5299"/>
                    </a:cubicBezTo>
                    <a:lnTo>
                      <a:pt x="1869" y="5346"/>
                    </a:lnTo>
                    <a:lnTo>
                      <a:pt x="1905" y="5382"/>
                    </a:lnTo>
                    <a:cubicBezTo>
                      <a:pt x="2024" y="5513"/>
                      <a:pt x="2108" y="5668"/>
                      <a:pt x="2179" y="5835"/>
                    </a:cubicBezTo>
                    <a:cubicBezTo>
                      <a:pt x="2512" y="6620"/>
                      <a:pt x="2489" y="7490"/>
                      <a:pt x="2131" y="8406"/>
                    </a:cubicBezTo>
                    <a:lnTo>
                      <a:pt x="2096" y="8490"/>
                    </a:lnTo>
                    <a:lnTo>
                      <a:pt x="2143" y="8561"/>
                    </a:lnTo>
                    <a:cubicBezTo>
                      <a:pt x="2203" y="8633"/>
                      <a:pt x="2250" y="8692"/>
                      <a:pt x="2250" y="8692"/>
                    </a:cubicBezTo>
                    <a:lnTo>
                      <a:pt x="2334" y="8823"/>
                    </a:lnTo>
                    <a:lnTo>
                      <a:pt x="2453" y="8740"/>
                    </a:lnTo>
                    <a:cubicBezTo>
                      <a:pt x="2976" y="8384"/>
                      <a:pt x="3355" y="8284"/>
                      <a:pt x="3614" y="8284"/>
                    </a:cubicBezTo>
                    <a:cubicBezTo>
                      <a:pt x="3927" y="8284"/>
                      <a:pt x="4066" y="8429"/>
                      <a:pt x="4072" y="8442"/>
                    </a:cubicBezTo>
                    <a:cubicBezTo>
                      <a:pt x="4096" y="8454"/>
                      <a:pt x="4584" y="8835"/>
                      <a:pt x="3905" y="10061"/>
                    </a:cubicBezTo>
                    <a:lnTo>
                      <a:pt x="3834" y="10192"/>
                    </a:lnTo>
                    <a:lnTo>
                      <a:pt x="3965" y="10264"/>
                    </a:lnTo>
                    <a:cubicBezTo>
                      <a:pt x="4060" y="10311"/>
                      <a:pt x="4144" y="10371"/>
                      <a:pt x="4227" y="10430"/>
                    </a:cubicBezTo>
                    <a:lnTo>
                      <a:pt x="4298" y="10478"/>
                    </a:lnTo>
                    <a:lnTo>
                      <a:pt x="4370" y="10442"/>
                    </a:lnTo>
                    <a:cubicBezTo>
                      <a:pt x="4804" y="10288"/>
                      <a:pt x="5224" y="10210"/>
                      <a:pt x="5629" y="10210"/>
                    </a:cubicBezTo>
                    <a:cubicBezTo>
                      <a:pt x="6034" y="10210"/>
                      <a:pt x="6424" y="10288"/>
                      <a:pt x="6799" y="10442"/>
                    </a:cubicBezTo>
                    <a:cubicBezTo>
                      <a:pt x="6953" y="10514"/>
                      <a:pt x="7096" y="10597"/>
                      <a:pt x="7227" y="10704"/>
                    </a:cubicBezTo>
                    <a:lnTo>
                      <a:pt x="7263" y="10740"/>
                    </a:lnTo>
                    <a:lnTo>
                      <a:pt x="7322" y="10740"/>
                    </a:lnTo>
                    <a:cubicBezTo>
                      <a:pt x="7644" y="10752"/>
                      <a:pt x="7930" y="10788"/>
                      <a:pt x="8192" y="10823"/>
                    </a:cubicBezTo>
                    <a:lnTo>
                      <a:pt x="8394" y="10847"/>
                    </a:lnTo>
                    <a:cubicBezTo>
                      <a:pt x="8918" y="10907"/>
                      <a:pt x="9168" y="11288"/>
                      <a:pt x="9430" y="11728"/>
                    </a:cubicBezTo>
                    <a:cubicBezTo>
                      <a:pt x="9692" y="12169"/>
                      <a:pt x="9989" y="12609"/>
                      <a:pt x="10585" y="12609"/>
                    </a:cubicBezTo>
                    <a:lnTo>
                      <a:pt x="10609" y="12633"/>
                    </a:lnTo>
                    <a:cubicBezTo>
                      <a:pt x="11549" y="12633"/>
                      <a:pt x="11883" y="11776"/>
                      <a:pt x="11918" y="11311"/>
                    </a:cubicBezTo>
                    <a:cubicBezTo>
                      <a:pt x="11894" y="10133"/>
                      <a:pt x="11228" y="9371"/>
                      <a:pt x="10037" y="9109"/>
                    </a:cubicBezTo>
                    <a:cubicBezTo>
                      <a:pt x="10454" y="8966"/>
                      <a:pt x="10847" y="8764"/>
                      <a:pt x="11204" y="8502"/>
                    </a:cubicBezTo>
                    <a:cubicBezTo>
                      <a:pt x="11561" y="8240"/>
                      <a:pt x="11859" y="7906"/>
                      <a:pt x="12097" y="7537"/>
                    </a:cubicBezTo>
                    <a:cubicBezTo>
                      <a:pt x="12371" y="7120"/>
                      <a:pt x="12549" y="6656"/>
                      <a:pt x="12621" y="6168"/>
                    </a:cubicBezTo>
                    <a:lnTo>
                      <a:pt x="12633" y="6073"/>
                    </a:lnTo>
                    <a:lnTo>
                      <a:pt x="12549" y="6025"/>
                    </a:lnTo>
                    <a:cubicBezTo>
                      <a:pt x="12312" y="5893"/>
                      <a:pt x="12044" y="5839"/>
                      <a:pt x="11763" y="5839"/>
                    </a:cubicBezTo>
                    <a:cubicBezTo>
                      <a:pt x="11284" y="5839"/>
                      <a:pt x="10769" y="5997"/>
                      <a:pt x="10311" y="6192"/>
                    </a:cubicBezTo>
                    <a:cubicBezTo>
                      <a:pt x="12692" y="3787"/>
                      <a:pt x="11764" y="1858"/>
                      <a:pt x="11466" y="1382"/>
                    </a:cubicBezTo>
                    <a:lnTo>
                      <a:pt x="11490" y="1358"/>
                    </a:lnTo>
                    <a:lnTo>
                      <a:pt x="11383" y="1263"/>
                    </a:lnTo>
                    <a:lnTo>
                      <a:pt x="11311" y="1144"/>
                    </a:lnTo>
                    <a:lnTo>
                      <a:pt x="11263" y="1179"/>
                    </a:lnTo>
                    <a:cubicBezTo>
                      <a:pt x="11049" y="1040"/>
                      <a:pt x="10477" y="735"/>
                      <a:pt x="9666" y="735"/>
                    </a:cubicBezTo>
                    <a:cubicBezTo>
                      <a:pt x="8811" y="735"/>
                      <a:pt x="7689" y="1075"/>
                      <a:pt x="6441" y="2310"/>
                    </a:cubicBezTo>
                    <a:cubicBezTo>
                      <a:pt x="6751" y="1596"/>
                      <a:pt x="6965" y="715"/>
                      <a:pt x="6608" y="84"/>
                    </a:cubicBezTo>
                    <a:lnTo>
                      <a:pt x="65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6" name="Google Shape;5996;p19"/>
              <p:cNvSpPr/>
              <p:nvPr/>
            </p:nvSpPr>
            <p:spPr>
              <a:xfrm>
                <a:off x="4257675" y="3696725"/>
                <a:ext cx="161925" cy="1732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30" extrusionOk="0">
                    <a:moveTo>
                      <a:pt x="691" y="643"/>
                    </a:moveTo>
                    <a:cubicBezTo>
                      <a:pt x="1048" y="1619"/>
                      <a:pt x="2179" y="1988"/>
                      <a:pt x="3274" y="2346"/>
                    </a:cubicBezTo>
                    <a:cubicBezTo>
                      <a:pt x="4155" y="2643"/>
                      <a:pt x="5060" y="2941"/>
                      <a:pt x="5572" y="3548"/>
                    </a:cubicBezTo>
                    <a:cubicBezTo>
                      <a:pt x="5679" y="3679"/>
                      <a:pt x="5775" y="3834"/>
                      <a:pt x="5846" y="4001"/>
                    </a:cubicBezTo>
                    <a:cubicBezTo>
                      <a:pt x="6144" y="4739"/>
                      <a:pt x="6156" y="5584"/>
                      <a:pt x="5882" y="6334"/>
                    </a:cubicBezTo>
                    <a:cubicBezTo>
                      <a:pt x="5715" y="6144"/>
                      <a:pt x="5513" y="5977"/>
                      <a:pt x="5286" y="5858"/>
                    </a:cubicBezTo>
                    <a:cubicBezTo>
                      <a:pt x="5120" y="5096"/>
                      <a:pt x="4441" y="4620"/>
                      <a:pt x="3834" y="4477"/>
                    </a:cubicBezTo>
                    <a:cubicBezTo>
                      <a:pt x="3733" y="4452"/>
                      <a:pt x="3638" y="4441"/>
                      <a:pt x="3548" y="4441"/>
                    </a:cubicBezTo>
                    <a:cubicBezTo>
                      <a:pt x="3023" y="4441"/>
                      <a:pt x="2685" y="4822"/>
                      <a:pt x="2512" y="5167"/>
                    </a:cubicBezTo>
                    <a:cubicBezTo>
                      <a:pt x="2334" y="4608"/>
                      <a:pt x="2905" y="3965"/>
                      <a:pt x="2905" y="3965"/>
                    </a:cubicBezTo>
                    <a:lnTo>
                      <a:pt x="3381" y="3429"/>
                    </a:lnTo>
                    <a:lnTo>
                      <a:pt x="2727" y="3727"/>
                    </a:lnTo>
                    <a:cubicBezTo>
                      <a:pt x="2526" y="3822"/>
                      <a:pt x="2012" y="4017"/>
                      <a:pt x="1638" y="4017"/>
                    </a:cubicBezTo>
                    <a:cubicBezTo>
                      <a:pt x="1546" y="4017"/>
                      <a:pt x="1462" y="4005"/>
                      <a:pt x="1393" y="3977"/>
                    </a:cubicBezTo>
                    <a:cubicBezTo>
                      <a:pt x="1322" y="3953"/>
                      <a:pt x="1274" y="3905"/>
                      <a:pt x="1250" y="3846"/>
                    </a:cubicBezTo>
                    <a:cubicBezTo>
                      <a:pt x="1072" y="3346"/>
                      <a:pt x="1298" y="3167"/>
                      <a:pt x="1298" y="3167"/>
                    </a:cubicBezTo>
                    <a:lnTo>
                      <a:pt x="1488" y="3048"/>
                    </a:lnTo>
                    <a:lnTo>
                      <a:pt x="1298" y="2917"/>
                    </a:lnTo>
                    <a:cubicBezTo>
                      <a:pt x="750" y="2560"/>
                      <a:pt x="452" y="2155"/>
                      <a:pt x="393" y="1703"/>
                    </a:cubicBezTo>
                    <a:cubicBezTo>
                      <a:pt x="369" y="1334"/>
                      <a:pt x="476" y="953"/>
                      <a:pt x="691" y="643"/>
                    </a:cubicBezTo>
                    <a:close/>
                    <a:moveTo>
                      <a:pt x="845" y="0"/>
                    </a:moveTo>
                    <a:lnTo>
                      <a:pt x="655" y="191"/>
                    </a:lnTo>
                    <a:cubicBezTo>
                      <a:pt x="631" y="226"/>
                      <a:pt x="0" y="881"/>
                      <a:pt x="95" y="1727"/>
                    </a:cubicBezTo>
                    <a:cubicBezTo>
                      <a:pt x="155" y="2238"/>
                      <a:pt x="464" y="2679"/>
                      <a:pt x="988" y="3072"/>
                    </a:cubicBezTo>
                    <a:cubicBezTo>
                      <a:pt x="893" y="3215"/>
                      <a:pt x="810" y="3501"/>
                      <a:pt x="976" y="3941"/>
                    </a:cubicBezTo>
                    <a:cubicBezTo>
                      <a:pt x="1024" y="4084"/>
                      <a:pt x="1131" y="4203"/>
                      <a:pt x="1274" y="4251"/>
                    </a:cubicBezTo>
                    <a:cubicBezTo>
                      <a:pt x="1381" y="4296"/>
                      <a:pt x="1507" y="4314"/>
                      <a:pt x="1640" y="4314"/>
                    </a:cubicBezTo>
                    <a:cubicBezTo>
                      <a:pt x="1891" y="4314"/>
                      <a:pt x="2167" y="4249"/>
                      <a:pt x="2393" y="4179"/>
                    </a:cubicBezTo>
                    <a:lnTo>
                      <a:pt x="2393" y="4179"/>
                    </a:lnTo>
                    <a:cubicBezTo>
                      <a:pt x="2167" y="4584"/>
                      <a:pt x="2036" y="5156"/>
                      <a:pt x="2417" y="5608"/>
                    </a:cubicBezTo>
                    <a:lnTo>
                      <a:pt x="2607" y="5822"/>
                    </a:lnTo>
                    <a:lnTo>
                      <a:pt x="2679" y="5548"/>
                    </a:lnTo>
                    <a:cubicBezTo>
                      <a:pt x="2690" y="5505"/>
                      <a:pt x="2906" y="4737"/>
                      <a:pt x="3551" y="4737"/>
                    </a:cubicBezTo>
                    <a:cubicBezTo>
                      <a:pt x="3617" y="4737"/>
                      <a:pt x="3687" y="4745"/>
                      <a:pt x="3762" y="4763"/>
                    </a:cubicBezTo>
                    <a:cubicBezTo>
                      <a:pt x="4262" y="4882"/>
                      <a:pt x="4858" y="5286"/>
                      <a:pt x="4989" y="5929"/>
                    </a:cubicBezTo>
                    <a:lnTo>
                      <a:pt x="5013" y="6084"/>
                    </a:lnTo>
                    <a:lnTo>
                      <a:pt x="5096" y="6108"/>
                    </a:lnTo>
                    <a:cubicBezTo>
                      <a:pt x="5394" y="6215"/>
                      <a:pt x="5691" y="6572"/>
                      <a:pt x="5810" y="6727"/>
                    </a:cubicBezTo>
                    <a:lnTo>
                      <a:pt x="5965" y="6930"/>
                    </a:lnTo>
                    <a:lnTo>
                      <a:pt x="6060" y="6703"/>
                    </a:lnTo>
                    <a:cubicBezTo>
                      <a:pt x="6453" y="5703"/>
                      <a:pt x="6477" y="4751"/>
                      <a:pt x="6108" y="3893"/>
                    </a:cubicBezTo>
                    <a:cubicBezTo>
                      <a:pt x="6036" y="3703"/>
                      <a:pt x="5929" y="3524"/>
                      <a:pt x="5786" y="3370"/>
                    </a:cubicBezTo>
                    <a:cubicBezTo>
                      <a:pt x="5227" y="2691"/>
                      <a:pt x="4274" y="2369"/>
                      <a:pt x="3358" y="2072"/>
                    </a:cubicBezTo>
                    <a:cubicBezTo>
                      <a:pt x="2191" y="1679"/>
                      <a:pt x="1083" y="1322"/>
                      <a:pt x="893" y="286"/>
                    </a:cubicBez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7" name="Google Shape;5997;p19"/>
              <p:cNvSpPr/>
              <p:nvPr/>
            </p:nvSpPr>
            <p:spPr>
              <a:xfrm>
                <a:off x="4449050" y="3899125"/>
                <a:ext cx="170300" cy="1568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75" extrusionOk="0">
                    <a:moveTo>
                      <a:pt x="1606" y="280"/>
                    </a:moveTo>
                    <a:cubicBezTo>
                      <a:pt x="2016" y="280"/>
                      <a:pt x="2424" y="359"/>
                      <a:pt x="2811" y="512"/>
                    </a:cubicBezTo>
                    <a:cubicBezTo>
                      <a:pt x="2965" y="584"/>
                      <a:pt x="3108" y="667"/>
                      <a:pt x="3239" y="774"/>
                    </a:cubicBezTo>
                    <a:cubicBezTo>
                      <a:pt x="3858" y="1286"/>
                      <a:pt x="4156" y="2203"/>
                      <a:pt x="4454" y="3096"/>
                    </a:cubicBezTo>
                    <a:cubicBezTo>
                      <a:pt x="4823" y="4179"/>
                      <a:pt x="5192" y="5311"/>
                      <a:pt x="6168" y="5668"/>
                    </a:cubicBezTo>
                    <a:cubicBezTo>
                      <a:pt x="5889" y="5871"/>
                      <a:pt x="5553" y="5969"/>
                      <a:pt x="5210" y="5969"/>
                    </a:cubicBezTo>
                    <a:cubicBezTo>
                      <a:pt x="5172" y="5969"/>
                      <a:pt x="5135" y="5968"/>
                      <a:pt x="5097" y="5965"/>
                    </a:cubicBezTo>
                    <a:cubicBezTo>
                      <a:pt x="4656" y="5918"/>
                      <a:pt x="4239" y="5608"/>
                      <a:pt x="3894" y="5060"/>
                    </a:cubicBezTo>
                    <a:lnTo>
                      <a:pt x="3775" y="4882"/>
                    </a:lnTo>
                    <a:lnTo>
                      <a:pt x="3644" y="5060"/>
                    </a:lnTo>
                    <a:cubicBezTo>
                      <a:pt x="3636" y="5069"/>
                      <a:pt x="3550" y="5184"/>
                      <a:pt x="3325" y="5184"/>
                    </a:cubicBezTo>
                    <a:cubicBezTo>
                      <a:pt x="3231" y="5184"/>
                      <a:pt x="3112" y="5164"/>
                      <a:pt x="2965" y="5108"/>
                    </a:cubicBezTo>
                    <a:cubicBezTo>
                      <a:pt x="2894" y="5084"/>
                      <a:pt x="2846" y="5037"/>
                      <a:pt x="2823" y="4977"/>
                    </a:cubicBezTo>
                    <a:cubicBezTo>
                      <a:pt x="2680" y="4632"/>
                      <a:pt x="2965" y="3894"/>
                      <a:pt x="3073" y="3632"/>
                    </a:cubicBezTo>
                    <a:lnTo>
                      <a:pt x="3370" y="2977"/>
                    </a:lnTo>
                    <a:lnTo>
                      <a:pt x="2846" y="3465"/>
                    </a:lnTo>
                    <a:cubicBezTo>
                      <a:pt x="2836" y="3465"/>
                      <a:pt x="2356" y="3881"/>
                      <a:pt x="1873" y="3881"/>
                    </a:cubicBezTo>
                    <a:cubicBezTo>
                      <a:pt x="1796" y="3881"/>
                      <a:pt x="1719" y="3871"/>
                      <a:pt x="1644" y="3846"/>
                    </a:cubicBezTo>
                    <a:cubicBezTo>
                      <a:pt x="2049" y="3644"/>
                      <a:pt x="2489" y="3215"/>
                      <a:pt x="2334" y="2524"/>
                    </a:cubicBezTo>
                    <a:cubicBezTo>
                      <a:pt x="2203" y="1989"/>
                      <a:pt x="1799" y="1358"/>
                      <a:pt x="1132" y="1131"/>
                    </a:cubicBezTo>
                    <a:cubicBezTo>
                      <a:pt x="1048" y="846"/>
                      <a:pt x="882" y="608"/>
                      <a:pt x="644" y="429"/>
                    </a:cubicBezTo>
                    <a:cubicBezTo>
                      <a:pt x="958" y="329"/>
                      <a:pt x="1282" y="280"/>
                      <a:pt x="1606" y="280"/>
                    </a:cubicBezTo>
                    <a:close/>
                    <a:moveTo>
                      <a:pt x="1645" y="0"/>
                    </a:moveTo>
                    <a:cubicBezTo>
                      <a:pt x="1203" y="0"/>
                      <a:pt x="745" y="84"/>
                      <a:pt x="275" y="250"/>
                    </a:cubicBezTo>
                    <a:lnTo>
                      <a:pt x="1" y="346"/>
                    </a:lnTo>
                    <a:lnTo>
                      <a:pt x="239" y="512"/>
                    </a:lnTo>
                    <a:cubicBezTo>
                      <a:pt x="620" y="774"/>
                      <a:pt x="846" y="1048"/>
                      <a:pt x="846" y="1250"/>
                    </a:cubicBezTo>
                    <a:lnTo>
                      <a:pt x="846" y="1370"/>
                    </a:lnTo>
                    <a:lnTo>
                      <a:pt x="953" y="1393"/>
                    </a:lnTo>
                    <a:cubicBezTo>
                      <a:pt x="1549" y="1560"/>
                      <a:pt x="1918" y="2120"/>
                      <a:pt x="2037" y="2596"/>
                    </a:cubicBezTo>
                    <a:cubicBezTo>
                      <a:pt x="2227" y="3417"/>
                      <a:pt x="1287" y="3679"/>
                      <a:pt x="1251" y="3691"/>
                    </a:cubicBezTo>
                    <a:lnTo>
                      <a:pt x="965" y="3763"/>
                    </a:lnTo>
                    <a:lnTo>
                      <a:pt x="1191" y="3941"/>
                    </a:lnTo>
                    <a:cubicBezTo>
                      <a:pt x="1401" y="4123"/>
                      <a:pt x="1633" y="4193"/>
                      <a:pt x="1863" y="4193"/>
                    </a:cubicBezTo>
                    <a:cubicBezTo>
                      <a:pt x="2131" y="4193"/>
                      <a:pt x="2396" y="4099"/>
                      <a:pt x="2620" y="3977"/>
                    </a:cubicBezTo>
                    <a:lnTo>
                      <a:pt x="2620" y="3977"/>
                    </a:lnTo>
                    <a:cubicBezTo>
                      <a:pt x="2513" y="4322"/>
                      <a:pt x="2418" y="4787"/>
                      <a:pt x="2537" y="5096"/>
                    </a:cubicBezTo>
                    <a:cubicBezTo>
                      <a:pt x="2596" y="5227"/>
                      <a:pt x="2715" y="5346"/>
                      <a:pt x="2846" y="5394"/>
                    </a:cubicBezTo>
                    <a:cubicBezTo>
                      <a:pt x="3031" y="5462"/>
                      <a:pt x="3189" y="5488"/>
                      <a:pt x="3319" y="5488"/>
                    </a:cubicBezTo>
                    <a:cubicBezTo>
                      <a:pt x="3509" y="5488"/>
                      <a:pt x="3643" y="5433"/>
                      <a:pt x="3727" y="5370"/>
                    </a:cubicBezTo>
                    <a:cubicBezTo>
                      <a:pt x="4120" y="5906"/>
                      <a:pt x="4573" y="6203"/>
                      <a:pt x="5073" y="6263"/>
                    </a:cubicBezTo>
                    <a:cubicBezTo>
                      <a:pt x="5132" y="6275"/>
                      <a:pt x="5192" y="6275"/>
                      <a:pt x="5251" y="6275"/>
                    </a:cubicBezTo>
                    <a:cubicBezTo>
                      <a:pt x="5990" y="6275"/>
                      <a:pt x="6573" y="5739"/>
                      <a:pt x="6597" y="5715"/>
                    </a:cubicBezTo>
                    <a:lnTo>
                      <a:pt x="6811" y="5513"/>
                    </a:lnTo>
                    <a:lnTo>
                      <a:pt x="6525" y="5465"/>
                    </a:lnTo>
                    <a:cubicBezTo>
                      <a:pt x="5490" y="5275"/>
                      <a:pt x="5120" y="4168"/>
                      <a:pt x="4739" y="3001"/>
                    </a:cubicBezTo>
                    <a:cubicBezTo>
                      <a:pt x="4430" y="2072"/>
                      <a:pt x="4108" y="1108"/>
                      <a:pt x="3418" y="548"/>
                    </a:cubicBezTo>
                    <a:cubicBezTo>
                      <a:pt x="3275" y="429"/>
                      <a:pt x="3096" y="322"/>
                      <a:pt x="2918" y="250"/>
                    </a:cubicBezTo>
                    <a:cubicBezTo>
                      <a:pt x="2513" y="84"/>
                      <a:pt x="2087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8" name="Google Shape;5998;p19"/>
              <p:cNvSpPr/>
              <p:nvPr/>
            </p:nvSpPr>
            <p:spPr>
              <a:xfrm>
                <a:off x="4261825" y="3844875"/>
                <a:ext cx="225350" cy="195950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8" extrusionOk="0">
                    <a:moveTo>
                      <a:pt x="4791" y="0"/>
                    </a:moveTo>
                    <a:cubicBezTo>
                      <a:pt x="4739" y="0"/>
                      <a:pt x="4686" y="9"/>
                      <a:pt x="4632" y="27"/>
                    </a:cubicBezTo>
                    <a:cubicBezTo>
                      <a:pt x="4073" y="206"/>
                      <a:pt x="3394" y="1277"/>
                      <a:pt x="3394" y="1277"/>
                    </a:cubicBezTo>
                    <a:cubicBezTo>
                      <a:pt x="3394" y="1277"/>
                      <a:pt x="2697" y="408"/>
                      <a:pt x="1899" y="408"/>
                    </a:cubicBezTo>
                    <a:cubicBezTo>
                      <a:pt x="1627" y="408"/>
                      <a:pt x="1344" y="509"/>
                      <a:pt x="1072" y="777"/>
                    </a:cubicBezTo>
                    <a:cubicBezTo>
                      <a:pt x="1" y="1849"/>
                      <a:pt x="584" y="2182"/>
                      <a:pt x="1001" y="2266"/>
                    </a:cubicBezTo>
                    <a:cubicBezTo>
                      <a:pt x="1429" y="2361"/>
                      <a:pt x="1703" y="2706"/>
                      <a:pt x="1429" y="3647"/>
                    </a:cubicBezTo>
                    <a:cubicBezTo>
                      <a:pt x="1429" y="3647"/>
                      <a:pt x="394" y="5564"/>
                      <a:pt x="1918" y="6861"/>
                    </a:cubicBezTo>
                    <a:cubicBezTo>
                      <a:pt x="2442" y="7373"/>
                      <a:pt x="3016" y="7536"/>
                      <a:pt x="3533" y="7536"/>
                    </a:cubicBezTo>
                    <a:cubicBezTo>
                      <a:pt x="4436" y="7536"/>
                      <a:pt x="5168" y="7040"/>
                      <a:pt x="5168" y="7040"/>
                    </a:cubicBezTo>
                    <a:cubicBezTo>
                      <a:pt x="5476" y="6924"/>
                      <a:pt x="5723" y="6874"/>
                      <a:pt x="5918" y="6874"/>
                    </a:cubicBezTo>
                    <a:cubicBezTo>
                      <a:pt x="6305" y="6874"/>
                      <a:pt x="6494" y="7069"/>
                      <a:pt x="6573" y="7338"/>
                    </a:cubicBezTo>
                    <a:cubicBezTo>
                      <a:pt x="6645" y="7567"/>
                      <a:pt x="6793" y="7837"/>
                      <a:pt x="7074" y="7837"/>
                    </a:cubicBezTo>
                    <a:cubicBezTo>
                      <a:pt x="7302" y="7837"/>
                      <a:pt x="7617" y="7659"/>
                      <a:pt x="8049" y="7135"/>
                    </a:cubicBezTo>
                    <a:cubicBezTo>
                      <a:pt x="9014" y="5968"/>
                      <a:pt x="7347" y="4873"/>
                      <a:pt x="7347" y="4873"/>
                    </a:cubicBezTo>
                    <a:cubicBezTo>
                      <a:pt x="7347" y="4873"/>
                      <a:pt x="8347" y="4099"/>
                      <a:pt x="8478" y="3516"/>
                    </a:cubicBezTo>
                    <a:cubicBezTo>
                      <a:pt x="8478" y="3492"/>
                      <a:pt x="8478" y="3456"/>
                      <a:pt x="8478" y="3420"/>
                    </a:cubicBezTo>
                    <a:cubicBezTo>
                      <a:pt x="8478" y="3063"/>
                      <a:pt x="8085" y="2742"/>
                      <a:pt x="7811" y="2539"/>
                    </a:cubicBezTo>
                    <a:cubicBezTo>
                      <a:pt x="7668" y="2432"/>
                      <a:pt x="7537" y="2373"/>
                      <a:pt x="7537" y="2373"/>
                    </a:cubicBezTo>
                    <a:cubicBezTo>
                      <a:pt x="8264" y="1051"/>
                      <a:pt x="7716" y="599"/>
                      <a:pt x="7668" y="551"/>
                    </a:cubicBezTo>
                    <a:cubicBezTo>
                      <a:pt x="7635" y="531"/>
                      <a:pt x="7467" y="365"/>
                      <a:pt x="7112" y="365"/>
                    </a:cubicBezTo>
                    <a:cubicBezTo>
                      <a:pt x="6827" y="365"/>
                      <a:pt x="6422" y="472"/>
                      <a:pt x="5870" y="849"/>
                    </a:cubicBezTo>
                    <a:cubicBezTo>
                      <a:pt x="5870" y="849"/>
                      <a:pt x="5823" y="789"/>
                      <a:pt x="5763" y="706"/>
                    </a:cubicBezTo>
                    <a:cubicBezTo>
                      <a:pt x="5609" y="503"/>
                      <a:pt x="5299" y="158"/>
                      <a:pt x="4978" y="39"/>
                    </a:cubicBezTo>
                    <a:lnTo>
                      <a:pt x="4942" y="27"/>
                    </a:lnTo>
                    <a:cubicBezTo>
                      <a:pt x="4894" y="9"/>
                      <a:pt x="4844" y="0"/>
                      <a:pt x="47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9" name="Google Shape;5999;p19"/>
              <p:cNvSpPr/>
              <p:nvPr/>
            </p:nvSpPr>
            <p:spPr>
              <a:xfrm>
                <a:off x="42677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4704" y="182"/>
                    </a:moveTo>
                    <a:lnTo>
                      <a:pt x="4692" y="337"/>
                    </a:lnTo>
                    <a:cubicBezTo>
                      <a:pt x="4990" y="444"/>
                      <a:pt x="5287" y="801"/>
                      <a:pt x="5406" y="944"/>
                    </a:cubicBezTo>
                    <a:cubicBezTo>
                      <a:pt x="5466" y="1027"/>
                      <a:pt x="5502" y="1075"/>
                      <a:pt x="5502" y="1075"/>
                    </a:cubicBezTo>
                    <a:lnTo>
                      <a:pt x="5585" y="1206"/>
                    </a:lnTo>
                    <a:lnTo>
                      <a:pt x="5716" y="1123"/>
                    </a:lnTo>
                    <a:cubicBezTo>
                      <a:pt x="6239" y="767"/>
                      <a:pt x="6616" y="667"/>
                      <a:pt x="6873" y="667"/>
                    </a:cubicBezTo>
                    <a:cubicBezTo>
                      <a:pt x="7184" y="667"/>
                      <a:pt x="7322" y="812"/>
                      <a:pt x="7335" y="825"/>
                    </a:cubicBezTo>
                    <a:cubicBezTo>
                      <a:pt x="7359" y="837"/>
                      <a:pt x="7835" y="1230"/>
                      <a:pt x="7168" y="2444"/>
                    </a:cubicBezTo>
                    <a:lnTo>
                      <a:pt x="7097" y="2575"/>
                    </a:lnTo>
                    <a:lnTo>
                      <a:pt x="7228" y="2647"/>
                    </a:lnTo>
                    <a:cubicBezTo>
                      <a:pt x="7311" y="2706"/>
                      <a:pt x="7407" y="2754"/>
                      <a:pt x="7490" y="2813"/>
                    </a:cubicBezTo>
                    <a:cubicBezTo>
                      <a:pt x="7871" y="3075"/>
                      <a:pt x="8097" y="3349"/>
                      <a:pt x="8097" y="3563"/>
                    </a:cubicBezTo>
                    <a:cubicBezTo>
                      <a:pt x="8097" y="3587"/>
                      <a:pt x="8085" y="3611"/>
                      <a:pt x="8085" y="3635"/>
                    </a:cubicBezTo>
                    <a:cubicBezTo>
                      <a:pt x="7990" y="4064"/>
                      <a:pt x="7276" y="4683"/>
                      <a:pt x="7014" y="4897"/>
                    </a:cubicBezTo>
                    <a:lnTo>
                      <a:pt x="6847" y="5016"/>
                    </a:lnTo>
                    <a:lnTo>
                      <a:pt x="7026" y="5135"/>
                    </a:lnTo>
                    <a:cubicBezTo>
                      <a:pt x="7026" y="5147"/>
                      <a:pt x="7847" y="5695"/>
                      <a:pt x="7954" y="6373"/>
                    </a:cubicBezTo>
                    <a:cubicBezTo>
                      <a:pt x="7990" y="6671"/>
                      <a:pt x="7895" y="6969"/>
                      <a:pt x="7692" y="7183"/>
                    </a:cubicBezTo>
                    <a:cubicBezTo>
                      <a:pt x="7251" y="7729"/>
                      <a:pt x="6977" y="7831"/>
                      <a:pt x="6837" y="7831"/>
                    </a:cubicBezTo>
                    <a:cubicBezTo>
                      <a:pt x="6818" y="7831"/>
                      <a:pt x="6801" y="7829"/>
                      <a:pt x="6787" y="7826"/>
                    </a:cubicBezTo>
                    <a:cubicBezTo>
                      <a:pt x="6609" y="7790"/>
                      <a:pt x="6514" y="7540"/>
                      <a:pt x="6490" y="7445"/>
                    </a:cubicBezTo>
                    <a:cubicBezTo>
                      <a:pt x="6430" y="7231"/>
                      <a:pt x="6287" y="7052"/>
                      <a:pt x="6097" y="6957"/>
                    </a:cubicBezTo>
                    <a:cubicBezTo>
                      <a:pt x="5966" y="6897"/>
                      <a:pt x="5823" y="6862"/>
                      <a:pt x="5680" y="6862"/>
                    </a:cubicBezTo>
                    <a:lnTo>
                      <a:pt x="5680" y="6873"/>
                    </a:lnTo>
                    <a:cubicBezTo>
                      <a:pt x="5394" y="6885"/>
                      <a:pt x="5121" y="6957"/>
                      <a:pt x="4870" y="7076"/>
                    </a:cubicBezTo>
                    <a:lnTo>
                      <a:pt x="4835" y="7088"/>
                    </a:lnTo>
                    <a:cubicBezTo>
                      <a:pt x="4790" y="7118"/>
                      <a:pt x="4120" y="7557"/>
                      <a:pt x="3297" y="7557"/>
                    </a:cubicBezTo>
                    <a:cubicBezTo>
                      <a:pt x="2810" y="7557"/>
                      <a:pt x="2270" y="7403"/>
                      <a:pt x="1775" y="6921"/>
                    </a:cubicBezTo>
                    <a:cubicBezTo>
                      <a:pt x="358" y="5707"/>
                      <a:pt x="1287" y="3968"/>
                      <a:pt x="1322" y="3885"/>
                    </a:cubicBezTo>
                    <a:lnTo>
                      <a:pt x="1334" y="3861"/>
                    </a:lnTo>
                    <a:cubicBezTo>
                      <a:pt x="1489" y="3313"/>
                      <a:pt x="1489" y="2909"/>
                      <a:pt x="1322" y="2635"/>
                    </a:cubicBezTo>
                    <a:cubicBezTo>
                      <a:pt x="1203" y="2444"/>
                      <a:pt x="1013" y="2325"/>
                      <a:pt x="799" y="2290"/>
                    </a:cubicBezTo>
                    <a:cubicBezTo>
                      <a:pt x="679" y="2266"/>
                      <a:pt x="441" y="2206"/>
                      <a:pt x="382" y="2028"/>
                    </a:cubicBezTo>
                    <a:cubicBezTo>
                      <a:pt x="346" y="1909"/>
                      <a:pt x="370" y="1623"/>
                      <a:pt x="941" y="1051"/>
                    </a:cubicBezTo>
                    <a:cubicBezTo>
                      <a:pt x="1123" y="847"/>
                      <a:pt x="1392" y="729"/>
                      <a:pt x="1675" y="729"/>
                    </a:cubicBezTo>
                    <a:cubicBezTo>
                      <a:pt x="1688" y="729"/>
                      <a:pt x="1702" y="729"/>
                      <a:pt x="1715" y="730"/>
                    </a:cubicBezTo>
                    <a:cubicBezTo>
                      <a:pt x="2406" y="766"/>
                      <a:pt x="3037" y="1539"/>
                      <a:pt x="3037" y="1539"/>
                    </a:cubicBezTo>
                    <a:lnTo>
                      <a:pt x="3168" y="1706"/>
                    </a:lnTo>
                    <a:lnTo>
                      <a:pt x="3287" y="1528"/>
                    </a:lnTo>
                    <a:cubicBezTo>
                      <a:pt x="3466" y="1230"/>
                      <a:pt x="4025" y="468"/>
                      <a:pt x="4442" y="337"/>
                    </a:cubicBezTo>
                    <a:cubicBezTo>
                      <a:pt x="4478" y="325"/>
                      <a:pt x="4513" y="319"/>
                      <a:pt x="4549" y="319"/>
                    </a:cubicBezTo>
                    <a:cubicBezTo>
                      <a:pt x="4585" y="319"/>
                      <a:pt x="4620" y="325"/>
                      <a:pt x="4656" y="337"/>
                    </a:cubicBezTo>
                    <a:lnTo>
                      <a:pt x="4704" y="182"/>
                    </a:lnTo>
                    <a:close/>
                    <a:moveTo>
                      <a:pt x="4549" y="1"/>
                    </a:moveTo>
                    <a:cubicBezTo>
                      <a:pt x="4481" y="1"/>
                      <a:pt x="4412" y="9"/>
                      <a:pt x="4347" y="27"/>
                    </a:cubicBezTo>
                    <a:cubicBezTo>
                      <a:pt x="3882" y="182"/>
                      <a:pt x="3358" y="861"/>
                      <a:pt x="3144" y="1182"/>
                    </a:cubicBezTo>
                    <a:cubicBezTo>
                      <a:pt x="2894" y="920"/>
                      <a:pt x="2358" y="444"/>
                      <a:pt x="1739" y="408"/>
                    </a:cubicBezTo>
                    <a:cubicBezTo>
                      <a:pt x="1714" y="407"/>
                      <a:pt x="1688" y="406"/>
                      <a:pt x="1662" y="406"/>
                    </a:cubicBezTo>
                    <a:cubicBezTo>
                      <a:pt x="1309" y="406"/>
                      <a:pt x="971" y="559"/>
                      <a:pt x="727" y="825"/>
                    </a:cubicBezTo>
                    <a:cubicBezTo>
                      <a:pt x="203" y="1349"/>
                      <a:pt x="1" y="1754"/>
                      <a:pt x="96" y="2087"/>
                    </a:cubicBezTo>
                    <a:cubicBezTo>
                      <a:pt x="168" y="2325"/>
                      <a:pt x="394" y="2492"/>
                      <a:pt x="739" y="2563"/>
                    </a:cubicBezTo>
                    <a:cubicBezTo>
                      <a:pt x="870" y="2575"/>
                      <a:pt x="989" y="2659"/>
                      <a:pt x="1060" y="2766"/>
                    </a:cubicBezTo>
                    <a:cubicBezTo>
                      <a:pt x="1180" y="2956"/>
                      <a:pt x="1180" y="3290"/>
                      <a:pt x="1060" y="3742"/>
                    </a:cubicBezTo>
                    <a:cubicBezTo>
                      <a:pt x="953" y="3944"/>
                      <a:pt x="48" y="5826"/>
                      <a:pt x="1572" y="7123"/>
                    </a:cubicBezTo>
                    <a:cubicBezTo>
                      <a:pt x="2128" y="7661"/>
                      <a:pt x="2737" y="7831"/>
                      <a:pt x="3286" y="7831"/>
                    </a:cubicBezTo>
                    <a:cubicBezTo>
                      <a:pt x="4161" y="7831"/>
                      <a:pt x="4884" y="7399"/>
                      <a:pt x="5001" y="7326"/>
                    </a:cubicBezTo>
                    <a:cubicBezTo>
                      <a:pt x="5267" y="7223"/>
                      <a:pt x="5496" y="7170"/>
                      <a:pt x="5679" y="7170"/>
                    </a:cubicBezTo>
                    <a:cubicBezTo>
                      <a:pt x="5793" y="7170"/>
                      <a:pt x="5889" y="7190"/>
                      <a:pt x="5966" y="7231"/>
                    </a:cubicBezTo>
                    <a:cubicBezTo>
                      <a:pt x="6085" y="7290"/>
                      <a:pt x="6168" y="7397"/>
                      <a:pt x="6204" y="7528"/>
                    </a:cubicBezTo>
                    <a:cubicBezTo>
                      <a:pt x="6299" y="7862"/>
                      <a:pt x="6490" y="8064"/>
                      <a:pt x="6728" y="8124"/>
                    </a:cubicBezTo>
                    <a:cubicBezTo>
                      <a:pt x="6764" y="8124"/>
                      <a:pt x="6799" y="8135"/>
                      <a:pt x="6847" y="8135"/>
                    </a:cubicBezTo>
                    <a:cubicBezTo>
                      <a:pt x="7156" y="8135"/>
                      <a:pt x="7514" y="7885"/>
                      <a:pt x="7918" y="7373"/>
                    </a:cubicBezTo>
                    <a:cubicBezTo>
                      <a:pt x="8180" y="7088"/>
                      <a:pt x="8288" y="6707"/>
                      <a:pt x="8240" y="6338"/>
                    </a:cubicBezTo>
                    <a:cubicBezTo>
                      <a:pt x="8157" y="5719"/>
                      <a:pt x="7621" y="5218"/>
                      <a:pt x="7347" y="5004"/>
                    </a:cubicBezTo>
                    <a:cubicBezTo>
                      <a:pt x="7645" y="4754"/>
                      <a:pt x="8276" y="4171"/>
                      <a:pt x="8383" y="3694"/>
                    </a:cubicBezTo>
                    <a:cubicBezTo>
                      <a:pt x="8395" y="3647"/>
                      <a:pt x="8395" y="3599"/>
                      <a:pt x="8395" y="3552"/>
                    </a:cubicBezTo>
                    <a:cubicBezTo>
                      <a:pt x="8383" y="3159"/>
                      <a:pt x="7990" y="2790"/>
                      <a:pt x="7657" y="2563"/>
                    </a:cubicBezTo>
                    <a:cubicBezTo>
                      <a:pt x="7597" y="2516"/>
                      <a:pt x="7537" y="2480"/>
                      <a:pt x="7502" y="2456"/>
                    </a:cubicBezTo>
                    <a:cubicBezTo>
                      <a:pt x="8180" y="1135"/>
                      <a:pt x="7585" y="635"/>
                      <a:pt x="7537" y="599"/>
                    </a:cubicBezTo>
                    <a:cubicBezTo>
                      <a:pt x="7503" y="557"/>
                      <a:pt x="7296" y="352"/>
                      <a:pt x="6879" y="352"/>
                    </a:cubicBezTo>
                    <a:cubicBezTo>
                      <a:pt x="6585" y="352"/>
                      <a:pt x="6186" y="454"/>
                      <a:pt x="5668" y="789"/>
                    </a:cubicBezTo>
                    <a:lnTo>
                      <a:pt x="5644" y="754"/>
                    </a:lnTo>
                    <a:cubicBezTo>
                      <a:pt x="5478" y="551"/>
                      <a:pt x="5156" y="170"/>
                      <a:pt x="4799" y="51"/>
                    </a:cubicBezTo>
                    <a:lnTo>
                      <a:pt x="4751" y="27"/>
                    </a:lnTo>
                    <a:cubicBezTo>
                      <a:pt x="4686" y="9"/>
                      <a:pt x="4617" y="1"/>
                      <a:pt x="45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0" name="Google Shape;6000;p19"/>
              <p:cNvSpPr/>
              <p:nvPr/>
            </p:nvSpPr>
            <p:spPr>
              <a:xfrm>
                <a:off x="4023100" y="4426875"/>
                <a:ext cx="2351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07" h="8930" extrusionOk="0">
                    <a:moveTo>
                      <a:pt x="1001" y="714"/>
                    </a:moveTo>
                    <a:cubicBezTo>
                      <a:pt x="1322" y="2203"/>
                      <a:pt x="1989" y="4132"/>
                      <a:pt x="3358" y="5441"/>
                    </a:cubicBezTo>
                    <a:cubicBezTo>
                      <a:pt x="3829" y="5892"/>
                      <a:pt x="4299" y="6121"/>
                      <a:pt x="4763" y="6121"/>
                    </a:cubicBezTo>
                    <a:cubicBezTo>
                      <a:pt x="4886" y="6121"/>
                      <a:pt x="5010" y="6105"/>
                      <a:pt x="5132" y="6072"/>
                    </a:cubicBezTo>
                    <a:lnTo>
                      <a:pt x="5275" y="6037"/>
                    </a:lnTo>
                    <a:lnTo>
                      <a:pt x="5240" y="5894"/>
                    </a:lnTo>
                    <a:cubicBezTo>
                      <a:pt x="4966" y="4810"/>
                      <a:pt x="5692" y="3715"/>
                      <a:pt x="6799" y="3548"/>
                    </a:cubicBezTo>
                    <a:cubicBezTo>
                      <a:pt x="6896" y="3534"/>
                      <a:pt x="6991" y="3527"/>
                      <a:pt x="7086" y="3527"/>
                    </a:cubicBezTo>
                    <a:cubicBezTo>
                      <a:pt x="8075" y="3527"/>
                      <a:pt x="8924" y="4300"/>
                      <a:pt x="8978" y="5322"/>
                    </a:cubicBezTo>
                    <a:lnTo>
                      <a:pt x="8990" y="5453"/>
                    </a:lnTo>
                    <a:cubicBezTo>
                      <a:pt x="9026" y="6346"/>
                      <a:pt x="8216" y="7715"/>
                      <a:pt x="7002" y="8311"/>
                    </a:cubicBezTo>
                    <a:cubicBezTo>
                      <a:pt x="6571" y="8522"/>
                      <a:pt x="6123" y="8627"/>
                      <a:pt x="5665" y="8627"/>
                    </a:cubicBezTo>
                    <a:cubicBezTo>
                      <a:pt x="4629" y="8627"/>
                      <a:pt x="3545" y="8093"/>
                      <a:pt x="2513" y="7060"/>
                    </a:cubicBezTo>
                    <a:cubicBezTo>
                      <a:pt x="1049" y="5608"/>
                      <a:pt x="322" y="3667"/>
                      <a:pt x="322" y="1310"/>
                    </a:cubicBezTo>
                    <a:cubicBezTo>
                      <a:pt x="572" y="1131"/>
                      <a:pt x="799" y="929"/>
                      <a:pt x="1001" y="714"/>
                    </a:cubicBezTo>
                    <a:close/>
                    <a:moveTo>
                      <a:pt x="1180" y="0"/>
                    </a:moveTo>
                    <a:lnTo>
                      <a:pt x="965" y="274"/>
                    </a:lnTo>
                    <a:cubicBezTo>
                      <a:pt x="727" y="595"/>
                      <a:pt x="430" y="881"/>
                      <a:pt x="84" y="1095"/>
                    </a:cubicBezTo>
                    <a:lnTo>
                      <a:pt x="13" y="1143"/>
                    </a:lnTo>
                    <a:lnTo>
                      <a:pt x="13" y="1226"/>
                    </a:lnTo>
                    <a:cubicBezTo>
                      <a:pt x="1" y="3703"/>
                      <a:pt x="763" y="5739"/>
                      <a:pt x="2299" y="7275"/>
                    </a:cubicBezTo>
                    <a:cubicBezTo>
                      <a:pt x="3573" y="8561"/>
                      <a:pt x="4740" y="8930"/>
                      <a:pt x="5644" y="8930"/>
                    </a:cubicBezTo>
                    <a:cubicBezTo>
                      <a:pt x="6156" y="8930"/>
                      <a:pt x="6668" y="8799"/>
                      <a:pt x="7133" y="8573"/>
                    </a:cubicBezTo>
                    <a:cubicBezTo>
                      <a:pt x="8561" y="7870"/>
                      <a:pt x="9407" y="6275"/>
                      <a:pt x="9276" y="5286"/>
                    </a:cubicBezTo>
                    <a:lnTo>
                      <a:pt x="9264" y="5215"/>
                    </a:lnTo>
                    <a:cubicBezTo>
                      <a:pt x="9144" y="4078"/>
                      <a:pt x="8190" y="3242"/>
                      <a:pt x="7076" y="3242"/>
                    </a:cubicBezTo>
                    <a:cubicBezTo>
                      <a:pt x="6977" y="3242"/>
                      <a:pt x="6877" y="3249"/>
                      <a:pt x="6776" y="3262"/>
                    </a:cubicBezTo>
                    <a:cubicBezTo>
                      <a:pt x="5549" y="3429"/>
                      <a:pt x="4704" y="4584"/>
                      <a:pt x="4918" y="5810"/>
                    </a:cubicBezTo>
                    <a:cubicBezTo>
                      <a:pt x="4875" y="5815"/>
                      <a:pt x="4832" y="5817"/>
                      <a:pt x="4789" y="5817"/>
                    </a:cubicBezTo>
                    <a:cubicBezTo>
                      <a:pt x="4399" y="5817"/>
                      <a:pt x="3990" y="5623"/>
                      <a:pt x="3561" y="5227"/>
                    </a:cubicBezTo>
                    <a:cubicBezTo>
                      <a:pt x="2156" y="3882"/>
                      <a:pt x="1525" y="1822"/>
                      <a:pt x="1239" y="333"/>
                    </a:cubicBezTo>
                    <a:lnTo>
                      <a:pt x="11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1" name="Google Shape;6001;p19"/>
              <p:cNvSpPr/>
              <p:nvPr/>
            </p:nvSpPr>
            <p:spPr>
              <a:xfrm>
                <a:off x="36525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3965" y="299"/>
                    </a:moveTo>
                    <a:lnTo>
                      <a:pt x="4096" y="323"/>
                    </a:lnTo>
                    <a:cubicBezTo>
                      <a:pt x="5728" y="407"/>
                      <a:pt x="6490" y="2395"/>
                      <a:pt x="5323" y="3550"/>
                    </a:cubicBezTo>
                    <a:cubicBezTo>
                      <a:pt x="4969" y="3912"/>
                      <a:pt x="4485" y="4109"/>
                      <a:pt x="3990" y="4109"/>
                    </a:cubicBezTo>
                    <a:cubicBezTo>
                      <a:pt x="3835" y="4109"/>
                      <a:pt x="3679" y="4090"/>
                      <a:pt x="3525" y="4050"/>
                    </a:cubicBezTo>
                    <a:lnTo>
                      <a:pt x="3382" y="4014"/>
                    </a:lnTo>
                    <a:lnTo>
                      <a:pt x="3346" y="4169"/>
                    </a:lnTo>
                    <a:cubicBezTo>
                      <a:pt x="3191" y="4740"/>
                      <a:pt x="3406" y="5336"/>
                      <a:pt x="3977" y="5931"/>
                    </a:cubicBezTo>
                    <a:cubicBezTo>
                      <a:pt x="5275" y="7312"/>
                      <a:pt x="7216" y="7967"/>
                      <a:pt x="8716" y="8289"/>
                    </a:cubicBezTo>
                    <a:cubicBezTo>
                      <a:pt x="8490" y="8491"/>
                      <a:pt x="8287" y="8729"/>
                      <a:pt x="8121" y="8979"/>
                    </a:cubicBezTo>
                    <a:cubicBezTo>
                      <a:pt x="5751" y="8979"/>
                      <a:pt x="3823" y="8241"/>
                      <a:pt x="2358" y="6788"/>
                    </a:cubicBezTo>
                    <a:cubicBezTo>
                      <a:pt x="870" y="5288"/>
                      <a:pt x="429" y="3693"/>
                      <a:pt x="1108" y="2300"/>
                    </a:cubicBezTo>
                    <a:cubicBezTo>
                      <a:pt x="1703" y="1097"/>
                      <a:pt x="3025" y="299"/>
                      <a:pt x="3918" y="299"/>
                    </a:cubicBezTo>
                    <a:close/>
                    <a:moveTo>
                      <a:pt x="3925" y="1"/>
                    </a:moveTo>
                    <a:cubicBezTo>
                      <a:pt x="2933" y="1"/>
                      <a:pt x="1501" y="836"/>
                      <a:pt x="846" y="2169"/>
                    </a:cubicBezTo>
                    <a:cubicBezTo>
                      <a:pt x="405" y="3050"/>
                      <a:pt x="1" y="4848"/>
                      <a:pt x="2156" y="7003"/>
                    </a:cubicBezTo>
                    <a:cubicBezTo>
                      <a:pt x="3668" y="8515"/>
                      <a:pt x="5668" y="9277"/>
                      <a:pt x="8121" y="9277"/>
                    </a:cubicBezTo>
                    <a:lnTo>
                      <a:pt x="8287" y="9277"/>
                    </a:lnTo>
                    <a:lnTo>
                      <a:pt x="8335" y="9205"/>
                    </a:lnTo>
                    <a:cubicBezTo>
                      <a:pt x="8549" y="8860"/>
                      <a:pt x="8835" y="8562"/>
                      <a:pt x="9157" y="8324"/>
                    </a:cubicBezTo>
                    <a:lnTo>
                      <a:pt x="9430" y="8122"/>
                    </a:lnTo>
                    <a:lnTo>
                      <a:pt x="9097" y="8062"/>
                    </a:lnTo>
                    <a:cubicBezTo>
                      <a:pt x="7609" y="7777"/>
                      <a:pt x="5549" y="7146"/>
                      <a:pt x="4204" y="5729"/>
                    </a:cubicBezTo>
                    <a:cubicBezTo>
                      <a:pt x="3775" y="5264"/>
                      <a:pt x="3572" y="4812"/>
                      <a:pt x="3620" y="4383"/>
                    </a:cubicBezTo>
                    <a:lnTo>
                      <a:pt x="3620" y="4383"/>
                    </a:lnTo>
                    <a:cubicBezTo>
                      <a:pt x="3750" y="4406"/>
                      <a:pt x="3879" y="4417"/>
                      <a:pt x="4006" y="4417"/>
                    </a:cubicBezTo>
                    <a:cubicBezTo>
                      <a:pt x="5082" y="4417"/>
                      <a:pt x="6032" y="3634"/>
                      <a:pt x="6192" y="2538"/>
                    </a:cubicBezTo>
                    <a:cubicBezTo>
                      <a:pt x="6370" y="1300"/>
                      <a:pt x="5489" y="168"/>
                      <a:pt x="4251" y="38"/>
                    </a:cubicBezTo>
                    <a:lnTo>
                      <a:pt x="4132" y="14"/>
                    </a:lnTo>
                    <a:cubicBezTo>
                      <a:pt x="4066" y="5"/>
                      <a:pt x="3996" y="1"/>
                      <a:pt x="39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2" name="Google Shape;6002;p19"/>
              <p:cNvSpPr/>
              <p:nvPr/>
            </p:nvSpPr>
            <p:spPr>
              <a:xfrm>
                <a:off x="41195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" y="1"/>
                    </a:moveTo>
                    <a:lnTo>
                      <a:pt x="12" y="60"/>
                    </a:lnTo>
                    <a:cubicBezTo>
                      <a:pt x="12" y="48"/>
                      <a:pt x="24" y="25"/>
                      <a:pt x="36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3" name="Google Shape;6003;p19"/>
              <p:cNvSpPr/>
              <p:nvPr/>
            </p:nvSpPr>
            <p:spPr>
              <a:xfrm>
                <a:off x="4115075" y="4273575"/>
                <a:ext cx="101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91" extrusionOk="0">
                    <a:moveTo>
                      <a:pt x="1" y="0"/>
                    </a:moveTo>
                    <a:lnTo>
                      <a:pt x="37" y="238"/>
                    </a:lnTo>
                    <a:cubicBezTo>
                      <a:pt x="37" y="250"/>
                      <a:pt x="37" y="274"/>
                      <a:pt x="37" y="298"/>
                    </a:cubicBezTo>
                    <a:lnTo>
                      <a:pt x="132" y="691"/>
                    </a:lnTo>
                    <a:lnTo>
                      <a:pt x="334" y="310"/>
                    </a:lnTo>
                    <a:lnTo>
                      <a:pt x="406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4" name="Google Shape;6004;p19"/>
              <p:cNvSpPr/>
              <p:nvPr/>
            </p:nvSpPr>
            <p:spPr>
              <a:xfrm>
                <a:off x="3828450" y="41619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2536" y="1"/>
                    </a:moveTo>
                    <a:cubicBezTo>
                      <a:pt x="1477" y="1"/>
                      <a:pt x="1369" y="1167"/>
                      <a:pt x="1369" y="1167"/>
                    </a:cubicBezTo>
                    <a:cubicBezTo>
                      <a:pt x="1405" y="2894"/>
                      <a:pt x="2822" y="3287"/>
                      <a:pt x="3917" y="3322"/>
                    </a:cubicBezTo>
                    <a:cubicBezTo>
                      <a:pt x="3239" y="3430"/>
                      <a:pt x="2584" y="3691"/>
                      <a:pt x="2024" y="4108"/>
                    </a:cubicBezTo>
                    <a:cubicBezTo>
                      <a:pt x="1679" y="4358"/>
                      <a:pt x="1393" y="4680"/>
                      <a:pt x="1167" y="5037"/>
                    </a:cubicBezTo>
                    <a:cubicBezTo>
                      <a:pt x="905" y="5430"/>
                      <a:pt x="738" y="5870"/>
                      <a:pt x="655" y="6335"/>
                    </a:cubicBezTo>
                    <a:cubicBezTo>
                      <a:pt x="864" y="6454"/>
                      <a:pt x="1106" y="6503"/>
                      <a:pt x="1361" y="6503"/>
                    </a:cubicBezTo>
                    <a:cubicBezTo>
                      <a:pt x="2526" y="6503"/>
                      <a:pt x="3976" y="5478"/>
                      <a:pt x="3977" y="5477"/>
                    </a:cubicBezTo>
                    <a:lnTo>
                      <a:pt x="3977" y="5477"/>
                    </a:lnTo>
                    <a:cubicBezTo>
                      <a:pt x="0" y="8513"/>
                      <a:pt x="1715" y="10942"/>
                      <a:pt x="1858" y="11121"/>
                    </a:cubicBezTo>
                    <a:cubicBezTo>
                      <a:pt x="1942" y="11183"/>
                      <a:pt x="2533" y="11604"/>
                      <a:pt x="3455" y="11604"/>
                    </a:cubicBezTo>
                    <a:cubicBezTo>
                      <a:pt x="4477" y="11604"/>
                      <a:pt x="5905" y="11087"/>
                      <a:pt x="7501" y="8990"/>
                    </a:cubicBezTo>
                    <a:lnTo>
                      <a:pt x="7501" y="8990"/>
                    </a:lnTo>
                    <a:cubicBezTo>
                      <a:pt x="7500" y="8991"/>
                      <a:pt x="5977" y="11145"/>
                      <a:pt x="6644" y="12312"/>
                    </a:cubicBezTo>
                    <a:cubicBezTo>
                      <a:pt x="7108" y="12240"/>
                      <a:pt x="7549" y="12062"/>
                      <a:pt x="7942" y="11812"/>
                    </a:cubicBezTo>
                    <a:cubicBezTo>
                      <a:pt x="8299" y="11585"/>
                      <a:pt x="8620" y="11300"/>
                      <a:pt x="8882" y="10966"/>
                    </a:cubicBezTo>
                    <a:cubicBezTo>
                      <a:pt x="9287" y="10407"/>
                      <a:pt x="9561" y="9752"/>
                      <a:pt x="9656" y="9061"/>
                    </a:cubicBezTo>
                    <a:cubicBezTo>
                      <a:pt x="9704" y="10168"/>
                      <a:pt x="10097" y="11573"/>
                      <a:pt x="11811" y="11621"/>
                    </a:cubicBezTo>
                    <a:cubicBezTo>
                      <a:pt x="11811" y="11621"/>
                      <a:pt x="12978" y="11514"/>
                      <a:pt x="12978" y="10454"/>
                    </a:cubicBezTo>
                    <a:cubicBezTo>
                      <a:pt x="12978" y="9395"/>
                      <a:pt x="11359" y="9466"/>
                      <a:pt x="11216" y="8263"/>
                    </a:cubicBezTo>
                    <a:cubicBezTo>
                      <a:pt x="11180" y="7966"/>
                      <a:pt x="11121" y="7597"/>
                      <a:pt x="11109" y="7180"/>
                    </a:cubicBezTo>
                    <a:cubicBezTo>
                      <a:pt x="10990" y="7037"/>
                      <a:pt x="10883" y="6870"/>
                      <a:pt x="10811" y="6692"/>
                    </a:cubicBezTo>
                    <a:cubicBezTo>
                      <a:pt x="10394" y="5704"/>
                      <a:pt x="10573" y="4739"/>
                      <a:pt x="10859" y="4001"/>
                    </a:cubicBezTo>
                    <a:cubicBezTo>
                      <a:pt x="10799" y="3918"/>
                      <a:pt x="10763" y="3858"/>
                      <a:pt x="10763" y="3858"/>
                    </a:cubicBezTo>
                    <a:cubicBezTo>
                      <a:pt x="10203" y="4237"/>
                      <a:pt x="9793" y="4346"/>
                      <a:pt x="9507" y="4346"/>
                    </a:cubicBezTo>
                    <a:cubicBezTo>
                      <a:pt x="9156" y="4346"/>
                      <a:pt x="8992" y="4182"/>
                      <a:pt x="8966" y="4156"/>
                    </a:cubicBezTo>
                    <a:cubicBezTo>
                      <a:pt x="8918" y="4096"/>
                      <a:pt x="8370" y="3656"/>
                      <a:pt x="9085" y="2334"/>
                    </a:cubicBezTo>
                    <a:cubicBezTo>
                      <a:pt x="9085" y="2334"/>
                      <a:pt x="8966" y="2263"/>
                      <a:pt x="8811" y="2167"/>
                    </a:cubicBezTo>
                    <a:cubicBezTo>
                      <a:pt x="8406" y="2322"/>
                      <a:pt x="7977" y="2400"/>
                      <a:pt x="7547" y="2400"/>
                    </a:cubicBezTo>
                    <a:cubicBezTo>
                      <a:pt x="7117" y="2400"/>
                      <a:pt x="6686" y="2322"/>
                      <a:pt x="6275" y="2167"/>
                    </a:cubicBezTo>
                    <a:cubicBezTo>
                      <a:pt x="6108" y="2096"/>
                      <a:pt x="5953" y="1989"/>
                      <a:pt x="5810" y="1882"/>
                    </a:cubicBezTo>
                    <a:cubicBezTo>
                      <a:pt x="5394" y="1858"/>
                      <a:pt x="5025" y="1810"/>
                      <a:pt x="4727" y="1775"/>
                    </a:cubicBezTo>
                    <a:cubicBezTo>
                      <a:pt x="3524" y="1632"/>
                      <a:pt x="3596" y="1"/>
                      <a:pt x="25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5" name="Google Shape;6005;p19"/>
              <p:cNvSpPr/>
              <p:nvPr/>
            </p:nvSpPr>
            <p:spPr>
              <a:xfrm>
                <a:off x="3836175" y="4158075"/>
                <a:ext cx="320300" cy="316150"/>
              </a:xfrm>
              <a:custGeom>
                <a:avLst/>
                <a:gdLst/>
                <a:ahLst/>
                <a:cxnLst/>
                <a:rect l="l" t="t" r="r" b="b"/>
                <a:pathLst>
                  <a:path w="12812" h="12646" extrusionOk="0">
                    <a:moveTo>
                      <a:pt x="2227" y="310"/>
                    </a:moveTo>
                    <a:cubicBezTo>
                      <a:pt x="2656" y="310"/>
                      <a:pt x="2882" y="656"/>
                      <a:pt x="3132" y="1049"/>
                    </a:cubicBezTo>
                    <a:cubicBezTo>
                      <a:pt x="3406" y="1489"/>
                      <a:pt x="3716" y="1989"/>
                      <a:pt x="4394" y="2072"/>
                    </a:cubicBezTo>
                    <a:lnTo>
                      <a:pt x="4585" y="2096"/>
                    </a:lnTo>
                    <a:cubicBezTo>
                      <a:pt x="4847" y="2132"/>
                      <a:pt x="5120" y="2168"/>
                      <a:pt x="5442" y="2180"/>
                    </a:cubicBezTo>
                    <a:cubicBezTo>
                      <a:pt x="5585" y="2287"/>
                      <a:pt x="5740" y="2382"/>
                      <a:pt x="5906" y="2453"/>
                    </a:cubicBezTo>
                    <a:cubicBezTo>
                      <a:pt x="6314" y="2626"/>
                      <a:pt x="6744" y="2713"/>
                      <a:pt x="7191" y="2713"/>
                    </a:cubicBezTo>
                    <a:cubicBezTo>
                      <a:pt x="7606" y="2713"/>
                      <a:pt x="8037" y="2638"/>
                      <a:pt x="8478" y="2489"/>
                    </a:cubicBezTo>
                    <a:lnTo>
                      <a:pt x="8573" y="2549"/>
                    </a:lnTo>
                    <a:cubicBezTo>
                      <a:pt x="7895" y="3870"/>
                      <a:pt x="8490" y="4370"/>
                      <a:pt x="8538" y="4406"/>
                    </a:cubicBezTo>
                    <a:cubicBezTo>
                      <a:pt x="8573" y="4448"/>
                      <a:pt x="8776" y="4650"/>
                      <a:pt x="9192" y="4650"/>
                    </a:cubicBezTo>
                    <a:cubicBezTo>
                      <a:pt x="9477" y="4650"/>
                      <a:pt x="9861" y="4556"/>
                      <a:pt x="10359" y="4251"/>
                    </a:cubicBezTo>
                    <a:lnTo>
                      <a:pt x="10359" y="4251"/>
                    </a:lnTo>
                    <a:cubicBezTo>
                      <a:pt x="10014" y="5192"/>
                      <a:pt x="10014" y="6085"/>
                      <a:pt x="10359" y="6906"/>
                    </a:cubicBezTo>
                    <a:cubicBezTo>
                      <a:pt x="10431" y="7085"/>
                      <a:pt x="10526" y="7252"/>
                      <a:pt x="10645" y="7395"/>
                    </a:cubicBezTo>
                    <a:cubicBezTo>
                      <a:pt x="10657" y="7704"/>
                      <a:pt x="10693" y="7990"/>
                      <a:pt x="10728" y="8240"/>
                    </a:cubicBezTo>
                    <a:lnTo>
                      <a:pt x="10752" y="8430"/>
                    </a:lnTo>
                    <a:cubicBezTo>
                      <a:pt x="10835" y="9109"/>
                      <a:pt x="11324" y="9430"/>
                      <a:pt x="11776" y="9704"/>
                    </a:cubicBezTo>
                    <a:cubicBezTo>
                      <a:pt x="12169" y="9954"/>
                      <a:pt x="12514" y="10157"/>
                      <a:pt x="12514" y="10609"/>
                    </a:cubicBezTo>
                    <a:cubicBezTo>
                      <a:pt x="12514" y="11514"/>
                      <a:pt x="11526" y="11621"/>
                      <a:pt x="11502" y="11621"/>
                    </a:cubicBezTo>
                    <a:cubicBezTo>
                      <a:pt x="9919" y="11586"/>
                      <a:pt x="9538" y="10288"/>
                      <a:pt x="9490" y="9216"/>
                    </a:cubicBezTo>
                    <a:lnTo>
                      <a:pt x="9442" y="7764"/>
                    </a:lnTo>
                    <a:lnTo>
                      <a:pt x="9192" y="9192"/>
                    </a:lnTo>
                    <a:cubicBezTo>
                      <a:pt x="9097" y="9859"/>
                      <a:pt x="8835" y="10490"/>
                      <a:pt x="8442" y="11026"/>
                    </a:cubicBezTo>
                    <a:cubicBezTo>
                      <a:pt x="8204" y="11347"/>
                      <a:pt x="7895" y="11633"/>
                      <a:pt x="7561" y="11847"/>
                    </a:cubicBezTo>
                    <a:cubicBezTo>
                      <a:pt x="7216" y="12074"/>
                      <a:pt x="6823" y="12228"/>
                      <a:pt x="6430" y="12312"/>
                    </a:cubicBezTo>
                    <a:cubicBezTo>
                      <a:pt x="5942" y="11216"/>
                      <a:pt x="7299" y="9264"/>
                      <a:pt x="7323" y="9240"/>
                    </a:cubicBezTo>
                    <a:lnTo>
                      <a:pt x="7073" y="9073"/>
                    </a:lnTo>
                    <a:cubicBezTo>
                      <a:pt x="5512" y="11127"/>
                      <a:pt x="4133" y="11633"/>
                      <a:pt x="3153" y="11633"/>
                    </a:cubicBezTo>
                    <a:cubicBezTo>
                      <a:pt x="2333" y="11633"/>
                      <a:pt x="1791" y="11278"/>
                      <a:pt x="1656" y="11181"/>
                    </a:cubicBezTo>
                    <a:cubicBezTo>
                      <a:pt x="1430" y="10871"/>
                      <a:pt x="1" y="8621"/>
                      <a:pt x="3763" y="5751"/>
                    </a:cubicBezTo>
                    <a:lnTo>
                      <a:pt x="3585" y="5513"/>
                    </a:lnTo>
                    <a:cubicBezTo>
                      <a:pt x="3564" y="5523"/>
                      <a:pt x="2154" y="6511"/>
                      <a:pt x="1059" y="6511"/>
                    </a:cubicBezTo>
                    <a:cubicBezTo>
                      <a:pt x="864" y="6511"/>
                      <a:pt x="678" y="6480"/>
                      <a:pt x="513" y="6406"/>
                    </a:cubicBezTo>
                    <a:cubicBezTo>
                      <a:pt x="679" y="5597"/>
                      <a:pt x="1144" y="4870"/>
                      <a:pt x="1799" y="4382"/>
                    </a:cubicBezTo>
                    <a:cubicBezTo>
                      <a:pt x="2346" y="3989"/>
                      <a:pt x="2977" y="3727"/>
                      <a:pt x="3632" y="3632"/>
                    </a:cubicBezTo>
                    <a:lnTo>
                      <a:pt x="5061" y="3382"/>
                    </a:lnTo>
                    <a:lnTo>
                      <a:pt x="3620" y="3334"/>
                    </a:lnTo>
                    <a:cubicBezTo>
                      <a:pt x="2549" y="3287"/>
                      <a:pt x="1251" y="2906"/>
                      <a:pt x="1203" y="1334"/>
                    </a:cubicBezTo>
                    <a:cubicBezTo>
                      <a:pt x="1215" y="1299"/>
                      <a:pt x="1310" y="310"/>
                      <a:pt x="2227" y="310"/>
                    </a:cubicBezTo>
                    <a:close/>
                    <a:moveTo>
                      <a:pt x="2215" y="1"/>
                    </a:moveTo>
                    <a:cubicBezTo>
                      <a:pt x="1275" y="1"/>
                      <a:pt x="941" y="858"/>
                      <a:pt x="906" y="1322"/>
                    </a:cubicBezTo>
                    <a:cubicBezTo>
                      <a:pt x="929" y="2501"/>
                      <a:pt x="1596" y="3263"/>
                      <a:pt x="2787" y="3525"/>
                    </a:cubicBezTo>
                    <a:cubicBezTo>
                      <a:pt x="2370" y="3668"/>
                      <a:pt x="1965" y="3870"/>
                      <a:pt x="1620" y="4132"/>
                    </a:cubicBezTo>
                    <a:cubicBezTo>
                      <a:pt x="1263" y="4406"/>
                      <a:pt x="965" y="4728"/>
                      <a:pt x="727" y="5097"/>
                    </a:cubicBezTo>
                    <a:cubicBezTo>
                      <a:pt x="453" y="5513"/>
                      <a:pt x="275" y="5978"/>
                      <a:pt x="191" y="6466"/>
                    </a:cubicBezTo>
                    <a:lnTo>
                      <a:pt x="179" y="6561"/>
                    </a:lnTo>
                    <a:lnTo>
                      <a:pt x="275" y="6609"/>
                    </a:lnTo>
                    <a:cubicBezTo>
                      <a:pt x="508" y="6741"/>
                      <a:pt x="775" y="6795"/>
                      <a:pt x="1055" y="6795"/>
                    </a:cubicBezTo>
                    <a:cubicBezTo>
                      <a:pt x="1534" y="6795"/>
                      <a:pt x="2051" y="6637"/>
                      <a:pt x="2501" y="6442"/>
                    </a:cubicBezTo>
                    <a:lnTo>
                      <a:pt x="2501" y="6442"/>
                    </a:lnTo>
                    <a:cubicBezTo>
                      <a:pt x="84" y="8883"/>
                      <a:pt x="1084" y="10835"/>
                      <a:pt x="1358" y="11276"/>
                    </a:cubicBezTo>
                    <a:lnTo>
                      <a:pt x="1346" y="11288"/>
                    </a:lnTo>
                    <a:lnTo>
                      <a:pt x="1430" y="11371"/>
                    </a:lnTo>
                    <a:lnTo>
                      <a:pt x="1513" y="11514"/>
                    </a:lnTo>
                    <a:lnTo>
                      <a:pt x="1572" y="11466"/>
                    </a:lnTo>
                    <a:cubicBezTo>
                      <a:pt x="1796" y="11609"/>
                      <a:pt x="2360" y="11901"/>
                      <a:pt x="3152" y="11901"/>
                    </a:cubicBezTo>
                    <a:cubicBezTo>
                      <a:pt x="4009" y="11901"/>
                      <a:pt x="5133" y="11560"/>
                      <a:pt x="6383" y="10323"/>
                    </a:cubicBezTo>
                    <a:lnTo>
                      <a:pt x="6383" y="10323"/>
                    </a:lnTo>
                    <a:cubicBezTo>
                      <a:pt x="6073" y="11038"/>
                      <a:pt x="5847" y="11919"/>
                      <a:pt x="6216" y="12550"/>
                    </a:cubicBezTo>
                    <a:lnTo>
                      <a:pt x="6263" y="12645"/>
                    </a:lnTo>
                    <a:lnTo>
                      <a:pt x="6359" y="12621"/>
                    </a:lnTo>
                    <a:cubicBezTo>
                      <a:pt x="6835" y="12538"/>
                      <a:pt x="7299" y="12359"/>
                      <a:pt x="7716" y="12097"/>
                    </a:cubicBezTo>
                    <a:cubicBezTo>
                      <a:pt x="8085" y="11859"/>
                      <a:pt x="8407" y="11550"/>
                      <a:pt x="8680" y="11205"/>
                    </a:cubicBezTo>
                    <a:cubicBezTo>
                      <a:pt x="8942" y="10847"/>
                      <a:pt x="9145" y="10454"/>
                      <a:pt x="9288" y="10038"/>
                    </a:cubicBezTo>
                    <a:cubicBezTo>
                      <a:pt x="9561" y="11228"/>
                      <a:pt x="10323" y="11883"/>
                      <a:pt x="11514" y="11919"/>
                    </a:cubicBezTo>
                    <a:cubicBezTo>
                      <a:pt x="11955" y="11871"/>
                      <a:pt x="12812" y="11550"/>
                      <a:pt x="12812" y="10597"/>
                    </a:cubicBezTo>
                    <a:cubicBezTo>
                      <a:pt x="12812" y="9990"/>
                      <a:pt x="12336" y="9704"/>
                      <a:pt x="11919" y="9442"/>
                    </a:cubicBezTo>
                    <a:cubicBezTo>
                      <a:pt x="11502" y="9180"/>
                      <a:pt x="11097" y="8930"/>
                      <a:pt x="11038" y="8395"/>
                    </a:cubicBezTo>
                    <a:lnTo>
                      <a:pt x="11014" y="8192"/>
                    </a:lnTo>
                    <a:cubicBezTo>
                      <a:pt x="10978" y="7942"/>
                      <a:pt x="10943" y="7645"/>
                      <a:pt x="10931" y="7323"/>
                    </a:cubicBezTo>
                    <a:lnTo>
                      <a:pt x="10931" y="7275"/>
                    </a:lnTo>
                    <a:lnTo>
                      <a:pt x="10895" y="7240"/>
                    </a:lnTo>
                    <a:cubicBezTo>
                      <a:pt x="10788" y="7109"/>
                      <a:pt x="10693" y="6954"/>
                      <a:pt x="10621" y="6787"/>
                    </a:cubicBezTo>
                    <a:cubicBezTo>
                      <a:pt x="10300" y="6001"/>
                      <a:pt x="10312" y="5132"/>
                      <a:pt x="10681" y="4216"/>
                    </a:cubicBezTo>
                    <a:lnTo>
                      <a:pt x="10704" y="4132"/>
                    </a:lnTo>
                    <a:lnTo>
                      <a:pt x="10657" y="4061"/>
                    </a:lnTo>
                    <a:cubicBezTo>
                      <a:pt x="10597" y="3989"/>
                      <a:pt x="10562" y="3930"/>
                      <a:pt x="10562" y="3930"/>
                    </a:cubicBezTo>
                    <a:lnTo>
                      <a:pt x="10478" y="3799"/>
                    </a:lnTo>
                    <a:lnTo>
                      <a:pt x="10347" y="3882"/>
                    </a:lnTo>
                    <a:cubicBezTo>
                      <a:pt x="9824" y="4238"/>
                      <a:pt x="9447" y="4338"/>
                      <a:pt x="9190" y="4338"/>
                    </a:cubicBezTo>
                    <a:cubicBezTo>
                      <a:pt x="8879" y="4338"/>
                      <a:pt x="8741" y="4193"/>
                      <a:pt x="8728" y="4180"/>
                    </a:cubicBezTo>
                    <a:cubicBezTo>
                      <a:pt x="8704" y="4168"/>
                      <a:pt x="8216" y="3787"/>
                      <a:pt x="8895" y="2561"/>
                    </a:cubicBezTo>
                    <a:lnTo>
                      <a:pt x="8966" y="2430"/>
                    </a:lnTo>
                    <a:lnTo>
                      <a:pt x="8835" y="2358"/>
                    </a:lnTo>
                    <a:cubicBezTo>
                      <a:pt x="8835" y="2358"/>
                      <a:pt x="8716" y="2299"/>
                      <a:pt x="8573" y="2192"/>
                    </a:cubicBezTo>
                    <a:lnTo>
                      <a:pt x="8514" y="2156"/>
                    </a:lnTo>
                    <a:lnTo>
                      <a:pt x="8442" y="2180"/>
                    </a:lnTo>
                    <a:cubicBezTo>
                      <a:pt x="8008" y="2334"/>
                      <a:pt x="7585" y="2412"/>
                      <a:pt x="7177" y="2412"/>
                    </a:cubicBezTo>
                    <a:cubicBezTo>
                      <a:pt x="6769" y="2412"/>
                      <a:pt x="6377" y="2334"/>
                      <a:pt x="6002" y="2180"/>
                    </a:cubicBezTo>
                    <a:cubicBezTo>
                      <a:pt x="5847" y="2108"/>
                      <a:pt x="5704" y="2025"/>
                      <a:pt x="5573" y="1918"/>
                    </a:cubicBezTo>
                    <a:lnTo>
                      <a:pt x="5537" y="1882"/>
                    </a:lnTo>
                    <a:lnTo>
                      <a:pt x="5490" y="1882"/>
                    </a:lnTo>
                    <a:cubicBezTo>
                      <a:pt x="5156" y="1870"/>
                      <a:pt x="4870" y="1834"/>
                      <a:pt x="4608" y="1799"/>
                    </a:cubicBezTo>
                    <a:lnTo>
                      <a:pt x="4418" y="1775"/>
                    </a:lnTo>
                    <a:cubicBezTo>
                      <a:pt x="3882" y="1715"/>
                      <a:pt x="3644" y="1346"/>
                      <a:pt x="3370" y="894"/>
                    </a:cubicBezTo>
                    <a:cubicBezTo>
                      <a:pt x="3108" y="453"/>
                      <a:pt x="2823" y="1"/>
                      <a:pt x="2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6" name="Google Shape;6006;p19"/>
              <p:cNvSpPr/>
              <p:nvPr/>
            </p:nvSpPr>
            <p:spPr>
              <a:xfrm>
                <a:off x="4086225" y="4254225"/>
                <a:ext cx="161925" cy="1738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54" extrusionOk="0">
                    <a:moveTo>
                      <a:pt x="607" y="608"/>
                    </a:moveTo>
                    <a:lnTo>
                      <a:pt x="607" y="608"/>
                    </a:lnTo>
                    <a:cubicBezTo>
                      <a:pt x="774" y="798"/>
                      <a:pt x="964" y="953"/>
                      <a:pt x="1191" y="1072"/>
                    </a:cubicBezTo>
                    <a:cubicBezTo>
                      <a:pt x="1357" y="1834"/>
                      <a:pt x="2036" y="2322"/>
                      <a:pt x="2643" y="2465"/>
                    </a:cubicBezTo>
                    <a:cubicBezTo>
                      <a:pt x="2740" y="2487"/>
                      <a:pt x="2832" y="2497"/>
                      <a:pt x="2918" y="2497"/>
                    </a:cubicBezTo>
                    <a:cubicBezTo>
                      <a:pt x="3450" y="2497"/>
                      <a:pt x="3791" y="2121"/>
                      <a:pt x="3965" y="1763"/>
                    </a:cubicBezTo>
                    <a:lnTo>
                      <a:pt x="3965" y="1763"/>
                    </a:lnTo>
                    <a:cubicBezTo>
                      <a:pt x="4143" y="2322"/>
                      <a:pt x="3572" y="2965"/>
                      <a:pt x="3572" y="2965"/>
                    </a:cubicBezTo>
                    <a:lnTo>
                      <a:pt x="3096" y="3501"/>
                    </a:lnTo>
                    <a:lnTo>
                      <a:pt x="3096" y="3501"/>
                    </a:lnTo>
                    <a:lnTo>
                      <a:pt x="3750" y="3203"/>
                    </a:lnTo>
                    <a:cubicBezTo>
                      <a:pt x="3951" y="3108"/>
                      <a:pt x="4473" y="2913"/>
                      <a:pt x="4843" y="2913"/>
                    </a:cubicBezTo>
                    <a:cubicBezTo>
                      <a:pt x="4935" y="2913"/>
                      <a:pt x="5018" y="2925"/>
                      <a:pt x="5084" y="2953"/>
                    </a:cubicBezTo>
                    <a:cubicBezTo>
                      <a:pt x="5155" y="2977"/>
                      <a:pt x="5203" y="3025"/>
                      <a:pt x="5227" y="3096"/>
                    </a:cubicBezTo>
                    <a:cubicBezTo>
                      <a:pt x="5417" y="3596"/>
                      <a:pt x="5179" y="3763"/>
                      <a:pt x="5179" y="3763"/>
                    </a:cubicBezTo>
                    <a:lnTo>
                      <a:pt x="4989" y="3894"/>
                    </a:lnTo>
                    <a:lnTo>
                      <a:pt x="5179" y="4013"/>
                    </a:lnTo>
                    <a:cubicBezTo>
                      <a:pt x="5727" y="4370"/>
                      <a:pt x="6036" y="4775"/>
                      <a:pt x="6084" y="5227"/>
                    </a:cubicBezTo>
                    <a:cubicBezTo>
                      <a:pt x="6108" y="5608"/>
                      <a:pt x="6001" y="5977"/>
                      <a:pt x="5786" y="6299"/>
                    </a:cubicBezTo>
                    <a:cubicBezTo>
                      <a:pt x="5429" y="5323"/>
                      <a:pt x="4298" y="4942"/>
                      <a:pt x="3215" y="4584"/>
                    </a:cubicBezTo>
                    <a:cubicBezTo>
                      <a:pt x="2322" y="4299"/>
                      <a:pt x="1417" y="4001"/>
                      <a:pt x="905" y="3394"/>
                    </a:cubicBezTo>
                    <a:cubicBezTo>
                      <a:pt x="798" y="3263"/>
                      <a:pt x="702" y="3108"/>
                      <a:pt x="631" y="2941"/>
                    </a:cubicBezTo>
                    <a:cubicBezTo>
                      <a:pt x="333" y="2191"/>
                      <a:pt x="321" y="1358"/>
                      <a:pt x="607" y="608"/>
                    </a:cubicBezTo>
                    <a:close/>
                    <a:moveTo>
                      <a:pt x="512" y="0"/>
                    </a:moveTo>
                    <a:lnTo>
                      <a:pt x="417" y="250"/>
                    </a:lnTo>
                    <a:cubicBezTo>
                      <a:pt x="12" y="1251"/>
                      <a:pt x="0" y="2191"/>
                      <a:pt x="357" y="3060"/>
                    </a:cubicBezTo>
                    <a:cubicBezTo>
                      <a:pt x="441" y="3251"/>
                      <a:pt x="548" y="3429"/>
                      <a:pt x="679" y="3584"/>
                    </a:cubicBezTo>
                    <a:cubicBezTo>
                      <a:pt x="1238" y="4251"/>
                      <a:pt x="2191" y="4572"/>
                      <a:pt x="3119" y="4870"/>
                    </a:cubicBezTo>
                    <a:cubicBezTo>
                      <a:pt x="4286" y="5263"/>
                      <a:pt x="5394" y="5632"/>
                      <a:pt x="5572" y="6656"/>
                    </a:cubicBezTo>
                    <a:lnTo>
                      <a:pt x="5632" y="6954"/>
                    </a:lnTo>
                    <a:lnTo>
                      <a:pt x="5822" y="6727"/>
                    </a:lnTo>
                    <a:cubicBezTo>
                      <a:pt x="5846" y="6704"/>
                      <a:pt x="6477" y="6037"/>
                      <a:pt x="6382" y="5203"/>
                    </a:cubicBezTo>
                    <a:cubicBezTo>
                      <a:pt x="6322" y="4703"/>
                      <a:pt x="6025" y="4251"/>
                      <a:pt x="5489" y="3870"/>
                    </a:cubicBezTo>
                    <a:cubicBezTo>
                      <a:pt x="5584" y="3715"/>
                      <a:pt x="5667" y="3441"/>
                      <a:pt x="5501" y="2989"/>
                    </a:cubicBezTo>
                    <a:cubicBezTo>
                      <a:pt x="5453" y="2846"/>
                      <a:pt x="5346" y="2739"/>
                      <a:pt x="5203" y="2679"/>
                    </a:cubicBezTo>
                    <a:cubicBezTo>
                      <a:pt x="5101" y="2636"/>
                      <a:pt x="4982" y="2619"/>
                      <a:pt x="4857" y="2619"/>
                    </a:cubicBezTo>
                    <a:cubicBezTo>
                      <a:pt x="4601" y="2619"/>
                      <a:pt x="4315" y="2691"/>
                      <a:pt x="4084" y="2763"/>
                    </a:cubicBezTo>
                    <a:cubicBezTo>
                      <a:pt x="4310" y="2346"/>
                      <a:pt x="4441" y="1774"/>
                      <a:pt x="4060" y="1334"/>
                    </a:cubicBezTo>
                    <a:lnTo>
                      <a:pt x="3870" y="1108"/>
                    </a:lnTo>
                    <a:lnTo>
                      <a:pt x="3798" y="1382"/>
                    </a:lnTo>
                    <a:cubicBezTo>
                      <a:pt x="3787" y="1425"/>
                      <a:pt x="3568" y="2202"/>
                      <a:pt x="2915" y="2202"/>
                    </a:cubicBezTo>
                    <a:cubicBezTo>
                      <a:pt x="2852" y="2202"/>
                      <a:pt x="2785" y="2195"/>
                      <a:pt x="2715" y="2179"/>
                    </a:cubicBezTo>
                    <a:cubicBezTo>
                      <a:pt x="2215" y="2060"/>
                      <a:pt x="1619" y="1644"/>
                      <a:pt x="1488" y="1001"/>
                    </a:cubicBezTo>
                    <a:lnTo>
                      <a:pt x="1464" y="858"/>
                    </a:lnTo>
                    <a:lnTo>
                      <a:pt x="1381" y="822"/>
                    </a:lnTo>
                    <a:cubicBezTo>
                      <a:pt x="1083" y="715"/>
                      <a:pt x="786" y="358"/>
                      <a:pt x="667" y="215"/>
                    </a:cubicBez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7" name="Google Shape;6007;p19"/>
              <p:cNvSpPr/>
              <p:nvPr/>
            </p:nvSpPr>
            <p:spPr>
              <a:xfrm>
                <a:off x="3886475" y="4068525"/>
                <a:ext cx="170300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8" extrusionOk="0">
                    <a:moveTo>
                      <a:pt x="1614" y="305"/>
                    </a:moveTo>
                    <a:cubicBezTo>
                      <a:pt x="1651" y="305"/>
                      <a:pt x="1689" y="306"/>
                      <a:pt x="1727" y="309"/>
                    </a:cubicBezTo>
                    <a:cubicBezTo>
                      <a:pt x="2180" y="356"/>
                      <a:pt x="2585" y="666"/>
                      <a:pt x="2942" y="1213"/>
                    </a:cubicBezTo>
                    <a:lnTo>
                      <a:pt x="3061" y="1392"/>
                    </a:lnTo>
                    <a:lnTo>
                      <a:pt x="3180" y="1213"/>
                    </a:lnTo>
                    <a:cubicBezTo>
                      <a:pt x="3188" y="1205"/>
                      <a:pt x="3274" y="1090"/>
                      <a:pt x="3499" y="1090"/>
                    </a:cubicBezTo>
                    <a:cubicBezTo>
                      <a:pt x="3593" y="1090"/>
                      <a:pt x="3712" y="1110"/>
                      <a:pt x="3859" y="1166"/>
                    </a:cubicBezTo>
                    <a:cubicBezTo>
                      <a:pt x="3930" y="1190"/>
                      <a:pt x="3978" y="1237"/>
                      <a:pt x="4001" y="1309"/>
                    </a:cubicBezTo>
                    <a:cubicBezTo>
                      <a:pt x="4144" y="1642"/>
                      <a:pt x="3859" y="2380"/>
                      <a:pt x="3751" y="2642"/>
                    </a:cubicBezTo>
                    <a:lnTo>
                      <a:pt x="3454" y="3297"/>
                    </a:lnTo>
                    <a:lnTo>
                      <a:pt x="3990" y="2821"/>
                    </a:lnTo>
                    <a:cubicBezTo>
                      <a:pt x="3990" y="2810"/>
                      <a:pt x="4468" y="2393"/>
                      <a:pt x="4951" y="2393"/>
                    </a:cubicBezTo>
                    <a:cubicBezTo>
                      <a:pt x="5028" y="2393"/>
                      <a:pt x="5105" y="2403"/>
                      <a:pt x="5180" y="2428"/>
                    </a:cubicBezTo>
                    <a:cubicBezTo>
                      <a:pt x="4775" y="2630"/>
                      <a:pt x="4335" y="3059"/>
                      <a:pt x="4490" y="3749"/>
                    </a:cubicBezTo>
                    <a:cubicBezTo>
                      <a:pt x="4609" y="4297"/>
                      <a:pt x="5025" y="4916"/>
                      <a:pt x="5680" y="5142"/>
                    </a:cubicBezTo>
                    <a:cubicBezTo>
                      <a:pt x="5764" y="5428"/>
                      <a:pt x="5942" y="5666"/>
                      <a:pt x="6168" y="5845"/>
                    </a:cubicBezTo>
                    <a:cubicBezTo>
                      <a:pt x="5859" y="5945"/>
                      <a:pt x="5538" y="5993"/>
                      <a:pt x="5216" y="5993"/>
                    </a:cubicBezTo>
                    <a:cubicBezTo>
                      <a:pt x="4808" y="5993"/>
                      <a:pt x="4400" y="5915"/>
                      <a:pt x="4013" y="5762"/>
                    </a:cubicBezTo>
                    <a:cubicBezTo>
                      <a:pt x="3859" y="5690"/>
                      <a:pt x="3704" y="5607"/>
                      <a:pt x="3585" y="5500"/>
                    </a:cubicBezTo>
                    <a:cubicBezTo>
                      <a:pt x="2954" y="5000"/>
                      <a:pt x="2656" y="4083"/>
                      <a:pt x="2358" y="3190"/>
                    </a:cubicBezTo>
                    <a:cubicBezTo>
                      <a:pt x="1989" y="2094"/>
                      <a:pt x="1632" y="963"/>
                      <a:pt x="656" y="606"/>
                    </a:cubicBezTo>
                    <a:cubicBezTo>
                      <a:pt x="935" y="402"/>
                      <a:pt x="1271" y="305"/>
                      <a:pt x="1614" y="305"/>
                    </a:cubicBezTo>
                    <a:close/>
                    <a:moveTo>
                      <a:pt x="1573" y="1"/>
                    </a:moveTo>
                    <a:cubicBezTo>
                      <a:pt x="814" y="1"/>
                      <a:pt x="237" y="537"/>
                      <a:pt x="215" y="570"/>
                    </a:cubicBezTo>
                    <a:lnTo>
                      <a:pt x="1" y="773"/>
                    </a:lnTo>
                    <a:lnTo>
                      <a:pt x="287" y="821"/>
                    </a:lnTo>
                    <a:cubicBezTo>
                      <a:pt x="1323" y="1011"/>
                      <a:pt x="1692" y="2106"/>
                      <a:pt x="2073" y="3285"/>
                    </a:cubicBezTo>
                    <a:cubicBezTo>
                      <a:pt x="2382" y="4214"/>
                      <a:pt x="2704" y="5166"/>
                      <a:pt x="3394" y="5726"/>
                    </a:cubicBezTo>
                    <a:cubicBezTo>
                      <a:pt x="3537" y="5857"/>
                      <a:pt x="3716" y="5964"/>
                      <a:pt x="3894" y="6035"/>
                    </a:cubicBezTo>
                    <a:cubicBezTo>
                      <a:pt x="4299" y="6202"/>
                      <a:pt x="4740" y="6297"/>
                      <a:pt x="5180" y="6297"/>
                    </a:cubicBezTo>
                    <a:cubicBezTo>
                      <a:pt x="5644" y="6285"/>
                      <a:pt x="6097" y="6190"/>
                      <a:pt x="6537" y="6024"/>
                    </a:cubicBezTo>
                    <a:lnTo>
                      <a:pt x="6811" y="5928"/>
                    </a:lnTo>
                    <a:lnTo>
                      <a:pt x="6573" y="5762"/>
                    </a:lnTo>
                    <a:cubicBezTo>
                      <a:pt x="6192" y="5500"/>
                      <a:pt x="5966" y="5226"/>
                      <a:pt x="5966" y="5023"/>
                    </a:cubicBezTo>
                    <a:lnTo>
                      <a:pt x="5966" y="4904"/>
                    </a:lnTo>
                    <a:lnTo>
                      <a:pt x="5859" y="4881"/>
                    </a:lnTo>
                    <a:cubicBezTo>
                      <a:pt x="5263" y="4714"/>
                      <a:pt x="4882" y="4154"/>
                      <a:pt x="4775" y="3678"/>
                    </a:cubicBezTo>
                    <a:cubicBezTo>
                      <a:pt x="4585" y="2856"/>
                      <a:pt x="5525" y="2595"/>
                      <a:pt x="5561" y="2583"/>
                    </a:cubicBezTo>
                    <a:lnTo>
                      <a:pt x="5835" y="2511"/>
                    </a:lnTo>
                    <a:lnTo>
                      <a:pt x="5621" y="2333"/>
                    </a:lnTo>
                    <a:cubicBezTo>
                      <a:pt x="5411" y="2151"/>
                      <a:pt x="5179" y="2081"/>
                      <a:pt x="4949" y="2081"/>
                    </a:cubicBezTo>
                    <a:cubicBezTo>
                      <a:pt x="4681" y="2081"/>
                      <a:pt x="4416" y="2175"/>
                      <a:pt x="4192" y="2297"/>
                    </a:cubicBezTo>
                    <a:cubicBezTo>
                      <a:pt x="4299" y="1952"/>
                      <a:pt x="4394" y="1487"/>
                      <a:pt x="4263" y="1178"/>
                    </a:cubicBezTo>
                    <a:cubicBezTo>
                      <a:pt x="4204" y="1035"/>
                      <a:pt x="4097" y="928"/>
                      <a:pt x="3954" y="880"/>
                    </a:cubicBezTo>
                    <a:cubicBezTo>
                      <a:pt x="3774" y="812"/>
                      <a:pt x="3619" y="786"/>
                      <a:pt x="3490" y="786"/>
                    </a:cubicBezTo>
                    <a:cubicBezTo>
                      <a:pt x="3303" y="786"/>
                      <a:pt x="3169" y="841"/>
                      <a:pt x="3085" y="904"/>
                    </a:cubicBezTo>
                    <a:cubicBezTo>
                      <a:pt x="2692" y="368"/>
                      <a:pt x="2251" y="70"/>
                      <a:pt x="1751" y="11"/>
                    </a:cubicBezTo>
                    <a:cubicBezTo>
                      <a:pt x="1691" y="4"/>
                      <a:pt x="1632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8" name="Google Shape;6008;p19"/>
              <p:cNvSpPr/>
              <p:nvPr/>
            </p:nvSpPr>
            <p:spPr>
              <a:xfrm>
                <a:off x="4018650" y="4083475"/>
                <a:ext cx="225350" cy="19592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7" extrusionOk="0">
                    <a:moveTo>
                      <a:pt x="1941" y="1"/>
                    </a:moveTo>
                    <a:cubicBezTo>
                      <a:pt x="1712" y="1"/>
                      <a:pt x="1395" y="178"/>
                      <a:pt x="965" y="699"/>
                    </a:cubicBezTo>
                    <a:cubicBezTo>
                      <a:pt x="0" y="1866"/>
                      <a:pt x="1679" y="2973"/>
                      <a:pt x="1679" y="2973"/>
                    </a:cubicBezTo>
                    <a:cubicBezTo>
                      <a:pt x="1679" y="2973"/>
                      <a:pt x="667" y="3747"/>
                      <a:pt x="548" y="4318"/>
                    </a:cubicBezTo>
                    <a:cubicBezTo>
                      <a:pt x="536" y="4354"/>
                      <a:pt x="536" y="4390"/>
                      <a:pt x="536" y="4425"/>
                    </a:cubicBezTo>
                    <a:cubicBezTo>
                      <a:pt x="536" y="4783"/>
                      <a:pt x="929" y="5104"/>
                      <a:pt x="1203" y="5306"/>
                    </a:cubicBezTo>
                    <a:cubicBezTo>
                      <a:pt x="1358" y="5414"/>
                      <a:pt x="1477" y="5473"/>
                      <a:pt x="1477" y="5473"/>
                    </a:cubicBezTo>
                    <a:cubicBezTo>
                      <a:pt x="750" y="6795"/>
                      <a:pt x="1298" y="7247"/>
                      <a:pt x="1358" y="7295"/>
                    </a:cubicBezTo>
                    <a:cubicBezTo>
                      <a:pt x="1384" y="7315"/>
                      <a:pt x="1550" y="7481"/>
                      <a:pt x="1905" y="7481"/>
                    </a:cubicBezTo>
                    <a:cubicBezTo>
                      <a:pt x="2191" y="7481"/>
                      <a:pt x="2599" y="7374"/>
                      <a:pt x="3155" y="6997"/>
                    </a:cubicBezTo>
                    <a:cubicBezTo>
                      <a:pt x="3155" y="6997"/>
                      <a:pt x="3191" y="7057"/>
                      <a:pt x="3251" y="7140"/>
                    </a:cubicBezTo>
                    <a:cubicBezTo>
                      <a:pt x="3405" y="7342"/>
                      <a:pt x="3715" y="7688"/>
                      <a:pt x="4037" y="7807"/>
                    </a:cubicBezTo>
                    <a:lnTo>
                      <a:pt x="4072" y="7819"/>
                    </a:lnTo>
                    <a:cubicBezTo>
                      <a:pt x="4120" y="7831"/>
                      <a:pt x="4170" y="7837"/>
                      <a:pt x="4223" y="7837"/>
                    </a:cubicBezTo>
                    <a:cubicBezTo>
                      <a:pt x="4275" y="7837"/>
                      <a:pt x="4328" y="7831"/>
                      <a:pt x="4382" y="7819"/>
                    </a:cubicBezTo>
                    <a:cubicBezTo>
                      <a:pt x="4941" y="7628"/>
                      <a:pt x="5620" y="6569"/>
                      <a:pt x="5620" y="6569"/>
                    </a:cubicBezTo>
                    <a:cubicBezTo>
                      <a:pt x="5620" y="6569"/>
                      <a:pt x="6313" y="7433"/>
                      <a:pt x="7109" y="7433"/>
                    </a:cubicBezTo>
                    <a:cubicBezTo>
                      <a:pt x="7382" y="7433"/>
                      <a:pt x="7668" y="7331"/>
                      <a:pt x="7942" y="7057"/>
                    </a:cubicBezTo>
                    <a:cubicBezTo>
                      <a:pt x="9013" y="5985"/>
                      <a:pt x="8430" y="5652"/>
                      <a:pt x="8013" y="5568"/>
                    </a:cubicBezTo>
                    <a:cubicBezTo>
                      <a:pt x="7596" y="5485"/>
                      <a:pt x="7311" y="5140"/>
                      <a:pt x="7585" y="4187"/>
                    </a:cubicBezTo>
                    <a:cubicBezTo>
                      <a:pt x="7585" y="4187"/>
                      <a:pt x="8620" y="2282"/>
                      <a:pt x="7096" y="973"/>
                    </a:cubicBezTo>
                    <a:cubicBezTo>
                      <a:pt x="6571" y="465"/>
                      <a:pt x="5999" y="304"/>
                      <a:pt x="5483" y="304"/>
                    </a:cubicBezTo>
                    <a:cubicBezTo>
                      <a:pt x="4584" y="304"/>
                      <a:pt x="3858" y="794"/>
                      <a:pt x="3858" y="794"/>
                    </a:cubicBezTo>
                    <a:cubicBezTo>
                      <a:pt x="3546" y="916"/>
                      <a:pt x="3296" y="968"/>
                      <a:pt x="3097" y="968"/>
                    </a:cubicBezTo>
                    <a:cubicBezTo>
                      <a:pt x="2712" y="968"/>
                      <a:pt x="2520" y="771"/>
                      <a:pt x="2441" y="496"/>
                    </a:cubicBezTo>
                    <a:cubicBezTo>
                      <a:pt x="2375" y="272"/>
                      <a:pt x="2225" y="1"/>
                      <a:pt x="19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9" name="Google Shape;6009;p19"/>
              <p:cNvSpPr/>
              <p:nvPr/>
            </p:nvSpPr>
            <p:spPr>
              <a:xfrm>
                <a:off x="4028175" y="4079875"/>
                <a:ext cx="210175" cy="203550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2" extrusionOk="0">
                    <a:moveTo>
                      <a:pt x="1574" y="291"/>
                    </a:moveTo>
                    <a:cubicBezTo>
                      <a:pt x="1591" y="291"/>
                      <a:pt x="1607" y="292"/>
                      <a:pt x="1620" y="295"/>
                    </a:cubicBezTo>
                    <a:cubicBezTo>
                      <a:pt x="1798" y="343"/>
                      <a:pt x="1881" y="581"/>
                      <a:pt x="1917" y="688"/>
                    </a:cubicBezTo>
                    <a:cubicBezTo>
                      <a:pt x="1965" y="890"/>
                      <a:pt x="2108" y="1069"/>
                      <a:pt x="2310" y="1176"/>
                    </a:cubicBezTo>
                    <a:cubicBezTo>
                      <a:pt x="2426" y="1234"/>
                      <a:pt x="2561" y="1263"/>
                      <a:pt x="2716" y="1263"/>
                    </a:cubicBezTo>
                    <a:cubicBezTo>
                      <a:pt x="2944" y="1263"/>
                      <a:pt x="3213" y="1201"/>
                      <a:pt x="3525" y="1081"/>
                    </a:cubicBezTo>
                    <a:lnTo>
                      <a:pt x="3560" y="1057"/>
                    </a:lnTo>
                    <a:cubicBezTo>
                      <a:pt x="3605" y="1027"/>
                      <a:pt x="4271" y="591"/>
                      <a:pt x="5090" y="591"/>
                    </a:cubicBezTo>
                    <a:cubicBezTo>
                      <a:pt x="5579" y="591"/>
                      <a:pt x="6122" y="746"/>
                      <a:pt x="6620" y="1236"/>
                    </a:cubicBezTo>
                    <a:cubicBezTo>
                      <a:pt x="8037" y="2438"/>
                      <a:pt x="7108" y="4188"/>
                      <a:pt x="7073" y="4260"/>
                    </a:cubicBezTo>
                    <a:lnTo>
                      <a:pt x="7061" y="4296"/>
                    </a:lnTo>
                    <a:cubicBezTo>
                      <a:pt x="6906" y="4843"/>
                      <a:pt x="6906" y="5236"/>
                      <a:pt x="7073" y="5510"/>
                    </a:cubicBezTo>
                    <a:cubicBezTo>
                      <a:pt x="7192" y="5701"/>
                      <a:pt x="7382" y="5820"/>
                      <a:pt x="7596" y="5855"/>
                    </a:cubicBezTo>
                    <a:cubicBezTo>
                      <a:pt x="7716" y="5879"/>
                      <a:pt x="7954" y="5951"/>
                      <a:pt x="8013" y="6129"/>
                    </a:cubicBezTo>
                    <a:cubicBezTo>
                      <a:pt x="8049" y="6248"/>
                      <a:pt x="8025" y="6534"/>
                      <a:pt x="7454" y="7094"/>
                    </a:cubicBezTo>
                    <a:cubicBezTo>
                      <a:pt x="7271" y="7299"/>
                      <a:pt x="7001" y="7428"/>
                      <a:pt x="6717" y="7428"/>
                    </a:cubicBezTo>
                    <a:cubicBezTo>
                      <a:pt x="6705" y="7428"/>
                      <a:pt x="6692" y="7427"/>
                      <a:pt x="6680" y="7427"/>
                    </a:cubicBezTo>
                    <a:cubicBezTo>
                      <a:pt x="5989" y="7379"/>
                      <a:pt x="5358" y="6617"/>
                      <a:pt x="5358" y="6617"/>
                    </a:cubicBezTo>
                    <a:lnTo>
                      <a:pt x="5227" y="6451"/>
                    </a:lnTo>
                    <a:lnTo>
                      <a:pt x="5108" y="6629"/>
                    </a:lnTo>
                    <a:cubicBezTo>
                      <a:pt x="4929" y="6915"/>
                      <a:pt x="4370" y="7677"/>
                      <a:pt x="3953" y="7820"/>
                    </a:cubicBezTo>
                    <a:cubicBezTo>
                      <a:pt x="3917" y="7826"/>
                      <a:pt x="3882" y="7829"/>
                      <a:pt x="3846" y="7829"/>
                    </a:cubicBezTo>
                    <a:cubicBezTo>
                      <a:pt x="3810" y="7829"/>
                      <a:pt x="3775" y="7826"/>
                      <a:pt x="3739" y="7820"/>
                    </a:cubicBezTo>
                    <a:lnTo>
                      <a:pt x="3703" y="7808"/>
                    </a:lnTo>
                    <a:cubicBezTo>
                      <a:pt x="3405" y="7701"/>
                      <a:pt x="3108" y="7344"/>
                      <a:pt x="2989" y="7189"/>
                    </a:cubicBezTo>
                    <a:cubicBezTo>
                      <a:pt x="2929" y="7117"/>
                      <a:pt x="2894" y="7058"/>
                      <a:pt x="2894" y="7058"/>
                    </a:cubicBezTo>
                    <a:lnTo>
                      <a:pt x="2810" y="6927"/>
                    </a:lnTo>
                    <a:lnTo>
                      <a:pt x="2691" y="6998"/>
                    </a:lnTo>
                    <a:cubicBezTo>
                      <a:pt x="2168" y="7354"/>
                      <a:pt x="1791" y="7454"/>
                      <a:pt x="1533" y="7454"/>
                    </a:cubicBezTo>
                    <a:cubicBezTo>
                      <a:pt x="1223" y="7454"/>
                      <a:pt x="1085" y="7309"/>
                      <a:pt x="1072" y="7296"/>
                    </a:cubicBezTo>
                    <a:cubicBezTo>
                      <a:pt x="1048" y="7284"/>
                      <a:pt x="560" y="6891"/>
                      <a:pt x="1239" y="5677"/>
                    </a:cubicBezTo>
                    <a:lnTo>
                      <a:pt x="1310" y="5546"/>
                    </a:lnTo>
                    <a:lnTo>
                      <a:pt x="1179" y="5474"/>
                    </a:lnTo>
                    <a:cubicBezTo>
                      <a:pt x="1179" y="5474"/>
                      <a:pt x="1060" y="5415"/>
                      <a:pt x="917" y="5308"/>
                    </a:cubicBezTo>
                    <a:cubicBezTo>
                      <a:pt x="536" y="5046"/>
                      <a:pt x="310" y="4772"/>
                      <a:pt x="310" y="4569"/>
                    </a:cubicBezTo>
                    <a:cubicBezTo>
                      <a:pt x="310" y="4546"/>
                      <a:pt x="310" y="4522"/>
                      <a:pt x="322" y="4498"/>
                    </a:cubicBezTo>
                    <a:cubicBezTo>
                      <a:pt x="417" y="4069"/>
                      <a:pt x="1119" y="3438"/>
                      <a:pt x="1393" y="3236"/>
                    </a:cubicBezTo>
                    <a:lnTo>
                      <a:pt x="1560" y="3105"/>
                    </a:lnTo>
                    <a:lnTo>
                      <a:pt x="1381" y="2986"/>
                    </a:lnTo>
                    <a:cubicBezTo>
                      <a:pt x="1370" y="2986"/>
                      <a:pt x="560" y="2438"/>
                      <a:pt x="453" y="1748"/>
                    </a:cubicBezTo>
                    <a:cubicBezTo>
                      <a:pt x="405" y="1450"/>
                      <a:pt x="500" y="1152"/>
                      <a:pt x="703" y="938"/>
                    </a:cubicBezTo>
                    <a:cubicBezTo>
                      <a:pt x="1159" y="397"/>
                      <a:pt x="1435" y="291"/>
                      <a:pt x="1574" y="291"/>
                    </a:cubicBezTo>
                    <a:close/>
                    <a:moveTo>
                      <a:pt x="1566" y="0"/>
                    </a:moveTo>
                    <a:cubicBezTo>
                      <a:pt x="1255" y="0"/>
                      <a:pt x="894" y="245"/>
                      <a:pt x="465" y="759"/>
                    </a:cubicBezTo>
                    <a:cubicBezTo>
                      <a:pt x="215" y="1045"/>
                      <a:pt x="96" y="1426"/>
                      <a:pt x="143" y="1795"/>
                    </a:cubicBezTo>
                    <a:cubicBezTo>
                      <a:pt x="238" y="2414"/>
                      <a:pt x="774" y="2914"/>
                      <a:pt x="1048" y="3129"/>
                    </a:cubicBezTo>
                    <a:cubicBezTo>
                      <a:pt x="750" y="3379"/>
                      <a:pt x="119" y="3950"/>
                      <a:pt x="12" y="4438"/>
                    </a:cubicBezTo>
                    <a:cubicBezTo>
                      <a:pt x="12" y="4486"/>
                      <a:pt x="0" y="4534"/>
                      <a:pt x="0" y="4581"/>
                    </a:cubicBezTo>
                    <a:cubicBezTo>
                      <a:pt x="12" y="4974"/>
                      <a:pt x="405" y="5331"/>
                      <a:pt x="738" y="5570"/>
                    </a:cubicBezTo>
                    <a:cubicBezTo>
                      <a:pt x="798" y="5617"/>
                      <a:pt x="858" y="5641"/>
                      <a:pt x="893" y="5677"/>
                    </a:cubicBezTo>
                    <a:cubicBezTo>
                      <a:pt x="215" y="6998"/>
                      <a:pt x="810" y="7498"/>
                      <a:pt x="858" y="7534"/>
                    </a:cubicBezTo>
                    <a:cubicBezTo>
                      <a:pt x="892" y="7576"/>
                      <a:pt x="1098" y="7776"/>
                      <a:pt x="1513" y="7776"/>
                    </a:cubicBezTo>
                    <a:cubicBezTo>
                      <a:pt x="1807" y="7776"/>
                      <a:pt x="2207" y="7675"/>
                      <a:pt x="2727" y="7344"/>
                    </a:cubicBezTo>
                    <a:lnTo>
                      <a:pt x="2751" y="7379"/>
                    </a:lnTo>
                    <a:cubicBezTo>
                      <a:pt x="2917" y="7582"/>
                      <a:pt x="3239" y="7963"/>
                      <a:pt x="3608" y="8094"/>
                    </a:cubicBezTo>
                    <a:lnTo>
                      <a:pt x="3644" y="8106"/>
                    </a:lnTo>
                    <a:cubicBezTo>
                      <a:pt x="3715" y="8117"/>
                      <a:pt x="3786" y="8129"/>
                      <a:pt x="3858" y="8141"/>
                    </a:cubicBezTo>
                    <a:cubicBezTo>
                      <a:pt x="3929" y="8141"/>
                      <a:pt x="3989" y="8129"/>
                      <a:pt x="4048" y="8106"/>
                    </a:cubicBezTo>
                    <a:cubicBezTo>
                      <a:pt x="4513" y="7963"/>
                      <a:pt x="5037" y="7272"/>
                      <a:pt x="5263" y="6963"/>
                    </a:cubicBezTo>
                    <a:cubicBezTo>
                      <a:pt x="5501" y="7213"/>
                      <a:pt x="6037" y="7701"/>
                      <a:pt x="6668" y="7736"/>
                    </a:cubicBezTo>
                    <a:cubicBezTo>
                      <a:pt x="6681" y="7737"/>
                      <a:pt x="6695" y="7737"/>
                      <a:pt x="6709" y="7737"/>
                    </a:cubicBezTo>
                    <a:cubicBezTo>
                      <a:pt x="7075" y="7737"/>
                      <a:pt x="7427" y="7584"/>
                      <a:pt x="7668" y="7320"/>
                    </a:cubicBezTo>
                    <a:cubicBezTo>
                      <a:pt x="8192" y="6796"/>
                      <a:pt x="8406" y="6379"/>
                      <a:pt x="8299" y="6046"/>
                    </a:cubicBezTo>
                    <a:cubicBezTo>
                      <a:pt x="8228" y="5808"/>
                      <a:pt x="8001" y="5641"/>
                      <a:pt x="7656" y="5581"/>
                    </a:cubicBezTo>
                    <a:cubicBezTo>
                      <a:pt x="7525" y="5558"/>
                      <a:pt x="7406" y="5486"/>
                      <a:pt x="7335" y="5367"/>
                    </a:cubicBezTo>
                    <a:cubicBezTo>
                      <a:pt x="7215" y="5177"/>
                      <a:pt x="7215" y="4843"/>
                      <a:pt x="7346" y="4403"/>
                    </a:cubicBezTo>
                    <a:cubicBezTo>
                      <a:pt x="7442" y="4200"/>
                      <a:pt x="8347" y="2319"/>
                      <a:pt x="6823" y="1021"/>
                    </a:cubicBezTo>
                    <a:cubicBezTo>
                      <a:pt x="6267" y="484"/>
                      <a:pt x="5660" y="313"/>
                      <a:pt x="5113" y="313"/>
                    </a:cubicBezTo>
                    <a:cubicBezTo>
                      <a:pt x="4241" y="313"/>
                      <a:pt x="3522" y="746"/>
                      <a:pt x="3405" y="819"/>
                    </a:cubicBezTo>
                    <a:cubicBezTo>
                      <a:pt x="3135" y="916"/>
                      <a:pt x="2903" y="967"/>
                      <a:pt x="2718" y="967"/>
                    </a:cubicBezTo>
                    <a:cubicBezTo>
                      <a:pt x="2609" y="967"/>
                      <a:pt x="2516" y="949"/>
                      <a:pt x="2441" y="914"/>
                    </a:cubicBezTo>
                    <a:cubicBezTo>
                      <a:pt x="2322" y="855"/>
                      <a:pt x="2239" y="736"/>
                      <a:pt x="2203" y="605"/>
                    </a:cubicBezTo>
                    <a:cubicBezTo>
                      <a:pt x="2108" y="271"/>
                      <a:pt x="1917" y="57"/>
                      <a:pt x="1667" y="9"/>
                    </a:cubicBezTo>
                    <a:cubicBezTo>
                      <a:pt x="1634" y="3"/>
                      <a:pt x="1600" y="0"/>
                      <a:pt x="1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0" name="Google Shape;6010;p19"/>
              <p:cNvSpPr/>
              <p:nvPr/>
            </p:nvSpPr>
            <p:spPr>
              <a:xfrm>
                <a:off x="4247250" y="44268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8418" y="714"/>
                    </a:moveTo>
                    <a:cubicBezTo>
                      <a:pt x="8620" y="941"/>
                      <a:pt x="8847" y="1131"/>
                      <a:pt x="9109" y="1310"/>
                    </a:cubicBezTo>
                    <a:cubicBezTo>
                      <a:pt x="9109" y="3667"/>
                      <a:pt x="8370" y="5608"/>
                      <a:pt x="6918" y="7060"/>
                    </a:cubicBezTo>
                    <a:cubicBezTo>
                      <a:pt x="5880" y="8098"/>
                      <a:pt x="4797" y="8629"/>
                      <a:pt x="3766" y="8629"/>
                    </a:cubicBezTo>
                    <a:cubicBezTo>
                      <a:pt x="3307" y="8629"/>
                      <a:pt x="2859" y="8523"/>
                      <a:pt x="2429" y="8311"/>
                    </a:cubicBezTo>
                    <a:cubicBezTo>
                      <a:pt x="1203" y="7715"/>
                      <a:pt x="393" y="6346"/>
                      <a:pt x="429" y="5453"/>
                    </a:cubicBezTo>
                    <a:lnTo>
                      <a:pt x="441" y="5322"/>
                    </a:lnTo>
                    <a:cubicBezTo>
                      <a:pt x="495" y="4300"/>
                      <a:pt x="1344" y="3527"/>
                      <a:pt x="2333" y="3527"/>
                    </a:cubicBezTo>
                    <a:cubicBezTo>
                      <a:pt x="2428" y="3527"/>
                      <a:pt x="2523" y="3534"/>
                      <a:pt x="2620" y="3548"/>
                    </a:cubicBezTo>
                    <a:cubicBezTo>
                      <a:pt x="3727" y="3727"/>
                      <a:pt x="4453" y="4810"/>
                      <a:pt x="4179" y="5894"/>
                    </a:cubicBezTo>
                    <a:lnTo>
                      <a:pt x="4144" y="6048"/>
                    </a:lnTo>
                    <a:lnTo>
                      <a:pt x="4287" y="6084"/>
                    </a:lnTo>
                    <a:cubicBezTo>
                      <a:pt x="4404" y="6113"/>
                      <a:pt x="4521" y="6127"/>
                      <a:pt x="4639" y="6127"/>
                    </a:cubicBezTo>
                    <a:cubicBezTo>
                      <a:pt x="5109" y="6127"/>
                      <a:pt x="5585" y="5900"/>
                      <a:pt x="6061" y="5453"/>
                    </a:cubicBezTo>
                    <a:cubicBezTo>
                      <a:pt x="7430" y="4143"/>
                      <a:pt x="8097" y="2215"/>
                      <a:pt x="8418" y="714"/>
                    </a:cubicBezTo>
                    <a:close/>
                    <a:moveTo>
                      <a:pt x="8239" y="0"/>
                    </a:moveTo>
                    <a:lnTo>
                      <a:pt x="8180" y="333"/>
                    </a:lnTo>
                    <a:cubicBezTo>
                      <a:pt x="7894" y="1822"/>
                      <a:pt x="7263" y="3882"/>
                      <a:pt x="5846" y="5215"/>
                    </a:cubicBezTo>
                    <a:cubicBezTo>
                      <a:pt x="5426" y="5613"/>
                      <a:pt x="5016" y="5817"/>
                      <a:pt x="4624" y="5817"/>
                    </a:cubicBezTo>
                    <a:cubicBezTo>
                      <a:pt x="4583" y="5817"/>
                      <a:pt x="4542" y="5815"/>
                      <a:pt x="4501" y="5810"/>
                    </a:cubicBezTo>
                    <a:cubicBezTo>
                      <a:pt x="4703" y="4596"/>
                      <a:pt x="3870" y="3453"/>
                      <a:pt x="2655" y="3274"/>
                    </a:cubicBezTo>
                    <a:cubicBezTo>
                      <a:pt x="2546" y="3258"/>
                      <a:pt x="2438" y="3251"/>
                      <a:pt x="2332" y="3251"/>
                    </a:cubicBezTo>
                    <a:cubicBezTo>
                      <a:pt x="1238" y="3251"/>
                      <a:pt x="296" y="4061"/>
                      <a:pt x="155" y="5167"/>
                    </a:cubicBezTo>
                    <a:lnTo>
                      <a:pt x="131" y="5298"/>
                    </a:lnTo>
                    <a:cubicBezTo>
                      <a:pt x="0" y="6287"/>
                      <a:pt x="858" y="7882"/>
                      <a:pt x="2286" y="8584"/>
                    </a:cubicBezTo>
                    <a:cubicBezTo>
                      <a:pt x="2751" y="8811"/>
                      <a:pt x="3263" y="8930"/>
                      <a:pt x="3775" y="8930"/>
                    </a:cubicBezTo>
                    <a:cubicBezTo>
                      <a:pt x="4691" y="8930"/>
                      <a:pt x="5846" y="8561"/>
                      <a:pt x="7120" y="7275"/>
                    </a:cubicBezTo>
                    <a:cubicBezTo>
                      <a:pt x="8656" y="5739"/>
                      <a:pt x="9418" y="3703"/>
                      <a:pt x="9394" y="1226"/>
                    </a:cubicBezTo>
                    <a:lnTo>
                      <a:pt x="9394" y="1143"/>
                    </a:lnTo>
                    <a:lnTo>
                      <a:pt x="9323" y="1095"/>
                    </a:lnTo>
                    <a:cubicBezTo>
                      <a:pt x="8990" y="881"/>
                      <a:pt x="8692" y="595"/>
                      <a:pt x="8442" y="274"/>
                    </a:cubicBezTo>
                    <a:lnTo>
                      <a:pt x="82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1" name="Google Shape;6011;p19"/>
              <p:cNvSpPr/>
              <p:nvPr/>
            </p:nvSpPr>
            <p:spPr>
              <a:xfrm>
                <a:off x="46178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5501" y="299"/>
                    </a:moveTo>
                    <a:cubicBezTo>
                      <a:pt x="6394" y="299"/>
                      <a:pt x="7716" y="1097"/>
                      <a:pt x="8311" y="2300"/>
                    </a:cubicBezTo>
                    <a:cubicBezTo>
                      <a:pt x="8990" y="3693"/>
                      <a:pt x="8549" y="5288"/>
                      <a:pt x="7061" y="6788"/>
                    </a:cubicBezTo>
                    <a:cubicBezTo>
                      <a:pt x="5608" y="8241"/>
                      <a:pt x="3668" y="8979"/>
                      <a:pt x="1310" y="8979"/>
                    </a:cubicBezTo>
                    <a:lnTo>
                      <a:pt x="1298" y="8979"/>
                    </a:lnTo>
                    <a:cubicBezTo>
                      <a:pt x="1132" y="8717"/>
                      <a:pt x="929" y="8491"/>
                      <a:pt x="703" y="8289"/>
                    </a:cubicBezTo>
                    <a:cubicBezTo>
                      <a:pt x="2203" y="7967"/>
                      <a:pt x="4132" y="7312"/>
                      <a:pt x="5442" y="5931"/>
                    </a:cubicBezTo>
                    <a:cubicBezTo>
                      <a:pt x="6001" y="5336"/>
                      <a:pt x="6228" y="4740"/>
                      <a:pt x="6073" y="4157"/>
                    </a:cubicBezTo>
                    <a:lnTo>
                      <a:pt x="6037" y="4014"/>
                    </a:lnTo>
                    <a:lnTo>
                      <a:pt x="5894" y="4050"/>
                    </a:lnTo>
                    <a:cubicBezTo>
                      <a:pt x="5739" y="4089"/>
                      <a:pt x="5584" y="4108"/>
                      <a:pt x="5431" y="4108"/>
                    </a:cubicBezTo>
                    <a:cubicBezTo>
                      <a:pt x="4519" y="4108"/>
                      <a:pt x="3703" y="3439"/>
                      <a:pt x="3561" y="2490"/>
                    </a:cubicBezTo>
                    <a:cubicBezTo>
                      <a:pt x="3382" y="1395"/>
                      <a:pt x="4203" y="383"/>
                      <a:pt x="5323" y="311"/>
                    </a:cubicBezTo>
                    <a:lnTo>
                      <a:pt x="5454" y="311"/>
                    </a:lnTo>
                    <a:lnTo>
                      <a:pt x="5454" y="299"/>
                    </a:lnTo>
                    <a:close/>
                    <a:moveTo>
                      <a:pt x="5506" y="1"/>
                    </a:moveTo>
                    <a:cubicBezTo>
                      <a:pt x="5434" y="1"/>
                      <a:pt x="5365" y="5"/>
                      <a:pt x="5299" y="14"/>
                    </a:cubicBezTo>
                    <a:lnTo>
                      <a:pt x="5216" y="26"/>
                    </a:lnTo>
                    <a:cubicBezTo>
                      <a:pt x="3370" y="204"/>
                      <a:pt x="2560" y="2454"/>
                      <a:pt x="3882" y="3764"/>
                    </a:cubicBezTo>
                    <a:cubicBezTo>
                      <a:pt x="4295" y="4187"/>
                      <a:pt x="4861" y="4414"/>
                      <a:pt x="5441" y="4414"/>
                    </a:cubicBezTo>
                    <a:cubicBezTo>
                      <a:pt x="5564" y="4414"/>
                      <a:pt x="5688" y="4404"/>
                      <a:pt x="5811" y="4383"/>
                    </a:cubicBezTo>
                    <a:lnTo>
                      <a:pt x="5811" y="4383"/>
                    </a:lnTo>
                    <a:cubicBezTo>
                      <a:pt x="5858" y="4812"/>
                      <a:pt x="5668" y="5264"/>
                      <a:pt x="5216" y="5729"/>
                    </a:cubicBezTo>
                    <a:cubicBezTo>
                      <a:pt x="3882" y="7146"/>
                      <a:pt x="1822" y="7777"/>
                      <a:pt x="334" y="8062"/>
                    </a:cubicBezTo>
                    <a:lnTo>
                      <a:pt x="1" y="8122"/>
                    </a:lnTo>
                    <a:lnTo>
                      <a:pt x="274" y="8324"/>
                    </a:lnTo>
                    <a:cubicBezTo>
                      <a:pt x="596" y="8562"/>
                      <a:pt x="870" y="8860"/>
                      <a:pt x="1096" y="9205"/>
                    </a:cubicBezTo>
                    <a:lnTo>
                      <a:pt x="1144" y="9277"/>
                    </a:lnTo>
                    <a:lnTo>
                      <a:pt x="1310" y="9277"/>
                    </a:lnTo>
                    <a:cubicBezTo>
                      <a:pt x="3751" y="9277"/>
                      <a:pt x="5763" y="8515"/>
                      <a:pt x="7275" y="7003"/>
                    </a:cubicBezTo>
                    <a:cubicBezTo>
                      <a:pt x="9430" y="4848"/>
                      <a:pt x="9014" y="3050"/>
                      <a:pt x="8585" y="2169"/>
                    </a:cubicBezTo>
                    <a:cubicBezTo>
                      <a:pt x="7930" y="836"/>
                      <a:pt x="6498" y="1"/>
                      <a:pt x="55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2" name="Google Shape;6012;p19"/>
              <p:cNvSpPr/>
              <p:nvPr/>
            </p:nvSpPr>
            <p:spPr>
              <a:xfrm>
                <a:off x="43853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37" y="1"/>
                    </a:moveTo>
                    <a:lnTo>
                      <a:pt x="1" y="13"/>
                    </a:lnTo>
                    <a:lnTo>
                      <a:pt x="37" y="60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3" name="Google Shape;6013;p19"/>
              <p:cNvSpPr/>
              <p:nvPr/>
            </p:nvSpPr>
            <p:spPr>
              <a:xfrm>
                <a:off x="4380000" y="4272675"/>
                <a:ext cx="110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51" extrusionOk="0">
                    <a:moveTo>
                      <a:pt x="441" y="1"/>
                    </a:moveTo>
                    <a:lnTo>
                      <a:pt x="203" y="96"/>
                    </a:lnTo>
                    <a:lnTo>
                      <a:pt x="0" y="155"/>
                    </a:lnTo>
                    <a:lnTo>
                      <a:pt x="310" y="751"/>
                    </a:lnTo>
                    <a:lnTo>
                      <a:pt x="393" y="322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4" name="Google Shape;6014;p19"/>
              <p:cNvSpPr/>
              <p:nvPr/>
            </p:nvSpPr>
            <p:spPr>
              <a:xfrm>
                <a:off x="4352925" y="41619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10454" y="1"/>
                    </a:moveTo>
                    <a:cubicBezTo>
                      <a:pt x="9394" y="1"/>
                      <a:pt x="9454" y="1632"/>
                      <a:pt x="8263" y="1775"/>
                    </a:cubicBezTo>
                    <a:cubicBezTo>
                      <a:pt x="7965" y="1810"/>
                      <a:pt x="7596" y="1858"/>
                      <a:pt x="7179" y="1882"/>
                    </a:cubicBezTo>
                    <a:cubicBezTo>
                      <a:pt x="7037" y="1989"/>
                      <a:pt x="6870" y="2084"/>
                      <a:pt x="6703" y="2156"/>
                    </a:cubicBezTo>
                    <a:cubicBezTo>
                      <a:pt x="6298" y="2316"/>
                      <a:pt x="5870" y="2397"/>
                      <a:pt x="5440" y="2397"/>
                    </a:cubicBezTo>
                    <a:cubicBezTo>
                      <a:pt x="5010" y="2397"/>
                      <a:pt x="4578" y="2316"/>
                      <a:pt x="4167" y="2156"/>
                    </a:cubicBezTo>
                    <a:cubicBezTo>
                      <a:pt x="4024" y="2263"/>
                      <a:pt x="3893" y="2334"/>
                      <a:pt x="3893" y="2334"/>
                    </a:cubicBezTo>
                    <a:cubicBezTo>
                      <a:pt x="4620" y="3656"/>
                      <a:pt x="4072" y="4108"/>
                      <a:pt x="4024" y="4144"/>
                    </a:cubicBezTo>
                    <a:cubicBezTo>
                      <a:pt x="3991" y="4170"/>
                      <a:pt x="3824" y="4339"/>
                      <a:pt x="3470" y="4339"/>
                    </a:cubicBezTo>
                    <a:cubicBezTo>
                      <a:pt x="3185" y="4339"/>
                      <a:pt x="2779" y="4229"/>
                      <a:pt x="2226" y="3846"/>
                    </a:cubicBezTo>
                    <a:cubicBezTo>
                      <a:pt x="2226" y="3846"/>
                      <a:pt x="2179" y="3906"/>
                      <a:pt x="2119" y="4001"/>
                    </a:cubicBezTo>
                    <a:cubicBezTo>
                      <a:pt x="2417" y="4739"/>
                      <a:pt x="2584" y="5704"/>
                      <a:pt x="2167" y="6692"/>
                    </a:cubicBezTo>
                    <a:cubicBezTo>
                      <a:pt x="2096" y="6870"/>
                      <a:pt x="2000" y="7037"/>
                      <a:pt x="1869" y="7180"/>
                    </a:cubicBezTo>
                    <a:cubicBezTo>
                      <a:pt x="1857" y="7597"/>
                      <a:pt x="1798" y="7954"/>
                      <a:pt x="1774" y="8263"/>
                    </a:cubicBezTo>
                    <a:cubicBezTo>
                      <a:pt x="1619" y="9466"/>
                      <a:pt x="0" y="9395"/>
                      <a:pt x="0" y="10454"/>
                    </a:cubicBezTo>
                    <a:cubicBezTo>
                      <a:pt x="0" y="11514"/>
                      <a:pt x="1167" y="11621"/>
                      <a:pt x="1167" y="11621"/>
                    </a:cubicBezTo>
                    <a:cubicBezTo>
                      <a:pt x="2893" y="11573"/>
                      <a:pt x="3274" y="10157"/>
                      <a:pt x="3322" y="9061"/>
                    </a:cubicBezTo>
                    <a:cubicBezTo>
                      <a:pt x="3429" y="9752"/>
                      <a:pt x="3691" y="10407"/>
                      <a:pt x="4108" y="10966"/>
                    </a:cubicBezTo>
                    <a:cubicBezTo>
                      <a:pt x="4358" y="11300"/>
                      <a:pt x="4667" y="11585"/>
                      <a:pt x="5024" y="11823"/>
                    </a:cubicBezTo>
                    <a:cubicBezTo>
                      <a:pt x="5417" y="12073"/>
                      <a:pt x="5858" y="12240"/>
                      <a:pt x="6322" y="12323"/>
                    </a:cubicBezTo>
                    <a:cubicBezTo>
                      <a:pt x="7001" y="11157"/>
                      <a:pt x="5478" y="9003"/>
                      <a:pt x="5477" y="9002"/>
                    </a:cubicBezTo>
                    <a:lnTo>
                      <a:pt x="5477" y="9002"/>
                    </a:lnTo>
                    <a:cubicBezTo>
                      <a:pt x="7069" y="11096"/>
                      <a:pt x="8500" y="11612"/>
                      <a:pt x="9524" y="11612"/>
                    </a:cubicBezTo>
                    <a:cubicBezTo>
                      <a:pt x="10444" y="11612"/>
                      <a:pt x="11036" y="11195"/>
                      <a:pt x="11120" y="11133"/>
                    </a:cubicBezTo>
                    <a:cubicBezTo>
                      <a:pt x="11251" y="10954"/>
                      <a:pt x="12966" y="8513"/>
                      <a:pt x="8989" y="5489"/>
                    </a:cubicBezTo>
                    <a:lnTo>
                      <a:pt x="8989" y="5489"/>
                    </a:lnTo>
                    <a:cubicBezTo>
                      <a:pt x="8990" y="5490"/>
                      <a:pt x="10431" y="6509"/>
                      <a:pt x="11594" y="6509"/>
                    </a:cubicBezTo>
                    <a:cubicBezTo>
                      <a:pt x="11853" y="6509"/>
                      <a:pt x="12099" y="6458"/>
                      <a:pt x="12311" y="6335"/>
                    </a:cubicBezTo>
                    <a:cubicBezTo>
                      <a:pt x="12240" y="5870"/>
                      <a:pt x="12061" y="5430"/>
                      <a:pt x="11811" y="5037"/>
                    </a:cubicBezTo>
                    <a:cubicBezTo>
                      <a:pt x="11585" y="4680"/>
                      <a:pt x="11299" y="4358"/>
                      <a:pt x="10954" y="4108"/>
                    </a:cubicBezTo>
                    <a:cubicBezTo>
                      <a:pt x="10394" y="3691"/>
                      <a:pt x="9751" y="3430"/>
                      <a:pt x="9061" y="3322"/>
                    </a:cubicBezTo>
                    <a:cubicBezTo>
                      <a:pt x="10156" y="3287"/>
                      <a:pt x="11573" y="2894"/>
                      <a:pt x="11609" y="1167"/>
                    </a:cubicBezTo>
                    <a:cubicBezTo>
                      <a:pt x="11609" y="1167"/>
                      <a:pt x="11513" y="1"/>
                      <a:pt x="104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5" name="Google Shape;6015;p19"/>
              <p:cNvSpPr/>
              <p:nvPr/>
            </p:nvSpPr>
            <p:spPr>
              <a:xfrm>
                <a:off x="4349350" y="41583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10597" y="298"/>
                    </a:moveTo>
                    <a:cubicBezTo>
                      <a:pt x="11502" y="298"/>
                      <a:pt x="11609" y="1287"/>
                      <a:pt x="11609" y="1310"/>
                    </a:cubicBezTo>
                    <a:cubicBezTo>
                      <a:pt x="11573" y="2894"/>
                      <a:pt x="10275" y="3275"/>
                      <a:pt x="9204" y="3322"/>
                    </a:cubicBezTo>
                    <a:lnTo>
                      <a:pt x="7751" y="3370"/>
                    </a:lnTo>
                    <a:lnTo>
                      <a:pt x="9180" y="3620"/>
                    </a:lnTo>
                    <a:cubicBezTo>
                      <a:pt x="9847" y="3715"/>
                      <a:pt x="10478" y="3977"/>
                      <a:pt x="11013" y="4370"/>
                    </a:cubicBezTo>
                    <a:cubicBezTo>
                      <a:pt x="11680" y="4858"/>
                      <a:pt x="12133" y="5585"/>
                      <a:pt x="12299" y="6394"/>
                    </a:cubicBezTo>
                    <a:cubicBezTo>
                      <a:pt x="12138" y="6465"/>
                      <a:pt x="11956" y="6496"/>
                      <a:pt x="11765" y="6496"/>
                    </a:cubicBezTo>
                    <a:cubicBezTo>
                      <a:pt x="10673" y="6496"/>
                      <a:pt x="9250" y="5511"/>
                      <a:pt x="9239" y="5501"/>
                    </a:cubicBezTo>
                    <a:lnTo>
                      <a:pt x="9049" y="5739"/>
                    </a:lnTo>
                    <a:cubicBezTo>
                      <a:pt x="12823" y="8609"/>
                      <a:pt x="11383" y="10859"/>
                      <a:pt x="11156" y="11157"/>
                    </a:cubicBezTo>
                    <a:cubicBezTo>
                      <a:pt x="11021" y="11260"/>
                      <a:pt x="10479" y="11618"/>
                      <a:pt x="9657" y="11618"/>
                    </a:cubicBezTo>
                    <a:cubicBezTo>
                      <a:pt x="8677" y="11618"/>
                      <a:pt x="7300" y="11109"/>
                      <a:pt x="5739" y="9049"/>
                    </a:cubicBezTo>
                    <a:lnTo>
                      <a:pt x="5501" y="9228"/>
                    </a:lnTo>
                    <a:cubicBezTo>
                      <a:pt x="5513" y="9252"/>
                      <a:pt x="6882" y="11204"/>
                      <a:pt x="6394" y="12300"/>
                    </a:cubicBezTo>
                    <a:cubicBezTo>
                      <a:pt x="5989" y="12216"/>
                      <a:pt x="5608" y="12062"/>
                      <a:pt x="5263" y="11835"/>
                    </a:cubicBezTo>
                    <a:cubicBezTo>
                      <a:pt x="4917" y="11621"/>
                      <a:pt x="4620" y="11335"/>
                      <a:pt x="4370" y="11014"/>
                    </a:cubicBezTo>
                    <a:cubicBezTo>
                      <a:pt x="3977" y="10478"/>
                      <a:pt x="3715" y="9847"/>
                      <a:pt x="3620" y="9180"/>
                    </a:cubicBezTo>
                    <a:lnTo>
                      <a:pt x="3382" y="7752"/>
                    </a:lnTo>
                    <a:lnTo>
                      <a:pt x="3322" y="9204"/>
                    </a:lnTo>
                    <a:cubicBezTo>
                      <a:pt x="3274" y="10276"/>
                      <a:pt x="2893" y="11574"/>
                      <a:pt x="1322" y="11609"/>
                    </a:cubicBezTo>
                    <a:cubicBezTo>
                      <a:pt x="1286" y="11609"/>
                      <a:pt x="298" y="11502"/>
                      <a:pt x="298" y="10597"/>
                    </a:cubicBezTo>
                    <a:cubicBezTo>
                      <a:pt x="298" y="10157"/>
                      <a:pt x="643" y="9942"/>
                      <a:pt x="1036" y="9692"/>
                    </a:cubicBezTo>
                    <a:cubicBezTo>
                      <a:pt x="1477" y="9418"/>
                      <a:pt x="1977" y="9097"/>
                      <a:pt x="2060" y="8418"/>
                    </a:cubicBezTo>
                    <a:lnTo>
                      <a:pt x="2084" y="8228"/>
                    </a:lnTo>
                    <a:cubicBezTo>
                      <a:pt x="2119" y="7978"/>
                      <a:pt x="2155" y="7692"/>
                      <a:pt x="2167" y="7383"/>
                    </a:cubicBezTo>
                    <a:cubicBezTo>
                      <a:pt x="2286" y="7240"/>
                      <a:pt x="2393" y="7073"/>
                      <a:pt x="2465" y="6894"/>
                    </a:cubicBezTo>
                    <a:cubicBezTo>
                      <a:pt x="2798" y="6073"/>
                      <a:pt x="2798" y="5180"/>
                      <a:pt x="2465" y="4239"/>
                    </a:cubicBezTo>
                    <a:lnTo>
                      <a:pt x="2465" y="4239"/>
                    </a:lnTo>
                    <a:cubicBezTo>
                      <a:pt x="2967" y="4547"/>
                      <a:pt x="3352" y="4640"/>
                      <a:pt x="3634" y="4640"/>
                    </a:cubicBezTo>
                    <a:cubicBezTo>
                      <a:pt x="4040" y="4640"/>
                      <a:pt x="4234" y="4446"/>
                      <a:pt x="4263" y="4418"/>
                    </a:cubicBezTo>
                    <a:cubicBezTo>
                      <a:pt x="4334" y="4358"/>
                      <a:pt x="4917" y="3858"/>
                      <a:pt x="4239" y="2537"/>
                    </a:cubicBezTo>
                    <a:lnTo>
                      <a:pt x="4346" y="2477"/>
                    </a:lnTo>
                    <a:cubicBezTo>
                      <a:pt x="4782" y="2626"/>
                      <a:pt x="5209" y="2701"/>
                      <a:pt x="5624" y="2701"/>
                    </a:cubicBezTo>
                    <a:cubicBezTo>
                      <a:pt x="6071" y="2701"/>
                      <a:pt x="6504" y="2614"/>
                      <a:pt x="6918" y="2441"/>
                    </a:cubicBezTo>
                    <a:cubicBezTo>
                      <a:pt x="7084" y="2370"/>
                      <a:pt x="7239" y="2287"/>
                      <a:pt x="7382" y="2168"/>
                    </a:cubicBezTo>
                    <a:cubicBezTo>
                      <a:pt x="7703" y="2156"/>
                      <a:pt x="7977" y="2120"/>
                      <a:pt x="8227" y="2084"/>
                    </a:cubicBezTo>
                    <a:lnTo>
                      <a:pt x="8430" y="2060"/>
                    </a:lnTo>
                    <a:cubicBezTo>
                      <a:pt x="9097" y="1989"/>
                      <a:pt x="9418" y="1489"/>
                      <a:pt x="9692" y="1048"/>
                    </a:cubicBezTo>
                    <a:cubicBezTo>
                      <a:pt x="9942" y="644"/>
                      <a:pt x="10156" y="298"/>
                      <a:pt x="10597" y="298"/>
                    </a:cubicBezTo>
                    <a:close/>
                    <a:moveTo>
                      <a:pt x="10585" y="1"/>
                    </a:moveTo>
                    <a:cubicBezTo>
                      <a:pt x="9978" y="1"/>
                      <a:pt x="9680" y="477"/>
                      <a:pt x="9430" y="894"/>
                    </a:cubicBezTo>
                    <a:cubicBezTo>
                      <a:pt x="9168" y="1322"/>
                      <a:pt x="8918" y="1715"/>
                      <a:pt x="8382" y="1775"/>
                    </a:cubicBezTo>
                    <a:lnTo>
                      <a:pt x="8192" y="1799"/>
                    </a:lnTo>
                    <a:cubicBezTo>
                      <a:pt x="7930" y="1834"/>
                      <a:pt x="7644" y="1870"/>
                      <a:pt x="7311" y="1882"/>
                    </a:cubicBezTo>
                    <a:lnTo>
                      <a:pt x="7263" y="1882"/>
                    </a:lnTo>
                    <a:lnTo>
                      <a:pt x="7227" y="1918"/>
                    </a:lnTo>
                    <a:cubicBezTo>
                      <a:pt x="7096" y="2025"/>
                      <a:pt x="6953" y="2108"/>
                      <a:pt x="6799" y="2180"/>
                    </a:cubicBezTo>
                    <a:cubicBezTo>
                      <a:pt x="6424" y="2334"/>
                      <a:pt x="6034" y="2412"/>
                      <a:pt x="5629" y="2412"/>
                    </a:cubicBezTo>
                    <a:cubicBezTo>
                      <a:pt x="5224" y="2412"/>
                      <a:pt x="4804" y="2334"/>
                      <a:pt x="4370" y="2180"/>
                    </a:cubicBezTo>
                    <a:lnTo>
                      <a:pt x="4286" y="2156"/>
                    </a:lnTo>
                    <a:lnTo>
                      <a:pt x="4227" y="2191"/>
                    </a:lnTo>
                    <a:cubicBezTo>
                      <a:pt x="4084" y="2299"/>
                      <a:pt x="3965" y="2358"/>
                      <a:pt x="3965" y="2358"/>
                    </a:cubicBezTo>
                    <a:lnTo>
                      <a:pt x="3834" y="2430"/>
                    </a:lnTo>
                    <a:lnTo>
                      <a:pt x="3905" y="2561"/>
                    </a:lnTo>
                    <a:cubicBezTo>
                      <a:pt x="4584" y="3775"/>
                      <a:pt x="4096" y="4168"/>
                      <a:pt x="4060" y="4204"/>
                    </a:cubicBezTo>
                    <a:cubicBezTo>
                      <a:pt x="4047" y="4210"/>
                      <a:pt x="3917" y="4344"/>
                      <a:pt x="3620" y="4344"/>
                    </a:cubicBezTo>
                    <a:cubicBezTo>
                      <a:pt x="3365" y="4344"/>
                      <a:pt x="2986" y="4245"/>
                      <a:pt x="2453" y="3882"/>
                    </a:cubicBezTo>
                    <a:lnTo>
                      <a:pt x="2334" y="3799"/>
                    </a:lnTo>
                    <a:lnTo>
                      <a:pt x="2250" y="3918"/>
                    </a:lnTo>
                    <a:cubicBezTo>
                      <a:pt x="2250" y="3930"/>
                      <a:pt x="2215" y="3977"/>
                      <a:pt x="2143" y="4061"/>
                    </a:cubicBezTo>
                    <a:lnTo>
                      <a:pt x="2096" y="4120"/>
                    </a:lnTo>
                    <a:lnTo>
                      <a:pt x="2131" y="4204"/>
                    </a:lnTo>
                    <a:cubicBezTo>
                      <a:pt x="2489" y="5132"/>
                      <a:pt x="2512" y="6001"/>
                      <a:pt x="2179" y="6787"/>
                    </a:cubicBezTo>
                    <a:cubicBezTo>
                      <a:pt x="2119" y="6942"/>
                      <a:pt x="2024" y="7097"/>
                      <a:pt x="1905" y="7228"/>
                    </a:cubicBezTo>
                    <a:lnTo>
                      <a:pt x="1869" y="7275"/>
                    </a:lnTo>
                    <a:lnTo>
                      <a:pt x="1869" y="7323"/>
                    </a:lnTo>
                    <a:cubicBezTo>
                      <a:pt x="1858" y="7644"/>
                      <a:pt x="1822" y="7930"/>
                      <a:pt x="1798" y="8192"/>
                    </a:cubicBezTo>
                    <a:lnTo>
                      <a:pt x="1774" y="8395"/>
                    </a:lnTo>
                    <a:cubicBezTo>
                      <a:pt x="1703" y="8930"/>
                      <a:pt x="1322" y="9168"/>
                      <a:pt x="881" y="9442"/>
                    </a:cubicBezTo>
                    <a:cubicBezTo>
                      <a:pt x="453" y="9704"/>
                      <a:pt x="0" y="9990"/>
                      <a:pt x="0" y="10597"/>
                    </a:cubicBezTo>
                    <a:cubicBezTo>
                      <a:pt x="0" y="11538"/>
                      <a:pt x="845" y="11871"/>
                      <a:pt x="1322" y="11907"/>
                    </a:cubicBezTo>
                    <a:cubicBezTo>
                      <a:pt x="2489" y="11883"/>
                      <a:pt x="3251" y="11216"/>
                      <a:pt x="3524" y="10026"/>
                    </a:cubicBezTo>
                    <a:cubicBezTo>
                      <a:pt x="3655" y="10442"/>
                      <a:pt x="3870" y="10847"/>
                      <a:pt x="4132" y="11193"/>
                    </a:cubicBezTo>
                    <a:cubicBezTo>
                      <a:pt x="4394" y="11550"/>
                      <a:pt x="4727" y="11847"/>
                      <a:pt x="5096" y="12085"/>
                    </a:cubicBezTo>
                    <a:cubicBezTo>
                      <a:pt x="5513" y="12359"/>
                      <a:pt x="5965" y="12538"/>
                      <a:pt x="6453" y="12609"/>
                    </a:cubicBezTo>
                    <a:lnTo>
                      <a:pt x="6560" y="12633"/>
                    </a:lnTo>
                    <a:lnTo>
                      <a:pt x="6584" y="12562"/>
                    </a:lnTo>
                    <a:cubicBezTo>
                      <a:pt x="6953" y="11919"/>
                      <a:pt x="6727" y="11038"/>
                      <a:pt x="6418" y="10323"/>
                    </a:cubicBezTo>
                    <a:lnTo>
                      <a:pt x="6418" y="10323"/>
                    </a:lnTo>
                    <a:cubicBezTo>
                      <a:pt x="7670" y="11570"/>
                      <a:pt x="8795" y="11911"/>
                      <a:pt x="9652" y="11911"/>
                    </a:cubicBezTo>
                    <a:cubicBezTo>
                      <a:pt x="10449" y="11911"/>
                      <a:pt x="11016" y="11616"/>
                      <a:pt x="11240" y="11478"/>
                    </a:cubicBezTo>
                    <a:lnTo>
                      <a:pt x="11299" y="11526"/>
                    </a:lnTo>
                    <a:lnTo>
                      <a:pt x="11371" y="11371"/>
                    </a:lnTo>
                    <a:lnTo>
                      <a:pt x="11466" y="11276"/>
                    </a:lnTo>
                    <a:lnTo>
                      <a:pt x="11454" y="11252"/>
                    </a:lnTo>
                    <a:cubicBezTo>
                      <a:pt x="11740" y="10776"/>
                      <a:pt x="12680" y="8847"/>
                      <a:pt x="10299" y="6442"/>
                    </a:cubicBezTo>
                    <a:lnTo>
                      <a:pt x="10299" y="6442"/>
                    </a:lnTo>
                    <a:cubicBezTo>
                      <a:pt x="10747" y="6643"/>
                      <a:pt x="11260" y="6803"/>
                      <a:pt x="11736" y="6803"/>
                    </a:cubicBezTo>
                    <a:cubicBezTo>
                      <a:pt x="12020" y="6803"/>
                      <a:pt x="12290" y="6746"/>
                      <a:pt x="12526" y="6609"/>
                    </a:cubicBezTo>
                    <a:lnTo>
                      <a:pt x="12609" y="6561"/>
                    </a:lnTo>
                    <a:lnTo>
                      <a:pt x="12609" y="6466"/>
                    </a:lnTo>
                    <a:cubicBezTo>
                      <a:pt x="12526" y="5978"/>
                      <a:pt x="12347" y="5513"/>
                      <a:pt x="12073" y="5097"/>
                    </a:cubicBezTo>
                    <a:cubicBezTo>
                      <a:pt x="11847" y="4727"/>
                      <a:pt x="11537" y="4406"/>
                      <a:pt x="11180" y="4132"/>
                    </a:cubicBezTo>
                    <a:cubicBezTo>
                      <a:pt x="10835" y="3870"/>
                      <a:pt x="10430" y="3668"/>
                      <a:pt x="10013" y="3525"/>
                    </a:cubicBezTo>
                    <a:cubicBezTo>
                      <a:pt x="11216" y="3263"/>
                      <a:pt x="11871" y="2501"/>
                      <a:pt x="11906" y="1310"/>
                    </a:cubicBezTo>
                    <a:cubicBezTo>
                      <a:pt x="11859" y="858"/>
                      <a:pt x="11537" y="1"/>
                      <a:pt x="10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6" name="Google Shape;6016;p19"/>
              <p:cNvSpPr/>
              <p:nvPr/>
            </p:nvSpPr>
            <p:spPr>
              <a:xfrm>
                <a:off x="4257375" y="4254525"/>
                <a:ext cx="161950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942" extrusionOk="0">
                    <a:moveTo>
                      <a:pt x="5882" y="608"/>
                    </a:moveTo>
                    <a:lnTo>
                      <a:pt x="5882" y="608"/>
                    </a:lnTo>
                    <a:cubicBezTo>
                      <a:pt x="6156" y="1358"/>
                      <a:pt x="6144" y="2191"/>
                      <a:pt x="5846" y="2941"/>
                    </a:cubicBezTo>
                    <a:cubicBezTo>
                      <a:pt x="5775" y="3108"/>
                      <a:pt x="5679" y="3263"/>
                      <a:pt x="5572" y="3394"/>
                    </a:cubicBezTo>
                    <a:cubicBezTo>
                      <a:pt x="5060" y="3989"/>
                      <a:pt x="4155" y="4287"/>
                      <a:pt x="3274" y="4584"/>
                    </a:cubicBezTo>
                    <a:cubicBezTo>
                      <a:pt x="2179" y="4953"/>
                      <a:pt x="1048" y="5322"/>
                      <a:pt x="691" y="6299"/>
                    </a:cubicBezTo>
                    <a:cubicBezTo>
                      <a:pt x="476" y="5989"/>
                      <a:pt x="369" y="5608"/>
                      <a:pt x="393" y="5239"/>
                    </a:cubicBezTo>
                    <a:cubicBezTo>
                      <a:pt x="453" y="4787"/>
                      <a:pt x="750" y="4382"/>
                      <a:pt x="1298" y="4025"/>
                    </a:cubicBezTo>
                    <a:lnTo>
                      <a:pt x="1476" y="3894"/>
                    </a:lnTo>
                    <a:lnTo>
                      <a:pt x="1298" y="3775"/>
                    </a:lnTo>
                    <a:cubicBezTo>
                      <a:pt x="1298" y="3763"/>
                      <a:pt x="1072" y="3596"/>
                      <a:pt x="1250" y="3096"/>
                    </a:cubicBezTo>
                    <a:cubicBezTo>
                      <a:pt x="1274" y="3036"/>
                      <a:pt x="1322" y="2977"/>
                      <a:pt x="1393" y="2953"/>
                    </a:cubicBezTo>
                    <a:cubicBezTo>
                      <a:pt x="1465" y="2929"/>
                      <a:pt x="1548" y="2917"/>
                      <a:pt x="1631" y="2917"/>
                    </a:cubicBezTo>
                    <a:lnTo>
                      <a:pt x="1643" y="2917"/>
                    </a:lnTo>
                    <a:cubicBezTo>
                      <a:pt x="2012" y="2953"/>
                      <a:pt x="2381" y="3048"/>
                      <a:pt x="2727" y="3215"/>
                    </a:cubicBezTo>
                    <a:lnTo>
                      <a:pt x="3381" y="3513"/>
                    </a:lnTo>
                    <a:lnTo>
                      <a:pt x="3381" y="3513"/>
                    </a:lnTo>
                    <a:lnTo>
                      <a:pt x="2905" y="2977"/>
                    </a:lnTo>
                    <a:cubicBezTo>
                      <a:pt x="2893" y="2965"/>
                      <a:pt x="2334" y="2334"/>
                      <a:pt x="2512" y="1774"/>
                    </a:cubicBezTo>
                    <a:lnTo>
                      <a:pt x="2512" y="1774"/>
                    </a:lnTo>
                    <a:cubicBezTo>
                      <a:pt x="2685" y="2120"/>
                      <a:pt x="3023" y="2500"/>
                      <a:pt x="3548" y="2500"/>
                    </a:cubicBezTo>
                    <a:cubicBezTo>
                      <a:pt x="3638" y="2500"/>
                      <a:pt x="3733" y="2489"/>
                      <a:pt x="3834" y="2465"/>
                    </a:cubicBezTo>
                    <a:cubicBezTo>
                      <a:pt x="4441" y="2334"/>
                      <a:pt x="5120" y="1846"/>
                      <a:pt x="5286" y="1072"/>
                    </a:cubicBezTo>
                    <a:cubicBezTo>
                      <a:pt x="5513" y="953"/>
                      <a:pt x="5715" y="798"/>
                      <a:pt x="5882" y="608"/>
                    </a:cubicBezTo>
                    <a:close/>
                    <a:moveTo>
                      <a:pt x="5965" y="0"/>
                    </a:moveTo>
                    <a:lnTo>
                      <a:pt x="5810" y="203"/>
                    </a:lnTo>
                    <a:cubicBezTo>
                      <a:pt x="5691" y="358"/>
                      <a:pt x="5394" y="715"/>
                      <a:pt x="5096" y="822"/>
                    </a:cubicBezTo>
                    <a:lnTo>
                      <a:pt x="5001" y="870"/>
                    </a:lnTo>
                    <a:lnTo>
                      <a:pt x="4989" y="1000"/>
                    </a:lnTo>
                    <a:cubicBezTo>
                      <a:pt x="4858" y="1632"/>
                      <a:pt x="4263" y="2048"/>
                      <a:pt x="3762" y="2167"/>
                    </a:cubicBezTo>
                    <a:cubicBezTo>
                      <a:pt x="3692" y="2183"/>
                      <a:pt x="3625" y="2190"/>
                      <a:pt x="3562" y="2190"/>
                    </a:cubicBezTo>
                    <a:cubicBezTo>
                      <a:pt x="2909" y="2190"/>
                      <a:pt x="2690" y="1414"/>
                      <a:pt x="2679" y="1381"/>
                    </a:cubicBezTo>
                    <a:lnTo>
                      <a:pt x="2608" y="1108"/>
                    </a:lnTo>
                    <a:lnTo>
                      <a:pt x="2417" y="1322"/>
                    </a:lnTo>
                    <a:cubicBezTo>
                      <a:pt x="2036" y="1774"/>
                      <a:pt x="2167" y="2334"/>
                      <a:pt x="2393" y="2751"/>
                    </a:cubicBezTo>
                    <a:cubicBezTo>
                      <a:pt x="2168" y="2681"/>
                      <a:pt x="1891" y="2616"/>
                      <a:pt x="1640" y="2616"/>
                    </a:cubicBezTo>
                    <a:cubicBezTo>
                      <a:pt x="1507" y="2616"/>
                      <a:pt x="1381" y="2634"/>
                      <a:pt x="1274" y="2679"/>
                    </a:cubicBezTo>
                    <a:cubicBezTo>
                      <a:pt x="1131" y="2727"/>
                      <a:pt x="1024" y="2846"/>
                      <a:pt x="976" y="2989"/>
                    </a:cubicBezTo>
                    <a:cubicBezTo>
                      <a:pt x="810" y="3429"/>
                      <a:pt x="893" y="3715"/>
                      <a:pt x="988" y="3858"/>
                    </a:cubicBezTo>
                    <a:cubicBezTo>
                      <a:pt x="453" y="4251"/>
                      <a:pt x="155" y="4691"/>
                      <a:pt x="95" y="5191"/>
                    </a:cubicBezTo>
                    <a:cubicBezTo>
                      <a:pt x="0" y="6037"/>
                      <a:pt x="631" y="6692"/>
                      <a:pt x="655" y="6727"/>
                    </a:cubicBezTo>
                    <a:lnTo>
                      <a:pt x="857" y="6942"/>
                    </a:lnTo>
                    <a:lnTo>
                      <a:pt x="905" y="6656"/>
                    </a:lnTo>
                    <a:cubicBezTo>
                      <a:pt x="1084" y="5608"/>
                      <a:pt x="2191" y="5251"/>
                      <a:pt x="3358" y="4870"/>
                    </a:cubicBezTo>
                    <a:cubicBezTo>
                      <a:pt x="4286" y="4560"/>
                      <a:pt x="5239" y="4251"/>
                      <a:pt x="5798" y="3572"/>
                    </a:cubicBezTo>
                    <a:cubicBezTo>
                      <a:pt x="5929" y="3417"/>
                      <a:pt x="6037" y="3239"/>
                      <a:pt x="6120" y="3048"/>
                    </a:cubicBezTo>
                    <a:cubicBezTo>
                      <a:pt x="6477" y="2191"/>
                      <a:pt x="6465" y="1239"/>
                      <a:pt x="6060" y="238"/>
                    </a:cubicBezTo>
                    <a:lnTo>
                      <a:pt x="59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7" name="Google Shape;6017;p19"/>
              <p:cNvSpPr/>
              <p:nvPr/>
            </p:nvSpPr>
            <p:spPr>
              <a:xfrm>
                <a:off x="4449050" y="4068850"/>
                <a:ext cx="1703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85" extrusionOk="0">
                    <a:moveTo>
                      <a:pt x="5201" y="292"/>
                    </a:moveTo>
                    <a:cubicBezTo>
                      <a:pt x="5545" y="292"/>
                      <a:pt x="5875" y="399"/>
                      <a:pt x="6156" y="593"/>
                    </a:cubicBezTo>
                    <a:cubicBezTo>
                      <a:pt x="5192" y="950"/>
                      <a:pt x="4811" y="2081"/>
                      <a:pt x="4454" y="3177"/>
                    </a:cubicBezTo>
                    <a:cubicBezTo>
                      <a:pt x="4156" y="4058"/>
                      <a:pt x="3858" y="4987"/>
                      <a:pt x="3239" y="5487"/>
                    </a:cubicBezTo>
                    <a:cubicBezTo>
                      <a:pt x="3108" y="5594"/>
                      <a:pt x="2953" y="5677"/>
                      <a:pt x="2799" y="5749"/>
                    </a:cubicBezTo>
                    <a:cubicBezTo>
                      <a:pt x="2412" y="5902"/>
                      <a:pt x="2004" y="5980"/>
                      <a:pt x="1596" y="5980"/>
                    </a:cubicBezTo>
                    <a:cubicBezTo>
                      <a:pt x="1274" y="5980"/>
                      <a:pt x="953" y="5932"/>
                      <a:pt x="644" y="5832"/>
                    </a:cubicBezTo>
                    <a:cubicBezTo>
                      <a:pt x="882" y="5653"/>
                      <a:pt x="1048" y="5415"/>
                      <a:pt x="1132" y="5129"/>
                    </a:cubicBezTo>
                    <a:cubicBezTo>
                      <a:pt x="1787" y="4903"/>
                      <a:pt x="2203" y="4284"/>
                      <a:pt x="2334" y="3736"/>
                    </a:cubicBezTo>
                    <a:cubicBezTo>
                      <a:pt x="2489" y="3046"/>
                      <a:pt x="2049" y="2617"/>
                      <a:pt x="1632" y="2415"/>
                    </a:cubicBezTo>
                    <a:cubicBezTo>
                      <a:pt x="1708" y="2391"/>
                      <a:pt x="1785" y="2380"/>
                      <a:pt x="1862" y="2380"/>
                    </a:cubicBezTo>
                    <a:cubicBezTo>
                      <a:pt x="2354" y="2380"/>
                      <a:pt x="2834" y="2808"/>
                      <a:pt x="2834" y="2808"/>
                    </a:cubicBezTo>
                    <a:lnTo>
                      <a:pt x="3370" y="3284"/>
                    </a:lnTo>
                    <a:lnTo>
                      <a:pt x="3073" y="2629"/>
                    </a:lnTo>
                    <a:cubicBezTo>
                      <a:pt x="2953" y="2379"/>
                      <a:pt x="2680" y="1629"/>
                      <a:pt x="2823" y="1296"/>
                    </a:cubicBezTo>
                    <a:cubicBezTo>
                      <a:pt x="2846" y="1224"/>
                      <a:pt x="2894" y="1177"/>
                      <a:pt x="2953" y="1153"/>
                    </a:cubicBezTo>
                    <a:cubicBezTo>
                      <a:pt x="3096" y="1098"/>
                      <a:pt x="3213" y="1079"/>
                      <a:pt x="3307" y="1079"/>
                    </a:cubicBezTo>
                    <a:cubicBezTo>
                      <a:pt x="3541" y="1079"/>
                      <a:pt x="3632" y="1200"/>
                      <a:pt x="3632" y="1200"/>
                    </a:cubicBezTo>
                    <a:lnTo>
                      <a:pt x="3763" y="1391"/>
                    </a:lnTo>
                    <a:lnTo>
                      <a:pt x="3882" y="1200"/>
                    </a:lnTo>
                    <a:cubicBezTo>
                      <a:pt x="4239" y="653"/>
                      <a:pt x="4644" y="343"/>
                      <a:pt x="5097" y="296"/>
                    </a:cubicBezTo>
                    <a:cubicBezTo>
                      <a:pt x="5132" y="293"/>
                      <a:pt x="5166" y="292"/>
                      <a:pt x="5201" y="292"/>
                    </a:cubicBezTo>
                    <a:close/>
                    <a:moveTo>
                      <a:pt x="5245" y="0"/>
                    </a:moveTo>
                    <a:cubicBezTo>
                      <a:pt x="5189" y="0"/>
                      <a:pt x="5131" y="3"/>
                      <a:pt x="5073" y="10"/>
                    </a:cubicBezTo>
                    <a:cubicBezTo>
                      <a:pt x="4561" y="69"/>
                      <a:pt x="4108" y="367"/>
                      <a:pt x="3727" y="903"/>
                    </a:cubicBezTo>
                    <a:cubicBezTo>
                      <a:pt x="3634" y="845"/>
                      <a:pt x="3497" y="788"/>
                      <a:pt x="3304" y="788"/>
                    </a:cubicBezTo>
                    <a:cubicBezTo>
                      <a:pt x="3177" y="788"/>
                      <a:pt x="3026" y="813"/>
                      <a:pt x="2846" y="879"/>
                    </a:cubicBezTo>
                    <a:cubicBezTo>
                      <a:pt x="2715" y="938"/>
                      <a:pt x="2596" y="1046"/>
                      <a:pt x="2537" y="1177"/>
                    </a:cubicBezTo>
                    <a:cubicBezTo>
                      <a:pt x="2418" y="1498"/>
                      <a:pt x="2513" y="1951"/>
                      <a:pt x="2620" y="2296"/>
                    </a:cubicBezTo>
                    <a:cubicBezTo>
                      <a:pt x="2396" y="2180"/>
                      <a:pt x="2126" y="2089"/>
                      <a:pt x="1856" y="2089"/>
                    </a:cubicBezTo>
                    <a:cubicBezTo>
                      <a:pt x="1625" y="2089"/>
                      <a:pt x="1394" y="2156"/>
                      <a:pt x="1191" y="2332"/>
                    </a:cubicBezTo>
                    <a:lnTo>
                      <a:pt x="977" y="2522"/>
                    </a:lnTo>
                    <a:lnTo>
                      <a:pt x="1251" y="2593"/>
                    </a:lnTo>
                    <a:cubicBezTo>
                      <a:pt x="1287" y="2605"/>
                      <a:pt x="2227" y="2855"/>
                      <a:pt x="2037" y="3677"/>
                    </a:cubicBezTo>
                    <a:cubicBezTo>
                      <a:pt x="1918" y="4153"/>
                      <a:pt x="1549" y="4713"/>
                      <a:pt x="953" y="4879"/>
                    </a:cubicBezTo>
                    <a:lnTo>
                      <a:pt x="846" y="4915"/>
                    </a:lnTo>
                    <a:lnTo>
                      <a:pt x="846" y="5022"/>
                    </a:lnTo>
                    <a:cubicBezTo>
                      <a:pt x="834" y="5225"/>
                      <a:pt x="620" y="5499"/>
                      <a:pt x="239" y="5761"/>
                    </a:cubicBezTo>
                    <a:lnTo>
                      <a:pt x="1" y="5927"/>
                    </a:lnTo>
                    <a:lnTo>
                      <a:pt x="275" y="6034"/>
                    </a:lnTo>
                    <a:cubicBezTo>
                      <a:pt x="703" y="6189"/>
                      <a:pt x="1168" y="6272"/>
                      <a:pt x="1632" y="6284"/>
                    </a:cubicBezTo>
                    <a:cubicBezTo>
                      <a:pt x="2072" y="6284"/>
                      <a:pt x="2513" y="6201"/>
                      <a:pt x="2918" y="6034"/>
                    </a:cubicBezTo>
                    <a:cubicBezTo>
                      <a:pt x="3108" y="5963"/>
                      <a:pt x="3275" y="5856"/>
                      <a:pt x="3430" y="5737"/>
                    </a:cubicBezTo>
                    <a:cubicBezTo>
                      <a:pt x="4108" y="5177"/>
                      <a:pt x="4430" y="4213"/>
                      <a:pt x="4739" y="3284"/>
                    </a:cubicBezTo>
                    <a:cubicBezTo>
                      <a:pt x="5132" y="2117"/>
                      <a:pt x="5501" y="1010"/>
                      <a:pt x="6525" y="819"/>
                    </a:cubicBezTo>
                    <a:lnTo>
                      <a:pt x="6811" y="772"/>
                    </a:lnTo>
                    <a:lnTo>
                      <a:pt x="6597" y="569"/>
                    </a:lnTo>
                    <a:cubicBezTo>
                      <a:pt x="6575" y="547"/>
                      <a:pt x="5997" y="0"/>
                      <a:pt x="52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8" name="Google Shape;6018;p19"/>
              <p:cNvSpPr/>
              <p:nvPr/>
            </p:nvSpPr>
            <p:spPr>
              <a:xfrm>
                <a:off x="4261825" y="4083650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7072" y="1"/>
                    </a:moveTo>
                    <a:cubicBezTo>
                      <a:pt x="6793" y="1"/>
                      <a:pt x="6645" y="267"/>
                      <a:pt x="6573" y="489"/>
                    </a:cubicBezTo>
                    <a:cubicBezTo>
                      <a:pt x="6494" y="764"/>
                      <a:pt x="6307" y="961"/>
                      <a:pt x="5926" y="961"/>
                    </a:cubicBezTo>
                    <a:cubicBezTo>
                      <a:pt x="5729" y="961"/>
                      <a:pt x="5480" y="909"/>
                      <a:pt x="5168" y="787"/>
                    </a:cubicBezTo>
                    <a:cubicBezTo>
                      <a:pt x="5168" y="787"/>
                      <a:pt x="4442" y="300"/>
                      <a:pt x="3543" y="300"/>
                    </a:cubicBezTo>
                    <a:cubicBezTo>
                      <a:pt x="3023" y="300"/>
                      <a:pt x="2446" y="463"/>
                      <a:pt x="1918" y="978"/>
                    </a:cubicBezTo>
                    <a:cubicBezTo>
                      <a:pt x="382" y="2275"/>
                      <a:pt x="1429" y="4192"/>
                      <a:pt x="1429" y="4192"/>
                    </a:cubicBezTo>
                    <a:cubicBezTo>
                      <a:pt x="1703" y="5133"/>
                      <a:pt x="1429" y="5478"/>
                      <a:pt x="1001" y="5561"/>
                    </a:cubicBezTo>
                    <a:cubicBezTo>
                      <a:pt x="584" y="5645"/>
                      <a:pt x="1" y="5990"/>
                      <a:pt x="1072" y="7050"/>
                    </a:cubicBezTo>
                    <a:cubicBezTo>
                      <a:pt x="1346" y="7324"/>
                      <a:pt x="1632" y="7426"/>
                      <a:pt x="1905" y="7426"/>
                    </a:cubicBezTo>
                    <a:cubicBezTo>
                      <a:pt x="2701" y="7426"/>
                      <a:pt x="3394" y="6562"/>
                      <a:pt x="3394" y="6562"/>
                    </a:cubicBezTo>
                    <a:cubicBezTo>
                      <a:pt x="3394" y="6562"/>
                      <a:pt x="4073" y="7633"/>
                      <a:pt x="4632" y="7812"/>
                    </a:cubicBezTo>
                    <a:cubicBezTo>
                      <a:pt x="4686" y="7830"/>
                      <a:pt x="4739" y="7838"/>
                      <a:pt x="4791" y="7838"/>
                    </a:cubicBezTo>
                    <a:cubicBezTo>
                      <a:pt x="4844" y="7838"/>
                      <a:pt x="4894" y="7830"/>
                      <a:pt x="4942" y="7812"/>
                    </a:cubicBezTo>
                    <a:lnTo>
                      <a:pt x="4978" y="7800"/>
                    </a:lnTo>
                    <a:cubicBezTo>
                      <a:pt x="5299" y="7681"/>
                      <a:pt x="5609" y="7335"/>
                      <a:pt x="5763" y="7133"/>
                    </a:cubicBezTo>
                    <a:cubicBezTo>
                      <a:pt x="5823" y="7050"/>
                      <a:pt x="5870" y="6990"/>
                      <a:pt x="5870" y="6990"/>
                    </a:cubicBezTo>
                    <a:cubicBezTo>
                      <a:pt x="6426" y="7369"/>
                      <a:pt x="6835" y="7478"/>
                      <a:pt x="7122" y="7478"/>
                    </a:cubicBezTo>
                    <a:cubicBezTo>
                      <a:pt x="7475" y="7478"/>
                      <a:pt x="7642" y="7314"/>
                      <a:pt x="7668" y="7288"/>
                    </a:cubicBezTo>
                    <a:cubicBezTo>
                      <a:pt x="7704" y="7228"/>
                      <a:pt x="8264" y="6788"/>
                      <a:pt x="7537" y="5466"/>
                    </a:cubicBezTo>
                    <a:cubicBezTo>
                      <a:pt x="7537" y="5466"/>
                      <a:pt x="7656" y="5395"/>
                      <a:pt x="7811" y="5299"/>
                    </a:cubicBezTo>
                    <a:cubicBezTo>
                      <a:pt x="8085" y="5097"/>
                      <a:pt x="8478" y="4776"/>
                      <a:pt x="8478" y="4418"/>
                    </a:cubicBezTo>
                    <a:cubicBezTo>
                      <a:pt x="8478" y="4383"/>
                      <a:pt x="8478" y="4359"/>
                      <a:pt x="8478" y="4323"/>
                    </a:cubicBezTo>
                    <a:cubicBezTo>
                      <a:pt x="8347" y="3740"/>
                      <a:pt x="7347" y="2966"/>
                      <a:pt x="7347" y="2966"/>
                    </a:cubicBezTo>
                    <a:cubicBezTo>
                      <a:pt x="7347" y="2966"/>
                      <a:pt x="9014" y="1870"/>
                      <a:pt x="8049" y="704"/>
                    </a:cubicBezTo>
                    <a:cubicBezTo>
                      <a:pt x="7615" y="179"/>
                      <a:pt x="7300" y="1"/>
                      <a:pt x="7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9" name="Google Shape;6019;p19"/>
              <p:cNvSpPr/>
              <p:nvPr/>
            </p:nvSpPr>
            <p:spPr>
              <a:xfrm>
                <a:off x="4267775" y="4079800"/>
                <a:ext cx="210175" cy="20362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5" extrusionOk="0">
                    <a:moveTo>
                      <a:pt x="6840" y="326"/>
                    </a:moveTo>
                    <a:cubicBezTo>
                      <a:pt x="6991" y="326"/>
                      <a:pt x="7262" y="443"/>
                      <a:pt x="7692" y="965"/>
                    </a:cubicBezTo>
                    <a:cubicBezTo>
                      <a:pt x="7895" y="1191"/>
                      <a:pt x="7990" y="1489"/>
                      <a:pt x="7954" y="1774"/>
                    </a:cubicBezTo>
                    <a:cubicBezTo>
                      <a:pt x="7847" y="2465"/>
                      <a:pt x="7026" y="3013"/>
                      <a:pt x="7014" y="3013"/>
                    </a:cubicBezTo>
                    <a:lnTo>
                      <a:pt x="6847" y="3132"/>
                    </a:lnTo>
                    <a:lnTo>
                      <a:pt x="7014" y="3263"/>
                    </a:lnTo>
                    <a:cubicBezTo>
                      <a:pt x="7276" y="3465"/>
                      <a:pt x="7990" y="4096"/>
                      <a:pt x="8085" y="4525"/>
                    </a:cubicBezTo>
                    <a:cubicBezTo>
                      <a:pt x="8085" y="4549"/>
                      <a:pt x="8097" y="4572"/>
                      <a:pt x="8085" y="4596"/>
                    </a:cubicBezTo>
                    <a:cubicBezTo>
                      <a:pt x="8085" y="4799"/>
                      <a:pt x="7871" y="5072"/>
                      <a:pt x="7490" y="5334"/>
                    </a:cubicBezTo>
                    <a:cubicBezTo>
                      <a:pt x="7335" y="5442"/>
                      <a:pt x="7228" y="5501"/>
                      <a:pt x="7228" y="5501"/>
                    </a:cubicBezTo>
                    <a:lnTo>
                      <a:pt x="7085" y="5573"/>
                    </a:lnTo>
                    <a:lnTo>
                      <a:pt x="7168" y="5704"/>
                    </a:lnTo>
                    <a:cubicBezTo>
                      <a:pt x="7835" y="6918"/>
                      <a:pt x="7359" y="7311"/>
                      <a:pt x="7311" y="7347"/>
                    </a:cubicBezTo>
                    <a:cubicBezTo>
                      <a:pt x="7305" y="7359"/>
                      <a:pt x="7180" y="7491"/>
                      <a:pt x="6888" y="7491"/>
                    </a:cubicBezTo>
                    <a:cubicBezTo>
                      <a:pt x="6634" y="7491"/>
                      <a:pt x="6254" y="7391"/>
                      <a:pt x="5716" y="7025"/>
                    </a:cubicBezTo>
                    <a:lnTo>
                      <a:pt x="5585" y="6942"/>
                    </a:lnTo>
                    <a:lnTo>
                      <a:pt x="5502" y="7073"/>
                    </a:lnTo>
                    <a:cubicBezTo>
                      <a:pt x="5502" y="7073"/>
                      <a:pt x="5466" y="7120"/>
                      <a:pt x="5406" y="7204"/>
                    </a:cubicBezTo>
                    <a:cubicBezTo>
                      <a:pt x="5287" y="7347"/>
                      <a:pt x="4990" y="7704"/>
                      <a:pt x="4692" y="7811"/>
                    </a:cubicBezTo>
                    <a:lnTo>
                      <a:pt x="4656" y="7823"/>
                    </a:lnTo>
                    <a:cubicBezTo>
                      <a:pt x="4626" y="7835"/>
                      <a:pt x="4591" y="7841"/>
                      <a:pt x="4553" y="7841"/>
                    </a:cubicBezTo>
                    <a:cubicBezTo>
                      <a:pt x="4516" y="7841"/>
                      <a:pt x="4478" y="7835"/>
                      <a:pt x="4442" y="7823"/>
                    </a:cubicBezTo>
                    <a:cubicBezTo>
                      <a:pt x="4025" y="7692"/>
                      <a:pt x="3466" y="6918"/>
                      <a:pt x="3287" y="6632"/>
                    </a:cubicBezTo>
                    <a:lnTo>
                      <a:pt x="3168" y="6465"/>
                    </a:lnTo>
                    <a:lnTo>
                      <a:pt x="3049" y="6644"/>
                    </a:lnTo>
                    <a:cubicBezTo>
                      <a:pt x="3037" y="6656"/>
                      <a:pt x="2418" y="7418"/>
                      <a:pt x="1715" y="7454"/>
                    </a:cubicBezTo>
                    <a:cubicBezTo>
                      <a:pt x="1702" y="7454"/>
                      <a:pt x="1689" y="7455"/>
                      <a:pt x="1676" y="7455"/>
                    </a:cubicBezTo>
                    <a:cubicBezTo>
                      <a:pt x="1404" y="7455"/>
                      <a:pt x="1135" y="7336"/>
                      <a:pt x="941" y="7120"/>
                    </a:cubicBezTo>
                    <a:cubicBezTo>
                      <a:pt x="382" y="6561"/>
                      <a:pt x="358" y="6275"/>
                      <a:pt x="394" y="6156"/>
                    </a:cubicBezTo>
                    <a:cubicBezTo>
                      <a:pt x="441" y="5977"/>
                      <a:pt x="691" y="5906"/>
                      <a:pt x="799" y="5894"/>
                    </a:cubicBezTo>
                    <a:cubicBezTo>
                      <a:pt x="1013" y="5858"/>
                      <a:pt x="1203" y="5727"/>
                      <a:pt x="1322" y="5549"/>
                    </a:cubicBezTo>
                    <a:cubicBezTo>
                      <a:pt x="1489" y="5275"/>
                      <a:pt x="1489" y="4870"/>
                      <a:pt x="1346" y="4322"/>
                    </a:cubicBezTo>
                    <a:lnTo>
                      <a:pt x="1322" y="4287"/>
                    </a:lnTo>
                    <a:cubicBezTo>
                      <a:pt x="1322" y="4275"/>
                      <a:pt x="358" y="2477"/>
                      <a:pt x="1787" y="1251"/>
                    </a:cubicBezTo>
                    <a:cubicBezTo>
                      <a:pt x="2279" y="772"/>
                      <a:pt x="2815" y="619"/>
                      <a:pt x="3298" y="619"/>
                    </a:cubicBezTo>
                    <a:cubicBezTo>
                      <a:pt x="4125" y="619"/>
                      <a:pt x="4797" y="1066"/>
                      <a:pt x="4835" y="1096"/>
                    </a:cubicBezTo>
                    <a:lnTo>
                      <a:pt x="4870" y="1108"/>
                    </a:lnTo>
                    <a:cubicBezTo>
                      <a:pt x="5191" y="1229"/>
                      <a:pt x="5461" y="1295"/>
                      <a:pt x="5687" y="1295"/>
                    </a:cubicBezTo>
                    <a:cubicBezTo>
                      <a:pt x="5838" y="1295"/>
                      <a:pt x="5970" y="1265"/>
                      <a:pt x="6085" y="1203"/>
                    </a:cubicBezTo>
                    <a:cubicBezTo>
                      <a:pt x="6287" y="1108"/>
                      <a:pt x="6430" y="929"/>
                      <a:pt x="6478" y="715"/>
                    </a:cubicBezTo>
                    <a:cubicBezTo>
                      <a:pt x="6514" y="608"/>
                      <a:pt x="6597" y="370"/>
                      <a:pt x="6775" y="334"/>
                    </a:cubicBezTo>
                    <a:cubicBezTo>
                      <a:pt x="6794" y="329"/>
                      <a:pt x="6815" y="326"/>
                      <a:pt x="6840" y="326"/>
                    </a:cubicBezTo>
                    <a:close/>
                    <a:moveTo>
                      <a:pt x="6841" y="0"/>
                    </a:moveTo>
                    <a:cubicBezTo>
                      <a:pt x="6803" y="0"/>
                      <a:pt x="6765" y="4"/>
                      <a:pt x="6728" y="12"/>
                    </a:cubicBezTo>
                    <a:cubicBezTo>
                      <a:pt x="6478" y="72"/>
                      <a:pt x="6299" y="274"/>
                      <a:pt x="6192" y="608"/>
                    </a:cubicBezTo>
                    <a:cubicBezTo>
                      <a:pt x="6168" y="739"/>
                      <a:pt x="6073" y="846"/>
                      <a:pt x="5954" y="917"/>
                    </a:cubicBezTo>
                    <a:cubicBezTo>
                      <a:pt x="5880" y="952"/>
                      <a:pt x="5789" y="969"/>
                      <a:pt x="5683" y="969"/>
                    </a:cubicBezTo>
                    <a:cubicBezTo>
                      <a:pt x="5496" y="969"/>
                      <a:pt x="5262" y="916"/>
                      <a:pt x="4990" y="810"/>
                    </a:cubicBezTo>
                    <a:cubicBezTo>
                      <a:pt x="4880" y="737"/>
                      <a:pt x="4159" y="304"/>
                      <a:pt x="3289" y="304"/>
                    </a:cubicBezTo>
                    <a:cubicBezTo>
                      <a:pt x="2742" y="304"/>
                      <a:pt x="2136" y="475"/>
                      <a:pt x="1584" y="1012"/>
                    </a:cubicBezTo>
                    <a:cubicBezTo>
                      <a:pt x="48" y="2310"/>
                      <a:pt x="953" y="4203"/>
                      <a:pt x="1060" y="4394"/>
                    </a:cubicBezTo>
                    <a:cubicBezTo>
                      <a:pt x="1180" y="4846"/>
                      <a:pt x="1180" y="5180"/>
                      <a:pt x="1060" y="5370"/>
                    </a:cubicBezTo>
                    <a:cubicBezTo>
                      <a:pt x="989" y="5477"/>
                      <a:pt x="870" y="5561"/>
                      <a:pt x="739" y="5573"/>
                    </a:cubicBezTo>
                    <a:cubicBezTo>
                      <a:pt x="394" y="5644"/>
                      <a:pt x="168" y="5811"/>
                      <a:pt x="96" y="6049"/>
                    </a:cubicBezTo>
                    <a:cubicBezTo>
                      <a:pt x="1" y="6382"/>
                      <a:pt x="203" y="6799"/>
                      <a:pt x="727" y="7323"/>
                    </a:cubicBezTo>
                    <a:cubicBezTo>
                      <a:pt x="971" y="7578"/>
                      <a:pt x="1309" y="7730"/>
                      <a:pt x="1662" y="7730"/>
                    </a:cubicBezTo>
                    <a:cubicBezTo>
                      <a:pt x="1688" y="7730"/>
                      <a:pt x="1713" y="7729"/>
                      <a:pt x="1739" y="7728"/>
                    </a:cubicBezTo>
                    <a:cubicBezTo>
                      <a:pt x="2358" y="7692"/>
                      <a:pt x="2906" y="7216"/>
                      <a:pt x="3144" y="6954"/>
                    </a:cubicBezTo>
                    <a:cubicBezTo>
                      <a:pt x="3358" y="7275"/>
                      <a:pt x="3882" y="7966"/>
                      <a:pt x="4347" y="8109"/>
                    </a:cubicBezTo>
                    <a:cubicBezTo>
                      <a:pt x="4406" y="8132"/>
                      <a:pt x="4478" y="8144"/>
                      <a:pt x="4537" y="8144"/>
                    </a:cubicBezTo>
                    <a:cubicBezTo>
                      <a:pt x="4609" y="8132"/>
                      <a:pt x="4680" y="8120"/>
                      <a:pt x="4751" y="8109"/>
                    </a:cubicBezTo>
                    <a:lnTo>
                      <a:pt x="4799" y="8085"/>
                    </a:lnTo>
                    <a:cubicBezTo>
                      <a:pt x="5156" y="7954"/>
                      <a:pt x="5490" y="7585"/>
                      <a:pt x="5644" y="7370"/>
                    </a:cubicBezTo>
                    <a:lnTo>
                      <a:pt x="5668" y="7347"/>
                    </a:lnTo>
                    <a:cubicBezTo>
                      <a:pt x="6195" y="7685"/>
                      <a:pt x="6598" y="7786"/>
                      <a:pt x="6891" y="7786"/>
                    </a:cubicBezTo>
                    <a:cubicBezTo>
                      <a:pt x="7300" y="7786"/>
                      <a:pt x="7498" y="7589"/>
                      <a:pt x="7526" y="7561"/>
                    </a:cubicBezTo>
                    <a:cubicBezTo>
                      <a:pt x="7597" y="7501"/>
                      <a:pt x="8180" y="7001"/>
                      <a:pt x="7502" y="5680"/>
                    </a:cubicBezTo>
                    <a:cubicBezTo>
                      <a:pt x="7549" y="5644"/>
                      <a:pt x="7609" y="5608"/>
                      <a:pt x="7668" y="5573"/>
                    </a:cubicBezTo>
                    <a:cubicBezTo>
                      <a:pt x="8002" y="5334"/>
                      <a:pt x="8407" y="4977"/>
                      <a:pt x="8407" y="4584"/>
                    </a:cubicBezTo>
                    <a:cubicBezTo>
                      <a:pt x="8407" y="4537"/>
                      <a:pt x="8395" y="4489"/>
                      <a:pt x="8383" y="4441"/>
                    </a:cubicBezTo>
                    <a:cubicBezTo>
                      <a:pt x="8276" y="3953"/>
                      <a:pt x="7657" y="3382"/>
                      <a:pt x="7359" y="3132"/>
                    </a:cubicBezTo>
                    <a:cubicBezTo>
                      <a:pt x="7621" y="2906"/>
                      <a:pt x="8157" y="2417"/>
                      <a:pt x="8252" y="1798"/>
                    </a:cubicBezTo>
                    <a:cubicBezTo>
                      <a:pt x="8299" y="1417"/>
                      <a:pt x="8180" y="1036"/>
                      <a:pt x="7930" y="762"/>
                    </a:cubicBezTo>
                    <a:cubicBezTo>
                      <a:pt x="7507" y="254"/>
                      <a:pt x="7150" y="0"/>
                      <a:pt x="68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0" name="Google Shape;6020;p19"/>
              <p:cNvSpPr/>
              <p:nvPr/>
            </p:nvSpPr>
            <p:spPr>
              <a:xfrm>
                <a:off x="3613225" y="3437450"/>
                <a:ext cx="1279375" cy="1250175"/>
              </a:xfrm>
              <a:custGeom>
                <a:avLst/>
                <a:gdLst/>
                <a:ahLst/>
                <a:cxnLst/>
                <a:rect l="l" t="t" r="r" b="b"/>
                <a:pathLst>
                  <a:path w="51175" h="50007" extrusionOk="0">
                    <a:moveTo>
                      <a:pt x="29136" y="275"/>
                    </a:moveTo>
                    <a:cubicBezTo>
                      <a:pt x="30588" y="275"/>
                      <a:pt x="32005" y="953"/>
                      <a:pt x="33338" y="2287"/>
                    </a:cubicBezTo>
                    <a:cubicBezTo>
                      <a:pt x="34648" y="3596"/>
                      <a:pt x="35482" y="5240"/>
                      <a:pt x="35815" y="7192"/>
                    </a:cubicBezTo>
                    <a:lnTo>
                      <a:pt x="35839" y="7335"/>
                    </a:lnTo>
                    <a:lnTo>
                      <a:pt x="36637" y="7240"/>
                    </a:lnTo>
                    <a:lnTo>
                      <a:pt x="36648" y="7240"/>
                    </a:lnTo>
                    <a:lnTo>
                      <a:pt x="36672" y="7299"/>
                    </a:lnTo>
                    <a:lnTo>
                      <a:pt x="37089" y="8014"/>
                    </a:lnTo>
                    <a:cubicBezTo>
                      <a:pt x="37137" y="8097"/>
                      <a:pt x="37184" y="8192"/>
                      <a:pt x="37220" y="8288"/>
                    </a:cubicBezTo>
                    <a:lnTo>
                      <a:pt x="37279" y="8430"/>
                    </a:lnTo>
                    <a:lnTo>
                      <a:pt x="37422" y="8371"/>
                    </a:lnTo>
                    <a:cubicBezTo>
                      <a:pt x="37959" y="8155"/>
                      <a:pt x="38525" y="8047"/>
                      <a:pt x="39092" y="8047"/>
                    </a:cubicBezTo>
                    <a:cubicBezTo>
                      <a:pt x="39556" y="8047"/>
                      <a:pt x="40020" y="8119"/>
                      <a:pt x="40470" y="8264"/>
                    </a:cubicBezTo>
                    <a:cubicBezTo>
                      <a:pt x="40768" y="8418"/>
                      <a:pt x="41601" y="8835"/>
                      <a:pt x="41804" y="9061"/>
                    </a:cubicBezTo>
                    <a:cubicBezTo>
                      <a:pt x="41982" y="9252"/>
                      <a:pt x="42268" y="10002"/>
                      <a:pt x="42363" y="10264"/>
                    </a:cubicBezTo>
                    <a:cubicBezTo>
                      <a:pt x="42649" y="11228"/>
                      <a:pt x="42602" y="12252"/>
                      <a:pt x="42232" y="13181"/>
                    </a:cubicBezTo>
                    <a:lnTo>
                      <a:pt x="42173" y="13312"/>
                    </a:lnTo>
                    <a:lnTo>
                      <a:pt x="42316" y="13371"/>
                    </a:lnTo>
                    <a:cubicBezTo>
                      <a:pt x="42411" y="13419"/>
                      <a:pt x="42494" y="13455"/>
                      <a:pt x="42590" y="13514"/>
                    </a:cubicBezTo>
                    <a:lnTo>
                      <a:pt x="43352" y="13955"/>
                    </a:lnTo>
                    <a:lnTo>
                      <a:pt x="43256" y="14765"/>
                    </a:lnTo>
                    <a:lnTo>
                      <a:pt x="43399" y="14788"/>
                    </a:lnTo>
                    <a:cubicBezTo>
                      <a:pt x="45352" y="15122"/>
                      <a:pt x="46995" y="15955"/>
                      <a:pt x="48317" y="17265"/>
                    </a:cubicBezTo>
                    <a:cubicBezTo>
                      <a:pt x="50841" y="19789"/>
                      <a:pt x="50436" y="22063"/>
                      <a:pt x="49972" y="23194"/>
                    </a:cubicBezTo>
                    <a:cubicBezTo>
                      <a:pt x="49710" y="23837"/>
                      <a:pt x="49305" y="24409"/>
                      <a:pt x="48805" y="24897"/>
                    </a:cubicBezTo>
                    <a:lnTo>
                      <a:pt x="48686" y="25004"/>
                    </a:lnTo>
                    <a:lnTo>
                      <a:pt x="48805" y="25111"/>
                    </a:lnTo>
                    <a:cubicBezTo>
                      <a:pt x="49305" y="25587"/>
                      <a:pt x="49710" y="26171"/>
                      <a:pt x="49972" y="26814"/>
                    </a:cubicBezTo>
                    <a:cubicBezTo>
                      <a:pt x="50436" y="27933"/>
                      <a:pt x="50841" y="30207"/>
                      <a:pt x="48317" y="32743"/>
                    </a:cubicBezTo>
                    <a:cubicBezTo>
                      <a:pt x="47007" y="34053"/>
                      <a:pt x="45352" y="34886"/>
                      <a:pt x="43399" y="35207"/>
                    </a:cubicBezTo>
                    <a:lnTo>
                      <a:pt x="43256" y="35231"/>
                    </a:lnTo>
                    <a:lnTo>
                      <a:pt x="43352" y="36041"/>
                    </a:lnTo>
                    <a:lnTo>
                      <a:pt x="42590" y="36493"/>
                    </a:lnTo>
                    <a:cubicBezTo>
                      <a:pt x="42494" y="36541"/>
                      <a:pt x="42411" y="36589"/>
                      <a:pt x="42316" y="36624"/>
                    </a:cubicBezTo>
                    <a:lnTo>
                      <a:pt x="42173" y="36684"/>
                    </a:lnTo>
                    <a:lnTo>
                      <a:pt x="42232" y="36827"/>
                    </a:lnTo>
                    <a:cubicBezTo>
                      <a:pt x="42602" y="37744"/>
                      <a:pt x="42649" y="38779"/>
                      <a:pt x="42363" y="39732"/>
                    </a:cubicBezTo>
                    <a:cubicBezTo>
                      <a:pt x="42268" y="40006"/>
                      <a:pt x="41982" y="40744"/>
                      <a:pt x="41816" y="40934"/>
                    </a:cubicBezTo>
                    <a:cubicBezTo>
                      <a:pt x="41601" y="41173"/>
                      <a:pt x="40732" y="41613"/>
                      <a:pt x="40435" y="41756"/>
                    </a:cubicBezTo>
                    <a:cubicBezTo>
                      <a:pt x="40003" y="41891"/>
                      <a:pt x="39556" y="41958"/>
                      <a:pt x="39110" y="41958"/>
                    </a:cubicBezTo>
                    <a:cubicBezTo>
                      <a:pt x="38534" y="41958"/>
                      <a:pt x="37959" y="41846"/>
                      <a:pt x="37422" y="41625"/>
                    </a:cubicBezTo>
                    <a:lnTo>
                      <a:pt x="37279" y="41577"/>
                    </a:lnTo>
                    <a:lnTo>
                      <a:pt x="37220" y="41708"/>
                    </a:lnTo>
                    <a:cubicBezTo>
                      <a:pt x="37184" y="41804"/>
                      <a:pt x="37137" y="41899"/>
                      <a:pt x="37077" y="41994"/>
                    </a:cubicBezTo>
                    <a:lnTo>
                      <a:pt x="36672" y="42697"/>
                    </a:lnTo>
                    <a:lnTo>
                      <a:pt x="36648" y="42732"/>
                    </a:lnTo>
                    <a:lnTo>
                      <a:pt x="36637" y="42756"/>
                    </a:lnTo>
                    <a:lnTo>
                      <a:pt x="35827" y="42673"/>
                    </a:lnTo>
                    <a:lnTo>
                      <a:pt x="35803" y="42804"/>
                    </a:lnTo>
                    <a:cubicBezTo>
                      <a:pt x="35470" y="44756"/>
                      <a:pt x="34636" y="46399"/>
                      <a:pt x="33327" y="47721"/>
                    </a:cubicBezTo>
                    <a:cubicBezTo>
                      <a:pt x="31993" y="49054"/>
                      <a:pt x="30588" y="49733"/>
                      <a:pt x="29136" y="49733"/>
                    </a:cubicBezTo>
                    <a:cubicBezTo>
                      <a:pt x="27826" y="49709"/>
                      <a:pt x="26576" y="49162"/>
                      <a:pt x="25695" y="48197"/>
                    </a:cubicBezTo>
                    <a:lnTo>
                      <a:pt x="25588" y="48090"/>
                    </a:lnTo>
                    <a:lnTo>
                      <a:pt x="25480" y="48197"/>
                    </a:lnTo>
                    <a:cubicBezTo>
                      <a:pt x="24587" y="49162"/>
                      <a:pt x="23349" y="49709"/>
                      <a:pt x="22039" y="49733"/>
                    </a:cubicBezTo>
                    <a:cubicBezTo>
                      <a:pt x="20587" y="49733"/>
                      <a:pt x="19170" y="49054"/>
                      <a:pt x="17837" y="47721"/>
                    </a:cubicBezTo>
                    <a:cubicBezTo>
                      <a:pt x="16527" y="46411"/>
                      <a:pt x="15693" y="44756"/>
                      <a:pt x="15372" y="42804"/>
                    </a:cubicBezTo>
                    <a:lnTo>
                      <a:pt x="15348" y="42673"/>
                    </a:lnTo>
                    <a:lnTo>
                      <a:pt x="14539" y="42756"/>
                    </a:lnTo>
                    <a:lnTo>
                      <a:pt x="14098" y="41982"/>
                    </a:lnTo>
                    <a:cubicBezTo>
                      <a:pt x="14038" y="41887"/>
                      <a:pt x="13991" y="41792"/>
                      <a:pt x="13955" y="41696"/>
                    </a:cubicBezTo>
                    <a:lnTo>
                      <a:pt x="13896" y="41565"/>
                    </a:lnTo>
                    <a:lnTo>
                      <a:pt x="13765" y="41613"/>
                    </a:lnTo>
                    <a:cubicBezTo>
                      <a:pt x="13222" y="41833"/>
                      <a:pt x="12643" y="41942"/>
                      <a:pt x="12063" y="41942"/>
                    </a:cubicBezTo>
                    <a:cubicBezTo>
                      <a:pt x="11638" y="41942"/>
                      <a:pt x="11213" y="41884"/>
                      <a:pt x="10800" y="41768"/>
                    </a:cubicBezTo>
                    <a:cubicBezTo>
                      <a:pt x="10490" y="41613"/>
                      <a:pt x="9609" y="41196"/>
                      <a:pt x="9395" y="40958"/>
                    </a:cubicBezTo>
                    <a:cubicBezTo>
                      <a:pt x="9216" y="40768"/>
                      <a:pt x="8919" y="40006"/>
                      <a:pt x="8824" y="39732"/>
                    </a:cubicBezTo>
                    <a:cubicBezTo>
                      <a:pt x="8538" y="38767"/>
                      <a:pt x="8585" y="37744"/>
                      <a:pt x="8954" y="36815"/>
                    </a:cubicBezTo>
                    <a:lnTo>
                      <a:pt x="9002" y="36684"/>
                    </a:lnTo>
                    <a:lnTo>
                      <a:pt x="8871" y="36624"/>
                    </a:lnTo>
                    <a:cubicBezTo>
                      <a:pt x="8776" y="36577"/>
                      <a:pt x="8681" y="36541"/>
                      <a:pt x="8597" y="36481"/>
                    </a:cubicBezTo>
                    <a:lnTo>
                      <a:pt x="7895" y="36077"/>
                    </a:lnTo>
                    <a:lnTo>
                      <a:pt x="7847" y="36053"/>
                    </a:lnTo>
                    <a:lnTo>
                      <a:pt x="7823" y="36041"/>
                    </a:lnTo>
                    <a:lnTo>
                      <a:pt x="7919" y="35231"/>
                    </a:lnTo>
                    <a:lnTo>
                      <a:pt x="7776" y="35207"/>
                    </a:lnTo>
                    <a:cubicBezTo>
                      <a:pt x="5835" y="34874"/>
                      <a:pt x="4180" y="34053"/>
                      <a:pt x="2870" y="32743"/>
                    </a:cubicBezTo>
                    <a:cubicBezTo>
                      <a:pt x="334" y="30207"/>
                      <a:pt x="739" y="27933"/>
                      <a:pt x="1204" y="26802"/>
                    </a:cubicBezTo>
                    <a:cubicBezTo>
                      <a:pt x="1477" y="26159"/>
                      <a:pt x="1882" y="25587"/>
                      <a:pt x="2382" y="25111"/>
                    </a:cubicBezTo>
                    <a:lnTo>
                      <a:pt x="2489" y="25004"/>
                    </a:lnTo>
                    <a:lnTo>
                      <a:pt x="2382" y="24897"/>
                    </a:lnTo>
                    <a:cubicBezTo>
                      <a:pt x="1882" y="24409"/>
                      <a:pt x="1477" y="23837"/>
                      <a:pt x="1204" y="23194"/>
                    </a:cubicBezTo>
                    <a:cubicBezTo>
                      <a:pt x="739" y="22063"/>
                      <a:pt x="334" y="19801"/>
                      <a:pt x="2870" y="17265"/>
                    </a:cubicBezTo>
                    <a:cubicBezTo>
                      <a:pt x="4180" y="15955"/>
                      <a:pt x="5823" y="15122"/>
                      <a:pt x="7776" y="14788"/>
                    </a:cubicBezTo>
                    <a:lnTo>
                      <a:pt x="7919" y="14765"/>
                    </a:lnTo>
                    <a:lnTo>
                      <a:pt x="7823" y="13955"/>
                    </a:lnTo>
                    <a:lnTo>
                      <a:pt x="8597" y="13514"/>
                    </a:lnTo>
                    <a:cubicBezTo>
                      <a:pt x="8681" y="13455"/>
                      <a:pt x="8776" y="13407"/>
                      <a:pt x="8871" y="13371"/>
                    </a:cubicBezTo>
                    <a:lnTo>
                      <a:pt x="9002" y="13312"/>
                    </a:lnTo>
                    <a:lnTo>
                      <a:pt x="8954" y="13181"/>
                    </a:lnTo>
                    <a:cubicBezTo>
                      <a:pt x="8585" y="12252"/>
                      <a:pt x="8538" y="11228"/>
                      <a:pt x="8812" y="10276"/>
                    </a:cubicBezTo>
                    <a:cubicBezTo>
                      <a:pt x="8919" y="9990"/>
                      <a:pt x="9228" y="9216"/>
                      <a:pt x="9407" y="9026"/>
                    </a:cubicBezTo>
                    <a:cubicBezTo>
                      <a:pt x="9609" y="8799"/>
                      <a:pt x="10443" y="8383"/>
                      <a:pt x="10729" y="8252"/>
                    </a:cubicBezTo>
                    <a:cubicBezTo>
                      <a:pt x="11173" y="8114"/>
                      <a:pt x="11632" y="8045"/>
                      <a:pt x="12090" y="8045"/>
                    </a:cubicBezTo>
                    <a:cubicBezTo>
                      <a:pt x="12661" y="8045"/>
                      <a:pt x="13229" y="8153"/>
                      <a:pt x="13765" y="8371"/>
                    </a:cubicBezTo>
                    <a:lnTo>
                      <a:pt x="13896" y="8418"/>
                    </a:lnTo>
                    <a:lnTo>
                      <a:pt x="13955" y="8288"/>
                    </a:lnTo>
                    <a:cubicBezTo>
                      <a:pt x="13991" y="8192"/>
                      <a:pt x="14038" y="8097"/>
                      <a:pt x="14098" y="8014"/>
                    </a:cubicBezTo>
                    <a:lnTo>
                      <a:pt x="14539" y="7240"/>
                    </a:lnTo>
                    <a:lnTo>
                      <a:pt x="15348" y="7335"/>
                    </a:lnTo>
                    <a:lnTo>
                      <a:pt x="15372" y="7192"/>
                    </a:lnTo>
                    <a:cubicBezTo>
                      <a:pt x="15705" y="5251"/>
                      <a:pt x="16539" y="3596"/>
                      <a:pt x="17848" y="2287"/>
                    </a:cubicBezTo>
                    <a:cubicBezTo>
                      <a:pt x="19194" y="941"/>
                      <a:pt x="20599" y="275"/>
                      <a:pt x="22051" y="275"/>
                    </a:cubicBezTo>
                    <a:cubicBezTo>
                      <a:pt x="23349" y="287"/>
                      <a:pt x="24599" y="846"/>
                      <a:pt x="25480" y="1811"/>
                    </a:cubicBezTo>
                    <a:lnTo>
                      <a:pt x="25599" y="1918"/>
                    </a:lnTo>
                    <a:lnTo>
                      <a:pt x="25707" y="1811"/>
                    </a:lnTo>
                    <a:cubicBezTo>
                      <a:pt x="26588" y="846"/>
                      <a:pt x="27826" y="287"/>
                      <a:pt x="29136" y="275"/>
                    </a:cubicBezTo>
                    <a:close/>
                    <a:moveTo>
                      <a:pt x="22039" y="1"/>
                    </a:moveTo>
                    <a:cubicBezTo>
                      <a:pt x="20504" y="1"/>
                      <a:pt x="19015" y="715"/>
                      <a:pt x="17622" y="2096"/>
                    </a:cubicBezTo>
                    <a:cubicBezTo>
                      <a:pt x="16289" y="3442"/>
                      <a:pt x="15408" y="5168"/>
                      <a:pt x="15098" y="7025"/>
                    </a:cubicBezTo>
                    <a:lnTo>
                      <a:pt x="14443" y="6954"/>
                    </a:lnTo>
                    <a:lnTo>
                      <a:pt x="14372" y="6942"/>
                    </a:lnTo>
                    <a:lnTo>
                      <a:pt x="14158" y="7323"/>
                    </a:lnTo>
                    <a:lnTo>
                      <a:pt x="13836" y="7883"/>
                    </a:lnTo>
                    <a:cubicBezTo>
                      <a:pt x="13800" y="7942"/>
                      <a:pt x="13765" y="8002"/>
                      <a:pt x="13729" y="8073"/>
                    </a:cubicBezTo>
                    <a:cubicBezTo>
                      <a:pt x="13195" y="7870"/>
                      <a:pt x="12635" y="7768"/>
                      <a:pt x="12074" y="7768"/>
                    </a:cubicBezTo>
                    <a:cubicBezTo>
                      <a:pt x="11584" y="7768"/>
                      <a:pt x="11094" y="7846"/>
                      <a:pt x="10621" y="8002"/>
                    </a:cubicBezTo>
                    <a:cubicBezTo>
                      <a:pt x="10502" y="8049"/>
                      <a:pt x="9466" y="8538"/>
                      <a:pt x="9181" y="8847"/>
                    </a:cubicBezTo>
                    <a:cubicBezTo>
                      <a:pt x="8919" y="9121"/>
                      <a:pt x="8573" y="10085"/>
                      <a:pt x="8526" y="10204"/>
                    </a:cubicBezTo>
                    <a:cubicBezTo>
                      <a:pt x="8240" y="11181"/>
                      <a:pt x="8276" y="12228"/>
                      <a:pt x="8621" y="13181"/>
                    </a:cubicBezTo>
                    <a:cubicBezTo>
                      <a:pt x="8562" y="13205"/>
                      <a:pt x="8502" y="13241"/>
                      <a:pt x="8443" y="13276"/>
                    </a:cubicBezTo>
                    <a:lnTo>
                      <a:pt x="7883" y="13598"/>
                    </a:lnTo>
                    <a:lnTo>
                      <a:pt x="7502" y="13812"/>
                    </a:lnTo>
                    <a:lnTo>
                      <a:pt x="7514" y="13907"/>
                    </a:lnTo>
                    <a:lnTo>
                      <a:pt x="7585" y="14538"/>
                    </a:lnTo>
                    <a:cubicBezTo>
                      <a:pt x="5716" y="14848"/>
                      <a:pt x="4001" y="15741"/>
                      <a:pt x="2656" y="17062"/>
                    </a:cubicBezTo>
                    <a:cubicBezTo>
                      <a:pt x="1" y="19729"/>
                      <a:pt x="430" y="22123"/>
                      <a:pt x="930" y="23313"/>
                    </a:cubicBezTo>
                    <a:cubicBezTo>
                      <a:pt x="1192" y="23944"/>
                      <a:pt x="1585" y="24516"/>
                      <a:pt x="2073" y="24992"/>
                    </a:cubicBezTo>
                    <a:cubicBezTo>
                      <a:pt x="1585" y="25480"/>
                      <a:pt x="1204" y="26052"/>
                      <a:pt x="930" y="26683"/>
                    </a:cubicBezTo>
                    <a:cubicBezTo>
                      <a:pt x="442" y="27873"/>
                      <a:pt x="1" y="30290"/>
                      <a:pt x="2656" y="32933"/>
                    </a:cubicBezTo>
                    <a:cubicBezTo>
                      <a:pt x="4001" y="34267"/>
                      <a:pt x="5728" y="35148"/>
                      <a:pt x="7585" y="35469"/>
                    </a:cubicBezTo>
                    <a:lnTo>
                      <a:pt x="7526" y="36005"/>
                    </a:lnTo>
                    <a:lnTo>
                      <a:pt x="7502" y="36184"/>
                    </a:lnTo>
                    <a:lnTo>
                      <a:pt x="7895" y="36410"/>
                    </a:lnTo>
                    <a:lnTo>
                      <a:pt x="8443" y="36731"/>
                    </a:lnTo>
                    <a:cubicBezTo>
                      <a:pt x="8502" y="36755"/>
                      <a:pt x="8562" y="36791"/>
                      <a:pt x="8621" y="36827"/>
                    </a:cubicBezTo>
                    <a:cubicBezTo>
                      <a:pt x="8276" y="37779"/>
                      <a:pt x="8240" y="38827"/>
                      <a:pt x="8538" y="39803"/>
                    </a:cubicBezTo>
                    <a:cubicBezTo>
                      <a:pt x="8573" y="39910"/>
                      <a:pt x="8919" y="40875"/>
                      <a:pt x="9169" y="41149"/>
                    </a:cubicBezTo>
                    <a:cubicBezTo>
                      <a:pt x="9466" y="41470"/>
                      <a:pt x="10562" y="41958"/>
                      <a:pt x="10693" y="42030"/>
                    </a:cubicBezTo>
                    <a:cubicBezTo>
                      <a:pt x="11143" y="42164"/>
                      <a:pt x="11607" y="42230"/>
                      <a:pt x="12071" y="42230"/>
                    </a:cubicBezTo>
                    <a:cubicBezTo>
                      <a:pt x="12638" y="42230"/>
                      <a:pt x="13204" y="42131"/>
                      <a:pt x="13741" y="41935"/>
                    </a:cubicBezTo>
                    <a:cubicBezTo>
                      <a:pt x="13765" y="41994"/>
                      <a:pt x="13800" y="42054"/>
                      <a:pt x="13836" y="42113"/>
                    </a:cubicBezTo>
                    <a:lnTo>
                      <a:pt x="14158" y="42673"/>
                    </a:lnTo>
                    <a:lnTo>
                      <a:pt x="14372" y="43054"/>
                    </a:lnTo>
                    <a:lnTo>
                      <a:pt x="14431" y="43054"/>
                    </a:lnTo>
                    <a:lnTo>
                      <a:pt x="15098" y="42982"/>
                    </a:lnTo>
                    <a:cubicBezTo>
                      <a:pt x="15408" y="44840"/>
                      <a:pt x="16301" y="46566"/>
                      <a:pt x="17634" y="47911"/>
                    </a:cubicBezTo>
                    <a:cubicBezTo>
                      <a:pt x="19027" y="49304"/>
                      <a:pt x="20504" y="50007"/>
                      <a:pt x="22039" y="50007"/>
                    </a:cubicBezTo>
                    <a:cubicBezTo>
                      <a:pt x="23373" y="49995"/>
                      <a:pt x="24659" y="49447"/>
                      <a:pt x="25588" y="48495"/>
                    </a:cubicBezTo>
                    <a:cubicBezTo>
                      <a:pt x="26528" y="49447"/>
                      <a:pt x="27802" y="49995"/>
                      <a:pt x="29136" y="50007"/>
                    </a:cubicBezTo>
                    <a:cubicBezTo>
                      <a:pt x="30671" y="50007"/>
                      <a:pt x="32148" y="49304"/>
                      <a:pt x="33541" y="47911"/>
                    </a:cubicBezTo>
                    <a:cubicBezTo>
                      <a:pt x="34874" y="46566"/>
                      <a:pt x="35755" y="44852"/>
                      <a:pt x="36077" y="42982"/>
                    </a:cubicBezTo>
                    <a:lnTo>
                      <a:pt x="36625" y="43042"/>
                    </a:lnTo>
                    <a:lnTo>
                      <a:pt x="36803" y="43066"/>
                    </a:lnTo>
                    <a:lnTo>
                      <a:pt x="37018" y="42685"/>
                    </a:lnTo>
                    <a:lnTo>
                      <a:pt x="37339" y="42125"/>
                    </a:lnTo>
                    <a:cubicBezTo>
                      <a:pt x="37375" y="42065"/>
                      <a:pt x="37410" y="42006"/>
                      <a:pt x="37434" y="41946"/>
                    </a:cubicBezTo>
                    <a:cubicBezTo>
                      <a:pt x="37969" y="42144"/>
                      <a:pt x="38531" y="42242"/>
                      <a:pt x="39092" y="42242"/>
                    </a:cubicBezTo>
                    <a:cubicBezTo>
                      <a:pt x="39581" y="42242"/>
                      <a:pt x="40071" y="42168"/>
                      <a:pt x="40542" y="42018"/>
                    </a:cubicBezTo>
                    <a:cubicBezTo>
                      <a:pt x="40661" y="41958"/>
                      <a:pt x="41732" y="41446"/>
                      <a:pt x="42030" y="41125"/>
                    </a:cubicBezTo>
                    <a:cubicBezTo>
                      <a:pt x="42280" y="40851"/>
                      <a:pt x="42602" y="39922"/>
                      <a:pt x="42649" y="39815"/>
                    </a:cubicBezTo>
                    <a:cubicBezTo>
                      <a:pt x="42935" y="38839"/>
                      <a:pt x="42899" y="37791"/>
                      <a:pt x="42554" y="36839"/>
                    </a:cubicBezTo>
                    <a:cubicBezTo>
                      <a:pt x="42613" y="36803"/>
                      <a:pt x="42673" y="36779"/>
                      <a:pt x="42733" y="36743"/>
                    </a:cubicBezTo>
                    <a:lnTo>
                      <a:pt x="43280" y="36422"/>
                    </a:lnTo>
                    <a:lnTo>
                      <a:pt x="43673" y="36196"/>
                    </a:lnTo>
                    <a:lnTo>
                      <a:pt x="43649" y="36053"/>
                    </a:lnTo>
                    <a:lnTo>
                      <a:pt x="43590" y="35481"/>
                    </a:lnTo>
                    <a:cubicBezTo>
                      <a:pt x="45447" y="35160"/>
                      <a:pt x="47174" y="34279"/>
                      <a:pt x="48519" y="32945"/>
                    </a:cubicBezTo>
                    <a:cubicBezTo>
                      <a:pt x="51174" y="30290"/>
                      <a:pt x="50734" y="27885"/>
                      <a:pt x="50245" y="26695"/>
                    </a:cubicBezTo>
                    <a:cubicBezTo>
                      <a:pt x="49972" y="26064"/>
                      <a:pt x="49591" y="25492"/>
                      <a:pt x="49102" y="25004"/>
                    </a:cubicBezTo>
                    <a:cubicBezTo>
                      <a:pt x="49591" y="24516"/>
                      <a:pt x="49972" y="23944"/>
                      <a:pt x="50245" y="23313"/>
                    </a:cubicBezTo>
                    <a:cubicBezTo>
                      <a:pt x="50734" y="22123"/>
                      <a:pt x="51174" y="19706"/>
                      <a:pt x="48519" y="17062"/>
                    </a:cubicBezTo>
                    <a:cubicBezTo>
                      <a:pt x="47174" y="15729"/>
                      <a:pt x="45447" y="14848"/>
                      <a:pt x="43590" y="14526"/>
                    </a:cubicBezTo>
                    <a:lnTo>
                      <a:pt x="43661" y="13872"/>
                    </a:lnTo>
                    <a:lnTo>
                      <a:pt x="43661" y="13812"/>
                    </a:lnTo>
                    <a:lnTo>
                      <a:pt x="43280" y="13586"/>
                    </a:lnTo>
                    <a:lnTo>
                      <a:pt x="42721" y="13264"/>
                    </a:lnTo>
                    <a:cubicBezTo>
                      <a:pt x="42661" y="13229"/>
                      <a:pt x="42602" y="13205"/>
                      <a:pt x="42542" y="13169"/>
                    </a:cubicBezTo>
                    <a:cubicBezTo>
                      <a:pt x="42887" y="12217"/>
                      <a:pt x="42923" y="11169"/>
                      <a:pt x="42637" y="10193"/>
                    </a:cubicBezTo>
                    <a:cubicBezTo>
                      <a:pt x="42602" y="10085"/>
                      <a:pt x="42256" y="9157"/>
                      <a:pt x="42018" y="8883"/>
                    </a:cubicBezTo>
                    <a:cubicBezTo>
                      <a:pt x="41732" y="8573"/>
                      <a:pt x="40708" y="8073"/>
                      <a:pt x="40577" y="8014"/>
                    </a:cubicBezTo>
                    <a:cubicBezTo>
                      <a:pt x="40095" y="7851"/>
                      <a:pt x="39591" y="7770"/>
                      <a:pt x="39089" y="7770"/>
                    </a:cubicBezTo>
                    <a:cubicBezTo>
                      <a:pt x="38525" y="7770"/>
                      <a:pt x="37963" y="7872"/>
                      <a:pt x="37434" y="8073"/>
                    </a:cubicBezTo>
                    <a:cubicBezTo>
                      <a:pt x="37399" y="8002"/>
                      <a:pt x="37363" y="7942"/>
                      <a:pt x="37327" y="7883"/>
                    </a:cubicBezTo>
                    <a:lnTo>
                      <a:pt x="37006" y="7323"/>
                    </a:lnTo>
                    <a:lnTo>
                      <a:pt x="36791" y="6942"/>
                    </a:lnTo>
                    <a:lnTo>
                      <a:pt x="36601" y="6966"/>
                    </a:lnTo>
                    <a:lnTo>
                      <a:pt x="36065" y="7025"/>
                    </a:lnTo>
                    <a:cubicBezTo>
                      <a:pt x="35755" y="5168"/>
                      <a:pt x="34874" y="3442"/>
                      <a:pt x="33541" y="2096"/>
                    </a:cubicBezTo>
                    <a:cubicBezTo>
                      <a:pt x="32148" y="715"/>
                      <a:pt x="30660" y="1"/>
                      <a:pt x="29124" y="1"/>
                    </a:cubicBezTo>
                    <a:cubicBezTo>
                      <a:pt x="27790" y="25"/>
                      <a:pt x="26516" y="560"/>
                      <a:pt x="25588" y="1525"/>
                    </a:cubicBezTo>
                    <a:cubicBezTo>
                      <a:pt x="24647" y="560"/>
                      <a:pt x="23373" y="25"/>
                      <a:pt x="220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1" name="Google Shape;6021;p19"/>
              <p:cNvSpPr/>
              <p:nvPr/>
            </p:nvSpPr>
            <p:spPr>
              <a:xfrm>
                <a:off x="4635975" y="4028900"/>
                <a:ext cx="50925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68" extrusionOk="0">
                    <a:moveTo>
                      <a:pt x="1251" y="548"/>
                    </a:moveTo>
                    <a:cubicBezTo>
                      <a:pt x="1358" y="822"/>
                      <a:pt x="1501" y="1084"/>
                      <a:pt x="1668" y="1334"/>
                    </a:cubicBezTo>
                    <a:cubicBezTo>
                      <a:pt x="1501" y="1572"/>
                      <a:pt x="1358" y="1834"/>
                      <a:pt x="1251" y="2120"/>
                    </a:cubicBezTo>
                    <a:lnTo>
                      <a:pt x="429" y="1334"/>
                    </a:lnTo>
                    <a:lnTo>
                      <a:pt x="1251" y="548"/>
                    </a:lnTo>
                    <a:close/>
                    <a:moveTo>
                      <a:pt x="1382" y="0"/>
                    </a:moveTo>
                    <a:lnTo>
                      <a:pt x="1" y="1334"/>
                    </a:lnTo>
                    <a:lnTo>
                      <a:pt x="1382" y="2667"/>
                    </a:lnTo>
                    <a:lnTo>
                      <a:pt x="1453" y="2429"/>
                    </a:lnTo>
                    <a:cubicBezTo>
                      <a:pt x="1572" y="2072"/>
                      <a:pt x="1751" y="1727"/>
                      <a:pt x="1977" y="1417"/>
                    </a:cubicBezTo>
                    <a:lnTo>
                      <a:pt x="2037" y="1334"/>
                    </a:lnTo>
                    <a:lnTo>
                      <a:pt x="1977" y="1251"/>
                    </a:lnTo>
                    <a:cubicBezTo>
                      <a:pt x="1751" y="941"/>
                      <a:pt x="1572" y="596"/>
                      <a:pt x="1453" y="239"/>
                    </a:cubicBezTo>
                    <a:lnTo>
                      <a:pt x="138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2" name="Google Shape;6022;p19"/>
              <p:cNvSpPr/>
              <p:nvPr/>
            </p:nvSpPr>
            <p:spPr>
              <a:xfrm>
                <a:off x="4218975" y="4444125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69" y="429"/>
                    </a:moveTo>
                    <a:lnTo>
                      <a:pt x="2179" y="1275"/>
                    </a:lnTo>
                    <a:cubicBezTo>
                      <a:pt x="1881" y="1394"/>
                      <a:pt x="1619" y="1537"/>
                      <a:pt x="1358" y="1715"/>
                    </a:cubicBezTo>
                    <a:cubicBezTo>
                      <a:pt x="1107" y="1537"/>
                      <a:pt x="834" y="1394"/>
                      <a:pt x="548" y="1275"/>
                    </a:cubicBezTo>
                    <a:lnTo>
                      <a:pt x="1369" y="429"/>
                    </a:lnTo>
                    <a:close/>
                    <a:moveTo>
                      <a:pt x="1358" y="1"/>
                    </a:moveTo>
                    <a:lnTo>
                      <a:pt x="0" y="1417"/>
                    </a:lnTo>
                    <a:lnTo>
                      <a:pt x="226" y="1489"/>
                    </a:lnTo>
                    <a:cubicBezTo>
                      <a:pt x="607" y="1608"/>
                      <a:pt x="965" y="1787"/>
                      <a:pt x="1274" y="2013"/>
                    </a:cubicBezTo>
                    <a:lnTo>
                      <a:pt x="1358" y="2084"/>
                    </a:lnTo>
                    <a:lnTo>
                      <a:pt x="1453" y="2013"/>
                    </a:lnTo>
                    <a:cubicBezTo>
                      <a:pt x="1762" y="1787"/>
                      <a:pt x="2108" y="1608"/>
                      <a:pt x="2489" y="1489"/>
                    </a:cubicBezTo>
                    <a:lnTo>
                      <a:pt x="2715" y="1417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3" name="Google Shape;6023;p19"/>
              <p:cNvSpPr/>
              <p:nvPr/>
            </p:nvSpPr>
            <p:spPr>
              <a:xfrm>
                <a:off x="4229375" y="4270300"/>
                <a:ext cx="473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965" extrusionOk="0">
                    <a:moveTo>
                      <a:pt x="942" y="477"/>
                    </a:moveTo>
                    <a:cubicBezTo>
                      <a:pt x="1025" y="572"/>
                      <a:pt x="1120" y="667"/>
                      <a:pt x="1203" y="762"/>
                    </a:cubicBezTo>
                    <a:cubicBezTo>
                      <a:pt x="1263" y="810"/>
                      <a:pt x="1323" y="870"/>
                      <a:pt x="1382" y="917"/>
                    </a:cubicBezTo>
                    <a:cubicBezTo>
                      <a:pt x="1215" y="1048"/>
                      <a:pt x="1061" y="1191"/>
                      <a:pt x="942" y="1370"/>
                    </a:cubicBezTo>
                    <a:cubicBezTo>
                      <a:pt x="822" y="1191"/>
                      <a:pt x="680" y="1048"/>
                      <a:pt x="501" y="917"/>
                    </a:cubicBezTo>
                    <a:cubicBezTo>
                      <a:pt x="561" y="870"/>
                      <a:pt x="620" y="810"/>
                      <a:pt x="680" y="762"/>
                    </a:cubicBezTo>
                    <a:cubicBezTo>
                      <a:pt x="763" y="667"/>
                      <a:pt x="858" y="572"/>
                      <a:pt x="942" y="477"/>
                    </a:cubicBezTo>
                    <a:close/>
                    <a:moveTo>
                      <a:pt x="942" y="0"/>
                    </a:moveTo>
                    <a:lnTo>
                      <a:pt x="834" y="143"/>
                    </a:lnTo>
                    <a:cubicBezTo>
                      <a:pt x="715" y="286"/>
                      <a:pt x="596" y="417"/>
                      <a:pt x="465" y="548"/>
                    </a:cubicBezTo>
                    <a:cubicBezTo>
                      <a:pt x="382" y="643"/>
                      <a:pt x="275" y="727"/>
                      <a:pt x="168" y="810"/>
                    </a:cubicBezTo>
                    <a:lnTo>
                      <a:pt x="1" y="941"/>
                    </a:lnTo>
                    <a:lnTo>
                      <a:pt x="180" y="1060"/>
                    </a:lnTo>
                    <a:cubicBezTo>
                      <a:pt x="441" y="1215"/>
                      <a:pt x="668" y="1441"/>
                      <a:pt x="811" y="1727"/>
                    </a:cubicBezTo>
                    <a:lnTo>
                      <a:pt x="942" y="1965"/>
                    </a:lnTo>
                    <a:lnTo>
                      <a:pt x="1072" y="1727"/>
                    </a:lnTo>
                    <a:cubicBezTo>
                      <a:pt x="1227" y="1441"/>
                      <a:pt x="1442" y="1215"/>
                      <a:pt x="1704" y="1060"/>
                    </a:cubicBezTo>
                    <a:lnTo>
                      <a:pt x="1894" y="941"/>
                    </a:lnTo>
                    <a:lnTo>
                      <a:pt x="1715" y="810"/>
                    </a:lnTo>
                    <a:cubicBezTo>
                      <a:pt x="1608" y="727"/>
                      <a:pt x="1513" y="643"/>
                      <a:pt x="1418" y="548"/>
                    </a:cubicBezTo>
                    <a:cubicBezTo>
                      <a:pt x="1299" y="417"/>
                      <a:pt x="1180" y="286"/>
                      <a:pt x="1061" y="143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4" name="Google Shape;6024;p19"/>
              <p:cNvSpPr/>
              <p:nvPr/>
            </p:nvSpPr>
            <p:spPr>
              <a:xfrm>
                <a:off x="4185925" y="3965800"/>
                <a:ext cx="134275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7716" extrusionOk="0">
                    <a:moveTo>
                      <a:pt x="2680" y="1536"/>
                    </a:moveTo>
                    <a:cubicBezTo>
                      <a:pt x="2906" y="2203"/>
                      <a:pt x="3311" y="2798"/>
                      <a:pt x="3834" y="3251"/>
                    </a:cubicBezTo>
                    <a:cubicBezTo>
                      <a:pt x="4084" y="3489"/>
                      <a:pt x="4370" y="3691"/>
                      <a:pt x="4668" y="3858"/>
                    </a:cubicBezTo>
                    <a:cubicBezTo>
                      <a:pt x="4370" y="4025"/>
                      <a:pt x="4096" y="4227"/>
                      <a:pt x="3846" y="4465"/>
                    </a:cubicBezTo>
                    <a:cubicBezTo>
                      <a:pt x="3311" y="4918"/>
                      <a:pt x="2906" y="5513"/>
                      <a:pt x="2680" y="6180"/>
                    </a:cubicBezTo>
                    <a:cubicBezTo>
                      <a:pt x="2453" y="5513"/>
                      <a:pt x="2060" y="4930"/>
                      <a:pt x="1525" y="4477"/>
                    </a:cubicBezTo>
                    <a:cubicBezTo>
                      <a:pt x="1275" y="4227"/>
                      <a:pt x="989" y="4025"/>
                      <a:pt x="691" y="3858"/>
                    </a:cubicBezTo>
                    <a:cubicBezTo>
                      <a:pt x="989" y="3691"/>
                      <a:pt x="1263" y="3489"/>
                      <a:pt x="1513" y="3251"/>
                    </a:cubicBezTo>
                    <a:cubicBezTo>
                      <a:pt x="2048" y="2798"/>
                      <a:pt x="2453" y="2203"/>
                      <a:pt x="2680" y="1536"/>
                    </a:cubicBezTo>
                    <a:close/>
                    <a:moveTo>
                      <a:pt x="2680" y="0"/>
                    </a:moveTo>
                    <a:lnTo>
                      <a:pt x="2537" y="893"/>
                    </a:lnTo>
                    <a:cubicBezTo>
                      <a:pt x="2394" y="1727"/>
                      <a:pt x="1965" y="2477"/>
                      <a:pt x="1310" y="3025"/>
                    </a:cubicBezTo>
                    <a:cubicBezTo>
                      <a:pt x="1013" y="3310"/>
                      <a:pt x="667" y="3548"/>
                      <a:pt x="298" y="3727"/>
                    </a:cubicBezTo>
                    <a:lnTo>
                      <a:pt x="1" y="3858"/>
                    </a:lnTo>
                    <a:lnTo>
                      <a:pt x="298" y="3989"/>
                    </a:lnTo>
                    <a:cubicBezTo>
                      <a:pt x="667" y="4168"/>
                      <a:pt x="1013" y="4406"/>
                      <a:pt x="1322" y="4691"/>
                    </a:cubicBezTo>
                    <a:cubicBezTo>
                      <a:pt x="1965" y="5239"/>
                      <a:pt x="2394" y="5989"/>
                      <a:pt x="2537" y="6823"/>
                    </a:cubicBezTo>
                    <a:lnTo>
                      <a:pt x="2680" y="7716"/>
                    </a:lnTo>
                    <a:lnTo>
                      <a:pt x="2834" y="6823"/>
                    </a:lnTo>
                    <a:cubicBezTo>
                      <a:pt x="2965" y="5989"/>
                      <a:pt x="3406" y="5227"/>
                      <a:pt x="4049" y="4691"/>
                    </a:cubicBezTo>
                    <a:cubicBezTo>
                      <a:pt x="4346" y="4406"/>
                      <a:pt x="4692" y="4168"/>
                      <a:pt x="5073" y="3989"/>
                    </a:cubicBezTo>
                    <a:lnTo>
                      <a:pt x="5370" y="3858"/>
                    </a:lnTo>
                    <a:lnTo>
                      <a:pt x="5073" y="3727"/>
                    </a:lnTo>
                    <a:cubicBezTo>
                      <a:pt x="4692" y="3548"/>
                      <a:pt x="4346" y="3310"/>
                      <a:pt x="4049" y="3025"/>
                    </a:cubicBezTo>
                    <a:cubicBezTo>
                      <a:pt x="3394" y="2477"/>
                      <a:pt x="2965" y="1727"/>
                      <a:pt x="2834" y="893"/>
                    </a:cubicBezTo>
                    <a:lnTo>
                      <a:pt x="26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5" name="Google Shape;6025;p19"/>
              <p:cNvSpPr/>
              <p:nvPr/>
            </p:nvSpPr>
            <p:spPr>
              <a:xfrm>
                <a:off x="4218975" y="3628250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58" y="370"/>
                    </a:moveTo>
                    <a:cubicBezTo>
                      <a:pt x="1608" y="548"/>
                      <a:pt x="1881" y="691"/>
                      <a:pt x="2167" y="810"/>
                    </a:cubicBezTo>
                    <a:lnTo>
                      <a:pt x="1358" y="1656"/>
                    </a:lnTo>
                    <a:lnTo>
                      <a:pt x="548" y="810"/>
                    </a:lnTo>
                    <a:cubicBezTo>
                      <a:pt x="834" y="691"/>
                      <a:pt x="1107" y="548"/>
                      <a:pt x="1358" y="370"/>
                    </a:cubicBezTo>
                    <a:close/>
                    <a:moveTo>
                      <a:pt x="1358" y="1"/>
                    </a:moveTo>
                    <a:lnTo>
                      <a:pt x="1262" y="72"/>
                    </a:lnTo>
                    <a:cubicBezTo>
                      <a:pt x="953" y="298"/>
                      <a:pt x="607" y="477"/>
                      <a:pt x="226" y="596"/>
                    </a:cubicBezTo>
                    <a:lnTo>
                      <a:pt x="0" y="667"/>
                    </a:lnTo>
                    <a:lnTo>
                      <a:pt x="1358" y="2084"/>
                    </a:lnTo>
                    <a:lnTo>
                      <a:pt x="2715" y="667"/>
                    </a:lnTo>
                    <a:lnTo>
                      <a:pt x="2489" y="596"/>
                    </a:lnTo>
                    <a:cubicBezTo>
                      <a:pt x="2108" y="477"/>
                      <a:pt x="1762" y="298"/>
                      <a:pt x="1441" y="72"/>
                    </a:cubicBez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6" name="Google Shape;6026;p19"/>
              <p:cNvSpPr/>
              <p:nvPr/>
            </p:nvSpPr>
            <p:spPr>
              <a:xfrm>
                <a:off x="4229100" y="3805050"/>
                <a:ext cx="476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966" extrusionOk="0">
                    <a:moveTo>
                      <a:pt x="953" y="596"/>
                    </a:moveTo>
                    <a:cubicBezTo>
                      <a:pt x="1072" y="775"/>
                      <a:pt x="1226" y="918"/>
                      <a:pt x="1393" y="1049"/>
                    </a:cubicBezTo>
                    <a:cubicBezTo>
                      <a:pt x="1334" y="1096"/>
                      <a:pt x="1274" y="1156"/>
                      <a:pt x="1214" y="1204"/>
                    </a:cubicBezTo>
                    <a:cubicBezTo>
                      <a:pt x="1131" y="1299"/>
                      <a:pt x="1036" y="1394"/>
                      <a:pt x="953" y="1489"/>
                    </a:cubicBezTo>
                    <a:cubicBezTo>
                      <a:pt x="869" y="1394"/>
                      <a:pt x="774" y="1299"/>
                      <a:pt x="691" y="1204"/>
                    </a:cubicBezTo>
                    <a:cubicBezTo>
                      <a:pt x="631" y="1156"/>
                      <a:pt x="572" y="1096"/>
                      <a:pt x="512" y="1049"/>
                    </a:cubicBezTo>
                    <a:cubicBezTo>
                      <a:pt x="691" y="918"/>
                      <a:pt x="833" y="775"/>
                      <a:pt x="953" y="596"/>
                    </a:cubicBezTo>
                    <a:close/>
                    <a:moveTo>
                      <a:pt x="953" y="1"/>
                    </a:moveTo>
                    <a:lnTo>
                      <a:pt x="822" y="239"/>
                    </a:lnTo>
                    <a:cubicBezTo>
                      <a:pt x="667" y="513"/>
                      <a:pt x="452" y="739"/>
                      <a:pt x="191" y="906"/>
                    </a:cubicBezTo>
                    <a:lnTo>
                      <a:pt x="0" y="1013"/>
                    </a:lnTo>
                    <a:lnTo>
                      <a:pt x="179" y="1156"/>
                    </a:lnTo>
                    <a:cubicBezTo>
                      <a:pt x="274" y="1227"/>
                      <a:pt x="381" y="1323"/>
                      <a:pt x="476" y="1418"/>
                    </a:cubicBezTo>
                    <a:cubicBezTo>
                      <a:pt x="595" y="1537"/>
                      <a:pt x="714" y="1680"/>
                      <a:pt x="833" y="1811"/>
                    </a:cubicBezTo>
                    <a:lnTo>
                      <a:pt x="953" y="1966"/>
                    </a:lnTo>
                    <a:lnTo>
                      <a:pt x="1072" y="1811"/>
                    </a:lnTo>
                    <a:cubicBezTo>
                      <a:pt x="1179" y="1680"/>
                      <a:pt x="1298" y="1537"/>
                      <a:pt x="1429" y="1418"/>
                    </a:cubicBezTo>
                    <a:cubicBezTo>
                      <a:pt x="1524" y="1323"/>
                      <a:pt x="1619" y="1239"/>
                      <a:pt x="1726" y="1156"/>
                    </a:cubicBezTo>
                    <a:lnTo>
                      <a:pt x="1905" y="1013"/>
                    </a:lnTo>
                    <a:lnTo>
                      <a:pt x="1715" y="906"/>
                    </a:lnTo>
                    <a:cubicBezTo>
                      <a:pt x="1453" y="739"/>
                      <a:pt x="1226" y="513"/>
                      <a:pt x="1083" y="239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7" name="Google Shape;6027;p19"/>
              <p:cNvSpPr/>
              <p:nvPr/>
            </p:nvSpPr>
            <p:spPr>
              <a:xfrm>
                <a:off x="4382375" y="4053900"/>
                <a:ext cx="256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68" extrusionOk="0">
                    <a:moveTo>
                      <a:pt x="751" y="1"/>
                    </a:moveTo>
                    <a:lnTo>
                      <a:pt x="644" y="60"/>
                    </a:lnTo>
                    <a:cubicBezTo>
                      <a:pt x="548" y="108"/>
                      <a:pt x="453" y="155"/>
                      <a:pt x="346" y="191"/>
                    </a:cubicBezTo>
                    <a:lnTo>
                      <a:pt x="1" y="334"/>
                    </a:lnTo>
                    <a:lnTo>
                      <a:pt x="346" y="477"/>
                    </a:lnTo>
                    <a:cubicBezTo>
                      <a:pt x="453" y="513"/>
                      <a:pt x="560" y="560"/>
                      <a:pt x="644" y="608"/>
                    </a:cubicBezTo>
                    <a:lnTo>
                      <a:pt x="751" y="667"/>
                    </a:lnTo>
                    <a:lnTo>
                      <a:pt x="822" y="560"/>
                    </a:lnTo>
                    <a:cubicBezTo>
                      <a:pt x="858" y="513"/>
                      <a:pt x="894" y="477"/>
                      <a:pt x="941" y="429"/>
                    </a:cubicBezTo>
                    <a:lnTo>
                      <a:pt x="1025" y="334"/>
                    </a:lnTo>
                    <a:lnTo>
                      <a:pt x="941" y="239"/>
                    </a:lnTo>
                    <a:cubicBezTo>
                      <a:pt x="894" y="191"/>
                      <a:pt x="858" y="155"/>
                      <a:pt x="822" y="108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8" name="Google Shape;6028;p19"/>
              <p:cNvSpPr/>
              <p:nvPr/>
            </p:nvSpPr>
            <p:spPr>
              <a:xfrm>
                <a:off x="4097825" y="4053900"/>
                <a:ext cx="256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56" extrusionOk="0">
                    <a:moveTo>
                      <a:pt x="274" y="1"/>
                    </a:moveTo>
                    <a:lnTo>
                      <a:pt x="203" y="96"/>
                    </a:lnTo>
                    <a:cubicBezTo>
                      <a:pt x="167" y="143"/>
                      <a:pt x="131" y="191"/>
                      <a:pt x="96" y="227"/>
                    </a:cubicBezTo>
                    <a:lnTo>
                      <a:pt x="0" y="334"/>
                    </a:lnTo>
                    <a:lnTo>
                      <a:pt x="96" y="429"/>
                    </a:lnTo>
                    <a:cubicBezTo>
                      <a:pt x="131" y="465"/>
                      <a:pt x="167" y="513"/>
                      <a:pt x="203" y="560"/>
                    </a:cubicBezTo>
                    <a:lnTo>
                      <a:pt x="274" y="655"/>
                    </a:lnTo>
                    <a:lnTo>
                      <a:pt x="381" y="596"/>
                    </a:lnTo>
                    <a:cubicBezTo>
                      <a:pt x="477" y="560"/>
                      <a:pt x="584" y="513"/>
                      <a:pt x="679" y="465"/>
                    </a:cubicBezTo>
                    <a:lnTo>
                      <a:pt x="1024" y="322"/>
                    </a:lnTo>
                    <a:lnTo>
                      <a:pt x="679" y="191"/>
                    </a:lnTo>
                    <a:cubicBezTo>
                      <a:pt x="572" y="143"/>
                      <a:pt x="477" y="96"/>
                      <a:pt x="381" y="60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9" name="Google Shape;6029;p19"/>
              <p:cNvSpPr/>
              <p:nvPr/>
            </p:nvSpPr>
            <p:spPr>
              <a:xfrm>
                <a:off x="3818925" y="4028600"/>
                <a:ext cx="50925" cy="670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80" extrusionOk="0">
                    <a:moveTo>
                      <a:pt x="786" y="560"/>
                    </a:moveTo>
                    <a:lnTo>
                      <a:pt x="1608" y="1346"/>
                    </a:lnTo>
                    <a:lnTo>
                      <a:pt x="786" y="2132"/>
                    </a:lnTo>
                    <a:cubicBezTo>
                      <a:pt x="679" y="1858"/>
                      <a:pt x="536" y="1584"/>
                      <a:pt x="369" y="1346"/>
                    </a:cubicBezTo>
                    <a:cubicBezTo>
                      <a:pt x="536" y="1108"/>
                      <a:pt x="679" y="834"/>
                      <a:pt x="786" y="560"/>
                    </a:cubicBezTo>
                    <a:close/>
                    <a:moveTo>
                      <a:pt x="655" y="1"/>
                    </a:moveTo>
                    <a:lnTo>
                      <a:pt x="584" y="251"/>
                    </a:lnTo>
                    <a:cubicBezTo>
                      <a:pt x="465" y="608"/>
                      <a:pt x="298" y="953"/>
                      <a:pt x="60" y="1263"/>
                    </a:cubicBezTo>
                    <a:lnTo>
                      <a:pt x="0" y="1346"/>
                    </a:lnTo>
                    <a:lnTo>
                      <a:pt x="60" y="1441"/>
                    </a:lnTo>
                    <a:cubicBezTo>
                      <a:pt x="298" y="1739"/>
                      <a:pt x="465" y="2084"/>
                      <a:pt x="584" y="2441"/>
                    </a:cubicBezTo>
                    <a:lnTo>
                      <a:pt x="655" y="2679"/>
                    </a:lnTo>
                    <a:lnTo>
                      <a:pt x="2036" y="1346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0" name="Google Shape;6030;p19"/>
              <p:cNvSpPr/>
              <p:nvPr/>
            </p:nvSpPr>
            <p:spPr>
              <a:xfrm>
                <a:off x="399662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834" y="465"/>
                    </a:moveTo>
                    <a:cubicBezTo>
                      <a:pt x="893" y="524"/>
                      <a:pt x="965" y="608"/>
                      <a:pt x="1048" y="679"/>
                    </a:cubicBezTo>
                    <a:cubicBezTo>
                      <a:pt x="965" y="762"/>
                      <a:pt x="893" y="834"/>
                      <a:pt x="834" y="893"/>
                    </a:cubicBezTo>
                    <a:cubicBezTo>
                      <a:pt x="750" y="822"/>
                      <a:pt x="667" y="738"/>
                      <a:pt x="584" y="679"/>
                    </a:cubicBezTo>
                    <a:cubicBezTo>
                      <a:pt x="667" y="608"/>
                      <a:pt x="750" y="536"/>
                      <a:pt x="834" y="465"/>
                    </a:cubicBezTo>
                    <a:close/>
                    <a:moveTo>
                      <a:pt x="822" y="0"/>
                    </a:moveTo>
                    <a:lnTo>
                      <a:pt x="715" y="143"/>
                    </a:lnTo>
                    <a:cubicBezTo>
                      <a:pt x="572" y="310"/>
                      <a:pt x="417" y="441"/>
                      <a:pt x="226" y="548"/>
                    </a:cubicBezTo>
                    <a:lnTo>
                      <a:pt x="0" y="679"/>
                    </a:lnTo>
                    <a:lnTo>
                      <a:pt x="226" y="810"/>
                    </a:lnTo>
                    <a:cubicBezTo>
                      <a:pt x="417" y="917"/>
                      <a:pt x="572" y="1048"/>
                      <a:pt x="715" y="1215"/>
                    </a:cubicBezTo>
                    <a:lnTo>
                      <a:pt x="822" y="1358"/>
                    </a:lnTo>
                    <a:lnTo>
                      <a:pt x="941" y="1215"/>
                    </a:lnTo>
                    <a:cubicBezTo>
                      <a:pt x="1072" y="1060"/>
                      <a:pt x="1215" y="929"/>
                      <a:pt x="1369" y="798"/>
                    </a:cubicBezTo>
                    <a:lnTo>
                      <a:pt x="1500" y="679"/>
                    </a:lnTo>
                    <a:lnTo>
                      <a:pt x="1369" y="560"/>
                    </a:lnTo>
                    <a:cubicBezTo>
                      <a:pt x="1215" y="429"/>
                      <a:pt x="1072" y="286"/>
                      <a:pt x="941" y="143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1" name="Google Shape;6031;p19"/>
              <p:cNvSpPr/>
              <p:nvPr/>
            </p:nvSpPr>
            <p:spPr>
              <a:xfrm>
                <a:off x="447167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679" y="465"/>
                    </a:moveTo>
                    <a:cubicBezTo>
                      <a:pt x="751" y="536"/>
                      <a:pt x="834" y="608"/>
                      <a:pt x="929" y="679"/>
                    </a:cubicBezTo>
                    <a:cubicBezTo>
                      <a:pt x="834" y="738"/>
                      <a:pt x="751" y="822"/>
                      <a:pt x="679" y="893"/>
                    </a:cubicBezTo>
                    <a:cubicBezTo>
                      <a:pt x="608" y="834"/>
                      <a:pt x="536" y="762"/>
                      <a:pt x="453" y="679"/>
                    </a:cubicBezTo>
                    <a:cubicBezTo>
                      <a:pt x="536" y="608"/>
                      <a:pt x="620" y="524"/>
                      <a:pt x="679" y="465"/>
                    </a:cubicBezTo>
                    <a:close/>
                    <a:moveTo>
                      <a:pt x="679" y="0"/>
                    </a:moveTo>
                    <a:lnTo>
                      <a:pt x="560" y="143"/>
                    </a:lnTo>
                    <a:cubicBezTo>
                      <a:pt x="429" y="286"/>
                      <a:pt x="286" y="429"/>
                      <a:pt x="132" y="560"/>
                    </a:cubicBezTo>
                    <a:lnTo>
                      <a:pt x="1" y="679"/>
                    </a:lnTo>
                    <a:lnTo>
                      <a:pt x="132" y="798"/>
                    </a:lnTo>
                    <a:cubicBezTo>
                      <a:pt x="286" y="929"/>
                      <a:pt x="429" y="1072"/>
                      <a:pt x="560" y="1215"/>
                    </a:cubicBezTo>
                    <a:lnTo>
                      <a:pt x="679" y="1358"/>
                    </a:lnTo>
                    <a:lnTo>
                      <a:pt x="786" y="1215"/>
                    </a:lnTo>
                    <a:cubicBezTo>
                      <a:pt x="929" y="1048"/>
                      <a:pt x="1084" y="917"/>
                      <a:pt x="1275" y="810"/>
                    </a:cubicBezTo>
                    <a:lnTo>
                      <a:pt x="1501" y="679"/>
                    </a:lnTo>
                    <a:lnTo>
                      <a:pt x="1275" y="548"/>
                    </a:lnTo>
                    <a:cubicBezTo>
                      <a:pt x="1096" y="441"/>
                      <a:pt x="929" y="310"/>
                      <a:pt x="786" y="143"/>
                    </a:cubicBez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2" name="Google Shape;6032;p19"/>
              <p:cNvSpPr/>
              <p:nvPr/>
            </p:nvSpPr>
            <p:spPr>
              <a:xfrm>
                <a:off x="4719625" y="3280300"/>
                <a:ext cx="324175" cy="309875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2395" extrusionOk="0">
                    <a:moveTo>
                      <a:pt x="6942" y="0"/>
                    </a:moveTo>
                    <a:cubicBezTo>
                      <a:pt x="7025" y="584"/>
                      <a:pt x="6942" y="1179"/>
                      <a:pt x="6716" y="1715"/>
                    </a:cubicBezTo>
                    <a:cubicBezTo>
                      <a:pt x="6123" y="3041"/>
                      <a:pt x="4775" y="4130"/>
                      <a:pt x="3539" y="4130"/>
                    </a:cubicBezTo>
                    <a:cubicBezTo>
                      <a:pt x="3310" y="4130"/>
                      <a:pt x="3086" y="4093"/>
                      <a:pt x="2870" y="4013"/>
                    </a:cubicBezTo>
                    <a:cubicBezTo>
                      <a:pt x="2191" y="3763"/>
                      <a:pt x="1977" y="3358"/>
                      <a:pt x="1941" y="3001"/>
                    </a:cubicBezTo>
                    <a:lnTo>
                      <a:pt x="1941" y="3001"/>
                    </a:lnTo>
                    <a:cubicBezTo>
                      <a:pt x="2040" y="3019"/>
                      <a:pt x="2137" y="3028"/>
                      <a:pt x="2232" y="3028"/>
                    </a:cubicBezTo>
                    <a:cubicBezTo>
                      <a:pt x="3226" y="3028"/>
                      <a:pt x="3982" y="2048"/>
                      <a:pt x="3656" y="1048"/>
                    </a:cubicBezTo>
                    <a:cubicBezTo>
                      <a:pt x="3438" y="380"/>
                      <a:pt x="2835" y="4"/>
                      <a:pt x="2220" y="4"/>
                    </a:cubicBezTo>
                    <a:cubicBezTo>
                      <a:pt x="1826" y="4"/>
                      <a:pt x="1426" y="158"/>
                      <a:pt x="1120" y="488"/>
                    </a:cubicBezTo>
                    <a:cubicBezTo>
                      <a:pt x="643" y="917"/>
                      <a:pt x="1" y="1798"/>
                      <a:pt x="298" y="3298"/>
                    </a:cubicBezTo>
                    <a:cubicBezTo>
                      <a:pt x="346" y="3584"/>
                      <a:pt x="453" y="3870"/>
                      <a:pt x="608" y="4120"/>
                    </a:cubicBezTo>
                    <a:cubicBezTo>
                      <a:pt x="786" y="4429"/>
                      <a:pt x="1036" y="4691"/>
                      <a:pt x="1322" y="4894"/>
                    </a:cubicBezTo>
                    <a:cubicBezTo>
                      <a:pt x="2099" y="5446"/>
                      <a:pt x="3158" y="5629"/>
                      <a:pt x="4058" y="5629"/>
                    </a:cubicBezTo>
                    <a:cubicBezTo>
                      <a:pt x="4399" y="5629"/>
                      <a:pt x="4717" y="5603"/>
                      <a:pt x="4989" y="5561"/>
                    </a:cubicBezTo>
                    <a:cubicBezTo>
                      <a:pt x="5787" y="5430"/>
                      <a:pt x="7763" y="4620"/>
                      <a:pt x="9561" y="3048"/>
                    </a:cubicBezTo>
                    <a:lnTo>
                      <a:pt x="9561" y="3048"/>
                    </a:lnTo>
                    <a:cubicBezTo>
                      <a:pt x="8002" y="4858"/>
                      <a:pt x="7180" y="6823"/>
                      <a:pt x="7061" y="7632"/>
                    </a:cubicBezTo>
                    <a:cubicBezTo>
                      <a:pt x="6906" y="8609"/>
                      <a:pt x="6954" y="10216"/>
                      <a:pt x="7716" y="11287"/>
                    </a:cubicBezTo>
                    <a:cubicBezTo>
                      <a:pt x="8085" y="11823"/>
                      <a:pt x="8668" y="12204"/>
                      <a:pt x="9323" y="12323"/>
                    </a:cubicBezTo>
                    <a:cubicBezTo>
                      <a:pt x="9581" y="12373"/>
                      <a:pt x="9821" y="12395"/>
                      <a:pt x="10044" y="12395"/>
                    </a:cubicBezTo>
                    <a:cubicBezTo>
                      <a:pt x="11107" y="12395"/>
                      <a:pt x="11779" y="11895"/>
                      <a:pt x="12133" y="11502"/>
                    </a:cubicBezTo>
                    <a:cubicBezTo>
                      <a:pt x="12966" y="10716"/>
                      <a:pt x="12657" y="9323"/>
                      <a:pt x="11573" y="8954"/>
                    </a:cubicBezTo>
                    <a:cubicBezTo>
                      <a:pt x="11414" y="8902"/>
                      <a:pt x="11255" y="8878"/>
                      <a:pt x="11101" y="8878"/>
                    </a:cubicBezTo>
                    <a:cubicBezTo>
                      <a:pt x="10193" y="8878"/>
                      <a:pt x="9438" y="9714"/>
                      <a:pt x="9621" y="10680"/>
                    </a:cubicBezTo>
                    <a:cubicBezTo>
                      <a:pt x="9264" y="10644"/>
                      <a:pt x="8859" y="10430"/>
                      <a:pt x="8609" y="9751"/>
                    </a:cubicBezTo>
                    <a:cubicBezTo>
                      <a:pt x="8097" y="8358"/>
                      <a:pt x="9323" y="6608"/>
                      <a:pt x="10907" y="5906"/>
                    </a:cubicBezTo>
                    <a:cubicBezTo>
                      <a:pt x="11306" y="5737"/>
                      <a:pt x="11732" y="5648"/>
                      <a:pt x="12164" y="5648"/>
                    </a:cubicBezTo>
                    <a:cubicBezTo>
                      <a:pt x="12312" y="5648"/>
                      <a:pt x="12461" y="5658"/>
                      <a:pt x="12609" y="5680"/>
                    </a:cubicBezTo>
                    <a:lnTo>
                      <a:pt x="12609" y="572"/>
                    </a:lnTo>
                    <a:cubicBezTo>
                      <a:pt x="11954" y="929"/>
                      <a:pt x="11335" y="1358"/>
                      <a:pt x="10764" y="1846"/>
                    </a:cubicBezTo>
                    <a:cubicBezTo>
                      <a:pt x="11264" y="1286"/>
                      <a:pt x="11692" y="667"/>
                      <a:pt x="120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3" name="Google Shape;6033;p19"/>
              <p:cNvSpPr/>
              <p:nvPr/>
            </p:nvSpPr>
            <p:spPr>
              <a:xfrm>
                <a:off x="4716650" y="3277625"/>
                <a:ext cx="325075" cy="315550"/>
              </a:xfrm>
              <a:custGeom>
                <a:avLst/>
                <a:gdLst/>
                <a:ahLst/>
                <a:cxnLst/>
                <a:rect l="l" t="t" r="r" b="b"/>
                <a:pathLst>
                  <a:path w="13003" h="12622" extrusionOk="0">
                    <a:moveTo>
                      <a:pt x="11966" y="226"/>
                    </a:moveTo>
                    <a:cubicBezTo>
                      <a:pt x="11633" y="822"/>
                      <a:pt x="11240" y="1369"/>
                      <a:pt x="10799" y="1881"/>
                    </a:cubicBezTo>
                    <a:lnTo>
                      <a:pt x="10966" y="2048"/>
                    </a:lnTo>
                    <a:cubicBezTo>
                      <a:pt x="11478" y="1607"/>
                      <a:pt x="12026" y="1215"/>
                      <a:pt x="12609" y="881"/>
                    </a:cubicBezTo>
                    <a:lnTo>
                      <a:pt x="12609" y="5644"/>
                    </a:lnTo>
                    <a:cubicBezTo>
                      <a:pt x="12502" y="5632"/>
                      <a:pt x="12394" y="5626"/>
                      <a:pt x="12286" y="5626"/>
                    </a:cubicBezTo>
                    <a:cubicBezTo>
                      <a:pt x="11841" y="5626"/>
                      <a:pt x="11390" y="5724"/>
                      <a:pt x="10978" y="5906"/>
                    </a:cubicBezTo>
                    <a:cubicBezTo>
                      <a:pt x="9418" y="6596"/>
                      <a:pt x="8073" y="8406"/>
                      <a:pt x="8621" y="9894"/>
                    </a:cubicBezTo>
                    <a:cubicBezTo>
                      <a:pt x="8894" y="10656"/>
                      <a:pt x="9383" y="10859"/>
                      <a:pt x="9728" y="10894"/>
                    </a:cubicBezTo>
                    <a:lnTo>
                      <a:pt x="9883" y="10906"/>
                    </a:lnTo>
                    <a:lnTo>
                      <a:pt x="9847" y="10763"/>
                    </a:lnTo>
                    <a:cubicBezTo>
                      <a:pt x="9752" y="10275"/>
                      <a:pt x="9918" y="9787"/>
                      <a:pt x="10287" y="9466"/>
                    </a:cubicBezTo>
                    <a:cubicBezTo>
                      <a:pt x="10555" y="9221"/>
                      <a:pt x="10889" y="9101"/>
                      <a:pt x="11222" y="9101"/>
                    </a:cubicBezTo>
                    <a:cubicBezTo>
                      <a:pt x="11602" y="9101"/>
                      <a:pt x="11979" y="9256"/>
                      <a:pt x="12252" y="9561"/>
                    </a:cubicBezTo>
                    <a:cubicBezTo>
                      <a:pt x="12776" y="10132"/>
                      <a:pt x="12728" y="11001"/>
                      <a:pt x="12157" y="11525"/>
                    </a:cubicBezTo>
                    <a:cubicBezTo>
                      <a:pt x="11778" y="11943"/>
                      <a:pt x="11154" y="12384"/>
                      <a:pt x="10181" y="12384"/>
                    </a:cubicBezTo>
                    <a:cubicBezTo>
                      <a:pt x="9961" y="12384"/>
                      <a:pt x="9723" y="12362"/>
                      <a:pt x="9466" y="12311"/>
                    </a:cubicBezTo>
                    <a:cubicBezTo>
                      <a:pt x="9180" y="12264"/>
                      <a:pt x="8906" y="12156"/>
                      <a:pt x="8656" y="12014"/>
                    </a:cubicBezTo>
                    <a:cubicBezTo>
                      <a:pt x="8371" y="11835"/>
                      <a:pt x="8121" y="11597"/>
                      <a:pt x="7930" y="11323"/>
                    </a:cubicBezTo>
                    <a:cubicBezTo>
                      <a:pt x="7204" y="10311"/>
                      <a:pt x="7132" y="8763"/>
                      <a:pt x="7287" y="7751"/>
                    </a:cubicBezTo>
                    <a:cubicBezTo>
                      <a:pt x="7418" y="6918"/>
                      <a:pt x="8287" y="4953"/>
                      <a:pt x="9775" y="3239"/>
                    </a:cubicBezTo>
                    <a:lnTo>
                      <a:pt x="9609" y="3072"/>
                    </a:lnTo>
                    <a:cubicBezTo>
                      <a:pt x="7882" y="4560"/>
                      <a:pt x="5930" y="5417"/>
                      <a:pt x="5084" y="5548"/>
                    </a:cubicBezTo>
                    <a:cubicBezTo>
                      <a:pt x="4804" y="5594"/>
                      <a:pt x="4483" y="5621"/>
                      <a:pt x="4146" y="5621"/>
                    </a:cubicBezTo>
                    <a:cubicBezTo>
                      <a:pt x="3252" y="5621"/>
                      <a:pt x="2235" y="5433"/>
                      <a:pt x="1501" y="4906"/>
                    </a:cubicBezTo>
                    <a:cubicBezTo>
                      <a:pt x="1227" y="4715"/>
                      <a:pt x="989" y="4465"/>
                      <a:pt x="822" y="4179"/>
                    </a:cubicBezTo>
                    <a:cubicBezTo>
                      <a:pt x="679" y="3929"/>
                      <a:pt x="572" y="3667"/>
                      <a:pt x="524" y="3382"/>
                    </a:cubicBezTo>
                    <a:cubicBezTo>
                      <a:pt x="250" y="1988"/>
                      <a:pt x="798" y="1143"/>
                      <a:pt x="1322" y="679"/>
                    </a:cubicBezTo>
                    <a:cubicBezTo>
                      <a:pt x="1605" y="377"/>
                      <a:pt x="1974" y="236"/>
                      <a:pt x="2337" y="236"/>
                    </a:cubicBezTo>
                    <a:cubicBezTo>
                      <a:pt x="2905" y="236"/>
                      <a:pt x="3460" y="581"/>
                      <a:pt x="3656" y="1191"/>
                    </a:cubicBezTo>
                    <a:cubicBezTo>
                      <a:pt x="3961" y="2117"/>
                      <a:pt x="3258" y="3024"/>
                      <a:pt x="2342" y="3024"/>
                    </a:cubicBezTo>
                    <a:cubicBezTo>
                      <a:pt x="2257" y="3024"/>
                      <a:pt x="2171" y="3017"/>
                      <a:pt x="2084" y="3001"/>
                    </a:cubicBezTo>
                    <a:lnTo>
                      <a:pt x="1929" y="2965"/>
                    </a:lnTo>
                    <a:lnTo>
                      <a:pt x="1941" y="3120"/>
                    </a:lnTo>
                    <a:cubicBezTo>
                      <a:pt x="1977" y="3465"/>
                      <a:pt x="2179" y="3953"/>
                      <a:pt x="2941" y="4227"/>
                    </a:cubicBezTo>
                    <a:cubicBezTo>
                      <a:pt x="3173" y="4312"/>
                      <a:pt x="3411" y="4351"/>
                      <a:pt x="3653" y="4351"/>
                    </a:cubicBezTo>
                    <a:cubicBezTo>
                      <a:pt x="4965" y="4351"/>
                      <a:pt x="6347" y="3187"/>
                      <a:pt x="6930" y="1869"/>
                    </a:cubicBezTo>
                    <a:cubicBezTo>
                      <a:pt x="7156" y="1357"/>
                      <a:pt x="7251" y="786"/>
                      <a:pt x="7192" y="226"/>
                    </a:cubicBezTo>
                    <a:close/>
                    <a:moveTo>
                      <a:pt x="6942" y="0"/>
                    </a:moveTo>
                    <a:lnTo>
                      <a:pt x="6954" y="131"/>
                    </a:lnTo>
                    <a:cubicBezTo>
                      <a:pt x="7037" y="691"/>
                      <a:pt x="6954" y="1262"/>
                      <a:pt x="6727" y="1786"/>
                    </a:cubicBezTo>
                    <a:cubicBezTo>
                      <a:pt x="6182" y="3019"/>
                      <a:pt x="4890" y="4123"/>
                      <a:pt x="3667" y="4123"/>
                    </a:cubicBezTo>
                    <a:cubicBezTo>
                      <a:pt x="3449" y="4123"/>
                      <a:pt x="3233" y="4088"/>
                      <a:pt x="3025" y="4013"/>
                    </a:cubicBezTo>
                    <a:cubicBezTo>
                      <a:pt x="2572" y="3846"/>
                      <a:pt x="2298" y="3584"/>
                      <a:pt x="2215" y="3251"/>
                    </a:cubicBezTo>
                    <a:lnTo>
                      <a:pt x="2215" y="3251"/>
                    </a:lnTo>
                    <a:cubicBezTo>
                      <a:pt x="2261" y="3255"/>
                      <a:pt x="2308" y="3256"/>
                      <a:pt x="2353" y="3256"/>
                    </a:cubicBezTo>
                    <a:cubicBezTo>
                      <a:pt x="3269" y="3256"/>
                      <a:pt x="4022" y="2477"/>
                      <a:pt x="3977" y="1536"/>
                    </a:cubicBezTo>
                    <a:cubicBezTo>
                      <a:pt x="3922" y="600"/>
                      <a:pt x="3145" y="2"/>
                      <a:pt x="2339" y="2"/>
                    </a:cubicBezTo>
                    <a:cubicBezTo>
                      <a:pt x="1925" y="2"/>
                      <a:pt x="1503" y="160"/>
                      <a:pt x="1167" y="512"/>
                    </a:cubicBezTo>
                    <a:cubicBezTo>
                      <a:pt x="715" y="929"/>
                      <a:pt x="0" y="1846"/>
                      <a:pt x="310" y="3429"/>
                    </a:cubicBezTo>
                    <a:cubicBezTo>
                      <a:pt x="370" y="3727"/>
                      <a:pt x="477" y="4024"/>
                      <a:pt x="631" y="4298"/>
                    </a:cubicBezTo>
                    <a:cubicBezTo>
                      <a:pt x="822" y="4608"/>
                      <a:pt x="1072" y="4882"/>
                      <a:pt x="1382" y="5096"/>
                    </a:cubicBezTo>
                    <a:cubicBezTo>
                      <a:pt x="2164" y="5661"/>
                      <a:pt x="3240" y="5858"/>
                      <a:pt x="4175" y="5858"/>
                    </a:cubicBezTo>
                    <a:cubicBezTo>
                      <a:pt x="4520" y="5858"/>
                      <a:pt x="4847" y="5831"/>
                      <a:pt x="5132" y="5787"/>
                    </a:cubicBezTo>
                    <a:cubicBezTo>
                      <a:pt x="5823" y="5679"/>
                      <a:pt x="7359" y="5084"/>
                      <a:pt x="8942" y="3917"/>
                    </a:cubicBezTo>
                    <a:lnTo>
                      <a:pt x="8942" y="3917"/>
                    </a:lnTo>
                    <a:cubicBezTo>
                      <a:pt x="7763" y="5501"/>
                      <a:pt x="7168" y="7037"/>
                      <a:pt x="7073" y="7715"/>
                    </a:cubicBezTo>
                    <a:cubicBezTo>
                      <a:pt x="6906" y="8775"/>
                      <a:pt x="6978" y="10382"/>
                      <a:pt x="7740" y="11466"/>
                    </a:cubicBezTo>
                    <a:cubicBezTo>
                      <a:pt x="7954" y="11763"/>
                      <a:pt x="8228" y="12014"/>
                      <a:pt x="8537" y="12204"/>
                    </a:cubicBezTo>
                    <a:cubicBezTo>
                      <a:pt x="8811" y="12371"/>
                      <a:pt x="9109" y="12478"/>
                      <a:pt x="9430" y="12537"/>
                    </a:cubicBezTo>
                    <a:cubicBezTo>
                      <a:pt x="9668" y="12585"/>
                      <a:pt x="9918" y="12609"/>
                      <a:pt x="10168" y="12621"/>
                    </a:cubicBezTo>
                    <a:cubicBezTo>
                      <a:pt x="10183" y="12621"/>
                      <a:pt x="10197" y="12621"/>
                      <a:pt x="10211" y="12621"/>
                    </a:cubicBezTo>
                    <a:cubicBezTo>
                      <a:pt x="11017" y="12621"/>
                      <a:pt x="11797" y="12289"/>
                      <a:pt x="12335" y="11692"/>
                    </a:cubicBezTo>
                    <a:cubicBezTo>
                      <a:pt x="12966" y="11073"/>
                      <a:pt x="13002" y="10073"/>
                      <a:pt x="12407" y="9430"/>
                    </a:cubicBezTo>
                    <a:cubicBezTo>
                      <a:pt x="12085" y="9075"/>
                      <a:pt x="11644" y="8895"/>
                      <a:pt x="11201" y="8895"/>
                    </a:cubicBezTo>
                    <a:cubicBezTo>
                      <a:pt x="10827" y="8895"/>
                      <a:pt x="10450" y="9025"/>
                      <a:pt x="10145" y="9287"/>
                    </a:cubicBezTo>
                    <a:cubicBezTo>
                      <a:pt x="9764" y="9632"/>
                      <a:pt x="9561" y="10132"/>
                      <a:pt x="9609" y="10644"/>
                    </a:cubicBezTo>
                    <a:cubicBezTo>
                      <a:pt x="9275" y="10549"/>
                      <a:pt x="9013" y="10275"/>
                      <a:pt x="8847" y="9823"/>
                    </a:cubicBezTo>
                    <a:cubicBezTo>
                      <a:pt x="8347" y="8454"/>
                      <a:pt x="9621" y="6775"/>
                      <a:pt x="11085" y="6120"/>
                    </a:cubicBezTo>
                    <a:cubicBezTo>
                      <a:pt x="11477" y="5956"/>
                      <a:pt x="11896" y="5869"/>
                      <a:pt x="12322" y="5869"/>
                    </a:cubicBezTo>
                    <a:cubicBezTo>
                      <a:pt x="12453" y="5869"/>
                      <a:pt x="12585" y="5877"/>
                      <a:pt x="12716" y="5894"/>
                    </a:cubicBezTo>
                    <a:lnTo>
                      <a:pt x="12847" y="5918"/>
                    </a:lnTo>
                    <a:lnTo>
                      <a:pt x="12847" y="488"/>
                    </a:lnTo>
                    <a:lnTo>
                      <a:pt x="12681" y="584"/>
                    </a:lnTo>
                    <a:cubicBezTo>
                      <a:pt x="12300" y="786"/>
                      <a:pt x="11942" y="1012"/>
                      <a:pt x="11597" y="1262"/>
                    </a:cubicBezTo>
                    <a:cubicBezTo>
                      <a:pt x="11847" y="917"/>
                      <a:pt x="12073" y="548"/>
                      <a:pt x="12276" y="167"/>
                    </a:cubicBezTo>
                    <a:lnTo>
                      <a:pt x="123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4" name="Google Shape;6034;p19"/>
              <p:cNvSpPr/>
              <p:nvPr/>
            </p:nvSpPr>
            <p:spPr>
              <a:xfrm>
                <a:off x="3470950" y="3280300"/>
                <a:ext cx="314650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2586" h="12394" extrusionOk="0">
                    <a:moveTo>
                      <a:pt x="548" y="0"/>
                    </a:moveTo>
                    <a:cubicBezTo>
                      <a:pt x="906" y="667"/>
                      <a:pt x="1334" y="1286"/>
                      <a:pt x="1822" y="1846"/>
                    </a:cubicBezTo>
                    <a:cubicBezTo>
                      <a:pt x="1263" y="1358"/>
                      <a:pt x="656" y="941"/>
                      <a:pt x="1" y="584"/>
                    </a:cubicBezTo>
                    <a:lnTo>
                      <a:pt x="1" y="5668"/>
                    </a:lnTo>
                    <a:cubicBezTo>
                      <a:pt x="134" y="5651"/>
                      <a:pt x="268" y="5643"/>
                      <a:pt x="401" y="5643"/>
                    </a:cubicBezTo>
                    <a:cubicBezTo>
                      <a:pt x="841" y="5643"/>
                      <a:pt x="1280" y="5732"/>
                      <a:pt x="1691" y="5906"/>
                    </a:cubicBezTo>
                    <a:cubicBezTo>
                      <a:pt x="3263" y="6608"/>
                      <a:pt x="4501" y="8358"/>
                      <a:pt x="3989" y="9751"/>
                    </a:cubicBezTo>
                    <a:cubicBezTo>
                      <a:pt x="3739" y="10430"/>
                      <a:pt x="3335" y="10633"/>
                      <a:pt x="2977" y="10668"/>
                    </a:cubicBezTo>
                    <a:cubicBezTo>
                      <a:pt x="3120" y="9847"/>
                      <a:pt x="2573" y="9061"/>
                      <a:pt x="1751" y="8918"/>
                    </a:cubicBezTo>
                    <a:cubicBezTo>
                      <a:pt x="1663" y="8903"/>
                      <a:pt x="1576" y="8895"/>
                      <a:pt x="1490" y="8895"/>
                    </a:cubicBezTo>
                    <a:cubicBezTo>
                      <a:pt x="769" y="8895"/>
                      <a:pt x="128" y="9412"/>
                      <a:pt x="1" y="10156"/>
                    </a:cubicBezTo>
                    <a:lnTo>
                      <a:pt x="1" y="10633"/>
                    </a:lnTo>
                    <a:cubicBezTo>
                      <a:pt x="48" y="10954"/>
                      <a:pt x="215" y="11264"/>
                      <a:pt x="465" y="11490"/>
                    </a:cubicBezTo>
                    <a:cubicBezTo>
                      <a:pt x="820" y="11885"/>
                      <a:pt x="1487" y="12394"/>
                      <a:pt x="2558" y="12394"/>
                    </a:cubicBezTo>
                    <a:cubicBezTo>
                      <a:pt x="2780" y="12394"/>
                      <a:pt x="3018" y="12372"/>
                      <a:pt x="3275" y="12323"/>
                    </a:cubicBezTo>
                    <a:cubicBezTo>
                      <a:pt x="3573" y="12264"/>
                      <a:pt x="3858" y="12157"/>
                      <a:pt x="4120" y="12002"/>
                    </a:cubicBezTo>
                    <a:cubicBezTo>
                      <a:pt x="4418" y="11811"/>
                      <a:pt x="4680" y="11573"/>
                      <a:pt x="4882" y="11287"/>
                    </a:cubicBezTo>
                    <a:cubicBezTo>
                      <a:pt x="5632" y="10216"/>
                      <a:pt x="5692" y="8609"/>
                      <a:pt x="5537" y="7632"/>
                    </a:cubicBezTo>
                    <a:cubicBezTo>
                      <a:pt x="5406" y="6823"/>
                      <a:pt x="4597" y="4858"/>
                      <a:pt x="3025" y="3048"/>
                    </a:cubicBezTo>
                    <a:lnTo>
                      <a:pt x="3025" y="3048"/>
                    </a:lnTo>
                    <a:cubicBezTo>
                      <a:pt x="4835" y="4620"/>
                      <a:pt x="6799" y="5430"/>
                      <a:pt x="7597" y="5561"/>
                    </a:cubicBezTo>
                    <a:cubicBezTo>
                      <a:pt x="7866" y="5599"/>
                      <a:pt x="8183" y="5624"/>
                      <a:pt x="8522" y="5624"/>
                    </a:cubicBezTo>
                    <a:cubicBezTo>
                      <a:pt x="9428" y="5624"/>
                      <a:pt x="10497" y="5448"/>
                      <a:pt x="11276" y="4894"/>
                    </a:cubicBezTo>
                    <a:cubicBezTo>
                      <a:pt x="11562" y="4691"/>
                      <a:pt x="11800" y="4429"/>
                      <a:pt x="11978" y="4120"/>
                    </a:cubicBezTo>
                    <a:cubicBezTo>
                      <a:pt x="12133" y="3870"/>
                      <a:pt x="12240" y="3584"/>
                      <a:pt x="12300" y="3298"/>
                    </a:cubicBezTo>
                    <a:cubicBezTo>
                      <a:pt x="12586" y="1810"/>
                      <a:pt x="11943" y="917"/>
                      <a:pt x="11467" y="488"/>
                    </a:cubicBezTo>
                    <a:cubicBezTo>
                      <a:pt x="11160" y="158"/>
                      <a:pt x="10761" y="4"/>
                      <a:pt x="10367" y="4"/>
                    </a:cubicBezTo>
                    <a:cubicBezTo>
                      <a:pt x="9751" y="4"/>
                      <a:pt x="9148" y="380"/>
                      <a:pt x="8930" y="1048"/>
                    </a:cubicBezTo>
                    <a:cubicBezTo>
                      <a:pt x="8604" y="2048"/>
                      <a:pt x="9360" y="3028"/>
                      <a:pt x="10355" y="3028"/>
                    </a:cubicBezTo>
                    <a:cubicBezTo>
                      <a:pt x="10449" y="3028"/>
                      <a:pt x="10547" y="3019"/>
                      <a:pt x="10645" y="3001"/>
                    </a:cubicBezTo>
                    <a:lnTo>
                      <a:pt x="10645" y="3001"/>
                    </a:lnTo>
                    <a:cubicBezTo>
                      <a:pt x="10609" y="3358"/>
                      <a:pt x="10407" y="3763"/>
                      <a:pt x="9728" y="4013"/>
                    </a:cubicBezTo>
                    <a:cubicBezTo>
                      <a:pt x="9511" y="4093"/>
                      <a:pt x="9285" y="4130"/>
                      <a:pt x="9055" y="4130"/>
                    </a:cubicBezTo>
                    <a:cubicBezTo>
                      <a:pt x="7814" y="4130"/>
                      <a:pt x="6475" y="3041"/>
                      <a:pt x="5882" y="1715"/>
                    </a:cubicBezTo>
                    <a:cubicBezTo>
                      <a:pt x="5644" y="1179"/>
                      <a:pt x="5573" y="584"/>
                      <a:pt x="56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5" name="Google Shape;6035;p19"/>
              <p:cNvSpPr/>
              <p:nvPr/>
            </p:nvSpPr>
            <p:spPr>
              <a:xfrm>
                <a:off x="3468275" y="327732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5620" y="238"/>
                    </a:moveTo>
                    <a:cubicBezTo>
                      <a:pt x="5561" y="798"/>
                      <a:pt x="5644" y="1358"/>
                      <a:pt x="5870" y="1870"/>
                    </a:cubicBezTo>
                    <a:cubicBezTo>
                      <a:pt x="6454" y="3187"/>
                      <a:pt x="7844" y="4351"/>
                      <a:pt x="9159" y="4351"/>
                    </a:cubicBezTo>
                    <a:cubicBezTo>
                      <a:pt x="9400" y="4351"/>
                      <a:pt x="9640" y="4312"/>
                      <a:pt x="9871" y="4227"/>
                    </a:cubicBezTo>
                    <a:cubicBezTo>
                      <a:pt x="10633" y="3953"/>
                      <a:pt x="10835" y="3477"/>
                      <a:pt x="10871" y="3120"/>
                    </a:cubicBezTo>
                    <a:lnTo>
                      <a:pt x="10883" y="2977"/>
                    </a:lnTo>
                    <a:lnTo>
                      <a:pt x="10728" y="3001"/>
                    </a:lnTo>
                    <a:cubicBezTo>
                      <a:pt x="10628" y="3020"/>
                      <a:pt x="10531" y="3030"/>
                      <a:pt x="10438" y="3030"/>
                    </a:cubicBezTo>
                    <a:cubicBezTo>
                      <a:pt x="9222" y="3030"/>
                      <a:pt x="8554" y="1469"/>
                      <a:pt x="9538" y="596"/>
                    </a:cubicBezTo>
                    <a:cubicBezTo>
                      <a:pt x="9804" y="363"/>
                      <a:pt x="10132" y="248"/>
                      <a:pt x="10460" y="248"/>
                    </a:cubicBezTo>
                    <a:cubicBezTo>
                      <a:pt x="10836" y="248"/>
                      <a:pt x="11210" y="398"/>
                      <a:pt x="11490" y="691"/>
                    </a:cubicBezTo>
                    <a:cubicBezTo>
                      <a:pt x="12002" y="1155"/>
                      <a:pt x="12550" y="2000"/>
                      <a:pt x="12276" y="3394"/>
                    </a:cubicBezTo>
                    <a:cubicBezTo>
                      <a:pt x="12228" y="3667"/>
                      <a:pt x="12121" y="3941"/>
                      <a:pt x="11978" y="4179"/>
                    </a:cubicBezTo>
                    <a:cubicBezTo>
                      <a:pt x="11812" y="4465"/>
                      <a:pt x="11574" y="4715"/>
                      <a:pt x="11300" y="4918"/>
                    </a:cubicBezTo>
                    <a:cubicBezTo>
                      <a:pt x="10563" y="5446"/>
                      <a:pt x="9542" y="5628"/>
                      <a:pt x="8651" y="5628"/>
                    </a:cubicBezTo>
                    <a:cubicBezTo>
                      <a:pt x="8318" y="5628"/>
                      <a:pt x="8003" y="5603"/>
                      <a:pt x="7728" y="5560"/>
                    </a:cubicBezTo>
                    <a:cubicBezTo>
                      <a:pt x="6882" y="5429"/>
                      <a:pt x="4930" y="4572"/>
                      <a:pt x="3203" y="3084"/>
                    </a:cubicBezTo>
                    <a:lnTo>
                      <a:pt x="3037" y="3251"/>
                    </a:lnTo>
                    <a:cubicBezTo>
                      <a:pt x="4537" y="4965"/>
                      <a:pt x="5394" y="6918"/>
                      <a:pt x="5525" y="7763"/>
                    </a:cubicBezTo>
                    <a:cubicBezTo>
                      <a:pt x="5680" y="8775"/>
                      <a:pt x="5608" y="10323"/>
                      <a:pt x="4882" y="11335"/>
                    </a:cubicBezTo>
                    <a:cubicBezTo>
                      <a:pt x="4692" y="11609"/>
                      <a:pt x="4442" y="11847"/>
                      <a:pt x="4156" y="12014"/>
                    </a:cubicBezTo>
                    <a:cubicBezTo>
                      <a:pt x="3906" y="12168"/>
                      <a:pt x="3632" y="12264"/>
                      <a:pt x="3346" y="12323"/>
                    </a:cubicBezTo>
                    <a:cubicBezTo>
                      <a:pt x="3090" y="12374"/>
                      <a:pt x="2852" y="12396"/>
                      <a:pt x="2633" y="12396"/>
                    </a:cubicBezTo>
                    <a:cubicBezTo>
                      <a:pt x="1658" y="12396"/>
                      <a:pt x="1032" y="11953"/>
                      <a:pt x="644" y="11525"/>
                    </a:cubicBezTo>
                    <a:cubicBezTo>
                      <a:pt x="429" y="11323"/>
                      <a:pt x="274" y="11049"/>
                      <a:pt x="227" y="10752"/>
                    </a:cubicBezTo>
                    <a:lnTo>
                      <a:pt x="227" y="10287"/>
                    </a:lnTo>
                    <a:cubicBezTo>
                      <a:pt x="263" y="10025"/>
                      <a:pt x="382" y="9775"/>
                      <a:pt x="560" y="9585"/>
                    </a:cubicBezTo>
                    <a:cubicBezTo>
                      <a:pt x="822" y="9287"/>
                      <a:pt x="1203" y="9120"/>
                      <a:pt x="1608" y="9120"/>
                    </a:cubicBezTo>
                    <a:cubicBezTo>
                      <a:pt x="2477" y="9120"/>
                      <a:pt x="3132" y="9918"/>
                      <a:pt x="2977" y="10775"/>
                    </a:cubicBezTo>
                    <a:lnTo>
                      <a:pt x="2941" y="10918"/>
                    </a:lnTo>
                    <a:lnTo>
                      <a:pt x="3096" y="10906"/>
                    </a:lnTo>
                    <a:cubicBezTo>
                      <a:pt x="3442" y="10871"/>
                      <a:pt x="3930" y="10668"/>
                      <a:pt x="4204" y="9906"/>
                    </a:cubicBezTo>
                    <a:cubicBezTo>
                      <a:pt x="4751" y="8418"/>
                      <a:pt x="3406" y="6608"/>
                      <a:pt x="1846" y="5918"/>
                    </a:cubicBezTo>
                    <a:cubicBezTo>
                      <a:pt x="1426" y="5732"/>
                      <a:pt x="975" y="5643"/>
                      <a:pt x="524" y="5643"/>
                    </a:cubicBezTo>
                    <a:cubicBezTo>
                      <a:pt x="425" y="5643"/>
                      <a:pt x="326" y="5647"/>
                      <a:pt x="227" y="5656"/>
                    </a:cubicBezTo>
                    <a:lnTo>
                      <a:pt x="227" y="905"/>
                    </a:lnTo>
                    <a:cubicBezTo>
                      <a:pt x="810" y="1238"/>
                      <a:pt x="1358" y="1619"/>
                      <a:pt x="1858" y="2060"/>
                    </a:cubicBezTo>
                    <a:lnTo>
                      <a:pt x="2025" y="1893"/>
                    </a:lnTo>
                    <a:cubicBezTo>
                      <a:pt x="1572" y="1381"/>
                      <a:pt x="1179" y="822"/>
                      <a:pt x="846" y="238"/>
                    </a:cubicBezTo>
                    <a:close/>
                    <a:moveTo>
                      <a:pt x="453" y="0"/>
                    </a:moveTo>
                    <a:lnTo>
                      <a:pt x="548" y="179"/>
                    </a:lnTo>
                    <a:cubicBezTo>
                      <a:pt x="751" y="560"/>
                      <a:pt x="977" y="917"/>
                      <a:pt x="1227" y="1262"/>
                    </a:cubicBezTo>
                    <a:cubicBezTo>
                      <a:pt x="894" y="1024"/>
                      <a:pt x="536" y="798"/>
                      <a:pt x="167" y="596"/>
                    </a:cubicBezTo>
                    <a:lnTo>
                      <a:pt x="1" y="512"/>
                    </a:lnTo>
                    <a:lnTo>
                      <a:pt x="1" y="5918"/>
                    </a:lnTo>
                    <a:lnTo>
                      <a:pt x="132" y="5906"/>
                    </a:lnTo>
                    <a:cubicBezTo>
                      <a:pt x="267" y="5888"/>
                      <a:pt x="403" y="5879"/>
                      <a:pt x="539" y="5879"/>
                    </a:cubicBezTo>
                    <a:cubicBezTo>
                      <a:pt x="953" y="5879"/>
                      <a:pt x="1366" y="5962"/>
                      <a:pt x="1751" y="6132"/>
                    </a:cubicBezTo>
                    <a:cubicBezTo>
                      <a:pt x="3215" y="6775"/>
                      <a:pt x="4489" y="8466"/>
                      <a:pt x="3989" y="9835"/>
                    </a:cubicBezTo>
                    <a:cubicBezTo>
                      <a:pt x="3823" y="10287"/>
                      <a:pt x="3561" y="10561"/>
                      <a:pt x="3227" y="10644"/>
                    </a:cubicBezTo>
                    <a:cubicBezTo>
                      <a:pt x="3263" y="10132"/>
                      <a:pt x="3072" y="9632"/>
                      <a:pt x="2691" y="9299"/>
                    </a:cubicBezTo>
                    <a:cubicBezTo>
                      <a:pt x="2372" y="9011"/>
                      <a:pt x="1989" y="8880"/>
                      <a:pt x="1612" y="8880"/>
                    </a:cubicBezTo>
                    <a:cubicBezTo>
                      <a:pt x="852" y="8880"/>
                      <a:pt x="120" y="9415"/>
                      <a:pt x="1" y="10275"/>
                    </a:cubicBezTo>
                    <a:lnTo>
                      <a:pt x="1" y="10763"/>
                    </a:lnTo>
                    <a:cubicBezTo>
                      <a:pt x="48" y="11121"/>
                      <a:pt x="227" y="11442"/>
                      <a:pt x="489" y="11692"/>
                    </a:cubicBezTo>
                    <a:cubicBezTo>
                      <a:pt x="1027" y="12289"/>
                      <a:pt x="1808" y="12633"/>
                      <a:pt x="2615" y="12633"/>
                    </a:cubicBezTo>
                    <a:cubicBezTo>
                      <a:pt x="2628" y="12633"/>
                      <a:pt x="2642" y="12633"/>
                      <a:pt x="2656" y="12633"/>
                    </a:cubicBezTo>
                    <a:cubicBezTo>
                      <a:pt x="2906" y="12621"/>
                      <a:pt x="3156" y="12597"/>
                      <a:pt x="3394" y="12549"/>
                    </a:cubicBezTo>
                    <a:cubicBezTo>
                      <a:pt x="3715" y="12490"/>
                      <a:pt x="4013" y="12383"/>
                      <a:pt x="4287" y="12216"/>
                    </a:cubicBezTo>
                    <a:cubicBezTo>
                      <a:pt x="4596" y="12026"/>
                      <a:pt x="4870" y="11775"/>
                      <a:pt x="5085" y="11478"/>
                    </a:cubicBezTo>
                    <a:cubicBezTo>
                      <a:pt x="5847" y="10394"/>
                      <a:pt x="5918" y="8787"/>
                      <a:pt x="5751" y="7727"/>
                    </a:cubicBezTo>
                    <a:cubicBezTo>
                      <a:pt x="5656" y="7049"/>
                      <a:pt x="5061" y="5513"/>
                      <a:pt x="3882" y="3929"/>
                    </a:cubicBezTo>
                    <a:lnTo>
                      <a:pt x="3882" y="3929"/>
                    </a:lnTo>
                    <a:cubicBezTo>
                      <a:pt x="5466" y="5096"/>
                      <a:pt x="7002" y="5691"/>
                      <a:pt x="7692" y="5799"/>
                    </a:cubicBezTo>
                    <a:cubicBezTo>
                      <a:pt x="7978" y="5843"/>
                      <a:pt x="8304" y="5870"/>
                      <a:pt x="8649" y="5870"/>
                    </a:cubicBezTo>
                    <a:cubicBezTo>
                      <a:pt x="9584" y="5870"/>
                      <a:pt x="10660" y="5673"/>
                      <a:pt x="11443" y="5108"/>
                    </a:cubicBezTo>
                    <a:cubicBezTo>
                      <a:pt x="11752" y="4894"/>
                      <a:pt x="12002" y="4620"/>
                      <a:pt x="12193" y="4310"/>
                    </a:cubicBezTo>
                    <a:cubicBezTo>
                      <a:pt x="12347" y="4036"/>
                      <a:pt x="12455" y="3739"/>
                      <a:pt x="12514" y="3441"/>
                    </a:cubicBezTo>
                    <a:cubicBezTo>
                      <a:pt x="12824" y="1858"/>
                      <a:pt x="12109" y="941"/>
                      <a:pt x="11657" y="536"/>
                    </a:cubicBezTo>
                    <a:cubicBezTo>
                      <a:pt x="11334" y="194"/>
                      <a:pt x="10900" y="21"/>
                      <a:pt x="10466" y="21"/>
                    </a:cubicBezTo>
                    <a:cubicBezTo>
                      <a:pt x="10084" y="21"/>
                      <a:pt x="9701" y="156"/>
                      <a:pt x="9395" y="429"/>
                    </a:cubicBezTo>
                    <a:cubicBezTo>
                      <a:pt x="8266" y="1431"/>
                      <a:pt x="9009" y="3257"/>
                      <a:pt x="10459" y="3257"/>
                    </a:cubicBezTo>
                    <a:cubicBezTo>
                      <a:pt x="10509" y="3257"/>
                      <a:pt x="10558" y="3255"/>
                      <a:pt x="10609" y="3251"/>
                    </a:cubicBezTo>
                    <a:lnTo>
                      <a:pt x="10609" y="3251"/>
                    </a:lnTo>
                    <a:cubicBezTo>
                      <a:pt x="10526" y="3596"/>
                      <a:pt x="10252" y="3858"/>
                      <a:pt x="9799" y="4025"/>
                    </a:cubicBezTo>
                    <a:cubicBezTo>
                      <a:pt x="9591" y="4100"/>
                      <a:pt x="9375" y="4135"/>
                      <a:pt x="9157" y="4135"/>
                    </a:cubicBezTo>
                    <a:cubicBezTo>
                      <a:pt x="7935" y="4135"/>
                      <a:pt x="6642" y="3029"/>
                      <a:pt x="6097" y="1786"/>
                    </a:cubicBezTo>
                    <a:cubicBezTo>
                      <a:pt x="5870" y="1262"/>
                      <a:pt x="5787" y="691"/>
                      <a:pt x="5870" y="131"/>
                    </a:cubicBezTo>
                    <a:lnTo>
                      <a:pt x="588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6" name="Google Shape;6036;p19"/>
              <p:cNvSpPr/>
              <p:nvPr/>
            </p:nvSpPr>
            <p:spPr>
              <a:xfrm>
                <a:off x="4719625" y="4534350"/>
                <a:ext cx="324175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2394" extrusionOk="0">
                    <a:moveTo>
                      <a:pt x="10035" y="0"/>
                    </a:moveTo>
                    <a:cubicBezTo>
                      <a:pt x="9815" y="0"/>
                      <a:pt x="9578" y="22"/>
                      <a:pt x="9323" y="71"/>
                    </a:cubicBezTo>
                    <a:cubicBezTo>
                      <a:pt x="9025" y="130"/>
                      <a:pt x="8740" y="237"/>
                      <a:pt x="8478" y="392"/>
                    </a:cubicBezTo>
                    <a:cubicBezTo>
                      <a:pt x="8180" y="583"/>
                      <a:pt x="7918" y="821"/>
                      <a:pt x="7716" y="1107"/>
                    </a:cubicBezTo>
                    <a:cubicBezTo>
                      <a:pt x="6954" y="2178"/>
                      <a:pt x="6906" y="3785"/>
                      <a:pt x="7061" y="4762"/>
                    </a:cubicBezTo>
                    <a:cubicBezTo>
                      <a:pt x="7180" y="5571"/>
                      <a:pt x="7990" y="7536"/>
                      <a:pt x="9561" y="9334"/>
                    </a:cubicBezTo>
                    <a:cubicBezTo>
                      <a:pt x="7763" y="7774"/>
                      <a:pt x="5787" y="6952"/>
                      <a:pt x="4989" y="6833"/>
                    </a:cubicBezTo>
                    <a:cubicBezTo>
                      <a:pt x="4720" y="6794"/>
                      <a:pt x="4404" y="6770"/>
                      <a:pt x="4066" y="6770"/>
                    </a:cubicBezTo>
                    <a:cubicBezTo>
                      <a:pt x="3164" y="6770"/>
                      <a:pt x="2101" y="6946"/>
                      <a:pt x="1322" y="7500"/>
                    </a:cubicBezTo>
                    <a:cubicBezTo>
                      <a:pt x="1036" y="7703"/>
                      <a:pt x="786" y="7964"/>
                      <a:pt x="608" y="8274"/>
                    </a:cubicBezTo>
                    <a:cubicBezTo>
                      <a:pt x="453" y="8524"/>
                      <a:pt x="358" y="8810"/>
                      <a:pt x="298" y="9096"/>
                    </a:cubicBezTo>
                    <a:cubicBezTo>
                      <a:pt x="1" y="10584"/>
                      <a:pt x="643" y="11477"/>
                      <a:pt x="1120" y="11905"/>
                    </a:cubicBezTo>
                    <a:cubicBezTo>
                      <a:pt x="1426" y="12235"/>
                      <a:pt x="1826" y="12389"/>
                      <a:pt x="2220" y="12389"/>
                    </a:cubicBezTo>
                    <a:cubicBezTo>
                      <a:pt x="2835" y="12389"/>
                      <a:pt x="3438" y="12014"/>
                      <a:pt x="3656" y="11346"/>
                    </a:cubicBezTo>
                    <a:cubicBezTo>
                      <a:pt x="3993" y="10346"/>
                      <a:pt x="3228" y="9366"/>
                      <a:pt x="2232" y="9366"/>
                    </a:cubicBezTo>
                    <a:cubicBezTo>
                      <a:pt x="2137" y="9366"/>
                      <a:pt x="2040" y="9375"/>
                      <a:pt x="1941" y="9393"/>
                    </a:cubicBezTo>
                    <a:cubicBezTo>
                      <a:pt x="1977" y="9036"/>
                      <a:pt x="2179" y="8631"/>
                      <a:pt x="2858" y="8381"/>
                    </a:cubicBezTo>
                    <a:cubicBezTo>
                      <a:pt x="3075" y="8301"/>
                      <a:pt x="3302" y="8264"/>
                      <a:pt x="3532" y="8264"/>
                    </a:cubicBezTo>
                    <a:cubicBezTo>
                      <a:pt x="4775" y="8264"/>
                      <a:pt x="6123" y="9353"/>
                      <a:pt x="6716" y="10679"/>
                    </a:cubicBezTo>
                    <a:cubicBezTo>
                      <a:pt x="6942" y="11215"/>
                      <a:pt x="7025" y="11810"/>
                      <a:pt x="6942" y="12394"/>
                    </a:cubicBezTo>
                    <a:lnTo>
                      <a:pt x="12050" y="12394"/>
                    </a:lnTo>
                    <a:cubicBezTo>
                      <a:pt x="11692" y="11727"/>
                      <a:pt x="11264" y="11108"/>
                      <a:pt x="10764" y="10548"/>
                    </a:cubicBezTo>
                    <a:lnTo>
                      <a:pt x="10764" y="10548"/>
                    </a:lnTo>
                    <a:cubicBezTo>
                      <a:pt x="11335" y="11036"/>
                      <a:pt x="11954" y="11465"/>
                      <a:pt x="12609" y="11822"/>
                    </a:cubicBezTo>
                    <a:lnTo>
                      <a:pt x="12609" y="6726"/>
                    </a:lnTo>
                    <a:cubicBezTo>
                      <a:pt x="12466" y="6744"/>
                      <a:pt x="12323" y="6753"/>
                      <a:pt x="12181" y="6753"/>
                    </a:cubicBezTo>
                    <a:cubicBezTo>
                      <a:pt x="11743" y="6753"/>
                      <a:pt x="11311" y="6668"/>
                      <a:pt x="10907" y="6488"/>
                    </a:cubicBezTo>
                    <a:cubicBezTo>
                      <a:pt x="9323" y="5786"/>
                      <a:pt x="8097" y="4035"/>
                      <a:pt x="8609" y="2642"/>
                    </a:cubicBezTo>
                    <a:cubicBezTo>
                      <a:pt x="8859" y="1964"/>
                      <a:pt x="9264" y="1749"/>
                      <a:pt x="9621" y="1726"/>
                    </a:cubicBezTo>
                    <a:lnTo>
                      <a:pt x="9621" y="1726"/>
                    </a:lnTo>
                    <a:cubicBezTo>
                      <a:pt x="9428" y="2691"/>
                      <a:pt x="10188" y="3517"/>
                      <a:pt x="11088" y="3517"/>
                    </a:cubicBezTo>
                    <a:cubicBezTo>
                      <a:pt x="11243" y="3517"/>
                      <a:pt x="11402" y="3493"/>
                      <a:pt x="11561" y="3440"/>
                    </a:cubicBezTo>
                    <a:cubicBezTo>
                      <a:pt x="12657" y="3083"/>
                      <a:pt x="12966" y="1690"/>
                      <a:pt x="12133" y="904"/>
                    </a:cubicBezTo>
                    <a:cubicBezTo>
                      <a:pt x="11778" y="509"/>
                      <a:pt x="11103" y="0"/>
                      <a:pt x="100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7" name="Google Shape;6037;p19"/>
              <p:cNvSpPr/>
              <p:nvPr/>
            </p:nvSpPr>
            <p:spPr>
              <a:xfrm>
                <a:off x="4716350" y="4531550"/>
                <a:ext cx="326250" cy="315625"/>
              </a:xfrm>
              <a:custGeom>
                <a:avLst/>
                <a:gdLst/>
                <a:ahLst/>
                <a:cxnLst/>
                <a:rect l="l" t="t" r="r" b="b"/>
                <a:pathLst>
                  <a:path w="13050" h="12625" extrusionOk="0">
                    <a:moveTo>
                      <a:pt x="10181" y="241"/>
                    </a:moveTo>
                    <a:cubicBezTo>
                      <a:pt x="11157" y="241"/>
                      <a:pt x="11790" y="684"/>
                      <a:pt x="12169" y="1111"/>
                    </a:cubicBezTo>
                    <a:cubicBezTo>
                      <a:pt x="12716" y="1623"/>
                      <a:pt x="12764" y="2481"/>
                      <a:pt x="12264" y="3052"/>
                    </a:cubicBezTo>
                    <a:cubicBezTo>
                      <a:pt x="11972" y="3381"/>
                      <a:pt x="11604" y="3524"/>
                      <a:pt x="11243" y="3524"/>
                    </a:cubicBezTo>
                    <a:cubicBezTo>
                      <a:pt x="10439" y="3524"/>
                      <a:pt x="9670" y="2814"/>
                      <a:pt x="9859" y="1861"/>
                    </a:cubicBezTo>
                    <a:lnTo>
                      <a:pt x="9883" y="1707"/>
                    </a:lnTo>
                    <a:lnTo>
                      <a:pt x="9740" y="1719"/>
                    </a:lnTo>
                    <a:cubicBezTo>
                      <a:pt x="9383" y="1754"/>
                      <a:pt x="8906" y="1957"/>
                      <a:pt x="8621" y="2719"/>
                    </a:cubicBezTo>
                    <a:cubicBezTo>
                      <a:pt x="8073" y="4207"/>
                      <a:pt x="9430" y="6029"/>
                      <a:pt x="10978" y="6719"/>
                    </a:cubicBezTo>
                    <a:cubicBezTo>
                      <a:pt x="11399" y="6891"/>
                      <a:pt x="11843" y="6987"/>
                      <a:pt x="12291" y="6987"/>
                    </a:cubicBezTo>
                    <a:cubicBezTo>
                      <a:pt x="12401" y="6987"/>
                      <a:pt x="12511" y="6981"/>
                      <a:pt x="12621" y="6969"/>
                    </a:cubicBezTo>
                    <a:lnTo>
                      <a:pt x="12621" y="11732"/>
                    </a:lnTo>
                    <a:cubicBezTo>
                      <a:pt x="12038" y="11398"/>
                      <a:pt x="11478" y="11005"/>
                      <a:pt x="10978" y="10565"/>
                    </a:cubicBezTo>
                    <a:lnTo>
                      <a:pt x="10811" y="10732"/>
                    </a:lnTo>
                    <a:cubicBezTo>
                      <a:pt x="11252" y="11244"/>
                      <a:pt x="11645" y="11791"/>
                      <a:pt x="11978" y="12387"/>
                    </a:cubicBezTo>
                    <a:lnTo>
                      <a:pt x="7204" y="12387"/>
                    </a:lnTo>
                    <a:cubicBezTo>
                      <a:pt x="7263" y="11827"/>
                      <a:pt x="7180" y="11267"/>
                      <a:pt x="6954" y="10755"/>
                    </a:cubicBezTo>
                    <a:cubicBezTo>
                      <a:pt x="6370" y="9447"/>
                      <a:pt x="4986" y="8274"/>
                      <a:pt x="3673" y="8274"/>
                    </a:cubicBezTo>
                    <a:cubicBezTo>
                      <a:pt x="3433" y="8274"/>
                      <a:pt x="3195" y="8313"/>
                      <a:pt x="2965" y="8398"/>
                    </a:cubicBezTo>
                    <a:cubicBezTo>
                      <a:pt x="2191" y="8672"/>
                      <a:pt x="2001" y="9160"/>
                      <a:pt x="1965" y="9505"/>
                    </a:cubicBezTo>
                    <a:lnTo>
                      <a:pt x="1953" y="9660"/>
                    </a:lnTo>
                    <a:lnTo>
                      <a:pt x="2096" y="9624"/>
                    </a:lnTo>
                    <a:cubicBezTo>
                      <a:pt x="2184" y="9607"/>
                      <a:pt x="2274" y="9598"/>
                      <a:pt x="2363" y="9598"/>
                    </a:cubicBezTo>
                    <a:cubicBezTo>
                      <a:pt x="2752" y="9598"/>
                      <a:pt x="3132" y="9764"/>
                      <a:pt x="3394" y="10065"/>
                    </a:cubicBezTo>
                    <a:cubicBezTo>
                      <a:pt x="3906" y="10636"/>
                      <a:pt x="3870" y="11517"/>
                      <a:pt x="3299" y="12029"/>
                    </a:cubicBezTo>
                    <a:cubicBezTo>
                      <a:pt x="3031" y="12274"/>
                      <a:pt x="2697" y="12394"/>
                      <a:pt x="2364" y="12394"/>
                    </a:cubicBezTo>
                    <a:cubicBezTo>
                      <a:pt x="1984" y="12394"/>
                      <a:pt x="1607" y="12238"/>
                      <a:pt x="1334" y="11934"/>
                    </a:cubicBezTo>
                    <a:cubicBezTo>
                      <a:pt x="822" y="11482"/>
                      <a:pt x="262" y="10636"/>
                      <a:pt x="536" y="9243"/>
                    </a:cubicBezTo>
                    <a:cubicBezTo>
                      <a:pt x="596" y="8969"/>
                      <a:pt x="691" y="8696"/>
                      <a:pt x="834" y="8446"/>
                    </a:cubicBezTo>
                    <a:cubicBezTo>
                      <a:pt x="1013" y="8160"/>
                      <a:pt x="1239" y="7910"/>
                      <a:pt x="1513" y="7719"/>
                    </a:cubicBezTo>
                    <a:cubicBezTo>
                      <a:pt x="2247" y="7192"/>
                      <a:pt x="3270" y="7004"/>
                      <a:pt x="4163" y="7004"/>
                    </a:cubicBezTo>
                    <a:cubicBezTo>
                      <a:pt x="4500" y="7004"/>
                      <a:pt x="4819" y="7031"/>
                      <a:pt x="5096" y="7076"/>
                    </a:cubicBezTo>
                    <a:cubicBezTo>
                      <a:pt x="5930" y="7207"/>
                      <a:pt x="7894" y="8065"/>
                      <a:pt x="9609" y="9553"/>
                    </a:cubicBezTo>
                    <a:lnTo>
                      <a:pt x="9776" y="9386"/>
                    </a:lnTo>
                    <a:cubicBezTo>
                      <a:pt x="8287" y="7672"/>
                      <a:pt x="7430" y="5707"/>
                      <a:pt x="7299" y="4874"/>
                    </a:cubicBezTo>
                    <a:cubicBezTo>
                      <a:pt x="7144" y="3862"/>
                      <a:pt x="7216" y="2314"/>
                      <a:pt x="7930" y="1302"/>
                    </a:cubicBezTo>
                    <a:cubicBezTo>
                      <a:pt x="8133" y="1028"/>
                      <a:pt x="8371" y="790"/>
                      <a:pt x="8668" y="611"/>
                    </a:cubicBezTo>
                    <a:cubicBezTo>
                      <a:pt x="8906" y="468"/>
                      <a:pt x="9180" y="361"/>
                      <a:pt x="9466" y="314"/>
                    </a:cubicBezTo>
                    <a:cubicBezTo>
                      <a:pt x="9722" y="263"/>
                      <a:pt x="9960" y="241"/>
                      <a:pt x="10181" y="241"/>
                    </a:cubicBezTo>
                    <a:close/>
                    <a:moveTo>
                      <a:pt x="10177" y="0"/>
                    </a:moveTo>
                    <a:cubicBezTo>
                      <a:pt x="9947" y="0"/>
                      <a:pt x="9698" y="23"/>
                      <a:pt x="9430" y="76"/>
                    </a:cubicBezTo>
                    <a:cubicBezTo>
                      <a:pt x="9121" y="135"/>
                      <a:pt x="8823" y="242"/>
                      <a:pt x="8549" y="409"/>
                    </a:cubicBezTo>
                    <a:cubicBezTo>
                      <a:pt x="8228" y="599"/>
                      <a:pt x="7966" y="849"/>
                      <a:pt x="7752" y="1159"/>
                    </a:cubicBezTo>
                    <a:cubicBezTo>
                      <a:pt x="6990" y="2231"/>
                      <a:pt x="6906" y="3838"/>
                      <a:pt x="7073" y="4898"/>
                    </a:cubicBezTo>
                    <a:cubicBezTo>
                      <a:pt x="7180" y="5576"/>
                      <a:pt x="7775" y="7112"/>
                      <a:pt x="8942" y="8696"/>
                    </a:cubicBezTo>
                    <a:cubicBezTo>
                      <a:pt x="7359" y="7529"/>
                      <a:pt x="5823" y="6933"/>
                      <a:pt x="5144" y="6826"/>
                    </a:cubicBezTo>
                    <a:cubicBezTo>
                      <a:pt x="4855" y="6781"/>
                      <a:pt x="4527" y="6755"/>
                      <a:pt x="4180" y="6755"/>
                    </a:cubicBezTo>
                    <a:cubicBezTo>
                      <a:pt x="3240" y="6755"/>
                      <a:pt x="2165" y="6951"/>
                      <a:pt x="1382" y="7517"/>
                    </a:cubicBezTo>
                    <a:cubicBezTo>
                      <a:pt x="1084" y="7731"/>
                      <a:pt x="834" y="8005"/>
                      <a:pt x="643" y="8315"/>
                    </a:cubicBezTo>
                    <a:cubicBezTo>
                      <a:pt x="477" y="8588"/>
                      <a:pt x="370" y="8886"/>
                      <a:pt x="310" y="9184"/>
                    </a:cubicBezTo>
                    <a:cubicBezTo>
                      <a:pt x="1" y="10767"/>
                      <a:pt x="727" y="11696"/>
                      <a:pt x="1167" y="12089"/>
                    </a:cubicBezTo>
                    <a:cubicBezTo>
                      <a:pt x="1490" y="12431"/>
                      <a:pt x="1924" y="12604"/>
                      <a:pt x="2360" y="12604"/>
                    </a:cubicBezTo>
                    <a:cubicBezTo>
                      <a:pt x="2744" y="12604"/>
                      <a:pt x="3129" y="12469"/>
                      <a:pt x="3441" y="12196"/>
                    </a:cubicBezTo>
                    <a:cubicBezTo>
                      <a:pt x="4559" y="11194"/>
                      <a:pt x="3827" y="9368"/>
                      <a:pt x="2366" y="9368"/>
                    </a:cubicBezTo>
                    <a:cubicBezTo>
                      <a:pt x="2316" y="9368"/>
                      <a:pt x="2266" y="9370"/>
                      <a:pt x="2215" y="9374"/>
                    </a:cubicBezTo>
                    <a:cubicBezTo>
                      <a:pt x="2310" y="9029"/>
                      <a:pt x="2584" y="8767"/>
                      <a:pt x="3037" y="8600"/>
                    </a:cubicBezTo>
                    <a:cubicBezTo>
                      <a:pt x="3244" y="8525"/>
                      <a:pt x="3458" y="8490"/>
                      <a:pt x="3674" y="8490"/>
                    </a:cubicBezTo>
                    <a:cubicBezTo>
                      <a:pt x="4890" y="8490"/>
                      <a:pt x="6184" y="9596"/>
                      <a:pt x="6739" y="10839"/>
                    </a:cubicBezTo>
                    <a:cubicBezTo>
                      <a:pt x="6966" y="11351"/>
                      <a:pt x="7037" y="11922"/>
                      <a:pt x="6954" y="12494"/>
                    </a:cubicBezTo>
                    <a:lnTo>
                      <a:pt x="6942" y="12625"/>
                    </a:lnTo>
                    <a:lnTo>
                      <a:pt x="12371" y="12625"/>
                    </a:lnTo>
                    <a:lnTo>
                      <a:pt x="12276" y="12446"/>
                    </a:lnTo>
                    <a:cubicBezTo>
                      <a:pt x="12062" y="12077"/>
                      <a:pt x="11835" y="11708"/>
                      <a:pt x="11585" y="11363"/>
                    </a:cubicBezTo>
                    <a:lnTo>
                      <a:pt x="11585" y="11363"/>
                    </a:lnTo>
                    <a:cubicBezTo>
                      <a:pt x="11931" y="11613"/>
                      <a:pt x="12300" y="11839"/>
                      <a:pt x="12669" y="12041"/>
                    </a:cubicBezTo>
                    <a:lnTo>
                      <a:pt x="12847" y="12137"/>
                    </a:lnTo>
                    <a:lnTo>
                      <a:pt x="12847" y="6707"/>
                    </a:lnTo>
                    <a:lnTo>
                      <a:pt x="12716" y="6719"/>
                    </a:lnTo>
                    <a:cubicBezTo>
                      <a:pt x="12574" y="6740"/>
                      <a:pt x="12431" y="6751"/>
                      <a:pt x="12290" y="6751"/>
                    </a:cubicBezTo>
                    <a:cubicBezTo>
                      <a:pt x="11874" y="6751"/>
                      <a:pt x="11464" y="6662"/>
                      <a:pt x="11073" y="6493"/>
                    </a:cubicBezTo>
                    <a:cubicBezTo>
                      <a:pt x="9621" y="5850"/>
                      <a:pt x="8347" y="4171"/>
                      <a:pt x="8847" y="2802"/>
                    </a:cubicBezTo>
                    <a:cubicBezTo>
                      <a:pt x="9014" y="2338"/>
                      <a:pt x="9264" y="2064"/>
                      <a:pt x="9609" y="1981"/>
                    </a:cubicBezTo>
                    <a:lnTo>
                      <a:pt x="9609" y="1981"/>
                    </a:lnTo>
                    <a:cubicBezTo>
                      <a:pt x="9561" y="2492"/>
                      <a:pt x="9764" y="2993"/>
                      <a:pt x="10145" y="3326"/>
                    </a:cubicBezTo>
                    <a:cubicBezTo>
                      <a:pt x="10455" y="3614"/>
                      <a:pt x="10852" y="3757"/>
                      <a:pt x="11247" y="3757"/>
                    </a:cubicBezTo>
                    <a:cubicBezTo>
                      <a:pt x="11686" y="3757"/>
                      <a:pt x="12123" y="3581"/>
                      <a:pt x="12443" y="3231"/>
                    </a:cubicBezTo>
                    <a:cubicBezTo>
                      <a:pt x="13050" y="2576"/>
                      <a:pt x="13002" y="1540"/>
                      <a:pt x="12347" y="933"/>
                    </a:cubicBezTo>
                    <a:cubicBezTo>
                      <a:pt x="12001" y="557"/>
                      <a:pt x="11310" y="0"/>
                      <a:pt x="101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8" name="Google Shape;6038;p19"/>
              <p:cNvSpPr/>
              <p:nvPr/>
            </p:nvSpPr>
            <p:spPr>
              <a:xfrm>
                <a:off x="3470950" y="4534225"/>
                <a:ext cx="314650" cy="309975"/>
              </a:xfrm>
              <a:custGeom>
                <a:avLst/>
                <a:gdLst/>
                <a:ahLst/>
                <a:cxnLst/>
                <a:rect l="l" t="t" r="r" b="b"/>
                <a:pathLst>
                  <a:path w="12586" h="12399" extrusionOk="0">
                    <a:moveTo>
                      <a:pt x="2550" y="1"/>
                    </a:moveTo>
                    <a:cubicBezTo>
                      <a:pt x="1490" y="1"/>
                      <a:pt x="819" y="516"/>
                      <a:pt x="465" y="909"/>
                    </a:cubicBezTo>
                    <a:cubicBezTo>
                      <a:pt x="215" y="1135"/>
                      <a:pt x="60" y="1445"/>
                      <a:pt x="1" y="1766"/>
                    </a:cubicBezTo>
                    <a:lnTo>
                      <a:pt x="1" y="2243"/>
                    </a:lnTo>
                    <a:cubicBezTo>
                      <a:pt x="129" y="2978"/>
                      <a:pt x="771" y="3503"/>
                      <a:pt x="1494" y="3503"/>
                    </a:cubicBezTo>
                    <a:cubicBezTo>
                      <a:pt x="1579" y="3503"/>
                      <a:pt x="1665" y="3496"/>
                      <a:pt x="1751" y="3481"/>
                    </a:cubicBezTo>
                    <a:cubicBezTo>
                      <a:pt x="2573" y="3338"/>
                      <a:pt x="3120" y="2552"/>
                      <a:pt x="2977" y="1731"/>
                    </a:cubicBezTo>
                    <a:lnTo>
                      <a:pt x="2977" y="1731"/>
                    </a:lnTo>
                    <a:cubicBezTo>
                      <a:pt x="3335" y="1754"/>
                      <a:pt x="3739" y="1969"/>
                      <a:pt x="3989" y="2647"/>
                    </a:cubicBezTo>
                    <a:cubicBezTo>
                      <a:pt x="4501" y="4040"/>
                      <a:pt x="3263" y="5791"/>
                      <a:pt x="1691" y="6493"/>
                    </a:cubicBezTo>
                    <a:cubicBezTo>
                      <a:pt x="1290" y="6667"/>
                      <a:pt x="853" y="6756"/>
                      <a:pt x="413" y="6756"/>
                    </a:cubicBezTo>
                    <a:cubicBezTo>
                      <a:pt x="279" y="6756"/>
                      <a:pt x="146" y="6748"/>
                      <a:pt x="13" y="6731"/>
                    </a:cubicBezTo>
                    <a:lnTo>
                      <a:pt x="13" y="11815"/>
                    </a:lnTo>
                    <a:cubicBezTo>
                      <a:pt x="656" y="11458"/>
                      <a:pt x="1263" y="11029"/>
                      <a:pt x="1834" y="10553"/>
                    </a:cubicBezTo>
                    <a:lnTo>
                      <a:pt x="1834" y="10553"/>
                    </a:lnTo>
                    <a:cubicBezTo>
                      <a:pt x="1334" y="11113"/>
                      <a:pt x="906" y="11732"/>
                      <a:pt x="548" y="12399"/>
                    </a:cubicBezTo>
                    <a:lnTo>
                      <a:pt x="5644" y="12399"/>
                    </a:lnTo>
                    <a:cubicBezTo>
                      <a:pt x="5561" y="11815"/>
                      <a:pt x="5644" y="11220"/>
                      <a:pt x="5882" y="10684"/>
                    </a:cubicBezTo>
                    <a:cubicBezTo>
                      <a:pt x="6475" y="9358"/>
                      <a:pt x="7814" y="8269"/>
                      <a:pt x="9055" y="8269"/>
                    </a:cubicBezTo>
                    <a:cubicBezTo>
                      <a:pt x="9285" y="8269"/>
                      <a:pt x="9511" y="8306"/>
                      <a:pt x="9728" y="8386"/>
                    </a:cubicBezTo>
                    <a:cubicBezTo>
                      <a:pt x="10407" y="8636"/>
                      <a:pt x="10609" y="9041"/>
                      <a:pt x="10645" y="9398"/>
                    </a:cubicBezTo>
                    <a:cubicBezTo>
                      <a:pt x="10547" y="9380"/>
                      <a:pt x="10449" y="9371"/>
                      <a:pt x="10355" y="9371"/>
                    </a:cubicBezTo>
                    <a:cubicBezTo>
                      <a:pt x="9360" y="9371"/>
                      <a:pt x="8604" y="10351"/>
                      <a:pt x="8930" y="11351"/>
                    </a:cubicBezTo>
                    <a:cubicBezTo>
                      <a:pt x="9149" y="12013"/>
                      <a:pt x="9754" y="12386"/>
                      <a:pt x="10370" y="12386"/>
                    </a:cubicBezTo>
                    <a:cubicBezTo>
                      <a:pt x="10763" y="12386"/>
                      <a:pt x="11161" y="12235"/>
                      <a:pt x="11467" y="11910"/>
                    </a:cubicBezTo>
                    <a:cubicBezTo>
                      <a:pt x="11943" y="11482"/>
                      <a:pt x="12586" y="10601"/>
                      <a:pt x="12288" y="9101"/>
                    </a:cubicBezTo>
                    <a:cubicBezTo>
                      <a:pt x="12240" y="8815"/>
                      <a:pt x="12133" y="8529"/>
                      <a:pt x="11978" y="8267"/>
                    </a:cubicBezTo>
                    <a:cubicBezTo>
                      <a:pt x="11800" y="7969"/>
                      <a:pt x="11562" y="7708"/>
                      <a:pt x="11264" y="7505"/>
                    </a:cubicBezTo>
                    <a:cubicBezTo>
                      <a:pt x="10496" y="6953"/>
                      <a:pt x="9433" y="6769"/>
                      <a:pt x="8531" y="6769"/>
                    </a:cubicBezTo>
                    <a:cubicBezTo>
                      <a:pt x="8188" y="6769"/>
                      <a:pt x="7869" y="6796"/>
                      <a:pt x="7597" y="6838"/>
                    </a:cubicBezTo>
                    <a:cubicBezTo>
                      <a:pt x="6799" y="6957"/>
                      <a:pt x="4835" y="7779"/>
                      <a:pt x="3025" y="9339"/>
                    </a:cubicBezTo>
                    <a:cubicBezTo>
                      <a:pt x="4597" y="7541"/>
                      <a:pt x="5406" y="5564"/>
                      <a:pt x="5537" y="4767"/>
                    </a:cubicBezTo>
                    <a:cubicBezTo>
                      <a:pt x="5680" y="3790"/>
                      <a:pt x="5632" y="2183"/>
                      <a:pt x="4882" y="1112"/>
                    </a:cubicBezTo>
                    <a:cubicBezTo>
                      <a:pt x="4680" y="826"/>
                      <a:pt x="4418" y="588"/>
                      <a:pt x="4108" y="397"/>
                    </a:cubicBezTo>
                    <a:cubicBezTo>
                      <a:pt x="3858" y="242"/>
                      <a:pt x="3573" y="135"/>
                      <a:pt x="3275" y="76"/>
                    </a:cubicBezTo>
                    <a:cubicBezTo>
                      <a:pt x="3016" y="24"/>
                      <a:pt x="2774" y="1"/>
                      <a:pt x="25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9" name="Google Shape;6039;p19"/>
              <p:cNvSpPr/>
              <p:nvPr/>
            </p:nvSpPr>
            <p:spPr>
              <a:xfrm>
                <a:off x="3468275" y="4531550"/>
                <a:ext cx="320600" cy="315625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25" extrusionOk="0">
                    <a:moveTo>
                      <a:pt x="2643" y="229"/>
                    </a:moveTo>
                    <a:cubicBezTo>
                      <a:pt x="2863" y="229"/>
                      <a:pt x="3101" y="251"/>
                      <a:pt x="3358" y="302"/>
                    </a:cubicBezTo>
                    <a:cubicBezTo>
                      <a:pt x="3644" y="349"/>
                      <a:pt x="3918" y="457"/>
                      <a:pt x="4168" y="599"/>
                    </a:cubicBezTo>
                    <a:cubicBezTo>
                      <a:pt x="4454" y="778"/>
                      <a:pt x="4704" y="1016"/>
                      <a:pt x="4894" y="1290"/>
                    </a:cubicBezTo>
                    <a:cubicBezTo>
                      <a:pt x="5608" y="2302"/>
                      <a:pt x="5692" y="3850"/>
                      <a:pt x="5525" y="4862"/>
                    </a:cubicBezTo>
                    <a:cubicBezTo>
                      <a:pt x="5394" y="5695"/>
                      <a:pt x="4537" y="7660"/>
                      <a:pt x="3049" y="9374"/>
                    </a:cubicBezTo>
                    <a:lnTo>
                      <a:pt x="3215" y="9541"/>
                    </a:lnTo>
                    <a:cubicBezTo>
                      <a:pt x="4942" y="8053"/>
                      <a:pt x="6894" y="7195"/>
                      <a:pt x="7728" y="7064"/>
                    </a:cubicBezTo>
                    <a:cubicBezTo>
                      <a:pt x="8006" y="7022"/>
                      <a:pt x="8324" y="6997"/>
                      <a:pt x="8658" y="6997"/>
                    </a:cubicBezTo>
                    <a:cubicBezTo>
                      <a:pt x="9554" y="6997"/>
                      <a:pt x="10575" y="7179"/>
                      <a:pt x="11312" y="7707"/>
                    </a:cubicBezTo>
                    <a:cubicBezTo>
                      <a:pt x="11585" y="7898"/>
                      <a:pt x="11824" y="8148"/>
                      <a:pt x="11990" y="8446"/>
                    </a:cubicBezTo>
                    <a:cubicBezTo>
                      <a:pt x="12133" y="8684"/>
                      <a:pt x="12240" y="8958"/>
                      <a:pt x="12288" y="9231"/>
                    </a:cubicBezTo>
                    <a:cubicBezTo>
                      <a:pt x="12562" y="10624"/>
                      <a:pt x="12014" y="11470"/>
                      <a:pt x="11490" y="11934"/>
                    </a:cubicBezTo>
                    <a:cubicBezTo>
                      <a:pt x="11207" y="12236"/>
                      <a:pt x="10839" y="12377"/>
                      <a:pt x="10476" y="12377"/>
                    </a:cubicBezTo>
                    <a:cubicBezTo>
                      <a:pt x="9908" y="12377"/>
                      <a:pt x="9353" y="12032"/>
                      <a:pt x="9157" y="11422"/>
                    </a:cubicBezTo>
                    <a:cubicBezTo>
                      <a:pt x="8853" y="10500"/>
                      <a:pt x="9547" y="9598"/>
                      <a:pt x="10466" y="9598"/>
                    </a:cubicBezTo>
                    <a:cubicBezTo>
                      <a:pt x="10555" y="9598"/>
                      <a:pt x="10647" y="9606"/>
                      <a:pt x="10740" y="9624"/>
                    </a:cubicBezTo>
                    <a:lnTo>
                      <a:pt x="10883" y="9648"/>
                    </a:lnTo>
                    <a:lnTo>
                      <a:pt x="10871" y="9505"/>
                    </a:lnTo>
                    <a:cubicBezTo>
                      <a:pt x="10835" y="9148"/>
                      <a:pt x="10633" y="8672"/>
                      <a:pt x="9871" y="8386"/>
                    </a:cubicBezTo>
                    <a:cubicBezTo>
                      <a:pt x="9641" y="8301"/>
                      <a:pt x="9403" y="8262"/>
                      <a:pt x="9163" y="8262"/>
                    </a:cubicBezTo>
                    <a:cubicBezTo>
                      <a:pt x="7850" y="8262"/>
                      <a:pt x="6466" y="9435"/>
                      <a:pt x="5882" y="10743"/>
                    </a:cubicBezTo>
                    <a:cubicBezTo>
                      <a:pt x="5656" y="11267"/>
                      <a:pt x="5561" y="11827"/>
                      <a:pt x="5620" y="12387"/>
                    </a:cubicBezTo>
                    <a:lnTo>
                      <a:pt x="846" y="12387"/>
                    </a:lnTo>
                    <a:cubicBezTo>
                      <a:pt x="1179" y="11803"/>
                      <a:pt x="1572" y="11244"/>
                      <a:pt x="2013" y="10732"/>
                    </a:cubicBezTo>
                    <a:lnTo>
                      <a:pt x="1858" y="10577"/>
                    </a:lnTo>
                    <a:cubicBezTo>
                      <a:pt x="1346" y="11005"/>
                      <a:pt x="798" y="11398"/>
                      <a:pt x="227" y="11720"/>
                    </a:cubicBezTo>
                    <a:lnTo>
                      <a:pt x="227" y="6957"/>
                    </a:lnTo>
                    <a:cubicBezTo>
                      <a:pt x="335" y="6969"/>
                      <a:pt x="443" y="6975"/>
                      <a:pt x="551" y="6975"/>
                    </a:cubicBezTo>
                    <a:cubicBezTo>
                      <a:pt x="993" y="6975"/>
                      <a:pt x="1435" y="6879"/>
                      <a:pt x="1846" y="6707"/>
                    </a:cubicBezTo>
                    <a:cubicBezTo>
                      <a:pt x="3394" y="6017"/>
                      <a:pt x="4751" y="4195"/>
                      <a:pt x="4204" y="2707"/>
                    </a:cubicBezTo>
                    <a:cubicBezTo>
                      <a:pt x="3918" y="1945"/>
                      <a:pt x="3442" y="1742"/>
                      <a:pt x="3096" y="1719"/>
                    </a:cubicBezTo>
                    <a:lnTo>
                      <a:pt x="2941" y="1695"/>
                    </a:lnTo>
                    <a:lnTo>
                      <a:pt x="2965" y="1850"/>
                    </a:lnTo>
                    <a:cubicBezTo>
                      <a:pt x="3154" y="2809"/>
                      <a:pt x="2388" y="3514"/>
                      <a:pt x="1590" y="3514"/>
                    </a:cubicBezTo>
                    <a:cubicBezTo>
                      <a:pt x="1229" y="3514"/>
                      <a:pt x="861" y="3370"/>
                      <a:pt x="572" y="3040"/>
                    </a:cubicBezTo>
                    <a:cubicBezTo>
                      <a:pt x="394" y="2850"/>
                      <a:pt x="274" y="2612"/>
                      <a:pt x="227" y="2350"/>
                    </a:cubicBezTo>
                    <a:lnTo>
                      <a:pt x="227" y="1897"/>
                    </a:lnTo>
                    <a:cubicBezTo>
                      <a:pt x="274" y="1588"/>
                      <a:pt x="429" y="1302"/>
                      <a:pt x="667" y="1088"/>
                    </a:cubicBezTo>
                    <a:cubicBezTo>
                      <a:pt x="1046" y="670"/>
                      <a:pt x="1670" y="229"/>
                      <a:pt x="2643" y="229"/>
                    </a:cubicBezTo>
                    <a:close/>
                    <a:moveTo>
                      <a:pt x="2651" y="0"/>
                    </a:moveTo>
                    <a:cubicBezTo>
                      <a:pt x="1523" y="0"/>
                      <a:pt x="825" y="557"/>
                      <a:pt x="489" y="933"/>
                    </a:cubicBezTo>
                    <a:cubicBezTo>
                      <a:pt x="227" y="1183"/>
                      <a:pt x="48" y="1516"/>
                      <a:pt x="1" y="1885"/>
                    </a:cubicBezTo>
                    <a:lnTo>
                      <a:pt x="1" y="2373"/>
                    </a:lnTo>
                    <a:cubicBezTo>
                      <a:pt x="122" y="3165"/>
                      <a:pt x="811" y="3743"/>
                      <a:pt x="1599" y="3743"/>
                    </a:cubicBezTo>
                    <a:cubicBezTo>
                      <a:pt x="1665" y="3743"/>
                      <a:pt x="1732" y="3739"/>
                      <a:pt x="1798" y="3731"/>
                    </a:cubicBezTo>
                    <a:cubicBezTo>
                      <a:pt x="2668" y="3624"/>
                      <a:pt x="3287" y="2850"/>
                      <a:pt x="3215" y="1981"/>
                    </a:cubicBezTo>
                    <a:lnTo>
                      <a:pt x="3215" y="1981"/>
                    </a:lnTo>
                    <a:cubicBezTo>
                      <a:pt x="3561" y="2064"/>
                      <a:pt x="3811" y="2338"/>
                      <a:pt x="3977" y="2790"/>
                    </a:cubicBezTo>
                    <a:cubicBezTo>
                      <a:pt x="4489" y="4159"/>
                      <a:pt x="3215" y="5850"/>
                      <a:pt x="1751" y="6493"/>
                    </a:cubicBezTo>
                    <a:cubicBezTo>
                      <a:pt x="1366" y="6663"/>
                      <a:pt x="953" y="6746"/>
                      <a:pt x="534" y="6746"/>
                    </a:cubicBezTo>
                    <a:cubicBezTo>
                      <a:pt x="397" y="6746"/>
                      <a:pt x="258" y="6737"/>
                      <a:pt x="120" y="6719"/>
                    </a:cubicBezTo>
                    <a:lnTo>
                      <a:pt x="1" y="6707"/>
                    </a:lnTo>
                    <a:lnTo>
                      <a:pt x="1" y="12113"/>
                    </a:lnTo>
                    <a:lnTo>
                      <a:pt x="167" y="12029"/>
                    </a:lnTo>
                    <a:cubicBezTo>
                      <a:pt x="536" y="11827"/>
                      <a:pt x="894" y="11601"/>
                      <a:pt x="1227" y="11363"/>
                    </a:cubicBezTo>
                    <a:lnTo>
                      <a:pt x="1227" y="11363"/>
                    </a:lnTo>
                    <a:cubicBezTo>
                      <a:pt x="977" y="11708"/>
                      <a:pt x="751" y="12065"/>
                      <a:pt x="548" y="12446"/>
                    </a:cubicBezTo>
                    <a:lnTo>
                      <a:pt x="453" y="12625"/>
                    </a:lnTo>
                    <a:lnTo>
                      <a:pt x="5882" y="12625"/>
                    </a:lnTo>
                    <a:lnTo>
                      <a:pt x="5870" y="12482"/>
                    </a:lnTo>
                    <a:cubicBezTo>
                      <a:pt x="5787" y="11922"/>
                      <a:pt x="5870" y="11351"/>
                      <a:pt x="6097" y="10827"/>
                    </a:cubicBezTo>
                    <a:cubicBezTo>
                      <a:pt x="6642" y="9594"/>
                      <a:pt x="7934" y="8490"/>
                      <a:pt x="9157" y="8490"/>
                    </a:cubicBezTo>
                    <a:cubicBezTo>
                      <a:pt x="9375" y="8490"/>
                      <a:pt x="9591" y="8525"/>
                      <a:pt x="9799" y="8600"/>
                    </a:cubicBezTo>
                    <a:cubicBezTo>
                      <a:pt x="10252" y="8767"/>
                      <a:pt x="10526" y="9029"/>
                      <a:pt x="10609" y="9362"/>
                    </a:cubicBezTo>
                    <a:cubicBezTo>
                      <a:pt x="10560" y="9358"/>
                      <a:pt x="10510" y="9355"/>
                      <a:pt x="10461" y="9355"/>
                    </a:cubicBezTo>
                    <a:cubicBezTo>
                      <a:pt x="10002" y="9355"/>
                      <a:pt x="9565" y="9554"/>
                      <a:pt x="9264" y="9898"/>
                    </a:cubicBezTo>
                    <a:cubicBezTo>
                      <a:pt x="8656" y="10553"/>
                      <a:pt x="8692" y="11589"/>
                      <a:pt x="9359" y="12196"/>
                    </a:cubicBezTo>
                    <a:cubicBezTo>
                      <a:pt x="9668" y="12482"/>
                      <a:pt x="10062" y="12623"/>
                      <a:pt x="10455" y="12623"/>
                    </a:cubicBezTo>
                    <a:cubicBezTo>
                      <a:pt x="10896" y="12623"/>
                      <a:pt x="11336" y="12447"/>
                      <a:pt x="11657" y="12101"/>
                    </a:cubicBezTo>
                    <a:cubicBezTo>
                      <a:pt x="12109" y="11684"/>
                      <a:pt x="12824" y="10767"/>
                      <a:pt x="12514" y="9184"/>
                    </a:cubicBezTo>
                    <a:cubicBezTo>
                      <a:pt x="12455" y="8874"/>
                      <a:pt x="12347" y="8588"/>
                      <a:pt x="12193" y="8315"/>
                    </a:cubicBezTo>
                    <a:cubicBezTo>
                      <a:pt x="12002" y="8005"/>
                      <a:pt x="11752" y="7731"/>
                      <a:pt x="11443" y="7517"/>
                    </a:cubicBezTo>
                    <a:cubicBezTo>
                      <a:pt x="10660" y="6951"/>
                      <a:pt x="9584" y="6755"/>
                      <a:pt x="8649" y="6755"/>
                    </a:cubicBezTo>
                    <a:cubicBezTo>
                      <a:pt x="8304" y="6755"/>
                      <a:pt x="7978" y="6781"/>
                      <a:pt x="7692" y="6826"/>
                    </a:cubicBezTo>
                    <a:cubicBezTo>
                      <a:pt x="7002" y="6933"/>
                      <a:pt x="5478" y="7529"/>
                      <a:pt x="3882" y="8696"/>
                    </a:cubicBezTo>
                    <a:cubicBezTo>
                      <a:pt x="5061" y="7112"/>
                      <a:pt x="5656" y="5576"/>
                      <a:pt x="5751" y="4898"/>
                    </a:cubicBezTo>
                    <a:cubicBezTo>
                      <a:pt x="5918" y="3826"/>
                      <a:pt x="5847" y="2231"/>
                      <a:pt x="5085" y="1147"/>
                    </a:cubicBezTo>
                    <a:cubicBezTo>
                      <a:pt x="4870" y="849"/>
                      <a:pt x="4596" y="599"/>
                      <a:pt x="4287" y="409"/>
                    </a:cubicBezTo>
                    <a:cubicBezTo>
                      <a:pt x="4013" y="242"/>
                      <a:pt x="3715" y="135"/>
                      <a:pt x="3394" y="76"/>
                    </a:cubicBezTo>
                    <a:cubicBezTo>
                      <a:pt x="3128" y="23"/>
                      <a:pt x="2881" y="0"/>
                      <a:pt x="26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40" name="Google Shape;6040;p19"/>
          <p:cNvGrpSpPr/>
          <p:nvPr/>
        </p:nvGrpSpPr>
        <p:grpSpPr>
          <a:xfrm>
            <a:off x="949803" y="4129297"/>
            <a:ext cx="1032594" cy="1032754"/>
            <a:chOff x="8118341" y="3075760"/>
            <a:chExt cx="1032594" cy="1032755"/>
          </a:xfrm>
        </p:grpSpPr>
        <p:sp>
          <p:nvSpPr>
            <p:cNvPr id="6041" name="Google Shape;6041;p19"/>
            <p:cNvSpPr/>
            <p:nvPr/>
          </p:nvSpPr>
          <p:spPr>
            <a:xfrm>
              <a:off x="8118341" y="3075760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42" name="Google Shape;6042;p19"/>
            <p:cNvGrpSpPr/>
            <p:nvPr/>
          </p:nvGrpSpPr>
          <p:grpSpPr>
            <a:xfrm>
              <a:off x="8150080" y="3110577"/>
              <a:ext cx="969120" cy="963112"/>
              <a:chOff x="5064404" y="4151164"/>
              <a:chExt cx="963531" cy="957368"/>
            </a:xfrm>
          </p:grpSpPr>
          <p:sp>
            <p:nvSpPr>
              <p:cNvPr id="6043" name="Google Shape;6043;p19"/>
              <p:cNvSpPr/>
              <p:nvPr/>
            </p:nvSpPr>
            <p:spPr>
              <a:xfrm>
                <a:off x="5146215" y="4365591"/>
                <a:ext cx="814023" cy="541288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16951" extrusionOk="0">
                    <a:moveTo>
                      <a:pt x="847" y="0"/>
                    </a:moveTo>
                    <a:cubicBezTo>
                      <a:pt x="571" y="0"/>
                      <a:pt x="288" y="10"/>
                      <a:pt x="1" y="32"/>
                    </a:cubicBezTo>
                    <a:cubicBezTo>
                      <a:pt x="965" y="437"/>
                      <a:pt x="1822" y="1032"/>
                      <a:pt x="2537" y="1794"/>
                    </a:cubicBezTo>
                    <a:cubicBezTo>
                      <a:pt x="2537" y="1794"/>
                      <a:pt x="4037" y="3747"/>
                      <a:pt x="3835" y="5747"/>
                    </a:cubicBezTo>
                    <a:cubicBezTo>
                      <a:pt x="4085" y="5628"/>
                      <a:pt x="4299" y="5425"/>
                      <a:pt x="4442" y="5187"/>
                    </a:cubicBezTo>
                    <a:cubicBezTo>
                      <a:pt x="4906" y="6747"/>
                      <a:pt x="5097" y="8390"/>
                      <a:pt x="5025" y="10021"/>
                    </a:cubicBezTo>
                    <a:lnTo>
                      <a:pt x="5001" y="10009"/>
                    </a:lnTo>
                    <a:lnTo>
                      <a:pt x="4085" y="9652"/>
                    </a:lnTo>
                    <a:lnTo>
                      <a:pt x="4597" y="9223"/>
                    </a:lnTo>
                    <a:cubicBezTo>
                      <a:pt x="4441" y="9195"/>
                      <a:pt x="4284" y="9180"/>
                      <a:pt x="4128" y="9180"/>
                    </a:cubicBezTo>
                    <a:cubicBezTo>
                      <a:pt x="3830" y="9180"/>
                      <a:pt x="3536" y="9233"/>
                      <a:pt x="3263" y="9343"/>
                    </a:cubicBezTo>
                    <a:lnTo>
                      <a:pt x="3966" y="6235"/>
                    </a:lnTo>
                    <a:lnTo>
                      <a:pt x="3966" y="6235"/>
                    </a:lnTo>
                    <a:lnTo>
                      <a:pt x="2370" y="8319"/>
                    </a:lnTo>
                    <a:lnTo>
                      <a:pt x="1894" y="9795"/>
                    </a:lnTo>
                    <a:lnTo>
                      <a:pt x="1179" y="10462"/>
                    </a:lnTo>
                    <a:cubicBezTo>
                      <a:pt x="1120" y="10509"/>
                      <a:pt x="1096" y="10569"/>
                      <a:pt x="1096" y="10640"/>
                    </a:cubicBezTo>
                    <a:lnTo>
                      <a:pt x="1096" y="11283"/>
                    </a:lnTo>
                    <a:cubicBezTo>
                      <a:pt x="1096" y="11343"/>
                      <a:pt x="1060" y="11414"/>
                      <a:pt x="1013" y="11462"/>
                    </a:cubicBezTo>
                    <a:lnTo>
                      <a:pt x="120" y="12260"/>
                    </a:lnTo>
                    <a:cubicBezTo>
                      <a:pt x="48" y="12319"/>
                      <a:pt x="25" y="12414"/>
                      <a:pt x="48" y="12498"/>
                    </a:cubicBezTo>
                    <a:lnTo>
                      <a:pt x="382" y="13784"/>
                    </a:lnTo>
                    <a:lnTo>
                      <a:pt x="691" y="13391"/>
                    </a:lnTo>
                    <a:cubicBezTo>
                      <a:pt x="739" y="13331"/>
                      <a:pt x="810" y="13295"/>
                      <a:pt x="882" y="13295"/>
                    </a:cubicBezTo>
                    <a:lnTo>
                      <a:pt x="1465" y="13295"/>
                    </a:lnTo>
                    <a:cubicBezTo>
                      <a:pt x="1560" y="13295"/>
                      <a:pt x="1656" y="13224"/>
                      <a:pt x="1691" y="13129"/>
                    </a:cubicBezTo>
                    <a:lnTo>
                      <a:pt x="1894" y="12533"/>
                    </a:lnTo>
                    <a:cubicBezTo>
                      <a:pt x="1930" y="12462"/>
                      <a:pt x="1989" y="12402"/>
                      <a:pt x="2061" y="12391"/>
                    </a:cubicBezTo>
                    <a:lnTo>
                      <a:pt x="2942" y="12140"/>
                    </a:lnTo>
                    <a:cubicBezTo>
                      <a:pt x="2977" y="12129"/>
                      <a:pt x="3025" y="12093"/>
                      <a:pt x="3049" y="12069"/>
                    </a:cubicBezTo>
                    <a:lnTo>
                      <a:pt x="3346" y="11736"/>
                    </a:lnTo>
                    <a:cubicBezTo>
                      <a:pt x="3396" y="11686"/>
                      <a:pt x="3456" y="11660"/>
                      <a:pt x="3521" y="11660"/>
                    </a:cubicBezTo>
                    <a:cubicBezTo>
                      <a:pt x="3549" y="11660"/>
                      <a:pt x="3579" y="11665"/>
                      <a:pt x="3608" y="11676"/>
                    </a:cubicBezTo>
                    <a:lnTo>
                      <a:pt x="4025" y="11807"/>
                    </a:lnTo>
                    <a:lnTo>
                      <a:pt x="4823" y="11700"/>
                    </a:lnTo>
                    <a:lnTo>
                      <a:pt x="5644" y="12998"/>
                    </a:lnTo>
                    <a:cubicBezTo>
                      <a:pt x="5787" y="13236"/>
                      <a:pt x="6025" y="13379"/>
                      <a:pt x="6299" y="13426"/>
                    </a:cubicBezTo>
                    <a:lnTo>
                      <a:pt x="8133" y="13688"/>
                    </a:lnTo>
                    <a:cubicBezTo>
                      <a:pt x="8305" y="13760"/>
                      <a:pt x="8494" y="13797"/>
                      <a:pt x="8685" y="13797"/>
                    </a:cubicBezTo>
                    <a:cubicBezTo>
                      <a:pt x="8811" y="13797"/>
                      <a:pt x="8938" y="13781"/>
                      <a:pt x="9061" y="13748"/>
                    </a:cubicBezTo>
                    <a:cubicBezTo>
                      <a:pt x="9169" y="13724"/>
                      <a:pt x="9276" y="13712"/>
                      <a:pt x="9383" y="13700"/>
                    </a:cubicBezTo>
                    <a:lnTo>
                      <a:pt x="10050" y="14688"/>
                    </a:lnTo>
                    <a:cubicBezTo>
                      <a:pt x="10169" y="14867"/>
                      <a:pt x="10359" y="14986"/>
                      <a:pt x="10562" y="15034"/>
                    </a:cubicBezTo>
                    <a:lnTo>
                      <a:pt x="11847" y="15296"/>
                    </a:lnTo>
                    <a:lnTo>
                      <a:pt x="11847" y="16522"/>
                    </a:lnTo>
                    <a:lnTo>
                      <a:pt x="12502" y="16951"/>
                    </a:lnTo>
                    <a:lnTo>
                      <a:pt x="12502" y="16951"/>
                    </a:lnTo>
                    <a:lnTo>
                      <a:pt x="12181" y="16379"/>
                    </a:lnTo>
                    <a:lnTo>
                      <a:pt x="12181" y="15819"/>
                    </a:lnTo>
                    <a:lnTo>
                      <a:pt x="12502" y="16379"/>
                    </a:lnTo>
                    <a:lnTo>
                      <a:pt x="13324" y="16629"/>
                    </a:lnTo>
                    <a:lnTo>
                      <a:pt x="12621" y="15855"/>
                    </a:lnTo>
                    <a:lnTo>
                      <a:pt x="12633" y="15843"/>
                    </a:lnTo>
                    <a:lnTo>
                      <a:pt x="13502" y="16177"/>
                    </a:lnTo>
                    <a:lnTo>
                      <a:pt x="12324" y="14796"/>
                    </a:lnTo>
                    <a:lnTo>
                      <a:pt x="12121" y="14438"/>
                    </a:lnTo>
                    <a:lnTo>
                      <a:pt x="12324" y="14438"/>
                    </a:lnTo>
                    <a:lnTo>
                      <a:pt x="14360" y="15546"/>
                    </a:lnTo>
                    <a:lnTo>
                      <a:pt x="14788" y="16748"/>
                    </a:lnTo>
                    <a:lnTo>
                      <a:pt x="15276" y="16951"/>
                    </a:lnTo>
                    <a:lnTo>
                      <a:pt x="15003" y="16474"/>
                    </a:lnTo>
                    <a:lnTo>
                      <a:pt x="14800" y="15950"/>
                    </a:lnTo>
                    <a:lnTo>
                      <a:pt x="15669" y="16570"/>
                    </a:lnTo>
                    <a:lnTo>
                      <a:pt x="15229" y="15605"/>
                    </a:lnTo>
                    <a:lnTo>
                      <a:pt x="15669" y="15831"/>
                    </a:lnTo>
                    <a:lnTo>
                      <a:pt x="16122" y="15974"/>
                    </a:lnTo>
                    <a:lnTo>
                      <a:pt x="14884" y="14938"/>
                    </a:lnTo>
                    <a:lnTo>
                      <a:pt x="14288" y="14343"/>
                    </a:lnTo>
                    <a:lnTo>
                      <a:pt x="14288" y="14343"/>
                    </a:lnTo>
                    <a:cubicBezTo>
                      <a:pt x="14804" y="14408"/>
                      <a:pt x="15313" y="14440"/>
                      <a:pt x="15806" y="14440"/>
                    </a:cubicBezTo>
                    <a:cubicBezTo>
                      <a:pt x="18213" y="14440"/>
                      <a:pt x="20213" y="13681"/>
                      <a:pt x="20539" y="12307"/>
                    </a:cubicBezTo>
                    <a:cubicBezTo>
                      <a:pt x="20991" y="10402"/>
                      <a:pt x="23087" y="9914"/>
                      <a:pt x="23694" y="9878"/>
                    </a:cubicBezTo>
                    <a:cubicBezTo>
                      <a:pt x="23729" y="9876"/>
                      <a:pt x="23765" y="9874"/>
                      <a:pt x="23800" y="9874"/>
                    </a:cubicBezTo>
                    <a:cubicBezTo>
                      <a:pt x="24368" y="9874"/>
                      <a:pt x="24875" y="10253"/>
                      <a:pt x="24337" y="11509"/>
                    </a:cubicBezTo>
                    <a:cubicBezTo>
                      <a:pt x="24659" y="11402"/>
                      <a:pt x="24932" y="11188"/>
                      <a:pt x="25123" y="10890"/>
                    </a:cubicBezTo>
                    <a:lnTo>
                      <a:pt x="25123" y="10950"/>
                    </a:lnTo>
                    <a:lnTo>
                      <a:pt x="25349" y="11009"/>
                    </a:lnTo>
                    <a:lnTo>
                      <a:pt x="25349" y="10140"/>
                    </a:lnTo>
                    <a:lnTo>
                      <a:pt x="25492" y="9747"/>
                    </a:lnTo>
                    <a:lnTo>
                      <a:pt x="24980" y="9295"/>
                    </a:lnTo>
                    <a:lnTo>
                      <a:pt x="24980" y="8902"/>
                    </a:lnTo>
                    <a:lnTo>
                      <a:pt x="23635" y="8890"/>
                    </a:lnTo>
                    <a:lnTo>
                      <a:pt x="23599" y="8890"/>
                    </a:lnTo>
                    <a:lnTo>
                      <a:pt x="23599" y="8604"/>
                    </a:lnTo>
                    <a:lnTo>
                      <a:pt x="22039" y="9152"/>
                    </a:lnTo>
                    <a:lnTo>
                      <a:pt x="22039" y="8831"/>
                    </a:lnTo>
                    <a:lnTo>
                      <a:pt x="20944" y="9676"/>
                    </a:lnTo>
                    <a:cubicBezTo>
                      <a:pt x="20860" y="9735"/>
                      <a:pt x="20789" y="9795"/>
                      <a:pt x="20718" y="9854"/>
                    </a:cubicBezTo>
                    <a:lnTo>
                      <a:pt x="20694" y="9866"/>
                    </a:lnTo>
                    <a:lnTo>
                      <a:pt x="20456" y="9616"/>
                    </a:lnTo>
                    <a:lnTo>
                      <a:pt x="19956" y="10724"/>
                    </a:lnTo>
                    <a:lnTo>
                      <a:pt x="19658" y="10581"/>
                    </a:lnTo>
                    <a:lnTo>
                      <a:pt x="19217" y="11902"/>
                    </a:lnTo>
                    <a:lnTo>
                      <a:pt x="19027" y="11795"/>
                    </a:lnTo>
                    <a:lnTo>
                      <a:pt x="18265" y="12521"/>
                    </a:lnTo>
                    <a:lnTo>
                      <a:pt x="18170" y="12271"/>
                    </a:lnTo>
                    <a:lnTo>
                      <a:pt x="17062" y="12795"/>
                    </a:lnTo>
                    <a:lnTo>
                      <a:pt x="16955" y="12569"/>
                    </a:lnTo>
                    <a:lnTo>
                      <a:pt x="15848" y="12926"/>
                    </a:lnTo>
                    <a:lnTo>
                      <a:pt x="15646" y="12641"/>
                    </a:lnTo>
                    <a:lnTo>
                      <a:pt x="14503" y="12891"/>
                    </a:lnTo>
                    <a:lnTo>
                      <a:pt x="14324" y="12569"/>
                    </a:lnTo>
                    <a:lnTo>
                      <a:pt x="13229" y="12641"/>
                    </a:lnTo>
                    <a:lnTo>
                      <a:pt x="13110" y="12224"/>
                    </a:lnTo>
                    <a:lnTo>
                      <a:pt x="12050" y="12021"/>
                    </a:lnTo>
                    <a:lnTo>
                      <a:pt x="12050" y="11402"/>
                    </a:lnTo>
                    <a:lnTo>
                      <a:pt x="11121" y="11164"/>
                    </a:lnTo>
                    <a:cubicBezTo>
                      <a:pt x="11121" y="11164"/>
                      <a:pt x="10907" y="8997"/>
                      <a:pt x="12848" y="8962"/>
                    </a:cubicBezTo>
                    <a:cubicBezTo>
                      <a:pt x="12860" y="8961"/>
                      <a:pt x="12872" y="8961"/>
                      <a:pt x="12884" y="8961"/>
                    </a:cubicBezTo>
                    <a:cubicBezTo>
                      <a:pt x="14808" y="8961"/>
                      <a:pt x="16348" y="11783"/>
                      <a:pt x="16348" y="11783"/>
                    </a:cubicBezTo>
                    <a:cubicBezTo>
                      <a:pt x="16348" y="11783"/>
                      <a:pt x="16848" y="9497"/>
                      <a:pt x="14943" y="7438"/>
                    </a:cubicBezTo>
                    <a:lnTo>
                      <a:pt x="14943" y="7438"/>
                    </a:lnTo>
                    <a:cubicBezTo>
                      <a:pt x="16693" y="7592"/>
                      <a:pt x="19015" y="10605"/>
                      <a:pt x="19015" y="10605"/>
                    </a:cubicBezTo>
                    <a:cubicBezTo>
                      <a:pt x="19015" y="10605"/>
                      <a:pt x="18551" y="7521"/>
                      <a:pt x="16467" y="4854"/>
                    </a:cubicBezTo>
                    <a:lnTo>
                      <a:pt x="16467" y="4854"/>
                    </a:lnTo>
                    <a:cubicBezTo>
                      <a:pt x="19777" y="5461"/>
                      <a:pt x="22242" y="8200"/>
                      <a:pt x="22242" y="8200"/>
                    </a:cubicBezTo>
                    <a:cubicBezTo>
                      <a:pt x="22242" y="8200"/>
                      <a:pt x="21146" y="2877"/>
                      <a:pt x="17908" y="1437"/>
                    </a:cubicBezTo>
                    <a:cubicBezTo>
                      <a:pt x="16313" y="737"/>
                      <a:pt x="14898" y="484"/>
                      <a:pt x="13688" y="484"/>
                    </a:cubicBezTo>
                    <a:cubicBezTo>
                      <a:pt x="12079" y="484"/>
                      <a:pt x="10831" y="930"/>
                      <a:pt x="10002" y="1365"/>
                    </a:cubicBezTo>
                    <a:cubicBezTo>
                      <a:pt x="9728" y="1508"/>
                      <a:pt x="9514" y="1723"/>
                      <a:pt x="9371" y="1996"/>
                    </a:cubicBezTo>
                    <a:cubicBezTo>
                      <a:pt x="8799" y="1627"/>
                      <a:pt x="8311" y="925"/>
                      <a:pt x="8311" y="925"/>
                    </a:cubicBezTo>
                    <a:lnTo>
                      <a:pt x="8311" y="925"/>
                    </a:lnTo>
                    <a:lnTo>
                      <a:pt x="9204" y="2961"/>
                    </a:lnTo>
                    <a:cubicBezTo>
                      <a:pt x="9228" y="3056"/>
                      <a:pt x="9252" y="3163"/>
                      <a:pt x="9288" y="3258"/>
                    </a:cubicBezTo>
                    <a:cubicBezTo>
                      <a:pt x="9728" y="4437"/>
                      <a:pt x="9823" y="5723"/>
                      <a:pt x="9561" y="6961"/>
                    </a:cubicBezTo>
                    <a:cubicBezTo>
                      <a:pt x="9121" y="5568"/>
                      <a:pt x="8192" y="3401"/>
                      <a:pt x="7799" y="2508"/>
                    </a:cubicBezTo>
                    <a:cubicBezTo>
                      <a:pt x="7680" y="2234"/>
                      <a:pt x="7478" y="1996"/>
                      <a:pt x="7228" y="1830"/>
                    </a:cubicBezTo>
                    <a:cubicBezTo>
                      <a:pt x="6321" y="1261"/>
                      <a:pt x="3948" y="0"/>
                      <a:pt x="8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4" name="Google Shape;6044;p19"/>
              <p:cNvSpPr/>
              <p:nvPr/>
            </p:nvSpPr>
            <p:spPr>
              <a:xfrm>
                <a:off x="5111632" y="4151164"/>
                <a:ext cx="121312" cy="65302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2045" extrusionOk="0">
                    <a:moveTo>
                      <a:pt x="2600" y="0"/>
                    </a:moveTo>
                    <a:cubicBezTo>
                      <a:pt x="2550" y="0"/>
                      <a:pt x="2500" y="7"/>
                      <a:pt x="2453" y="20"/>
                    </a:cubicBezTo>
                    <a:cubicBezTo>
                      <a:pt x="1858" y="151"/>
                      <a:pt x="1834" y="960"/>
                      <a:pt x="2405" y="1151"/>
                    </a:cubicBezTo>
                    <a:cubicBezTo>
                      <a:pt x="2334" y="1306"/>
                      <a:pt x="2191" y="1425"/>
                      <a:pt x="2012" y="1449"/>
                    </a:cubicBezTo>
                    <a:cubicBezTo>
                      <a:pt x="1854" y="1492"/>
                      <a:pt x="1691" y="1511"/>
                      <a:pt x="1528" y="1511"/>
                    </a:cubicBezTo>
                    <a:cubicBezTo>
                      <a:pt x="983" y="1511"/>
                      <a:pt x="441" y="1301"/>
                      <a:pt x="84" y="1127"/>
                    </a:cubicBezTo>
                    <a:cubicBezTo>
                      <a:pt x="60" y="1163"/>
                      <a:pt x="24" y="1199"/>
                      <a:pt x="0" y="1246"/>
                    </a:cubicBezTo>
                    <a:cubicBezTo>
                      <a:pt x="367" y="1583"/>
                      <a:pt x="1007" y="2045"/>
                      <a:pt x="1802" y="2045"/>
                    </a:cubicBezTo>
                    <a:cubicBezTo>
                      <a:pt x="1962" y="2045"/>
                      <a:pt x="2127" y="2026"/>
                      <a:pt x="2298" y="1984"/>
                    </a:cubicBezTo>
                    <a:cubicBezTo>
                      <a:pt x="3798" y="1639"/>
                      <a:pt x="3322" y="282"/>
                      <a:pt x="2858" y="67"/>
                    </a:cubicBezTo>
                    <a:cubicBezTo>
                      <a:pt x="2781" y="22"/>
                      <a:pt x="2690" y="0"/>
                      <a:pt x="2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5" name="Google Shape;6045;p19"/>
              <p:cNvSpPr/>
              <p:nvPr/>
            </p:nvSpPr>
            <p:spPr>
              <a:xfrm>
                <a:off x="5864409" y="4151260"/>
                <a:ext cx="122844" cy="65462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050" extrusionOk="0">
                    <a:moveTo>
                      <a:pt x="1218" y="0"/>
                    </a:moveTo>
                    <a:cubicBezTo>
                      <a:pt x="1120" y="0"/>
                      <a:pt x="1022" y="24"/>
                      <a:pt x="941" y="64"/>
                    </a:cubicBezTo>
                    <a:cubicBezTo>
                      <a:pt x="477" y="279"/>
                      <a:pt x="1" y="1636"/>
                      <a:pt x="1501" y="1993"/>
                    </a:cubicBezTo>
                    <a:cubicBezTo>
                      <a:pt x="1665" y="2032"/>
                      <a:pt x="1825" y="2049"/>
                      <a:pt x="1980" y="2049"/>
                    </a:cubicBezTo>
                    <a:cubicBezTo>
                      <a:pt x="2819" y="2049"/>
                      <a:pt x="3494" y="1537"/>
                      <a:pt x="3846" y="1196"/>
                    </a:cubicBezTo>
                    <a:lnTo>
                      <a:pt x="3763" y="1100"/>
                    </a:lnTo>
                    <a:cubicBezTo>
                      <a:pt x="3405" y="1279"/>
                      <a:pt x="2823" y="1511"/>
                      <a:pt x="2241" y="1511"/>
                    </a:cubicBezTo>
                    <a:cubicBezTo>
                      <a:pt x="2088" y="1511"/>
                      <a:pt x="1935" y="1495"/>
                      <a:pt x="1787" y="1457"/>
                    </a:cubicBezTo>
                    <a:cubicBezTo>
                      <a:pt x="1620" y="1434"/>
                      <a:pt x="1465" y="1315"/>
                      <a:pt x="1394" y="1148"/>
                    </a:cubicBezTo>
                    <a:cubicBezTo>
                      <a:pt x="1965" y="957"/>
                      <a:pt x="1929" y="148"/>
                      <a:pt x="1358" y="17"/>
                    </a:cubicBezTo>
                    <a:cubicBezTo>
                      <a:pt x="1312" y="5"/>
                      <a:pt x="1265" y="0"/>
                      <a:pt x="1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6" name="Google Shape;6046;p19"/>
              <p:cNvSpPr/>
              <p:nvPr/>
            </p:nvSpPr>
            <p:spPr>
              <a:xfrm>
                <a:off x="5105916" y="5043103"/>
                <a:ext cx="127027" cy="6543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049" extrusionOk="0">
                    <a:moveTo>
                      <a:pt x="2001" y="1"/>
                    </a:moveTo>
                    <a:cubicBezTo>
                      <a:pt x="1046" y="1"/>
                      <a:pt x="298" y="654"/>
                      <a:pt x="1" y="972"/>
                    </a:cubicBezTo>
                    <a:cubicBezTo>
                      <a:pt x="13" y="996"/>
                      <a:pt x="36" y="1008"/>
                      <a:pt x="48" y="1032"/>
                    </a:cubicBezTo>
                    <a:cubicBezTo>
                      <a:pt x="366" y="849"/>
                      <a:pt x="1035" y="533"/>
                      <a:pt x="1715" y="533"/>
                    </a:cubicBezTo>
                    <a:cubicBezTo>
                      <a:pt x="1874" y="533"/>
                      <a:pt x="2035" y="550"/>
                      <a:pt x="2191" y="591"/>
                    </a:cubicBezTo>
                    <a:cubicBezTo>
                      <a:pt x="2358" y="615"/>
                      <a:pt x="2513" y="734"/>
                      <a:pt x="2584" y="901"/>
                    </a:cubicBezTo>
                    <a:cubicBezTo>
                      <a:pt x="2013" y="1079"/>
                      <a:pt x="2037" y="1901"/>
                      <a:pt x="2620" y="2032"/>
                    </a:cubicBezTo>
                    <a:cubicBezTo>
                      <a:pt x="2664" y="2043"/>
                      <a:pt x="2710" y="2048"/>
                      <a:pt x="2755" y="2048"/>
                    </a:cubicBezTo>
                    <a:cubicBezTo>
                      <a:pt x="2855" y="2048"/>
                      <a:pt x="2955" y="2022"/>
                      <a:pt x="3037" y="1972"/>
                    </a:cubicBezTo>
                    <a:cubicBezTo>
                      <a:pt x="3501" y="1770"/>
                      <a:pt x="3977" y="413"/>
                      <a:pt x="2477" y="56"/>
                    </a:cubicBezTo>
                    <a:cubicBezTo>
                      <a:pt x="2314" y="18"/>
                      <a:pt x="2155" y="1"/>
                      <a:pt x="20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7" name="Google Shape;6047;p19"/>
              <p:cNvSpPr/>
              <p:nvPr/>
            </p:nvSpPr>
            <p:spPr>
              <a:xfrm>
                <a:off x="5864409" y="5043039"/>
                <a:ext cx="126261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051" extrusionOk="0">
                    <a:moveTo>
                      <a:pt x="1982" y="1"/>
                    </a:moveTo>
                    <a:cubicBezTo>
                      <a:pt x="1827" y="1"/>
                      <a:pt x="1666" y="18"/>
                      <a:pt x="1501" y="58"/>
                    </a:cubicBezTo>
                    <a:cubicBezTo>
                      <a:pt x="1" y="415"/>
                      <a:pt x="477" y="1772"/>
                      <a:pt x="941" y="1974"/>
                    </a:cubicBezTo>
                    <a:cubicBezTo>
                      <a:pt x="1023" y="2024"/>
                      <a:pt x="1123" y="2050"/>
                      <a:pt x="1223" y="2050"/>
                    </a:cubicBezTo>
                    <a:cubicBezTo>
                      <a:pt x="1268" y="2050"/>
                      <a:pt x="1314" y="2045"/>
                      <a:pt x="1358" y="2034"/>
                    </a:cubicBezTo>
                    <a:cubicBezTo>
                      <a:pt x="1929" y="1891"/>
                      <a:pt x="1965" y="1081"/>
                      <a:pt x="1394" y="903"/>
                    </a:cubicBezTo>
                    <a:cubicBezTo>
                      <a:pt x="1465" y="736"/>
                      <a:pt x="1608" y="617"/>
                      <a:pt x="1787" y="593"/>
                    </a:cubicBezTo>
                    <a:cubicBezTo>
                      <a:pt x="1942" y="553"/>
                      <a:pt x="2102" y="536"/>
                      <a:pt x="2261" y="536"/>
                    </a:cubicBezTo>
                    <a:cubicBezTo>
                      <a:pt x="2904" y="536"/>
                      <a:pt x="3536" y="817"/>
                      <a:pt x="3870" y="998"/>
                    </a:cubicBezTo>
                    <a:lnTo>
                      <a:pt x="3954" y="951"/>
                    </a:lnTo>
                    <a:cubicBezTo>
                      <a:pt x="3627" y="624"/>
                      <a:pt x="2908" y="1"/>
                      <a:pt x="1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8" name="Google Shape;6048;p19"/>
              <p:cNvSpPr/>
              <p:nvPr/>
            </p:nvSpPr>
            <p:spPr>
              <a:xfrm>
                <a:off x="5955672" y="4191335"/>
                <a:ext cx="72263" cy="107389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363" extrusionOk="0">
                    <a:moveTo>
                      <a:pt x="1036" y="0"/>
                    </a:moveTo>
                    <a:cubicBezTo>
                      <a:pt x="631" y="429"/>
                      <a:pt x="0" y="1286"/>
                      <a:pt x="250" y="2346"/>
                    </a:cubicBezTo>
                    <a:cubicBezTo>
                      <a:pt x="433" y="3112"/>
                      <a:pt x="876" y="3362"/>
                      <a:pt x="1295" y="3362"/>
                    </a:cubicBezTo>
                    <a:cubicBezTo>
                      <a:pt x="1696" y="3362"/>
                      <a:pt x="2074" y="3132"/>
                      <a:pt x="2179" y="2905"/>
                    </a:cubicBezTo>
                    <a:cubicBezTo>
                      <a:pt x="2239" y="2774"/>
                      <a:pt x="2262" y="2631"/>
                      <a:pt x="2227" y="2488"/>
                    </a:cubicBezTo>
                    <a:cubicBezTo>
                      <a:pt x="2159" y="2186"/>
                      <a:pt x="1906" y="2031"/>
                      <a:pt x="1652" y="2031"/>
                    </a:cubicBezTo>
                    <a:cubicBezTo>
                      <a:pt x="1417" y="2031"/>
                      <a:pt x="1182" y="2165"/>
                      <a:pt x="1096" y="2441"/>
                    </a:cubicBezTo>
                    <a:cubicBezTo>
                      <a:pt x="929" y="2381"/>
                      <a:pt x="810" y="2227"/>
                      <a:pt x="786" y="2060"/>
                    </a:cubicBezTo>
                    <a:cubicBezTo>
                      <a:pt x="607" y="1345"/>
                      <a:pt x="905" y="572"/>
                      <a:pt x="1131" y="107"/>
                    </a:cubicBezTo>
                    <a:lnTo>
                      <a:pt x="10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9" name="Google Shape;6049;p19"/>
              <p:cNvSpPr/>
              <p:nvPr/>
            </p:nvSpPr>
            <p:spPr>
              <a:xfrm>
                <a:off x="5954905" y="4961068"/>
                <a:ext cx="72646" cy="11080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3470" extrusionOk="0">
                    <a:moveTo>
                      <a:pt x="1317" y="0"/>
                    </a:moveTo>
                    <a:cubicBezTo>
                      <a:pt x="900" y="0"/>
                      <a:pt x="457" y="251"/>
                      <a:pt x="274" y="1017"/>
                    </a:cubicBezTo>
                    <a:cubicBezTo>
                      <a:pt x="0" y="2172"/>
                      <a:pt x="786" y="3101"/>
                      <a:pt x="1167" y="3470"/>
                    </a:cubicBezTo>
                    <a:cubicBezTo>
                      <a:pt x="1191" y="3458"/>
                      <a:pt x="1215" y="3446"/>
                      <a:pt x="1227" y="3422"/>
                    </a:cubicBezTo>
                    <a:cubicBezTo>
                      <a:pt x="1012" y="3017"/>
                      <a:pt x="596" y="2101"/>
                      <a:pt x="798" y="1303"/>
                    </a:cubicBezTo>
                    <a:cubicBezTo>
                      <a:pt x="822" y="1136"/>
                      <a:pt x="941" y="981"/>
                      <a:pt x="1108" y="910"/>
                    </a:cubicBezTo>
                    <a:cubicBezTo>
                      <a:pt x="1200" y="1187"/>
                      <a:pt x="1437" y="1321"/>
                      <a:pt x="1673" y="1321"/>
                    </a:cubicBezTo>
                    <a:cubicBezTo>
                      <a:pt x="1923" y="1321"/>
                      <a:pt x="2171" y="1169"/>
                      <a:pt x="2239" y="874"/>
                    </a:cubicBezTo>
                    <a:cubicBezTo>
                      <a:pt x="2274" y="731"/>
                      <a:pt x="2263" y="577"/>
                      <a:pt x="2191" y="458"/>
                    </a:cubicBezTo>
                    <a:cubicBezTo>
                      <a:pt x="2092" y="230"/>
                      <a:pt x="1717" y="0"/>
                      <a:pt x="13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0" name="Google Shape;6050;p19"/>
              <p:cNvSpPr/>
              <p:nvPr/>
            </p:nvSpPr>
            <p:spPr>
              <a:xfrm>
                <a:off x="5064404" y="4192836"/>
                <a:ext cx="77277" cy="105888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316" extrusionOk="0">
                    <a:moveTo>
                      <a:pt x="1432" y="1"/>
                    </a:moveTo>
                    <a:cubicBezTo>
                      <a:pt x="1396" y="36"/>
                      <a:pt x="1360" y="72"/>
                      <a:pt x="1324" y="120"/>
                    </a:cubicBezTo>
                    <a:cubicBezTo>
                      <a:pt x="1539" y="584"/>
                      <a:pt x="1813" y="1334"/>
                      <a:pt x="1634" y="2013"/>
                    </a:cubicBezTo>
                    <a:cubicBezTo>
                      <a:pt x="1610" y="2180"/>
                      <a:pt x="1491" y="2334"/>
                      <a:pt x="1336" y="2394"/>
                    </a:cubicBezTo>
                    <a:cubicBezTo>
                      <a:pt x="1239" y="2109"/>
                      <a:pt x="1023" y="1991"/>
                      <a:pt x="804" y="1991"/>
                    </a:cubicBezTo>
                    <a:cubicBezTo>
                      <a:pt x="408" y="1991"/>
                      <a:pt x="0" y="2376"/>
                      <a:pt x="253" y="2858"/>
                    </a:cubicBezTo>
                    <a:cubicBezTo>
                      <a:pt x="358" y="3085"/>
                      <a:pt x="736" y="3315"/>
                      <a:pt x="1137" y="3315"/>
                    </a:cubicBezTo>
                    <a:cubicBezTo>
                      <a:pt x="1556" y="3315"/>
                      <a:pt x="1999" y="3065"/>
                      <a:pt x="2182" y="2299"/>
                    </a:cubicBezTo>
                    <a:cubicBezTo>
                      <a:pt x="2420" y="1275"/>
                      <a:pt x="1836" y="441"/>
                      <a:pt x="14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1" name="Google Shape;6051;p19"/>
              <p:cNvSpPr/>
              <p:nvPr/>
            </p:nvSpPr>
            <p:spPr>
              <a:xfrm>
                <a:off x="5069417" y="4961068"/>
                <a:ext cx="73030" cy="111572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494" extrusionOk="0">
                    <a:moveTo>
                      <a:pt x="968" y="0"/>
                    </a:moveTo>
                    <a:cubicBezTo>
                      <a:pt x="567" y="0"/>
                      <a:pt x="189" y="230"/>
                      <a:pt x="84" y="458"/>
                    </a:cubicBezTo>
                    <a:cubicBezTo>
                      <a:pt x="24" y="577"/>
                      <a:pt x="1" y="731"/>
                      <a:pt x="36" y="874"/>
                    </a:cubicBezTo>
                    <a:cubicBezTo>
                      <a:pt x="104" y="1169"/>
                      <a:pt x="355" y="1321"/>
                      <a:pt x="607" y="1321"/>
                    </a:cubicBezTo>
                    <a:cubicBezTo>
                      <a:pt x="844" y="1321"/>
                      <a:pt x="1081" y="1187"/>
                      <a:pt x="1167" y="910"/>
                    </a:cubicBezTo>
                    <a:cubicBezTo>
                      <a:pt x="1334" y="981"/>
                      <a:pt x="1453" y="1124"/>
                      <a:pt x="1477" y="1303"/>
                    </a:cubicBezTo>
                    <a:cubicBezTo>
                      <a:pt x="1691" y="2124"/>
                      <a:pt x="1251" y="3053"/>
                      <a:pt x="1037" y="3446"/>
                    </a:cubicBezTo>
                    <a:cubicBezTo>
                      <a:pt x="1048" y="3458"/>
                      <a:pt x="1072" y="3482"/>
                      <a:pt x="1084" y="3494"/>
                    </a:cubicBezTo>
                    <a:cubicBezTo>
                      <a:pt x="1453" y="3148"/>
                      <a:pt x="2287" y="2196"/>
                      <a:pt x="2013" y="1017"/>
                    </a:cubicBezTo>
                    <a:cubicBezTo>
                      <a:pt x="1830" y="251"/>
                      <a:pt x="1387" y="0"/>
                      <a:pt x="9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52" name="Google Shape;6052;p19"/>
          <p:cNvGrpSpPr/>
          <p:nvPr/>
        </p:nvGrpSpPr>
        <p:grpSpPr>
          <a:xfrm>
            <a:off x="4059736" y="4129327"/>
            <a:ext cx="2066114" cy="1036220"/>
            <a:chOff x="-1053329" y="998805"/>
            <a:chExt cx="2073787" cy="1040068"/>
          </a:xfrm>
        </p:grpSpPr>
        <p:sp>
          <p:nvSpPr>
            <p:cNvPr id="6053" name="Google Shape;6053;p19"/>
            <p:cNvSpPr/>
            <p:nvPr/>
          </p:nvSpPr>
          <p:spPr>
            <a:xfrm>
              <a:off x="-1053329" y="998805"/>
              <a:ext cx="2073787" cy="1040068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19"/>
            <p:cNvSpPr/>
            <p:nvPr/>
          </p:nvSpPr>
          <p:spPr>
            <a:xfrm>
              <a:off x="-711360" y="1117902"/>
              <a:ext cx="1484155" cy="776464"/>
            </a:xfrm>
            <a:custGeom>
              <a:avLst/>
              <a:gdLst/>
              <a:ahLst/>
              <a:cxnLst/>
              <a:rect l="l" t="t" r="r" b="b"/>
              <a:pathLst>
                <a:path w="46031" h="24082" extrusionOk="0">
                  <a:moveTo>
                    <a:pt x="2239" y="10728"/>
                  </a:moveTo>
                  <a:lnTo>
                    <a:pt x="2025" y="10990"/>
                  </a:lnTo>
                  <a:cubicBezTo>
                    <a:pt x="2025" y="10990"/>
                    <a:pt x="2049" y="11145"/>
                    <a:pt x="1918" y="11168"/>
                  </a:cubicBezTo>
                  <a:cubicBezTo>
                    <a:pt x="1903" y="11173"/>
                    <a:pt x="1889" y="11175"/>
                    <a:pt x="1874" y="11175"/>
                  </a:cubicBezTo>
                  <a:cubicBezTo>
                    <a:pt x="1803" y="11175"/>
                    <a:pt x="1733" y="11128"/>
                    <a:pt x="1703" y="11049"/>
                  </a:cubicBezTo>
                  <a:cubicBezTo>
                    <a:pt x="1644" y="11061"/>
                    <a:pt x="1584" y="11085"/>
                    <a:pt x="1537" y="11109"/>
                  </a:cubicBezTo>
                  <a:cubicBezTo>
                    <a:pt x="1453" y="11145"/>
                    <a:pt x="1394" y="11204"/>
                    <a:pt x="1346" y="11276"/>
                  </a:cubicBezTo>
                  <a:cubicBezTo>
                    <a:pt x="1418" y="11097"/>
                    <a:pt x="1596" y="10954"/>
                    <a:pt x="1787" y="10930"/>
                  </a:cubicBezTo>
                  <a:cubicBezTo>
                    <a:pt x="1953" y="10918"/>
                    <a:pt x="2120" y="10847"/>
                    <a:pt x="2239" y="10728"/>
                  </a:cubicBezTo>
                  <a:close/>
                  <a:moveTo>
                    <a:pt x="13788" y="11847"/>
                  </a:moveTo>
                  <a:cubicBezTo>
                    <a:pt x="13788" y="11871"/>
                    <a:pt x="13800" y="11895"/>
                    <a:pt x="13812" y="11919"/>
                  </a:cubicBezTo>
                  <a:lnTo>
                    <a:pt x="13788" y="11895"/>
                  </a:lnTo>
                  <a:lnTo>
                    <a:pt x="13788" y="11847"/>
                  </a:lnTo>
                  <a:close/>
                  <a:moveTo>
                    <a:pt x="28242" y="23099"/>
                  </a:moveTo>
                  <a:lnTo>
                    <a:pt x="28278" y="23110"/>
                  </a:lnTo>
                  <a:lnTo>
                    <a:pt x="28278" y="23134"/>
                  </a:lnTo>
                  <a:lnTo>
                    <a:pt x="28242" y="23099"/>
                  </a:lnTo>
                  <a:close/>
                  <a:moveTo>
                    <a:pt x="15419" y="0"/>
                  </a:moveTo>
                  <a:lnTo>
                    <a:pt x="15419" y="0"/>
                  </a:lnTo>
                  <a:cubicBezTo>
                    <a:pt x="16693" y="893"/>
                    <a:pt x="16884" y="2679"/>
                    <a:pt x="16955" y="4227"/>
                  </a:cubicBezTo>
                  <a:cubicBezTo>
                    <a:pt x="17098" y="7251"/>
                    <a:pt x="17217" y="10430"/>
                    <a:pt x="15836" y="13121"/>
                  </a:cubicBezTo>
                  <a:cubicBezTo>
                    <a:pt x="15324" y="11085"/>
                    <a:pt x="15015" y="9013"/>
                    <a:pt x="14895" y="6930"/>
                  </a:cubicBezTo>
                  <a:cubicBezTo>
                    <a:pt x="14860" y="6513"/>
                    <a:pt x="14967" y="6096"/>
                    <a:pt x="15169" y="5727"/>
                  </a:cubicBezTo>
                  <a:cubicBezTo>
                    <a:pt x="15431" y="5275"/>
                    <a:pt x="15622" y="5180"/>
                    <a:pt x="16467" y="5168"/>
                  </a:cubicBezTo>
                  <a:cubicBezTo>
                    <a:pt x="15753" y="4918"/>
                    <a:pt x="15098" y="4715"/>
                    <a:pt x="14776" y="4025"/>
                  </a:cubicBezTo>
                  <a:cubicBezTo>
                    <a:pt x="14482" y="3380"/>
                    <a:pt x="14844" y="2638"/>
                    <a:pt x="15679" y="2638"/>
                  </a:cubicBezTo>
                  <a:cubicBezTo>
                    <a:pt x="15722" y="2638"/>
                    <a:pt x="15766" y="2640"/>
                    <a:pt x="15812" y="2644"/>
                  </a:cubicBezTo>
                  <a:cubicBezTo>
                    <a:pt x="12678" y="1584"/>
                    <a:pt x="10454" y="1026"/>
                    <a:pt x="7301" y="1026"/>
                  </a:cubicBezTo>
                  <a:cubicBezTo>
                    <a:pt x="7052" y="1026"/>
                    <a:pt x="6798" y="1029"/>
                    <a:pt x="6537" y="1036"/>
                  </a:cubicBezTo>
                  <a:cubicBezTo>
                    <a:pt x="5156" y="1072"/>
                    <a:pt x="4870" y="1572"/>
                    <a:pt x="4870" y="1572"/>
                  </a:cubicBezTo>
                  <a:cubicBezTo>
                    <a:pt x="4870" y="1572"/>
                    <a:pt x="4773" y="1568"/>
                    <a:pt x="4622" y="1568"/>
                  </a:cubicBezTo>
                  <a:cubicBezTo>
                    <a:pt x="4105" y="1568"/>
                    <a:pt x="2956" y="1611"/>
                    <a:pt x="2882" y="1989"/>
                  </a:cubicBezTo>
                  <a:cubicBezTo>
                    <a:pt x="3038" y="1972"/>
                    <a:pt x="3195" y="1964"/>
                    <a:pt x="3353" y="1964"/>
                  </a:cubicBezTo>
                  <a:cubicBezTo>
                    <a:pt x="4917" y="1964"/>
                    <a:pt x="6537" y="2747"/>
                    <a:pt x="7597" y="3894"/>
                  </a:cubicBezTo>
                  <a:cubicBezTo>
                    <a:pt x="8764" y="5156"/>
                    <a:pt x="9788" y="6549"/>
                    <a:pt x="10633" y="8049"/>
                  </a:cubicBezTo>
                  <a:cubicBezTo>
                    <a:pt x="10538" y="7478"/>
                    <a:pt x="10407" y="7085"/>
                    <a:pt x="10347" y="6585"/>
                  </a:cubicBezTo>
                  <a:cubicBezTo>
                    <a:pt x="10335" y="6394"/>
                    <a:pt x="10347" y="6192"/>
                    <a:pt x="10609" y="6096"/>
                  </a:cubicBezTo>
                  <a:cubicBezTo>
                    <a:pt x="10652" y="6082"/>
                    <a:pt x="10697" y="6075"/>
                    <a:pt x="10741" y="6075"/>
                  </a:cubicBezTo>
                  <a:cubicBezTo>
                    <a:pt x="11066" y="6075"/>
                    <a:pt x="11411" y="6423"/>
                    <a:pt x="11526" y="6632"/>
                  </a:cubicBezTo>
                  <a:cubicBezTo>
                    <a:pt x="12324" y="8025"/>
                    <a:pt x="13002" y="9502"/>
                    <a:pt x="13526" y="11026"/>
                  </a:cubicBezTo>
                  <a:lnTo>
                    <a:pt x="12943" y="11026"/>
                  </a:lnTo>
                  <a:cubicBezTo>
                    <a:pt x="12800" y="11026"/>
                    <a:pt x="12669" y="11038"/>
                    <a:pt x="12538" y="11061"/>
                  </a:cubicBezTo>
                  <a:lnTo>
                    <a:pt x="12324" y="10918"/>
                  </a:lnTo>
                  <a:cubicBezTo>
                    <a:pt x="12336" y="10835"/>
                    <a:pt x="12348" y="10740"/>
                    <a:pt x="12348" y="10645"/>
                  </a:cubicBezTo>
                  <a:cubicBezTo>
                    <a:pt x="12348" y="10490"/>
                    <a:pt x="12324" y="10192"/>
                    <a:pt x="12324" y="10192"/>
                  </a:cubicBezTo>
                  <a:cubicBezTo>
                    <a:pt x="12098" y="10121"/>
                    <a:pt x="11859" y="10061"/>
                    <a:pt x="11621" y="10037"/>
                  </a:cubicBezTo>
                  <a:cubicBezTo>
                    <a:pt x="11509" y="10027"/>
                    <a:pt x="11396" y="10021"/>
                    <a:pt x="11285" y="10021"/>
                  </a:cubicBezTo>
                  <a:cubicBezTo>
                    <a:pt x="11149" y="10021"/>
                    <a:pt x="11014" y="10030"/>
                    <a:pt x="10883" y="10049"/>
                  </a:cubicBezTo>
                  <a:cubicBezTo>
                    <a:pt x="10740" y="9978"/>
                    <a:pt x="10609" y="9906"/>
                    <a:pt x="10478" y="9835"/>
                  </a:cubicBezTo>
                  <a:cubicBezTo>
                    <a:pt x="10478" y="9740"/>
                    <a:pt x="10478" y="9644"/>
                    <a:pt x="10466" y="9537"/>
                  </a:cubicBezTo>
                  <a:cubicBezTo>
                    <a:pt x="10431" y="9359"/>
                    <a:pt x="10395" y="9133"/>
                    <a:pt x="10395" y="9133"/>
                  </a:cubicBezTo>
                  <a:cubicBezTo>
                    <a:pt x="10193" y="9133"/>
                    <a:pt x="9990" y="9144"/>
                    <a:pt x="9788" y="9180"/>
                  </a:cubicBezTo>
                  <a:cubicBezTo>
                    <a:pt x="9573" y="9216"/>
                    <a:pt x="9359" y="9252"/>
                    <a:pt x="9240" y="9275"/>
                  </a:cubicBezTo>
                  <a:cubicBezTo>
                    <a:pt x="9085" y="9228"/>
                    <a:pt x="8942" y="9168"/>
                    <a:pt x="8799" y="9121"/>
                  </a:cubicBezTo>
                  <a:cubicBezTo>
                    <a:pt x="8764" y="9002"/>
                    <a:pt x="8740" y="8894"/>
                    <a:pt x="8716" y="8775"/>
                  </a:cubicBezTo>
                  <a:cubicBezTo>
                    <a:pt x="8680" y="8561"/>
                    <a:pt x="8657" y="8442"/>
                    <a:pt x="8657" y="8442"/>
                  </a:cubicBezTo>
                  <a:cubicBezTo>
                    <a:pt x="8454" y="8466"/>
                    <a:pt x="8264" y="8513"/>
                    <a:pt x="8061" y="8573"/>
                  </a:cubicBezTo>
                  <a:cubicBezTo>
                    <a:pt x="7835" y="8644"/>
                    <a:pt x="7621" y="8716"/>
                    <a:pt x="7514" y="8775"/>
                  </a:cubicBezTo>
                  <a:cubicBezTo>
                    <a:pt x="7430" y="8752"/>
                    <a:pt x="7347" y="8740"/>
                    <a:pt x="7275" y="8728"/>
                  </a:cubicBezTo>
                  <a:cubicBezTo>
                    <a:pt x="7240" y="8644"/>
                    <a:pt x="7204" y="8561"/>
                    <a:pt x="7180" y="8478"/>
                  </a:cubicBezTo>
                  <a:cubicBezTo>
                    <a:pt x="7121" y="8287"/>
                    <a:pt x="7085" y="8180"/>
                    <a:pt x="7085" y="8180"/>
                  </a:cubicBezTo>
                  <a:cubicBezTo>
                    <a:pt x="6906" y="8228"/>
                    <a:pt x="6740" y="8287"/>
                    <a:pt x="6573" y="8371"/>
                  </a:cubicBezTo>
                  <a:cubicBezTo>
                    <a:pt x="6383" y="8466"/>
                    <a:pt x="6204" y="8561"/>
                    <a:pt x="6109" y="8609"/>
                  </a:cubicBezTo>
                  <a:lnTo>
                    <a:pt x="5871" y="8609"/>
                  </a:lnTo>
                  <a:cubicBezTo>
                    <a:pt x="5823" y="8537"/>
                    <a:pt x="5775" y="8454"/>
                    <a:pt x="5728" y="8382"/>
                  </a:cubicBezTo>
                  <a:lnTo>
                    <a:pt x="5597" y="8132"/>
                  </a:lnTo>
                  <a:cubicBezTo>
                    <a:pt x="5454" y="8204"/>
                    <a:pt x="5323" y="8287"/>
                    <a:pt x="5204" y="8394"/>
                  </a:cubicBezTo>
                  <a:cubicBezTo>
                    <a:pt x="5013" y="8537"/>
                    <a:pt x="4823" y="8692"/>
                    <a:pt x="4787" y="8716"/>
                  </a:cubicBezTo>
                  <a:lnTo>
                    <a:pt x="4716" y="8728"/>
                  </a:lnTo>
                  <a:cubicBezTo>
                    <a:pt x="4692" y="8680"/>
                    <a:pt x="4668" y="8644"/>
                    <a:pt x="4632" y="8609"/>
                  </a:cubicBezTo>
                  <a:cubicBezTo>
                    <a:pt x="4585" y="8537"/>
                    <a:pt x="4478" y="8418"/>
                    <a:pt x="4478" y="8418"/>
                  </a:cubicBezTo>
                  <a:cubicBezTo>
                    <a:pt x="4382" y="8478"/>
                    <a:pt x="4299" y="8537"/>
                    <a:pt x="4216" y="8609"/>
                  </a:cubicBezTo>
                  <a:cubicBezTo>
                    <a:pt x="4120" y="8704"/>
                    <a:pt x="4049" y="8799"/>
                    <a:pt x="3977" y="8906"/>
                  </a:cubicBezTo>
                  <a:lnTo>
                    <a:pt x="3835" y="8954"/>
                  </a:lnTo>
                  <a:cubicBezTo>
                    <a:pt x="3811" y="8918"/>
                    <a:pt x="3775" y="8882"/>
                    <a:pt x="3739" y="8847"/>
                  </a:cubicBezTo>
                  <a:cubicBezTo>
                    <a:pt x="3680" y="8799"/>
                    <a:pt x="3561" y="8704"/>
                    <a:pt x="3561" y="8704"/>
                  </a:cubicBezTo>
                  <a:cubicBezTo>
                    <a:pt x="3477" y="8763"/>
                    <a:pt x="3394" y="8847"/>
                    <a:pt x="3323" y="8930"/>
                  </a:cubicBezTo>
                  <a:cubicBezTo>
                    <a:pt x="3239" y="9025"/>
                    <a:pt x="3156" y="9144"/>
                    <a:pt x="3096" y="9263"/>
                  </a:cubicBezTo>
                  <a:cubicBezTo>
                    <a:pt x="3025" y="9299"/>
                    <a:pt x="2965" y="9335"/>
                    <a:pt x="2894" y="9383"/>
                  </a:cubicBezTo>
                  <a:cubicBezTo>
                    <a:pt x="2894" y="8311"/>
                    <a:pt x="3406" y="7382"/>
                    <a:pt x="4239" y="6442"/>
                  </a:cubicBezTo>
                  <a:lnTo>
                    <a:pt x="4239" y="6442"/>
                  </a:lnTo>
                  <a:cubicBezTo>
                    <a:pt x="3287" y="7085"/>
                    <a:pt x="2596" y="8073"/>
                    <a:pt x="2334" y="9192"/>
                  </a:cubicBezTo>
                  <a:cubicBezTo>
                    <a:pt x="2311" y="9002"/>
                    <a:pt x="2084" y="8752"/>
                    <a:pt x="2061" y="8561"/>
                  </a:cubicBezTo>
                  <a:cubicBezTo>
                    <a:pt x="1989" y="8811"/>
                    <a:pt x="1894" y="9061"/>
                    <a:pt x="1763" y="9287"/>
                  </a:cubicBezTo>
                  <a:cubicBezTo>
                    <a:pt x="1822" y="8240"/>
                    <a:pt x="2049" y="7216"/>
                    <a:pt x="2430" y="6239"/>
                  </a:cubicBezTo>
                  <a:lnTo>
                    <a:pt x="2430" y="6239"/>
                  </a:lnTo>
                  <a:cubicBezTo>
                    <a:pt x="1549" y="7144"/>
                    <a:pt x="1215" y="8787"/>
                    <a:pt x="1191" y="10025"/>
                  </a:cubicBezTo>
                  <a:lnTo>
                    <a:pt x="1191" y="10073"/>
                  </a:lnTo>
                  <a:cubicBezTo>
                    <a:pt x="596" y="10823"/>
                    <a:pt x="703" y="11168"/>
                    <a:pt x="394" y="11692"/>
                  </a:cubicBezTo>
                  <a:cubicBezTo>
                    <a:pt x="227" y="11942"/>
                    <a:pt x="96" y="12228"/>
                    <a:pt x="25" y="12514"/>
                  </a:cubicBezTo>
                  <a:cubicBezTo>
                    <a:pt x="1" y="12621"/>
                    <a:pt x="1" y="12728"/>
                    <a:pt x="13" y="12835"/>
                  </a:cubicBezTo>
                  <a:cubicBezTo>
                    <a:pt x="48" y="13252"/>
                    <a:pt x="894" y="13657"/>
                    <a:pt x="894" y="13657"/>
                  </a:cubicBezTo>
                  <a:cubicBezTo>
                    <a:pt x="894" y="13657"/>
                    <a:pt x="763" y="13097"/>
                    <a:pt x="1370" y="12407"/>
                  </a:cubicBezTo>
                  <a:cubicBezTo>
                    <a:pt x="1941" y="11740"/>
                    <a:pt x="3013" y="11657"/>
                    <a:pt x="3644" y="11061"/>
                  </a:cubicBezTo>
                  <a:cubicBezTo>
                    <a:pt x="3977" y="10752"/>
                    <a:pt x="4168" y="10276"/>
                    <a:pt x="4573" y="10061"/>
                  </a:cubicBezTo>
                  <a:cubicBezTo>
                    <a:pt x="4781" y="9962"/>
                    <a:pt x="5006" y="9912"/>
                    <a:pt x="5234" y="9912"/>
                  </a:cubicBezTo>
                  <a:cubicBezTo>
                    <a:pt x="5279" y="9912"/>
                    <a:pt x="5325" y="9914"/>
                    <a:pt x="5370" y="9918"/>
                  </a:cubicBezTo>
                  <a:cubicBezTo>
                    <a:pt x="7025" y="10014"/>
                    <a:pt x="8395" y="11264"/>
                    <a:pt x="9288" y="12645"/>
                  </a:cubicBezTo>
                  <a:cubicBezTo>
                    <a:pt x="10181" y="14038"/>
                    <a:pt x="10752" y="15621"/>
                    <a:pt x="11681" y="16979"/>
                  </a:cubicBezTo>
                  <a:cubicBezTo>
                    <a:pt x="11305" y="17199"/>
                    <a:pt x="10866" y="17237"/>
                    <a:pt x="10416" y="17237"/>
                  </a:cubicBezTo>
                  <a:cubicBezTo>
                    <a:pt x="10176" y="17237"/>
                    <a:pt x="9933" y="17226"/>
                    <a:pt x="9695" y="17226"/>
                  </a:cubicBezTo>
                  <a:cubicBezTo>
                    <a:pt x="9631" y="17226"/>
                    <a:pt x="9566" y="17227"/>
                    <a:pt x="9502" y="17229"/>
                  </a:cubicBezTo>
                  <a:cubicBezTo>
                    <a:pt x="8764" y="17241"/>
                    <a:pt x="7883" y="17622"/>
                    <a:pt x="7835" y="18360"/>
                  </a:cubicBezTo>
                  <a:cubicBezTo>
                    <a:pt x="7883" y="18193"/>
                    <a:pt x="8097" y="18134"/>
                    <a:pt x="8371" y="17967"/>
                  </a:cubicBezTo>
                  <a:lnTo>
                    <a:pt x="8371" y="17967"/>
                  </a:lnTo>
                  <a:cubicBezTo>
                    <a:pt x="8252" y="18217"/>
                    <a:pt x="8430" y="18550"/>
                    <a:pt x="8466" y="18693"/>
                  </a:cubicBezTo>
                  <a:lnTo>
                    <a:pt x="8692" y="18205"/>
                  </a:lnTo>
                  <a:lnTo>
                    <a:pt x="8692" y="18205"/>
                  </a:lnTo>
                  <a:cubicBezTo>
                    <a:pt x="8682" y="18450"/>
                    <a:pt x="8899" y="18730"/>
                    <a:pt x="9142" y="18730"/>
                  </a:cubicBezTo>
                  <a:cubicBezTo>
                    <a:pt x="9182" y="18730"/>
                    <a:pt x="9223" y="18722"/>
                    <a:pt x="9264" y="18705"/>
                  </a:cubicBezTo>
                  <a:cubicBezTo>
                    <a:pt x="8907" y="18622"/>
                    <a:pt x="8930" y="18038"/>
                    <a:pt x="9228" y="17836"/>
                  </a:cubicBezTo>
                  <a:cubicBezTo>
                    <a:pt x="9401" y="17717"/>
                    <a:pt x="9603" y="17678"/>
                    <a:pt x="9810" y="17678"/>
                  </a:cubicBezTo>
                  <a:cubicBezTo>
                    <a:pt x="9974" y="17678"/>
                    <a:pt x="10142" y="17702"/>
                    <a:pt x="10300" y="17729"/>
                  </a:cubicBezTo>
                  <a:cubicBezTo>
                    <a:pt x="11062" y="17860"/>
                    <a:pt x="11824" y="17991"/>
                    <a:pt x="12574" y="18122"/>
                  </a:cubicBezTo>
                  <a:cubicBezTo>
                    <a:pt x="12252" y="18943"/>
                    <a:pt x="11931" y="19800"/>
                    <a:pt x="12026" y="20670"/>
                  </a:cubicBezTo>
                  <a:cubicBezTo>
                    <a:pt x="12109" y="21551"/>
                    <a:pt x="12740" y="22432"/>
                    <a:pt x="13610" y="22503"/>
                  </a:cubicBezTo>
                  <a:cubicBezTo>
                    <a:pt x="13110" y="22277"/>
                    <a:pt x="12729" y="21848"/>
                    <a:pt x="12562" y="21324"/>
                  </a:cubicBezTo>
                  <a:lnTo>
                    <a:pt x="12562" y="21324"/>
                  </a:lnTo>
                  <a:cubicBezTo>
                    <a:pt x="12765" y="21679"/>
                    <a:pt x="13131" y="21876"/>
                    <a:pt x="13505" y="21876"/>
                  </a:cubicBezTo>
                  <a:cubicBezTo>
                    <a:pt x="13722" y="21876"/>
                    <a:pt x="13941" y="21810"/>
                    <a:pt x="14133" y="21670"/>
                  </a:cubicBezTo>
                  <a:lnTo>
                    <a:pt x="14133" y="21670"/>
                  </a:lnTo>
                  <a:cubicBezTo>
                    <a:pt x="14024" y="21700"/>
                    <a:pt x="13912" y="21716"/>
                    <a:pt x="13801" y="21716"/>
                  </a:cubicBezTo>
                  <a:cubicBezTo>
                    <a:pt x="13523" y="21716"/>
                    <a:pt x="13247" y="21622"/>
                    <a:pt x="13026" y="21444"/>
                  </a:cubicBezTo>
                  <a:lnTo>
                    <a:pt x="13026" y="21444"/>
                  </a:lnTo>
                  <a:cubicBezTo>
                    <a:pt x="13048" y="21445"/>
                    <a:pt x="13071" y="21446"/>
                    <a:pt x="13093" y="21446"/>
                  </a:cubicBezTo>
                  <a:cubicBezTo>
                    <a:pt x="13354" y="21446"/>
                    <a:pt x="13598" y="21318"/>
                    <a:pt x="13741" y="21098"/>
                  </a:cubicBezTo>
                  <a:lnTo>
                    <a:pt x="13741" y="21098"/>
                  </a:lnTo>
                  <a:cubicBezTo>
                    <a:pt x="13599" y="21148"/>
                    <a:pt x="13450" y="21173"/>
                    <a:pt x="13302" y="21173"/>
                  </a:cubicBezTo>
                  <a:cubicBezTo>
                    <a:pt x="13026" y="21173"/>
                    <a:pt x="12751" y="21086"/>
                    <a:pt x="12526" y="20908"/>
                  </a:cubicBezTo>
                  <a:cubicBezTo>
                    <a:pt x="12657" y="20217"/>
                    <a:pt x="12895" y="19562"/>
                    <a:pt x="13252" y="18955"/>
                  </a:cubicBezTo>
                  <a:cubicBezTo>
                    <a:pt x="14584" y="19477"/>
                    <a:pt x="15990" y="19740"/>
                    <a:pt x="17405" y="19740"/>
                  </a:cubicBezTo>
                  <a:cubicBezTo>
                    <a:pt x="17862" y="19740"/>
                    <a:pt x="18320" y="19713"/>
                    <a:pt x="18777" y="19658"/>
                  </a:cubicBezTo>
                  <a:lnTo>
                    <a:pt x="18777" y="19658"/>
                  </a:lnTo>
                  <a:cubicBezTo>
                    <a:pt x="18717" y="20610"/>
                    <a:pt x="19527" y="21432"/>
                    <a:pt x="20420" y="21741"/>
                  </a:cubicBezTo>
                  <a:cubicBezTo>
                    <a:pt x="21072" y="21976"/>
                    <a:pt x="21768" y="22007"/>
                    <a:pt x="22462" y="22007"/>
                  </a:cubicBezTo>
                  <a:cubicBezTo>
                    <a:pt x="22719" y="22007"/>
                    <a:pt x="22976" y="22003"/>
                    <a:pt x="23230" y="22003"/>
                  </a:cubicBezTo>
                  <a:cubicBezTo>
                    <a:pt x="24921" y="22003"/>
                    <a:pt x="26742" y="22265"/>
                    <a:pt x="27992" y="23408"/>
                  </a:cubicBezTo>
                  <a:cubicBezTo>
                    <a:pt x="28266" y="23646"/>
                    <a:pt x="28516" y="23944"/>
                    <a:pt x="28862" y="24051"/>
                  </a:cubicBezTo>
                  <a:cubicBezTo>
                    <a:pt x="28926" y="24072"/>
                    <a:pt x="28997" y="24082"/>
                    <a:pt x="29068" y="24082"/>
                  </a:cubicBezTo>
                  <a:cubicBezTo>
                    <a:pt x="29363" y="24082"/>
                    <a:pt x="29676" y="23910"/>
                    <a:pt x="29695" y="23622"/>
                  </a:cubicBezTo>
                  <a:lnTo>
                    <a:pt x="29695" y="23622"/>
                  </a:lnTo>
                  <a:cubicBezTo>
                    <a:pt x="29564" y="23673"/>
                    <a:pt x="29426" y="23698"/>
                    <a:pt x="29289" y="23698"/>
                  </a:cubicBezTo>
                  <a:cubicBezTo>
                    <a:pt x="29103" y="23698"/>
                    <a:pt x="28919" y="23652"/>
                    <a:pt x="28754" y="23563"/>
                  </a:cubicBezTo>
                  <a:lnTo>
                    <a:pt x="28754" y="23563"/>
                  </a:lnTo>
                  <a:cubicBezTo>
                    <a:pt x="28794" y="23573"/>
                    <a:pt x="28833" y="23578"/>
                    <a:pt x="28871" y="23578"/>
                  </a:cubicBezTo>
                  <a:cubicBezTo>
                    <a:pt x="29276" y="23578"/>
                    <a:pt x="29614" y="23042"/>
                    <a:pt x="29385" y="22694"/>
                  </a:cubicBezTo>
                  <a:lnTo>
                    <a:pt x="29385" y="22694"/>
                  </a:lnTo>
                  <a:lnTo>
                    <a:pt x="28909" y="23134"/>
                  </a:lnTo>
                  <a:lnTo>
                    <a:pt x="25313" y="21205"/>
                  </a:lnTo>
                  <a:cubicBezTo>
                    <a:pt x="24562" y="20806"/>
                    <a:pt x="23764" y="20396"/>
                    <a:pt x="22909" y="20396"/>
                  </a:cubicBezTo>
                  <a:cubicBezTo>
                    <a:pt x="22897" y="20396"/>
                    <a:pt x="22885" y="20396"/>
                    <a:pt x="22873" y="20396"/>
                  </a:cubicBezTo>
                  <a:cubicBezTo>
                    <a:pt x="22504" y="20396"/>
                    <a:pt x="21980" y="20384"/>
                    <a:pt x="21920" y="20015"/>
                  </a:cubicBezTo>
                  <a:cubicBezTo>
                    <a:pt x="22312" y="19935"/>
                    <a:pt x="22708" y="19902"/>
                    <a:pt x="23105" y="19902"/>
                  </a:cubicBezTo>
                  <a:cubicBezTo>
                    <a:pt x="24132" y="19902"/>
                    <a:pt x="25169" y="20125"/>
                    <a:pt x="26183" y="20348"/>
                  </a:cubicBezTo>
                  <a:lnTo>
                    <a:pt x="30362" y="21289"/>
                  </a:lnTo>
                  <a:cubicBezTo>
                    <a:pt x="30631" y="21350"/>
                    <a:pt x="30906" y="21407"/>
                    <a:pt x="31173" y="21407"/>
                  </a:cubicBezTo>
                  <a:cubicBezTo>
                    <a:pt x="31318" y="21407"/>
                    <a:pt x="31461" y="21390"/>
                    <a:pt x="31600" y="21348"/>
                  </a:cubicBezTo>
                  <a:cubicBezTo>
                    <a:pt x="32005" y="21217"/>
                    <a:pt x="32338" y="20789"/>
                    <a:pt x="32195" y="20396"/>
                  </a:cubicBezTo>
                  <a:lnTo>
                    <a:pt x="32195" y="20396"/>
                  </a:lnTo>
                  <a:cubicBezTo>
                    <a:pt x="32005" y="20801"/>
                    <a:pt x="31612" y="21074"/>
                    <a:pt x="31159" y="21134"/>
                  </a:cubicBezTo>
                  <a:cubicBezTo>
                    <a:pt x="31612" y="20908"/>
                    <a:pt x="31779" y="20348"/>
                    <a:pt x="31540" y="19908"/>
                  </a:cubicBezTo>
                  <a:lnTo>
                    <a:pt x="31540" y="19908"/>
                  </a:lnTo>
                  <a:cubicBezTo>
                    <a:pt x="31540" y="20420"/>
                    <a:pt x="31112" y="20836"/>
                    <a:pt x="30600" y="20836"/>
                  </a:cubicBezTo>
                  <a:cubicBezTo>
                    <a:pt x="30957" y="20634"/>
                    <a:pt x="31100" y="20181"/>
                    <a:pt x="30897" y="19824"/>
                  </a:cubicBezTo>
                  <a:lnTo>
                    <a:pt x="30897" y="19824"/>
                  </a:lnTo>
                  <a:cubicBezTo>
                    <a:pt x="30945" y="20205"/>
                    <a:pt x="30564" y="20539"/>
                    <a:pt x="30183" y="20586"/>
                  </a:cubicBezTo>
                  <a:cubicBezTo>
                    <a:pt x="30118" y="20596"/>
                    <a:pt x="30053" y="20601"/>
                    <a:pt x="29989" y="20601"/>
                  </a:cubicBezTo>
                  <a:cubicBezTo>
                    <a:pt x="29676" y="20601"/>
                    <a:pt x="29370" y="20492"/>
                    <a:pt x="29064" y="20384"/>
                  </a:cubicBezTo>
                  <a:lnTo>
                    <a:pt x="25433" y="19027"/>
                  </a:lnTo>
                  <a:cubicBezTo>
                    <a:pt x="28552" y="17753"/>
                    <a:pt x="31088" y="15395"/>
                    <a:pt x="33791" y="13383"/>
                  </a:cubicBezTo>
                  <a:cubicBezTo>
                    <a:pt x="36330" y="11503"/>
                    <a:pt x="39122" y="9645"/>
                    <a:pt x="42246" y="9645"/>
                  </a:cubicBezTo>
                  <a:cubicBezTo>
                    <a:pt x="42446" y="9645"/>
                    <a:pt x="42648" y="9652"/>
                    <a:pt x="42851" y="9668"/>
                  </a:cubicBezTo>
                  <a:cubicBezTo>
                    <a:pt x="43470" y="9716"/>
                    <a:pt x="43982" y="9775"/>
                    <a:pt x="44375" y="9811"/>
                  </a:cubicBezTo>
                  <a:lnTo>
                    <a:pt x="44078" y="10025"/>
                  </a:lnTo>
                  <a:cubicBezTo>
                    <a:pt x="44078" y="10025"/>
                    <a:pt x="44649" y="10133"/>
                    <a:pt x="45125" y="10180"/>
                  </a:cubicBezTo>
                  <a:cubicBezTo>
                    <a:pt x="45530" y="10216"/>
                    <a:pt x="46030" y="10228"/>
                    <a:pt x="46030" y="10228"/>
                  </a:cubicBezTo>
                  <a:cubicBezTo>
                    <a:pt x="45804" y="10025"/>
                    <a:pt x="45566" y="9835"/>
                    <a:pt x="45304" y="9680"/>
                  </a:cubicBezTo>
                  <a:cubicBezTo>
                    <a:pt x="45054" y="9537"/>
                    <a:pt x="44792" y="9430"/>
                    <a:pt x="44518" y="9347"/>
                  </a:cubicBezTo>
                  <a:lnTo>
                    <a:pt x="44471" y="9633"/>
                  </a:lnTo>
                  <a:cubicBezTo>
                    <a:pt x="44078" y="9514"/>
                    <a:pt x="43685" y="9418"/>
                    <a:pt x="43292" y="9347"/>
                  </a:cubicBezTo>
                  <a:lnTo>
                    <a:pt x="43113" y="8835"/>
                  </a:lnTo>
                  <a:cubicBezTo>
                    <a:pt x="43080" y="8833"/>
                    <a:pt x="43047" y="8832"/>
                    <a:pt x="43014" y="8832"/>
                  </a:cubicBezTo>
                  <a:cubicBezTo>
                    <a:pt x="42619" y="8832"/>
                    <a:pt x="42230" y="8962"/>
                    <a:pt x="41923" y="9204"/>
                  </a:cubicBezTo>
                  <a:cubicBezTo>
                    <a:pt x="41804" y="9204"/>
                    <a:pt x="41696" y="9192"/>
                    <a:pt x="41589" y="9192"/>
                  </a:cubicBezTo>
                  <a:lnTo>
                    <a:pt x="41458" y="9192"/>
                  </a:lnTo>
                  <a:cubicBezTo>
                    <a:pt x="41411" y="9121"/>
                    <a:pt x="41351" y="9013"/>
                    <a:pt x="41339" y="9002"/>
                  </a:cubicBezTo>
                  <a:cubicBezTo>
                    <a:pt x="41327" y="8990"/>
                    <a:pt x="41137" y="8704"/>
                    <a:pt x="41137" y="8704"/>
                  </a:cubicBezTo>
                  <a:cubicBezTo>
                    <a:pt x="40934" y="8752"/>
                    <a:pt x="40732" y="8835"/>
                    <a:pt x="40542" y="8930"/>
                  </a:cubicBezTo>
                  <a:cubicBezTo>
                    <a:pt x="40387" y="9025"/>
                    <a:pt x="40244" y="9144"/>
                    <a:pt x="40125" y="9287"/>
                  </a:cubicBezTo>
                  <a:cubicBezTo>
                    <a:pt x="39970" y="9299"/>
                    <a:pt x="39827" y="9323"/>
                    <a:pt x="39684" y="9359"/>
                  </a:cubicBezTo>
                  <a:cubicBezTo>
                    <a:pt x="39649" y="9299"/>
                    <a:pt x="39589" y="9240"/>
                    <a:pt x="39541" y="9192"/>
                  </a:cubicBezTo>
                  <a:cubicBezTo>
                    <a:pt x="39494" y="9156"/>
                    <a:pt x="39268" y="8918"/>
                    <a:pt x="39268" y="8918"/>
                  </a:cubicBezTo>
                  <a:cubicBezTo>
                    <a:pt x="39077" y="9013"/>
                    <a:pt x="38887" y="9133"/>
                    <a:pt x="38720" y="9263"/>
                  </a:cubicBezTo>
                  <a:cubicBezTo>
                    <a:pt x="38577" y="9394"/>
                    <a:pt x="38446" y="9549"/>
                    <a:pt x="38339" y="9716"/>
                  </a:cubicBezTo>
                  <a:cubicBezTo>
                    <a:pt x="38196" y="9764"/>
                    <a:pt x="38065" y="9811"/>
                    <a:pt x="37934" y="9859"/>
                  </a:cubicBezTo>
                  <a:cubicBezTo>
                    <a:pt x="37886" y="9811"/>
                    <a:pt x="37839" y="9775"/>
                    <a:pt x="37791" y="9740"/>
                  </a:cubicBezTo>
                  <a:cubicBezTo>
                    <a:pt x="37720" y="9692"/>
                    <a:pt x="37470" y="9502"/>
                    <a:pt x="37470" y="9502"/>
                  </a:cubicBezTo>
                  <a:cubicBezTo>
                    <a:pt x="37279" y="9609"/>
                    <a:pt x="37113" y="9752"/>
                    <a:pt x="36958" y="9906"/>
                  </a:cubicBezTo>
                  <a:cubicBezTo>
                    <a:pt x="36815" y="10073"/>
                    <a:pt x="36696" y="10240"/>
                    <a:pt x="36601" y="10430"/>
                  </a:cubicBezTo>
                  <a:cubicBezTo>
                    <a:pt x="36482" y="10490"/>
                    <a:pt x="36374" y="10549"/>
                    <a:pt x="36255" y="10609"/>
                  </a:cubicBezTo>
                  <a:cubicBezTo>
                    <a:pt x="36220" y="10573"/>
                    <a:pt x="36184" y="10549"/>
                    <a:pt x="36148" y="10526"/>
                  </a:cubicBezTo>
                  <a:cubicBezTo>
                    <a:pt x="36077" y="10490"/>
                    <a:pt x="35815" y="10311"/>
                    <a:pt x="35815" y="10311"/>
                  </a:cubicBezTo>
                  <a:cubicBezTo>
                    <a:pt x="35636" y="10442"/>
                    <a:pt x="35481" y="10597"/>
                    <a:pt x="35339" y="10776"/>
                  </a:cubicBezTo>
                  <a:cubicBezTo>
                    <a:pt x="35208" y="10942"/>
                    <a:pt x="35100" y="11121"/>
                    <a:pt x="35017" y="11311"/>
                  </a:cubicBezTo>
                  <a:lnTo>
                    <a:pt x="34815" y="11442"/>
                  </a:lnTo>
                  <a:cubicBezTo>
                    <a:pt x="34767" y="11407"/>
                    <a:pt x="34719" y="11371"/>
                    <a:pt x="34660" y="11347"/>
                  </a:cubicBezTo>
                  <a:cubicBezTo>
                    <a:pt x="34588" y="11311"/>
                    <a:pt x="34315" y="11157"/>
                    <a:pt x="34315" y="11157"/>
                  </a:cubicBezTo>
                  <a:cubicBezTo>
                    <a:pt x="34148" y="11311"/>
                    <a:pt x="33993" y="11478"/>
                    <a:pt x="33874" y="11657"/>
                  </a:cubicBezTo>
                  <a:cubicBezTo>
                    <a:pt x="33755" y="11835"/>
                    <a:pt x="33660" y="12026"/>
                    <a:pt x="33600" y="12228"/>
                  </a:cubicBezTo>
                  <a:lnTo>
                    <a:pt x="33386" y="12383"/>
                  </a:lnTo>
                  <a:cubicBezTo>
                    <a:pt x="33303" y="12323"/>
                    <a:pt x="33231" y="12264"/>
                    <a:pt x="33136" y="12228"/>
                  </a:cubicBezTo>
                  <a:cubicBezTo>
                    <a:pt x="33041" y="12192"/>
                    <a:pt x="32755" y="12061"/>
                    <a:pt x="32755" y="12061"/>
                  </a:cubicBezTo>
                  <a:cubicBezTo>
                    <a:pt x="32600" y="12216"/>
                    <a:pt x="32457" y="12395"/>
                    <a:pt x="32338" y="12585"/>
                  </a:cubicBezTo>
                  <a:cubicBezTo>
                    <a:pt x="32207" y="12812"/>
                    <a:pt x="32112" y="13038"/>
                    <a:pt x="32040" y="13288"/>
                  </a:cubicBezTo>
                  <a:lnTo>
                    <a:pt x="31850" y="13407"/>
                  </a:lnTo>
                  <a:cubicBezTo>
                    <a:pt x="31779" y="13347"/>
                    <a:pt x="31695" y="13288"/>
                    <a:pt x="31600" y="13240"/>
                  </a:cubicBezTo>
                  <a:cubicBezTo>
                    <a:pt x="31469" y="13181"/>
                    <a:pt x="31183" y="13050"/>
                    <a:pt x="31183" y="13050"/>
                  </a:cubicBezTo>
                  <a:cubicBezTo>
                    <a:pt x="31017" y="13216"/>
                    <a:pt x="30862" y="13407"/>
                    <a:pt x="30719" y="13609"/>
                  </a:cubicBezTo>
                  <a:cubicBezTo>
                    <a:pt x="30576" y="13847"/>
                    <a:pt x="30457" y="14097"/>
                    <a:pt x="30374" y="14359"/>
                  </a:cubicBezTo>
                  <a:cubicBezTo>
                    <a:pt x="30326" y="14383"/>
                    <a:pt x="30278" y="14419"/>
                    <a:pt x="30231" y="14443"/>
                  </a:cubicBezTo>
                  <a:cubicBezTo>
                    <a:pt x="30183" y="14407"/>
                    <a:pt x="30135" y="14371"/>
                    <a:pt x="30076" y="14336"/>
                  </a:cubicBezTo>
                  <a:cubicBezTo>
                    <a:pt x="29957" y="14276"/>
                    <a:pt x="29695" y="14121"/>
                    <a:pt x="29695" y="14121"/>
                  </a:cubicBezTo>
                  <a:cubicBezTo>
                    <a:pt x="29516" y="14264"/>
                    <a:pt x="29350" y="14431"/>
                    <a:pt x="29207" y="14621"/>
                  </a:cubicBezTo>
                  <a:cubicBezTo>
                    <a:pt x="29076" y="14788"/>
                    <a:pt x="28957" y="14978"/>
                    <a:pt x="28862" y="15181"/>
                  </a:cubicBezTo>
                  <a:lnTo>
                    <a:pt x="28623" y="15288"/>
                  </a:lnTo>
                  <a:cubicBezTo>
                    <a:pt x="28564" y="15228"/>
                    <a:pt x="28504" y="15169"/>
                    <a:pt x="28433" y="15109"/>
                  </a:cubicBezTo>
                  <a:cubicBezTo>
                    <a:pt x="28302" y="15014"/>
                    <a:pt x="28052" y="14847"/>
                    <a:pt x="28052" y="14847"/>
                  </a:cubicBezTo>
                  <a:cubicBezTo>
                    <a:pt x="27861" y="14990"/>
                    <a:pt x="27683" y="15145"/>
                    <a:pt x="27516" y="15324"/>
                  </a:cubicBezTo>
                  <a:cubicBezTo>
                    <a:pt x="27361" y="15502"/>
                    <a:pt x="27218" y="15681"/>
                    <a:pt x="27099" y="15883"/>
                  </a:cubicBezTo>
                  <a:cubicBezTo>
                    <a:pt x="26980" y="15931"/>
                    <a:pt x="26861" y="15967"/>
                    <a:pt x="26742" y="15990"/>
                  </a:cubicBezTo>
                  <a:cubicBezTo>
                    <a:pt x="26695" y="15919"/>
                    <a:pt x="26635" y="15836"/>
                    <a:pt x="26576" y="15764"/>
                  </a:cubicBezTo>
                  <a:cubicBezTo>
                    <a:pt x="26445" y="15633"/>
                    <a:pt x="26218" y="15443"/>
                    <a:pt x="26218" y="15443"/>
                  </a:cubicBezTo>
                  <a:cubicBezTo>
                    <a:pt x="25992" y="15562"/>
                    <a:pt x="25790" y="15693"/>
                    <a:pt x="25599" y="15848"/>
                  </a:cubicBezTo>
                  <a:cubicBezTo>
                    <a:pt x="25421" y="15979"/>
                    <a:pt x="25266" y="16133"/>
                    <a:pt x="25123" y="16288"/>
                  </a:cubicBezTo>
                  <a:cubicBezTo>
                    <a:pt x="25040" y="16300"/>
                    <a:pt x="24956" y="16312"/>
                    <a:pt x="24873" y="16312"/>
                  </a:cubicBezTo>
                  <a:cubicBezTo>
                    <a:pt x="24837" y="16229"/>
                    <a:pt x="24801" y="16145"/>
                    <a:pt x="24754" y="16062"/>
                  </a:cubicBezTo>
                  <a:cubicBezTo>
                    <a:pt x="24659" y="15919"/>
                    <a:pt x="24563" y="15788"/>
                    <a:pt x="24456" y="15657"/>
                  </a:cubicBezTo>
                  <a:cubicBezTo>
                    <a:pt x="24218" y="15729"/>
                    <a:pt x="23980" y="15824"/>
                    <a:pt x="23742" y="15943"/>
                  </a:cubicBezTo>
                  <a:cubicBezTo>
                    <a:pt x="23539" y="16038"/>
                    <a:pt x="23349" y="16157"/>
                    <a:pt x="23158" y="16300"/>
                  </a:cubicBezTo>
                  <a:lnTo>
                    <a:pt x="22944" y="16276"/>
                  </a:lnTo>
                  <a:cubicBezTo>
                    <a:pt x="22920" y="16181"/>
                    <a:pt x="22908" y="16086"/>
                    <a:pt x="22873" y="16002"/>
                  </a:cubicBezTo>
                  <a:cubicBezTo>
                    <a:pt x="22813" y="15836"/>
                    <a:pt x="22730" y="15669"/>
                    <a:pt x="22646" y="15514"/>
                  </a:cubicBezTo>
                  <a:cubicBezTo>
                    <a:pt x="22385" y="15550"/>
                    <a:pt x="22123" y="15598"/>
                    <a:pt x="21873" y="15669"/>
                  </a:cubicBezTo>
                  <a:cubicBezTo>
                    <a:pt x="21623" y="15740"/>
                    <a:pt x="21372" y="15836"/>
                    <a:pt x="21134" y="15955"/>
                  </a:cubicBezTo>
                  <a:cubicBezTo>
                    <a:pt x="21099" y="15931"/>
                    <a:pt x="21087" y="15919"/>
                    <a:pt x="21051" y="15895"/>
                  </a:cubicBezTo>
                  <a:cubicBezTo>
                    <a:pt x="21051" y="15800"/>
                    <a:pt x="21039" y="15705"/>
                    <a:pt x="21027" y="15598"/>
                  </a:cubicBezTo>
                  <a:cubicBezTo>
                    <a:pt x="20991" y="15419"/>
                    <a:pt x="20932" y="15240"/>
                    <a:pt x="20861" y="15074"/>
                  </a:cubicBezTo>
                  <a:cubicBezTo>
                    <a:pt x="20861" y="15074"/>
                    <a:pt x="20515" y="15074"/>
                    <a:pt x="20051" y="15133"/>
                  </a:cubicBezTo>
                  <a:cubicBezTo>
                    <a:pt x="19801" y="15157"/>
                    <a:pt x="19551" y="15217"/>
                    <a:pt x="19301" y="15300"/>
                  </a:cubicBezTo>
                  <a:lnTo>
                    <a:pt x="19134" y="15217"/>
                  </a:lnTo>
                  <a:cubicBezTo>
                    <a:pt x="19146" y="15098"/>
                    <a:pt x="19158" y="14967"/>
                    <a:pt x="19158" y="14836"/>
                  </a:cubicBezTo>
                  <a:cubicBezTo>
                    <a:pt x="19146" y="14645"/>
                    <a:pt x="19110" y="14455"/>
                    <a:pt x="19051" y="14276"/>
                  </a:cubicBezTo>
                  <a:cubicBezTo>
                    <a:pt x="19051" y="14276"/>
                    <a:pt x="18694" y="14240"/>
                    <a:pt x="18217" y="14228"/>
                  </a:cubicBezTo>
                  <a:cubicBezTo>
                    <a:pt x="18074" y="14228"/>
                    <a:pt x="17932" y="14240"/>
                    <a:pt x="17789" y="14252"/>
                  </a:cubicBezTo>
                  <a:cubicBezTo>
                    <a:pt x="18086" y="13752"/>
                    <a:pt x="18194" y="13133"/>
                    <a:pt x="18455" y="12585"/>
                  </a:cubicBezTo>
                  <a:cubicBezTo>
                    <a:pt x="18683" y="12101"/>
                    <a:pt x="19146" y="11738"/>
                    <a:pt x="19645" y="11738"/>
                  </a:cubicBezTo>
                  <a:cubicBezTo>
                    <a:pt x="19771" y="11738"/>
                    <a:pt x="19900" y="11761"/>
                    <a:pt x="20027" y="11811"/>
                  </a:cubicBezTo>
                  <a:cubicBezTo>
                    <a:pt x="20420" y="11966"/>
                    <a:pt x="20706" y="12478"/>
                    <a:pt x="20884" y="12931"/>
                  </a:cubicBezTo>
                  <a:cubicBezTo>
                    <a:pt x="20753" y="11883"/>
                    <a:pt x="21480" y="10561"/>
                    <a:pt x="22539" y="10347"/>
                  </a:cubicBezTo>
                  <a:cubicBezTo>
                    <a:pt x="22701" y="10313"/>
                    <a:pt x="22863" y="10297"/>
                    <a:pt x="23025" y="10297"/>
                  </a:cubicBezTo>
                  <a:cubicBezTo>
                    <a:pt x="24054" y="10297"/>
                    <a:pt x="25052" y="10953"/>
                    <a:pt x="25587" y="11859"/>
                  </a:cubicBezTo>
                  <a:cubicBezTo>
                    <a:pt x="25718" y="10859"/>
                    <a:pt x="24516" y="9906"/>
                    <a:pt x="25230" y="8978"/>
                  </a:cubicBezTo>
                  <a:cubicBezTo>
                    <a:pt x="25409" y="8752"/>
                    <a:pt x="25659" y="8585"/>
                    <a:pt x="25944" y="8513"/>
                  </a:cubicBezTo>
                  <a:cubicBezTo>
                    <a:pt x="26526" y="8354"/>
                    <a:pt x="27120" y="8275"/>
                    <a:pt x="27711" y="8275"/>
                  </a:cubicBezTo>
                  <a:cubicBezTo>
                    <a:pt x="29189" y="8275"/>
                    <a:pt x="30647" y="8765"/>
                    <a:pt x="31838" y="9692"/>
                  </a:cubicBezTo>
                  <a:cubicBezTo>
                    <a:pt x="31659" y="9025"/>
                    <a:pt x="30945" y="8609"/>
                    <a:pt x="30731" y="7954"/>
                  </a:cubicBezTo>
                  <a:cubicBezTo>
                    <a:pt x="30540" y="7370"/>
                    <a:pt x="30778" y="6716"/>
                    <a:pt x="31207" y="6275"/>
                  </a:cubicBezTo>
                  <a:cubicBezTo>
                    <a:pt x="31636" y="5846"/>
                    <a:pt x="32219" y="5596"/>
                    <a:pt x="32802" y="5418"/>
                  </a:cubicBezTo>
                  <a:cubicBezTo>
                    <a:pt x="33680" y="5146"/>
                    <a:pt x="34593" y="5010"/>
                    <a:pt x="35509" y="5010"/>
                  </a:cubicBezTo>
                  <a:cubicBezTo>
                    <a:pt x="36197" y="5010"/>
                    <a:pt x="36886" y="5086"/>
                    <a:pt x="37565" y="5239"/>
                  </a:cubicBezTo>
                  <a:cubicBezTo>
                    <a:pt x="34993" y="2739"/>
                    <a:pt x="31314" y="1798"/>
                    <a:pt x="27766" y="1227"/>
                  </a:cubicBezTo>
                  <a:cubicBezTo>
                    <a:pt x="26233" y="979"/>
                    <a:pt x="24653" y="784"/>
                    <a:pt x="23095" y="784"/>
                  </a:cubicBezTo>
                  <a:cubicBezTo>
                    <a:pt x="21290" y="784"/>
                    <a:pt x="19514" y="1045"/>
                    <a:pt x="17872" y="1786"/>
                  </a:cubicBezTo>
                  <a:cubicBezTo>
                    <a:pt x="17170" y="1084"/>
                    <a:pt x="16396" y="155"/>
                    <a:pt x="15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6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0" name="Google Shape;6600;p23"/>
          <p:cNvSpPr txBox="1">
            <a:spLocks noGrp="1"/>
          </p:cNvSpPr>
          <p:nvPr>
            <p:ph type="subTitle" idx="1"/>
          </p:nvPr>
        </p:nvSpPr>
        <p:spPr>
          <a:xfrm>
            <a:off x="720000" y="2682225"/>
            <a:ext cx="2621100" cy="1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1" name="Google Shape;6601;p23"/>
          <p:cNvSpPr txBox="1">
            <a:spLocks noGrp="1"/>
          </p:cNvSpPr>
          <p:nvPr>
            <p:ph type="title"/>
          </p:nvPr>
        </p:nvSpPr>
        <p:spPr>
          <a:xfrm>
            <a:off x="720000" y="1523775"/>
            <a:ext cx="2930700" cy="9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602" name="Google Shape;6602;p23"/>
          <p:cNvGrpSpPr/>
          <p:nvPr/>
        </p:nvGrpSpPr>
        <p:grpSpPr>
          <a:xfrm>
            <a:off x="4132560" y="-10"/>
            <a:ext cx="1032594" cy="1032755"/>
            <a:chOff x="7579" y="2057522"/>
            <a:chExt cx="1032594" cy="1032755"/>
          </a:xfrm>
        </p:grpSpPr>
        <p:sp>
          <p:nvSpPr>
            <p:cNvPr id="6603" name="Google Shape;6603;p23"/>
            <p:cNvSpPr/>
            <p:nvPr/>
          </p:nvSpPr>
          <p:spPr>
            <a:xfrm>
              <a:off x="7579" y="2057522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04" name="Google Shape;6604;p23"/>
            <p:cNvGrpSpPr/>
            <p:nvPr/>
          </p:nvGrpSpPr>
          <p:grpSpPr>
            <a:xfrm>
              <a:off x="39030" y="2096102"/>
              <a:ext cx="969120" cy="963112"/>
              <a:chOff x="5064404" y="4151164"/>
              <a:chExt cx="963531" cy="957368"/>
            </a:xfrm>
          </p:grpSpPr>
          <p:sp>
            <p:nvSpPr>
              <p:cNvPr id="6605" name="Google Shape;6605;p23"/>
              <p:cNvSpPr/>
              <p:nvPr/>
            </p:nvSpPr>
            <p:spPr>
              <a:xfrm>
                <a:off x="5146215" y="4365591"/>
                <a:ext cx="814023" cy="541288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16951" extrusionOk="0">
                    <a:moveTo>
                      <a:pt x="847" y="0"/>
                    </a:moveTo>
                    <a:cubicBezTo>
                      <a:pt x="571" y="0"/>
                      <a:pt x="288" y="10"/>
                      <a:pt x="1" y="32"/>
                    </a:cubicBezTo>
                    <a:cubicBezTo>
                      <a:pt x="965" y="437"/>
                      <a:pt x="1822" y="1032"/>
                      <a:pt x="2537" y="1794"/>
                    </a:cubicBezTo>
                    <a:cubicBezTo>
                      <a:pt x="2537" y="1794"/>
                      <a:pt x="4037" y="3747"/>
                      <a:pt x="3835" y="5747"/>
                    </a:cubicBezTo>
                    <a:cubicBezTo>
                      <a:pt x="4085" y="5628"/>
                      <a:pt x="4299" y="5425"/>
                      <a:pt x="4442" y="5187"/>
                    </a:cubicBezTo>
                    <a:cubicBezTo>
                      <a:pt x="4906" y="6747"/>
                      <a:pt x="5097" y="8390"/>
                      <a:pt x="5025" y="10021"/>
                    </a:cubicBezTo>
                    <a:lnTo>
                      <a:pt x="5001" y="10009"/>
                    </a:lnTo>
                    <a:lnTo>
                      <a:pt x="4085" y="9652"/>
                    </a:lnTo>
                    <a:lnTo>
                      <a:pt x="4597" y="9223"/>
                    </a:lnTo>
                    <a:cubicBezTo>
                      <a:pt x="4441" y="9195"/>
                      <a:pt x="4284" y="9180"/>
                      <a:pt x="4128" y="9180"/>
                    </a:cubicBezTo>
                    <a:cubicBezTo>
                      <a:pt x="3830" y="9180"/>
                      <a:pt x="3536" y="9233"/>
                      <a:pt x="3263" y="9343"/>
                    </a:cubicBezTo>
                    <a:lnTo>
                      <a:pt x="3966" y="6235"/>
                    </a:lnTo>
                    <a:lnTo>
                      <a:pt x="3966" y="6235"/>
                    </a:lnTo>
                    <a:lnTo>
                      <a:pt x="2370" y="8319"/>
                    </a:lnTo>
                    <a:lnTo>
                      <a:pt x="1894" y="9795"/>
                    </a:lnTo>
                    <a:lnTo>
                      <a:pt x="1179" y="10462"/>
                    </a:lnTo>
                    <a:cubicBezTo>
                      <a:pt x="1120" y="10509"/>
                      <a:pt x="1096" y="10569"/>
                      <a:pt x="1096" y="10640"/>
                    </a:cubicBezTo>
                    <a:lnTo>
                      <a:pt x="1096" y="11283"/>
                    </a:lnTo>
                    <a:cubicBezTo>
                      <a:pt x="1096" y="11343"/>
                      <a:pt x="1060" y="11414"/>
                      <a:pt x="1013" y="11462"/>
                    </a:cubicBezTo>
                    <a:lnTo>
                      <a:pt x="120" y="12260"/>
                    </a:lnTo>
                    <a:cubicBezTo>
                      <a:pt x="48" y="12319"/>
                      <a:pt x="25" y="12414"/>
                      <a:pt x="48" y="12498"/>
                    </a:cubicBezTo>
                    <a:lnTo>
                      <a:pt x="382" y="13784"/>
                    </a:lnTo>
                    <a:lnTo>
                      <a:pt x="691" y="13391"/>
                    </a:lnTo>
                    <a:cubicBezTo>
                      <a:pt x="739" y="13331"/>
                      <a:pt x="810" y="13295"/>
                      <a:pt x="882" y="13295"/>
                    </a:cubicBezTo>
                    <a:lnTo>
                      <a:pt x="1465" y="13295"/>
                    </a:lnTo>
                    <a:cubicBezTo>
                      <a:pt x="1560" y="13295"/>
                      <a:pt x="1656" y="13224"/>
                      <a:pt x="1691" y="13129"/>
                    </a:cubicBezTo>
                    <a:lnTo>
                      <a:pt x="1894" y="12533"/>
                    </a:lnTo>
                    <a:cubicBezTo>
                      <a:pt x="1930" y="12462"/>
                      <a:pt x="1989" y="12402"/>
                      <a:pt x="2061" y="12391"/>
                    </a:cubicBezTo>
                    <a:lnTo>
                      <a:pt x="2942" y="12140"/>
                    </a:lnTo>
                    <a:cubicBezTo>
                      <a:pt x="2977" y="12129"/>
                      <a:pt x="3025" y="12093"/>
                      <a:pt x="3049" y="12069"/>
                    </a:cubicBezTo>
                    <a:lnTo>
                      <a:pt x="3346" y="11736"/>
                    </a:lnTo>
                    <a:cubicBezTo>
                      <a:pt x="3396" y="11686"/>
                      <a:pt x="3456" y="11660"/>
                      <a:pt x="3521" y="11660"/>
                    </a:cubicBezTo>
                    <a:cubicBezTo>
                      <a:pt x="3549" y="11660"/>
                      <a:pt x="3579" y="11665"/>
                      <a:pt x="3608" y="11676"/>
                    </a:cubicBezTo>
                    <a:lnTo>
                      <a:pt x="4025" y="11807"/>
                    </a:lnTo>
                    <a:lnTo>
                      <a:pt x="4823" y="11700"/>
                    </a:lnTo>
                    <a:lnTo>
                      <a:pt x="5644" y="12998"/>
                    </a:lnTo>
                    <a:cubicBezTo>
                      <a:pt x="5787" y="13236"/>
                      <a:pt x="6025" y="13379"/>
                      <a:pt x="6299" y="13426"/>
                    </a:cubicBezTo>
                    <a:lnTo>
                      <a:pt x="8133" y="13688"/>
                    </a:lnTo>
                    <a:cubicBezTo>
                      <a:pt x="8305" y="13760"/>
                      <a:pt x="8494" y="13797"/>
                      <a:pt x="8685" y="13797"/>
                    </a:cubicBezTo>
                    <a:cubicBezTo>
                      <a:pt x="8811" y="13797"/>
                      <a:pt x="8938" y="13781"/>
                      <a:pt x="9061" y="13748"/>
                    </a:cubicBezTo>
                    <a:cubicBezTo>
                      <a:pt x="9169" y="13724"/>
                      <a:pt x="9276" y="13712"/>
                      <a:pt x="9383" y="13700"/>
                    </a:cubicBezTo>
                    <a:lnTo>
                      <a:pt x="10050" y="14688"/>
                    </a:lnTo>
                    <a:cubicBezTo>
                      <a:pt x="10169" y="14867"/>
                      <a:pt x="10359" y="14986"/>
                      <a:pt x="10562" y="15034"/>
                    </a:cubicBezTo>
                    <a:lnTo>
                      <a:pt x="11847" y="15296"/>
                    </a:lnTo>
                    <a:lnTo>
                      <a:pt x="11847" y="16522"/>
                    </a:lnTo>
                    <a:lnTo>
                      <a:pt x="12502" y="16951"/>
                    </a:lnTo>
                    <a:lnTo>
                      <a:pt x="12502" y="16951"/>
                    </a:lnTo>
                    <a:lnTo>
                      <a:pt x="12181" y="16379"/>
                    </a:lnTo>
                    <a:lnTo>
                      <a:pt x="12181" y="15819"/>
                    </a:lnTo>
                    <a:lnTo>
                      <a:pt x="12502" y="16379"/>
                    </a:lnTo>
                    <a:lnTo>
                      <a:pt x="13324" y="16629"/>
                    </a:lnTo>
                    <a:lnTo>
                      <a:pt x="12621" y="15855"/>
                    </a:lnTo>
                    <a:lnTo>
                      <a:pt x="12633" y="15843"/>
                    </a:lnTo>
                    <a:lnTo>
                      <a:pt x="13502" y="16177"/>
                    </a:lnTo>
                    <a:lnTo>
                      <a:pt x="12324" y="14796"/>
                    </a:lnTo>
                    <a:lnTo>
                      <a:pt x="12121" y="14438"/>
                    </a:lnTo>
                    <a:lnTo>
                      <a:pt x="12324" y="14438"/>
                    </a:lnTo>
                    <a:lnTo>
                      <a:pt x="14360" y="15546"/>
                    </a:lnTo>
                    <a:lnTo>
                      <a:pt x="14788" y="16748"/>
                    </a:lnTo>
                    <a:lnTo>
                      <a:pt x="15276" y="16951"/>
                    </a:lnTo>
                    <a:lnTo>
                      <a:pt x="15003" y="16474"/>
                    </a:lnTo>
                    <a:lnTo>
                      <a:pt x="14800" y="15950"/>
                    </a:lnTo>
                    <a:lnTo>
                      <a:pt x="15669" y="16570"/>
                    </a:lnTo>
                    <a:lnTo>
                      <a:pt x="15229" y="15605"/>
                    </a:lnTo>
                    <a:lnTo>
                      <a:pt x="15669" y="15831"/>
                    </a:lnTo>
                    <a:lnTo>
                      <a:pt x="16122" y="15974"/>
                    </a:lnTo>
                    <a:lnTo>
                      <a:pt x="14884" y="14938"/>
                    </a:lnTo>
                    <a:lnTo>
                      <a:pt x="14288" y="14343"/>
                    </a:lnTo>
                    <a:lnTo>
                      <a:pt x="14288" y="14343"/>
                    </a:lnTo>
                    <a:cubicBezTo>
                      <a:pt x="14804" y="14408"/>
                      <a:pt x="15313" y="14440"/>
                      <a:pt x="15806" y="14440"/>
                    </a:cubicBezTo>
                    <a:cubicBezTo>
                      <a:pt x="18213" y="14440"/>
                      <a:pt x="20213" y="13681"/>
                      <a:pt x="20539" y="12307"/>
                    </a:cubicBezTo>
                    <a:cubicBezTo>
                      <a:pt x="20991" y="10402"/>
                      <a:pt x="23087" y="9914"/>
                      <a:pt x="23694" y="9878"/>
                    </a:cubicBezTo>
                    <a:cubicBezTo>
                      <a:pt x="23729" y="9876"/>
                      <a:pt x="23765" y="9874"/>
                      <a:pt x="23800" y="9874"/>
                    </a:cubicBezTo>
                    <a:cubicBezTo>
                      <a:pt x="24368" y="9874"/>
                      <a:pt x="24875" y="10253"/>
                      <a:pt x="24337" y="11509"/>
                    </a:cubicBezTo>
                    <a:cubicBezTo>
                      <a:pt x="24659" y="11402"/>
                      <a:pt x="24932" y="11188"/>
                      <a:pt x="25123" y="10890"/>
                    </a:cubicBezTo>
                    <a:lnTo>
                      <a:pt x="25123" y="10950"/>
                    </a:lnTo>
                    <a:lnTo>
                      <a:pt x="25349" y="11009"/>
                    </a:lnTo>
                    <a:lnTo>
                      <a:pt x="25349" y="10140"/>
                    </a:lnTo>
                    <a:lnTo>
                      <a:pt x="25492" y="9747"/>
                    </a:lnTo>
                    <a:lnTo>
                      <a:pt x="24980" y="9295"/>
                    </a:lnTo>
                    <a:lnTo>
                      <a:pt x="24980" y="8902"/>
                    </a:lnTo>
                    <a:lnTo>
                      <a:pt x="23635" y="8890"/>
                    </a:lnTo>
                    <a:lnTo>
                      <a:pt x="23599" y="8890"/>
                    </a:lnTo>
                    <a:lnTo>
                      <a:pt x="23599" y="8604"/>
                    </a:lnTo>
                    <a:lnTo>
                      <a:pt x="22039" y="9152"/>
                    </a:lnTo>
                    <a:lnTo>
                      <a:pt x="22039" y="8831"/>
                    </a:lnTo>
                    <a:lnTo>
                      <a:pt x="20944" y="9676"/>
                    </a:lnTo>
                    <a:cubicBezTo>
                      <a:pt x="20860" y="9735"/>
                      <a:pt x="20789" y="9795"/>
                      <a:pt x="20718" y="9854"/>
                    </a:cubicBezTo>
                    <a:lnTo>
                      <a:pt x="20694" y="9866"/>
                    </a:lnTo>
                    <a:lnTo>
                      <a:pt x="20456" y="9616"/>
                    </a:lnTo>
                    <a:lnTo>
                      <a:pt x="19956" y="10724"/>
                    </a:lnTo>
                    <a:lnTo>
                      <a:pt x="19658" y="10581"/>
                    </a:lnTo>
                    <a:lnTo>
                      <a:pt x="19217" y="11902"/>
                    </a:lnTo>
                    <a:lnTo>
                      <a:pt x="19027" y="11795"/>
                    </a:lnTo>
                    <a:lnTo>
                      <a:pt x="18265" y="12521"/>
                    </a:lnTo>
                    <a:lnTo>
                      <a:pt x="18170" y="12271"/>
                    </a:lnTo>
                    <a:lnTo>
                      <a:pt x="17062" y="12795"/>
                    </a:lnTo>
                    <a:lnTo>
                      <a:pt x="16955" y="12569"/>
                    </a:lnTo>
                    <a:lnTo>
                      <a:pt x="15848" y="12926"/>
                    </a:lnTo>
                    <a:lnTo>
                      <a:pt x="15646" y="12641"/>
                    </a:lnTo>
                    <a:lnTo>
                      <a:pt x="14503" y="12891"/>
                    </a:lnTo>
                    <a:lnTo>
                      <a:pt x="14324" y="12569"/>
                    </a:lnTo>
                    <a:lnTo>
                      <a:pt x="13229" y="12641"/>
                    </a:lnTo>
                    <a:lnTo>
                      <a:pt x="13110" y="12224"/>
                    </a:lnTo>
                    <a:lnTo>
                      <a:pt x="12050" y="12021"/>
                    </a:lnTo>
                    <a:lnTo>
                      <a:pt x="12050" y="11402"/>
                    </a:lnTo>
                    <a:lnTo>
                      <a:pt x="11121" y="11164"/>
                    </a:lnTo>
                    <a:cubicBezTo>
                      <a:pt x="11121" y="11164"/>
                      <a:pt x="10907" y="8997"/>
                      <a:pt x="12848" y="8962"/>
                    </a:cubicBezTo>
                    <a:cubicBezTo>
                      <a:pt x="12860" y="8961"/>
                      <a:pt x="12872" y="8961"/>
                      <a:pt x="12884" y="8961"/>
                    </a:cubicBezTo>
                    <a:cubicBezTo>
                      <a:pt x="14808" y="8961"/>
                      <a:pt x="16348" y="11783"/>
                      <a:pt x="16348" y="11783"/>
                    </a:cubicBezTo>
                    <a:cubicBezTo>
                      <a:pt x="16348" y="11783"/>
                      <a:pt x="16848" y="9497"/>
                      <a:pt x="14943" y="7438"/>
                    </a:cubicBezTo>
                    <a:lnTo>
                      <a:pt x="14943" y="7438"/>
                    </a:lnTo>
                    <a:cubicBezTo>
                      <a:pt x="16693" y="7592"/>
                      <a:pt x="19015" y="10605"/>
                      <a:pt x="19015" y="10605"/>
                    </a:cubicBezTo>
                    <a:cubicBezTo>
                      <a:pt x="19015" y="10605"/>
                      <a:pt x="18551" y="7521"/>
                      <a:pt x="16467" y="4854"/>
                    </a:cubicBezTo>
                    <a:lnTo>
                      <a:pt x="16467" y="4854"/>
                    </a:lnTo>
                    <a:cubicBezTo>
                      <a:pt x="19777" y="5461"/>
                      <a:pt x="22242" y="8200"/>
                      <a:pt x="22242" y="8200"/>
                    </a:cubicBezTo>
                    <a:cubicBezTo>
                      <a:pt x="22242" y="8200"/>
                      <a:pt x="21146" y="2877"/>
                      <a:pt x="17908" y="1437"/>
                    </a:cubicBezTo>
                    <a:cubicBezTo>
                      <a:pt x="16313" y="737"/>
                      <a:pt x="14898" y="484"/>
                      <a:pt x="13688" y="484"/>
                    </a:cubicBezTo>
                    <a:cubicBezTo>
                      <a:pt x="12079" y="484"/>
                      <a:pt x="10831" y="930"/>
                      <a:pt x="10002" y="1365"/>
                    </a:cubicBezTo>
                    <a:cubicBezTo>
                      <a:pt x="9728" y="1508"/>
                      <a:pt x="9514" y="1723"/>
                      <a:pt x="9371" y="1996"/>
                    </a:cubicBezTo>
                    <a:cubicBezTo>
                      <a:pt x="8799" y="1627"/>
                      <a:pt x="8311" y="925"/>
                      <a:pt x="8311" y="925"/>
                    </a:cubicBezTo>
                    <a:lnTo>
                      <a:pt x="8311" y="925"/>
                    </a:lnTo>
                    <a:lnTo>
                      <a:pt x="9204" y="2961"/>
                    </a:lnTo>
                    <a:cubicBezTo>
                      <a:pt x="9228" y="3056"/>
                      <a:pt x="9252" y="3163"/>
                      <a:pt x="9288" y="3258"/>
                    </a:cubicBezTo>
                    <a:cubicBezTo>
                      <a:pt x="9728" y="4437"/>
                      <a:pt x="9823" y="5723"/>
                      <a:pt x="9561" y="6961"/>
                    </a:cubicBezTo>
                    <a:cubicBezTo>
                      <a:pt x="9121" y="5568"/>
                      <a:pt x="8192" y="3401"/>
                      <a:pt x="7799" y="2508"/>
                    </a:cubicBezTo>
                    <a:cubicBezTo>
                      <a:pt x="7680" y="2234"/>
                      <a:pt x="7478" y="1996"/>
                      <a:pt x="7228" y="1830"/>
                    </a:cubicBezTo>
                    <a:cubicBezTo>
                      <a:pt x="6321" y="1261"/>
                      <a:pt x="3948" y="0"/>
                      <a:pt x="8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6" name="Google Shape;6606;p23"/>
              <p:cNvSpPr/>
              <p:nvPr/>
            </p:nvSpPr>
            <p:spPr>
              <a:xfrm>
                <a:off x="5111632" y="4151164"/>
                <a:ext cx="121312" cy="65302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2045" extrusionOk="0">
                    <a:moveTo>
                      <a:pt x="2600" y="0"/>
                    </a:moveTo>
                    <a:cubicBezTo>
                      <a:pt x="2550" y="0"/>
                      <a:pt x="2500" y="7"/>
                      <a:pt x="2453" y="20"/>
                    </a:cubicBezTo>
                    <a:cubicBezTo>
                      <a:pt x="1858" y="151"/>
                      <a:pt x="1834" y="960"/>
                      <a:pt x="2405" y="1151"/>
                    </a:cubicBezTo>
                    <a:cubicBezTo>
                      <a:pt x="2334" y="1306"/>
                      <a:pt x="2191" y="1425"/>
                      <a:pt x="2012" y="1449"/>
                    </a:cubicBezTo>
                    <a:cubicBezTo>
                      <a:pt x="1854" y="1492"/>
                      <a:pt x="1691" y="1511"/>
                      <a:pt x="1528" y="1511"/>
                    </a:cubicBezTo>
                    <a:cubicBezTo>
                      <a:pt x="983" y="1511"/>
                      <a:pt x="441" y="1301"/>
                      <a:pt x="84" y="1127"/>
                    </a:cubicBezTo>
                    <a:cubicBezTo>
                      <a:pt x="60" y="1163"/>
                      <a:pt x="24" y="1199"/>
                      <a:pt x="0" y="1246"/>
                    </a:cubicBezTo>
                    <a:cubicBezTo>
                      <a:pt x="367" y="1583"/>
                      <a:pt x="1007" y="2045"/>
                      <a:pt x="1802" y="2045"/>
                    </a:cubicBezTo>
                    <a:cubicBezTo>
                      <a:pt x="1962" y="2045"/>
                      <a:pt x="2127" y="2026"/>
                      <a:pt x="2298" y="1984"/>
                    </a:cubicBezTo>
                    <a:cubicBezTo>
                      <a:pt x="3798" y="1639"/>
                      <a:pt x="3322" y="282"/>
                      <a:pt x="2858" y="67"/>
                    </a:cubicBezTo>
                    <a:cubicBezTo>
                      <a:pt x="2781" y="22"/>
                      <a:pt x="2690" y="0"/>
                      <a:pt x="26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7" name="Google Shape;6607;p23"/>
              <p:cNvSpPr/>
              <p:nvPr/>
            </p:nvSpPr>
            <p:spPr>
              <a:xfrm>
                <a:off x="5864409" y="4151260"/>
                <a:ext cx="122844" cy="65462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050" extrusionOk="0">
                    <a:moveTo>
                      <a:pt x="1218" y="0"/>
                    </a:moveTo>
                    <a:cubicBezTo>
                      <a:pt x="1120" y="0"/>
                      <a:pt x="1022" y="24"/>
                      <a:pt x="941" y="64"/>
                    </a:cubicBezTo>
                    <a:cubicBezTo>
                      <a:pt x="477" y="279"/>
                      <a:pt x="1" y="1636"/>
                      <a:pt x="1501" y="1993"/>
                    </a:cubicBezTo>
                    <a:cubicBezTo>
                      <a:pt x="1665" y="2032"/>
                      <a:pt x="1825" y="2049"/>
                      <a:pt x="1980" y="2049"/>
                    </a:cubicBezTo>
                    <a:cubicBezTo>
                      <a:pt x="2819" y="2049"/>
                      <a:pt x="3494" y="1537"/>
                      <a:pt x="3846" y="1196"/>
                    </a:cubicBezTo>
                    <a:lnTo>
                      <a:pt x="3763" y="1100"/>
                    </a:lnTo>
                    <a:cubicBezTo>
                      <a:pt x="3405" y="1279"/>
                      <a:pt x="2823" y="1511"/>
                      <a:pt x="2241" y="1511"/>
                    </a:cubicBezTo>
                    <a:cubicBezTo>
                      <a:pt x="2088" y="1511"/>
                      <a:pt x="1935" y="1495"/>
                      <a:pt x="1787" y="1457"/>
                    </a:cubicBezTo>
                    <a:cubicBezTo>
                      <a:pt x="1620" y="1434"/>
                      <a:pt x="1465" y="1315"/>
                      <a:pt x="1394" y="1148"/>
                    </a:cubicBezTo>
                    <a:cubicBezTo>
                      <a:pt x="1965" y="957"/>
                      <a:pt x="1929" y="148"/>
                      <a:pt x="1358" y="17"/>
                    </a:cubicBezTo>
                    <a:cubicBezTo>
                      <a:pt x="1312" y="5"/>
                      <a:pt x="1265" y="0"/>
                      <a:pt x="1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8" name="Google Shape;6608;p23"/>
              <p:cNvSpPr/>
              <p:nvPr/>
            </p:nvSpPr>
            <p:spPr>
              <a:xfrm>
                <a:off x="5105916" y="5043103"/>
                <a:ext cx="127027" cy="6543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049" extrusionOk="0">
                    <a:moveTo>
                      <a:pt x="2001" y="1"/>
                    </a:moveTo>
                    <a:cubicBezTo>
                      <a:pt x="1046" y="1"/>
                      <a:pt x="298" y="654"/>
                      <a:pt x="1" y="972"/>
                    </a:cubicBezTo>
                    <a:cubicBezTo>
                      <a:pt x="13" y="996"/>
                      <a:pt x="36" y="1008"/>
                      <a:pt x="48" y="1032"/>
                    </a:cubicBezTo>
                    <a:cubicBezTo>
                      <a:pt x="366" y="849"/>
                      <a:pt x="1035" y="533"/>
                      <a:pt x="1715" y="533"/>
                    </a:cubicBezTo>
                    <a:cubicBezTo>
                      <a:pt x="1874" y="533"/>
                      <a:pt x="2035" y="550"/>
                      <a:pt x="2191" y="591"/>
                    </a:cubicBezTo>
                    <a:cubicBezTo>
                      <a:pt x="2358" y="615"/>
                      <a:pt x="2513" y="734"/>
                      <a:pt x="2584" y="901"/>
                    </a:cubicBezTo>
                    <a:cubicBezTo>
                      <a:pt x="2013" y="1079"/>
                      <a:pt x="2037" y="1901"/>
                      <a:pt x="2620" y="2032"/>
                    </a:cubicBezTo>
                    <a:cubicBezTo>
                      <a:pt x="2664" y="2043"/>
                      <a:pt x="2710" y="2048"/>
                      <a:pt x="2755" y="2048"/>
                    </a:cubicBezTo>
                    <a:cubicBezTo>
                      <a:pt x="2855" y="2048"/>
                      <a:pt x="2955" y="2022"/>
                      <a:pt x="3037" y="1972"/>
                    </a:cubicBezTo>
                    <a:cubicBezTo>
                      <a:pt x="3501" y="1770"/>
                      <a:pt x="3977" y="413"/>
                      <a:pt x="2477" y="56"/>
                    </a:cubicBezTo>
                    <a:cubicBezTo>
                      <a:pt x="2314" y="18"/>
                      <a:pt x="2155" y="1"/>
                      <a:pt x="20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9" name="Google Shape;6609;p23"/>
              <p:cNvSpPr/>
              <p:nvPr/>
            </p:nvSpPr>
            <p:spPr>
              <a:xfrm>
                <a:off x="5864409" y="5043039"/>
                <a:ext cx="126261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051" extrusionOk="0">
                    <a:moveTo>
                      <a:pt x="1982" y="1"/>
                    </a:moveTo>
                    <a:cubicBezTo>
                      <a:pt x="1827" y="1"/>
                      <a:pt x="1666" y="18"/>
                      <a:pt x="1501" y="58"/>
                    </a:cubicBezTo>
                    <a:cubicBezTo>
                      <a:pt x="1" y="415"/>
                      <a:pt x="477" y="1772"/>
                      <a:pt x="941" y="1974"/>
                    </a:cubicBezTo>
                    <a:cubicBezTo>
                      <a:pt x="1023" y="2024"/>
                      <a:pt x="1123" y="2050"/>
                      <a:pt x="1223" y="2050"/>
                    </a:cubicBezTo>
                    <a:cubicBezTo>
                      <a:pt x="1268" y="2050"/>
                      <a:pt x="1314" y="2045"/>
                      <a:pt x="1358" y="2034"/>
                    </a:cubicBezTo>
                    <a:cubicBezTo>
                      <a:pt x="1929" y="1891"/>
                      <a:pt x="1965" y="1081"/>
                      <a:pt x="1394" y="903"/>
                    </a:cubicBezTo>
                    <a:cubicBezTo>
                      <a:pt x="1465" y="736"/>
                      <a:pt x="1608" y="617"/>
                      <a:pt x="1787" y="593"/>
                    </a:cubicBezTo>
                    <a:cubicBezTo>
                      <a:pt x="1942" y="553"/>
                      <a:pt x="2102" y="536"/>
                      <a:pt x="2261" y="536"/>
                    </a:cubicBezTo>
                    <a:cubicBezTo>
                      <a:pt x="2904" y="536"/>
                      <a:pt x="3536" y="817"/>
                      <a:pt x="3870" y="998"/>
                    </a:cubicBezTo>
                    <a:lnTo>
                      <a:pt x="3954" y="951"/>
                    </a:lnTo>
                    <a:cubicBezTo>
                      <a:pt x="3627" y="624"/>
                      <a:pt x="2908" y="1"/>
                      <a:pt x="1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0" name="Google Shape;6610;p23"/>
              <p:cNvSpPr/>
              <p:nvPr/>
            </p:nvSpPr>
            <p:spPr>
              <a:xfrm>
                <a:off x="5955672" y="4191335"/>
                <a:ext cx="72263" cy="107389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363" extrusionOk="0">
                    <a:moveTo>
                      <a:pt x="1036" y="0"/>
                    </a:moveTo>
                    <a:cubicBezTo>
                      <a:pt x="631" y="429"/>
                      <a:pt x="0" y="1286"/>
                      <a:pt x="250" y="2346"/>
                    </a:cubicBezTo>
                    <a:cubicBezTo>
                      <a:pt x="433" y="3112"/>
                      <a:pt x="876" y="3362"/>
                      <a:pt x="1295" y="3362"/>
                    </a:cubicBezTo>
                    <a:cubicBezTo>
                      <a:pt x="1696" y="3362"/>
                      <a:pt x="2074" y="3132"/>
                      <a:pt x="2179" y="2905"/>
                    </a:cubicBezTo>
                    <a:cubicBezTo>
                      <a:pt x="2239" y="2774"/>
                      <a:pt x="2262" y="2631"/>
                      <a:pt x="2227" y="2488"/>
                    </a:cubicBezTo>
                    <a:cubicBezTo>
                      <a:pt x="2159" y="2186"/>
                      <a:pt x="1906" y="2031"/>
                      <a:pt x="1652" y="2031"/>
                    </a:cubicBezTo>
                    <a:cubicBezTo>
                      <a:pt x="1417" y="2031"/>
                      <a:pt x="1182" y="2165"/>
                      <a:pt x="1096" y="2441"/>
                    </a:cubicBezTo>
                    <a:cubicBezTo>
                      <a:pt x="929" y="2381"/>
                      <a:pt x="810" y="2227"/>
                      <a:pt x="786" y="2060"/>
                    </a:cubicBezTo>
                    <a:cubicBezTo>
                      <a:pt x="607" y="1345"/>
                      <a:pt x="905" y="572"/>
                      <a:pt x="1131" y="107"/>
                    </a:cubicBezTo>
                    <a:lnTo>
                      <a:pt x="10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1" name="Google Shape;6611;p23"/>
              <p:cNvSpPr/>
              <p:nvPr/>
            </p:nvSpPr>
            <p:spPr>
              <a:xfrm>
                <a:off x="5954905" y="4961068"/>
                <a:ext cx="72646" cy="11080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3470" extrusionOk="0">
                    <a:moveTo>
                      <a:pt x="1317" y="0"/>
                    </a:moveTo>
                    <a:cubicBezTo>
                      <a:pt x="900" y="0"/>
                      <a:pt x="457" y="251"/>
                      <a:pt x="274" y="1017"/>
                    </a:cubicBezTo>
                    <a:cubicBezTo>
                      <a:pt x="0" y="2172"/>
                      <a:pt x="786" y="3101"/>
                      <a:pt x="1167" y="3470"/>
                    </a:cubicBezTo>
                    <a:cubicBezTo>
                      <a:pt x="1191" y="3458"/>
                      <a:pt x="1215" y="3446"/>
                      <a:pt x="1227" y="3422"/>
                    </a:cubicBezTo>
                    <a:cubicBezTo>
                      <a:pt x="1012" y="3017"/>
                      <a:pt x="596" y="2101"/>
                      <a:pt x="798" y="1303"/>
                    </a:cubicBezTo>
                    <a:cubicBezTo>
                      <a:pt x="822" y="1136"/>
                      <a:pt x="941" y="981"/>
                      <a:pt x="1108" y="910"/>
                    </a:cubicBezTo>
                    <a:cubicBezTo>
                      <a:pt x="1200" y="1187"/>
                      <a:pt x="1437" y="1321"/>
                      <a:pt x="1673" y="1321"/>
                    </a:cubicBezTo>
                    <a:cubicBezTo>
                      <a:pt x="1923" y="1321"/>
                      <a:pt x="2171" y="1169"/>
                      <a:pt x="2239" y="874"/>
                    </a:cubicBezTo>
                    <a:cubicBezTo>
                      <a:pt x="2274" y="731"/>
                      <a:pt x="2263" y="577"/>
                      <a:pt x="2191" y="458"/>
                    </a:cubicBezTo>
                    <a:cubicBezTo>
                      <a:pt x="2092" y="230"/>
                      <a:pt x="1717" y="0"/>
                      <a:pt x="1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2" name="Google Shape;6612;p23"/>
              <p:cNvSpPr/>
              <p:nvPr/>
            </p:nvSpPr>
            <p:spPr>
              <a:xfrm>
                <a:off x="5064404" y="4192836"/>
                <a:ext cx="77277" cy="105888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316" extrusionOk="0">
                    <a:moveTo>
                      <a:pt x="1432" y="1"/>
                    </a:moveTo>
                    <a:cubicBezTo>
                      <a:pt x="1396" y="36"/>
                      <a:pt x="1360" y="72"/>
                      <a:pt x="1324" y="120"/>
                    </a:cubicBezTo>
                    <a:cubicBezTo>
                      <a:pt x="1539" y="584"/>
                      <a:pt x="1813" y="1334"/>
                      <a:pt x="1634" y="2013"/>
                    </a:cubicBezTo>
                    <a:cubicBezTo>
                      <a:pt x="1610" y="2180"/>
                      <a:pt x="1491" y="2334"/>
                      <a:pt x="1336" y="2394"/>
                    </a:cubicBezTo>
                    <a:cubicBezTo>
                      <a:pt x="1239" y="2109"/>
                      <a:pt x="1023" y="1991"/>
                      <a:pt x="804" y="1991"/>
                    </a:cubicBezTo>
                    <a:cubicBezTo>
                      <a:pt x="408" y="1991"/>
                      <a:pt x="0" y="2376"/>
                      <a:pt x="253" y="2858"/>
                    </a:cubicBezTo>
                    <a:cubicBezTo>
                      <a:pt x="358" y="3085"/>
                      <a:pt x="736" y="3315"/>
                      <a:pt x="1137" y="3315"/>
                    </a:cubicBezTo>
                    <a:cubicBezTo>
                      <a:pt x="1556" y="3315"/>
                      <a:pt x="1999" y="3065"/>
                      <a:pt x="2182" y="2299"/>
                    </a:cubicBezTo>
                    <a:cubicBezTo>
                      <a:pt x="2420" y="1275"/>
                      <a:pt x="1836" y="441"/>
                      <a:pt x="14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3" name="Google Shape;6613;p23"/>
              <p:cNvSpPr/>
              <p:nvPr/>
            </p:nvSpPr>
            <p:spPr>
              <a:xfrm>
                <a:off x="5069417" y="4961068"/>
                <a:ext cx="73030" cy="111572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494" extrusionOk="0">
                    <a:moveTo>
                      <a:pt x="968" y="0"/>
                    </a:moveTo>
                    <a:cubicBezTo>
                      <a:pt x="567" y="0"/>
                      <a:pt x="189" y="230"/>
                      <a:pt x="84" y="458"/>
                    </a:cubicBezTo>
                    <a:cubicBezTo>
                      <a:pt x="24" y="577"/>
                      <a:pt x="1" y="731"/>
                      <a:pt x="36" y="874"/>
                    </a:cubicBezTo>
                    <a:cubicBezTo>
                      <a:pt x="104" y="1169"/>
                      <a:pt x="355" y="1321"/>
                      <a:pt x="607" y="1321"/>
                    </a:cubicBezTo>
                    <a:cubicBezTo>
                      <a:pt x="844" y="1321"/>
                      <a:pt x="1081" y="1187"/>
                      <a:pt x="1167" y="910"/>
                    </a:cubicBezTo>
                    <a:cubicBezTo>
                      <a:pt x="1334" y="981"/>
                      <a:pt x="1453" y="1124"/>
                      <a:pt x="1477" y="1303"/>
                    </a:cubicBezTo>
                    <a:cubicBezTo>
                      <a:pt x="1691" y="2124"/>
                      <a:pt x="1251" y="3053"/>
                      <a:pt x="1037" y="3446"/>
                    </a:cubicBezTo>
                    <a:cubicBezTo>
                      <a:pt x="1048" y="3458"/>
                      <a:pt x="1072" y="3482"/>
                      <a:pt x="1084" y="3494"/>
                    </a:cubicBezTo>
                    <a:cubicBezTo>
                      <a:pt x="1453" y="3148"/>
                      <a:pt x="2287" y="2196"/>
                      <a:pt x="2013" y="1017"/>
                    </a:cubicBezTo>
                    <a:cubicBezTo>
                      <a:pt x="1830" y="251"/>
                      <a:pt x="1387" y="0"/>
                      <a:pt x="9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14" name="Google Shape;6614;p23"/>
          <p:cNvGrpSpPr/>
          <p:nvPr/>
        </p:nvGrpSpPr>
        <p:grpSpPr>
          <a:xfrm>
            <a:off x="0" y="-10"/>
            <a:ext cx="2066114" cy="1032777"/>
            <a:chOff x="-1055125" y="995825"/>
            <a:chExt cx="2073787" cy="1036612"/>
          </a:xfrm>
        </p:grpSpPr>
        <p:sp>
          <p:nvSpPr>
            <p:cNvPr id="6615" name="Google Shape;6615;p23"/>
            <p:cNvSpPr/>
            <p:nvPr/>
          </p:nvSpPr>
          <p:spPr>
            <a:xfrm>
              <a:off x="-1055125" y="995825"/>
              <a:ext cx="2073787" cy="1036612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23"/>
            <p:cNvSpPr/>
            <p:nvPr/>
          </p:nvSpPr>
          <p:spPr>
            <a:xfrm>
              <a:off x="-689554" y="1125894"/>
              <a:ext cx="1484155" cy="776464"/>
            </a:xfrm>
            <a:custGeom>
              <a:avLst/>
              <a:gdLst/>
              <a:ahLst/>
              <a:cxnLst/>
              <a:rect l="l" t="t" r="r" b="b"/>
              <a:pathLst>
                <a:path w="46031" h="24082" extrusionOk="0">
                  <a:moveTo>
                    <a:pt x="2239" y="10728"/>
                  </a:moveTo>
                  <a:lnTo>
                    <a:pt x="2025" y="10990"/>
                  </a:lnTo>
                  <a:cubicBezTo>
                    <a:pt x="2025" y="10990"/>
                    <a:pt x="2049" y="11145"/>
                    <a:pt x="1918" y="11168"/>
                  </a:cubicBezTo>
                  <a:cubicBezTo>
                    <a:pt x="1903" y="11173"/>
                    <a:pt x="1889" y="11175"/>
                    <a:pt x="1874" y="11175"/>
                  </a:cubicBezTo>
                  <a:cubicBezTo>
                    <a:pt x="1803" y="11175"/>
                    <a:pt x="1733" y="11128"/>
                    <a:pt x="1703" y="11049"/>
                  </a:cubicBezTo>
                  <a:cubicBezTo>
                    <a:pt x="1644" y="11061"/>
                    <a:pt x="1584" y="11085"/>
                    <a:pt x="1537" y="11109"/>
                  </a:cubicBezTo>
                  <a:cubicBezTo>
                    <a:pt x="1453" y="11145"/>
                    <a:pt x="1394" y="11204"/>
                    <a:pt x="1346" y="11276"/>
                  </a:cubicBezTo>
                  <a:cubicBezTo>
                    <a:pt x="1418" y="11097"/>
                    <a:pt x="1596" y="10954"/>
                    <a:pt x="1787" y="10930"/>
                  </a:cubicBezTo>
                  <a:cubicBezTo>
                    <a:pt x="1953" y="10918"/>
                    <a:pt x="2120" y="10847"/>
                    <a:pt x="2239" y="10728"/>
                  </a:cubicBezTo>
                  <a:close/>
                  <a:moveTo>
                    <a:pt x="13788" y="11847"/>
                  </a:moveTo>
                  <a:cubicBezTo>
                    <a:pt x="13788" y="11871"/>
                    <a:pt x="13800" y="11895"/>
                    <a:pt x="13812" y="11919"/>
                  </a:cubicBezTo>
                  <a:lnTo>
                    <a:pt x="13788" y="11895"/>
                  </a:lnTo>
                  <a:lnTo>
                    <a:pt x="13788" y="11847"/>
                  </a:lnTo>
                  <a:close/>
                  <a:moveTo>
                    <a:pt x="28242" y="23099"/>
                  </a:moveTo>
                  <a:lnTo>
                    <a:pt x="28278" y="23110"/>
                  </a:lnTo>
                  <a:lnTo>
                    <a:pt x="28278" y="23134"/>
                  </a:lnTo>
                  <a:lnTo>
                    <a:pt x="28242" y="23099"/>
                  </a:lnTo>
                  <a:close/>
                  <a:moveTo>
                    <a:pt x="15419" y="0"/>
                  </a:moveTo>
                  <a:lnTo>
                    <a:pt x="15419" y="0"/>
                  </a:lnTo>
                  <a:cubicBezTo>
                    <a:pt x="16693" y="893"/>
                    <a:pt x="16884" y="2679"/>
                    <a:pt x="16955" y="4227"/>
                  </a:cubicBezTo>
                  <a:cubicBezTo>
                    <a:pt x="17098" y="7251"/>
                    <a:pt x="17217" y="10430"/>
                    <a:pt x="15836" y="13121"/>
                  </a:cubicBezTo>
                  <a:cubicBezTo>
                    <a:pt x="15324" y="11085"/>
                    <a:pt x="15015" y="9013"/>
                    <a:pt x="14895" y="6930"/>
                  </a:cubicBezTo>
                  <a:cubicBezTo>
                    <a:pt x="14860" y="6513"/>
                    <a:pt x="14967" y="6096"/>
                    <a:pt x="15169" y="5727"/>
                  </a:cubicBezTo>
                  <a:cubicBezTo>
                    <a:pt x="15431" y="5275"/>
                    <a:pt x="15622" y="5180"/>
                    <a:pt x="16467" y="5168"/>
                  </a:cubicBezTo>
                  <a:cubicBezTo>
                    <a:pt x="15753" y="4918"/>
                    <a:pt x="15098" y="4715"/>
                    <a:pt x="14776" y="4025"/>
                  </a:cubicBezTo>
                  <a:cubicBezTo>
                    <a:pt x="14482" y="3380"/>
                    <a:pt x="14844" y="2638"/>
                    <a:pt x="15679" y="2638"/>
                  </a:cubicBezTo>
                  <a:cubicBezTo>
                    <a:pt x="15722" y="2638"/>
                    <a:pt x="15766" y="2640"/>
                    <a:pt x="15812" y="2644"/>
                  </a:cubicBezTo>
                  <a:cubicBezTo>
                    <a:pt x="12678" y="1584"/>
                    <a:pt x="10454" y="1026"/>
                    <a:pt x="7301" y="1026"/>
                  </a:cubicBezTo>
                  <a:cubicBezTo>
                    <a:pt x="7052" y="1026"/>
                    <a:pt x="6798" y="1029"/>
                    <a:pt x="6537" y="1036"/>
                  </a:cubicBezTo>
                  <a:cubicBezTo>
                    <a:pt x="5156" y="1072"/>
                    <a:pt x="4870" y="1572"/>
                    <a:pt x="4870" y="1572"/>
                  </a:cubicBezTo>
                  <a:cubicBezTo>
                    <a:pt x="4870" y="1572"/>
                    <a:pt x="4773" y="1568"/>
                    <a:pt x="4622" y="1568"/>
                  </a:cubicBezTo>
                  <a:cubicBezTo>
                    <a:pt x="4105" y="1568"/>
                    <a:pt x="2956" y="1611"/>
                    <a:pt x="2882" y="1989"/>
                  </a:cubicBezTo>
                  <a:cubicBezTo>
                    <a:pt x="3038" y="1972"/>
                    <a:pt x="3195" y="1964"/>
                    <a:pt x="3353" y="1964"/>
                  </a:cubicBezTo>
                  <a:cubicBezTo>
                    <a:pt x="4917" y="1964"/>
                    <a:pt x="6537" y="2747"/>
                    <a:pt x="7597" y="3894"/>
                  </a:cubicBezTo>
                  <a:cubicBezTo>
                    <a:pt x="8764" y="5156"/>
                    <a:pt x="9788" y="6549"/>
                    <a:pt x="10633" y="8049"/>
                  </a:cubicBezTo>
                  <a:cubicBezTo>
                    <a:pt x="10538" y="7478"/>
                    <a:pt x="10407" y="7085"/>
                    <a:pt x="10347" y="6585"/>
                  </a:cubicBezTo>
                  <a:cubicBezTo>
                    <a:pt x="10335" y="6394"/>
                    <a:pt x="10347" y="6192"/>
                    <a:pt x="10609" y="6096"/>
                  </a:cubicBezTo>
                  <a:cubicBezTo>
                    <a:pt x="10652" y="6082"/>
                    <a:pt x="10697" y="6075"/>
                    <a:pt x="10741" y="6075"/>
                  </a:cubicBezTo>
                  <a:cubicBezTo>
                    <a:pt x="11066" y="6075"/>
                    <a:pt x="11411" y="6423"/>
                    <a:pt x="11526" y="6632"/>
                  </a:cubicBezTo>
                  <a:cubicBezTo>
                    <a:pt x="12324" y="8025"/>
                    <a:pt x="13002" y="9502"/>
                    <a:pt x="13526" y="11026"/>
                  </a:cubicBezTo>
                  <a:lnTo>
                    <a:pt x="12943" y="11026"/>
                  </a:lnTo>
                  <a:cubicBezTo>
                    <a:pt x="12800" y="11026"/>
                    <a:pt x="12669" y="11038"/>
                    <a:pt x="12538" y="11061"/>
                  </a:cubicBezTo>
                  <a:lnTo>
                    <a:pt x="12324" y="10918"/>
                  </a:lnTo>
                  <a:cubicBezTo>
                    <a:pt x="12336" y="10835"/>
                    <a:pt x="12348" y="10740"/>
                    <a:pt x="12348" y="10645"/>
                  </a:cubicBezTo>
                  <a:cubicBezTo>
                    <a:pt x="12348" y="10490"/>
                    <a:pt x="12324" y="10192"/>
                    <a:pt x="12324" y="10192"/>
                  </a:cubicBezTo>
                  <a:cubicBezTo>
                    <a:pt x="12098" y="10121"/>
                    <a:pt x="11859" y="10061"/>
                    <a:pt x="11621" y="10037"/>
                  </a:cubicBezTo>
                  <a:cubicBezTo>
                    <a:pt x="11509" y="10027"/>
                    <a:pt x="11396" y="10021"/>
                    <a:pt x="11285" y="10021"/>
                  </a:cubicBezTo>
                  <a:cubicBezTo>
                    <a:pt x="11149" y="10021"/>
                    <a:pt x="11014" y="10030"/>
                    <a:pt x="10883" y="10049"/>
                  </a:cubicBezTo>
                  <a:cubicBezTo>
                    <a:pt x="10740" y="9978"/>
                    <a:pt x="10609" y="9906"/>
                    <a:pt x="10478" y="9835"/>
                  </a:cubicBezTo>
                  <a:cubicBezTo>
                    <a:pt x="10478" y="9740"/>
                    <a:pt x="10478" y="9644"/>
                    <a:pt x="10466" y="9537"/>
                  </a:cubicBezTo>
                  <a:cubicBezTo>
                    <a:pt x="10431" y="9359"/>
                    <a:pt x="10395" y="9133"/>
                    <a:pt x="10395" y="9133"/>
                  </a:cubicBezTo>
                  <a:cubicBezTo>
                    <a:pt x="10193" y="9133"/>
                    <a:pt x="9990" y="9144"/>
                    <a:pt x="9788" y="9180"/>
                  </a:cubicBezTo>
                  <a:cubicBezTo>
                    <a:pt x="9573" y="9216"/>
                    <a:pt x="9359" y="9252"/>
                    <a:pt x="9240" y="9275"/>
                  </a:cubicBezTo>
                  <a:cubicBezTo>
                    <a:pt x="9085" y="9228"/>
                    <a:pt x="8942" y="9168"/>
                    <a:pt x="8799" y="9121"/>
                  </a:cubicBezTo>
                  <a:cubicBezTo>
                    <a:pt x="8764" y="9002"/>
                    <a:pt x="8740" y="8894"/>
                    <a:pt x="8716" y="8775"/>
                  </a:cubicBezTo>
                  <a:cubicBezTo>
                    <a:pt x="8680" y="8561"/>
                    <a:pt x="8657" y="8442"/>
                    <a:pt x="8657" y="8442"/>
                  </a:cubicBezTo>
                  <a:cubicBezTo>
                    <a:pt x="8454" y="8466"/>
                    <a:pt x="8264" y="8513"/>
                    <a:pt x="8061" y="8573"/>
                  </a:cubicBezTo>
                  <a:cubicBezTo>
                    <a:pt x="7835" y="8644"/>
                    <a:pt x="7621" y="8716"/>
                    <a:pt x="7514" y="8775"/>
                  </a:cubicBezTo>
                  <a:cubicBezTo>
                    <a:pt x="7430" y="8752"/>
                    <a:pt x="7347" y="8740"/>
                    <a:pt x="7275" y="8728"/>
                  </a:cubicBezTo>
                  <a:cubicBezTo>
                    <a:pt x="7240" y="8644"/>
                    <a:pt x="7204" y="8561"/>
                    <a:pt x="7180" y="8478"/>
                  </a:cubicBezTo>
                  <a:cubicBezTo>
                    <a:pt x="7121" y="8287"/>
                    <a:pt x="7085" y="8180"/>
                    <a:pt x="7085" y="8180"/>
                  </a:cubicBezTo>
                  <a:cubicBezTo>
                    <a:pt x="6906" y="8228"/>
                    <a:pt x="6740" y="8287"/>
                    <a:pt x="6573" y="8371"/>
                  </a:cubicBezTo>
                  <a:cubicBezTo>
                    <a:pt x="6383" y="8466"/>
                    <a:pt x="6204" y="8561"/>
                    <a:pt x="6109" y="8609"/>
                  </a:cubicBezTo>
                  <a:lnTo>
                    <a:pt x="5871" y="8609"/>
                  </a:lnTo>
                  <a:cubicBezTo>
                    <a:pt x="5823" y="8537"/>
                    <a:pt x="5775" y="8454"/>
                    <a:pt x="5728" y="8382"/>
                  </a:cubicBezTo>
                  <a:lnTo>
                    <a:pt x="5597" y="8132"/>
                  </a:lnTo>
                  <a:cubicBezTo>
                    <a:pt x="5454" y="8204"/>
                    <a:pt x="5323" y="8287"/>
                    <a:pt x="5204" y="8394"/>
                  </a:cubicBezTo>
                  <a:cubicBezTo>
                    <a:pt x="5013" y="8537"/>
                    <a:pt x="4823" y="8692"/>
                    <a:pt x="4787" y="8716"/>
                  </a:cubicBezTo>
                  <a:lnTo>
                    <a:pt x="4716" y="8728"/>
                  </a:lnTo>
                  <a:cubicBezTo>
                    <a:pt x="4692" y="8680"/>
                    <a:pt x="4668" y="8644"/>
                    <a:pt x="4632" y="8609"/>
                  </a:cubicBezTo>
                  <a:cubicBezTo>
                    <a:pt x="4585" y="8537"/>
                    <a:pt x="4478" y="8418"/>
                    <a:pt x="4478" y="8418"/>
                  </a:cubicBezTo>
                  <a:cubicBezTo>
                    <a:pt x="4382" y="8478"/>
                    <a:pt x="4299" y="8537"/>
                    <a:pt x="4216" y="8609"/>
                  </a:cubicBezTo>
                  <a:cubicBezTo>
                    <a:pt x="4120" y="8704"/>
                    <a:pt x="4049" y="8799"/>
                    <a:pt x="3977" y="8906"/>
                  </a:cubicBezTo>
                  <a:lnTo>
                    <a:pt x="3835" y="8954"/>
                  </a:lnTo>
                  <a:cubicBezTo>
                    <a:pt x="3811" y="8918"/>
                    <a:pt x="3775" y="8882"/>
                    <a:pt x="3739" y="8847"/>
                  </a:cubicBezTo>
                  <a:cubicBezTo>
                    <a:pt x="3680" y="8799"/>
                    <a:pt x="3561" y="8704"/>
                    <a:pt x="3561" y="8704"/>
                  </a:cubicBezTo>
                  <a:cubicBezTo>
                    <a:pt x="3477" y="8763"/>
                    <a:pt x="3394" y="8847"/>
                    <a:pt x="3323" y="8930"/>
                  </a:cubicBezTo>
                  <a:cubicBezTo>
                    <a:pt x="3239" y="9025"/>
                    <a:pt x="3156" y="9144"/>
                    <a:pt x="3096" y="9263"/>
                  </a:cubicBezTo>
                  <a:cubicBezTo>
                    <a:pt x="3025" y="9299"/>
                    <a:pt x="2965" y="9335"/>
                    <a:pt x="2894" y="9383"/>
                  </a:cubicBezTo>
                  <a:cubicBezTo>
                    <a:pt x="2894" y="8311"/>
                    <a:pt x="3406" y="7382"/>
                    <a:pt x="4239" y="6442"/>
                  </a:cubicBezTo>
                  <a:lnTo>
                    <a:pt x="4239" y="6442"/>
                  </a:lnTo>
                  <a:cubicBezTo>
                    <a:pt x="3287" y="7085"/>
                    <a:pt x="2596" y="8073"/>
                    <a:pt x="2334" y="9192"/>
                  </a:cubicBezTo>
                  <a:cubicBezTo>
                    <a:pt x="2311" y="9002"/>
                    <a:pt x="2084" y="8752"/>
                    <a:pt x="2061" y="8561"/>
                  </a:cubicBezTo>
                  <a:cubicBezTo>
                    <a:pt x="1989" y="8811"/>
                    <a:pt x="1894" y="9061"/>
                    <a:pt x="1763" y="9287"/>
                  </a:cubicBezTo>
                  <a:cubicBezTo>
                    <a:pt x="1822" y="8240"/>
                    <a:pt x="2049" y="7216"/>
                    <a:pt x="2430" y="6239"/>
                  </a:cubicBezTo>
                  <a:lnTo>
                    <a:pt x="2430" y="6239"/>
                  </a:lnTo>
                  <a:cubicBezTo>
                    <a:pt x="1549" y="7144"/>
                    <a:pt x="1215" y="8787"/>
                    <a:pt x="1191" y="10025"/>
                  </a:cubicBezTo>
                  <a:lnTo>
                    <a:pt x="1191" y="10073"/>
                  </a:lnTo>
                  <a:cubicBezTo>
                    <a:pt x="596" y="10823"/>
                    <a:pt x="703" y="11168"/>
                    <a:pt x="394" y="11692"/>
                  </a:cubicBezTo>
                  <a:cubicBezTo>
                    <a:pt x="227" y="11942"/>
                    <a:pt x="96" y="12228"/>
                    <a:pt x="25" y="12514"/>
                  </a:cubicBezTo>
                  <a:cubicBezTo>
                    <a:pt x="1" y="12621"/>
                    <a:pt x="1" y="12728"/>
                    <a:pt x="13" y="12835"/>
                  </a:cubicBezTo>
                  <a:cubicBezTo>
                    <a:pt x="48" y="13252"/>
                    <a:pt x="894" y="13657"/>
                    <a:pt x="894" y="13657"/>
                  </a:cubicBezTo>
                  <a:cubicBezTo>
                    <a:pt x="894" y="13657"/>
                    <a:pt x="763" y="13097"/>
                    <a:pt x="1370" y="12407"/>
                  </a:cubicBezTo>
                  <a:cubicBezTo>
                    <a:pt x="1941" y="11740"/>
                    <a:pt x="3013" y="11657"/>
                    <a:pt x="3644" y="11061"/>
                  </a:cubicBezTo>
                  <a:cubicBezTo>
                    <a:pt x="3977" y="10752"/>
                    <a:pt x="4168" y="10276"/>
                    <a:pt x="4573" y="10061"/>
                  </a:cubicBezTo>
                  <a:cubicBezTo>
                    <a:pt x="4781" y="9962"/>
                    <a:pt x="5006" y="9912"/>
                    <a:pt x="5234" y="9912"/>
                  </a:cubicBezTo>
                  <a:cubicBezTo>
                    <a:pt x="5279" y="9912"/>
                    <a:pt x="5325" y="9914"/>
                    <a:pt x="5370" y="9918"/>
                  </a:cubicBezTo>
                  <a:cubicBezTo>
                    <a:pt x="7025" y="10014"/>
                    <a:pt x="8395" y="11264"/>
                    <a:pt x="9288" y="12645"/>
                  </a:cubicBezTo>
                  <a:cubicBezTo>
                    <a:pt x="10181" y="14038"/>
                    <a:pt x="10752" y="15621"/>
                    <a:pt x="11681" y="16979"/>
                  </a:cubicBezTo>
                  <a:cubicBezTo>
                    <a:pt x="11305" y="17199"/>
                    <a:pt x="10866" y="17237"/>
                    <a:pt x="10416" y="17237"/>
                  </a:cubicBezTo>
                  <a:cubicBezTo>
                    <a:pt x="10176" y="17237"/>
                    <a:pt x="9933" y="17226"/>
                    <a:pt x="9695" y="17226"/>
                  </a:cubicBezTo>
                  <a:cubicBezTo>
                    <a:pt x="9631" y="17226"/>
                    <a:pt x="9566" y="17227"/>
                    <a:pt x="9502" y="17229"/>
                  </a:cubicBezTo>
                  <a:cubicBezTo>
                    <a:pt x="8764" y="17241"/>
                    <a:pt x="7883" y="17622"/>
                    <a:pt x="7835" y="18360"/>
                  </a:cubicBezTo>
                  <a:cubicBezTo>
                    <a:pt x="7883" y="18193"/>
                    <a:pt x="8097" y="18134"/>
                    <a:pt x="8371" y="17967"/>
                  </a:cubicBezTo>
                  <a:lnTo>
                    <a:pt x="8371" y="17967"/>
                  </a:lnTo>
                  <a:cubicBezTo>
                    <a:pt x="8252" y="18217"/>
                    <a:pt x="8430" y="18550"/>
                    <a:pt x="8466" y="18693"/>
                  </a:cubicBezTo>
                  <a:lnTo>
                    <a:pt x="8692" y="18205"/>
                  </a:lnTo>
                  <a:lnTo>
                    <a:pt x="8692" y="18205"/>
                  </a:lnTo>
                  <a:cubicBezTo>
                    <a:pt x="8682" y="18450"/>
                    <a:pt x="8899" y="18730"/>
                    <a:pt x="9142" y="18730"/>
                  </a:cubicBezTo>
                  <a:cubicBezTo>
                    <a:pt x="9182" y="18730"/>
                    <a:pt x="9223" y="18722"/>
                    <a:pt x="9264" y="18705"/>
                  </a:cubicBezTo>
                  <a:cubicBezTo>
                    <a:pt x="8907" y="18622"/>
                    <a:pt x="8930" y="18038"/>
                    <a:pt x="9228" y="17836"/>
                  </a:cubicBezTo>
                  <a:cubicBezTo>
                    <a:pt x="9401" y="17717"/>
                    <a:pt x="9603" y="17678"/>
                    <a:pt x="9810" y="17678"/>
                  </a:cubicBezTo>
                  <a:cubicBezTo>
                    <a:pt x="9974" y="17678"/>
                    <a:pt x="10142" y="17702"/>
                    <a:pt x="10300" y="17729"/>
                  </a:cubicBezTo>
                  <a:cubicBezTo>
                    <a:pt x="11062" y="17860"/>
                    <a:pt x="11824" y="17991"/>
                    <a:pt x="12574" y="18122"/>
                  </a:cubicBezTo>
                  <a:cubicBezTo>
                    <a:pt x="12252" y="18943"/>
                    <a:pt x="11931" y="19800"/>
                    <a:pt x="12026" y="20670"/>
                  </a:cubicBezTo>
                  <a:cubicBezTo>
                    <a:pt x="12109" y="21551"/>
                    <a:pt x="12740" y="22432"/>
                    <a:pt x="13610" y="22503"/>
                  </a:cubicBezTo>
                  <a:cubicBezTo>
                    <a:pt x="13110" y="22277"/>
                    <a:pt x="12729" y="21848"/>
                    <a:pt x="12562" y="21324"/>
                  </a:cubicBezTo>
                  <a:lnTo>
                    <a:pt x="12562" y="21324"/>
                  </a:lnTo>
                  <a:cubicBezTo>
                    <a:pt x="12765" y="21679"/>
                    <a:pt x="13131" y="21876"/>
                    <a:pt x="13505" y="21876"/>
                  </a:cubicBezTo>
                  <a:cubicBezTo>
                    <a:pt x="13722" y="21876"/>
                    <a:pt x="13941" y="21810"/>
                    <a:pt x="14133" y="21670"/>
                  </a:cubicBezTo>
                  <a:lnTo>
                    <a:pt x="14133" y="21670"/>
                  </a:lnTo>
                  <a:cubicBezTo>
                    <a:pt x="14024" y="21700"/>
                    <a:pt x="13912" y="21716"/>
                    <a:pt x="13801" y="21716"/>
                  </a:cubicBezTo>
                  <a:cubicBezTo>
                    <a:pt x="13523" y="21716"/>
                    <a:pt x="13247" y="21622"/>
                    <a:pt x="13026" y="21444"/>
                  </a:cubicBezTo>
                  <a:lnTo>
                    <a:pt x="13026" y="21444"/>
                  </a:lnTo>
                  <a:cubicBezTo>
                    <a:pt x="13048" y="21445"/>
                    <a:pt x="13071" y="21446"/>
                    <a:pt x="13093" y="21446"/>
                  </a:cubicBezTo>
                  <a:cubicBezTo>
                    <a:pt x="13354" y="21446"/>
                    <a:pt x="13598" y="21318"/>
                    <a:pt x="13741" y="21098"/>
                  </a:cubicBezTo>
                  <a:lnTo>
                    <a:pt x="13741" y="21098"/>
                  </a:lnTo>
                  <a:cubicBezTo>
                    <a:pt x="13599" y="21148"/>
                    <a:pt x="13450" y="21173"/>
                    <a:pt x="13302" y="21173"/>
                  </a:cubicBezTo>
                  <a:cubicBezTo>
                    <a:pt x="13026" y="21173"/>
                    <a:pt x="12751" y="21086"/>
                    <a:pt x="12526" y="20908"/>
                  </a:cubicBezTo>
                  <a:cubicBezTo>
                    <a:pt x="12657" y="20217"/>
                    <a:pt x="12895" y="19562"/>
                    <a:pt x="13252" y="18955"/>
                  </a:cubicBezTo>
                  <a:cubicBezTo>
                    <a:pt x="14584" y="19477"/>
                    <a:pt x="15990" y="19740"/>
                    <a:pt x="17405" y="19740"/>
                  </a:cubicBezTo>
                  <a:cubicBezTo>
                    <a:pt x="17862" y="19740"/>
                    <a:pt x="18320" y="19713"/>
                    <a:pt x="18777" y="19658"/>
                  </a:cubicBezTo>
                  <a:lnTo>
                    <a:pt x="18777" y="19658"/>
                  </a:lnTo>
                  <a:cubicBezTo>
                    <a:pt x="18717" y="20610"/>
                    <a:pt x="19527" y="21432"/>
                    <a:pt x="20420" y="21741"/>
                  </a:cubicBezTo>
                  <a:cubicBezTo>
                    <a:pt x="21072" y="21976"/>
                    <a:pt x="21768" y="22007"/>
                    <a:pt x="22462" y="22007"/>
                  </a:cubicBezTo>
                  <a:cubicBezTo>
                    <a:pt x="22719" y="22007"/>
                    <a:pt x="22976" y="22003"/>
                    <a:pt x="23230" y="22003"/>
                  </a:cubicBezTo>
                  <a:cubicBezTo>
                    <a:pt x="24921" y="22003"/>
                    <a:pt x="26742" y="22265"/>
                    <a:pt x="27992" y="23408"/>
                  </a:cubicBezTo>
                  <a:cubicBezTo>
                    <a:pt x="28266" y="23646"/>
                    <a:pt x="28516" y="23944"/>
                    <a:pt x="28862" y="24051"/>
                  </a:cubicBezTo>
                  <a:cubicBezTo>
                    <a:pt x="28926" y="24072"/>
                    <a:pt x="28997" y="24082"/>
                    <a:pt x="29068" y="24082"/>
                  </a:cubicBezTo>
                  <a:cubicBezTo>
                    <a:pt x="29363" y="24082"/>
                    <a:pt x="29676" y="23910"/>
                    <a:pt x="29695" y="23622"/>
                  </a:cubicBezTo>
                  <a:lnTo>
                    <a:pt x="29695" y="23622"/>
                  </a:lnTo>
                  <a:cubicBezTo>
                    <a:pt x="29564" y="23673"/>
                    <a:pt x="29426" y="23698"/>
                    <a:pt x="29289" y="23698"/>
                  </a:cubicBezTo>
                  <a:cubicBezTo>
                    <a:pt x="29103" y="23698"/>
                    <a:pt x="28919" y="23652"/>
                    <a:pt x="28754" y="23563"/>
                  </a:cubicBezTo>
                  <a:lnTo>
                    <a:pt x="28754" y="23563"/>
                  </a:lnTo>
                  <a:cubicBezTo>
                    <a:pt x="28794" y="23573"/>
                    <a:pt x="28833" y="23578"/>
                    <a:pt x="28871" y="23578"/>
                  </a:cubicBezTo>
                  <a:cubicBezTo>
                    <a:pt x="29276" y="23578"/>
                    <a:pt x="29614" y="23042"/>
                    <a:pt x="29385" y="22694"/>
                  </a:cubicBezTo>
                  <a:lnTo>
                    <a:pt x="29385" y="22694"/>
                  </a:lnTo>
                  <a:lnTo>
                    <a:pt x="28909" y="23134"/>
                  </a:lnTo>
                  <a:lnTo>
                    <a:pt x="25313" y="21205"/>
                  </a:lnTo>
                  <a:cubicBezTo>
                    <a:pt x="24562" y="20806"/>
                    <a:pt x="23764" y="20396"/>
                    <a:pt x="22909" y="20396"/>
                  </a:cubicBezTo>
                  <a:cubicBezTo>
                    <a:pt x="22897" y="20396"/>
                    <a:pt x="22885" y="20396"/>
                    <a:pt x="22873" y="20396"/>
                  </a:cubicBezTo>
                  <a:cubicBezTo>
                    <a:pt x="22504" y="20396"/>
                    <a:pt x="21980" y="20384"/>
                    <a:pt x="21920" y="20015"/>
                  </a:cubicBezTo>
                  <a:cubicBezTo>
                    <a:pt x="22312" y="19935"/>
                    <a:pt x="22708" y="19902"/>
                    <a:pt x="23105" y="19902"/>
                  </a:cubicBezTo>
                  <a:cubicBezTo>
                    <a:pt x="24132" y="19902"/>
                    <a:pt x="25169" y="20125"/>
                    <a:pt x="26183" y="20348"/>
                  </a:cubicBezTo>
                  <a:lnTo>
                    <a:pt x="30362" y="21289"/>
                  </a:lnTo>
                  <a:cubicBezTo>
                    <a:pt x="30631" y="21350"/>
                    <a:pt x="30906" y="21407"/>
                    <a:pt x="31173" y="21407"/>
                  </a:cubicBezTo>
                  <a:cubicBezTo>
                    <a:pt x="31318" y="21407"/>
                    <a:pt x="31461" y="21390"/>
                    <a:pt x="31600" y="21348"/>
                  </a:cubicBezTo>
                  <a:cubicBezTo>
                    <a:pt x="32005" y="21217"/>
                    <a:pt x="32338" y="20789"/>
                    <a:pt x="32195" y="20396"/>
                  </a:cubicBezTo>
                  <a:lnTo>
                    <a:pt x="32195" y="20396"/>
                  </a:lnTo>
                  <a:cubicBezTo>
                    <a:pt x="32005" y="20801"/>
                    <a:pt x="31612" y="21074"/>
                    <a:pt x="31159" y="21134"/>
                  </a:cubicBezTo>
                  <a:cubicBezTo>
                    <a:pt x="31612" y="20908"/>
                    <a:pt x="31779" y="20348"/>
                    <a:pt x="31540" y="19908"/>
                  </a:cubicBezTo>
                  <a:lnTo>
                    <a:pt x="31540" y="19908"/>
                  </a:lnTo>
                  <a:cubicBezTo>
                    <a:pt x="31540" y="20420"/>
                    <a:pt x="31112" y="20836"/>
                    <a:pt x="30600" y="20836"/>
                  </a:cubicBezTo>
                  <a:cubicBezTo>
                    <a:pt x="30957" y="20634"/>
                    <a:pt x="31100" y="20181"/>
                    <a:pt x="30897" y="19824"/>
                  </a:cubicBezTo>
                  <a:lnTo>
                    <a:pt x="30897" y="19824"/>
                  </a:lnTo>
                  <a:cubicBezTo>
                    <a:pt x="30945" y="20205"/>
                    <a:pt x="30564" y="20539"/>
                    <a:pt x="30183" y="20586"/>
                  </a:cubicBezTo>
                  <a:cubicBezTo>
                    <a:pt x="30118" y="20596"/>
                    <a:pt x="30053" y="20601"/>
                    <a:pt x="29989" y="20601"/>
                  </a:cubicBezTo>
                  <a:cubicBezTo>
                    <a:pt x="29676" y="20601"/>
                    <a:pt x="29370" y="20492"/>
                    <a:pt x="29064" y="20384"/>
                  </a:cubicBezTo>
                  <a:lnTo>
                    <a:pt x="25433" y="19027"/>
                  </a:lnTo>
                  <a:cubicBezTo>
                    <a:pt x="28552" y="17753"/>
                    <a:pt x="31088" y="15395"/>
                    <a:pt x="33791" y="13383"/>
                  </a:cubicBezTo>
                  <a:cubicBezTo>
                    <a:pt x="36330" y="11503"/>
                    <a:pt x="39122" y="9645"/>
                    <a:pt x="42246" y="9645"/>
                  </a:cubicBezTo>
                  <a:cubicBezTo>
                    <a:pt x="42446" y="9645"/>
                    <a:pt x="42648" y="9652"/>
                    <a:pt x="42851" y="9668"/>
                  </a:cubicBezTo>
                  <a:cubicBezTo>
                    <a:pt x="43470" y="9716"/>
                    <a:pt x="43982" y="9775"/>
                    <a:pt x="44375" y="9811"/>
                  </a:cubicBezTo>
                  <a:lnTo>
                    <a:pt x="44078" y="10025"/>
                  </a:lnTo>
                  <a:cubicBezTo>
                    <a:pt x="44078" y="10025"/>
                    <a:pt x="44649" y="10133"/>
                    <a:pt x="45125" y="10180"/>
                  </a:cubicBezTo>
                  <a:cubicBezTo>
                    <a:pt x="45530" y="10216"/>
                    <a:pt x="46030" y="10228"/>
                    <a:pt x="46030" y="10228"/>
                  </a:cubicBezTo>
                  <a:cubicBezTo>
                    <a:pt x="45804" y="10025"/>
                    <a:pt x="45566" y="9835"/>
                    <a:pt x="45304" y="9680"/>
                  </a:cubicBezTo>
                  <a:cubicBezTo>
                    <a:pt x="45054" y="9537"/>
                    <a:pt x="44792" y="9430"/>
                    <a:pt x="44518" y="9347"/>
                  </a:cubicBezTo>
                  <a:lnTo>
                    <a:pt x="44471" y="9633"/>
                  </a:lnTo>
                  <a:cubicBezTo>
                    <a:pt x="44078" y="9514"/>
                    <a:pt x="43685" y="9418"/>
                    <a:pt x="43292" y="9347"/>
                  </a:cubicBezTo>
                  <a:lnTo>
                    <a:pt x="43113" y="8835"/>
                  </a:lnTo>
                  <a:cubicBezTo>
                    <a:pt x="43080" y="8833"/>
                    <a:pt x="43047" y="8832"/>
                    <a:pt x="43014" y="8832"/>
                  </a:cubicBezTo>
                  <a:cubicBezTo>
                    <a:pt x="42619" y="8832"/>
                    <a:pt x="42230" y="8962"/>
                    <a:pt x="41923" y="9204"/>
                  </a:cubicBezTo>
                  <a:cubicBezTo>
                    <a:pt x="41804" y="9204"/>
                    <a:pt x="41696" y="9192"/>
                    <a:pt x="41589" y="9192"/>
                  </a:cubicBezTo>
                  <a:lnTo>
                    <a:pt x="41458" y="9192"/>
                  </a:lnTo>
                  <a:cubicBezTo>
                    <a:pt x="41411" y="9121"/>
                    <a:pt x="41351" y="9013"/>
                    <a:pt x="41339" y="9002"/>
                  </a:cubicBezTo>
                  <a:cubicBezTo>
                    <a:pt x="41327" y="8990"/>
                    <a:pt x="41137" y="8704"/>
                    <a:pt x="41137" y="8704"/>
                  </a:cubicBezTo>
                  <a:cubicBezTo>
                    <a:pt x="40934" y="8752"/>
                    <a:pt x="40732" y="8835"/>
                    <a:pt x="40542" y="8930"/>
                  </a:cubicBezTo>
                  <a:cubicBezTo>
                    <a:pt x="40387" y="9025"/>
                    <a:pt x="40244" y="9144"/>
                    <a:pt x="40125" y="9287"/>
                  </a:cubicBezTo>
                  <a:cubicBezTo>
                    <a:pt x="39970" y="9299"/>
                    <a:pt x="39827" y="9323"/>
                    <a:pt x="39684" y="9359"/>
                  </a:cubicBezTo>
                  <a:cubicBezTo>
                    <a:pt x="39649" y="9299"/>
                    <a:pt x="39589" y="9240"/>
                    <a:pt x="39541" y="9192"/>
                  </a:cubicBezTo>
                  <a:cubicBezTo>
                    <a:pt x="39494" y="9156"/>
                    <a:pt x="39268" y="8918"/>
                    <a:pt x="39268" y="8918"/>
                  </a:cubicBezTo>
                  <a:cubicBezTo>
                    <a:pt x="39077" y="9013"/>
                    <a:pt x="38887" y="9133"/>
                    <a:pt x="38720" y="9263"/>
                  </a:cubicBezTo>
                  <a:cubicBezTo>
                    <a:pt x="38577" y="9394"/>
                    <a:pt x="38446" y="9549"/>
                    <a:pt x="38339" y="9716"/>
                  </a:cubicBezTo>
                  <a:cubicBezTo>
                    <a:pt x="38196" y="9764"/>
                    <a:pt x="38065" y="9811"/>
                    <a:pt x="37934" y="9859"/>
                  </a:cubicBezTo>
                  <a:cubicBezTo>
                    <a:pt x="37886" y="9811"/>
                    <a:pt x="37839" y="9775"/>
                    <a:pt x="37791" y="9740"/>
                  </a:cubicBezTo>
                  <a:cubicBezTo>
                    <a:pt x="37720" y="9692"/>
                    <a:pt x="37470" y="9502"/>
                    <a:pt x="37470" y="9502"/>
                  </a:cubicBezTo>
                  <a:cubicBezTo>
                    <a:pt x="37279" y="9609"/>
                    <a:pt x="37113" y="9752"/>
                    <a:pt x="36958" y="9906"/>
                  </a:cubicBezTo>
                  <a:cubicBezTo>
                    <a:pt x="36815" y="10073"/>
                    <a:pt x="36696" y="10240"/>
                    <a:pt x="36601" y="10430"/>
                  </a:cubicBezTo>
                  <a:cubicBezTo>
                    <a:pt x="36482" y="10490"/>
                    <a:pt x="36374" y="10549"/>
                    <a:pt x="36255" y="10609"/>
                  </a:cubicBezTo>
                  <a:cubicBezTo>
                    <a:pt x="36220" y="10573"/>
                    <a:pt x="36184" y="10549"/>
                    <a:pt x="36148" y="10526"/>
                  </a:cubicBezTo>
                  <a:cubicBezTo>
                    <a:pt x="36077" y="10490"/>
                    <a:pt x="35815" y="10311"/>
                    <a:pt x="35815" y="10311"/>
                  </a:cubicBezTo>
                  <a:cubicBezTo>
                    <a:pt x="35636" y="10442"/>
                    <a:pt x="35481" y="10597"/>
                    <a:pt x="35339" y="10776"/>
                  </a:cubicBezTo>
                  <a:cubicBezTo>
                    <a:pt x="35208" y="10942"/>
                    <a:pt x="35100" y="11121"/>
                    <a:pt x="35017" y="11311"/>
                  </a:cubicBezTo>
                  <a:lnTo>
                    <a:pt x="34815" y="11442"/>
                  </a:lnTo>
                  <a:cubicBezTo>
                    <a:pt x="34767" y="11407"/>
                    <a:pt x="34719" y="11371"/>
                    <a:pt x="34660" y="11347"/>
                  </a:cubicBezTo>
                  <a:cubicBezTo>
                    <a:pt x="34588" y="11311"/>
                    <a:pt x="34315" y="11157"/>
                    <a:pt x="34315" y="11157"/>
                  </a:cubicBezTo>
                  <a:cubicBezTo>
                    <a:pt x="34148" y="11311"/>
                    <a:pt x="33993" y="11478"/>
                    <a:pt x="33874" y="11657"/>
                  </a:cubicBezTo>
                  <a:cubicBezTo>
                    <a:pt x="33755" y="11835"/>
                    <a:pt x="33660" y="12026"/>
                    <a:pt x="33600" y="12228"/>
                  </a:cubicBezTo>
                  <a:lnTo>
                    <a:pt x="33386" y="12383"/>
                  </a:lnTo>
                  <a:cubicBezTo>
                    <a:pt x="33303" y="12323"/>
                    <a:pt x="33231" y="12264"/>
                    <a:pt x="33136" y="12228"/>
                  </a:cubicBezTo>
                  <a:cubicBezTo>
                    <a:pt x="33041" y="12192"/>
                    <a:pt x="32755" y="12061"/>
                    <a:pt x="32755" y="12061"/>
                  </a:cubicBezTo>
                  <a:cubicBezTo>
                    <a:pt x="32600" y="12216"/>
                    <a:pt x="32457" y="12395"/>
                    <a:pt x="32338" y="12585"/>
                  </a:cubicBezTo>
                  <a:cubicBezTo>
                    <a:pt x="32207" y="12812"/>
                    <a:pt x="32112" y="13038"/>
                    <a:pt x="32040" y="13288"/>
                  </a:cubicBezTo>
                  <a:lnTo>
                    <a:pt x="31850" y="13407"/>
                  </a:lnTo>
                  <a:cubicBezTo>
                    <a:pt x="31779" y="13347"/>
                    <a:pt x="31695" y="13288"/>
                    <a:pt x="31600" y="13240"/>
                  </a:cubicBezTo>
                  <a:cubicBezTo>
                    <a:pt x="31469" y="13181"/>
                    <a:pt x="31183" y="13050"/>
                    <a:pt x="31183" y="13050"/>
                  </a:cubicBezTo>
                  <a:cubicBezTo>
                    <a:pt x="31017" y="13216"/>
                    <a:pt x="30862" y="13407"/>
                    <a:pt x="30719" y="13609"/>
                  </a:cubicBezTo>
                  <a:cubicBezTo>
                    <a:pt x="30576" y="13847"/>
                    <a:pt x="30457" y="14097"/>
                    <a:pt x="30374" y="14359"/>
                  </a:cubicBezTo>
                  <a:cubicBezTo>
                    <a:pt x="30326" y="14383"/>
                    <a:pt x="30278" y="14419"/>
                    <a:pt x="30231" y="14443"/>
                  </a:cubicBezTo>
                  <a:cubicBezTo>
                    <a:pt x="30183" y="14407"/>
                    <a:pt x="30135" y="14371"/>
                    <a:pt x="30076" y="14336"/>
                  </a:cubicBezTo>
                  <a:cubicBezTo>
                    <a:pt x="29957" y="14276"/>
                    <a:pt x="29695" y="14121"/>
                    <a:pt x="29695" y="14121"/>
                  </a:cubicBezTo>
                  <a:cubicBezTo>
                    <a:pt x="29516" y="14264"/>
                    <a:pt x="29350" y="14431"/>
                    <a:pt x="29207" y="14621"/>
                  </a:cubicBezTo>
                  <a:cubicBezTo>
                    <a:pt x="29076" y="14788"/>
                    <a:pt x="28957" y="14978"/>
                    <a:pt x="28862" y="15181"/>
                  </a:cubicBezTo>
                  <a:lnTo>
                    <a:pt x="28623" y="15288"/>
                  </a:lnTo>
                  <a:cubicBezTo>
                    <a:pt x="28564" y="15228"/>
                    <a:pt x="28504" y="15169"/>
                    <a:pt x="28433" y="15109"/>
                  </a:cubicBezTo>
                  <a:cubicBezTo>
                    <a:pt x="28302" y="15014"/>
                    <a:pt x="28052" y="14847"/>
                    <a:pt x="28052" y="14847"/>
                  </a:cubicBezTo>
                  <a:cubicBezTo>
                    <a:pt x="27861" y="14990"/>
                    <a:pt x="27683" y="15145"/>
                    <a:pt x="27516" y="15324"/>
                  </a:cubicBezTo>
                  <a:cubicBezTo>
                    <a:pt x="27361" y="15502"/>
                    <a:pt x="27218" y="15681"/>
                    <a:pt x="27099" y="15883"/>
                  </a:cubicBezTo>
                  <a:cubicBezTo>
                    <a:pt x="26980" y="15931"/>
                    <a:pt x="26861" y="15967"/>
                    <a:pt x="26742" y="15990"/>
                  </a:cubicBezTo>
                  <a:cubicBezTo>
                    <a:pt x="26695" y="15919"/>
                    <a:pt x="26635" y="15836"/>
                    <a:pt x="26576" y="15764"/>
                  </a:cubicBezTo>
                  <a:cubicBezTo>
                    <a:pt x="26445" y="15633"/>
                    <a:pt x="26218" y="15443"/>
                    <a:pt x="26218" y="15443"/>
                  </a:cubicBezTo>
                  <a:cubicBezTo>
                    <a:pt x="25992" y="15562"/>
                    <a:pt x="25790" y="15693"/>
                    <a:pt x="25599" y="15848"/>
                  </a:cubicBezTo>
                  <a:cubicBezTo>
                    <a:pt x="25421" y="15979"/>
                    <a:pt x="25266" y="16133"/>
                    <a:pt x="25123" y="16288"/>
                  </a:cubicBezTo>
                  <a:cubicBezTo>
                    <a:pt x="25040" y="16300"/>
                    <a:pt x="24956" y="16312"/>
                    <a:pt x="24873" y="16312"/>
                  </a:cubicBezTo>
                  <a:cubicBezTo>
                    <a:pt x="24837" y="16229"/>
                    <a:pt x="24801" y="16145"/>
                    <a:pt x="24754" y="16062"/>
                  </a:cubicBezTo>
                  <a:cubicBezTo>
                    <a:pt x="24659" y="15919"/>
                    <a:pt x="24563" y="15788"/>
                    <a:pt x="24456" y="15657"/>
                  </a:cubicBezTo>
                  <a:cubicBezTo>
                    <a:pt x="24218" y="15729"/>
                    <a:pt x="23980" y="15824"/>
                    <a:pt x="23742" y="15943"/>
                  </a:cubicBezTo>
                  <a:cubicBezTo>
                    <a:pt x="23539" y="16038"/>
                    <a:pt x="23349" y="16157"/>
                    <a:pt x="23158" y="16300"/>
                  </a:cubicBezTo>
                  <a:lnTo>
                    <a:pt x="22944" y="16276"/>
                  </a:lnTo>
                  <a:cubicBezTo>
                    <a:pt x="22920" y="16181"/>
                    <a:pt x="22908" y="16086"/>
                    <a:pt x="22873" y="16002"/>
                  </a:cubicBezTo>
                  <a:cubicBezTo>
                    <a:pt x="22813" y="15836"/>
                    <a:pt x="22730" y="15669"/>
                    <a:pt x="22646" y="15514"/>
                  </a:cubicBezTo>
                  <a:cubicBezTo>
                    <a:pt x="22385" y="15550"/>
                    <a:pt x="22123" y="15598"/>
                    <a:pt x="21873" y="15669"/>
                  </a:cubicBezTo>
                  <a:cubicBezTo>
                    <a:pt x="21623" y="15740"/>
                    <a:pt x="21372" y="15836"/>
                    <a:pt x="21134" y="15955"/>
                  </a:cubicBezTo>
                  <a:cubicBezTo>
                    <a:pt x="21099" y="15931"/>
                    <a:pt x="21087" y="15919"/>
                    <a:pt x="21051" y="15895"/>
                  </a:cubicBezTo>
                  <a:cubicBezTo>
                    <a:pt x="21051" y="15800"/>
                    <a:pt x="21039" y="15705"/>
                    <a:pt x="21027" y="15598"/>
                  </a:cubicBezTo>
                  <a:cubicBezTo>
                    <a:pt x="20991" y="15419"/>
                    <a:pt x="20932" y="15240"/>
                    <a:pt x="20861" y="15074"/>
                  </a:cubicBezTo>
                  <a:cubicBezTo>
                    <a:pt x="20861" y="15074"/>
                    <a:pt x="20515" y="15074"/>
                    <a:pt x="20051" y="15133"/>
                  </a:cubicBezTo>
                  <a:cubicBezTo>
                    <a:pt x="19801" y="15157"/>
                    <a:pt x="19551" y="15217"/>
                    <a:pt x="19301" y="15300"/>
                  </a:cubicBezTo>
                  <a:lnTo>
                    <a:pt x="19134" y="15217"/>
                  </a:lnTo>
                  <a:cubicBezTo>
                    <a:pt x="19146" y="15098"/>
                    <a:pt x="19158" y="14967"/>
                    <a:pt x="19158" y="14836"/>
                  </a:cubicBezTo>
                  <a:cubicBezTo>
                    <a:pt x="19146" y="14645"/>
                    <a:pt x="19110" y="14455"/>
                    <a:pt x="19051" y="14276"/>
                  </a:cubicBezTo>
                  <a:cubicBezTo>
                    <a:pt x="19051" y="14276"/>
                    <a:pt x="18694" y="14240"/>
                    <a:pt x="18217" y="14228"/>
                  </a:cubicBezTo>
                  <a:cubicBezTo>
                    <a:pt x="18074" y="14228"/>
                    <a:pt x="17932" y="14240"/>
                    <a:pt x="17789" y="14252"/>
                  </a:cubicBezTo>
                  <a:cubicBezTo>
                    <a:pt x="18086" y="13752"/>
                    <a:pt x="18194" y="13133"/>
                    <a:pt x="18455" y="12585"/>
                  </a:cubicBezTo>
                  <a:cubicBezTo>
                    <a:pt x="18683" y="12101"/>
                    <a:pt x="19146" y="11738"/>
                    <a:pt x="19645" y="11738"/>
                  </a:cubicBezTo>
                  <a:cubicBezTo>
                    <a:pt x="19771" y="11738"/>
                    <a:pt x="19900" y="11761"/>
                    <a:pt x="20027" y="11811"/>
                  </a:cubicBezTo>
                  <a:cubicBezTo>
                    <a:pt x="20420" y="11966"/>
                    <a:pt x="20706" y="12478"/>
                    <a:pt x="20884" y="12931"/>
                  </a:cubicBezTo>
                  <a:cubicBezTo>
                    <a:pt x="20753" y="11883"/>
                    <a:pt x="21480" y="10561"/>
                    <a:pt x="22539" y="10347"/>
                  </a:cubicBezTo>
                  <a:cubicBezTo>
                    <a:pt x="22701" y="10313"/>
                    <a:pt x="22863" y="10297"/>
                    <a:pt x="23025" y="10297"/>
                  </a:cubicBezTo>
                  <a:cubicBezTo>
                    <a:pt x="24054" y="10297"/>
                    <a:pt x="25052" y="10953"/>
                    <a:pt x="25587" y="11859"/>
                  </a:cubicBezTo>
                  <a:cubicBezTo>
                    <a:pt x="25718" y="10859"/>
                    <a:pt x="24516" y="9906"/>
                    <a:pt x="25230" y="8978"/>
                  </a:cubicBezTo>
                  <a:cubicBezTo>
                    <a:pt x="25409" y="8752"/>
                    <a:pt x="25659" y="8585"/>
                    <a:pt x="25944" y="8513"/>
                  </a:cubicBezTo>
                  <a:cubicBezTo>
                    <a:pt x="26526" y="8354"/>
                    <a:pt x="27120" y="8275"/>
                    <a:pt x="27711" y="8275"/>
                  </a:cubicBezTo>
                  <a:cubicBezTo>
                    <a:pt x="29189" y="8275"/>
                    <a:pt x="30647" y="8765"/>
                    <a:pt x="31838" y="9692"/>
                  </a:cubicBezTo>
                  <a:cubicBezTo>
                    <a:pt x="31659" y="9025"/>
                    <a:pt x="30945" y="8609"/>
                    <a:pt x="30731" y="7954"/>
                  </a:cubicBezTo>
                  <a:cubicBezTo>
                    <a:pt x="30540" y="7370"/>
                    <a:pt x="30778" y="6716"/>
                    <a:pt x="31207" y="6275"/>
                  </a:cubicBezTo>
                  <a:cubicBezTo>
                    <a:pt x="31636" y="5846"/>
                    <a:pt x="32219" y="5596"/>
                    <a:pt x="32802" y="5418"/>
                  </a:cubicBezTo>
                  <a:cubicBezTo>
                    <a:pt x="33680" y="5146"/>
                    <a:pt x="34593" y="5010"/>
                    <a:pt x="35509" y="5010"/>
                  </a:cubicBezTo>
                  <a:cubicBezTo>
                    <a:pt x="36197" y="5010"/>
                    <a:pt x="36886" y="5086"/>
                    <a:pt x="37565" y="5239"/>
                  </a:cubicBezTo>
                  <a:cubicBezTo>
                    <a:pt x="34993" y="2739"/>
                    <a:pt x="31314" y="1798"/>
                    <a:pt x="27766" y="1227"/>
                  </a:cubicBezTo>
                  <a:cubicBezTo>
                    <a:pt x="26233" y="979"/>
                    <a:pt x="24653" y="784"/>
                    <a:pt x="23095" y="784"/>
                  </a:cubicBezTo>
                  <a:cubicBezTo>
                    <a:pt x="21290" y="784"/>
                    <a:pt x="19514" y="1045"/>
                    <a:pt x="17872" y="1786"/>
                  </a:cubicBezTo>
                  <a:cubicBezTo>
                    <a:pt x="17170" y="1084"/>
                    <a:pt x="16396" y="155"/>
                    <a:pt x="15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7" name="Google Shape;6617;p23"/>
          <p:cNvGrpSpPr/>
          <p:nvPr/>
        </p:nvGrpSpPr>
        <p:grpSpPr>
          <a:xfrm>
            <a:off x="2066200" y="-10"/>
            <a:ext cx="1033756" cy="1032764"/>
            <a:chOff x="7112" y="3077704"/>
            <a:chExt cx="1033756" cy="1032764"/>
          </a:xfrm>
        </p:grpSpPr>
        <p:sp>
          <p:nvSpPr>
            <p:cNvPr id="6618" name="Google Shape;6618;p23"/>
            <p:cNvSpPr/>
            <p:nvPr/>
          </p:nvSpPr>
          <p:spPr>
            <a:xfrm>
              <a:off x="7112" y="3077714"/>
              <a:ext cx="1032594" cy="1032754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19" name="Google Shape;6619;p23"/>
            <p:cNvGrpSpPr/>
            <p:nvPr/>
          </p:nvGrpSpPr>
          <p:grpSpPr>
            <a:xfrm>
              <a:off x="8269" y="3077704"/>
              <a:ext cx="1032599" cy="1028880"/>
              <a:chOff x="3468275" y="3277325"/>
              <a:chExt cx="1575525" cy="1569850"/>
            </a:xfrm>
          </p:grpSpPr>
          <p:sp>
            <p:nvSpPr>
              <p:cNvPr id="6620" name="Google Shape;6620;p23"/>
              <p:cNvSpPr/>
              <p:nvPr/>
            </p:nvSpPr>
            <p:spPr>
              <a:xfrm>
                <a:off x="4235925" y="4276550"/>
                <a:ext cx="339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82" extrusionOk="0">
                    <a:moveTo>
                      <a:pt x="691" y="453"/>
                    </a:moveTo>
                    <a:cubicBezTo>
                      <a:pt x="727" y="512"/>
                      <a:pt x="787" y="560"/>
                      <a:pt x="834" y="620"/>
                    </a:cubicBezTo>
                    <a:lnTo>
                      <a:pt x="882" y="667"/>
                    </a:lnTo>
                    <a:cubicBezTo>
                      <a:pt x="810" y="727"/>
                      <a:pt x="739" y="798"/>
                      <a:pt x="680" y="870"/>
                    </a:cubicBezTo>
                    <a:cubicBezTo>
                      <a:pt x="620" y="798"/>
                      <a:pt x="549" y="727"/>
                      <a:pt x="477" y="667"/>
                    </a:cubicBezTo>
                    <a:lnTo>
                      <a:pt x="525" y="620"/>
                    </a:lnTo>
                    <a:cubicBezTo>
                      <a:pt x="584" y="560"/>
                      <a:pt x="632" y="512"/>
                      <a:pt x="691" y="453"/>
                    </a:cubicBezTo>
                    <a:close/>
                    <a:moveTo>
                      <a:pt x="680" y="0"/>
                    </a:moveTo>
                    <a:lnTo>
                      <a:pt x="560" y="131"/>
                    </a:lnTo>
                    <a:cubicBezTo>
                      <a:pt x="477" y="227"/>
                      <a:pt x="394" y="322"/>
                      <a:pt x="310" y="405"/>
                    </a:cubicBezTo>
                    <a:cubicBezTo>
                      <a:pt x="251" y="453"/>
                      <a:pt x="203" y="500"/>
                      <a:pt x="144" y="560"/>
                    </a:cubicBezTo>
                    <a:lnTo>
                      <a:pt x="1" y="679"/>
                    </a:lnTo>
                    <a:lnTo>
                      <a:pt x="156" y="786"/>
                    </a:lnTo>
                    <a:cubicBezTo>
                      <a:pt x="310" y="905"/>
                      <a:pt x="441" y="1048"/>
                      <a:pt x="560" y="1203"/>
                    </a:cubicBezTo>
                    <a:lnTo>
                      <a:pt x="680" y="1382"/>
                    </a:lnTo>
                    <a:lnTo>
                      <a:pt x="799" y="1203"/>
                    </a:lnTo>
                    <a:cubicBezTo>
                      <a:pt x="918" y="1048"/>
                      <a:pt x="1049" y="905"/>
                      <a:pt x="1203" y="786"/>
                    </a:cubicBezTo>
                    <a:lnTo>
                      <a:pt x="1358" y="679"/>
                    </a:lnTo>
                    <a:lnTo>
                      <a:pt x="1215" y="548"/>
                    </a:lnTo>
                    <a:cubicBezTo>
                      <a:pt x="1156" y="512"/>
                      <a:pt x="1096" y="453"/>
                      <a:pt x="1049" y="405"/>
                    </a:cubicBezTo>
                    <a:cubicBezTo>
                      <a:pt x="965" y="322"/>
                      <a:pt x="882" y="227"/>
                      <a:pt x="799" y="131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1" name="Google Shape;6621;p23"/>
              <p:cNvSpPr/>
              <p:nvPr/>
            </p:nvSpPr>
            <p:spPr>
              <a:xfrm>
                <a:off x="4225825" y="4449475"/>
                <a:ext cx="5390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80" extrusionOk="0">
                    <a:moveTo>
                      <a:pt x="1084" y="441"/>
                    </a:moveTo>
                    <a:lnTo>
                      <a:pt x="1631" y="1013"/>
                    </a:lnTo>
                    <a:cubicBezTo>
                      <a:pt x="1441" y="1096"/>
                      <a:pt x="1250" y="1192"/>
                      <a:pt x="1084" y="1311"/>
                    </a:cubicBezTo>
                    <a:cubicBezTo>
                      <a:pt x="905" y="1192"/>
                      <a:pt x="714" y="1096"/>
                      <a:pt x="524" y="1013"/>
                    </a:cubicBezTo>
                    <a:lnTo>
                      <a:pt x="1084" y="441"/>
                    </a:lnTo>
                    <a:close/>
                    <a:moveTo>
                      <a:pt x="1084" y="1"/>
                    </a:moveTo>
                    <a:lnTo>
                      <a:pt x="0" y="1120"/>
                    </a:lnTo>
                    <a:lnTo>
                      <a:pt x="214" y="1203"/>
                    </a:lnTo>
                    <a:cubicBezTo>
                      <a:pt x="488" y="1311"/>
                      <a:pt x="750" y="1454"/>
                      <a:pt x="988" y="1620"/>
                    </a:cubicBezTo>
                    <a:lnTo>
                      <a:pt x="1084" y="1680"/>
                    </a:lnTo>
                    <a:lnTo>
                      <a:pt x="1167" y="1620"/>
                    </a:lnTo>
                    <a:cubicBezTo>
                      <a:pt x="1405" y="1454"/>
                      <a:pt x="1667" y="1311"/>
                      <a:pt x="1941" y="1203"/>
                    </a:cubicBezTo>
                    <a:lnTo>
                      <a:pt x="2155" y="1120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2" name="Google Shape;6622;p23"/>
              <p:cNvSpPr/>
              <p:nvPr/>
            </p:nvSpPr>
            <p:spPr>
              <a:xfrm>
                <a:off x="4235925" y="3813700"/>
                <a:ext cx="336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82" extrusionOk="0">
                    <a:moveTo>
                      <a:pt x="668" y="500"/>
                    </a:moveTo>
                    <a:cubicBezTo>
                      <a:pt x="739" y="572"/>
                      <a:pt x="810" y="643"/>
                      <a:pt x="882" y="703"/>
                    </a:cubicBezTo>
                    <a:cubicBezTo>
                      <a:pt x="858" y="727"/>
                      <a:pt x="846" y="738"/>
                      <a:pt x="834" y="750"/>
                    </a:cubicBezTo>
                    <a:cubicBezTo>
                      <a:pt x="775" y="810"/>
                      <a:pt x="727" y="858"/>
                      <a:pt x="680" y="917"/>
                    </a:cubicBezTo>
                    <a:cubicBezTo>
                      <a:pt x="620" y="858"/>
                      <a:pt x="572" y="810"/>
                      <a:pt x="513" y="750"/>
                    </a:cubicBezTo>
                    <a:lnTo>
                      <a:pt x="465" y="703"/>
                    </a:lnTo>
                    <a:lnTo>
                      <a:pt x="477" y="703"/>
                    </a:lnTo>
                    <a:cubicBezTo>
                      <a:pt x="549" y="643"/>
                      <a:pt x="608" y="572"/>
                      <a:pt x="668" y="500"/>
                    </a:cubicBezTo>
                    <a:close/>
                    <a:moveTo>
                      <a:pt x="680" y="0"/>
                    </a:moveTo>
                    <a:lnTo>
                      <a:pt x="549" y="167"/>
                    </a:lnTo>
                    <a:cubicBezTo>
                      <a:pt x="441" y="334"/>
                      <a:pt x="310" y="465"/>
                      <a:pt x="156" y="584"/>
                    </a:cubicBezTo>
                    <a:lnTo>
                      <a:pt x="1" y="703"/>
                    </a:lnTo>
                    <a:lnTo>
                      <a:pt x="144" y="822"/>
                    </a:lnTo>
                    <a:cubicBezTo>
                      <a:pt x="203" y="858"/>
                      <a:pt x="251" y="917"/>
                      <a:pt x="310" y="965"/>
                    </a:cubicBezTo>
                    <a:cubicBezTo>
                      <a:pt x="394" y="1060"/>
                      <a:pt x="477" y="1143"/>
                      <a:pt x="560" y="1239"/>
                    </a:cubicBezTo>
                    <a:lnTo>
                      <a:pt x="680" y="1381"/>
                    </a:lnTo>
                    <a:lnTo>
                      <a:pt x="787" y="1250"/>
                    </a:lnTo>
                    <a:cubicBezTo>
                      <a:pt x="870" y="1143"/>
                      <a:pt x="953" y="1060"/>
                      <a:pt x="1037" y="965"/>
                    </a:cubicBezTo>
                    <a:cubicBezTo>
                      <a:pt x="1096" y="917"/>
                      <a:pt x="1144" y="869"/>
                      <a:pt x="1203" y="822"/>
                    </a:cubicBezTo>
                    <a:lnTo>
                      <a:pt x="1346" y="703"/>
                    </a:lnTo>
                    <a:lnTo>
                      <a:pt x="1203" y="584"/>
                    </a:lnTo>
                    <a:cubicBezTo>
                      <a:pt x="1049" y="465"/>
                      <a:pt x="906" y="334"/>
                      <a:pt x="799" y="167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3" name="Google Shape;6623;p23"/>
              <p:cNvSpPr/>
              <p:nvPr/>
            </p:nvSpPr>
            <p:spPr>
              <a:xfrm>
                <a:off x="4195150" y="3992275"/>
                <a:ext cx="115525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597" extrusionOk="0">
                    <a:moveTo>
                      <a:pt x="2311" y="882"/>
                    </a:moveTo>
                    <a:cubicBezTo>
                      <a:pt x="2561" y="1430"/>
                      <a:pt x="2918" y="1906"/>
                      <a:pt x="3370" y="2287"/>
                    </a:cubicBezTo>
                    <a:cubicBezTo>
                      <a:pt x="3561" y="2477"/>
                      <a:pt x="3775" y="2644"/>
                      <a:pt x="4013" y="2799"/>
                    </a:cubicBezTo>
                    <a:cubicBezTo>
                      <a:pt x="3287" y="3275"/>
                      <a:pt x="2703" y="3930"/>
                      <a:pt x="2311" y="4704"/>
                    </a:cubicBezTo>
                    <a:cubicBezTo>
                      <a:pt x="2060" y="4168"/>
                      <a:pt x="1703" y="3680"/>
                      <a:pt x="1251" y="3299"/>
                    </a:cubicBezTo>
                    <a:cubicBezTo>
                      <a:pt x="1060" y="3109"/>
                      <a:pt x="846" y="2942"/>
                      <a:pt x="608" y="2799"/>
                    </a:cubicBezTo>
                    <a:cubicBezTo>
                      <a:pt x="834" y="2656"/>
                      <a:pt x="1048" y="2489"/>
                      <a:pt x="1251" y="2299"/>
                    </a:cubicBezTo>
                    <a:cubicBezTo>
                      <a:pt x="1703" y="1918"/>
                      <a:pt x="2060" y="1430"/>
                      <a:pt x="2311" y="882"/>
                    </a:cubicBezTo>
                    <a:close/>
                    <a:moveTo>
                      <a:pt x="2311" y="1"/>
                    </a:moveTo>
                    <a:lnTo>
                      <a:pt x="2168" y="430"/>
                    </a:lnTo>
                    <a:cubicBezTo>
                      <a:pt x="1941" y="1073"/>
                      <a:pt x="1560" y="1644"/>
                      <a:pt x="1037" y="2085"/>
                    </a:cubicBezTo>
                    <a:cubicBezTo>
                      <a:pt x="798" y="2311"/>
                      <a:pt x="525" y="2513"/>
                      <a:pt x="239" y="2668"/>
                    </a:cubicBezTo>
                    <a:lnTo>
                      <a:pt x="1" y="2799"/>
                    </a:lnTo>
                    <a:lnTo>
                      <a:pt x="239" y="2930"/>
                    </a:lnTo>
                    <a:cubicBezTo>
                      <a:pt x="536" y="3097"/>
                      <a:pt x="810" y="3299"/>
                      <a:pt x="1048" y="3525"/>
                    </a:cubicBezTo>
                    <a:cubicBezTo>
                      <a:pt x="1560" y="3966"/>
                      <a:pt x="1941" y="4525"/>
                      <a:pt x="2168" y="5168"/>
                    </a:cubicBezTo>
                    <a:lnTo>
                      <a:pt x="2311" y="5597"/>
                    </a:lnTo>
                    <a:lnTo>
                      <a:pt x="2465" y="5168"/>
                    </a:lnTo>
                    <a:cubicBezTo>
                      <a:pt x="2680" y="4525"/>
                      <a:pt x="3073" y="3954"/>
                      <a:pt x="3584" y="3513"/>
                    </a:cubicBezTo>
                    <a:cubicBezTo>
                      <a:pt x="3823" y="3287"/>
                      <a:pt x="4096" y="3085"/>
                      <a:pt x="4382" y="2930"/>
                    </a:cubicBezTo>
                    <a:lnTo>
                      <a:pt x="4620" y="2799"/>
                    </a:lnTo>
                    <a:lnTo>
                      <a:pt x="4382" y="2668"/>
                    </a:lnTo>
                    <a:cubicBezTo>
                      <a:pt x="4085" y="2501"/>
                      <a:pt x="3823" y="2299"/>
                      <a:pt x="3573" y="2073"/>
                    </a:cubicBezTo>
                    <a:cubicBezTo>
                      <a:pt x="3061" y="1632"/>
                      <a:pt x="2680" y="1073"/>
                      <a:pt x="2465" y="430"/>
                    </a:cubicBez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4" name="Google Shape;6624;p23"/>
              <p:cNvSpPr/>
              <p:nvPr/>
            </p:nvSpPr>
            <p:spPr>
              <a:xfrm>
                <a:off x="4641350" y="4036350"/>
                <a:ext cx="40800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84" extrusionOk="0">
                    <a:moveTo>
                      <a:pt x="976" y="524"/>
                    </a:moveTo>
                    <a:cubicBezTo>
                      <a:pt x="1072" y="703"/>
                      <a:pt x="1167" y="869"/>
                      <a:pt x="1274" y="1048"/>
                    </a:cubicBezTo>
                    <a:cubicBezTo>
                      <a:pt x="1167" y="1215"/>
                      <a:pt x="1072" y="1381"/>
                      <a:pt x="976" y="1572"/>
                    </a:cubicBezTo>
                    <a:lnTo>
                      <a:pt x="429" y="1048"/>
                    </a:lnTo>
                    <a:lnTo>
                      <a:pt x="976" y="524"/>
                    </a:lnTo>
                    <a:close/>
                    <a:moveTo>
                      <a:pt x="1096" y="0"/>
                    </a:moveTo>
                    <a:lnTo>
                      <a:pt x="0" y="1048"/>
                    </a:lnTo>
                    <a:lnTo>
                      <a:pt x="1096" y="2084"/>
                    </a:lnTo>
                    <a:lnTo>
                      <a:pt x="1179" y="1881"/>
                    </a:lnTo>
                    <a:cubicBezTo>
                      <a:pt x="1274" y="1619"/>
                      <a:pt x="1417" y="1369"/>
                      <a:pt x="1572" y="1131"/>
                    </a:cubicBezTo>
                    <a:lnTo>
                      <a:pt x="1631" y="1048"/>
                    </a:lnTo>
                    <a:lnTo>
                      <a:pt x="1572" y="965"/>
                    </a:lnTo>
                    <a:cubicBezTo>
                      <a:pt x="1417" y="726"/>
                      <a:pt x="1274" y="476"/>
                      <a:pt x="1179" y="214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5" name="Google Shape;6625;p23"/>
              <p:cNvSpPr/>
              <p:nvPr/>
            </p:nvSpPr>
            <p:spPr>
              <a:xfrm>
                <a:off x="4226100" y="3633025"/>
                <a:ext cx="5390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79" extrusionOk="0">
                    <a:moveTo>
                      <a:pt x="1073" y="369"/>
                    </a:moveTo>
                    <a:cubicBezTo>
                      <a:pt x="1251" y="488"/>
                      <a:pt x="1430" y="584"/>
                      <a:pt x="1632" y="667"/>
                    </a:cubicBezTo>
                    <a:lnTo>
                      <a:pt x="1073" y="1238"/>
                    </a:lnTo>
                    <a:lnTo>
                      <a:pt x="525" y="667"/>
                    </a:lnTo>
                    <a:cubicBezTo>
                      <a:pt x="715" y="584"/>
                      <a:pt x="894" y="488"/>
                      <a:pt x="1073" y="369"/>
                    </a:cubicBezTo>
                    <a:close/>
                    <a:moveTo>
                      <a:pt x="1073" y="0"/>
                    </a:moveTo>
                    <a:lnTo>
                      <a:pt x="989" y="60"/>
                    </a:lnTo>
                    <a:cubicBezTo>
                      <a:pt x="751" y="226"/>
                      <a:pt x="489" y="369"/>
                      <a:pt x="203" y="476"/>
                    </a:cubicBezTo>
                    <a:lnTo>
                      <a:pt x="1" y="560"/>
                    </a:lnTo>
                    <a:lnTo>
                      <a:pt x="1073" y="1679"/>
                    </a:lnTo>
                    <a:lnTo>
                      <a:pt x="2156" y="560"/>
                    </a:lnTo>
                    <a:lnTo>
                      <a:pt x="1942" y="476"/>
                    </a:lnTo>
                    <a:cubicBezTo>
                      <a:pt x="1668" y="369"/>
                      <a:pt x="1406" y="226"/>
                      <a:pt x="1156" y="60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6" name="Google Shape;6626;p23"/>
              <p:cNvSpPr/>
              <p:nvPr/>
            </p:nvSpPr>
            <p:spPr>
              <a:xfrm>
                <a:off x="4477625" y="4051525"/>
                <a:ext cx="235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858" extrusionOk="0">
                    <a:moveTo>
                      <a:pt x="429" y="0"/>
                    </a:moveTo>
                    <a:lnTo>
                      <a:pt x="322" y="107"/>
                    </a:lnTo>
                    <a:cubicBezTo>
                      <a:pt x="263" y="167"/>
                      <a:pt x="191" y="238"/>
                      <a:pt x="120" y="322"/>
                    </a:cubicBezTo>
                    <a:lnTo>
                      <a:pt x="1" y="429"/>
                    </a:lnTo>
                    <a:lnTo>
                      <a:pt x="120" y="536"/>
                    </a:lnTo>
                    <a:cubicBezTo>
                      <a:pt x="191" y="619"/>
                      <a:pt x="263" y="691"/>
                      <a:pt x="322" y="750"/>
                    </a:cubicBezTo>
                    <a:lnTo>
                      <a:pt x="429" y="858"/>
                    </a:lnTo>
                    <a:lnTo>
                      <a:pt x="548" y="750"/>
                    </a:lnTo>
                    <a:cubicBezTo>
                      <a:pt x="620" y="679"/>
                      <a:pt x="691" y="608"/>
                      <a:pt x="775" y="548"/>
                    </a:cubicBezTo>
                    <a:lnTo>
                      <a:pt x="941" y="429"/>
                    </a:lnTo>
                    <a:lnTo>
                      <a:pt x="775" y="310"/>
                    </a:lnTo>
                    <a:cubicBezTo>
                      <a:pt x="691" y="250"/>
                      <a:pt x="620" y="179"/>
                      <a:pt x="548" y="107"/>
                    </a:cubicBez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7" name="Google Shape;6627;p23"/>
              <p:cNvSpPr/>
              <p:nvPr/>
            </p:nvSpPr>
            <p:spPr>
              <a:xfrm>
                <a:off x="3823675" y="4036050"/>
                <a:ext cx="4080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96" extrusionOk="0">
                    <a:moveTo>
                      <a:pt x="656" y="524"/>
                    </a:moveTo>
                    <a:lnTo>
                      <a:pt x="1203" y="1060"/>
                    </a:lnTo>
                    <a:lnTo>
                      <a:pt x="656" y="1584"/>
                    </a:lnTo>
                    <a:cubicBezTo>
                      <a:pt x="572" y="1393"/>
                      <a:pt x="477" y="1215"/>
                      <a:pt x="358" y="1060"/>
                    </a:cubicBezTo>
                    <a:lnTo>
                      <a:pt x="358" y="1048"/>
                    </a:lnTo>
                    <a:cubicBezTo>
                      <a:pt x="465" y="881"/>
                      <a:pt x="572" y="715"/>
                      <a:pt x="656" y="524"/>
                    </a:cubicBezTo>
                    <a:close/>
                    <a:moveTo>
                      <a:pt x="536" y="0"/>
                    </a:moveTo>
                    <a:lnTo>
                      <a:pt x="453" y="215"/>
                    </a:lnTo>
                    <a:cubicBezTo>
                      <a:pt x="358" y="476"/>
                      <a:pt x="215" y="726"/>
                      <a:pt x="60" y="965"/>
                    </a:cubicBezTo>
                    <a:lnTo>
                      <a:pt x="1" y="1048"/>
                    </a:lnTo>
                    <a:lnTo>
                      <a:pt x="60" y="1131"/>
                    </a:lnTo>
                    <a:cubicBezTo>
                      <a:pt x="215" y="1369"/>
                      <a:pt x="358" y="1619"/>
                      <a:pt x="453" y="1881"/>
                    </a:cubicBezTo>
                    <a:lnTo>
                      <a:pt x="536" y="2096"/>
                    </a:lnTo>
                    <a:lnTo>
                      <a:pt x="1632" y="1036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8" name="Google Shape;6628;p23"/>
              <p:cNvSpPr/>
              <p:nvPr/>
            </p:nvSpPr>
            <p:spPr>
              <a:xfrm>
                <a:off x="3617400" y="3440125"/>
                <a:ext cx="1271325" cy="1243650"/>
              </a:xfrm>
              <a:custGeom>
                <a:avLst/>
                <a:gdLst/>
                <a:ahLst/>
                <a:cxnLst/>
                <a:rect l="l" t="t" r="r" b="b"/>
                <a:pathLst>
                  <a:path w="50853" h="49746" extrusionOk="0">
                    <a:moveTo>
                      <a:pt x="25421" y="7704"/>
                    </a:moveTo>
                    <a:cubicBezTo>
                      <a:pt x="25754" y="7954"/>
                      <a:pt x="26111" y="8145"/>
                      <a:pt x="26504" y="8264"/>
                    </a:cubicBezTo>
                    <a:lnTo>
                      <a:pt x="25421" y="9395"/>
                    </a:lnTo>
                    <a:lnTo>
                      <a:pt x="24337" y="8264"/>
                    </a:lnTo>
                    <a:cubicBezTo>
                      <a:pt x="24730" y="8145"/>
                      <a:pt x="25099" y="7954"/>
                      <a:pt x="25421" y="7704"/>
                    </a:cubicBezTo>
                    <a:close/>
                    <a:moveTo>
                      <a:pt x="25432" y="7335"/>
                    </a:moveTo>
                    <a:lnTo>
                      <a:pt x="25242" y="7466"/>
                    </a:lnTo>
                    <a:cubicBezTo>
                      <a:pt x="24944" y="7692"/>
                      <a:pt x="24611" y="7859"/>
                      <a:pt x="24254" y="7966"/>
                    </a:cubicBezTo>
                    <a:lnTo>
                      <a:pt x="23789" y="8121"/>
                    </a:lnTo>
                    <a:lnTo>
                      <a:pt x="25421" y="9824"/>
                    </a:lnTo>
                    <a:lnTo>
                      <a:pt x="27064" y="8121"/>
                    </a:lnTo>
                    <a:lnTo>
                      <a:pt x="26599" y="7966"/>
                    </a:lnTo>
                    <a:cubicBezTo>
                      <a:pt x="26242" y="7859"/>
                      <a:pt x="25909" y="7692"/>
                      <a:pt x="25611" y="7466"/>
                    </a:cubicBezTo>
                    <a:lnTo>
                      <a:pt x="25432" y="7335"/>
                    </a:lnTo>
                    <a:close/>
                    <a:moveTo>
                      <a:pt x="25421" y="14908"/>
                    </a:moveTo>
                    <a:cubicBezTo>
                      <a:pt x="25587" y="15205"/>
                      <a:pt x="25825" y="15455"/>
                      <a:pt x="26111" y="15634"/>
                    </a:cubicBezTo>
                    <a:cubicBezTo>
                      <a:pt x="25992" y="15717"/>
                      <a:pt x="25897" y="15801"/>
                      <a:pt x="25790" y="15908"/>
                    </a:cubicBezTo>
                    <a:cubicBezTo>
                      <a:pt x="25659" y="16039"/>
                      <a:pt x="25540" y="16170"/>
                      <a:pt x="25421" y="16312"/>
                    </a:cubicBezTo>
                    <a:cubicBezTo>
                      <a:pt x="25301" y="16170"/>
                      <a:pt x="25182" y="16039"/>
                      <a:pt x="25051" y="15908"/>
                    </a:cubicBezTo>
                    <a:cubicBezTo>
                      <a:pt x="24956" y="15801"/>
                      <a:pt x="24849" y="15717"/>
                      <a:pt x="24742" y="15634"/>
                    </a:cubicBezTo>
                    <a:cubicBezTo>
                      <a:pt x="25028" y="15455"/>
                      <a:pt x="25266" y="15205"/>
                      <a:pt x="25421" y="14908"/>
                    </a:cubicBezTo>
                    <a:close/>
                    <a:moveTo>
                      <a:pt x="25421" y="14277"/>
                    </a:moveTo>
                    <a:lnTo>
                      <a:pt x="25159" y="14765"/>
                    </a:lnTo>
                    <a:cubicBezTo>
                      <a:pt x="25028" y="15015"/>
                      <a:pt x="24825" y="15229"/>
                      <a:pt x="24575" y="15372"/>
                    </a:cubicBezTo>
                    <a:lnTo>
                      <a:pt x="24206" y="15598"/>
                    </a:lnTo>
                    <a:lnTo>
                      <a:pt x="24551" y="15872"/>
                    </a:lnTo>
                    <a:cubicBezTo>
                      <a:pt x="24659" y="15943"/>
                      <a:pt x="24754" y="16027"/>
                      <a:pt x="24837" y="16122"/>
                    </a:cubicBezTo>
                    <a:cubicBezTo>
                      <a:pt x="24968" y="16241"/>
                      <a:pt x="25075" y="16372"/>
                      <a:pt x="25194" y="16503"/>
                    </a:cubicBezTo>
                    <a:lnTo>
                      <a:pt x="25421" y="16789"/>
                    </a:lnTo>
                    <a:lnTo>
                      <a:pt x="25659" y="16503"/>
                    </a:lnTo>
                    <a:cubicBezTo>
                      <a:pt x="25766" y="16372"/>
                      <a:pt x="25885" y="16241"/>
                      <a:pt x="26004" y="16122"/>
                    </a:cubicBezTo>
                    <a:cubicBezTo>
                      <a:pt x="26099" y="16027"/>
                      <a:pt x="26194" y="15943"/>
                      <a:pt x="26290" y="15872"/>
                    </a:cubicBezTo>
                    <a:lnTo>
                      <a:pt x="26647" y="15598"/>
                    </a:lnTo>
                    <a:lnTo>
                      <a:pt x="26266" y="15372"/>
                    </a:lnTo>
                    <a:cubicBezTo>
                      <a:pt x="26016" y="15229"/>
                      <a:pt x="25825" y="15015"/>
                      <a:pt x="25682" y="14765"/>
                    </a:cubicBezTo>
                    <a:lnTo>
                      <a:pt x="25421" y="14277"/>
                    </a:lnTo>
                    <a:close/>
                    <a:moveTo>
                      <a:pt x="28967" y="1673"/>
                    </a:moveTo>
                    <a:cubicBezTo>
                      <a:pt x="30002" y="1673"/>
                      <a:pt x="31092" y="2207"/>
                      <a:pt x="32124" y="3239"/>
                    </a:cubicBezTo>
                    <a:cubicBezTo>
                      <a:pt x="33588" y="4704"/>
                      <a:pt x="34326" y="6668"/>
                      <a:pt x="34314" y="9073"/>
                    </a:cubicBezTo>
                    <a:lnTo>
                      <a:pt x="34314" y="9347"/>
                    </a:lnTo>
                    <a:lnTo>
                      <a:pt x="34541" y="9204"/>
                    </a:lnTo>
                    <a:cubicBezTo>
                      <a:pt x="34886" y="8978"/>
                      <a:pt x="35279" y="8823"/>
                      <a:pt x="35684" y="8740"/>
                    </a:cubicBezTo>
                    <a:lnTo>
                      <a:pt x="35684" y="8740"/>
                    </a:lnTo>
                    <a:cubicBezTo>
                      <a:pt x="36160" y="9835"/>
                      <a:pt x="34803" y="11788"/>
                      <a:pt x="34791" y="11812"/>
                    </a:cubicBezTo>
                    <a:lnTo>
                      <a:pt x="35029" y="11991"/>
                    </a:lnTo>
                    <a:cubicBezTo>
                      <a:pt x="36592" y="9934"/>
                      <a:pt x="37972" y="9426"/>
                      <a:pt x="38952" y="9426"/>
                    </a:cubicBezTo>
                    <a:cubicBezTo>
                      <a:pt x="39771" y="9426"/>
                      <a:pt x="40311" y="9780"/>
                      <a:pt x="40446" y="9883"/>
                    </a:cubicBezTo>
                    <a:cubicBezTo>
                      <a:pt x="40672" y="10181"/>
                      <a:pt x="42113" y="12431"/>
                      <a:pt x="38339" y="15300"/>
                    </a:cubicBezTo>
                    <a:lnTo>
                      <a:pt x="38517" y="15539"/>
                    </a:lnTo>
                    <a:cubicBezTo>
                      <a:pt x="38538" y="15528"/>
                      <a:pt x="39947" y="14540"/>
                      <a:pt x="41043" y="14540"/>
                    </a:cubicBezTo>
                    <a:cubicBezTo>
                      <a:pt x="41238" y="14540"/>
                      <a:pt x="41424" y="14572"/>
                      <a:pt x="41589" y="14646"/>
                    </a:cubicBezTo>
                    <a:cubicBezTo>
                      <a:pt x="41494" y="15050"/>
                      <a:pt x="41339" y="15431"/>
                      <a:pt x="41125" y="15789"/>
                    </a:cubicBezTo>
                    <a:lnTo>
                      <a:pt x="40970" y="16015"/>
                    </a:lnTo>
                    <a:lnTo>
                      <a:pt x="41327" y="16015"/>
                    </a:lnTo>
                    <a:cubicBezTo>
                      <a:pt x="43697" y="16015"/>
                      <a:pt x="45625" y="16753"/>
                      <a:pt x="47090" y="18206"/>
                    </a:cubicBezTo>
                    <a:cubicBezTo>
                      <a:pt x="48578" y="19706"/>
                      <a:pt x="49019" y="21301"/>
                      <a:pt x="48340" y="22694"/>
                    </a:cubicBezTo>
                    <a:cubicBezTo>
                      <a:pt x="47746" y="23883"/>
                      <a:pt x="46432" y="24696"/>
                      <a:pt x="45539" y="24696"/>
                    </a:cubicBezTo>
                    <a:cubicBezTo>
                      <a:pt x="45520" y="24696"/>
                      <a:pt x="45501" y="24695"/>
                      <a:pt x="45483" y="24694"/>
                    </a:cubicBezTo>
                    <a:lnTo>
                      <a:pt x="45352" y="24683"/>
                    </a:lnTo>
                    <a:cubicBezTo>
                      <a:pt x="44232" y="24611"/>
                      <a:pt x="43423" y="23611"/>
                      <a:pt x="43589" y="22504"/>
                    </a:cubicBezTo>
                    <a:cubicBezTo>
                      <a:pt x="43733" y="21551"/>
                      <a:pt x="44554" y="20890"/>
                      <a:pt x="45471" y="20890"/>
                    </a:cubicBezTo>
                    <a:cubicBezTo>
                      <a:pt x="45620" y="20890"/>
                      <a:pt x="45771" y="20907"/>
                      <a:pt x="45923" y="20944"/>
                    </a:cubicBezTo>
                    <a:lnTo>
                      <a:pt x="46066" y="20980"/>
                    </a:lnTo>
                    <a:lnTo>
                      <a:pt x="46102" y="20837"/>
                    </a:lnTo>
                    <a:cubicBezTo>
                      <a:pt x="46245" y="20253"/>
                      <a:pt x="46030" y="19658"/>
                      <a:pt x="45471" y="19063"/>
                    </a:cubicBezTo>
                    <a:cubicBezTo>
                      <a:pt x="44078" y="17586"/>
                      <a:pt x="41958" y="16943"/>
                      <a:pt x="40422" y="16646"/>
                    </a:cubicBezTo>
                    <a:lnTo>
                      <a:pt x="40351" y="16634"/>
                    </a:lnTo>
                    <a:lnTo>
                      <a:pt x="40303" y="16670"/>
                    </a:lnTo>
                    <a:cubicBezTo>
                      <a:pt x="39768" y="17074"/>
                      <a:pt x="39137" y="17336"/>
                      <a:pt x="38470" y="17432"/>
                    </a:cubicBezTo>
                    <a:lnTo>
                      <a:pt x="37041" y="17670"/>
                    </a:lnTo>
                    <a:lnTo>
                      <a:pt x="38494" y="17729"/>
                    </a:lnTo>
                    <a:cubicBezTo>
                      <a:pt x="39565" y="17765"/>
                      <a:pt x="40863" y="18146"/>
                      <a:pt x="40899" y="19718"/>
                    </a:cubicBezTo>
                    <a:cubicBezTo>
                      <a:pt x="40899" y="19765"/>
                      <a:pt x="40791" y="20742"/>
                      <a:pt x="39887" y="20742"/>
                    </a:cubicBezTo>
                    <a:cubicBezTo>
                      <a:pt x="39446" y="20742"/>
                      <a:pt x="39232" y="20408"/>
                      <a:pt x="38982" y="20003"/>
                    </a:cubicBezTo>
                    <a:cubicBezTo>
                      <a:pt x="38708" y="19563"/>
                      <a:pt x="38386" y="19063"/>
                      <a:pt x="37708" y="18979"/>
                    </a:cubicBezTo>
                    <a:lnTo>
                      <a:pt x="37517" y="18956"/>
                    </a:lnTo>
                    <a:cubicBezTo>
                      <a:pt x="37255" y="18920"/>
                      <a:pt x="36958" y="18884"/>
                      <a:pt x="36612" y="18872"/>
                    </a:cubicBezTo>
                    <a:lnTo>
                      <a:pt x="36172" y="18860"/>
                    </a:lnTo>
                    <a:lnTo>
                      <a:pt x="36517" y="19146"/>
                    </a:lnTo>
                    <a:cubicBezTo>
                      <a:pt x="37136" y="19646"/>
                      <a:pt x="37434" y="20563"/>
                      <a:pt x="37732" y="21456"/>
                    </a:cubicBezTo>
                    <a:cubicBezTo>
                      <a:pt x="38101" y="22539"/>
                      <a:pt x="38470" y="23671"/>
                      <a:pt x="39446" y="24028"/>
                    </a:cubicBezTo>
                    <a:cubicBezTo>
                      <a:pt x="39176" y="24225"/>
                      <a:pt x="38851" y="24332"/>
                      <a:pt x="38519" y="24332"/>
                    </a:cubicBezTo>
                    <a:cubicBezTo>
                      <a:pt x="38471" y="24332"/>
                      <a:pt x="38423" y="24330"/>
                      <a:pt x="38375" y="24325"/>
                    </a:cubicBezTo>
                    <a:cubicBezTo>
                      <a:pt x="37922" y="24278"/>
                      <a:pt x="37517" y="23968"/>
                      <a:pt x="37160" y="23432"/>
                    </a:cubicBezTo>
                    <a:lnTo>
                      <a:pt x="37041" y="23242"/>
                    </a:lnTo>
                    <a:lnTo>
                      <a:pt x="36922" y="23420"/>
                    </a:lnTo>
                    <a:cubicBezTo>
                      <a:pt x="36914" y="23429"/>
                      <a:pt x="36828" y="23544"/>
                      <a:pt x="36602" y="23544"/>
                    </a:cubicBezTo>
                    <a:cubicBezTo>
                      <a:pt x="36509" y="23544"/>
                      <a:pt x="36390" y="23524"/>
                      <a:pt x="36243" y="23468"/>
                    </a:cubicBezTo>
                    <a:cubicBezTo>
                      <a:pt x="36172" y="23444"/>
                      <a:pt x="36124" y="23397"/>
                      <a:pt x="36100" y="23337"/>
                    </a:cubicBezTo>
                    <a:cubicBezTo>
                      <a:pt x="35958" y="22992"/>
                      <a:pt x="36231" y="22254"/>
                      <a:pt x="36350" y="21992"/>
                    </a:cubicBezTo>
                    <a:lnTo>
                      <a:pt x="36648" y="21349"/>
                    </a:lnTo>
                    <a:lnTo>
                      <a:pt x="36112" y="21825"/>
                    </a:lnTo>
                    <a:cubicBezTo>
                      <a:pt x="36112" y="21825"/>
                      <a:pt x="35625" y="22249"/>
                      <a:pt x="35138" y="22249"/>
                    </a:cubicBezTo>
                    <a:cubicBezTo>
                      <a:pt x="35065" y="22249"/>
                      <a:pt x="34993" y="22240"/>
                      <a:pt x="34922" y="22218"/>
                    </a:cubicBezTo>
                    <a:cubicBezTo>
                      <a:pt x="35327" y="22004"/>
                      <a:pt x="35767" y="21587"/>
                      <a:pt x="35612" y="20884"/>
                    </a:cubicBezTo>
                    <a:cubicBezTo>
                      <a:pt x="35481" y="20325"/>
                      <a:pt x="35029" y="19658"/>
                      <a:pt x="34314" y="19468"/>
                    </a:cubicBezTo>
                    <a:lnTo>
                      <a:pt x="34124" y="19408"/>
                    </a:lnTo>
                    <a:lnTo>
                      <a:pt x="34124" y="19610"/>
                    </a:lnTo>
                    <a:cubicBezTo>
                      <a:pt x="34124" y="19634"/>
                      <a:pt x="34124" y="19658"/>
                      <a:pt x="34112" y="19682"/>
                    </a:cubicBezTo>
                    <a:cubicBezTo>
                      <a:pt x="34017" y="20111"/>
                      <a:pt x="33302" y="20742"/>
                      <a:pt x="33041" y="20944"/>
                    </a:cubicBezTo>
                    <a:lnTo>
                      <a:pt x="32874" y="21075"/>
                    </a:lnTo>
                    <a:lnTo>
                      <a:pt x="33052" y="21182"/>
                    </a:lnTo>
                    <a:cubicBezTo>
                      <a:pt x="33052" y="21194"/>
                      <a:pt x="33874" y="21742"/>
                      <a:pt x="33981" y="22432"/>
                    </a:cubicBezTo>
                    <a:cubicBezTo>
                      <a:pt x="34017" y="22718"/>
                      <a:pt x="33922" y="23016"/>
                      <a:pt x="33731" y="23230"/>
                    </a:cubicBezTo>
                    <a:cubicBezTo>
                      <a:pt x="33279" y="23776"/>
                      <a:pt x="33004" y="23878"/>
                      <a:pt x="32863" y="23878"/>
                    </a:cubicBezTo>
                    <a:cubicBezTo>
                      <a:pt x="32845" y="23878"/>
                      <a:pt x="32828" y="23876"/>
                      <a:pt x="32814" y="23873"/>
                    </a:cubicBezTo>
                    <a:cubicBezTo>
                      <a:pt x="32636" y="23837"/>
                      <a:pt x="32540" y="23599"/>
                      <a:pt x="32517" y="23492"/>
                    </a:cubicBezTo>
                    <a:cubicBezTo>
                      <a:pt x="32457" y="23278"/>
                      <a:pt x="32314" y="23099"/>
                      <a:pt x="32124" y="23004"/>
                    </a:cubicBezTo>
                    <a:cubicBezTo>
                      <a:pt x="32008" y="22946"/>
                      <a:pt x="31872" y="22917"/>
                      <a:pt x="31717" y="22917"/>
                    </a:cubicBezTo>
                    <a:cubicBezTo>
                      <a:pt x="31488" y="22917"/>
                      <a:pt x="31216" y="22979"/>
                      <a:pt x="30897" y="23099"/>
                    </a:cubicBezTo>
                    <a:lnTo>
                      <a:pt x="30874" y="23111"/>
                    </a:lnTo>
                    <a:cubicBezTo>
                      <a:pt x="30829" y="23141"/>
                      <a:pt x="30158" y="23585"/>
                      <a:pt x="29331" y="23585"/>
                    </a:cubicBezTo>
                    <a:cubicBezTo>
                      <a:pt x="28843" y="23585"/>
                      <a:pt x="28301" y="23430"/>
                      <a:pt x="27802" y="22944"/>
                    </a:cubicBezTo>
                    <a:cubicBezTo>
                      <a:pt x="26397" y="21742"/>
                      <a:pt x="27326" y="19991"/>
                      <a:pt x="27361" y="19920"/>
                    </a:cubicBezTo>
                    <a:lnTo>
                      <a:pt x="27373" y="19884"/>
                    </a:lnTo>
                    <a:cubicBezTo>
                      <a:pt x="27528" y="19337"/>
                      <a:pt x="27528" y="18932"/>
                      <a:pt x="27349" y="18658"/>
                    </a:cubicBezTo>
                    <a:cubicBezTo>
                      <a:pt x="27242" y="18479"/>
                      <a:pt x="27052" y="18348"/>
                      <a:pt x="26825" y="18313"/>
                    </a:cubicBezTo>
                    <a:cubicBezTo>
                      <a:pt x="26718" y="18301"/>
                      <a:pt x="26468" y="18229"/>
                      <a:pt x="26421" y="18051"/>
                    </a:cubicBezTo>
                    <a:cubicBezTo>
                      <a:pt x="26385" y="17932"/>
                      <a:pt x="26409" y="17646"/>
                      <a:pt x="26968" y="17086"/>
                    </a:cubicBezTo>
                    <a:cubicBezTo>
                      <a:pt x="27161" y="16870"/>
                      <a:pt x="27431" y="16752"/>
                      <a:pt x="27713" y="16752"/>
                    </a:cubicBezTo>
                    <a:cubicBezTo>
                      <a:pt x="27727" y="16752"/>
                      <a:pt x="27741" y="16752"/>
                      <a:pt x="27754" y="16753"/>
                    </a:cubicBezTo>
                    <a:cubicBezTo>
                      <a:pt x="28445" y="16789"/>
                      <a:pt x="29076" y="17563"/>
                      <a:pt x="29076" y="17563"/>
                    </a:cubicBezTo>
                    <a:lnTo>
                      <a:pt x="29207" y="17729"/>
                    </a:lnTo>
                    <a:lnTo>
                      <a:pt x="29314" y="17551"/>
                    </a:lnTo>
                    <a:cubicBezTo>
                      <a:pt x="29504" y="17265"/>
                      <a:pt x="30064" y="16491"/>
                      <a:pt x="30481" y="16360"/>
                    </a:cubicBezTo>
                    <a:cubicBezTo>
                      <a:pt x="30516" y="16348"/>
                      <a:pt x="30552" y="16342"/>
                      <a:pt x="30588" y="16342"/>
                    </a:cubicBezTo>
                    <a:cubicBezTo>
                      <a:pt x="30624" y="16342"/>
                      <a:pt x="30659" y="16348"/>
                      <a:pt x="30695" y="16360"/>
                    </a:cubicBezTo>
                    <a:lnTo>
                      <a:pt x="30826" y="16372"/>
                    </a:lnTo>
                    <a:lnTo>
                      <a:pt x="30921" y="16193"/>
                    </a:lnTo>
                    <a:lnTo>
                      <a:pt x="30909" y="16134"/>
                    </a:lnTo>
                    <a:cubicBezTo>
                      <a:pt x="30755" y="15360"/>
                      <a:pt x="30076" y="14884"/>
                      <a:pt x="29469" y="14729"/>
                    </a:cubicBezTo>
                    <a:cubicBezTo>
                      <a:pt x="29370" y="14707"/>
                      <a:pt x="29277" y="14697"/>
                      <a:pt x="29189" y="14697"/>
                    </a:cubicBezTo>
                    <a:cubicBezTo>
                      <a:pt x="28653" y="14697"/>
                      <a:pt x="28319" y="15072"/>
                      <a:pt x="28135" y="15420"/>
                    </a:cubicBezTo>
                    <a:cubicBezTo>
                      <a:pt x="27968" y="14872"/>
                      <a:pt x="28528" y="14229"/>
                      <a:pt x="28528" y="14229"/>
                    </a:cubicBezTo>
                    <a:lnTo>
                      <a:pt x="29004" y="13693"/>
                    </a:lnTo>
                    <a:lnTo>
                      <a:pt x="28361" y="13991"/>
                    </a:lnTo>
                    <a:cubicBezTo>
                      <a:pt x="28151" y="14086"/>
                      <a:pt x="27635" y="14281"/>
                      <a:pt x="27261" y="14281"/>
                    </a:cubicBezTo>
                    <a:cubicBezTo>
                      <a:pt x="27168" y="14281"/>
                      <a:pt x="27084" y="14269"/>
                      <a:pt x="27016" y="14241"/>
                    </a:cubicBezTo>
                    <a:cubicBezTo>
                      <a:pt x="26956" y="14217"/>
                      <a:pt x="26897" y="14169"/>
                      <a:pt x="26873" y="14098"/>
                    </a:cubicBezTo>
                    <a:cubicBezTo>
                      <a:pt x="26694" y="13598"/>
                      <a:pt x="26921" y="13431"/>
                      <a:pt x="26921" y="13431"/>
                    </a:cubicBezTo>
                    <a:lnTo>
                      <a:pt x="27123" y="13300"/>
                    </a:lnTo>
                    <a:lnTo>
                      <a:pt x="26921" y="13169"/>
                    </a:lnTo>
                    <a:cubicBezTo>
                      <a:pt x="26373" y="12824"/>
                      <a:pt x="26075" y="12407"/>
                      <a:pt x="26016" y="11967"/>
                    </a:cubicBezTo>
                    <a:cubicBezTo>
                      <a:pt x="25992" y="11586"/>
                      <a:pt x="26099" y="11205"/>
                      <a:pt x="26313" y="10895"/>
                    </a:cubicBezTo>
                    <a:cubicBezTo>
                      <a:pt x="26671" y="11871"/>
                      <a:pt x="27802" y="12241"/>
                      <a:pt x="28897" y="12610"/>
                    </a:cubicBezTo>
                    <a:cubicBezTo>
                      <a:pt x="29778" y="12895"/>
                      <a:pt x="30683" y="13205"/>
                      <a:pt x="31195" y="13800"/>
                    </a:cubicBezTo>
                    <a:lnTo>
                      <a:pt x="31469" y="14146"/>
                    </a:lnTo>
                    <a:lnTo>
                      <a:pt x="31469" y="14146"/>
                    </a:lnTo>
                    <a:lnTo>
                      <a:pt x="31457" y="13705"/>
                    </a:lnTo>
                    <a:cubicBezTo>
                      <a:pt x="31445" y="13372"/>
                      <a:pt x="31409" y="13074"/>
                      <a:pt x="31374" y="12812"/>
                    </a:cubicBezTo>
                    <a:lnTo>
                      <a:pt x="31350" y="12610"/>
                    </a:lnTo>
                    <a:cubicBezTo>
                      <a:pt x="31266" y="11943"/>
                      <a:pt x="30778" y="11621"/>
                      <a:pt x="30326" y="11348"/>
                    </a:cubicBezTo>
                    <a:cubicBezTo>
                      <a:pt x="29933" y="11098"/>
                      <a:pt x="29588" y="10883"/>
                      <a:pt x="29588" y="10443"/>
                    </a:cubicBezTo>
                    <a:cubicBezTo>
                      <a:pt x="29588" y="9538"/>
                      <a:pt x="30576" y="9419"/>
                      <a:pt x="30600" y="9419"/>
                    </a:cubicBezTo>
                    <a:cubicBezTo>
                      <a:pt x="32183" y="9466"/>
                      <a:pt x="32564" y="10752"/>
                      <a:pt x="32612" y="11836"/>
                    </a:cubicBezTo>
                    <a:lnTo>
                      <a:pt x="32660" y="13276"/>
                    </a:lnTo>
                    <a:lnTo>
                      <a:pt x="32910" y="11848"/>
                    </a:lnTo>
                    <a:cubicBezTo>
                      <a:pt x="33005" y="11193"/>
                      <a:pt x="33267" y="10562"/>
                      <a:pt x="33660" y="10026"/>
                    </a:cubicBezTo>
                    <a:lnTo>
                      <a:pt x="33695" y="9966"/>
                    </a:lnTo>
                    <a:lnTo>
                      <a:pt x="33683" y="9907"/>
                    </a:lnTo>
                    <a:cubicBezTo>
                      <a:pt x="33398" y="8371"/>
                      <a:pt x="32743" y="6252"/>
                      <a:pt x="31266" y="4859"/>
                    </a:cubicBezTo>
                    <a:cubicBezTo>
                      <a:pt x="30790" y="4401"/>
                      <a:pt x="30314" y="4173"/>
                      <a:pt x="29850" y="4173"/>
                    </a:cubicBezTo>
                    <a:cubicBezTo>
                      <a:pt x="29734" y="4173"/>
                      <a:pt x="29619" y="4187"/>
                      <a:pt x="29504" y="4216"/>
                    </a:cubicBezTo>
                    <a:lnTo>
                      <a:pt x="29350" y="4263"/>
                    </a:lnTo>
                    <a:lnTo>
                      <a:pt x="29385" y="4406"/>
                    </a:lnTo>
                    <a:cubicBezTo>
                      <a:pt x="29659" y="5490"/>
                      <a:pt x="28945" y="6585"/>
                      <a:pt x="27837" y="6752"/>
                    </a:cubicBezTo>
                    <a:cubicBezTo>
                      <a:pt x="27741" y="6766"/>
                      <a:pt x="27646" y="6773"/>
                      <a:pt x="27551" y="6773"/>
                    </a:cubicBezTo>
                    <a:cubicBezTo>
                      <a:pt x="26561" y="6773"/>
                      <a:pt x="25712" y="6000"/>
                      <a:pt x="25647" y="4978"/>
                    </a:cubicBezTo>
                    <a:lnTo>
                      <a:pt x="25635" y="4835"/>
                    </a:lnTo>
                    <a:cubicBezTo>
                      <a:pt x="25611" y="3942"/>
                      <a:pt x="26409" y="2585"/>
                      <a:pt x="27635" y="1989"/>
                    </a:cubicBezTo>
                    <a:cubicBezTo>
                      <a:pt x="28062" y="1778"/>
                      <a:pt x="28509" y="1673"/>
                      <a:pt x="28967" y="1673"/>
                    </a:cubicBezTo>
                    <a:close/>
                    <a:moveTo>
                      <a:pt x="21900" y="1661"/>
                    </a:moveTo>
                    <a:cubicBezTo>
                      <a:pt x="22357" y="1661"/>
                      <a:pt x="22803" y="1766"/>
                      <a:pt x="23230" y="1977"/>
                    </a:cubicBezTo>
                    <a:cubicBezTo>
                      <a:pt x="24456" y="2585"/>
                      <a:pt x="25254" y="3942"/>
                      <a:pt x="25230" y="4835"/>
                    </a:cubicBezTo>
                    <a:lnTo>
                      <a:pt x="25206" y="4966"/>
                    </a:lnTo>
                    <a:cubicBezTo>
                      <a:pt x="25152" y="5988"/>
                      <a:pt x="24303" y="6761"/>
                      <a:pt x="23314" y="6761"/>
                    </a:cubicBezTo>
                    <a:cubicBezTo>
                      <a:pt x="23219" y="6761"/>
                      <a:pt x="23124" y="6754"/>
                      <a:pt x="23027" y="6740"/>
                    </a:cubicBezTo>
                    <a:cubicBezTo>
                      <a:pt x="21920" y="6573"/>
                      <a:pt x="21206" y="5490"/>
                      <a:pt x="21480" y="4406"/>
                    </a:cubicBezTo>
                    <a:lnTo>
                      <a:pt x="21515" y="4251"/>
                    </a:lnTo>
                    <a:lnTo>
                      <a:pt x="21360" y="4216"/>
                    </a:lnTo>
                    <a:cubicBezTo>
                      <a:pt x="21243" y="4187"/>
                      <a:pt x="21126" y="4173"/>
                      <a:pt x="21008" y="4173"/>
                    </a:cubicBezTo>
                    <a:cubicBezTo>
                      <a:pt x="20538" y="4173"/>
                      <a:pt x="20062" y="4399"/>
                      <a:pt x="19586" y="4847"/>
                    </a:cubicBezTo>
                    <a:cubicBezTo>
                      <a:pt x="18122" y="6252"/>
                      <a:pt x="17467" y="8359"/>
                      <a:pt x="17169" y="9895"/>
                    </a:cubicBezTo>
                    <a:lnTo>
                      <a:pt x="17158" y="9966"/>
                    </a:lnTo>
                    <a:lnTo>
                      <a:pt x="17205" y="10014"/>
                    </a:lnTo>
                    <a:cubicBezTo>
                      <a:pt x="17598" y="10550"/>
                      <a:pt x="17860" y="11181"/>
                      <a:pt x="17955" y="11848"/>
                    </a:cubicBezTo>
                    <a:lnTo>
                      <a:pt x="18193" y="13276"/>
                    </a:lnTo>
                    <a:lnTo>
                      <a:pt x="18253" y="11824"/>
                    </a:lnTo>
                    <a:cubicBezTo>
                      <a:pt x="18301" y="10752"/>
                      <a:pt x="18682" y="9454"/>
                      <a:pt x="20241" y="9419"/>
                    </a:cubicBezTo>
                    <a:cubicBezTo>
                      <a:pt x="20289" y="9419"/>
                      <a:pt x="21277" y="9526"/>
                      <a:pt x="21277" y="10431"/>
                    </a:cubicBezTo>
                    <a:cubicBezTo>
                      <a:pt x="21277" y="10871"/>
                      <a:pt x="20932" y="11086"/>
                      <a:pt x="20527" y="11336"/>
                    </a:cubicBezTo>
                    <a:cubicBezTo>
                      <a:pt x="20087" y="11621"/>
                      <a:pt x="19586" y="11931"/>
                      <a:pt x="19503" y="12610"/>
                    </a:cubicBezTo>
                    <a:lnTo>
                      <a:pt x="19479" y="12800"/>
                    </a:lnTo>
                    <a:cubicBezTo>
                      <a:pt x="19455" y="13062"/>
                      <a:pt x="19408" y="13360"/>
                      <a:pt x="19396" y="13693"/>
                    </a:cubicBezTo>
                    <a:lnTo>
                      <a:pt x="19384" y="14134"/>
                    </a:lnTo>
                    <a:lnTo>
                      <a:pt x="19670" y="13800"/>
                    </a:lnTo>
                    <a:cubicBezTo>
                      <a:pt x="20182" y="13193"/>
                      <a:pt x="21087" y="12895"/>
                      <a:pt x="21968" y="12598"/>
                    </a:cubicBezTo>
                    <a:cubicBezTo>
                      <a:pt x="23051" y="12229"/>
                      <a:pt x="24182" y="11860"/>
                      <a:pt x="24539" y="10895"/>
                    </a:cubicBezTo>
                    <a:cubicBezTo>
                      <a:pt x="24766" y="11205"/>
                      <a:pt x="24873" y="11574"/>
                      <a:pt x="24837" y="11955"/>
                    </a:cubicBezTo>
                    <a:cubicBezTo>
                      <a:pt x="24789" y="12407"/>
                      <a:pt x="24480" y="12812"/>
                      <a:pt x="23932" y="13169"/>
                    </a:cubicBezTo>
                    <a:lnTo>
                      <a:pt x="23754" y="13288"/>
                    </a:lnTo>
                    <a:lnTo>
                      <a:pt x="23932" y="13419"/>
                    </a:lnTo>
                    <a:cubicBezTo>
                      <a:pt x="23944" y="13419"/>
                      <a:pt x="24170" y="13598"/>
                      <a:pt x="23980" y="14098"/>
                    </a:cubicBezTo>
                    <a:cubicBezTo>
                      <a:pt x="23956" y="14157"/>
                      <a:pt x="23908" y="14205"/>
                      <a:pt x="23849" y="14229"/>
                    </a:cubicBezTo>
                    <a:cubicBezTo>
                      <a:pt x="23780" y="14257"/>
                      <a:pt x="23696" y="14269"/>
                      <a:pt x="23604" y="14269"/>
                    </a:cubicBezTo>
                    <a:cubicBezTo>
                      <a:pt x="23229" y="14269"/>
                      <a:pt x="22713" y="14074"/>
                      <a:pt x="22503" y="13979"/>
                    </a:cubicBezTo>
                    <a:lnTo>
                      <a:pt x="21849" y="13681"/>
                    </a:lnTo>
                    <a:lnTo>
                      <a:pt x="22325" y="14217"/>
                    </a:lnTo>
                    <a:cubicBezTo>
                      <a:pt x="22337" y="14229"/>
                      <a:pt x="22896" y="14860"/>
                      <a:pt x="22718" y="15420"/>
                    </a:cubicBezTo>
                    <a:cubicBezTo>
                      <a:pt x="22544" y="15061"/>
                      <a:pt x="22203" y="14685"/>
                      <a:pt x="21671" y="14685"/>
                    </a:cubicBezTo>
                    <a:cubicBezTo>
                      <a:pt x="21585" y="14685"/>
                      <a:pt x="21493" y="14695"/>
                      <a:pt x="21396" y="14717"/>
                    </a:cubicBezTo>
                    <a:cubicBezTo>
                      <a:pt x="20789" y="14860"/>
                      <a:pt x="20098" y="15348"/>
                      <a:pt x="19944" y="16134"/>
                    </a:cubicBezTo>
                    <a:lnTo>
                      <a:pt x="19944" y="16205"/>
                    </a:lnTo>
                    <a:lnTo>
                      <a:pt x="20039" y="16396"/>
                    </a:lnTo>
                    <a:lnTo>
                      <a:pt x="20158" y="16360"/>
                    </a:lnTo>
                    <a:cubicBezTo>
                      <a:pt x="20194" y="16348"/>
                      <a:pt x="20232" y="16342"/>
                      <a:pt x="20271" y="16342"/>
                    </a:cubicBezTo>
                    <a:cubicBezTo>
                      <a:pt x="20310" y="16342"/>
                      <a:pt x="20348" y="16348"/>
                      <a:pt x="20384" y="16360"/>
                    </a:cubicBezTo>
                    <a:cubicBezTo>
                      <a:pt x="20789" y="16491"/>
                      <a:pt x="21360" y="17265"/>
                      <a:pt x="21539" y="17551"/>
                    </a:cubicBezTo>
                    <a:lnTo>
                      <a:pt x="21646" y="17717"/>
                    </a:lnTo>
                    <a:lnTo>
                      <a:pt x="21777" y="17563"/>
                    </a:lnTo>
                    <a:cubicBezTo>
                      <a:pt x="21789" y="17551"/>
                      <a:pt x="22408" y="16789"/>
                      <a:pt x="23099" y="16753"/>
                    </a:cubicBezTo>
                    <a:cubicBezTo>
                      <a:pt x="23112" y="16752"/>
                      <a:pt x="23126" y="16752"/>
                      <a:pt x="23140" y="16752"/>
                    </a:cubicBezTo>
                    <a:cubicBezTo>
                      <a:pt x="23422" y="16752"/>
                      <a:pt x="23691" y="16870"/>
                      <a:pt x="23885" y="17074"/>
                    </a:cubicBezTo>
                    <a:cubicBezTo>
                      <a:pt x="24444" y="17646"/>
                      <a:pt x="24468" y="17932"/>
                      <a:pt x="24432" y="18051"/>
                    </a:cubicBezTo>
                    <a:cubicBezTo>
                      <a:pt x="24385" y="18217"/>
                      <a:pt x="24135" y="18289"/>
                      <a:pt x="24027" y="18313"/>
                    </a:cubicBezTo>
                    <a:cubicBezTo>
                      <a:pt x="23813" y="18348"/>
                      <a:pt x="23623" y="18467"/>
                      <a:pt x="23504" y="18658"/>
                    </a:cubicBezTo>
                    <a:cubicBezTo>
                      <a:pt x="23337" y="18932"/>
                      <a:pt x="23337" y="19325"/>
                      <a:pt x="23480" y="19872"/>
                    </a:cubicBezTo>
                    <a:lnTo>
                      <a:pt x="23492" y="19908"/>
                    </a:lnTo>
                    <a:cubicBezTo>
                      <a:pt x="23504" y="19932"/>
                      <a:pt x="24468" y="21730"/>
                      <a:pt x="23039" y="22944"/>
                    </a:cubicBezTo>
                    <a:cubicBezTo>
                      <a:pt x="22544" y="23426"/>
                      <a:pt x="22004" y="23580"/>
                      <a:pt x="21517" y="23580"/>
                    </a:cubicBezTo>
                    <a:cubicBezTo>
                      <a:pt x="20695" y="23580"/>
                      <a:pt x="20024" y="23141"/>
                      <a:pt x="19979" y="23111"/>
                    </a:cubicBezTo>
                    <a:lnTo>
                      <a:pt x="19956" y="23099"/>
                    </a:lnTo>
                    <a:cubicBezTo>
                      <a:pt x="19640" y="22973"/>
                      <a:pt x="19374" y="22909"/>
                      <a:pt x="19148" y="22909"/>
                    </a:cubicBezTo>
                    <a:cubicBezTo>
                      <a:pt x="18990" y="22909"/>
                      <a:pt x="18852" y="22940"/>
                      <a:pt x="18729" y="23004"/>
                    </a:cubicBezTo>
                    <a:cubicBezTo>
                      <a:pt x="18539" y="23099"/>
                      <a:pt x="18396" y="23278"/>
                      <a:pt x="18336" y="23480"/>
                    </a:cubicBezTo>
                    <a:cubicBezTo>
                      <a:pt x="18312" y="23587"/>
                      <a:pt x="18229" y="23837"/>
                      <a:pt x="18039" y="23873"/>
                    </a:cubicBezTo>
                    <a:cubicBezTo>
                      <a:pt x="18025" y="23876"/>
                      <a:pt x="18008" y="23878"/>
                      <a:pt x="17989" y="23878"/>
                    </a:cubicBezTo>
                    <a:cubicBezTo>
                      <a:pt x="17849" y="23878"/>
                      <a:pt x="17575" y="23776"/>
                      <a:pt x="17134" y="23230"/>
                    </a:cubicBezTo>
                    <a:cubicBezTo>
                      <a:pt x="16931" y="23016"/>
                      <a:pt x="16836" y="22718"/>
                      <a:pt x="16872" y="22420"/>
                    </a:cubicBezTo>
                    <a:cubicBezTo>
                      <a:pt x="16979" y="21742"/>
                      <a:pt x="17801" y="21182"/>
                      <a:pt x="17812" y="21182"/>
                    </a:cubicBezTo>
                    <a:lnTo>
                      <a:pt x="17979" y="21063"/>
                    </a:lnTo>
                    <a:lnTo>
                      <a:pt x="17812" y="20944"/>
                    </a:lnTo>
                    <a:cubicBezTo>
                      <a:pt x="17550" y="20730"/>
                      <a:pt x="16836" y="20099"/>
                      <a:pt x="16741" y="19670"/>
                    </a:cubicBezTo>
                    <a:cubicBezTo>
                      <a:pt x="16741" y="19646"/>
                      <a:pt x="16729" y="19622"/>
                      <a:pt x="16729" y="19610"/>
                    </a:cubicBezTo>
                    <a:lnTo>
                      <a:pt x="16729" y="19408"/>
                    </a:lnTo>
                    <a:lnTo>
                      <a:pt x="16538" y="19456"/>
                    </a:lnTo>
                    <a:cubicBezTo>
                      <a:pt x="15824" y="19658"/>
                      <a:pt x="15372" y="20313"/>
                      <a:pt x="15241" y="20884"/>
                    </a:cubicBezTo>
                    <a:cubicBezTo>
                      <a:pt x="15086" y="21575"/>
                      <a:pt x="15526" y="22004"/>
                      <a:pt x="15943" y="22206"/>
                    </a:cubicBezTo>
                    <a:cubicBezTo>
                      <a:pt x="15868" y="22230"/>
                      <a:pt x="15790" y="22241"/>
                      <a:pt x="15713" y="22241"/>
                    </a:cubicBezTo>
                    <a:cubicBezTo>
                      <a:pt x="15222" y="22241"/>
                      <a:pt x="14741" y="21813"/>
                      <a:pt x="14741" y="21813"/>
                    </a:cubicBezTo>
                    <a:lnTo>
                      <a:pt x="14205" y="21337"/>
                    </a:lnTo>
                    <a:lnTo>
                      <a:pt x="14502" y="21992"/>
                    </a:lnTo>
                    <a:cubicBezTo>
                      <a:pt x="14622" y="22242"/>
                      <a:pt x="14895" y="22992"/>
                      <a:pt x="14753" y="23325"/>
                    </a:cubicBezTo>
                    <a:cubicBezTo>
                      <a:pt x="14729" y="23397"/>
                      <a:pt x="14681" y="23444"/>
                      <a:pt x="14610" y="23468"/>
                    </a:cubicBezTo>
                    <a:cubicBezTo>
                      <a:pt x="14464" y="23520"/>
                      <a:pt x="14346" y="23539"/>
                      <a:pt x="14253" y="23539"/>
                    </a:cubicBezTo>
                    <a:cubicBezTo>
                      <a:pt x="14026" y="23539"/>
                      <a:pt x="13943" y="23429"/>
                      <a:pt x="13943" y="23420"/>
                    </a:cubicBezTo>
                    <a:lnTo>
                      <a:pt x="13812" y="23230"/>
                    </a:lnTo>
                    <a:lnTo>
                      <a:pt x="13693" y="23420"/>
                    </a:lnTo>
                    <a:cubicBezTo>
                      <a:pt x="13336" y="23968"/>
                      <a:pt x="12931" y="24266"/>
                      <a:pt x="12478" y="24325"/>
                    </a:cubicBezTo>
                    <a:cubicBezTo>
                      <a:pt x="12443" y="24328"/>
                      <a:pt x="12409" y="24329"/>
                      <a:pt x="12374" y="24329"/>
                    </a:cubicBezTo>
                    <a:cubicBezTo>
                      <a:pt x="12030" y="24329"/>
                      <a:pt x="11699" y="24222"/>
                      <a:pt x="11407" y="24028"/>
                    </a:cubicBezTo>
                    <a:cubicBezTo>
                      <a:pt x="12383" y="23671"/>
                      <a:pt x="12764" y="22539"/>
                      <a:pt x="13121" y="21444"/>
                    </a:cubicBezTo>
                    <a:cubicBezTo>
                      <a:pt x="13419" y="20551"/>
                      <a:pt x="13717" y="19634"/>
                      <a:pt x="14336" y="19134"/>
                    </a:cubicBezTo>
                    <a:lnTo>
                      <a:pt x="14681" y="18848"/>
                    </a:lnTo>
                    <a:lnTo>
                      <a:pt x="14681" y="18848"/>
                    </a:lnTo>
                    <a:lnTo>
                      <a:pt x="14241" y="18872"/>
                    </a:lnTo>
                    <a:cubicBezTo>
                      <a:pt x="13895" y="18884"/>
                      <a:pt x="13598" y="18920"/>
                      <a:pt x="13336" y="18956"/>
                    </a:cubicBezTo>
                    <a:lnTo>
                      <a:pt x="13145" y="18979"/>
                    </a:lnTo>
                    <a:cubicBezTo>
                      <a:pt x="12467" y="19051"/>
                      <a:pt x="12145" y="19551"/>
                      <a:pt x="11871" y="19991"/>
                    </a:cubicBezTo>
                    <a:cubicBezTo>
                      <a:pt x="11621" y="20396"/>
                      <a:pt x="11407" y="20742"/>
                      <a:pt x="10966" y="20742"/>
                    </a:cubicBezTo>
                    <a:cubicBezTo>
                      <a:pt x="10061" y="20742"/>
                      <a:pt x="9954" y="19753"/>
                      <a:pt x="9954" y="19730"/>
                    </a:cubicBezTo>
                    <a:cubicBezTo>
                      <a:pt x="9990" y="18146"/>
                      <a:pt x="11288" y="17765"/>
                      <a:pt x="12359" y="17717"/>
                    </a:cubicBezTo>
                    <a:lnTo>
                      <a:pt x="13812" y="17658"/>
                    </a:lnTo>
                    <a:lnTo>
                      <a:pt x="12383" y="17420"/>
                    </a:lnTo>
                    <a:cubicBezTo>
                      <a:pt x="11716" y="17324"/>
                      <a:pt x="11097" y="17063"/>
                      <a:pt x="10550" y="16670"/>
                    </a:cubicBezTo>
                    <a:lnTo>
                      <a:pt x="10502" y="16622"/>
                    </a:lnTo>
                    <a:lnTo>
                      <a:pt x="10431" y="16646"/>
                    </a:lnTo>
                    <a:cubicBezTo>
                      <a:pt x="8907" y="16932"/>
                      <a:pt x="6787" y="17586"/>
                      <a:pt x="5382" y="19051"/>
                    </a:cubicBezTo>
                    <a:cubicBezTo>
                      <a:pt x="4823" y="19658"/>
                      <a:pt x="4608" y="20253"/>
                      <a:pt x="4751" y="20825"/>
                    </a:cubicBezTo>
                    <a:lnTo>
                      <a:pt x="4787" y="20980"/>
                    </a:lnTo>
                    <a:lnTo>
                      <a:pt x="4942" y="20944"/>
                    </a:lnTo>
                    <a:cubicBezTo>
                      <a:pt x="5097" y="20905"/>
                      <a:pt x="5252" y="20886"/>
                      <a:pt x="5405" y="20886"/>
                    </a:cubicBezTo>
                    <a:cubicBezTo>
                      <a:pt x="6314" y="20886"/>
                      <a:pt x="7122" y="21553"/>
                      <a:pt x="7275" y="22492"/>
                    </a:cubicBezTo>
                    <a:cubicBezTo>
                      <a:pt x="7442" y="23599"/>
                      <a:pt x="6621" y="24611"/>
                      <a:pt x="5501" y="24671"/>
                    </a:cubicBezTo>
                    <a:lnTo>
                      <a:pt x="5370" y="24694"/>
                    </a:lnTo>
                    <a:cubicBezTo>
                      <a:pt x="5351" y="24695"/>
                      <a:pt x="5332" y="24696"/>
                      <a:pt x="5313" y="24696"/>
                    </a:cubicBezTo>
                    <a:cubicBezTo>
                      <a:pt x="4420" y="24696"/>
                      <a:pt x="3096" y="23894"/>
                      <a:pt x="2513" y="22694"/>
                    </a:cubicBezTo>
                    <a:cubicBezTo>
                      <a:pt x="1834" y="21301"/>
                      <a:pt x="2275" y="19694"/>
                      <a:pt x="3763" y="18206"/>
                    </a:cubicBezTo>
                    <a:lnTo>
                      <a:pt x="3775" y="18194"/>
                    </a:lnTo>
                    <a:cubicBezTo>
                      <a:pt x="5228" y="16753"/>
                      <a:pt x="7168" y="16003"/>
                      <a:pt x="9538" y="16003"/>
                    </a:cubicBezTo>
                    <a:lnTo>
                      <a:pt x="9895" y="16003"/>
                    </a:lnTo>
                    <a:lnTo>
                      <a:pt x="9740" y="15777"/>
                    </a:lnTo>
                    <a:cubicBezTo>
                      <a:pt x="9526" y="15420"/>
                      <a:pt x="9371" y="15039"/>
                      <a:pt x="9276" y="14634"/>
                    </a:cubicBezTo>
                    <a:cubicBezTo>
                      <a:pt x="9439" y="14563"/>
                      <a:pt x="9621" y="14532"/>
                      <a:pt x="9814" y="14532"/>
                    </a:cubicBezTo>
                    <a:cubicBezTo>
                      <a:pt x="10911" y="14532"/>
                      <a:pt x="12327" y="15517"/>
                      <a:pt x="12347" y="15527"/>
                    </a:cubicBezTo>
                    <a:lnTo>
                      <a:pt x="12526" y="15289"/>
                    </a:lnTo>
                    <a:cubicBezTo>
                      <a:pt x="8752" y="12419"/>
                      <a:pt x="10192" y="10169"/>
                      <a:pt x="10419" y="9871"/>
                    </a:cubicBezTo>
                    <a:cubicBezTo>
                      <a:pt x="10554" y="9768"/>
                      <a:pt x="11094" y="9414"/>
                      <a:pt x="11913" y="9414"/>
                    </a:cubicBezTo>
                    <a:cubicBezTo>
                      <a:pt x="12893" y="9414"/>
                      <a:pt x="14272" y="9922"/>
                      <a:pt x="15836" y="11979"/>
                    </a:cubicBezTo>
                    <a:lnTo>
                      <a:pt x="16074" y="11800"/>
                    </a:lnTo>
                    <a:cubicBezTo>
                      <a:pt x="16062" y="11776"/>
                      <a:pt x="14693" y="9824"/>
                      <a:pt x="15181" y="8728"/>
                    </a:cubicBezTo>
                    <a:lnTo>
                      <a:pt x="15181" y="8728"/>
                    </a:lnTo>
                    <a:cubicBezTo>
                      <a:pt x="15586" y="8812"/>
                      <a:pt x="15979" y="8978"/>
                      <a:pt x="16324" y="9193"/>
                    </a:cubicBezTo>
                    <a:lnTo>
                      <a:pt x="16550" y="9347"/>
                    </a:lnTo>
                    <a:lnTo>
                      <a:pt x="16550" y="9062"/>
                    </a:lnTo>
                    <a:cubicBezTo>
                      <a:pt x="16538" y="6668"/>
                      <a:pt x="17277" y="4704"/>
                      <a:pt x="18741" y="3228"/>
                    </a:cubicBezTo>
                    <a:cubicBezTo>
                      <a:pt x="19782" y="2195"/>
                      <a:pt x="20868" y="1661"/>
                      <a:pt x="21900" y="1661"/>
                    </a:cubicBezTo>
                    <a:close/>
                    <a:moveTo>
                      <a:pt x="19539" y="24742"/>
                    </a:moveTo>
                    <a:cubicBezTo>
                      <a:pt x="19634" y="24790"/>
                      <a:pt x="19741" y="24837"/>
                      <a:pt x="19848" y="24885"/>
                    </a:cubicBezTo>
                    <a:cubicBezTo>
                      <a:pt x="19741" y="24921"/>
                      <a:pt x="19634" y="24968"/>
                      <a:pt x="19539" y="25016"/>
                    </a:cubicBezTo>
                    <a:cubicBezTo>
                      <a:pt x="19503" y="24968"/>
                      <a:pt x="19455" y="24921"/>
                      <a:pt x="19420" y="24885"/>
                    </a:cubicBezTo>
                    <a:cubicBezTo>
                      <a:pt x="19467" y="24837"/>
                      <a:pt x="19503" y="24790"/>
                      <a:pt x="19539" y="24742"/>
                    </a:cubicBezTo>
                    <a:close/>
                    <a:moveTo>
                      <a:pt x="31302" y="24742"/>
                    </a:moveTo>
                    <a:cubicBezTo>
                      <a:pt x="31350" y="24790"/>
                      <a:pt x="31386" y="24837"/>
                      <a:pt x="31421" y="24885"/>
                    </a:cubicBezTo>
                    <a:cubicBezTo>
                      <a:pt x="31386" y="24921"/>
                      <a:pt x="31350" y="24968"/>
                      <a:pt x="31302" y="25016"/>
                    </a:cubicBezTo>
                    <a:cubicBezTo>
                      <a:pt x="31219" y="24968"/>
                      <a:pt x="31112" y="24921"/>
                      <a:pt x="30993" y="24885"/>
                    </a:cubicBezTo>
                    <a:cubicBezTo>
                      <a:pt x="31112" y="24837"/>
                      <a:pt x="31219" y="24790"/>
                      <a:pt x="31302" y="24742"/>
                    </a:cubicBezTo>
                    <a:close/>
                    <a:moveTo>
                      <a:pt x="16003" y="24433"/>
                    </a:moveTo>
                    <a:cubicBezTo>
                      <a:pt x="16134" y="24587"/>
                      <a:pt x="16288" y="24742"/>
                      <a:pt x="16443" y="24885"/>
                    </a:cubicBezTo>
                    <a:cubicBezTo>
                      <a:pt x="16288" y="25016"/>
                      <a:pt x="16134" y="25171"/>
                      <a:pt x="16003" y="25325"/>
                    </a:cubicBezTo>
                    <a:cubicBezTo>
                      <a:pt x="15848" y="25147"/>
                      <a:pt x="15669" y="24992"/>
                      <a:pt x="15479" y="24885"/>
                    </a:cubicBezTo>
                    <a:cubicBezTo>
                      <a:pt x="15669" y="24766"/>
                      <a:pt x="15848" y="24611"/>
                      <a:pt x="16003" y="24433"/>
                    </a:cubicBezTo>
                    <a:close/>
                    <a:moveTo>
                      <a:pt x="34850" y="24433"/>
                    </a:moveTo>
                    <a:cubicBezTo>
                      <a:pt x="34993" y="24611"/>
                      <a:pt x="35172" y="24766"/>
                      <a:pt x="35374" y="24873"/>
                    </a:cubicBezTo>
                    <a:cubicBezTo>
                      <a:pt x="35172" y="24992"/>
                      <a:pt x="34993" y="25147"/>
                      <a:pt x="34850" y="25325"/>
                    </a:cubicBezTo>
                    <a:cubicBezTo>
                      <a:pt x="34709" y="25173"/>
                      <a:pt x="34568" y="25020"/>
                      <a:pt x="34405" y="24879"/>
                    </a:cubicBezTo>
                    <a:lnTo>
                      <a:pt x="34405" y="24879"/>
                    </a:lnTo>
                    <a:cubicBezTo>
                      <a:pt x="34568" y="24738"/>
                      <a:pt x="34709" y="24585"/>
                      <a:pt x="34850" y="24433"/>
                    </a:cubicBezTo>
                    <a:close/>
                    <a:moveTo>
                      <a:pt x="19444" y="24361"/>
                    </a:moveTo>
                    <a:lnTo>
                      <a:pt x="19301" y="24563"/>
                    </a:lnTo>
                    <a:cubicBezTo>
                      <a:pt x="19265" y="24599"/>
                      <a:pt x="19229" y="24635"/>
                      <a:pt x="19205" y="24683"/>
                    </a:cubicBezTo>
                    <a:lnTo>
                      <a:pt x="19015" y="24873"/>
                    </a:lnTo>
                    <a:lnTo>
                      <a:pt x="19205" y="25075"/>
                    </a:lnTo>
                    <a:cubicBezTo>
                      <a:pt x="19229" y="25123"/>
                      <a:pt x="19265" y="25159"/>
                      <a:pt x="19301" y="25195"/>
                    </a:cubicBezTo>
                    <a:lnTo>
                      <a:pt x="19444" y="25397"/>
                    </a:lnTo>
                    <a:lnTo>
                      <a:pt x="19670" y="25290"/>
                    </a:lnTo>
                    <a:cubicBezTo>
                      <a:pt x="19765" y="25242"/>
                      <a:pt x="19860" y="25195"/>
                      <a:pt x="19967" y="25159"/>
                    </a:cubicBezTo>
                    <a:lnTo>
                      <a:pt x="20646" y="24873"/>
                    </a:lnTo>
                    <a:lnTo>
                      <a:pt x="19967" y="24599"/>
                    </a:lnTo>
                    <a:cubicBezTo>
                      <a:pt x="19860" y="24563"/>
                      <a:pt x="19753" y="24516"/>
                      <a:pt x="19670" y="24468"/>
                    </a:cubicBezTo>
                    <a:lnTo>
                      <a:pt x="19444" y="24361"/>
                    </a:lnTo>
                    <a:close/>
                    <a:moveTo>
                      <a:pt x="31397" y="24361"/>
                    </a:moveTo>
                    <a:lnTo>
                      <a:pt x="31183" y="24468"/>
                    </a:lnTo>
                    <a:cubicBezTo>
                      <a:pt x="31088" y="24516"/>
                      <a:pt x="30993" y="24563"/>
                      <a:pt x="30885" y="24599"/>
                    </a:cubicBezTo>
                    <a:lnTo>
                      <a:pt x="30195" y="24873"/>
                    </a:lnTo>
                    <a:lnTo>
                      <a:pt x="30874" y="25159"/>
                    </a:lnTo>
                    <a:cubicBezTo>
                      <a:pt x="30993" y="25195"/>
                      <a:pt x="31088" y="25242"/>
                      <a:pt x="31171" y="25290"/>
                    </a:cubicBezTo>
                    <a:lnTo>
                      <a:pt x="31397" y="25397"/>
                    </a:lnTo>
                    <a:lnTo>
                      <a:pt x="31552" y="25195"/>
                    </a:lnTo>
                    <a:cubicBezTo>
                      <a:pt x="31576" y="25159"/>
                      <a:pt x="31612" y="25123"/>
                      <a:pt x="31647" y="25075"/>
                    </a:cubicBezTo>
                    <a:lnTo>
                      <a:pt x="31826" y="24873"/>
                    </a:lnTo>
                    <a:lnTo>
                      <a:pt x="31647" y="24683"/>
                    </a:lnTo>
                    <a:cubicBezTo>
                      <a:pt x="31612" y="24635"/>
                      <a:pt x="31576" y="24599"/>
                      <a:pt x="31552" y="24563"/>
                    </a:cubicBezTo>
                    <a:lnTo>
                      <a:pt x="31397" y="24361"/>
                    </a:lnTo>
                    <a:close/>
                    <a:moveTo>
                      <a:pt x="15991" y="23968"/>
                    </a:moveTo>
                    <a:lnTo>
                      <a:pt x="15765" y="24254"/>
                    </a:lnTo>
                    <a:cubicBezTo>
                      <a:pt x="15645" y="24397"/>
                      <a:pt x="15491" y="24528"/>
                      <a:pt x="15324" y="24623"/>
                    </a:cubicBezTo>
                    <a:lnTo>
                      <a:pt x="14860" y="24885"/>
                    </a:lnTo>
                    <a:lnTo>
                      <a:pt x="15324" y="25135"/>
                    </a:lnTo>
                    <a:cubicBezTo>
                      <a:pt x="15491" y="25230"/>
                      <a:pt x="15645" y="25361"/>
                      <a:pt x="15765" y="25504"/>
                    </a:cubicBezTo>
                    <a:lnTo>
                      <a:pt x="15991" y="25790"/>
                    </a:lnTo>
                    <a:lnTo>
                      <a:pt x="16229" y="25516"/>
                    </a:lnTo>
                    <a:cubicBezTo>
                      <a:pt x="16348" y="25373"/>
                      <a:pt x="16491" y="25230"/>
                      <a:pt x="16634" y="25111"/>
                    </a:cubicBezTo>
                    <a:lnTo>
                      <a:pt x="16908" y="24885"/>
                    </a:lnTo>
                    <a:lnTo>
                      <a:pt x="16634" y="24647"/>
                    </a:lnTo>
                    <a:cubicBezTo>
                      <a:pt x="16491" y="24528"/>
                      <a:pt x="16348" y="24385"/>
                      <a:pt x="16229" y="24242"/>
                    </a:cubicBezTo>
                    <a:lnTo>
                      <a:pt x="15991" y="23968"/>
                    </a:lnTo>
                    <a:close/>
                    <a:moveTo>
                      <a:pt x="34862" y="23968"/>
                    </a:moveTo>
                    <a:lnTo>
                      <a:pt x="34624" y="24242"/>
                    </a:lnTo>
                    <a:cubicBezTo>
                      <a:pt x="34493" y="24385"/>
                      <a:pt x="34350" y="24528"/>
                      <a:pt x="34207" y="24647"/>
                    </a:cubicBezTo>
                    <a:lnTo>
                      <a:pt x="33945" y="24885"/>
                    </a:lnTo>
                    <a:lnTo>
                      <a:pt x="34207" y="25111"/>
                    </a:lnTo>
                    <a:cubicBezTo>
                      <a:pt x="34350" y="25230"/>
                      <a:pt x="34493" y="25373"/>
                      <a:pt x="34624" y="25516"/>
                    </a:cubicBezTo>
                    <a:lnTo>
                      <a:pt x="34862" y="25790"/>
                    </a:lnTo>
                    <a:lnTo>
                      <a:pt x="35076" y="25516"/>
                    </a:lnTo>
                    <a:cubicBezTo>
                      <a:pt x="35196" y="25361"/>
                      <a:pt x="35350" y="25242"/>
                      <a:pt x="35517" y="25147"/>
                    </a:cubicBezTo>
                    <a:lnTo>
                      <a:pt x="35981" y="24885"/>
                    </a:lnTo>
                    <a:lnTo>
                      <a:pt x="35529" y="24623"/>
                    </a:lnTo>
                    <a:cubicBezTo>
                      <a:pt x="35362" y="24528"/>
                      <a:pt x="35207" y="24397"/>
                      <a:pt x="35076" y="24254"/>
                    </a:cubicBezTo>
                    <a:lnTo>
                      <a:pt x="34862" y="23968"/>
                    </a:lnTo>
                    <a:close/>
                    <a:moveTo>
                      <a:pt x="8787" y="23825"/>
                    </a:moveTo>
                    <a:lnTo>
                      <a:pt x="9883" y="24885"/>
                    </a:lnTo>
                    <a:lnTo>
                      <a:pt x="8787" y="25933"/>
                    </a:lnTo>
                    <a:cubicBezTo>
                      <a:pt x="8668" y="25552"/>
                      <a:pt x="8478" y="25195"/>
                      <a:pt x="8252" y="24885"/>
                    </a:cubicBezTo>
                    <a:lnTo>
                      <a:pt x="8252" y="24873"/>
                    </a:lnTo>
                    <a:cubicBezTo>
                      <a:pt x="8478" y="24563"/>
                      <a:pt x="8668" y="24206"/>
                      <a:pt x="8787" y="23825"/>
                    </a:cubicBezTo>
                    <a:close/>
                    <a:moveTo>
                      <a:pt x="42054" y="23825"/>
                    </a:moveTo>
                    <a:cubicBezTo>
                      <a:pt x="42173" y="24206"/>
                      <a:pt x="42363" y="24563"/>
                      <a:pt x="42601" y="24885"/>
                    </a:cubicBezTo>
                    <a:cubicBezTo>
                      <a:pt x="42363" y="25195"/>
                      <a:pt x="42173" y="25552"/>
                      <a:pt x="42054" y="25933"/>
                    </a:cubicBezTo>
                    <a:lnTo>
                      <a:pt x="40958" y="24873"/>
                    </a:lnTo>
                    <a:lnTo>
                      <a:pt x="42054" y="23825"/>
                    </a:lnTo>
                    <a:close/>
                    <a:moveTo>
                      <a:pt x="8645" y="23278"/>
                    </a:moveTo>
                    <a:lnTo>
                      <a:pt x="8490" y="23742"/>
                    </a:lnTo>
                    <a:cubicBezTo>
                      <a:pt x="8383" y="24087"/>
                      <a:pt x="8216" y="24409"/>
                      <a:pt x="8002" y="24706"/>
                    </a:cubicBezTo>
                    <a:lnTo>
                      <a:pt x="7871" y="24885"/>
                    </a:lnTo>
                    <a:lnTo>
                      <a:pt x="8002" y="25052"/>
                    </a:lnTo>
                    <a:cubicBezTo>
                      <a:pt x="8216" y="25349"/>
                      <a:pt x="8383" y="25671"/>
                      <a:pt x="8490" y="26028"/>
                    </a:cubicBezTo>
                    <a:lnTo>
                      <a:pt x="8645" y="26492"/>
                    </a:lnTo>
                    <a:lnTo>
                      <a:pt x="10323" y="24885"/>
                    </a:lnTo>
                    <a:lnTo>
                      <a:pt x="8645" y="23278"/>
                    </a:lnTo>
                    <a:close/>
                    <a:moveTo>
                      <a:pt x="42196" y="23266"/>
                    </a:moveTo>
                    <a:lnTo>
                      <a:pt x="40530" y="24873"/>
                    </a:lnTo>
                    <a:lnTo>
                      <a:pt x="42208" y="26492"/>
                    </a:lnTo>
                    <a:lnTo>
                      <a:pt x="42351" y="26016"/>
                    </a:lnTo>
                    <a:cubicBezTo>
                      <a:pt x="42458" y="25671"/>
                      <a:pt x="42625" y="25349"/>
                      <a:pt x="42839" y="25052"/>
                    </a:cubicBezTo>
                    <a:lnTo>
                      <a:pt x="42970" y="24873"/>
                    </a:lnTo>
                    <a:lnTo>
                      <a:pt x="42839" y="24706"/>
                    </a:lnTo>
                    <a:cubicBezTo>
                      <a:pt x="42625" y="24409"/>
                      <a:pt x="42458" y="24087"/>
                      <a:pt x="42351" y="23742"/>
                    </a:cubicBezTo>
                    <a:lnTo>
                      <a:pt x="42196" y="23266"/>
                    </a:lnTo>
                    <a:close/>
                    <a:moveTo>
                      <a:pt x="25421" y="21944"/>
                    </a:moveTo>
                    <a:cubicBezTo>
                      <a:pt x="25551" y="22813"/>
                      <a:pt x="26004" y="23599"/>
                      <a:pt x="26671" y="24159"/>
                    </a:cubicBezTo>
                    <a:cubicBezTo>
                      <a:pt x="26980" y="24456"/>
                      <a:pt x="27349" y="24706"/>
                      <a:pt x="27742" y="24885"/>
                    </a:cubicBezTo>
                    <a:cubicBezTo>
                      <a:pt x="27349" y="25064"/>
                      <a:pt x="26992" y="25314"/>
                      <a:pt x="26683" y="25599"/>
                    </a:cubicBezTo>
                    <a:cubicBezTo>
                      <a:pt x="26004" y="26171"/>
                      <a:pt x="25563" y="26969"/>
                      <a:pt x="25421" y="27838"/>
                    </a:cubicBezTo>
                    <a:cubicBezTo>
                      <a:pt x="25278" y="26969"/>
                      <a:pt x="24825" y="26183"/>
                      <a:pt x="24158" y="25623"/>
                    </a:cubicBezTo>
                    <a:cubicBezTo>
                      <a:pt x="23849" y="25314"/>
                      <a:pt x="23480" y="25075"/>
                      <a:pt x="23087" y="24897"/>
                    </a:cubicBezTo>
                    <a:lnTo>
                      <a:pt x="23099" y="24897"/>
                    </a:lnTo>
                    <a:cubicBezTo>
                      <a:pt x="23480" y="24718"/>
                      <a:pt x="23837" y="24468"/>
                      <a:pt x="24147" y="24182"/>
                    </a:cubicBezTo>
                    <a:cubicBezTo>
                      <a:pt x="24825" y="23611"/>
                      <a:pt x="25278" y="22813"/>
                      <a:pt x="25421" y="21944"/>
                    </a:cubicBezTo>
                    <a:close/>
                    <a:moveTo>
                      <a:pt x="25421" y="20122"/>
                    </a:moveTo>
                    <a:lnTo>
                      <a:pt x="25123" y="21896"/>
                    </a:lnTo>
                    <a:cubicBezTo>
                      <a:pt x="24980" y="22694"/>
                      <a:pt x="24563" y="23420"/>
                      <a:pt x="23944" y="23944"/>
                    </a:cubicBezTo>
                    <a:cubicBezTo>
                      <a:pt x="23658" y="24218"/>
                      <a:pt x="23325" y="24444"/>
                      <a:pt x="22968" y="24611"/>
                    </a:cubicBezTo>
                    <a:lnTo>
                      <a:pt x="22373" y="24885"/>
                    </a:lnTo>
                    <a:lnTo>
                      <a:pt x="22968" y="25159"/>
                    </a:lnTo>
                    <a:cubicBezTo>
                      <a:pt x="23325" y="25325"/>
                      <a:pt x="23658" y="25552"/>
                      <a:pt x="23956" y="25826"/>
                    </a:cubicBezTo>
                    <a:cubicBezTo>
                      <a:pt x="24575" y="26349"/>
                      <a:pt x="24992" y="27076"/>
                      <a:pt x="25123" y="27873"/>
                    </a:cubicBezTo>
                    <a:lnTo>
                      <a:pt x="25421" y="29659"/>
                    </a:lnTo>
                    <a:lnTo>
                      <a:pt x="25718" y="27873"/>
                    </a:lnTo>
                    <a:cubicBezTo>
                      <a:pt x="25849" y="27076"/>
                      <a:pt x="26266" y="26349"/>
                      <a:pt x="26885" y="25826"/>
                    </a:cubicBezTo>
                    <a:cubicBezTo>
                      <a:pt x="27171" y="25552"/>
                      <a:pt x="27504" y="25325"/>
                      <a:pt x="27873" y="25159"/>
                    </a:cubicBezTo>
                    <a:lnTo>
                      <a:pt x="28469" y="24885"/>
                    </a:lnTo>
                    <a:lnTo>
                      <a:pt x="27873" y="24611"/>
                    </a:lnTo>
                    <a:cubicBezTo>
                      <a:pt x="27504" y="24444"/>
                      <a:pt x="27171" y="24218"/>
                      <a:pt x="26873" y="23932"/>
                    </a:cubicBezTo>
                    <a:cubicBezTo>
                      <a:pt x="26254" y="23420"/>
                      <a:pt x="25849" y="22694"/>
                      <a:pt x="25718" y="21896"/>
                    </a:cubicBezTo>
                    <a:lnTo>
                      <a:pt x="25421" y="20122"/>
                    </a:lnTo>
                    <a:close/>
                    <a:moveTo>
                      <a:pt x="25421" y="33446"/>
                    </a:moveTo>
                    <a:cubicBezTo>
                      <a:pt x="25528" y="33588"/>
                      <a:pt x="25659" y="33731"/>
                      <a:pt x="25790" y="33862"/>
                    </a:cubicBezTo>
                    <a:cubicBezTo>
                      <a:pt x="25885" y="33957"/>
                      <a:pt x="25992" y="34053"/>
                      <a:pt x="26099" y="34136"/>
                    </a:cubicBezTo>
                    <a:cubicBezTo>
                      <a:pt x="25813" y="34315"/>
                      <a:pt x="25575" y="34565"/>
                      <a:pt x="25421" y="34862"/>
                    </a:cubicBezTo>
                    <a:cubicBezTo>
                      <a:pt x="25254" y="34565"/>
                      <a:pt x="25016" y="34315"/>
                      <a:pt x="24730" y="34136"/>
                    </a:cubicBezTo>
                    <a:cubicBezTo>
                      <a:pt x="24849" y="34053"/>
                      <a:pt x="24944" y="33957"/>
                      <a:pt x="25040" y="33862"/>
                    </a:cubicBezTo>
                    <a:cubicBezTo>
                      <a:pt x="25170" y="33731"/>
                      <a:pt x="25301" y="33588"/>
                      <a:pt x="25421" y="33446"/>
                    </a:cubicBezTo>
                    <a:close/>
                    <a:moveTo>
                      <a:pt x="25421" y="32969"/>
                    </a:moveTo>
                    <a:lnTo>
                      <a:pt x="25182" y="33255"/>
                    </a:lnTo>
                    <a:cubicBezTo>
                      <a:pt x="25075" y="33398"/>
                      <a:pt x="24956" y="33529"/>
                      <a:pt x="24837" y="33648"/>
                    </a:cubicBezTo>
                    <a:cubicBezTo>
                      <a:pt x="24742" y="33731"/>
                      <a:pt x="24647" y="33815"/>
                      <a:pt x="24551" y="33898"/>
                    </a:cubicBezTo>
                    <a:lnTo>
                      <a:pt x="24194" y="34160"/>
                    </a:lnTo>
                    <a:lnTo>
                      <a:pt x="24575" y="34386"/>
                    </a:lnTo>
                    <a:cubicBezTo>
                      <a:pt x="24813" y="34541"/>
                      <a:pt x="25016" y="34743"/>
                      <a:pt x="25147" y="35005"/>
                    </a:cubicBezTo>
                    <a:lnTo>
                      <a:pt x="25421" y="35481"/>
                    </a:lnTo>
                    <a:lnTo>
                      <a:pt x="25682" y="35005"/>
                    </a:lnTo>
                    <a:cubicBezTo>
                      <a:pt x="25813" y="34743"/>
                      <a:pt x="26016" y="34541"/>
                      <a:pt x="26254" y="34386"/>
                    </a:cubicBezTo>
                    <a:lnTo>
                      <a:pt x="26635" y="34160"/>
                    </a:lnTo>
                    <a:lnTo>
                      <a:pt x="26278" y="33898"/>
                    </a:lnTo>
                    <a:cubicBezTo>
                      <a:pt x="26183" y="33815"/>
                      <a:pt x="26087" y="33731"/>
                      <a:pt x="25992" y="33648"/>
                    </a:cubicBezTo>
                    <a:cubicBezTo>
                      <a:pt x="25873" y="33529"/>
                      <a:pt x="25754" y="33398"/>
                      <a:pt x="25647" y="33255"/>
                    </a:cubicBezTo>
                    <a:lnTo>
                      <a:pt x="25421" y="32969"/>
                    </a:lnTo>
                    <a:close/>
                    <a:moveTo>
                      <a:pt x="25421" y="40375"/>
                    </a:moveTo>
                    <a:lnTo>
                      <a:pt x="26504" y="41506"/>
                    </a:lnTo>
                    <a:cubicBezTo>
                      <a:pt x="26111" y="41625"/>
                      <a:pt x="25742" y="41816"/>
                      <a:pt x="25421" y="42054"/>
                    </a:cubicBezTo>
                    <a:cubicBezTo>
                      <a:pt x="25087" y="41816"/>
                      <a:pt x="24718" y="41625"/>
                      <a:pt x="24337" y="41506"/>
                    </a:cubicBezTo>
                    <a:lnTo>
                      <a:pt x="25421" y="40375"/>
                    </a:lnTo>
                    <a:close/>
                    <a:moveTo>
                      <a:pt x="25409" y="39946"/>
                    </a:moveTo>
                    <a:lnTo>
                      <a:pt x="23777" y="41649"/>
                    </a:lnTo>
                    <a:lnTo>
                      <a:pt x="24242" y="41792"/>
                    </a:lnTo>
                    <a:cubicBezTo>
                      <a:pt x="24599" y="41899"/>
                      <a:pt x="24932" y="42078"/>
                      <a:pt x="25242" y="42292"/>
                    </a:cubicBezTo>
                    <a:lnTo>
                      <a:pt x="25421" y="42435"/>
                    </a:lnTo>
                    <a:lnTo>
                      <a:pt x="25587" y="42292"/>
                    </a:lnTo>
                    <a:cubicBezTo>
                      <a:pt x="25885" y="42078"/>
                      <a:pt x="26230" y="41899"/>
                      <a:pt x="26575" y="41792"/>
                    </a:cubicBezTo>
                    <a:lnTo>
                      <a:pt x="27052" y="41649"/>
                    </a:lnTo>
                    <a:lnTo>
                      <a:pt x="25409" y="39946"/>
                    </a:lnTo>
                    <a:close/>
                    <a:moveTo>
                      <a:pt x="29843" y="4503"/>
                    </a:moveTo>
                    <a:cubicBezTo>
                      <a:pt x="30227" y="4503"/>
                      <a:pt x="30629" y="4707"/>
                      <a:pt x="31040" y="5097"/>
                    </a:cubicBezTo>
                    <a:cubicBezTo>
                      <a:pt x="32433" y="6418"/>
                      <a:pt x="33064" y="8431"/>
                      <a:pt x="33362" y="9919"/>
                    </a:cubicBezTo>
                    <a:cubicBezTo>
                      <a:pt x="33112" y="10264"/>
                      <a:pt x="32921" y="10633"/>
                      <a:pt x="32790" y="11038"/>
                    </a:cubicBezTo>
                    <a:cubicBezTo>
                      <a:pt x="32517" y="9835"/>
                      <a:pt x="31755" y="9181"/>
                      <a:pt x="30564" y="9145"/>
                    </a:cubicBezTo>
                    <a:cubicBezTo>
                      <a:pt x="30112" y="9193"/>
                      <a:pt x="29266" y="9514"/>
                      <a:pt x="29266" y="10467"/>
                    </a:cubicBezTo>
                    <a:cubicBezTo>
                      <a:pt x="29266" y="11074"/>
                      <a:pt x="29731" y="11371"/>
                      <a:pt x="30147" y="11621"/>
                    </a:cubicBezTo>
                    <a:cubicBezTo>
                      <a:pt x="30576" y="11883"/>
                      <a:pt x="30969" y="12133"/>
                      <a:pt x="31028" y="12669"/>
                    </a:cubicBezTo>
                    <a:lnTo>
                      <a:pt x="31052" y="12872"/>
                    </a:lnTo>
                    <a:cubicBezTo>
                      <a:pt x="31076" y="13014"/>
                      <a:pt x="31100" y="13169"/>
                      <a:pt x="31112" y="13336"/>
                    </a:cubicBezTo>
                    <a:cubicBezTo>
                      <a:pt x="30540" y="12860"/>
                      <a:pt x="29742" y="12598"/>
                      <a:pt x="28969" y="12336"/>
                    </a:cubicBezTo>
                    <a:cubicBezTo>
                      <a:pt x="27802" y="11943"/>
                      <a:pt x="26694" y="11586"/>
                      <a:pt x="26504" y="10550"/>
                    </a:cubicBezTo>
                    <a:lnTo>
                      <a:pt x="26456" y="10264"/>
                    </a:lnTo>
                    <a:lnTo>
                      <a:pt x="26254" y="10478"/>
                    </a:lnTo>
                    <a:cubicBezTo>
                      <a:pt x="26230" y="10502"/>
                      <a:pt x="25599" y="11169"/>
                      <a:pt x="25706" y="12014"/>
                    </a:cubicBezTo>
                    <a:cubicBezTo>
                      <a:pt x="25766" y="12514"/>
                      <a:pt x="26063" y="12967"/>
                      <a:pt x="26599" y="13348"/>
                    </a:cubicBezTo>
                    <a:cubicBezTo>
                      <a:pt x="26492" y="13503"/>
                      <a:pt x="26409" y="13776"/>
                      <a:pt x="26575" y="14229"/>
                    </a:cubicBezTo>
                    <a:cubicBezTo>
                      <a:pt x="26623" y="14372"/>
                      <a:pt x="26730" y="14479"/>
                      <a:pt x="26873" y="14538"/>
                    </a:cubicBezTo>
                    <a:cubicBezTo>
                      <a:pt x="26975" y="14582"/>
                      <a:pt x="27094" y="14599"/>
                      <a:pt x="27219" y="14599"/>
                    </a:cubicBezTo>
                    <a:cubicBezTo>
                      <a:pt x="27475" y="14599"/>
                      <a:pt x="27761" y="14527"/>
                      <a:pt x="27992" y="14455"/>
                    </a:cubicBezTo>
                    <a:lnTo>
                      <a:pt x="27992" y="14455"/>
                    </a:lnTo>
                    <a:cubicBezTo>
                      <a:pt x="27766" y="14872"/>
                      <a:pt x="27635" y="15443"/>
                      <a:pt x="28028" y="15884"/>
                    </a:cubicBezTo>
                    <a:lnTo>
                      <a:pt x="28207" y="16110"/>
                    </a:lnTo>
                    <a:lnTo>
                      <a:pt x="28278" y="15836"/>
                    </a:lnTo>
                    <a:cubicBezTo>
                      <a:pt x="28289" y="15793"/>
                      <a:pt x="28508" y="15016"/>
                      <a:pt x="29170" y="15016"/>
                    </a:cubicBezTo>
                    <a:cubicBezTo>
                      <a:pt x="29234" y="15016"/>
                      <a:pt x="29301" y="15023"/>
                      <a:pt x="29373" y="15039"/>
                    </a:cubicBezTo>
                    <a:cubicBezTo>
                      <a:pt x="29826" y="15146"/>
                      <a:pt x="30374" y="15503"/>
                      <a:pt x="30552" y="16062"/>
                    </a:cubicBezTo>
                    <a:cubicBezTo>
                      <a:pt x="30481" y="16062"/>
                      <a:pt x="30421" y="16074"/>
                      <a:pt x="30362" y="16086"/>
                    </a:cubicBezTo>
                    <a:cubicBezTo>
                      <a:pt x="29897" y="16241"/>
                      <a:pt x="29373" y="16920"/>
                      <a:pt x="29147" y="17241"/>
                    </a:cubicBezTo>
                    <a:cubicBezTo>
                      <a:pt x="28909" y="16991"/>
                      <a:pt x="28361" y="16503"/>
                      <a:pt x="27742" y="16467"/>
                    </a:cubicBezTo>
                    <a:cubicBezTo>
                      <a:pt x="27728" y="16467"/>
                      <a:pt x="27713" y="16467"/>
                      <a:pt x="27698" y="16467"/>
                    </a:cubicBezTo>
                    <a:cubicBezTo>
                      <a:pt x="27333" y="16467"/>
                      <a:pt x="26982" y="16609"/>
                      <a:pt x="26730" y="16884"/>
                    </a:cubicBezTo>
                    <a:cubicBezTo>
                      <a:pt x="26218" y="17408"/>
                      <a:pt x="26004" y="17825"/>
                      <a:pt x="26111" y="18146"/>
                    </a:cubicBezTo>
                    <a:cubicBezTo>
                      <a:pt x="26183" y="18384"/>
                      <a:pt x="26409" y="18551"/>
                      <a:pt x="26742" y="18622"/>
                    </a:cubicBezTo>
                    <a:cubicBezTo>
                      <a:pt x="26873" y="18646"/>
                      <a:pt x="26992" y="18718"/>
                      <a:pt x="27075" y="18825"/>
                    </a:cubicBezTo>
                    <a:cubicBezTo>
                      <a:pt x="27195" y="19027"/>
                      <a:pt x="27183" y="19360"/>
                      <a:pt x="27064" y="19801"/>
                    </a:cubicBezTo>
                    <a:cubicBezTo>
                      <a:pt x="26956" y="20003"/>
                      <a:pt x="26063" y="21885"/>
                      <a:pt x="27576" y="23182"/>
                    </a:cubicBezTo>
                    <a:cubicBezTo>
                      <a:pt x="28131" y="23720"/>
                      <a:pt x="28740" y="23890"/>
                      <a:pt x="29290" y="23890"/>
                    </a:cubicBezTo>
                    <a:cubicBezTo>
                      <a:pt x="30164" y="23890"/>
                      <a:pt x="30888" y="23458"/>
                      <a:pt x="31005" y="23385"/>
                    </a:cubicBezTo>
                    <a:cubicBezTo>
                      <a:pt x="31270" y="23282"/>
                      <a:pt x="31499" y="23229"/>
                      <a:pt x="31682" y="23229"/>
                    </a:cubicBezTo>
                    <a:cubicBezTo>
                      <a:pt x="31796" y="23229"/>
                      <a:pt x="31892" y="23249"/>
                      <a:pt x="31969" y="23290"/>
                    </a:cubicBezTo>
                    <a:cubicBezTo>
                      <a:pt x="32088" y="23349"/>
                      <a:pt x="32171" y="23456"/>
                      <a:pt x="32207" y="23587"/>
                    </a:cubicBezTo>
                    <a:cubicBezTo>
                      <a:pt x="32302" y="23921"/>
                      <a:pt x="32493" y="24135"/>
                      <a:pt x="32731" y="24182"/>
                    </a:cubicBezTo>
                    <a:cubicBezTo>
                      <a:pt x="32765" y="24188"/>
                      <a:pt x="32800" y="24191"/>
                      <a:pt x="32835" y="24191"/>
                    </a:cubicBezTo>
                    <a:cubicBezTo>
                      <a:pt x="33155" y="24191"/>
                      <a:pt x="33516" y="23947"/>
                      <a:pt x="33945" y="23432"/>
                    </a:cubicBezTo>
                    <a:cubicBezTo>
                      <a:pt x="34195" y="23147"/>
                      <a:pt x="34314" y="22766"/>
                      <a:pt x="34255" y="22397"/>
                    </a:cubicBezTo>
                    <a:cubicBezTo>
                      <a:pt x="34172" y="21777"/>
                      <a:pt x="33636" y="21277"/>
                      <a:pt x="33362" y="21063"/>
                    </a:cubicBezTo>
                    <a:cubicBezTo>
                      <a:pt x="33648" y="20825"/>
                      <a:pt x="34231" y="20289"/>
                      <a:pt x="34386" y="19813"/>
                    </a:cubicBezTo>
                    <a:cubicBezTo>
                      <a:pt x="34850" y="20039"/>
                      <a:pt x="35196" y="20456"/>
                      <a:pt x="35303" y="20968"/>
                    </a:cubicBezTo>
                    <a:cubicBezTo>
                      <a:pt x="35493" y="21777"/>
                      <a:pt x="34553" y="22039"/>
                      <a:pt x="34517" y="22051"/>
                    </a:cubicBezTo>
                    <a:lnTo>
                      <a:pt x="34243" y="22123"/>
                    </a:lnTo>
                    <a:lnTo>
                      <a:pt x="34457" y="22313"/>
                    </a:lnTo>
                    <a:cubicBezTo>
                      <a:pt x="34664" y="22487"/>
                      <a:pt x="34896" y="22555"/>
                      <a:pt x="35126" y="22555"/>
                    </a:cubicBezTo>
                    <a:cubicBezTo>
                      <a:pt x="35400" y="22555"/>
                      <a:pt x="35672" y="22460"/>
                      <a:pt x="35898" y="22337"/>
                    </a:cubicBezTo>
                    <a:lnTo>
                      <a:pt x="35898" y="22337"/>
                    </a:lnTo>
                    <a:cubicBezTo>
                      <a:pt x="35779" y="22682"/>
                      <a:pt x="35684" y="23147"/>
                      <a:pt x="35815" y="23456"/>
                    </a:cubicBezTo>
                    <a:cubicBezTo>
                      <a:pt x="35874" y="23599"/>
                      <a:pt x="35981" y="23706"/>
                      <a:pt x="36124" y="23754"/>
                    </a:cubicBezTo>
                    <a:cubicBezTo>
                      <a:pt x="36307" y="23823"/>
                      <a:pt x="36464" y="23849"/>
                      <a:pt x="36595" y="23849"/>
                    </a:cubicBezTo>
                    <a:cubicBezTo>
                      <a:pt x="36780" y="23849"/>
                      <a:pt x="36915" y="23798"/>
                      <a:pt x="37005" y="23742"/>
                    </a:cubicBezTo>
                    <a:cubicBezTo>
                      <a:pt x="37386" y="24266"/>
                      <a:pt x="37839" y="24575"/>
                      <a:pt x="38339" y="24635"/>
                    </a:cubicBezTo>
                    <a:cubicBezTo>
                      <a:pt x="38398" y="24642"/>
                      <a:pt x="38456" y="24645"/>
                      <a:pt x="38514" y="24645"/>
                    </a:cubicBezTo>
                    <a:cubicBezTo>
                      <a:pt x="39273" y="24645"/>
                      <a:pt x="39841" y="24097"/>
                      <a:pt x="39875" y="24075"/>
                    </a:cubicBezTo>
                    <a:lnTo>
                      <a:pt x="40089" y="23873"/>
                    </a:lnTo>
                    <a:lnTo>
                      <a:pt x="39791" y="23813"/>
                    </a:lnTo>
                    <a:cubicBezTo>
                      <a:pt x="38767" y="23635"/>
                      <a:pt x="38398" y="22528"/>
                      <a:pt x="38005" y="21361"/>
                    </a:cubicBezTo>
                    <a:cubicBezTo>
                      <a:pt x="37743" y="20575"/>
                      <a:pt x="37482" y="19765"/>
                      <a:pt x="36993" y="19194"/>
                    </a:cubicBezTo>
                    <a:lnTo>
                      <a:pt x="36993" y="19194"/>
                    </a:lnTo>
                    <a:cubicBezTo>
                      <a:pt x="37160" y="19218"/>
                      <a:pt x="37327" y="19229"/>
                      <a:pt x="37470" y="19253"/>
                    </a:cubicBezTo>
                    <a:lnTo>
                      <a:pt x="37672" y="19277"/>
                    </a:lnTo>
                    <a:cubicBezTo>
                      <a:pt x="38196" y="19337"/>
                      <a:pt x="38446" y="19718"/>
                      <a:pt x="38708" y="20158"/>
                    </a:cubicBezTo>
                    <a:cubicBezTo>
                      <a:pt x="38970" y="20599"/>
                      <a:pt x="39267" y="21051"/>
                      <a:pt x="39863" y="21051"/>
                    </a:cubicBezTo>
                    <a:cubicBezTo>
                      <a:pt x="40815" y="21051"/>
                      <a:pt x="41137" y="20194"/>
                      <a:pt x="41184" y="19730"/>
                    </a:cubicBezTo>
                    <a:cubicBezTo>
                      <a:pt x="41149" y="18551"/>
                      <a:pt x="40482" y="17789"/>
                      <a:pt x="39291" y="17527"/>
                    </a:cubicBezTo>
                    <a:cubicBezTo>
                      <a:pt x="39696" y="17396"/>
                      <a:pt x="40077" y="17205"/>
                      <a:pt x="40410" y="16955"/>
                    </a:cubicBezTo>
                    <a:cubicBezTo>
                      <a:pt x="41899" y="17241"/>
                      <a:pt x="43911" y="17872"/>
                      <a:pt x="45233" y="19265"/>
                    </a:cubicBezTo>
                    <a:cubicBezTo>
                      <a:pt x="45685" y="19730"/>
                      <a:pt x="45887" y="20182"/>
                      <a:pt x="45828" y="20623"/>
                    </a:cubicBezTo>
                    <a:cubicBezTo>
                      <a:pt x="45695" y="20598"/>
                      <a:pt x="45562" y="20586"/>
                      <a:pt x="45431" y="20586"/>
                    </a:cubicBezTo>
                    <a:cubicBezTo>
                      <a:pt x="44436" y="20586"/>
                      <a:pt x="43535" y="21278"/>
                      <a:pt x="43304" y="22277"/>
                    </a:cubicBezTo>
                    <a:cubicBezTo>
                      <a:pt x="43042" y="23420"/>
                      <a:pt x="43709" y="24563"/>
                      <a:pt x="44828" y="24885"/>
                    </a:cubicBezTo>
                    <a:cubicBezTo>
                      <a:pt x="44471" y="24992"/>
                      <a:pt x="44161" y="25183"/>
                      <a:pt x="43899" y="25445"/>
                    </a:cubicBezTo>
                    <a:cubicBezTo>
                      <a:pt x="43042" y="26302"/>
                      <a:pt x="43042" y="27695"/>
                      <a:pt x="43899" y="28552"/>
                    </a:cubicBezTo>
                    <a:cubicBezTo>
                      <a:pt x="44306" y="28968"/>
                      <a:pt x="44862" y="29196"/>
                      <a:pt x="45433" y="29196"/>
                    </a:cubicBezTo>
                    <a:cubicBezTo>
                      <a:pt x="45565" y="29196"/>
                      <a:pt x="45697" y="29184"/>
                      <a:pt x="45828" y="29159"/>
                    </a:cubicBezTo>
                    <a:lnTo>
                      <a:pt x="45828" y="29159"/>
                    </a:lnTo>
                    <a:cubicBezTo>
                      <a:pt x="45875" y="29588"/>
                      <a:pt x="45685" y="30040"/>
                      <a:pt x="45233" y="30505"/>
                    </a:cubicBezTo>
                    <a:cubicBezTo>
                      <a:pt x="43911" y="31898"/>
                      <a:pt x="41911" y="32541"/>
                      <a:pt x="40422" y="32826"/>
                    </a:cubicBezTo>
                    <a:cubicBezTo>
                      <a:pt x="40077" y="32576"/>
                      <a:pt x="39696" y="32386"/>
                      <a:pt x="39303" y="32255"/>
                    </a:cubicBezTo>
                    <a:cubicBezTo>
                      <a:pt x="40494" y="31981"/>
                      <a:pt x="41161" y="31219"/>
                      <a:pt x="41184" y="30028"/>
                    </a:cubicBezTo>
                    <a:cubicBezTo>
                      <a:pt x="41149" y="29588"/>
                      <a:pt x="40815" y="28731"/>
                      <a:pt x="39875" y="28731"/>
                    </a:cubicBezTo>
                    <a:cubicBezTo>
                      <a:pt x="39267" y="28731"/>
                      <a:pt x="38970" y="29207"/>
                      <a:pt x="38708" y="29624"/>
                    </a:cubicBezTo>
                    <a:cubicBezTo>
                      <a:pt x="38458" y="30040"/>
                      <a:pt x="38208" y="30445"/>
                      <a:pt x="37672" y="30505"/>
                    </a:cubicBezTo>
                    <a:lnTo>
                      <a:pt x="37470" y="30529"/>
                    </a:lnTo>
                    <a:cubicBezTo>
                      <a:pt x="37327" y="30552"/>
                      <a:pt x="37172" y="30564"/>
                      <a:pt x="36993" y="30588"/>
                    </a:cubicBezTo>
                    <a:cubicBezTo>
                      <a:pt x="37482" y="30017"/>
                      <a:pt x="37755" y="29207"/>
                      <a:pt x="38017" y="28421"/>
                    </a:cubicBezTo>
                    <a:cubicBezTo>
                      <a:pt x="38398" y="27254"/>
                      <a:pt x="38767" y="26159"/>
                      <a:pt x="39803" y="25968"/>
                    </a:cubicBezTo>
                    <a:lnTo>
                      <a:pt x="40089" y="25909"/>
                    </a:lnTo>
                    <a:lnTo>
                      <a:pt x="39875" y="25706"/>
                    </a:lnTo>
                    <a:cubicBezTo>
                      <a:pt x="39853" y="25685"/>
                      <a:pt x="39284" y="25147"/>
                      <a:pt x="38533" y="25147"/>
                    </a:cubicBezTo>
                    <a:cubicBezTo>
                      <a:pt x="38470" y="25147"/>
                      <a:pt x="38405" y="25150"/>
                      <a:pt x="38339" y="25159"/>
                    </a:cubicBezTo>
                    <a:cubicBezTo>
                      <a:pt x="37839" y="25206"/>
                      <a:pt x="37386" y="25516"/>
                      <a:pt x="37005" y="26052"/>
                    </a:cubicBezTo>
                    <a:cubicBezTo>
                      <a:pt x="36914" y="25988"/>
                      <a:pt x="36781" y="25933"/>
                      <a:pt x="36594" y="25933"/>
                    </a:cubicBezTo>
                    <a:cubicBezTo>
                      <a:pt x="36464" y="25933"/>
                      <a:pt x="36309" y="25960"/>
                      <a:pt x="36124" y="26028"/>
                    </a:cubicBezTo>
                    <a:cubicBezTo>
                      <a:pt x="35981" y="26076"/>
                      <a:pt x="35874" y="26183"/>
                      <a:pt x="35815" y="26326"/>
                    </a:cubicBezTo>
                    <a:cubicBezTo>
                      <a:pt x="35684" y="26635"/>
                      <a:pt x="35791" y="27100"/>
                      <a:pt x="35898" y="27445"/>
                    </a:cubicBezTo>
                    <a:cubicBezTo>
                      <a:pt x="35674" y="27323"/>
                      <a:pt x="35405" y="27229"/>
                      <a:pt x="35134" y="27229"/>
                    </a:cubicBezTo>
                    <a:cubicBezTo>
                      <a:pt x="34901" y="27229"/>
                      <a:pt x="34667" y="27299"/>
                      <a:pt x="34457" y="27481"/>
                    </a:cubicBezTo>
                    <a:lnTo>
                      <a:pt x="34243" y="27659"/>
                    </a:lnTo>
                    <a:lnTo>
                      <a:pt x="34517" y="27731"/>
                    </a:lnTo>
                    <a:cubicBezTo>
                      <a:pt x="34565" y="27742"/>
                      <a:pt x="35493" y="28004"/>
                      <a:pt x="35315" y="28814"/>
                    </a:cubicBezTo>
                    <a:cubicBezTo>
                      <a:pt x="35196" y="29326"/>
                      <a:pt x="34850" y="29755"/>
                      <a:pt x="34386" y="29969"/>
                    </a:cubicBezTo>
                    <a:cubicBezTo>
                      <a:pt x="34243" y="29505"/>
                      <a:pt x="33660" y="28957"/>
                      <a:pt x="33374" y="28719"/>
                    </a:cubicBezTo>
                    <a:cubicBezTo>
                      <a:pt x="33636" y="28504"/>
                      <a:pt x="34172" y="28004"/>
                      <a:pt x="34267" y="27397"/>
                    </a:cubicBezTo>
                    <a:cubicBezTo>
                      <a:pt x="34314" y="27016"/>
                      <a:pt x="34195" y="26635"/>
                      <a:pt x="33945" y="26349"/>
                    </a:cubicBezTo>
                    <a:cubicBezTo>
                      <a:pt x="33524" y="25844"/>
                      <a:pt x="33168" y="25599"/>
                      <a:pt x="32860" y="25599"/>
                    </a:cubicBezTo>
                    <a:cubicBezTo>
                      <a:pt x="32820" y="25599"/>
                      <a:pt x="32781" y="25603"/>
                      <a:pt x="32743" y="25611"/>
                    </a:cubicBezTo>
                    <a:cubicBezTo>
                      <a:pt x="32493" y="25659"/>
                      <a:pt x="32314" y="25873"/>
                      <a:pt x="32207" y="26207"/>
                    </a:cubicBezTo>
                    <a:cubicBezTo>
                      <a:pt x="32171" y="26338"/>
                      <a:pt x="32088" y="26445"/>
                      <a:pt x="31969" y="26504"/>
                    </a:cubicBezTo>
                    <a:cubicBezTo>
                      <a:pt x="31892" y="26545"/>
                      <a:pt x="31796" y="26565"/>
                      <a:pt x="31682" y="26565"/>
                    </a:cubicBezTo>
                    <a:cubicBezTo>
                      <a:pt x="31499" y="26565"/>
                      <a:pt x="31270" y="26512"/>
                      <a:pt x="31005" y="26409"/>
                    </a:cubicBezTo>
                    <a:cubicBezTo>
                      <a:pt x="30888" y="26336"/>
                      <a:pt x="30169" y="25903"/>
                      <a:pt x="29300" y="25903"/>
                    </a:cubicBezTo>
                    <a:cubicBezTo>
                      <a:pt x="28755" y="25903"/>
                      <a:pt x="28151" y="26074"/>
                      <a:pt x="27599" y="26611"/>
                    </a:cubicBezTo>
                    <a:cubicBezTo>
                      <a:pt x="26063" y="27909"/>
                      <a:pt x="26968" y="29790"/>
                      <a:pt x="27075" y="29993"/>
                    </a:cubicBezTo>
                    <a:cubicBezTo>
                      <a:pt x="27195" y="30433"/>
                      <a:pt x="27195" y="30767"/>
                      <a:pt x="27075" y="30957"/>
                    </a:cubicBezTo>
                    <a:cubicBezTo>
                      <a:pt x="27004" y="31076"/>
                      <a:pt x="26885" y="31148"/>
                      <a:pt x="26754" y="31171"/>
                    </a:cubicBezTo>
                    <a:cubicBezTo>
                      <a:pt x="26409" y="31231"/>
                      <a:pt x="26183" y="31410"/>
                      <a:pt x="26111" y="31636"/>
                    </a:cubicBezTo>
                    <a:cubicBezTo>
                      <a:pt x="26016" y="31969"/>
                      <a:pt x="26218" y="32386"/>
                      <a:pt x="26742" y="32910"/>
                    </a:cubicBezTo>
                    <a:cubicBezTo>
                      <a:pt x="26994" y="33184"/>
                      <a:pt x="27345" y="33327"/>
                      <a:pt x="27710" y="33327"/>
                    </a:cubicBezTo>
                    <a:cubicBezTo>
                      <a:pt x="27725" y="33327"/>
                      <a:pt x="27739" y="33327"/>
                      <a:pt x="27754" y="33326"/>
                    </a:cubicBezTo>
                    <a:cubicBezTo>
                      <a:pt x="28373" y="33291"/>
                      <a:pt x="28909" y="32803"/>
                      <a:pt x="29159" y="32553"/>
                    </a:cubicBezTo>
                    <a:cubicBezTo>
                      <a:pt x="29373" y="32874"/>
                      <a:pt x="29897" y="33553"/>
                      <a:pt x="30362" y="33696"/>
                    </a:cubicBezTo>
                    <a:cubicBezTo>
                      <a:pt x="30433" y="33719"/>
                      <a:pt x="30493" y="33731"/>
                      <a:pt x="30564" y="33731"/>
                    </a:cubicBezTo>
                    <a:cubicBezTo>
                      <a:pt x="30374" y="34279"/>
                      <a:pt x="29838" y="34636"/>
                      <a:pt x="29373" y="34743"/>
                    </a:cubicBezTo>
                    <a:cubicBezTo>
                      <a:pt x="29298" y="34761"/>
                      <a:pt x="29228" y="34769"/>
                      <a:pt x="29162" y="34769"/>
                    </a:cubicBezTo>
                    <a:cubicBezTo>
                      <a:pt x="28517" y="34769"/>
                      <a:pt x="28301" y="34001"/>
                      <a:pt x="28290" y="33957"/>
                    </a:cubicBezTo>
                    <a:lnTo>
                      <a:pt x="28218" y="33684"/>
                    </a:lnTo>
                    <a:lnTo>
                      <a:pt x="28028" y="33898"/>
                    </a:lnTo>
                    <a:cubicBezTo>
                      <a:pt x="27647" y="34350"/>
                      <a:pt x="27778" y="34922"/>
                      <a:pt x="28004" y="35339"/>
                    </a:cubicBezTo>
                    <a:cubicBezTo>
                      <a:pt x="27777" y="35260"/>
                      <a:pt x="27498" y="35192"/>
                      <a:pt x="27246" y="35192"/>
                    </a:cubicBezTo>
                    <a:cubicBezTo>
                      <a:pt x="27115" y="35192"/>
                      <a:pt x="26991" y="35211"/>
                      <a:pt x="26885" y="35255"/>
                    </a:cubicBezTo>
                    <a:cubicBezTo>
                      <a:pt x="26742" y="35315"/>
                      <a:pt x="26635" y="35422"/>
                      <a:pt x="26587" y="35565"/>
                    </a:cubicBezTo>
                    <a:cubicBezTo>
                      <a:pt x="26421" y="36005"/>
                      <a:pt x="26504" y="36291"/>
                      <a:pt x="26599" y="36446"/>
                    </a:cubicBezTo>
                    <a:cubicBezTo>
                      <a:pt x="26063" y="36827"/>
                      <a:pt x="25766" y="37279"/>
                      <a:pt x="25706" y="37779"/>
                    </a:cubicBezTo>
                    <a:cubicBezTo>
                      <a:pt x="25611" y="38613"/>
                      <a:pt x="26242" y="39280"/>
                      <a:pt x="26266" y="39303"/>
                    </a:cubicBezTo>
                    <a:lnTo>
                      <a:pt x="26468" y="39518"/>
                    </a:lnTo>
                    <a:lnTo>
                      <a:pt x="26528" y="39232"/>
                    </a:lnTo>
                    <a:cubicBezTo>
                      <a:pt x="26706" y="38184"/>
                      <a:pt x="27814" y="37827"/>
                      <a:pt x="28980" y="37446"/>
                    </a:cubicBezTo>
                    <a:cubicBezTo>
                      <a:pt x="29754" y="37184"/>
                      <a:pt x="30552" y="36922"/>
                      <a:pt x="31124" y="36446"/>
                    </a:cubicBezTo>
                    <a:lnTo>
                      <a:pt x="31124" y="36446"/>
                    </a:lnTo>
                    <a:cubicBezTo>
                      <a:pt x="31112" y="36613"/>
                      <a:pt x="31088" y="36767"/>
                      <a:pt x="31064" y="36910"/>
                    </a:cubicBezTo>
                    <a:lnTo>
                      <a:pt x="31040" y="37113"/>
                    </a:lnTo>
                    <a:cubicBezTo>
                      <a:pt x="30981" y="37648"/>
                      <a:pt x="30600" y="37898"/>
                      <a:pt x="30159" y="38160"/>
                    </a:cubicBezTo>
                    <a:cubicBezTo>
                      <a:pt x="29719" y="38434"/>
                      <a:pt x="29278" y="38720"/>
                      <a:pt x="29278" y="39327"/>
                    </a:cubicBezTo>
                    <a:cubicBezTo>
                      <a:pt x="29278" y="40268"/>
                      <a:pt x="30123" y="40601"/>
                      <a:pt x="30600" y="40637"/>
                    </a:cubicBezTo>
                    <a:cubicBezTo>
                      <a:pt x="31767" y="40613"/>
                      <a:pt x="32529" y="39946"/>
                      <a:pt x="32802" y="38756"/>
                    </a:cubicBezTo>
                    <a:cubicBezTo>
                      <a:pt x="32933" y="39149"/>
                      <a:pt x="33124" y="39530"/>
                      <a:pt x="33374" y="39875"/>
                    </a:cubicBezTo>
                    <a:cubicBezTo>
                      <a:pt x="33076" y="41351"/>
                      <a:pt x="32445" y="43375"/>
                      <a:pt x="31052" y="44685"/>
                    </a:cubicBezTo>
                    <a:cubicBezTo>
                      <a:pt x="30632" y="45083"/>
                      <a:pt x="30222" y="45287"/>
                      <a:pt x="29830" y="45287"/>
                    </a:cubicBezTo>
                    <a:cubicBezTo>
                      <a:pt x="29789" y="45287"/>
                      <a:pt x="29748" y="45285"/>
                      <a:pt x="29707" y="45280"/>
                    </a:cubicBezTo>
                    <a:lnTo>
                      <a:pt x="29707" y="45268"/>
                    </a:lnTo>
                    <a:cubicBezTo>
                      <a:pt x="29909" y="44125"/>
                      <a:pt x="29171" y="43018"/>
                      <a:pt x="28028" y="42756"/>
                    </a:cubicBezTo>
                    <a:cubicBezTo>
                      <a:pt x="27864" y="42718"/>
                      <a:pt x="27700" y="42700"/>
                      <a:pt x="27538" y="42700"/>
                    </a:cubicBezTo>
                    <a:cubicBezTo>
                      <a:pt x="26583" y="42700"/>
                      <a:pt x="25707" y="43335"/>
                      <a:pt x="25432" y="44292"/>
                    </a:cubicBezTo>
                    <a:cubicBezTo>
                      <a:pt x="25325" y="43935"/>
                      <a:pt x="25135" y="43602"/>
                      <a:pt x="24873" y="43340"/>
                    </a:cubicBezTo>
                    <a:cubicBezTo>
                      <a:pt x="24419" y="42885"/>
                      <a:pt x="23870" y="42686"/>
                      <a:pt x="23335" y="42686"/>
                    </a:cubicBezTo>
                    <a:cubicBezTo>
                      <a:pt x="22072" y="42686"/>
                      <a:pt x="20879" y="43793"/>
                      <a:pt x="21146" y="45280"/>
                    </a:cubicBezTo>
                    <a:cubicBezTo>
                      <a:pt x="21104" y="45285"/>
                      <a:pt x="21061" y="45287"/>
                      <a:pt x="21018" y="45287"/>
                    </a:cubicBezTo>
                    <a:cubicBezTo>
                      <a:pt x="20627" y="45287"/>
                      <a:pt x="20219" y="45092"/>
                      <a:pt x="19801" y="44685"/>
                    </a:cubicBezTo>
                    <a:cubicBezTo>
                      <a:pt x="18408" y="43363"/>
                      <a:pt x="17777" y="41351"/>
                      <a:pt x="17479" y="39863"/>
                    </a:cubicBezTo>
                    <a:cubicBezTo>
                      <a:pt x="17729" y="39530"/>
                      <a:pt x="17920" y="39149"/>
                      <a:pt x="18062" y="38756"/>
                    </a:cubicBezTo>
                    <a:cubicBezTo>
                      <a:pt x="18324" y="39946"/>
                      <a:pt x="19086" y="40613"/>
                      <a:pt x="20277" y="40637"/>
                    </a:cubicBezTo>
                    <a:cubicBezTo>
                      <a:pt x="20729" y="40601"/>
                      <a:pt x="21575" y="40268"/>
                      <a:pt x="21575" y="39327"/>
                    </a:cubicBezTo>
                    <a:cubicBezTo>
                      <a:pt x="21575" y="38720"/>
                      <a:pt x="21110" y="38422"/>
                      <a:pt x="20682" y="38160"/>
                    </a:cubicBezTo>
                    <a:cubicBezTo>
                      <a:pt x="20265" y="37898"/>
                      <a:pt x="19860" y="37648"/>
                      <a:pt x="19801" y="37113"/>
                    </a:cubicBezTo>
                    <a:lnTo>
                      <a:pt x="19777" y="36922"/>
                    </a:lnTo>
                    <a:cubicBezTo>
                      <a:pt x="19753" y="36767"/>
                      <a:pt x="19741" y="36613"/>
                      <a:pt x="19717" y="36446"/>
                    </a:cubicBezTo>
                    <a:lnTo>
                      <a:pt x="19717" y="36446"/>
                    </a:lnTo>
                    <a:cubicBezTo>
                      <a:pt x="20289" y="36922"/>
                      <a:pt x="21087" y="37184"/>
                      <a:pt x="21861" y="37446"/>
                    </a:cubicBezTo>
                    <a:cubicBezTo>
                      <a:pt x="23039" y="37839"/>
                      <a:pt x="24135" y="38196"/>
                      <a:pt x="24325" y="39232"/>
                    </a:cubicBezTo>
                    <a:lnTo>
                      <a:pt x="24373" y="39518"/>
                    </a:lnTo>
                    <a:lnTo>
                      <a:pt x="24575" y="39303"/>
                    </a:lnTo>
                    <a:cubicBezTo>
                      <a:pt x="24611" y="39280"/>
                      <a:pt x="25230" y="38613"/>
                      <a:pt x="25135" y="37767"/>
                    </a:cubicBezTo>
                    <a:cubicBezTo>
                      <a:pt x="25075" y="37267"/>
                      <a:pt x="24778" y="36827"/>
                      <a:pt x="24242" y="36446"/>
                    </a:cubicBezTo>
                    <a:cubicBezTo>
                      <a:pt x="24337" y="36291"/>
                      <a:pt x="24432" y="36005"/>
                      <a:pt x="24266" y="35565"/>
                    </a:cubicBezTo>
                    <a:cubicBezTo>
                      <a:pt x="24218" y="35422"/>
                      <a:pt x="24111" y="35303"/>
                      <a:pt x="23968" y="35255"/>
                    </a:cubicBezTo>
                    <a:cubicBezTo>
                      <a:pt x="23862" y="35211"/>
                      <a:pt x="23738" y="35192"/>
                      <a:pt x="23607" y="35192"/>
                    </a:cubicBezTo>
                    <a:cubicBezTo>
                      <a:pt x="23355" y="35192"/>
                      <a:pt x="23076" y="35260"/>
                      <a:pt x="22849" y="35339"/>
                    </a:cubicBezTo>
                    <a:cubicBezTo>
                      <a:pt x="23075" y="34922"/>
                      <a:pt x="23194" y="34350"/>
                      <a:pt x="22813" y="33898"/>
                    </a:cubicBezTo>
                    <a:lnTo>
                      <a:pt x="22634" y="33684"/>
                    </a:lnTo>
                    <a:lnTo>
                      <a:pt x="22551" y="33957"/>
                    </a:lnTo>
                    <a:cubicBezTo>
                      <a:pt x="22551" y="34001"/>
                      <a:pt x="22336" y="34769"/>
                      <a:pt x="21682" y="34769"/>
                    </a:cubicBezTo>
                    <a:cubicBezTo>
                      <a:pt x="21615" y="34769"/>
                      <a:pt x="21544" y="34761"/>
                      <a:pt x="21468" y="34743"/>
                    </a:cubicBezTo>
                    <a:cubicBezTo>
                      <a:pt x="21003" y="34636"/>
                      <a:pt x="20468" y="34279"/>
                      <a:pt x="20277" y="33731"/>
                    </a:cubicBezTo>
                    <a:cubicBezTo>
                      <a:pt x="20348" y="33731"/>
                      <a:pt x="20408" y="33719"/>
                      <a:pt x="20479" y="33696"/>
                    </a:cubicBezTo>
                    <a:cubicBezTo>
                      <a:pt x="20944" y="33553"/>
                      <a:pt x="21456" y="32874"/>
                      <a:pt x="21682" y="32553"/>
                    </a:cubicBezTo>
                    <a:cubicBezTo>
                      <a:pt x="21920" y="32803"/>
                      <a:pt x="22468" y="33291"/>
                      <a:pt x="23087" y="33326"/>
                    </a:cubicBezTo>
                    <a:cubicBezTo>
                      <a:pt x="23101" y="33327"/>
                      <a:pt x="23114" y="33327"/>
                      <a:pt x="23128" y="33327"/>
                    </a:cubicBezTo>
                    <a:cubicBezTo>
                      <a:pt x="23494" y="33327"/>
                      <a:pt x="23846" y="33174"/>
                      <a:pt x="24099" y="32910"/>
                    </a:cubicBezTo>
                    <a:cubicBezTo>
                      <a:pt x="24623" y="32386"/>
                      <a:pt x="24825" y="31969"/>
                      <a:pt x="24730" y="31636"/>
                    </a:cubicBezTo>
                    <a:cubicBezTo>
                      <a:pt x="24659" y="31398"/>
                      <a:pt x="24432" y="31231"/>
                      <a:pt x="24087" y="31171"/>
                    </a:cubicBezTo>
                    <a:cubicBezTo>
                      <a:pt x="23956" y="31148"/>
                      <a:pt x="23837" y="31076"/>
                      <a:pt x="23766" y="30957"/>
                    </a:cubicBezTo>
                    <a:cubicBezTo>
                      <a:pt x="23646" y="30767"/>
                      <a:pt x="23646" y="30433"/>
                      <a:pt x="23766" y="29993"/>
                    </a:cubicBezTo>
                    <a:cubicBezTo>
                      <a:pt x="23873" y="29790"/>
                      <a:pt x="24778" y="27909"/>
                      <a:pt x="23254" y="26611"/>
                    </a:cubicBezTo>
                    <a:cubicBezTo>
                      <a:pt x="22698" y="26074"/>
                      <a:pt x="22089" y="25903"/>
                      <a:pt x="21540" y="25903"/>
                    </a:cubicBezTo>
                    <a:cubicBezTo>
                      <a:pt x="20665" y="25903"/>
                      <a:pt x="19942" y="26336"/>
                      <a:pt x="19825" y="26409"/>
                    </a:cubicBezTo>
                    <a:cubicBezTo>
                      <a:pt x="19554" y="26506"/>
                      <a:pt x="19322" y="26557"/>
                      <a:pt x="19137" y="26557"/>
                    </a:cubicBezTo>
                    <a:cubicBezTo>
                      <a:pt x="19028" y="26557"/>
                      <a:pt x="18935" y="26539"/>
                      <a:pt x="18860" y="26504"/>
                    </a:cubicBezTo>
                    <a:cubicBezTo>
                      <a:pt x="18741" y="26445"/>
                      <a:pt x="18658" y="26326"/>
                      <a:pt x="18622" y="26195"/>
                    </a:cubicBezTo>
                    <a:cubicBezTo>
                      <a:pt x="18527" y="25861"/>
                      <a:pt x="18336" y="25647"/>
                      <a:pt x="18098" y="25599"/>
                    </a:cubicBezTo>
                    <a:cubicBezTo>
                      <a:pt x="18064" y="25593"/>
                      <a:pt x="18029" y="25590"/>
                      <a:pt x="17994" y="25590"/>
                    </a:cubicBezTo>
                    <a:cubicBezTo>
                      <a:pt x="17674" y="25590"/>
                      <a:pt x="17314" y="25835"/>
                      <a:pt x="16896" y="26349"/>
                    </a:cubicBezTo>
                    <a:cubicBezTo>
                      <a:pt x="16634" y="26635"/>
                      <a:pt x="16527" y="27016"/>
                      <a:pt x="16574" y="27385"/>
                    </a:cubicBezTo>
                    <a:cubicBezTo>
                      <a:pt x="16669" y="28004"/>
                      <a:pt x="17193" y="28504"/>
                      <a:pt x="17467" y="28719"/>
                    </a:cubicBezTo>
                    <a:cubicBezTo>
                      <a:pt x="17193" y="28957"/>
                      <a:pt x="16610" y="29493"/>
                      <a:pt x="16455" y="29969"/>
                    </a:cubicBezTo>
                    <a:cubicBezTo>
                      <a:pt x="15991" y="29743"/>
                      <a:pt x="15645" y="29326"/>
                      <a:pt x="15538" y="28814"/>
                    </a:cubicBezTo>
                    <a:cubicBezTo>
                      <a:pt x="15348" y="28004"/>
                      <a:pt x="16277" y="27742"/>
                      <a:pt x="16324" y="27731"/>
                    </a:cubicBezTo>
                    <a:lnTo>
                      <a:pt x="16598" y="27659"/>
                    </a:lnTo>
                    <a:lnTo>
                      <a:pt x="16384" y="27469"/>
                    </a:lnTo>
                    <a:cubicBezTo>
                      <a:pt x="16177" y="27294"/>
                      <a:pt x="15945" y="27227"/>
                      <a:pt x="15715" y="27227"/>
                    </a:cubicBezTo>
                    <a:cubicBezTo>
                      <a:pt x="15441" y="27227"/>
                      <a:pt x="15169" y="27322"/>
                      <a:pt x="14943" y="27445"/>
                    </a:cubicBezTo>
                    <a:cubicBezTo>
                      <a:pt x="15062" y="27100"/>
                      <a:pt x="15157" y="26635"/>
                      <a:pt x="15026" y="26326"/>
                    </a:cubicBezTo>
                    <a:cubicBezTo>
                      <a:pt x="14967" y="26183"/>
                      <a:pt x="14860" y="26076"/>
                      <a:pt x="14717" y="26028"/>
                    </a:cubicBezTo>
                    <a:cubicBezTo>
                      <a:pt x="14534" y="25959"/>
                      <a:pt x="14377" y="25933"/>
                      <a:pt x="14246" y="25933"/>
                    </a:cubicBezTo>
                    <a:cubicBezTo>
                      <a:pt x="14061" y="25933"/>
                      <a:pt x="13926" y="25984"/>
                      <a:pt x="13836" y="26040"/>
                    </a:cubicBezTo>
                    <a:cubicBezTo>
                      <a:pt x="13455" y="25516"/>
                      <a:pt x="13002" y="25206"/>
                      <a:pt x="12502" y="25147"/>
                    </a:cubicBezTo>
                    <a:cubicBezTo>
                      <a:pt x="12444" y="25140"/>
                      <a:pt x="12386" y="25137"/>
                      <a:pt x="12330" y="25137"/>
                    </a:cubicBezTo>
                    <a:cubicBezTo>
                      <a:pt x="11578" y="25137"/>
                      <a:pt x="11000" y="25684"/>
                      <a:pt x="10978" y="25706"/>
                    </a:cubicBezTo>
                    <a:lnTo>
                      <a:pt x="10764" y="25909"/>
                    </a:lnTo>
                    <a:lnTo>
                      <a:pt x="11050" y="25968"/>
                    </a:lnTo>
                    <a:cubicBezTo>
                      <a:pt x="12086" y="26147"/>
                      <a:pt x="12455" y="27254"/>
                      <a:pt x="12836" y="28421"/>
                    </a:cubicBezTo>
                    <a:cubicBezTo>
                      <a:pt x="13098" y="29207"/>
                      <a:pt x="13359" y="30017"/>
                      <a:pt x="13848" y="30588"/>
                    </a:cubicBezTo>
                    <a:cubicBezTo>
                      <a:pt x="13681" y="30564"/>
                      <a:pt x="13526" y="30552"/>
                      <a:pt x="13371" y="30529"/>
                    </a:cubicBezTo>
                    <a:lnTo>
                      <a:pt x="13181" y="30505"/>
                    </a:lnTo>
                    <a:cubicBezTo>
                      <a:pt x="12645" y="30445"/>
                      <a:pt x="12407" y="30064"/>
                      <a:pt x="12133" y="29624"/>
                    </a:cubicBezTo>
                    <a:cubicBezTo>
                      <a:pt x="11871" y="29171"/>
                      <a:pt x="11585" y="28731"/>
                      <a:pt x="10978" y="28731"/>
                    </a:cubicBezTo>
                    <a:cubicBezTo>
                      <a:pt x="10038" y="28731"/>
                      <a:pt x="9704" y="29576"/>
                      <a:pt x="9669" y="30052"/>
                    </a:cubicBezTo>
                    <a:cubicBezTo>
                      <a:pt x="9692" y="31219"/>
                      <a:pt x="10359" y="31981"/>
                      <a:pt x="11550" y="32255"/>
                    </a:cubicBezTo>
                    <a:cubicBezTo>
                      <a:pt x="11157" y="32386"/>
                      <a:pt x="10776" y="32576"/>
                      <a:pt x="10431" y="32826"/>
                    </a:cubicBezTo>
                    <a:cubicBezTo>
                      <a:pt x="8954" y="32529"/>
                      <a:pt x="6930" y="31898"/>
                      <a:pt x="5609" y="30505"/>
                    </a:cubicBezTo>
                    <a:cubicBezTo>
                      <a:pt x="5168" y="30040"/>
                      <a:pt x="4977" y="29588"/>
                      <a:pt x="5025" y="29159"/>
                    </a:cubicBezTo>
                    <a:lnTo>
                      <a:pt x="5025" y="29159"/>
                    </a:lnTo>
                    <a:cubicBezTo>
                      <a:pt x="5155" y="29182"/>
                      <a:pt x="5284" y="29193"/>
                      <a:pt x="5412" y="29193"/>
                    </a:cubicBezTo>
                    <a:cubicBezTo>
                      <a:pt x="6418" y="29193"/>
                      <a:pt x="7317" y="28507"/>
                      <a:pt x="7549" y="27492"/>
                    </a:cubicBezTo>
                    <a:cubicBezTo>
                      <a:pt x="7823" y="26361"/>
                      <a:pt x="7144" y="25206"/>
                      <a:pt x="6025" y="24885"/>
                    </a:cubicBezTo>
                    <a:cubicBezTo>
                      <a:pt x="7144" y="24552"/>
                      <a:pt x="7799" y="23409"/>
                      <a:pt x="7537" y="22277"/>
                    </a:cubicBezTo>
                    <a:cubicBezTo>
                      <a:pt x="7303" y="21268"/>
                      <a:pt x="6396" y="20580"/>
                      <a:pt x="5390" y="20580"/>
                    </a:cubicBezTo>
                    <a:cubicBezTo>
                      <a:pt x="5270" y="20580"/>
                      <a:pt x="5148" y="20590"/>
                      <a:pt x="5025" y="20611"/>
                    </a:cubicBezTo>
                    <a:cubicBezTo>
                      <a:pt x="4977" y="20182"/>
                      <a:pt x="5168" y="19730"/>
                      <a:pt x="5609" y="19265"/>
                    </a:cubicBezTo>
                    <a:cubicBezTo>
                      <a:pt x="6930" y="17872"/>
                      <a:pt x="8942" y="17241"/>
                      <a:pt x="10431" y="16955"/>
                    </a:cubicBezTo>
                    <a:cubicBezTo>
                      <a:pt x="10776" y="17194"/>
                      <a:pt x="11157" y="17384"/>
                      <a:pt x="11550" y="17527"/>
                    </a:cubicBezTo>
                    <a:cubicBezTo>
                      <a:pt x="10359" y="17789"/>
                      <a:pt x="9692" y="18551"/>
                      <a:pt x="9669" y="19741"/>
                    </a:cubicBezTo>
                    <a:cubicBezTo>
                      <a:pt x="9704" y="20194"/>
                      <a:pt x="10038" y="21039"/>
                      <a:pt x="10978" y="21039"/>
                    </a:cubicBezTo>
                    <a:cubicBezTo>
                      <a:pt x="11585" y="21039"/>
                      <a:pt x="11883" y="20575"/>
                      <a:pt x="12133" y="20158"/>
                    </a:cubicBezTo>
                    <a:cubicBezTo>
                      <a:pt x="12395" y="19741"/>
                      <a:pt x="12645" y="19337"/>
                      <a:pt x="13181" y="19277"/>
                    </a:cubicBezTo>
                    <a:lnTo>
                      <a:pt x="13371" y="19253"/>
                    </a:lnTo>
                    <a:cubicBezTo>
                      <a:pt x="13526" y="19229"/>
                      <a:pt x="13681" y="19218"/>
                      <a:pt x="13848" y="19194"/>
                    </a:cubicBezTo>
                    <a:lnTo>
                      <a:pt x="13848" y="19194"/>
                    </a:lnTo>
                    <a:cubicBezTo>
                      <a:pt x="13359" y="19765"/>
                      <a:pt x="13098" y="20575"/>
                      <a:pt x="12836" y="21361"/>
                    </a:cubicBezTo>
                    <a:cubicBezTo>
                      <a:pt x="12443" y="22528"/>
                      <a:pt x="12086" y="23623"/>
                      <a:pt x="11050" y="23813"/>
                    </a:cubicBezTo>
                    <a:lnTo>
                      <a:pt x="10764" y="23873"/>
                    </a:lnTo>
                    <a:lnTo>
                      <a:pt x="10978" y="24075"/>
                    </a:lnTo>
                    <a:cubicBezTo>
                      <a:pt x="11000" y="24097"/>
                      <a:pt x="11569" y="24635"/>
                      <a:pt x="12310" y="24635"/>
                    </a:cubicBezTo>
                    <a:cubicBezTo>
                      <a:pt x="12373" y="24635"/>
                      <a:pt x="12437" y="24631"/>
                      <a:pt x="12502" y="24623"/>
                    </a:cubicBezTo>
                    <a:cubicBezTo>
                      <a:pt x="13002" y="24575"/>
                      <a:pt x="13455" y="24266"/>
                      <a:pt x="13836" y="23730"/>
                    </a:cubicBezTo>
                    <a:cubicBezTo>
                      <a:pt x="13927" y="23793"/>
                      <a:pt x="14064" y="23848"/>
                      <a:pt x="14252" y="23848"/>
                    </a:cubicBezTo>
                    <a:cubicBezTo>
                      <a:pt x="14382" y="23848"/>
                      <a:pt x="14537" y="23822"/>
                      <a:pt x="14717" y="23754"/>
                    </a:cubicBezTo>
                    <a:cubicBezTo>
                      <a:pt x="14860" y="23706"/>
                      <a:pt x="14967" y="23599"/>
                      <a:pt x="15026" y="23456"/>
                    </a:cubicBezTo>
                    <a:cubicBezTo>
                      <a:pt x="15157" y="23147"/>
                      <a:pt x="15062" y="22682"/>
                      <a:pt x="14943" y="22337"/>
                    </a:cubicBezTo>
                    <a:lnTo>
                      <a:pt x="14943" y="22337"/>
                    </a:lnTo>
                    <a:cubicBezTo>
                      <a:pt x="15167" y="22459"/>
                      <a:pt x="15436" y="22553"/>
                      <a:pt x="15707" y="22553"/>
                    </a:cubicBezTo>
                    <a:cubicBezTo>
                      <a:pt x="15940" y="22553"/>
                      <a:pt x="16174" y="22483"/>
                      <a:pt x="16384" y="22301"/>
                    </a:cubicBezTo>
                    <a:lnTo>
                      <a:pt x="16598" y="22123"/>
                    </a:lnTo>
                    <a:lnTo>
                      <a:pt x="16324" y="22051"/>
                    </a:lnTo>
                    <a:cubicBezTo>
                      <a:pt x="16277" y="22039"/>
                      <a:pt x="15348" y="21777"/>
                      <a:pt x="15538" y="20968"/>
                    </a:cubicBezTo>
                    <a:cubicBezTo>
                      <a:pt x="15645" y="20456"/>
                      <a:pt x="15991" y="20027"/>
                      <a:pt x="16455" y="19813"/>
                    </a:cubicBezTo>
                    <a:cubicBezTo>
                      <a:pt x="16598" y="20277"/>
                      <a:pt x="17193" y="20825"/>
                      <a:pt x="17467" y="21063"/>
                    </a:cubicBezTo>
                    <a:cubicBezTo>
                      <a:pt x="17193" y="21277"/>
                      <a:pt x="16669" y="21777"/>
                      <a:pt x="16574" y="22397"/>
                    </a:cubicBezTo>
                    <a:cubicBezTo>
                      <a:pt x="16527" y="22766"/>
                      <a:pt x="16634" y="23147"/>
                      <a:pt x="16896" y="23432"/>
                    </a:cubicBezTo>
                    <a:cubicBezTo>
                      <a:pt x="17314" y="23947"/>
                      <a:pt x="17674" y="24191"/>
                      <a:pt x="17994" y="24191"/>
                    </a:cubicBezTo>
                    <a:cubicBezTo>
                      <a:pt x="18029" y="24191"/>
                      <a:pt x="18064" y="24188"/>
                      <a:pt x="18098" y="24182"/>
                    </a:cubicBezTo>
                    <a:cubicBezTo>
                      <a:pt x="18336" y="24123"/>
                      <a:pt x="18527" y="23909"/>
                      <a:pt x="18622" y="23587"/>
                    </a:cubicBezTo>
                    <a:cubicBezTo>
                      <a:pt x="18658" y="23456"/>
                      <a:pt x="18741" y="23349"/>
                      <a:pt x="18860" y="23290"/>
                    </a:cubicBezTo>
                    <a:cubicBezTo>
                      <a:pt x="18937" y="23249"/>
                      <a:pt x="19033" y="23229"/>
                      <a:pt x="19147" y="23229"/>
                    </a:cubicBezTo>
                    <a:cubicBezTo>
                      <a:pt x="19330" y="23229"/>
                      <a:pt x="19559" y="23282"/>
                      <a:pt x="19825" y="23385"/>
                    </a:cubicBezTo>
                    <a:cubicBezTo>
                      <a:pt x="19942" y="23458"/>
                      <a:pt x="20665" y="23890"/>
                      <a:pt x="21537" y="23890"/>
                    </a:cubicBezTo>
                    <a:cubicBezTo>
                      <a:pt x="22084" y="23890"/>
                      <a:pt x="22690" y="23720"/>
                      <a:pt x="23242" y="23182"/>
                    </a:cubicBezTo>
                    <a:cubicBezTo>
                      <a:pt x="24766" y="21885"/>
                      <a:pt x="23861" y="20003"/>
                      <a:pt x="23766" y="19801"/>
                    </a:cubicBezTo>
                    <a:cubicBezTo>
                      <a:pt x="23646" y="19360"/>
                      <a:pt x="23635" y="19015"/>
                      <a:pt x="23754" y="18825"/>
                    </a:cubicBezTo>
                    <a:cubicBezTo>
                      <a:pt x="23825" y="18718"/>
                      <a:pt x="23944" y="18634"/>
                      <a:pt x="24087" y="18622"/>
                    </a:cubicBezTo>
                    <a:cubicBezTo>
                      <a:pt x="24420" y="18551"/>
                      <a:pt x="24647" y="18384"/>
                      <a:pt x="24718" y="18146"/>
                    </a:cubicBezTo>
                    <a:cubicBezTo>
                      <a:pt x="24825" y="17813"/>
                      <a:pt x="24611" y="17408"/>
                      <a:pt x="24087" y="16884"/>
                    </a:cubicBezTo>
                    <a:cubicBezTo>
                      <a:pt x="23854" y="16617"/>
                      <a:pt x="23517" y="16465"/>
                      <a:pt x="23164" y="16465"/>
                    </a:cubicBezTo>
                    <a:cubicBezTo>
                      <a:pt x="23138" y="16465"/>
                      <a:pt x="23113" y="16466"/>
                      <a:pt x="23087" y="16467"/>
                    </a:cubicBezTo>
                    <a:cubicBezTo>
                      <a:pt x="22456" y="16491"/>
                      <a:pt x="21920" y="16979"/>
                      <a:pt x="21682" y="17241"/>
                    </a:cubicBezTo>
                    <a:cubicBezTo>
                      <a:pt x="21456" y="16920"/>
                      <a:pt x="20944" y="16241"/>
                      <a:pt x="20468" y="16086"/>
                    </a:cubicBezTo>
                    <a:cubicBezTo>
                      <a:pt x="20408" y="16062"/>
                      <a:pt x="20337" y="16062"/>
                      <a:pt x="20277" y="16062"/>
                    </a:cubicBezTo>
                    <a:cubicBezTo>
                      <a:pt x="20468" y="15503"/>
                      <a:pt x="21003" y="15146"/>
                      <a:pt x="21468" y="15039"/>
                    </a:cubicBezTo>
                    <a:cubicBezTo>
                      <a:pt x="21539" y="15023"/>
                      <a:pt x="21605" y="15016"/>
                      <a:pt x="21668" y="15016"/>
                    </a:cubicBezTo>
                    <a:cubicBezTo>
                      <a:pt x="22321" y="15016"/>
                      <a:pt x="22540" y="15792"/>
                      <a:pt x="22551" y="15824"/>
                    </a:cubicBezTo>
                    <a:lnTo>
                      <a:pt x="22623" y="16110"/>
                    </a:lnTo>
                    <a:lnTo>
                      <a:pt x="22813" y="15884"/>
                    </a:lnTo>
                    <a:cubicBezTo>
                      <a:pt x="23194" y="15431"/>
                      <a:pt x="23063" y="14872"/>
                      <a:pt x="22837" y="14455"/>
                    </a:cubicBezTo>
                    <a:lnTo>
                      <a:pt x="22837" y="14455"/>
                    </a:lnTo>
                    <a:cubicBezTo>
                      <a:pt x="23068" y="14527"/>
                      <a:pt x="23354" y="14599"/>
                      <a:pt x="23610" y="14599"/>
                    </a:cubicBezTo>
                    <a:cubicBezTo>
                      <a:pt x="23735" y="14599"/>
                      <a:pt x="23854" y="14582"/>
                      <a:pt x="23956" y="14538"/>
                    </a:cubicBezTo>
                    <a:cubicBezTo>
                      <a:pt x="24099" y="14479"/>
                      <a:pt x="24206" y="14360"/>
                      <a:pt x="24254" y="14229"/>
                    </a:cubicBezTo>
                    <a:cubicBezTo>
                      <a:pt x="24420" y="13776"/>
                      <a:pt x="24337" y="13503"/>
                      <a:pt x="24242" y="13348"/>
                    </a:cubicBezTo>
                    <a:cubicBezTo>
                      <a:pt x="24778" y="12955"/>
                      <a:pt x="25075" y="12514"/>
                      <a:pt x="25135" y="12014"/>
                    </a:cubicBezTo>
                    <a:cubicBezTo>
                      <a:pt x="25230" y="11169"/>
                      <a:pt x="24599" y="10502"/>
                      <a:pt x="24575" y="10478"/>
                    </a:cubicBezTo>
                    <a:lnTo>
                      <a:pt x="24373" y="10264"/>
                    </a:lnTo>
                    <a:lnTo>
                      <a:pt x="24325" y="10550"/>
                    </a:lnTo>
                    <a:cubicBezTo>
                      <a:pt x="24135" y="11586"/>
                      <a:pt x="23027" y="11955"/>
                      <a:pt x="21861" y="12336"/>
                    </a:cubicBezTo>
                    <a:cubicBezTo>
                      <a:pt x="21087" y="12598"/>
                      <a:pt x="20289" y="12860"/>
                      <a:pt x="19717" y="13336"/>
                    </a:cubicBezTo>
                    <a:cubicBezTo>
                      <a:pt x="19729" y="13169"/>
                      <a:pt x="19753" y="13014"/>
                      <a:pt x="19777" y="12860"/>
                    </a:cubicBezTo>
                    <a:lnTo>
                      <a:pt x="19801" y="12669"/>
                    </a:lnTo>
                    <a:cubicBezTo>
                      <a:pt x="19860" y="12133"/>
                      <a:pt x="20241" y="11895"/>
                      <a:pt x="20682" y="11621"/>
                    </a:cubicBezTo>
                    <a:cubicBezTo>
                      <a:pt x="21122" y="11359"/>
                      <a:pt x="21563" y="11074"/>
                      <a:pt x="21563" y="10467"/>
                    </a:cubicBezTo>
                    <a:cubicBezTo>
                      <a:pt x="21563" y="9514"/>
                      <a:pt x="20718" y="9193"/>
                      <a:pt x="20253" y="9145"/>
                    </a:cubicBezTo>
                    <a:cubicBezTo>
                      <a:pt x="19074" y="9181"/>
                      <a:pt x="18312" y="9847"/>
                      <a:pt x="18051" y="11038"/>
                    </a:cubicBezTo>
                    <a:cubicBezTo>
                      <a:pt x="17908" y="10633"/>
                      <a:pt x="17717" y="10264"/>
                      <a:pt x="17479" y="9919"/>
                    </a:cubicBezTo>
                    <a:cubicBezTo>
                      <a:pt x="17765" y="8442"/>
                      <a:pt x="18396" y="6418"/>
                      <a:pt x="19789" y="5097"/>
                    </a:cubicBezTo>
                    <a:cubicBezTo>
                      <a:pt x="20200" y="4707"/>
                      <a:pt x="20602" y="4503"/>
                      <a:pt x="20986" y="4503"/>
                    </a:cubicBezTo>
                    <a:cubicBezTo>
                      <a:pt x="21036" y="4503"/>
                      <a:pt x="21085" y="4507"/>
                      <a:pt x="21134" y="4513"/>
                    </a:cubicBezTo>
                    <a:cubicBezTo>
                      <a:pt x="20932" y="5668"/>
                      <a:pt x="21670" y="6776"/>
                      <a:pt x="22813" y="7038"/>
                    </a:cubicBezTo>
                    <a:cubicBezTo>
                      <a:pt x="22978" y="7075"/>
                      <a:pt x="23144" y="7094"/>
                      <a:pt x="23307" y="7094"/>
                    </a:cubicBezTo>
                    <a:cubicBezTo>
                      <a:pt x="24270" y="7094"/>
                      <a:pt x="25146" y="6457"/>
                      <a:pt x="25421" y="5490"/>
                    </a:cubicBezTo>
                    <a:cubicBezTo>
                      <a:pt x="25685" y="6447"/>
                      <a:pt x="26560" y="7082"/>
                      <a:pt x="27522" y="7082"/>
                    </a:cubicBezTo>
                    <a:cubicBezTo>
                      <a:pt x="27685" y="7082"/>
                      <a:pt x="27851" y="7064"/>
                      <a:pt x="28016" y="7026"/>
                    </a:cubicBezTo>
                    <a:cubicBezTo>
                      <a:pt x="29159" y="6764"/>
                      <a:pt x="29897" y="5656"/>
                      <a:pt x="29695" y="4513"/>
                    </a:cubicBezTo>
                    <a:cubicBezTo>
                      <a:pt x="29744" y="4507"/>
                      <a:pt x="29793" y="4503"/>
                      <a:pt x="29843" y="4503"/>
                    </a:cubicBezTo>
                    <a:close/>
                    <a:moveTo>
                      <a:pt x="5314" y="25062"/>
                    </a:moveTo>
                    <a:cubicBezTo>
                      <a:pt x="5333" y="25062"/>
                      <a:pt x="5352" y="25063"/>
                      <a:pt x="5370" y="25064"/>
                    </a:cubicBezTo>
                    <a:lnTo>
                      <a:pt x="5513" y="25087"/>
                    </a:lnTo>
                    <a:cubicBezTo>
                      <a:pt x="7144" y="25183"/>
                      <a:pt x="7906" y="27171"/>
                      <a:pt x="6740" y="28326"/>
                    </a:cubicBezTo>
                    <a:cubicBezTo>
                      <a:pt x="6386" y="28688"/>
                      <a:pt x="5902" y="28885"/>
                      <a:pt x="5407" y="28885"/>
                    </a:cubicBezTo>
                    <a:cubicBezTo>
                      <a:pt x="5252" y="28885"/>
                      <a:pt x="5095" y="28866"/>
                      <a:pt x="4942" y="28826"/>
                    </a:cubicBezTo>
                    <a:lnTo>
                      <a:pt x="4787" y="28790"/>
                    </a:lnTo>
                    <a:lnTo>
                      <a:pt x="4751" y="28933"/>
                    </a:lnTo>
                    <a:cubicBezTo>
                      <a:pt x="4608" y="29516"/>
                      <a:pt x="4823" y="30112"/>
                      <a:pt x="5394" y="30707"/>
                    </a:cubicBezTo>
                    <a:cubicBezTo>
                      <a:pt x="6787" y="32183"/>
                      <a:pt x="8907" y="32826"/>
                      <a:pt x="10442" y="33124"/>
                    </a:cubicBezTo>
                    <a:lnTo>
                      <a:pt x="10502" y="33136"/>
                    </a:lnTo>
                    <a:lnTo>
                      <a:pt x="10562" y="33100"/>
                    </a:lnTo>
                    <a:cubicBezTo>
                      <a:pt x="11097" y="32695"/>
                      <a:pt x="11728" y="32445"/>
                      <a:pt x="12383" y="32338"/>
                    </a:cubicBezTo>
                    <a:lnTo>
                      <a:pt x="13812" y="32100"/>
                    </a:lnTo>
                    <a:lnTo>
                      <a:pt x="12371" y="32041"/>
                    </a:lnTo>
                    <a:cubicBezTo>
                      <a:pt x="11300" y="32005"/>
                      <a:pt x="10002" y="31624"/>
                      <a:pt x="9954" y="30052"/>
                    </a:cubicBezTo>
                    <a:cubicBezTo>
                      <a:pt x="9966" y="30005"/>
                      <a:pt x="10061" y="29028"/>
                      <a:pt x="10978" y="29028"/>
                    </a:cubicBezTo>
                    <a:cubicBezTo>
                      <a:pt x="11419" y="29028"/>
                      <a:pt x="11633" y="29374"/>
                      <a:pt x="11883" y="29767"/>
                    </a:cubicBezTo>
                    <a:cubicBezTo>
                      <a:pt x="12157" y="30207"/>
                      <a:pt x="12467" y="30707"/>
                      <a:pt x="13145" y="30790"/>
                    </a:cubicBezTo>
                    <a:lnTo>
                      <a:pt x="13336" y="30814"/>
                    </a:lnTo>
                    <a:cubicBezTo>
                      <a:pt x="13610" y="30850"/>
                      <a:pt x="13907" y="30886"/>
                      <a:pt x="14241" y="30898"/>
                    </a:cubicBezTo>
                    <a:lnTo>
                      <a:pt x="14693" y="30910"/>
                    </a:lnTo>
                    <a:lnTo>
                      <a:pt x="14348" y="30624"/>
                    </a:lnTo>
                    <a:cubicBezTo>
                      <a:pt x="13717" y="30124"/>
                      <a:pt x="13419" y="29207"/>
                      <a:pt x="13121" y="28314"/>
                    </a:cubicBezTo>
                    <a:cubicBezTo>
                      <a:pt x="12752" y="27230"/>
                      <a:pt x="12395" y="26099"/>
                      <a:pt x="11419" y="25742"/>
                    </a:cubicBezTo>
                    <a:cubicBezTo>
                      <a:pt x="11689" y="25545"/>
                      <a:pt x="12005" y="25438"/>
                      <a:pt x="12335" y="25438"/>
                    </a:cubicBezTo>
                    <a:cubicBezTo>
                      <a:pt x="12382" y="25438"/>
                      <a:pt x="12430" y="25440"/>
                      <a:pt x="12478" y="25445"/>
                    </a:cubicBezTo>
                    <a:cubicBezTo>
                      <a:pt x="12931" y="25492"/>
                      <a:pt x="13336" y="25802"/>
                      <a:pt x="13693" y="26338"/>
                    </a:cubicBezTo>
                    <a:lnTo>
                      <a:pt x="13812" y="26528"/>
                    </a:lnTo>
                    <a:lnTo>
                      <a:pt x="13943" y="26349"/>
                    </a:lnTo>
                    <a:cubicBezTo>
                      <a:pt x="13951" y="26341"/>
                      <a:pt x="14037" y="26226"/>
                      <a:pt x="14262" y="26226"/>
                    </a:cubicBezTo>
                    <a:cubicBezTo>
                      <a:pt x="14356" y="26226"/>
                      <a:pt x="14475" y="26246"/>
                      <a:pt x="14622" y="26302"/>
                    </a:cubicBezTo>
                    <a:cubicBezTo>
                      <a:pt x="14681" y="26326"/>
                      <a:pt x="14729" y="26373"/>
                      <a:pt x="14753" y="26433"/>
                    </a:cubicBezTo>
                    <a:cubicBezTo>
                      <a:pt x="14895" y="26778"/>
                      <a:pt x="14622" y="27516"/>
                      <a:pt x="14502" y="27778"/>
                    </a:cubicBezTo>
                    <a:lnTo>
                      <a:pt x="14205" y="28433"/>
                    </a:lnTo>
                    <a:lnTo>
                      <a:pt x="14205" y="28433"/>
                    </a:lnTo>
                    <a:lnTo>
                      <a:pt x="14741" y="27945"/>
                    </a:lnTo>
                    <a:cubicBezTo>
                      <a:pt x="14751" y="27945"/>
                      <a:pt x="15222" y="27529"/>
                      <a:pt x="15710" y="27529"/>
                    </a:cubicBezTo>
                    <a:cubicBezTo>
                      <a:pt x="15788" y="27529"/>
                      <a:pt x="15866" y="27539"/>
                      <a:pt x="15943" y="27564"/>
                    </a:cubicBezTo>
                    <a:cubicBezTo>
                      <a:pt x="15538" y="27766"/>
                      <a:pt x="15086" y="28195"/>
                      <a:pt x="15253" y="28885"/>
                    </a:cubicBezTo>
                    <a:cubicBezTo>
                      <a:pt x="15384" y="29457"/>
                      <a:pt x="15836" y="30112"/>
                      <a:pt x="16550" y="30302"/>
                    </a:cubicBezTo>
                    <a:lnTo>
                      <a:pt x="16741" y="30362"/>
                    </a:lnTo>
                    <a:lnTo>
                      <a:pt x="16741" y="30159"/>
                    </a:lnTo>
                    <a:cubicBezTo>
                      <a:pt x="16741" y="30136"/>
                      <a:pt x="16741" y="30112"/>
                      <a:pt x="16741" y="30088"/>
                    </a:cubicBezTo>
                    <a:cubicBezTo>
                      <a:pt x="16836" y="29659"/>
                      <a:pt x="17550" y="29028"/>
                      <a:pt x="17824" y="28826"/>
                    </a:cubicBezTo>
                    <a:lnTo>
                      <a:pt x="17979" y="28695"/>
                    </a:lnTo>
                    <a:lnTo>
                      <a:pt x="17812" y="28588"/>
                    </a:lnTo>
                    <a:cubicBezTo>
                      <a:pt x="17801" y="28576"/>
                      <a:pt x="16979" y="28028"/>
                      <a:pt x="16884" y="27338"/>
                    </a:cubicBezTo>
                    <a:cubicBezTo>
                      <a:pt x="16836" y="27052"/>
                      <a:pt x="16931" y="26754"/>
                      <a:pt x="17134" y="26540"/>
                    </a:cubicBezTo>
                    <a:cubicBezTo>
                      <a:pt x="17585" y="25994"/>
                      <a:pt x="17852" y="25892"/>
                      <a:pt x="17998" y="25892"/>
                    </a:cubicBezTo>
                    <a:cubicBezTo>
                      <a:pt x="18018" y="25892"/>
                      <a:pt x="18035" y="25894"/>
                      <a:pt x="18051" y="25897"/>
                    </a:cubicBezTo>
                    <a:cubicBezTo>
                      <a:pt x="18217" y="25933"/>
                      <a:pt x="18312" y="26171"/>
                      <a:pt x="18348" y="26278"/>
                    </a:cubicBezTo>
                    <a:cubicBezTo>
                      <a:pt x="18396" y="26492"/>
                      <a:pt x="18539" y="26671"/>
                      <a:pt x="18741" y="26766"/>
                    </a:cubicBezTo>
                    <a:cubicBezTo>
                      <a:pt x="18857" y="26824"/>
                      <a:pt x="18990" y="26853"/>
                      <a:pt x="19144" y="26853"/>
                    </a:cubicBezTo>
                    <a:cubicBezTo>
                      <a:pt x="19369" y="26853"/>
                      <a:pt x="19637" y="26791"/>
                      <a:pt x="19956" y="26671"/>
                    </a:cubicBezTo>
                    <a:lnTo>
                      <a:pt x="19991" y="26659"/>
                    </a:lnTo>
                    <a:cubicBezTo>
                      <a:pt x="20036" y="26629"/>
                      <a:pt x="20707" y="26185"/>
                      <a:pt x="21531" y="26185"/>
                    </a:cubicBezTo>
                    <a:cubicBezTo>
                      <a:pt x="22017" y="26185"/>
                      <a:pt x="22556" y="26340"/>
                      <a:pt x="23051" y="26826"/>
                    </a:cubicBezTo>
                    <a:cubicBezTo>
                      <a:pt x="24468" y="28028"/>
                      <a:pt x="23539" y="29778"/>
                      <a:pt x="23504" y="29850"/>
                    </a:cubicBezTo>
                    <a:lnTo>
                      <a:pt x="23480" y="29886"/>
                    </a:lnTo>
                    <a:cubicBezTo>
                      <a:pt x="23325" y="30433"/>
                      <a:pt x="23337" y="30838"/>
                      <a:pt x="23504" y="31112"/>
                    </a:cubicBezTo>
                    <a:cubicBezTo>
                      <a:pt x="23623" y="31291"/>
                      <a:pt x="23813" y="31421"/>
                      <a:pt x="24027" y="31457"/>
                    </a:cubicBezTo>
                    <a:cubicBezTo>
                      <a:pt x="24135" y="31481"/>
                      <a:pt x="24385" y="31541"/>
                      <a:pt x="24432" y="31719"/>
                    </a:cubicBezTo>
                    <a:cubicBezTo>
                      <a:pt x="24480" y="31838"/>
                      <a:pt x="24444" y="32124"/>
                      <a:pt x="23885" y="32684"/>
                    </a:cubicBezTo>
                    <a:cubicBezTo>
                      <a:pt x="23691" y="32899"/>
                      <a:pt x="23422" y="33018"/>
                      <a:pt x="23150" y="33018"/>
                    </a:cubicBezTo>
                    <a:cubicBezTo>
                      <a:pt x="23137" y="33018"/>
                      <a:pt x="23124" y="33017"/>
                      <a:pt x="23111" y="33017"/>
                    </a:cubicBezTo>
                    <a:cubicBezTo>
                      <a:pt x="22408" y="32981"/>
                      <a:pt x="21789" y="32219"/>
                      <a:pt x="21777" y="32207"/>
                    </a:cubicBezTo>
                    <a:lnTo>
                      <a:pt x="21646" y="32041"/>
                    </a:lnTo>
                    <a:lnTo>
                      <a:pt x="21539" y="32219"/>
                    </a:lnTo>
                    <a:cubicBezTo>
                      <a:pt x="21360" y="32505"/>
                      <a:pt x="20801" y="33279"/>
                      <a:pt x="20384" y="33410"/>
                    </a:cubicBezTo>
                    <a:cubicBezTo>
                      <a:pt x="20348" y="33422"/>
                      <a:pt x="20310" y="33428"/>
                      <a:pt x="20271" y="33428"/>
                    </a:cubicBezTo>
                    <a:cubicBezTo>
                      <a:pt x="20232" y="33428"/>
                      <a:pt x="20194" y="33422"/>
                      <a:pt x="20158" y="33410"/>
                    </a:cubicBezTo>
                    <a:lnTo>
                      <a:pt x="20039" y="33374"/>
                    </a:lnTo>
                    <a:lnTo>
                      <a:pt x="19932" y="33576"/>
                    </a:lnTo>
                    <a:lnTo>
                      <a:pt x="19944" y="33636"/>
                    </a:lnTo>
                    <a:cubicBezTo>
                      <a:pt x="20098" y="34410"/>
                      <a:pt x="20789" y="34886"/>
                      <a:pt x="21396" y="35041"/>
                    </a:cubicBezTo>
                    <a:cubicBezTo>
                      <a:pt x="21493" y="35063"/>
                      <a:pt x="21585" y="35073"/>
                      <a:pt x="21672" y="35073"/>
                    </a:cubicBezTo>
                    <a:cubicBezTo>
                      <a:pt x="22203" y="35073"/>
                      <a:pt x="22544" y="34698"/>
                      <a:pt x="22718" y="34350"/>
                    </a:cubicBezTo>
                    <a:lnTo>
                      <a:pt x="22718" y="34350"/>
                    </a:lnTo>
                    <a:cubicBezTo>
                      <a:pt x="22896" y="34898"/>
                      <a:pt x="22325" y="35541"/>
                      <a:pt x="22325" y="35553"/>
                    </a:cubicBezTo>
                    <a:lnTo>
                      <a:pt x="21849" y="36077"/>
                    </a:lnTo>
                    <a:lnTo>
                      <a:pt x="22503" y="35779"/>
                    </a:lnTo>
                    <a:cubicBezTo>
                      <a:pt x="22705" y="35693"/>
                      <a:pt x="23233" y="35490"/>
                      <a:pt x="23604" y="35490"/>
                    </a:cubicBezTo>
                    <a:cubicBezTo>
                      <a:pt x="23693" y="35490"/>
                      <a:pt x="23773" y="35502"/>
                      <a:pt x="23837" y="35529"/>
                    </a:cubicBezTo>
                    <a:cubicBezTo>
                      <a:pt x="23908" y="35553"/>
                      <a:pt x="23956" y="35601"/>
                      <a:pt x="23980" y="35672"/>
                    </a:cubicBezTo>
                    <a:cubicBezTo>
                      <a:pt x="24170" y="36172"/>
                      <a:pt x="23932" y="36339"/>
                      <a:pt x="23932" y="36339"/>
                    </a:cubicBezTo>
                    <a:lnTo>
                      <a:pt x="23742" y="36470"/>
                    </a:lnTo>
                    <a:lnTo>
                      <a:pt x="23932" y="36601"/>
                    </a:lnTo>
                    <a:cubicBezTo>
                      <a:pt x="24480" y="36946"/>
                      <a:pt x="24789" y="37363"/>
                      <a:pt x="24837" y="37803"/>
                    </a:cubicBezTo>
                    <a:cubicBezTo>
                      <a:pt x="24861" y="38184"/>
                      <a:pt x="24754" y="38565"/>
                      <a:pt x="24539" y="38875"/>
                    </a:cubicBezTo>
                    <a:cubicBezTo>
                      <a:pt x="24182" y="37898"/>
                      <a:pt x="23051" y="37529"/>
                      <a:pt x="21968" y="37160"/>
                    </a:cubicBezTo>
                    <a:cubicBezTo>
                      <a:pt x="21087" y="36875"/>
                      <a:pt x="20170" y="36577"/>
                      <a:pt x="19670" y="35970"/>
                    </a:cubicBezTo>
                    <a:lnTo>
                      <a:pt x="19384" y="35636"/>
                    </a:lnTo>
                    <a:lnTo>
                      <a:pt x="19396" y="36065"/>
                    </a:lnTo>
                    <a:cubicBezTo>
                      <a:pt x="19408" y="36398"/>
                      <a:pt x="19455" y="36696"/>
                      <a:pt x="19479" y="36958"/>
                    </a:cubicBezTo>
                    <a:lnTo>
                      <a:pt x="19503" y="37160"/>
                    </a:lnTo>
                    <a:cubicBezTo>
                      <a:pt x="19586" y="37839"/>
                      <a:pt x="20087" y="38148"/>
                      <a:pt x="20527" y="38422"/>
                    </a:cubicBezTo>
                    <a:cubicBezTo>
                      <a:pt x="20932" y="38672"/>
                      <a:pt x="21277" y="38887"/>
                      <a:pt x="21277" y="39327"/>
                    </a:cubicBezTo>
                    <a:cubicBezTo>
                      <a:pt x="21277" y="40232"/>
                      <a:pt x="20289" y="40351"/>
                      <a:pt x="20265" y="40351"/>
                    </a:cubicBezTo>
                    <a:cubicBezTo>
                      <a:pt x="18682" y="40304"/>
                      <a:pt x="18289" y="39018"/>
                      <a:pt x="18253" y="37934"/>
                    </a:cubicBezTo>
                    <a:lnTo>
                      <a:pt x="18193" y="36494"/>
                    </a:lnTo>
                    <a:lnTo>
                      <a:pt x="17955" y="37922"/>
                    </a:lnTo>
                    <a:cubicBezTo>
                      <a:pt x="17848" y="38577"/>
                      <a:pt x="17598" y="39208"/>
                      <a:pt x="17205" y="39744"/>
                    </a:cubicBezTo>
                    <a:lnTo>
                      <a:pt x="17158" y="39803"/>
                    </a:lnTo>
                    <a:lnTo>
                      <a:pt x="17169" y="39863"/>
                    </a:lnTo>
                    <a:cubicBezTo>
                      <a:pt x="17467" y="41399"/>
                      <a:pt x="18122" y="43518"/>
                      <a:pt x="19586" y="44911"/>
                    </a:cubicBezTo>
                    <a:cubicBezTo>
                      <a:pt x="20063" y="45368"/>
                      <a:pt x="20539" y="45597"/>
                      <a:pt x="21009" y="45597"/>
                    </a:cubicBezTo>
                    <a:cubicBezTo>
                      <a:pt x="21127" y="45597"/>
                      <a:pt x="21244" y="45583"/>
                      <a:pt x="21360" y="45554"/>
                    </a:cubicBezTo>
                    <a:lnTo>
                      <a:pt x="21503" y="45507"/>
                    </a:lnTo>
                    <a:lnTo>
                      <a:pt x="21468" y="45364"/>
                    </a:lnTo>
                    <a:cubicBezTo>
                      <a:pt x="21194" y="44280"/>
                      <a:pt x="21920" y="43185"/>
                      <a:pt x="23027" y="43018"/>
                    </a:cubicBezTo>
                    <a:cubicBezTo>
                      <a:pt x="23124" y="43004"/>
                      <a:pt x="23219" y="42997"/>
                      <a:pt x="23314" y="42997"/>
                    </a:cubicBezTo>
                    <a:cubicBezTo>
                      <a:pt x="24303" y="42997"/>
                      <a:pt x="25152" y="43770"/>
                      <a:pt x="25206" y="44792"/>
                    </a:cubicBezTo>
                    <a:lnTo>
                      <a:pt x="25230" y="44923"/>
                    </a:lnTo>
                    <a:cubicBezTo>
                      <a:pt x="25254" y="45816"/>
                      <a:pt x="24444" y="47185"/>
                      <a:pt x="23230" y="47781"/>
                    </a:cubicBezTo>
                    <a:cubicBezTo>
                      <a:pt x="22799" y="47992"/>
                      <a:pt x="22351" y="48097"/>
                      <a:pt x="21893" y="48097"/>
                    </a:cubicBezTo>
                    <a:cubicBezTo>
                      <a:pt x="20857" y="48097"/>
                      <a:pt x="19773" y="47563"/>
                      <a:pt x="18741" y="46530"/>
                    </a:cubicBezTo>
                    <a:cubicBezTo>
                      <a:pt x="17265" y="45066"/>
                      <a:pt x="16527" y="43090"/>
                      <a:pt x="16550" y="40696"/>
                    </a:cubicBezTo>
                    <a:lnTo>
                      <a:pt x="16550" y="40423"/>
                    </a:lnTo>
                    <a:lnTo>
                      <a:pt x="16312" y="40554"/>
                    </a:lnTo>
                    <a:cubicBezTo>
                      <a:pt x="15967" y="40780"/>
                      <a:pt x="15586" y="40935"/>
                      <a:pt x="15181" y="41018"/>
                    </a:cubicBezTo>
                    <a:cubicBezTo>
                      <a:pt x="14693" y="39923"/>
                      <a:pt x="16062" y="37970"/>
                      <a:pt x="16074" y="37946"/>
                    </a:cubicBezTo>
                    <a:lnTo>
                      <a:pt x="15836" y="37779"/>
                    </a:lnTo>
                    <a:cubicBezTo>
                      <a:pt x="14268" y="39833"/>
                      <a:pt x="12887" y="40339"/>
                      <a:pt x="11906" y="40339"/>
                    </a:cubicBezTo>
                    <a:cubicBezTo>
                      <a:pt x="11084" y="40339"/>
                      <a:pt x="10542" y="39984"/>
                      <a:pt x="10407" y="39887"/>
                    </a:cubicBezTo>
                    <a:cubicBezTo>
                      <a:pt x="10192" y="39577"/>
                      <a:pt x="8752" y="37327"/>
                      <a:pt x="12514" y="34458"/>
                    </a:cubicBezTo>
                    <a:lnTo>
                      <a:pt x="12336" y="34219"/>
                    </a:lnTo>
                    <a:cubicBezTo>
                      <a:pt x="12325" y="34240"/>
                      <a:pt x="10912" y="35218"/>
                      <a:pt x="9822" y="35218"/>
                    </a:cubicBezTo>
                    <a:cubicBezTo>
                      <a:pt x="9626" y="35218"/>
                      <a:pt x="9441" y="35187"/>
                      <a:pt x="9276" y="35112"/>
                    </a:cubicBezTo>
                    <a:cubicBezTo>
                      <a:pt x="9359" y="34708"/>
                      <a:pt x="9514" y="34327"/>
                      <a:pt x="9740" y="33981"/>
                    </a:cubicBezTo>
                    <a:lnTo>
                      <a:pt x="9883" y="33743"/>
                    </a:lnTo>
                    <a:lnTo>
                      <a:pt x="9526" y="33743"/>
                    </a:lnTo>
                    <a:cubicBezTo>
                      <a:pt x="7156" y="33743"/>
                      <a:pt x="5228" y="33005"/>
                      <a:pt x="3775" y="31552"/>
                    </a:cubicBezTo>
                    <a:cubicBezTo>
                      <a:pt x="2275" y="30052"/>
                      <a:pt x="1834" y="28469"/>
                      <a:pt x="2525" y="27064"/>
                    </a:cubicBezTo>
                    <a:cubicBezTo>
                      <a:pt x="3108" y="25875"/>
                      <a:pt x="4421" y="25062"/>
                      <a:pt x="5314" y="25062"/>
                    </a:cubicBezTo>
                    <a:close/>
                    <a:moveTo>
                      <a:pt x="45530" y="25075"/>
                    </a:moveTo>
                    <a:cubicBezTo>
                      <a:pt x="46423" y="25075"/>
                      <a:pt x="47733" y="25873"/>
                      <a:pt x="48328" y="27076"/>
                    </a:cubicBezTo>
                    <a:cubicBezTo>
                      <a:pt x="49019" y="28469"/>
                      <a:pt x="48566" y="30064"/>
                      <a:pt x="47078" y="31564"/>
                    </a:cubicBezTo>
                    <a:cubicBezTo>
                      <a:pt x="45625" y="33005"/>
                      <a:pt x="43697" y="33755"/>
                      <a:pt x="41327" y="33755"/>
                    </a:cubicBezTo>
                    <a:lnTo>
                      <a:pt x="40970" y="33755"/>
                    </a:lnTo>
                    <a:lnTo>
                      <a:pt x="41113" y="33981"/>
                    </a:lnTo>
                    <a:cubicBezTo>
                      <a:pt x="41339" y="34327"/>
                      <a:pt x="41494" y="34719"/>
                      <a:pt x="41577" y="35124"/>
                    </a:cubicBezTo>
                    <a:cubicBezTo>
                      <a:pt x="41416" y="35195"/>
                      <a:pt x="41234" y="35226"/>
                      <a:pt x="41043" y="35226"/>
                    </a:cubicBezTo>
                    <a:cubicBezTo>
                      <a:pt x="39951" y="35226"/>
                      <a:pt x="38528" y="34241"/>
                      <a:pt x="38517" y="34231"/>
                    </a:cubicBezTo>
                    <a:lnTo>
                      <a:pt x="38327" y="34469"/>
                    </a:lnTo>
                    <a:cubicBezTo>
                      <a:pt x="42101" y="37339"/>
                      <a:pt x="40661" y="39601"/>
                      <a:pt x="40434" y="39899"/>
                    </a:cubicBezTo>
                    <a:cubicBezTo>
                      <a:pt x="40299" y="39996"/>
                      <a:pt x="39757" y="40351"/>
                      <a:pt x="38937" y="40351"/>
                    </a:cubicBezTo>
                    <a:cubicBezTo>
                      <a:pt x="37957" y="40351"/>
                      <a:pt x="36579" y="39845"/>
                      <a:pt x="35017" y="37791"/>
                    </a:cubicBezTo>
                    <a:lnTo>
                      <a:pt x="34779" y="37958"/>
                    </a:lnTo>
                    <a:cubicBezTo>
                      <a:pt x="34791" y="37982"/>
                      <a:pt x="36160" y="39934"/>
                      <a:pt x="35672" y="41030"/>
                    </a:cubicBezTo>
                    <a:cubicBezTo>
                      <a:pt x="35267" y="40946"/>
                      <a:pt x="34886" y="40792"/>
                      <a:pt x="34541" y="40565"/>
                    </a:cubicBezTo>
                    <a:lnTo>
                      <a:pt x="34303" y="40423"/>
                    </a:lnTo>
                    <a:lnTo>
                      <a:pt x="34303" y="40696"/>
                    </a:lnTo>
                    <a:cubicBezTo>
                      <a:pt x="34326" y="43090"/>
                      <a:pt x="33588" y="45066"/>
                      <a:pt x="32112" y="46530"/>
                    </a:cubicBezTo>
                    <a:cubicBezTo>
                      <a:pt x="31074" y="47568"/>
                      <a:pt x="29996" y="48099"/>
                      <a:pt x="28966" y="48099"/>
                    </a:cubicBezTo>
                    <a:cubicBezTo>
                      <a:pt x="28506" y="48099"/>
                      <a:pt x="28056" y="47993"/>
                      <a:pt x="27623" y="47781"/>
                    </a:cubicBezTo>
                    <a:cubicBezTo>
                      <a:pt x="26397" y="47173"/>
                      <a:pt x="25599" y="45816"/>
                      <a:pt x="25623" y="44923"/>
                    </a:cubicBezTo>
                    <a:lnTo>
                      <a:pt x="25647" y="44792"/>
                    </a:lnTo>
                    <a:cubicBezTo>
                      <a:pt x="25701" y="43770"/>
                      <a:pt x="26549" y="42997"/>
                      <a:pt x="27539" y="42997"/>
                    </a:cubicBezTo>
                    <a:cubicBezTo>
                      <a:pt x="27634" y="42997"/>
                      <a:pt x="27729" y="43004"/>
                      <a:pt x="27826" y="43018"/>
                    </a:cubicBezTo>
                    <a:cubicBezTo>
                      <a:pt x="28933" y="43185"/>
                      <a:pt x="29647" y="44280"/>
                      <a:pt x="29373" y="45364"/>
                    </a:cubicBezTo>
                    <a:lnTo>
                      <a:pt x="29338" y="45507"/>
                    </a:lnTo>
                    <a:lnTo>
                      <a:pt x="29492" y="45542"/>
                    </a:lnTo>
                    <a:cubicBezTo>
                      <a:pt x="29615" y="45575"/>
                      <a:pt x="29738" y="45591"/>
                      <a:pt x="29862" y="45591"/>
                    </a:cubicBezTo>
                    <a:cubicBezTo>
                      <a:pt x="30326" y="45591"/>
                      <a:pt x="30796" y="45362"/>
                      <a:pt x="31266" y="44911"/>
                    </a:cubicBezTo>
                    <a:cubicBezTo>
                      <a:pt x="32731" y="43518"/>
                      <a:pt x="33386" y="41399"/>
                      <a:pt x="33683" y="39863"/>
                    </a:cubicBezTo>
                    <a:lnTo>
                      <a:pt x="33695" y="39803"/>
                    </a:lnTo>
                    <a:lnTo>
                      <a:pt x="33648" y="39744"/>
                    </a:lnTo>
                    <a:cubicBezTo>
                      <a:pt x="33255" y="39208"/>
                      <a:pt x="32993" y="38577"/>
                      <a:pt x="32898" y="37910"/>
                    </a:cubicBezTo>
                    <a:lnTo>
                      <a:pt x="32660" y="36494"/>
                    </a:lnTo>
                    <a:lnTo>
                      <a:pt x="32600" y="37934"/>
                    </a:lnTo>
                    <a:cubicBezTo>
                      <a:pt x="32552" y="39006"/>
                      <a:pt x="32171" y="40304"/>
                      <a:pt x="30612" y="40339"/>
                    </a:cubicBezTo>
                    <a:cubicBezTo>
                      <a:pt x="30564" y="40339"/>
                      <a:pt x="29576" y="40244"/>
                      <a:pt x="29576" y="39327"/>
                    </a:cubicBezTo>
                    <a:cubicBezTo>
                      <a:pt x="29576" y="38887"/>
                      <a:pt x="29921" y="38672"/>
                      <a:pt x="30326" y="38422"/>
                    </a:cubicBezTo>
                    <a:cubicBezTo>
                      <a:pt x="30766" y="38148"/>
                      <a:pt x="31266" y="37839"/>
                      <a:pt x="31350" y="37160"/>
                    </a:cubicBezTo>
                    <a:lnTo>
                      <a:pt x="31374" y="36958"/>
                    </a:lnTo>
                    <a:cubicBezTo>
                      <a:pt x="31397" y="36696"/>
                      <a:pt x="31433" y="36398"/>
                      <a:pt x="31457" y="36065"/>
                    </a:cubicBezTo>
                    <a:lnTo>
                      <a:pt x="31469" y="35624"/>
                    </a:lnTo>
                    <a:lnTo>
                      <a:pt x="31183" y="35958"/>
                    </a:lnTo>
                    <a:cubicBezTo>
                      <a:pt x="30671" y="36565"/>
                      <a:pt x="29766" y="36863"/>
                      <a:pt x="28885" y="37160"/>
                    </a:cubicBezTo>
                    <a:cubicBezTo>
                      <a:pt x="27802" y="37517"/>
                      <a:pt x="26671" y="37898"/>
                      <a:pt x="26313" y="38875"/>
                    </a:cubicBezTo>
                    <a:cubicBezTo>
                      <a:pt x="26087" y="38553"/>
                      <a:pt x="25980" y="38184"/>
                      <a:pt x="26016" y="37803"/>
                    </a:cubicBezTo>
                    <a:cubicBezTo>
                      <a:pt x="26063" y="37351"/>
                      <a:pt x="26373" y="36946"/>
                      <a:pt x="26921" y="36589"/>
                    </a:cubicBezTo>
                    <a:lnTo>
                      <a:pt x="27099" y="36470"/>
                    </a:lnTo>
                    <a:lnTo>
                      <a:pt x="26921" y="36339"/>
                    </a:lnTo>
                    <a:cubicBezTo>
                      <a:pt x="26909" y="36339"/>
                      <a:pt x="26683" y="36172"/>
                      <a:pt x="26873" y="35672"/>
                    </a:cubicBezTo>
                    <a:cubicBezTo>
                      <a:pt x="26897" y="35601"/>
                      <a:pt x="26945" y="35553"/>
                      <a:pt x="27004" y="35529"/>
                    </a:cubicBezTo>
                    <a:cubicBezTo>
                      <a:pt x="27073" y="35501"/>
                      <a:pt x="27157" y="35489"/>
                      <a:pt x="27249" y="35489"/>
                    </a:cubicBezTo>
                    <a:cubicBezTo>
                      <a:pt x="27624" y="35489"/>
                      <a:pt x="28139" y="35684"/>
                      <a:pt x="28349" y="35779"/>
                    </a:cubicBezTo>
                    <a:lnTo>
                      <a:pt x="29004" y="36077"/>
                    </a:lnTo>
                    <a:lnTo>
                      <a:pt x="28528" y="35541"/>
                    </a:lnTo>
                    <a:cubicBezTo>
                      <a:pt x="28516" y="35529"/>
                      <a:pt x="27957" y="34898"/>
                      <a:pt x="28135" y="34338"/>
                    </a:cubicBezTo>
                    <a:lnTo>
                      <a:pt x="28135" y="34338"/>
                    </a:lnTo>
                    <a:cubicBezTo>
                      <a:pt x="28309" y="34697"/>
                      <a:pt x="28650" y="35073"/>
                      <a:pt x="29182" y="35073"/>
                    </a:cubicBezTo>
                    <a:cubicBezTo>
                      <a:pt x="29268" y="35073"/>
                      <a:pt x="29360" y="35063"/>
                      <a:pt x="29457" y="35041"/>
                    </a:cubicBezTo>
                    <a:cubicBezTo>
                      <a:pt x="30064" y="34898"/>
                      <a:pt x="30755" y="34410"/>
                      <a:pt x="30909" y="33636"/>
                    </a:cubicBezTo>
                    <a:lnTo>
                      <a:pt x="30909" y="33576"/>
                    </a:lnTo>
                    <a:lnTo>
                      <a:pt x="30802" y="33374"/>
                    </a:lnTo>
                    <a:lnTo>
                      <a:pt x="30683" y="33410"/>
                    </a:lnTo>
                    <a:cubicBezTo>
                      <a:pt x="30647" y="33422"/>
                      <a:pt x="30612" y="33428"/>
                      <a:pt x="30576" y="33428"/>
                    </a:cubicBezTo>
                    <a:cubicBezTo>
                      <a:pt x="30540" y="33428"/>
                      <a:pt x="30504" y="33422"/>
                      <a:pt x="30469" y="33410"/>
                    </a:cubicBezTo>
                    <a:cubicBezTo>
                      <a:pt x="30052" y="33279"/>
                      <a:pt x="29492" y="32505"/>
                      <a:pt x="29314" y="32219"/>
                    </a:cubicBezTo>
                    <a:lnTo>
                      <a:pt x="29195" y="32052"/>
                    </a:lnTo>
                    <a:lnTo>
                      <a:pt x="29064" y="32207"/>
                    </a:lnTo>
                    <a:cubicBezTo>
                      <a:pt x="29064" y="32219"/>
                      <a:pt x="28445" y="32981"/>
                      <a:pt x="27742" y="33017"/>
                    </a:cubicBezTo>
                    <a:cubicBezTo>
                      <a:pt x="27729" y="33017"/>
                      <a:pt x="27715" y="33018"/>
                      <a:pt x="27701" y="33018"/>
                    </a:cubicBezTo>
                    <a:cubicBezTo>
                      <a:pt x="27419" y="33018"/>
                      <a:pt x="27150" y="32900"/>
                      <a:pt x="26968" y="32695"/>
                    </a:cubicBezTo>
                    <a:cubicBezTo>
                      <a:pt x="26397" y="32124"/>
                      <a:pt x="26373" y="31838"/>
                      <a:pt x="26409" y="31719"/>
                    </a:cubicBezTo>
                    <a:cubicBezTo>
                      <a:pt x="26468" y="31552"/>
                      <a:pt x="26718" y="31481"/>
                      <a:pt x="26825" y="31457"/>
                    </a:cubicBezTo>
                    <a:cubicBezTo>
                      <a:pt x="27040" y="31421"/>
                      <a:pt x="27230" y="31302"/>
                      <a:pt x="27349" y="31112"/>
                    </a:cubicBezTo>
                    <a:cubicBezTo>
                      <a:pt x="27516" y="30838"/>
                      <a:pt x="27516" y="30445"/>
                      <a:pt x="27361" y="29886"/>
                    </a:cubicBezTo>
                    <a:lnTo>
                      <a:pt x="27349" y="29862"/>
                    </a:lnTo>
                    <a:cubicBezTo>
                      <a:pt x="27314" y="29790"/>
                      <a:pt x="26385" y="28040"/>
                      <a:pt x="27814" y="26826"/>
                    </a:cubicBezTo>
                    <a:cubicBezTo>
                      <a:pt x="28309" y="26343"/>
                      <a:pt x="28847" y="26190"/>
                      <a:pt x="29332" y="26190"/>
                    </a:cubicBezTo>
                    <a:cubicBezTo>
                      <a:pt x="30151" y="26190"/>
                      <a:pt x="30817" y="26629"/>
                      <a:pt x="30862" y="26659"/>
                    </a:cubicBezTo>
                    <a:lnTo>
                      <a:pt x="30897" y="26671"/>
                    </a:lnTo>
                    <a:cubicBezTo>
                      <a:pt x="31212" y="26799"/>
                      <a:pt x="31483" y="26864"/>
                      <a:pt x="31712" y="26864"/>
                    </a:cubicBezTo>
                    <a:cubicBezTo>
                      <a:pt x="31864" y="26864"/>
                      <a:pt x="31998" y="26835"/>
                      <a:pt x="32112" y="26778"/>
                    </a:cubicBezTo>
                    <a:cubicBezTo>
                      <a:pt x="32314" y="26671"/>
                      <a:pt x="32457" y="26492"/>
                      <a:pt x="32505" y="26278"/>
                    </a:cubicBezTo>
                    <a:cubicBezTo>
                      <a:pt x="32529" y="26183"/>
                      <a:pt x="32624" y="25933"/>
                      <a:pt x="32802" y="25897"/>
                    </a:cubicBezTo>
                    <a:cubicBezTo>
                      <a:pt x="32816" y="25894"/>
                      <a:pt x="32833" y="25892"/>
                      <a:pt x="32852" y="25892"/>
                    </a:cubicBezTo>
                    <a:cubicBezTo>
                      <a:pt x="32992" y="25892"/>
                      <a:pt x="33268" y="25994"/>
                      <a:pt x="33719" y="26540"/>
                    </a:cubicBezTo>
                    <a:cubicBezTo>
                      <a:pt x="33922" y="26754"/>
                      <a:pt x="34017" y="27052"/>
                      <a:pt x="33969" y="27350"/>
                    </a:cubicBezTo>
                    <a:cubicBezTo>
                      <a:pt x="33874" y="28028"/>
                      <a:pt x="33052" y="28588"/>
                      <a:pt x="33041" y="28588"/>
                    </a:cubicBezTo>
                    <a:lnTo>
                      <a:pt x="32862" y="28707"/>
                    </a:lnTo>
                    <a:lnTo>
                      <a:pt x="33029" y="28838"/>
                    </a:lnTo>
                    <a:cubicBezTo>
                      <a:pt x="33302" y="29040"/>
                      <a:pt x="34017" y="29671"/>
                      <a:pt x="34112" y="30100"/>
                    </a:cubicBezTo>
                    <a:cubicBezTo>
                      <a:pt x="34112" y="30124"/>
                      <a:pt x="34112" y="30136"/>
                      <a:pt x="34112" y="30159"/>
                    </a:cubicBezTo>
                    <a:lnTo>
                      <a:pt x="34112" y="30362"/>
                    </a:lnTo>
                    <a:lnTo>
                      <a:pt x="34303" y="30314"/>
                    </a:lnTo>
                    <a:cubicBezTo>
                      <a:pt x="35017" y="30112"/>
                      <a:pt x="35469" y="29457"/>
                      <a:pt x="35600" y="28885"/>
                    </a:cubicBezTo>
                    <a:cubicBezTo>
                      <a:pt x="35767" y="28195"/>
                      <a:pt x="35315" y="27766"/>
                      <a:pt x="34910" y="27564"/>
                    </a:cubicBezTo>
                    <a:cubicBezTo>
                      <a:pt x="34985" y="27540"/>
                      <a:pt x="35063" y="27529"/>
                      <a:pt x="35139" y="27529"/>
                    </a:cubicBezTo>
                    <a:cubicBezTo>
                      <a:pt x="35631" y="27529"/>
                      <a:pt x="36112" y="27957"/>
                      <a:pt x="36112" y="27957"/>
                    </a:cubicBezTo>
                    <a:lnTo>
                      <a:pt x="36648" y="28433"/>
                    </a:lnTo>
                    <a:lnTo>
                      <a:pt x="36350" y="27778"/>
                    </a:lnTo>
                    <a:cubicBezTo>
                      <a:pt x="36231" y="27528"/>
                      <a:pt x="35958" y="26778"/>
                      <a:pt x="36100" y="26445"/>
                    </a:cubicBezTo>
                    <a:cubicBezTo>
                      <a:pt x="36112" y="26373"/>
                      <a:pt x="36172" y="26326"/>
                      <a:pt x="36231" y="26302"/>
                    </a:cubicBezTo>
                    <a:cubicBezTo>
                      <a:pt x="36374" y="26247"/>
                      <a:pt x="36491" y="26228"/>
                      <a:pt x="36585" y="26228"/>
                    </a:cubicBezTo>
                    <a:cubicBezTo>
                      <a:pt x="36819" y="26228"/>
                      <a:pt x="36910" y="26349"/>
                      <a:pt x="36910" y="26349"/>
                    </a:cubicBezTo>
                    <a:lnTo>
                      <a:pt x="37029" y="26540"/>
                    </a:lnTo>
                    <a:lnTo>
                      <a:pt x="37160" y="26349"/>
                    </a:lnTo>
                    <a:cubicBezTo>
                      <a:pt x="37517" y="25802"/>
                      <a:pt x="37922" y="25492"/>
                      <a:pt x="38375" y="25445"/>
                    </a:cubicBezTo>
                    <a:cubicBezTo>
                      <a:pt x="38408" y="25442"/>
                      <a:pt x="38442" y="25441"/>
                      <a:pt x="38476" y="25441"/>
                    </a:cubicBezTo>
                    <a:cubicBezTo>
                      <a:pt x="38813" y="25441"/>
                      <a:pt x="39153" y="25548"/>
                      <a:pt x="39434" y="25742"/>
                    </a:cubicBezTo>
                    <a:cubicBezTo>
                      <a:pt x="38458" y="26099"/>
                      <a:pt x="38089" y="27230"/>
                      <a:pt x="37732" y="28326"/>
                    </a:cubicBezTo>
                    <a:cubicBezTo>
                      <a:pt x="37434" y="29207"/>
                      <a:pt x="37124" y="30136"/>
                      <a:pt x="36505" y="30636"/>
                    </a:cubicBezTo>
                    <a:lnTo>
                      <a:pt x="36160" y="30910"/>
                    </a:lnTo>
                    <a:lnTo>
                      <a:pt x="36612" y="30898"/>
                    </a:lnTo>
                    <a:cubicBezTo>
                      <a:pt x="36946" y="30886"/>
                      <a:pt x="37243" y="30850"/>
                      <a:pt x="37517" y="30814"/>
                    </a:cubicBezTo>
                    <a:lnTo>
                      <a:pt x="37708" y="30790"/>
                    </a:lnTo>
                    <a:cubicBezTo>
                      <a:pt x="38375" y="30707"/>
                      <a:pt x="38696" y="30219"/>
                      <a:pt x="38970" y="29767"/>
                    </a:cubicBezTo>
                    <a:cubicBezTo>
                      <a:pt x="39220" y="29374"/>
                      <a:pt x="39434" y="29028"/>
                      <a:pt x="39875" y="29028"/>
                    </a:cubicBezTo>
                    <a:cubicBezTo>
                      <a:pt x="40791" y="29028"/>
                      <a:pt x="40899" y="30017"/>
                      <a:pt x="40899" y="30040"/>
                    </a:cubicBezTo>
                    <a:cubicBezTo>
                      <a:pt x="40851" y="31624"/>
                      <a:pt x="39565" y="32005"/>
                      <a:pt x="38482" y="32052"/>
                    </a:cubicBezTo>
                    <a:lnTo>
                      <a:pt x="37041" y="32100"/>
                    </a:lnTo>
                    <a:lnTo>
                      <a:pt x="38470" y="32350"/>
                    </a:lnTo>
                    <a:cubicBezTo>
                      <a:pt x="39125" y="32445"/>
                      <a:pt x="39756" y="32707"/>
                      <a:pt x="40291" y="33100"/>
                    </a:cubicBezTo>
                    <a:lnTo>
                      <a:pt x="40351" y="33136"/>
                    </a:lnTo>
                    <a:lnTo>
                      <a:pt x="40410" y="33124"/>
                    </a:lnTo>
                    <a:cubicBezTo>
                      <a:pt x="41946" y="32838"/>
                      <a:pt x="44066" y="32183"/>
                      <a:pt x="45459" y="30707"/>
                    </a:cubicBezTo>
                    <a:cubicBezTo>
                      <a:pt x="46030" y="30112"/>
                      <a:pt x="46245" y="29516"/>
                      <a:pt x="46102" y="28945"/>
                    </a:cubicBezTo>
                    <a:lnTo>
                      <a:pt x="46066" y="28790"/>
                    </a:lnTo>
                    <a:lnTo>
                      <a:pt x="45911" y="28826"/>
                    </a:lnTo>
                    <a:cubicBezTo>
                      <a:pt x="45756" y="28865"/>
                      <a:pt x="45600" y="28884"/>
                      <a:pt x="45448" y="28884"/>
                    </a:cubicBezTo>
                    <a:cubicBezTo>
                      <a:pt x="44536" y="28884"/>
                      <a:pt x="43720" y="28216"/>
                      <a:pt x="43578" y="27278"/>
                    </a:cubicBezTo>
                    <a:cubicBezTo>
                      <a:pt x="43411" y="26171"/>
                      <a:pt x="44232" y="25159"/>
                      <a:pt x="45340" y="25099"/>
                    </a:cubicBezTo>
                    <a:lnTo>
                      <a:pt x="45483" y="25075"/>
                    </a:lnTo>
                    <a:close/>
                    <a:moveTo>
                      <a:pt x="21883" y="1362"/>
                    </a:moveTo>
                    <a:cubicBezTo>
                      <a:pt x="20968" y="1362"/>
                      <a:pt x="19807" y="1733"/>
                      <a:pt x="18527" y="3013"/>
                    </a:cubicBezTo>
                    <a:cubicBezTo>
                      <a:pt x="17050" y="4490"/>
                      <a:pt x="16288" y="6442"/>
                      <a:pt x="16253" y="8800"/>
                    </a:cubicBezTo>
                    <a:cubicBezTo>
                      <a:pt x="15896" y="8609"/>
                      <a:pt x="15515" y="8478"/>
                      <a:pt x="15122" y="8419"/>
                    </a:cubicBezTo>
                    <a:lnTo>
                      <a:pt x="15014" y="8407"/>
                    </a:lnTo>
                    <a:lnTo>
                      <a:pt x="14967" y="8490"/>
                    </a:lnTo>
                    <a:cubicBezTo>
                      <a:pt x="14598" y="9121"/>
                      <a:pt x="14824" y="10002"/>
                      <a:pt x="15134" y="10717"/>
                    </a:cubicBezTo>
                    <a:cubicBezTo>
                      <a:pt x="13884" y="9480"/>
                      <a:pt x="12760" y="9139"/>
                      <a:pt x="11903" y="9139"/>
                    </a:cubicBezTo>
                    <a:cubicBezTo>
                      <a:pt x="11111" y="9139"/>
                      <a:pt x="10547" y="9431"/>
                      <a:pt x="10323" y="9574"/>
                    </a:cubicBezTo>
                    <a:lnTo>
                      <a:pt x="10276" y="9526"/>
                    </a:lnTo>
                    <a:lnTo>
                      <a:pt x="10192" y="9657"/>
                    </a:lnTo>
                    <a:lnTo>
                      <a:pt x="10085" y="9764"/>
                    </a:lnTo>
                    <a:lnTo>
                      <a:pt x="10097" y="9788"/>
                    </a:lnTo>
                    <a:cubicBezTo>
                      <a:pt x="9811" y="10264"/>
                      <a:pt x="8871" y="12193"/>
                      <a:pt x="11252" y="14598"/>
                    </a:cubicBezTo>
                    <a:cubicBezTo>
                      <a:pt x="10802" y="14403"/>
                      <a:pt x="10285" y="14245"/>
                      <a:pt x="9806" y="14245"/>
                    </a:cubicBezTo>
                    <a:cubicBezTo>
                      <a:pt x="9526" y="14245"/>
                      <a:pt x="9259" y="14299"/>
                      <a:pt x="9026" y="14431"/>
                    </a:cubicBezTo>
                    <a:lnTo>
                      <a:pt x="8942" y="14479"/>
                    </a:lnTo>
                    <a:lnTo>
                      <a:pt x="8954" y="14574"/>
                    </a:lnTo>
                    <a:cubicBezTo>
                      <a:pt x="9014" y="14979"/>
                      <a:pt x="9145" y="15360"/>
                      <a:pt x="9335" y="15717"/>
                    </a:cubicBezTo>
                    <a:cubicBezTo>
                      <a:pt x="6978" y="15753"/>
                      <a:pt x="5025" y="16515"/>
                      <a:pt x="3549" y="17991"/>
                    </a:cubicBezTo>
                    <a:cubicBezTo>
                      <a:pt x="1406" y="20146"/>
                      <a:pt x="1810" y="21944"/>
                      <a:pt x="2239" y="22825"/>
                    </a:cubicBezTo>
                    <a:cubicBezTo>
                      <a:pt x="2739" y="23801"/>
                      <a:pt x="3608" y="24540"/>
                      <a:pt x="4644" y="24885"/>
                    </a:cubicBezTo>
                    <a:cubicBezTo>
                      <a:pt x="3608" y="25218"/>
                      <a:pt x="2739" y="25957"/>
                      <a:pt x="2239" y="26933"/>
                    </a:cubicBezTo>
                    <a:cubicBezTo>
                      <a:pt x="1810" y="27814"/>
                      <a:pt x="1406" y="29624"/>
                      <a:pt x="3549" y="31767"/>
                    </a:cubicBezTo>
                    <a:cubicBezTo>
                      <a:pt x="5025" y="33243"/>
                      <a:pt x="6978" y="34005"/>
                      <a:pt x="9335" y="34041"/>
                    </a:cubicBezTo>
                    <a:cubicBezTo>
                      <a:pt x="9145" y="34398"/>
                      <a:pt x="9014" y="34779"/>
                      <a:pt x="8954" y="35184"/>
                    </a:cubicBezTo>
                    <a:lnTo>
                      <a:pt x="8942" y="35279"/>
                    </a:lnTo>
                    <a:lnTo>
                      <a:pt x="9026" y="35327"/>
                    </a:lnTo>
                    <a:cubicBezTo>
                      <a:pt x="9259" y="35459"/>
                      <a:pt x="9526" y="35513"/>
                      <a:pt x="9806" y="35513"/>
                    </a:cubicBezTo>
                    <a:cubicBezTo>
                      <a:pt x="10285" y="35513"/>
                      <a:pt x="10802" y="35355"/>
                      <a:pt x="11252" y="35160"/>
                    </a:cubicBezTo>
                    <a:lnTo>
                      <a:pt x="11252" y="35160"/>
                    </a:lnTo>
                    <a:cubicBezTo>
                      <a:pt x="8835" y="37601"/>
                      <a:pt x="9835" y="39553"/>
                      <a:pt x="10109" y="39994"/>
                    </a:cubicBezTo>
                    <a:lnTo>
                      <a:pt x="10097" y="40006"/>
                    </a:lnTo>
                    <a:lnTo>
                      <a:pt x="10181" y="40089"/>
                    </a:lnTo>
                    <a:lnTo>
                      <a:pt x="10264" y="40232"/>
                    </a:lnTo>
                    <a:lnTo>
                      <a:pt x="10323" y="40184"/>
                    </a:lnTo>
                    <a:cubicBezTo>
                      <a:pt x="10547" y="40327"/>
                      <a:pt x="11111" y="40619"/>
                      <a:pt x="11903" y="40619"/>
                    </a:cubicBezTo>
                    <a:cubicBezTo>
                      <a:pt x="12760" y="40619"/>
                      <a:pt x="13884" y="40278"/>
                      <a:pt x="15134" y="39041"/>
                    </a:cubicBezTo>
                    <a:lnTo>
                      <a:pt x="15134" y="39041"/>
                    </a:lnTo>
                    <a:cubicBezTo>
                      <a:pt x="14824" y="39756"/>
                      <a:pt x="14598" y="40637"/>
                      <a:pt x="14967" y="41268"/>
                    </a:cubicBezTo>
                    <a:lnTo>
                      <a:pt x="15014" y="41363"/>
                    </a:lnTo>
                    <a:lnTo>
                      <a:pt x="15122" y="41339"/>
                    </a:lnTo>
                    <a:cubicBezTo>
                      <a:pt x="15515" y="41280"/>
                      <a:pt x="15896" y="41149"/>
                      <a:pt x="16253" y="40958"/>
                    </a:cubicBezTo>
                    <a:cubicBezTo>
                      <a:pt x="16288" y="43316"/>
                      <a:pt x="17050" y="45268"/>
                      <a:pt x="18527" y="46745"/>
                    </a:cubicBezTo>
                    <a:cubicBezTo>
                      <a:pt x="19801" y="48019"/>
                      <a:pt x="20968" y="48400"/>
                      <a:pt x="21872" y="48400"/>
                    </a:cubicBezTo>
                    <a:cubicBezTo>
                      <a:pt x="22384" y="48400"/>
                      <a:pt x="22896" y="48281"/>
                      <a:pt x="23361" y="48054"/>
                    </a:cubicBezTo>
                    <a:cubicBezTo>
                      <a:pt x="24337" y="47554"/>
                      <a:pt x="25087" y="46685"/>
                      <a:pt x="25421" y="45626"/>
                    </a:cubicBezTo>
                    <a:cubicBezTo>
                      <a:pt x="25754" y="46685"/>
                      <a:pt x="26504" y="47554"/>
                      <a:pt x="27480" y="48054"/>
                    </a:cubicBezTo>
                    <a:cubicBezTo>
                      <a:pt x="27836" y="48232"/>
                      <a:pt x="28343" y="48404"/>
                      <a:pt x="28963" y="48404"/>
                    </a:cubicBezTo>
                    <a:cubicBezTo>
                      <a:pt x="29877" y="48404"/>
                      <a:pt x="31037" y="48029"/>
                      <a:pt x="32314" y="46745"/>
                    </a:cubicBezTo>
                    <a:cubicBezTo>
                      <a:pt x="33791" y="45280"/>
                      <a:pt x="34565" y="43328"/>
                      <a:pt x="34600" y="40958"/>
                    </a:cubicBezTo>
                    <a:cubicBezTo>
                      <a:pt x="34946" y="41161"/>
                      <a:pt x="35327" y="41292"/>
                      <a:pt x="35731" y="41351"/>
                    </a:cubicBezTo>
                    <a:lnTo>
                      <a:pt x="35827" y="41363"/>
                    </a:lnTo>
                    <a:lnTo>
                      <a:pt x="35874" y="41280"/>
                    </a:lnTo>
                    <a:cubicBezTo>
                      <a:pt x="36243" y="40637"/>
                      <a:pt x="36017" y="39756"/>
                      <a:pt x="35708" y="39041"/>
                    </a:cubicBezTo>
                    <a:lnTo>
                      <a:pt x="35708" y="39041"/>
                    </a:lnTo>
                    <a:cubicBezTo>
                      <a:pt x="36963" y="40285"/>
                      <a:pt x="38090" y="40625"/>
                      <a:pt x="38948" y="40625"/>
                    </a:cubicBezTo>
                    <a:cubicBezTo>
                      <a:pt x="39742" y="40625"/>
                      <a:pt x="40306" y="40334"/>
                      <a:pt x="40530" y="40196"/>
                    </a:cubicBezTo>
                    <a:lnTo>
                      <a:pt x="40589" y="40232"/>
                    </a:lnTo>
                    <a:lnTo>
                      <a:pt x="40661" y="40089"/>
                    </a:lnTo>
                    <a:lnTo>
                      <a:pt x="40756" y="39982"/>
                    </a:lnTo>
                    <a:lnTo>
                      <a:pt x="40744" y="39970"/>
                    </a:lnTo>
                    <a:cubicBezTo>
                      <a:pt x="41030" y="39494"/>
                      <a:pt x="41970" y="37565"/>
                      <a:pt x="39589" y="35160"/>
                    </a:cubicBezTo>
                    <a:lnTo>
                      <a:pt x="39589" y="35160"/>
                    </a:lnTo>
                    <a:cubicBezTo>
                      <a:pt x="40040" y="35356"/>
                      <a:pt x="40558" y="35518"/>
                      <a:pt x="41037" y="35518"/>
                    </a:cubicBezTo>
                    <a:cubicBezTo>
                      <a:pt x="41317" y="35518"/>
                      <a:pt x="41583" y="35463"/>
                      <a:pt x="41815" y="35327"/>
                    </a:cubicBezTo>
                    <a:lnTo>
                      <a:pt x="41899" y="35279"/>
                    </a:lnTo>
                    <a:lnTo>
                      <a:pt x="41899" y="35184"/>
                    </a:lnTo>
                    <a:cubicBezTo>
                      <a:pt x="41827" y="34779"/>
                      <a:pt x="41696" y="34398"/>
                      <a:pt x="41506" y="34041"/>
                    </a:cubicBezTo>
                    <a:cubicBezTo>
                      <a:pt x="43863" y="34005"/>
                      <a:pt x="45816" y="33243"/>
                      <a:pt x="47292" y="31767"/>
                    </a:cubicBezTo>
                    <a:cubicBezTo>
                      <a:pt x="49447" y="29612"/>
                      <a:pt x="49031" y="27814"/>
                      <a:pt x="48602" y="26933"/>
                    </a:cubicBezTo>
                    <a:cubicBezTo>
                      <a:pt x="48102" y="25957"/>
                      <a:pt x="47233" y="25218"/>
                      <a:pt x="46197" y="24873"/>
                    </a:cubicBezTo>
                    <a:cubicBezTo>
                      <a:pt x="47233" y="24540"/>
                      <a:pt x="48102" y="23801"/>
                      <a:pt x="48602" y="22825"/>
                    </a:cubicBezTo>
                    <a:cubicBezTo>
                      <a:pt x="49031" y="21944"/>
                      <a:pt x="49435" y="20134"/>
                      <a:pt x="47292" y="17991"/>
                    </a:cubicBezTo>
                    <a:cubicBezTo>
                      <a:pt x="45816" y="16515"/>
                      <a:pt x="43863" y="15753"/>
                      <a:pt x="41506" y="15717"/>
                    </a:cubicBezTo>
                    <a:cubicBezTo>
                      <a:pt x="41696" y="15360"/>
                      <a:pt x="41827" y="14979"/>
                      <a:pt x="41899" y="14574"/>
                    </a:cubicBezTo>
                    <a:lnTo>
                      <a:pt x="41899" y="14479"/>
                    </a:lnTo>
                    <a:lnTo>
                      <a:pt x="41815" y="14431"/>
                    </a:lnTo>
                    <a:cubicBezTo>
                      <a:pt x="41582" y="14299"/>
                      <a:pt x="41315" y="14245"/>
                      <a:pt x="41035" y="14245"/>
                    </a:cubicBezTo>
                    <a:cubicBezTo>
                      <a:pt x="40556" y="14245"/>
                      <a:pt x="40039" y="14403"/>
                      <a:pt x="39589" y="14598"/>
                    </a:cubicBezTo>
                    <a:cubicBezTo>
                      <a:pt x="41970" y="12193"/>
                      <a:pt x="41042" y="10264"/>
                      <a:pt x="40744" y="9788"/>
                    </a:cubicBezTo>
                    <a:lnTo>
                      <a:pt x="40756" y="9764"/>
                    </a:lnTo>
                    <a:lnTo>
                      <a:pt x="40661" y="9669"/>
                    </a:lnTo>
                    <a:lnTo>
                      <a:pt x="40589" y="9550"/>
                    </a:lnTo>
                    <a:lnTo>
                      <a:pt x="40541" y="9574"/>
                    </a:lnTo>
                    <a:cubicBezTo>
                      <a:pt x="40328" y="9441"/>
                      <a:pt x="39758" y="9140"/>
                      <a:pt x="38949" y="9140"/>
                    </a:cubicBezTo>
                    <a:cubicBezTo>
                      <a:pt x="38091" y="9140"/>
                      <a:pt x="36964" y="9478"/>
                      <a:pt x="35708" y="10717"/>
                    </a:cubicBezTo>
                    <a:cubicBezTo>
                      <a:pt x="36017" y="10002"/>
                      <a:pt x="36243" y="9121"/>
                      <a:pt x="35874" y="8490"/>
                    </a:cubicBezTo>
                    <a:lnTo>
                      <a:pt x="35827" y="8407"/>
                    </a:lnTo>
                    <a:lnTo>
                      <a:pt x="35731" y="8419"/>
                    </a:lnTo>
                    <a:cubicBezTo>
                      <a:pt x="35327" y="8478"/>
                      <a:pt x="34946" y="8609"/>
                      <a:pt x="34600" y="8800"/>
                    </a:cubicBezTo>
                    <a:cubicBezTo>
                      <a:pt x="34565" y="6442"/>
                      <a:pt x="33791" y="4490"/>
                      <a:pt x="32314" y="3013"/>
                    </a:cubicBezTo>
                    <a:cubicBezTo>
                      <a:pt x="31027" y="1733"/>
                      <a:pt x="29867" y="1362"/>
                      <a:pt x="28954" y="1362"/>
                    </a:cubicBezTo>
                    <a:cubicBezTo>
                      <a:pt x="28339" y="1362"/>
                      <a:pt x="27835" y="1531"/>
                      <a:pt x="27480" y="1704"/>
                    </a:cubicBezTo>
                    <a:cubicBezTo>
                      <a:pt x="26504" y="2204"/>
                      <a:pt x="25754" y="3085"/>
                      <a:pt x="25421" y="4132"/>
                    </a:cubicBezTo>
                    <a:cubicBezTo>
                      <a:pt x="25087" y="3085"/>
                      <a:pt x="24337" y="2204"/>
                      <a:pt x="23361" y="1704"/>
                    </a:cubicBezTo>
                    <a:cubicBezTo>
                      <a:pt x="23006" y="1531"/>
                      <a:pt x="22500" y="1362"/>
                      <a:pt x="21883" y="1362"/>
                    </a:cubicBezTo>
                    <a:close/>
                    <a:moveTo>
                      <a:pt x="28957" y="311"/>
                    </a:moveTo>
                    <a:cubicBezTo>
                      <a:pt x="30374" y="311"/>
                      <a:pt x="31767" y="989"/>
                      <a:pt x="33052" y="2275"/>
                    </a:cubicBezTo>
                    <a:cubicBezTo>
                      <a:pt x="34338" y="3561"/>
                      <a:pt x="35160" y="5192"/>
                      <a:pt x="35481" y="7097"/>
                    </a:cubicBezTo>
                    <a:lnTo>
                      <a:pt x="35529" y="7383"/>
                    </a:lnTo>
                    <a:lnTo>
                      <a:pt x="36315" y="7288"/>
                    </a:lnTo>
                    <a:lnTo>
                      <a:pt x="36315" y="7335"/>
                    </a:lnTo>
                    <a:lnTo>
                      <a:pt x="36410" y="7335"/>
                    </a:lnTo>
                    <a:lnTo>
                      <a:pt x="36767" y="7966"/>
                    </a:lnTo>
                    <a:cubicBezTo>
                      <a:pt x="36827" y="8050"/>
                      <a:pt x="36862" y="8145"/>
                      <a:pt x="36898" y="8228"/>
                    </a:cubicBezTo>
                    <a:lnTo>
                      <a:pt x="37017" y="8502"/>
                    </a:lnTo>
                    <a:lnTo>
                      <a:pt x="37291" y="8395"/>
                    </a:lnTo>
                    <a:cubicBezTo>
                      <a:pt x="37808" y="8183"/>
                      <a:pt x="38363" y="8077"/>
                      <a:pt x="38917" y="8077"/>
                    </a:cubicBezTo>
                    <a:cubicBezTo>
                      <a:pt x="39358" y="8077"/>
                      <a:pt x="39798" y="8144"/>
                      <a:pt x="40220" y="8276"/>
                    </a:cubicBezTo>
                    <a:cubicBezTo>
                      <a:pt x="40661" y="8490"/>
                      <a:pt x="41351" y="8859"/>
                      <a:pt x="41506" y="9038"/>
                    </a:cubicBezTo>
                    <a:cubicBezTo>
                      <a:pt x="41637" y="9193"/>
                      <a:pt x="41899" y="9800"/>
                      <a:pt x="42030" y="10193"/>
                    </a:cubicBezTo>
                    <a:cubicBezTo>
                      <a:pt x="42315" y="11121"/>
                      <a:pt x="42268" y="12121"/>
                      <a:pt x="41911" y="13014"/>
                    </a:cubicBezTo>
                    <a:lnTo>
                      <a:pt x="41804" y="13288"/>
                    </a:lnTo>
                    <a:lnTo>
                      <a:pt x="42065" y="13395"/>
                    </a:lnTo>
                    <a:cubicBezTo>
                      <a:pt x="42161" y="13443"/>
                      <a:pt x="42244" y="13479"/>
                      <a:pt x="42327" y="13526"/>
                    </a:cubicBezTo>
                    <a:lnTo>
                      <a:pt x="43006" y="13919"/>
                    </a:lnTo>
                    <a:lnTo>
                      <a:pt x="42911" y="14777"/>
                    </a:lnTo>
                    <a:lnTo>
                      <a:pt x="43197" y="14824"/>
                    </a:lnTo>
                    <a:cubicBezTo>
                      <a:pt x="45102" y="15146"/>
                      <a:pt x="46733" y="15967"/>
                      <a:pt x="48019" y="17253"/>
                    </a:cubicBezTo>
                    <a:cubicBezTo>
                      <a:pt x="50495" y="19730"/>
                      <a:pt x="50102" y="21932"/>
                      <a:pt x="49650" y="23016"/>
                    </a:cubicBezTo>
                    <a:cubicBezTo>
                      <a:pt x="49388" y="23647"/>
                      <a:pt x="49007" y="24206"/>
                      <a:pt x="48519" y="24671"/>
                    </a:cubicBezTo>
                    <a:lnTo>
                      <a:pt x="48292" y="24885"/>
                    </a:lnTo>
                    <a:lnTo>
                      <a:pt x="48519" y="25099"/>
                    </a:lnTo>
                    <a:cubicBezTo>
                      <a:pt x="49007" y="25564"/>
                      <a:pt x="49388" y="26123"/>
                      <a:pt x="49650" y="26754"/>
                    </a:cubicBezTo>
                    <a:cubicBezTo>
                      <a:pt x="50114" y="27838"/>
                      <a:pt x="50495" y="30040"/>
                      <a:pt x="48030" y="32517"/>
                    </a:cubicBezTo>
                    <a:cubicBezTo>
                      <a:pt x="46733" y="33803"/>
                      <a:pt x="45113" y="34624"/>
                      <a:pt x="43197" y="34946"/>
                    </a:cubicBezTo>
                    <a:lnTo>
                      <a:pt x="42923" y="34993"/>
                    </a:lnTo>
                    <a:lnTo>
                      <a:pt x="43018" y="35851"/>
                    </a:lnTo>
                    <a:lnTo>
                      <a:pt x="42339" y="36243"/>
                    </a:lnTo>
                    <a:cubicBezTo>
                      <a:pt x="42256" y="36291"/>
                      <a:pt x="42161" y="36327"/>
                      <a:pt x="42077" y="36374"/>
                    </a:cubicBezTo>
                    <a:lnTo>
                      <a:pt x="41804" y="36482"/>
                    </a:lnTo>
                    <a:lnTo>
                      <a:pt x="41911" y="36755"/>
                    </a:lnTo>
                    <a:cubicBezTo>
                      <a:pt x="42268" y="37648"/>
                      <a:pt x="42315" y="38637"/>
                      <a:pt x="42042" y="39565"/>
                    </a:cubicBezTo>
                    <a:cubicBezTo>
                      <a:pt x="41911" y="39958"/>
                      <a:pt x="41661" y="40565"/>
                      <a:pt x="41530" y="40708"/>
                    </a:cubicBezTo>
                    <a:cubicBezTo>
                      <a:pt x="41351" y="40899"/>
                      <a:pt x="40625" y="41292"/>
                      <a:pt x="40220" y="41482"/>
                    </a:cubicBezTo>
                    <a:cubicBezTo>
                      <a:pt x="39793" y="41619"/>
                      <a:pt x="39351" y="41686"/>
                      <a:pt x="38911" y="41686"/>
                    </a:cubicBezTo>
                    <a:cubicBezTo>
                      <a:pt x="38359" y="41686"/>
                      <a:pt x="37808" y="41581"/>
                      <a:pt x="37291" y="41375"/>
                    </a:cubicBezTo>
                    <a:lnTo>
                      <a:pt x="37029" y="41268"/>
                    </a:lnTo>
                    <a:lnTo>
                      <a:pt x="36910" y="41530"/>
                    </a:lnTo>
                    <a:cubicBezTo>
                      <a:pt x="36874" y="41625"/>
                      <a:pt x="36827" y="41708"/>
                      <a:pt x="36779" y="41804"/>
                    </a:cubicBezTo>
                    <a:lnTo>
                      <a:pt x="36410" y="42435"/>
                    </a:lnTo>
                    <a:lnTo>
                      <a:pt x="36350" y="42435"/>
                    </a:lnTo>
                    <a:lnTo>
                      <a:pt x="36350" y="42470"/>
                    </a:lnTo>
                    <a:lnTo>
                      <a:pt x="35541" y="42387"/>
                    </a:lnTo>
                    <a:lnTo>
                      <a:pt x="35493" y="42661"/>
                    </a:lnTo>
                    <a:cubicBezTo>
                      <a:pt x="35172" y="44578"/>
                      <a:pt x="34362" y="46185"/>
                      <a:pt x="33064" y="47483"/>
                    </a:cubicBezTo>
                    <a:cubicBezTo>
                      <a:pt x="31755" y="48793"/>
                      <a:pt x="30374" y="49447"/>
                      <a:pt x="28969" y="49447"/>
                    </a:cubicBezTo>
                    <a:cubicBezTo>
                      <a:pt x="27695" y="49436"/>
                      <a:pt x="26492" y="48900"/>
                      <a:pt x="25635" y="47959"/>
                    </a:cubicBezTo>
                    <a:lnTo>
                      <a:pt x="25421" y="47745"/>
                    </a:lnTo>
                    <a:lnTo>
                      <a:pt x="25206" y="47935"/>
                    </a:lnTo>
                    <a:cubicBezTo>
                      <a:pt x="24349" y="48876"/>
                      <a:pt x="23146" y="49412"/>
                      <a:pt x="21872" y="49424"/>
                    </a:cubicBezTo>
                    <a:cubicBezTo>
                      <a:pt x="20456" y="49424"/>
                      <a:pt x="19063" y="48757"/>
                      <a:pt x="17777" y="47459"/>
                    </a:cubicBezTo>
                    <a:cubicBezTo>
                      <a:pt x="16491" y="46173"/>
                      <a:pt x="15681" y="44554"/>
                      <a:pt x="15348" y="42637"/>
                    </a:cubicBezTo>
                    <a:lnTo>
                      <a:pt x="15300" y="42363"/>
                    </a:lnTo>
                    <a:lnTo>
                      <a:pt x="14455" y="42459"/>
                    </a:lnTo>
                    <a:lnTo>
                      <a:pt x="14062" y="41780"/>
                    </a:lnTo>
                    <a:cubicBezTo>
                      <a:pt x="14014" y="41685"/>
                      <a:pt x="13967" y="41601"/>
                      <a:pt x="13919" y="41506"/>
                    </a:cubicBezTo>
                    <a:lnTo>
                      <a:pt x="13812" y="41244"/>
                    </a:lnTo>
                    <a:lnTo>
                      <a:pt x="13538" y="41351"/>
                    </a:lnTo>
                    <a:cubicBezTo>
                      <a:pt x="13013" y="41558"/>
                      <a:pt x="12457" y="41665"/>
                      <a:pt x="11898" y="41665"/>
                    </a:cubicBezTo>
                    <a:cubicBezTo>
                      <a:pt x="11493" y="41665"/>
                      <a:pt x="11088" y="41609"/>
                      <a:pt x="10692" y="41494"/>
                    </a:cubicBezTo>
                    <a:cubicBezTo>
                      <a:pt x="10228" y="41292"/>
                      <a:pt x="9502" y="40911"/>
                      <a:pt x="9335" y="40732"/>
                    </a:cubicBezTo>
                    <a:cubicBezTo>
                      <a:pt x="9204" y="40577"/>
                      <a:pt x="8930" y="39946"/>
                      <a:pt x="8799" y="39553"/>
                    </a:cubicBezTo>
                    <a:cubicBezTo>
                      <a:pt x="8514" y="38625"/>
                      <a:pt x="8561" y="37637"/>
                      <a:pt x="8918" y="36732"/>
                    </a:cubicBezTo>
                    <a:lnTo>
                      <a:pt x="9026" y="36470"/>
                    </a:lnTo>
                    <a:lnTo>
                      <a:pt x="8764" y="36351"/>
                    </a:lnTo>
                    <a:cubicBezTo>
                      <a:pt x="8668" y="36315"/>
                      <a:pt x="8585" y="36267"/>
                      <a:pt x="8502" y="36220"/>
                    </a:cubicBezTo>
                    <a:lnTo>
                      <a:pt x="7871" y="35862"/>
                    </a:lnTo>
                    <a:lnTo>
                      <a:pt x="7871" y="35791"/>
                    </a:lnTo>
                    <a:lnTo>
                      <a:pt x="7823" y="35791"/>
                    </a:lnTo>
                    <a:lnTo>
                      <a:pt x="7918" y="34981"/>
                    </a:lnTo>
                    <a:lnTo>
                      <a:pt x="7633" y="34934"/>
                    </a:lnTo>
                    <a:cubicBezTo>
                      <a:pt x="5716" y="34612"/>
                      <a:pt x="4096" y="33791"/>
                      <a:pt x="2811" y="32505"/>
                    </a:cubicBezTo>
                    <a:cubicBezTo>
                      <a:pt x="334" y="30028"/>
                      <a:pt x="727" y="27826"/>
                      <a:pt x="1167" y="26730"/>
                    </a:cubicBezTo>
                    <a:cubicBezTo>
                      <a:pt x="1441" y="26111"/>
                      <a:pt x="1822" y="25552"/>
                      <a:pt x="2310" y="25087"/>
                    </a:cubicBezTo>
                    <a:lnTo>
                      <a:pt x="2537" y="24873"/>
                    </a:lnTo>
                    <a:lnTo>
                      <a:pt x="2310" y="24659"/>
                    </a:lnTo>
                    <a:cubicBezTo>
                      <a:pt x="1822" y="24194"/>
                      <a:pt x="1441" y="23635"/>
                      <a:pt x="1179" y="23004"/>
                    </a:cubicBezTo>
                    <a:cubicBezTo>
                      <a:pt x="715" y="21908"/>
                      <a:pt x="334" y="19706"/>
                      <a:pt x="2799" y="17241"/>
                    </a:cubicBezTo>
                    <a:cubicBezTo>
                      <a:pt x="4085" y="15955"/>
                      <a:pt x="5716" y="15134"/>
                      <a:pt x="7633" y="14812"/>
                    </a:cubicBezTo>
                    <a:lnTo>
                      <a:pt x="7906" y="14765"/>
                    </a:lnTo>
                    <a:lnTo>
                      <a:pt x="7811" y="13907"/>
                    </a:lnTo>
                    <a:lnTo>
                      <a:pt x="8490" y="13515"/>
                    </a:lnTo>
                    <a:cubicBezTo>
                      <a:pt x="8573" y="13467"/>
                      <a:pt x="8668" y="13419"/>
                      <a:pt x="8752" y="13384"/>
                    </a:cubicBezTo>
                    <a:lnTo>
                      <a:pt x="9014" y="13276"/>
                    </a:lnTo>
                    <a:lnTo>
                      <a:pt x="8918" y="13003"/>
                    </a:lnTo>
                    <a:cubicBezTo>
                      <a:pt x="8561" y="12110"/>
                      <a:pt x="8514" y="11121"/>
                      <a:pt x="8787" y="10193"/>
                    </a:cubicBezTo>
                    <a:cubicBezTo>
                      <a:pt x="8930" y="9800"/>
                      <a:pt x="9204" y="9157"/>
                      <a:pt x="9335" y="9002"/>
                    </a:cubicBezTo>
                    <a:cubicBezTo>
                      <a:pt x="9502" y="8823"/>
                      <a:pt x="10216" y="8466"/>
                      <a:pt x="10597" y="8276"/>
                    </a:cubicBezTo>
                    <a:cubicBezTo>
                      <a:pt x="11024" y="8144"/>
                      <a:pt x="11466" y="8077"/>
                      <a:pt x="11906" y="8077"/>
                    </a:cubicBezTo>
                    <a:cubicBezTo>
                      <a:pt x="12461" y="8077"/>
                      <a:pt x="13014" y="8183"/>
                      <a:pt x="13538" y="8395"/>
                    </a:cubicBezTo>
                    <a:lnTo>
                      <a:pt x="13800" y="8502"/>
                    </a:lnTo>
                    <a:lnTo>
                      <a:pt x="13919" y="8228"/>
                    </a:lnTo>
                    <a:cubicBezTo>
                      <a:pt x="13955" y="8145"/>
                      <a:pt x="14002" y="8050"/>
                      <a:pt x="14050" y="7966"/>
                    </a:cubicBezTo>
                    <a:lnTo>
                      <a:pt x="14443" y="7288"/>
                    </a:lnTo>
                    <a:lnTo>
                      <a:pt x="15300" y="7383"/>
                    </a:lnTo>
                    <a:lnTo>
                      <a:pt x="15348" y="7097"/>
                    </a:lnTo>
                    <a:cubicBezTo>
                      <a:pt x="15669" y="5192"/>
                      <a:pt x="16467" y="3585"/>
                      <a:pt x="17777" y="2275"/>
                    </a:cubicBezTo>
                    <a:cubicBezTo>
                      <a:pt x="19074" y="977"/>
                      <a:pt x="20456" y="311"/>
                      <a:pt x="21872" y="311"/>
                    </a:cubicBezTo>
                    <a:cubicBezTo>
                      <a:pt x="23135" y="334"/>
                      <a:pt x="24337" y="870"/>
                      <a:pt x="25194" y="1799"/>
                    </a:cubicBezTo>
                    <a:lnTo>
                      <a:pt x="25409" y="2025"/>
                    </a:lnTo>
                    <a:lnTo>
                      <a:pt x="25635" y="1799"/>
                    </a:lnTo>
                    <a:cubicBezTo>
                      <a:pt x="26492" y="870"/>
                      <a:pt x="27695" y="334"/>
                      <a:pt x="28957" y="311"/>
                    </a:cubicBezTo>
                    <a:close/>
                    <a:moveTo>
                      <a:pt x="21872" y="1"/>
                    </a:moveTo>
                    <a:cubicBezTo>
                      <a:pt x="20384" y="1"/>
                      <a:pt x="18932" y="692"/>
                      <a:pt x="17562" y="2061"/>
                    </a:cubicBezTo>
                    <a:cubicBezTo>
                      <a:pt x="16241" y="3382"/>
                      <a:pt x="15384" y="5061"/>
                      <a:pt x="15050" y="7038"/>
                    </a:cubicBezTo>
                    <a:lnTo>
                      <a:pt x="14288" y="6954"/>
                    </a:lnTo>
                    <a:lnTo>
                      <a:pt x="13800" y="7811"/>
                    </a:lnTo>
                    <a:cubicBezTo>
                      <a:pt x="13740" y="7907"/>
                      <a:pt x="13693" y="8002"/>
                      <a:pt x="13645" y="8109"/>
                    </a:cubicBezTo>
                    <a:cubicBezTo>
                      <a:pt x="13089" y="7884"/>
                      <a:pt x="12496" y="7769"/>
                      <a:pt x="11902" y="7769"/>
                    </a:cubicBezTo>
                    <a:cubicBezTo>
                      <a:pt x="11429" y="7769"/>
                      <a:pt x="10956" y="7842"/>
                      <a:pt x="10502" y="7990"/>
                    </a:cubicBezTo>
                    <a:cubicBezTo>
                      <a:pt x="10454" y="8014"/>
                      <a:pt x="9395" y="8502"/>
                      <a:pt x="9121" y="8800"/>
                    </a:cubicBezTo>
                    <a:cubicBezTo>
                      <a:pt x="8883" y="9062"/>
                      <a:pt x="8526" y="10050"/>
                      <a:pt x="8502" y="10097"/>
                    </a:cubicBezTo>
                    <a:cubicBezTo>
                      <a:pt x="8204" y="11086"/>
                      <a:pt x="8264" y="12145"/>
                      <a:pt x="8645" y="13110"/>
                    </a:cubicBezTo>
                    <a:cubicBezTo>
                      <a:pt x="8537" y="13145"/>
                      <a:pt x="8442" y="13205"/>
                      <a:pt x="8347" y="13253"/>
                    </a:cubicBezTo>
                    <a:lnTo>
                      <a:pt x="7490" y="13741"/>
                    </a:lnTo>
                    <a:lnTo>
                      <a:pt x="7585" y="14515"/>
                    </a:lnTo>
                    <a:cubicBezTo>
                      <a:pt x="5597" y="14848"/>
                      <a:pt x="3930" y="15693"/>
                      <a:pt x="2596" y="17027"/>
                    </a:cubicBezTo>
                    <a:cubicBezTo>
                      <a:pt x="1" y="19634"/>
                      <a:pt x="417" y="21968"/>
                      <a:pt x="894" y="23135"/>
                    </a:cubicBezTo>
                    <a:cubicBezTo>
                      <a:pt x="1179" y="23790"/>
                      <a:pt x="1584" y="24385"/>
                      <a:pt x="2108" y="24873"/>
                    </a:cubicBezTo>
                    <a:cubicBezTo>
                      <a:pt x="1584" y="25373"/>
                      <a:pt x="1179" y="25968"/>
                      <a:pt x="894" y="26623"/>
                    </a:cubicBezTo>
                    <a:cubicBezTo>
                      <a:pt x="417" y="27802"/>
                      <a:pt x="1" y="30136"/>
                      <a:pt x="2596" y="32731"/>
                    </a:cubicBezTo>
                    <a:cubicBezTo>
                      <a:pt x="3930" y="34053"/>
                      <a:pt x="5609" y="34910"/>
                      <a:pt x="7585" y="35243"/>
                    </a:cubicBezTo>
                    <a:lnTo>
                      <a:pt x="7502" y="35910"/>
                    </a:lnTo>
                    <a:lnTo>
                      <a:pt x="7514" y="36029"/>
                    </a:lnTo>
                    <a:lnTo>
                      <a:pt x="8347" y="36505"/>
                    </a:lnTo>
                    <a:cubicBezTo>
                      <a:pt x="8442" y="36553"/>
                      <a:pt x="8537" y="36601"/>
                      <a:pt x="8645" y="36648"/>
                    </a:cubicBezTo>
                    <a:cubicBezTo>
                      <a:pt x="8264" y="37613"/>
                      <a:pt x="8216" y="38672"/>
                      <a:pt x="8514" y="39672"/>
                    </a:cubicBezTo>
                    <a:cubicBezTo>
                      <a:pt x="8526" y="39708"/>
                      <a:pt x="8883" y="40696"/>
                      <a:pt x="9121" y="40958"/>
                    </a:cubicBezTo>
                    <a:cubicBezTo>
                      <a:pt x="9407" y="41256"/>
                      <a:pt x="10562" y="41780"/>
                      <a:pt x="10597" y="41792"/>
                    </a:cubicBezTo>
                    <a:cubicBezTo>
                      <a:pt x="11028" y="41920"/>
                      <a:pt x="11475" y="41984"/>
                      <a:pt x="11921" y="41984"/>
                    </a:cubicBezTo>
                    <a:cubicBezTo>
                      <a:pt x="12509" y="41984"/>
                      <a:pt x="13097" y="41872"/>
                      <a:pt x="13645" y="41649"/>
                    </a:cubicBezTo>
                    <a:cubicBezTo>
                      <a:pt x="13693" y="41744"/>
                      <a:pt x="13740" y="41851"/>
                      <a:pt x="13800" y="41947"/>
                    </a:cubicBezTo>
                    <a:lnTo>
                      <a:pt x="14288" y="42804"/>
                    </a:lnTo>
                    <a:lnTo>
                      <a:pt x="15050" y="42709"/>
                    </a:lnTo>
                    <a:cubicBezTo>
                      <a:pt x="15395" y="44685"/>
                      <a:pt x="16241" y="46364"/>
                      <a:pt x="17574" y="47697"/>
                    </a:cubicBezTo>
                    <a:cubicBezTo>
                      <a:pt x="18932" y="49055"/>
                      <a:pt x="20384" y="49745"/>
                      <a:pt x="21872" y="49745"/>
                    </a:cubicBezTo>
                    <a:cubicBezTo>
                      <a:pt x="23230" y="49733"/>
                      <a:pt x="24504" y="49162"/>
                      <a:pt x="25421" y="48174"/>
                    </a:cubicBezTo>
                    <a:cubicBezTo>
                      <a:pt x="26337" y="49162"/>
                      <a:pt x="27623" y="49733"/>
                      <a:pt x="28969" y="49745"/>
                    </a:cubicBezTo>
                    <a:cubicBezTo>
                      <a:pt x="30457" y="49745"/>
                      <a:pt x="31909" y="49066"/>
                      <a:pt x="33279" y="47709"/>
                    </a:cubicBezTo>
                    <a:cubicBezTo>
                      <a:pt x="34612" y="46376"/>
                      <a:pt x="35469" y="44697"/>
                      <a:pt x="35803" y="42720"/>
                    </a:cubicBezTo>
                    <a:lnTo>
                      <a:pt x="36565" y="42804"/>
                    </a:lnTo>
                    <a:lnTo>
                      <a:pt x="37053" y="41947"/>
                    </a:lnTo>
                    <a:cubicBezTo>
                      <a:pt x="37112" y="41851"/>
                      <a:pt x="37160" y="41756"/>
                      <a:pt x="37208" y="41649"/>
                    </a:cubicBezTo>
                    <a:cubicBezTo>
                      <a:pt x="37764" y="41874"/>
                      <a:pt x="38354" y="41989"/>
                      <a:pt x="38946" y="41989"/>
                    </a:cubicBezTo>
                    <a:cubicBezTo>
                      <a:pt x="39418" y="41989"/>
                      <a:pt x="39891" y="41916"/>
                      <a:pt x="40351" y="41768"/>
                    </a:cubicBezTo>
                    <a:cubicBezTo>
                      <a:pt x="40387" y="41744"/>
                      <a:pt x="41494" y="41220"/>
                      <a:pt x="41768" y="40923"/>
                    </a:cubicBezTo>
                    <a:cubicBezTo>
                      <a:pt x="41994" y="40661"/>
                      <a:pt x="42339" y="39708"/>
                      <a:pt x="42351" y="39661"/>
                    </a:cubicBezTo>
                    <a:cubicBezTo>
                      <a:pt x="42649" y="38672"/>
                      <a:pt x="42589" y="37613"/>
                      <a:pt x="42208" y="36648"/>
                    </a:cubicBezTo>
                    <a:cubicBezTo>
                      <a:pt x="42315" y="36613"/>
                      <a:pt x="42411" y="36553"/>
                      <a:pt x="42506" y="36505"/>
                    </a:cubicBezTo>
                    <a:lnTo>
                      <a:pt x="43351" y="36017"/>
                    </a:lnTo>
                    <a:lnTo>
                      <a:pt x="43268" y="35243"/>
                    </a:lnTo>
                    <a:cubicBezTo>
                      <a:pt x="45244" y="34910"/>
                      <a:pt x="46911" y="34065"/>
                      <a:pt x="48257" y="32731"/>
                    </a:cubicBezTo>
                    <a:cubicBezTo>
                      <a:pt x="50840" y="30124"/>
                      <a:pt x="50436" y="27790"/>
                      <a:pt x="49947" y="26623"/>
                    </a:cubicBezTo>
                    <a:cubicBezTo>
                      <a:pt x="49674" y="25968"/>
                      <a:pt x="49257" y="25373"/>
                      <a:pt x="48745" y="24885"/>
                    </a:cubicBezTo>
                    <a:cubicBezTo>
                      <a:pt x="49257" y="24385"/>
                      <a:pt x="49674" y="23790"/>
                      <a:pt x="49947" y="23135"/>
                    </a:cubicBezTo>
                    <a:cubicBezTo>
                      <a:pt x="50436" y="21956"/>
                      <a:pt x="50852" y="19622"/>
                      <a:pt x="48257" y="17027"/>
                    </a:cubicBezTo>
                    <a:cubicBezTo>
                      <a:pt x="46923" y="15705"/>
                      <a:pt x="45244" y="14848"/>
                      <a:pt x="43268" y="14515"/>
                    </a:cubicBezTo>
                    <a:lnTo>
                      <a:pt x="43351" y="13741"/>
                    </a:lnTo>
                    <a:lnTo>
                      <a:pt x="42506" y="13253"/>
                    </a:lnTo>
                    <a:cubicBezTo>
                      <a:pt x="42411" y="13205"/>
                      <a:pt x="42304" y="13145"/>
                      <a:pt x="42208" y="13110"/>
                    </a:cubicBezTo>
                    <a:cubicBezTo>
                      <a:pt x="42589" y="12145"/>
                      <a:pt x="42637" y="11074"/>
                      <a:pt x="42339" y="10086"/>
                    </a:cubicBezTo>
                    <a:cubicBezTo>
                      <a:pt x="42315" y="10050"/>
                      <a:pt x="41970" y="9085"/>
                      <a:pt x="41744" y="8835"/>
                    </a:cubicBezTo>
                    <a:cubicBezTo>
                      <a:pt x="41470" y="8538"/>
                      <a:pt x="40375" y="8002"/>
                      <a:pt x="40351" y="7990"/>
                    </a:cubicBezTo>
                    <a:cubicBezTo>
                      <a:pt x="39891" y="7842"/>
                      <a:pt x="39415" y="7769"/>
                      <a:pt x="38941" y="7769"/>
                    </a:cubicBezTo>
                    <a:cubicBezTo>
                      <a:pt x="38345" y="7769"/>
                      <a:pt x="37752" y="7884"/>
                      <a:pt x="37196" y="8109"/>
                    </a:cubicBezTo>
                    <a:cubicBezTo>
                      <a:pt x="37148" y="8002"/>
                      <a:pt x="37101" y="7907"/>
                      <a:pt x="37041" y="7811"/>
                    </a:cubicBezTo>
                    <a:lnTo>
                      <a:pt x="36600" y="7049"/>
                    </a:lnTo>
                    <a:lnTo>
                      <a:pt x="36600" y="6954"/>
                    </a:lnTo>
                    <a:lnTo>
                      <a:pt x="35791" y="7038"/>
                    </a:lnTo>
                    <a:cubicBezTo>
                      <a:pt x="35446" y="5061"/>
                      <a:pt x="34612" y="3382"/>
                      <a:pt x="33267" y="2061"/>
                    </a:cubicBezTo>
                    <a:cubicBezTo>
                      <a:pt x="31909" y="692"/>
                      <a:pt x="30457" y="1"/>
                      <a:pt x="28969" y="1"/>
                    </a:cubicBezTo>
                    <a:cubicBezTo>
                      <a:pt x="27611" y="25"/>
                      <a:pt x="26337" y="584"/>
                      <a:pt x="25421" y="1584"/>
                    </a:cubicBezTo>
                    <a:cubicBezTo>
                      <a:pt x="24504" y="584"/>
                      <a:pt x="23218" y="25"/>
                      <a:pt x="218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9" name="Google Shape;6629;p23"/>
              <p:cNvSpPr/>
              <p:nvPr/>
            </p:nvSpPr>
            <p:spPr>
              <a:xfrm>
                <a:off x="4004650" y="4051525"/>
                <a:ext cx="238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858" extrusionOk="0">
                    <a:moveTo>
                      <a:pt x="513" y="0"/>
                    </a:moveTo>
                    <a:lnTo>
                      <a:pt x="406" y="107"/>
                    </a:lnTo>
                    <a:cubicBezTo>
                      <a:pt x="334" y="179"/>
                      <a:pt x="251" y="250"/>
                      <a:pt x="167" y="310"/>
                    </a:cubicBezTo>
                    <a:lnTo>
                      <a:pt x="1" y="429"/>
                    </a:lnTo>
                    <a:lnTo>
                      <a:pt x="167" y="548"/>
                    </a:lnTo>
                    <a:cubicBezTo>
                      <a:pt x="251" y="608"/>
                      <a:pt x="322" y="679"/>
                      <a:pt x="394" y="750"/>
                    </a:cubicBezTo>
                    <a:lnTo>
                      <a:pt x="513" y="858"/>
                    </a:lnTo>
                    <a:lnTo>
                      <a:pt x="620" y="750"/>
                    </a:lnTo>
                    <a:cubicBezTo>
                      <a:pt x="679" y="691"/>
                      <a:pt x="751" y="608"/>
                      <a:pt x="834" y="536"/>
                    </a:cubicBezTo>
                    <a:lnTo>
                      <a:pt x="953" y="429"/>
                    </a:lnTo>
                    <a:lnTo>
                      <a:pt x="834" y="322"/>
                    </a:lnTo>
                    <a:cubicBezTo>
                      <a:pt x="751" y="238"/>
                      <a:pt x="679" y="167"/>
                      <a:pt x="620" y="107"/>
                    </a:cubicBez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0" name="Google Shape;6630;p23"/>
              <p:cNvSpPr/>
              <p:nvPr/>
            </p:nvSpPr>
            <p:spPr>
              <a:xfrm>
                <a:off x="4528825" y="3618425"/>
                <a:ext cx="12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61" extrusionOk="0">
                    <a:moveTo>
                      <a:pt x="1" y="1"/>
                    </a:moveTo>
                    <a:lnTo>
                      <a:pt x="13" y="60"/>
                    </a:ln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1" name="Google Shape;6631;p23"/>
              <p:cNvSpPr/>
              <p:nvPr/>
            </p:nvSpPr>
            <p:spPr>
              <a:xfrm>
                <a:off x="4524950" y="3614550"/>
                <a:ext cx="1165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9" extrusionOk="0">
                    <a:moveTo>
                      <a:pt x="239" y="1"/>
                    </a:moveTo>
                    <a:lnTo>
                      <a:pt x="1" y="25"/>
                    </a:lnTo>
                    <a:lnTo>
                      <a:pt x="25" y="358"/>
                    </a:lnTo>
                    <a:lnTo>
                      <a:pt x="465" y="358"/>
                    </a:lnTo>
                    <a:lnTo>
                      <a:pt x="334" y="144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2" name="Google Shape;6632;p23"/>
              <p:cNvSpPr/>
              <p:nvPr/>
            </p:nvSpPr>
            <p:spPr>
              <a:xfrm>
                <a:off x="4529725" y="4504550"/>
                <a:ext cx="3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3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3" name="Google Shape;6633;p23"/>
              <p:cNvSpPr/>
              <p:nvPr/>
            </p:nvSpPr>
            <p:spPr>
              <a:xfrm>
                <a:off x="4524375" y="4500975"/>
                <a:ext cx="119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47" extrusionOk="0">
                    <a:moveTo>
                      <a:pt x="71" y="1"/>
                    </a:moveTo>
                    <a:lnTo>
                      <a:pt x="0" y="846"/>
                    </a:lnTo>
                    <a:lnTo>
                      <a:pt x="333" y="251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4" name="Google Shape;6634;p23"/>
              <p:cNvSpPr/>
              <p:nvPr/>
            </p:nvSpPr>
            <p:spPr>
              <a:xfrm>
                <a:off x="3809400" y="4338750"/>
                <a:ext cx="120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25" extrusionOk="0">
                    <a:moveTo>
                      <a:pt x="0" y="1"/>
                    </a:moveTo>
                    <a:lnTo>
                      <a:pt x="48" y="25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5" name="Google Shape;6635;p23"/>
              <p:cNvSpPr/>
              <p:nvPr/>
            </p:nvSpPr>
            <p:spPr>
              <a:xfrm>
                <a:off x="3793025" y="4333400"/>
                <a:ext cx="2145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77" extrusionOk="0">
                    <a:moveTo>
                      <a:pt x="0" y="1"/>
                    </a:moveTo>
                    <a:lnTo>
                      <a:pt x="584" y="346"/>
                    </a:lnTo>
                    <a:lnTo>
                      <a:pt x="858" y="477"/>
                    </a:lnTo>
                    <a:lnTo>
                      <a:pt x="858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6" name="Google Shape;6636;p23"/>
              <p:cNvSpPr/>
              <p:nvPr/>
            </p:nvSpPr>
            <p:spPr>
              <a:xfrm>
                <a:off x="402310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5665" y="301"/>
                    </a:moveTo>
                    <a:cubicBezTo>
                      <a:pt x="6124" y="301"/>
                      <a:pt x="6572" y="406"/>
                      <a:pt x="7002" y="619"/>
                    </a:cubicBezTo>
                    <a:cubicBezTo>
                      <a:pt x="8216" y="1215"/>
                      <a:pt x="9026" y="2572"/>
                      <a:pt x="9002" y="3465"/>
                    </a:cubicBezTo>
                    <a:lnTo>
                      <a:pt x="8978" y="3608"/>
                    </a:lnTo>
                    <a:cubicBezTo>
                      <a:pt x="8924" y="4630"/>
                      <a:pt x="8075" y="5403"/>
                      <a:pt x="7086" y="5403"/>
                    </a:cubicBezTo>
                    <a:cubicBezTo>
                      <a:pt x="6991" y="5403"/>
                      <a:pt x="6896" y="5396"/>
                      <a:pt x="6799" y="5382"/>
                    </a:cubicBezTo>
                    <a:cubicBezTo>
                      <a:pt x="5692" y="5203"/>
                      <a:pt x="4966" y="4120"/>
                      <a:pt x="5240" y="3036"/>
                    </a:cubicBezTo>
                    <a:lnTo>
                      <a:pt x="5275" y="2881"/>
                    </a:lnTo>
                    <a:lnTo>
                      <a:pt x="5132" y="2846"/>
                    </a:lnTo>
                    <a:cubicBezTo>
                      <a:pt x="5016" y="2817"/>
                      <a:pt x="4899" y="2803"/>
                      <a:pt x="4781" y="2803"/>
                    </a:cubicBezTo>
                    <a:cubicBezTo>
                      <a:pt x="4311" y="2803"/>
                      <a:pt x="3835" y="3031"/>
                      <a:pt x="3358" y="3489"/>
                    </a:cubicBezTo>
                    <a:cubicBezTo>
                      <a:pt x="1989" y="4786"/>
                      <a:pt x="1322" y="6727"/>
                      <a:pt x="1013" y="8215"/>
                    </a:cubicBezTo>
                    <a:cubicBezTo>
                      <a:pt x="799" y="7989"/>
                      <a:pt x="572" y="7787"/>
                      <a:pt x="322" y="7620"/>
                    </a:cubicBezTo>
                    <a:cubicBezTo>
                      <a:pt x="322" y="5263"/>
                      <a:pt x="1049" y="3322"/>
                      <a:pt x="2513" y="1869"/>
                    </a:cubicBezTo>
                    <a:cubicBezTo>
                      <a:pt x="3551" y="832"/>
                      <a:pt x="4634" y="301"/>
                      <a:pt x="5665" y="301"/>
                    </a:cubicBezTo>
                    <a:close/>
                    <a:moveTo>
                      <a:pt x="5650" y="1"/>
                    </a:moveTo>
                    <a:cubicBezTo>
                      <a:pt x="4738" y="1"/>
                      <a:pt x="3582" y="372"/>
                      <a:pt x="2299" y="1655"/>
                    </a:cubicBezTo>
                    <a:cubicBezTo>
                      <a:pt x="763" y="3179"/>
                      <a:pt x="1" y="5215"/>
                      <a:pt x="25" y="7703"/>
                    </a:cubicBezTo>
                    <a:lnTo>
                      <a:pt x="25" y="7787"/>
                    </a:lnTo>
                    <a:lnTo>
                      <a:pt x="84" y="7834"/>
                    </a:lnTo>
                    <a:cubicBezTo>
                      <a:pt x="430" y="8049"/>
                      <a:pt x="727" y="8335"/>
                      <a:pt x="977" y="8656"/>
                    </a:cubicBezTo>
                    <a:lnTo>
                      <a:pt x="1180" y="8930"/>
                    </a:lnTo>
                    <a:lnTo>
                      <a:pt x="1239" y="8585"/>
                    </a:lnTo>
                    <a:cubicBezTo>
                      <a:pt x="1525" y="7096"/>
                      <a:pt x="2156" y="5048"/>
                      <a:pt x="3573" y="3703"/>
                    </a:cubicBezTo>
                    <a:cubicBezTo>
                      <a:pt x="3984" y="3313"/>
                      <a:pt x="4386" y="3109"/>
                      <a:pt x="4770" y="3109"/>
                    </a:cubicBezTo>
                    <a:cubicBezTo>
                      <a:pt x="4820" y="3109"/>
                      <a:pt x="4869" y="3113"/>
                      <a:pt x="4918" y="3120"/>
                    </a:cubicBezTo>
                    <a:cubicBezTo>
                      <a:pt x="4704" y="4334"/>
                      <a:pt x="5537" y="5489"/>
                      <a:pt x="6764" y="5668"/>
                    </a:cubicBezTo>
                    <a:cubicBezTo>
                      <a:pt x="6876" y="5685"/>
                      <a:pt x="6988" y="5694"/>
                      <a:pt x="7099" y="5694"/>
                    </a:cubicBezTo>
                    <a:cubicBezTo>
                      <a:pt x="8179" y="5694"/>
                      <a:pt x="9124" y="4875"/>
                      <a:pt x="9264" y="3763"/>
                    </a:cubicBezTo>
                    <a:lnTo>
                      <a:pt x="9288" y="3632"/>
                    </a:lnTo>
                    <a:cubicBezTo>
                      <a:pt x="9419" y="2643"/>
                      <a:pt x="8561" y="1048"/>
                      <a:pt x="7133" y="345"/>
                    </a:cubicBezTo>
                    <a:cubicBezTo>
                      <a:pt x="6776" y="172"/>
                      <a:pt x="6270" y="1"/>
                      <a:pt x="5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7" name="Google Shape;6637;p23"/>
              <p:cNvSpPr/>
              <p:nvPr/>
            </p:nvSpPr>
            <p:spPr>
              <a:xfrm>
                <a:off x="3652225" y="3833050"/>
                <a:ext cx="235775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87" extrusionOk="0">
                    <a:moveTo>
                      <a:pt x="8133" y="298"/>
                    </a:moveTo>
                    <a:cubicBezTo>
                      <a:pt x="8299" y="560"/>
                      <a:pt x="8502" y="786"/>
                      <a:pt x="8728" y="988"/>
                    </a:cubicBezTo>
                    <a:cubicBezTo>
                      <a:pt x="7228" y="1310"/>
                      <a:pt x="5287" y="1965"/>
                      <a:pt x="3989" y="3346"/>
                    </a:cubicBezTo>
                    <a:cubicBezTo>
                      <a:pt x="3418" y="3941"/>
                      <a:pt x="3203" y="4536"/>
                      <a:pt x="3358" y="5108"/>
                    </a:cubicBezTo>
                    <a:lnTo>
                      <a:pt x="3394" y="5263"/>
                    </a:lnTo>
                    <a:lnTo>
                      <a:pt x="3537" y="5227"/>
                    </a:lnTo>
                    <a:cubicBezTo>
                      <a:pt x="3692" y="5188"/>
                      <a:pt x="3848" y="5169"/>
                      <a:pt x="4000" y="5169"/>
                    </a:cubicBezTo>
                    <a:cubicBezTo>
                      <a:pt x="4912" y="5169"/>
                      <a:pt x="5728" y="5836"/>
                      <a:pt x="5870" y="6775"/>
                    </a:cubicBezTo>
                    <a:cubicBezTo>
                      <a:pt x="6037" y="7882"/>
                      <a:pt x="5228" y="8894"/>
                      <a:pt x="4108" y="8954"/>
                    </a:cubicBezTo>
                    <a:lnTo>
                      <a:pt x="3977" y="8966"/>
                    </a:lnTo>
                    <a:lnTo>
                      <a:pt x="3977" y="8977"/>
                    </a:lnTo>
                    <a:cubicBezTo>
                      <a:pt x="3952" y="8979"/>
                      <a:pt x="3927" y="8979"/>
                      <a:pt x="3901" y="8979"/>
                    </a:cubicBezTo>
                    <a:cubicBezTo>
                      <a:pt x="2998" y="8979"/>
                      <a:pt x="1699" y="8170"/>
                      <a:pt x="1120" y="6989"/>
                    </a:cubicBezTo>
                    <a:cubicBezTo>
                      <a:pt x="429" y="5584"/>
                      <a:pt x="882" y="3989"/>
                      <a:pt x="2370" y="2500"/>
                    </a:cubicBezTo>
                    <a:cubicBezTo>
                      <a:pt x="3823" y="1048"/>
                      <a:pt x="5763" y="310"/>
                      <a:pt x="8121" y="310"/>
                    </a:cubicBezTo>
                    <a:lnTo>
                      <a:pt x="8133" y="298"/>
                    </a:lnTo>
                    <a:close/>
                    <a:moveTo>
                      <a:pt x="8121" y="0"/>
                    </a:moveTo>
                    <a:cubicBezTo>
                      <a:pt x="5680" y="0"/>
                      <a:pt x="3668" y="774"/>
                      <a:pt x="2156" y="2286"/>
                    </a:cubicBezTo>
                    <a:cubicBezTo>
                      <a:pt x="1" y="4441"/>
                      <a:pt x="417" y="6239"/>
                      <a:pt x="846" y="7120"/>
                    </a:cubicBezTo>
                    <a:cubicBezTo>
                      <a:pt x="1513" y="8454"/>
                      <a:pt x="2942" y="9287"/>
                      <a:pt x="3930" y="9287"/>
                    </a:cubicBezTo>
                    <a:cubicBezTo>
                      <a:pt x="4001" y="9275"/>
                      <a:pt x="4073" y="9275"/>
                      <a:pt x="4144" y="9275"/>
                    </a:cubicBezTo>
                    <a:lnTo>
                      <a:pt x="4216" y="9251"/>
                    </a:lnTo>
                    <a:cubicBezTo>
                      <a:pt x="4716" y="9204"/>
                      <a:pt x="5192" y="8977"/>
                      <a:pt x="5549" y="8620"/>
                    </a:cubicBezTo>
                    <a:cubicBezTo>
                      <a:pt x="6970" y="7210"/>
                      <a:pt x="5906" y="4868"/>
                      <a:pt x="4037" y="4868"/>
                    </a:cubicBezTo>
                    <a:cubicBezTo>
                      <a:pt x="3902" y="4868"/>
                      <a:pt x="3763" y="4880"/>
                      <a:pt x="3620" y="4906"/>
                    </a:cubicBezTo>
                    <a:cubicBezTo>
                      <a:pt x="3573" y="4477"/>
                      <a:pt x="3763" y="4024"/>
                      <a:pt x="4204" y="3548"/>
                    </a:cubicBezTo>
                    <a:cubicBezTo>
                      <a:pt x="5549" y="2143"/>
                      <a:pt x="7609" y="1512"/>
                      <a:pt x="9097" y="1226"/>
                    </a:cubicBezTo>
                    <a:lnTo>
                      <a:pt x="9430" y="1167"/>
                    </a:lnTo>
                    <a:lnTo>
                      <a:pt x="9157" y="953"/>
                    </a:lnTo>
                    <a:cubicBezTo>
                      <a:pt x="8835" y="715"/>
                      <a:pt x="8549" y="417"/>
                      <a:pt x="8335" y="72"/>
                    </a:cubicBezTo>
                    <a:lnTo>
                      <a:pt x="8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8" name="Google Shape;6638;p23"/>
              <p:cNvSpPr/>
              <p:nvPr/>
            </p:nvSpPr>
            <p:spPr>
              <a:xfrm>
                <a:off x="41195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2" y="1"/>
                    </a:moveTo>
                    <a:lnTo>
                      <a:pt x="1" y="60"/>
                    </a:lnTo>
                    <a:lnTo>
                      <a:pt x="36" y="48"/>
                    </a:lnTo>
                    <a:cubicBezTo>
                      <a:pt x="24" y="36"/>
                      <a:pt x="12" y="13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9" name="Google Shape;6639;p23"/>
              <p:cNvSpPr/>
              <p:nvPr/>
            </p:nvSpPr>
            <p:spPr>
              <a:xfrm>
                <a:off x="4114800" y="3833050"/>
                <a:ext cx="107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751" extrusionOk="0">
                    <a:moveTo>
                      <a:pt x="131" y="0"/>
                    </a:moveTo>
                    <a:lnTo>
                      <a:pt x="48" y="417"/>
                    </a:lnTo>
                    <a:cubicBezTo>
                      <a:pt x="36" y="441"/>
                      <a:pt x="36" y="453"/>
                      <a:pt x="36" y="488"/>
                    </a:cubicBezTo>
                    <a:lnTo>
                      <a:pt x="0" y="750"/>
                    </a:lnTo>
                    <a:lnTo>
                      <a:pt x="0" y="750"/>
                    </a:lnTo>
                    <a:lnTo>
                      <a:pt x="250" y="655"/>
                    </a:lnTo>
                    <a:lnTo>
                      <a:pt x="429" y="572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0" name="Google Shape;6640;p23"/>
              <p:cNvSpPr/>
              <p:nvPr/>
            </p:nvSpPr>
            <p:spPr>
              <a:xfrm>
                <a:off x="3828750" y="36544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6644" y="0"/>
                    </a:moveTo>
                    <a:cubicBezTo>
                      <a:pt x="5977" y="1167"/>
                      <a:pt x="7489" y="3322"/>
                      <a:pt x="7489" y="3322"/>
                    </a:cubicBezTo>
                    <a:cubicBezTo>
                      <a:pt x="5897" y="1228"/>
                      <a:pt x="4466" y="712"/>
                      <a:pt x="3442" y="712"/>
                    </a:cubicBezTo>
                    <a:cubicBezTo>
                      <a:pt x="2522" y="712"/>
                      <a:pt x="1930" y="1129"/>
                      <a:pt x="1846" y="1191"/>
                    </a:cubicBezTo>
                    <a:cubicBezTo>
                      <a:pt x="1715" y="1370"/>
                      <a:pt x="0" y="3810"/>
                      <a:pt x="3977" y="6835"/>
                    </a:cubicBezTo>
                    <a:cubicBezTo>
                      <a:pt x="3977" y="6835"/>
                      <a:pt x="2535" y="5815"/>
                      <a:pt x="1372" y="5815"/>
                    </a:cubicBezTo>
                    <a:cubicBezTo>
                      <a:pt x="1113" y="5815"/>
                      <a:pt x="867" y="5866"/>
                      <a:pt x="655" y="5989"/>
                    </a:cubicBezTo>
                    <a:cubicBezTo>
                      <a:pt x="738" y="6442"/>
                      <a:pt x="905" y="6894"/>
                      <a:pt x="1155" y="7287"/>
                    </a:cubicBezTo>
                    <a:cubicBezTo>
                      <a:pt x="1381" y="7644"/>
                      <a:pt x="1679" y="7954"/>
                      <a:pt x="2012" y="8216"/>
                    </a:cubicBezTo>
                    <a:cubicBezTo>
                      <a:pt x="2572" y="8632"/>
                      <a:pt x="3227" y="8894"/>
                      <a:pt x="3905" y="9002"/>
                    </a:cubicBezTo>
                    <a:cubicBezTo>
                      <a:pt x="2810" y="9037"/>
                      <a:pt x="1393" y="9430"/>
                      <a:pt x="1357" y="11157"/>
                    </a:cubicBezTo>
                    <a:cubicBezTo>
                      <a:pt x="1357" y="11157"/>
                      <a:pt x="1465" y="12323"/>
                      <a:pt x="2524" y="12323"/>
                    </a:cubicBezTo>
                    <a:cubicBezTo>
                      <a:pt x="3584" y="12323"/>
                      <a:pt x="3512" y="10692"/>
                      <a:pt x="4715" y="10549"/>
                    </a:cubicBezTo>
                    <a:cubicBezTo>
                      <a:pt x="5013" y="10514"/>
                      <a:pt x="5382" y="10466"/>
                      <a:pt x="5798" y="10442"/>
                    </a:cubicBezTo>
                    <a:cubicBezTo>
                      <a:pt x="5929" y="10335"/>
                      <a:pt x="6096" y="10228"/>
                      <a:pt x="6263" y="10168"/>
                    </a:cubicBezTo>
                    <a:cubicBezTo>
                      <a:pt x="6668" y="10008"/>
                      <a:pt x="7099" y="9927"/>
                      <a:pt x="7531" y="9927"/>
                    </a:cubicBezTo>
                    <a:cubicBezTo>
                      <a:pt x="7962" y="9927"/>
                      <a:pt x="8394" y="10008"/>
                      <a:pt x="8799" y="10168"/>
                    </a:cubicBezTo>
                    <a:cubicBezTo>
                      <a:pt x="8954" y="10061"/>
                      <a:pt x="9073" y="9990"/>
                      <a:pt x="9073" y="9990"/>
                    </a:cubicBezTo>
                    <a:cubicBezTo>
                      <a:pt x="8346" y="8668"/>
                      <a:pt x="8894" y="8216"/>
                      <a:pt x="8954" y="8180"/>
                    </a:cubicBezTo>
                    <a:cubicBezTo>
                      <a:pt x="8980" y="8154"/>
                      <a:pt x="9145" y="7985"/>
                      <a:pt x="9499" y="7985"/>
                    </a:cubicBezTo>
                    <a:cubicBezTo>
                      <a:pt x="9784" y="7985"/>
                      <a:pt x="10193" y="8095"/>
                      <a:pt x="10751" y="8478"/>
                    </a:cubicBezTo>
                    <a:cubicBezTo>
                      <a:pt x="10751" y="8478"/>
                      <a:pt x="10787" y="8418"/>
                      <a:pt x="10847" y="8323"/>
                    </a:cubicBezTo>
                    <a:cubicBezTo>
                      <a:pt x="10549" y="7585"/>
                      <a:pt x="10382" y="6620"/>
                      <a:pt x="10799" y="5632"/>
                    </a:cubicBezTo>
                    <a:cubicBezTo>
                      <a:pt x="10871" y="5453"/>
                      <a:pt x="10966" y="5287"/>
                      <a:pt x="11097" y="5144"/>
                    </a:cubicBezTo>
                    <a:cubicBezTo>
                      <a:pt x="11109" y="4727"/>
                      <a:pt x="11168" y="4370"/>
                      <a:pt x="11204" y="4060"/>
                    </a:cubicBezTo>
                    <a:cubicBezTo>
                      <a:pt x="11347" y="2858"/>
                      <a:pt x="12966" y="2929"/>
                      <a:pt x="12966" y="1870"/>
                    </a:cubicBezTo>
                    <a:cubicBezTo>
                      <a:pt x="12966" y="810"/>
                      <a:pt x="11799" y="703"/>
                      <a:pt x="11799" y="703"/>
                    </a:cubicBezTo>
                    <a:cubicBezTo>
                      <a:pt x="10085" y="751"/>
                      <a:pt x="9692" y="2167"/>
                      <a:pt x="9644" y="3263"/>
                    </a:cubicBezTo>
                    <a:cubicBezTo>
                      <a:pt x="9549" y="2572"/>
                      <a:pt x="9275" y="1917"/>
                      <a:pt x="8870" y="1358"/>
                    </a:cubicBezTo>
                    <a:cubicBezTo>
                      <a:pt x="8608" y="1024"/>
                      <a:pt x="8299" y="727"/>
                      <a:pt x="7942" y="500"/>
                    </a:cubicBezTo>
                    <a:cubicBezTo>
                      <a:pt x="7549" y="250"/>
                      <a:pt x="7108" y="72"/>
                      <a:pt x="6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1" name="Google Shape;6641;p23"/>
              <p:cNvSpPr/>
              <p:nvPr/>
            </p:nvSpPr>
            <p:spPr>
              <a:xfrm>
                <a:off x="3835875" y="3650275"/>
                <a:ext cx="3212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634" extrusionOk="0">
                    <a:moveTo>
                      <a:pt x="6442" y="322"/>
                    </a:moveTo>
                    <a:lnTo>
                      <a:pt x="6442" y="322"/>
                    </a:lnTo>
                    <a:cubicBezTo>
                      <a:pt x="7240" y="489"/>
                      <a:pt x="7966" y="953"/>
                      <a:pt x="8454" y="1608"/>
                    </a:cubicBezTo>
                    <a:cubicBezTo>
                      <a:pt x="8847" y="2156"/>
                      <a:pt x="9109" y="2787"/>
                      <a:pt x="9204" y="3442"/>
                    </a:cubicBezTo>
                    <a:lnTo>
                      <a:pt x="9454" y="4870"/>
                    </a:lnTo>
                    <a:lnTo>
                      <a:pt x="9502" y="3430"/>
                    </a:lnTo>
                    <a:cubicBezTo>
                      <a:pt x="9550" y="2358"/>
                      <a:pt x="9931" y="1060"/>
                      <a:pt x="11502" y="1013"/>
                    </a:cubicBezTo>
                    <a:cubicBezTo>
                      <a:pt x="11538" y="1025"/>
                      <a:pt x="12526" y="1120"/>
                      <a:pt x="12526" y="2037"/>
                    </a:cubicBezTo>
                    <a:cubicBezTo>
                      <a:pt x="12526" y="2477"/>
                      <a:pt x="12181" y="2692"/>
                      <a:pt x="11788" y="2942"/>
                    </a:cubicBezTo>
                    <a:cubicBezTo>
                      <a:pt x="11348" y="3215"/>
                      <a:pt x="10847" y="3525"/>
                      <a:pt x="10764" y="4204"/>
                    </a:cubicBezTo>
                    <a:lnTo>
                      <a:pt x="10740" y="4406"/>
                    </a:lnTo>
                    <a:cubicBezTo>
                      <a:pt x="10705" y="4644"/>
                      <a:pt x="10669" y="4930"/>
                      <a:pt x="10657" y="5239"/>
                    </a:cubicBezTo>
                    <a:cubicBezTo>
                      <a:pt x="10538" y="5394"/>
                      <a:pt x="10443" y="5561"/>
                      <a:pt x="10371" y="5728"/>
                    </a:cubicBezTo>
                    <a:cubicBezTo>
                      <a:pt x="10026" y="6549"/>
                      <a:pt x="10026" y="7442"/>
                      <a:pt x="10371" y="8395"/>
                    </a:cubicBezTo>
                    <a:cubicBezTo>
                      <a:pt x="9871" y="8084"/>
                      <a:pt x="9485" y="7989"/>
                      <a:pt x="9202" y="7989"/>
                    </a:cubicBezTo>
                    <a:cubicBezTo>
                      <a:pt x="8791" y="7989"/>
                      <a:pt x="8594" y="8188"/>
                      <a:pt x="8573" y="8216"/>
                    </a:cubicBezTo>
                    <a:cubicBezTo>
                      <a:pt x="8502" y="8264"/>
                      <a:pt x="7907" y="8764"/>
                      <a:pt x="8585" y="10097"/>
                    </a:cubicBezTo>
                    <a:lnTo>
                      <a:pt x="8490" y="10157"/>
                    </a:lnTo>
                    <a:cubicBezTo>
                      <a:pt x="8045" y="10006"/>
                      <a:pt x="7613" y="9932"/>
                      <a:pt x="7196" y="9932"/>
                    </a:cubicBezTo>
                    <a:cubicBezTo>
                      <a:pt x="6754" y="9932"/>
                      <a:pt x="6328" y="10015"/>
                      <a:pt x="5918" y="10181"/>
                    </a:cubicBezTo>
                    <a:cubicBezTo>
                      <a:pt x="5752" y="10252"/>
                      <a:pt x="5597" y="10347"/>
                      <a:pt x="5454" y="10454"/>
                    </a:cubicBezTo>
                    <a:cubicBezTo>
                      <a:pt x="5132" y="10478"/>
                      <a:pt x="4847" y="10514"/>
                      <a:pt x="4597" y="10538"/>
                    </a:cubicBezTo>
                    <a:lnTo>
                      <a:pt x="4406" y="10562"/>
                    </a:lnTo>
                    <a:cubicBezTo>
                      <a:pt x="3739" y="10645"/>
                      <a:pt x="3418" y="11145"/>
                      <a:pt x="3144" y="11585"/>
                    </a:cubicBezTo>
                    <a:cubicBezTo>
                      <a:pt x="2894" y="11990"/>
                      <a:pt x="2680" y="12336"/>
                      <a:pt x="2239" y="12336"/>
                    </a:cubicBezTo>
                    <a:cubicBezTo>
                      <a:pt x="1322" y="12336"/>
                      <a:pt x="1215" y="11347"/>
                      <a:pt x="1215" y="11324"/>
                    </a:cubicBezTo>
                    <a:cubicBezTo>
                      <a:pt x="1263" y="9740"/>
                      <a:pt x="2549" y="9347"/>
                      <a:pt x="3632" y="9311"/>
                    </a:cubicBezTo>
                    <a:lnTo>
                      <a:pt x="5073" y="9252"/>
                    </a:lnTo>
                    <a:lnTo>
                      <a:pt x="3644" y="9014"/>
                    </a:lnTo>
                    <a:cubicBezTo>
                      <a:pt x="2989" y="8907"/>
                      <a:pt x="2358" y="8657"/>
                      <a:pt x="1823" y="8264"/>
                    </a:cubicBezTo>
                    <a:cubicBezTo>
                      <a:pt x="1156" y="7764"/>
                      <a:pt x="691" y="7037"/>
                      <a:pt x="525" y="6240"/>
                    </a:cubicBezTo>
                    <a:cubicBezTo>
                      <a:pt x="691" y="6165"/>
                      <a:pt x="878" y="6134"/>
                      <a:pt x="1075" y="6134"/>
                    </a:cubicBezTo>
                    <a:cubicBezTo>
                      <a:pt x="2170" y="6134"/>
                      <a:pt x="3576" y="7112"/>
                      <a:pt x="3597" y="7133"/>
                    </a:cubicBezTo>
                    <a:lnTo>
                      <a:pt x="3775" y="6883"/>
                    </a:lnTo>
                    <a:cubicBezTo>
                      <a:pt x="1" y="4013"/>
                      <a:pt x="1453" y="1763"/>
                      <a:pt x="1668" y="1465"/>
                    </a:cubicBezTo>
                    <a:cubicBezTo>
                      <a:pt x="1803" y="1362"/>
                      <a:pt x="2343" y="1008"/>
                      <a:pt x="3162" y="1008"/>
                    </a:cubicBezTo>
                    <a:cubicBezTo>
                      <a:pt x="4142" y="1008"/>
                      <a:pt x="5522" y="1516"/>
                      <a:pt x="7085" y="3573"/>
                    </a:cubicBezTo>
                    <a:lnTo>
                      <a:pt x="7335" y="3394"/>
                    </a:lnTo>
                    <a:cubicBezTo>
                      <a:pt x="7311" y="3370"/>
                      <a:pt x="5954" y="1418"/>
                      <a:pt x="6442" y="322"/>
                    </a:cubicBezTo>
                    <a:close/>
                    <a:moveTo>
                      <a:pt x="6287" y="1"/>
                    </a:moveTo>
                    <a:lnTo>
                      <a:pt x="6240" y="84"/>
                    </a:lnTo>
                    <a:cubicBezTo>
                      <a:pt x="5871" y="727"/>
                      <a:pt x="6097" y="1608"/>
                      <a:pt x="6406" y="2322"/>
                    </a:cubicBezTo>
                    <a:cubicBezTo>
                      <a:pt x="5151" y="1080"/>
                      <a:pt x="4023" y="739"/>
                      <a:pt x="3165" y="739"/>
                    </a:cubicBezTo>
                    <a:cubicBezTo>
                      <a:pt x="2378" y="739"/>
                      <a:pt x="1818" y="1025"/>
                      <a:pt x="1596" y="1168"/>
                    </a:cubicBezTo>
                    <a:lnTo>
                      <a:pt x="1549" y="1132"/>
                    </a:lnTo>
                    <a:lnTo>
                      <a:pt x="1465" y="1263"/>
                    </a:lnTo>
                    <a:lnTo>
                      <a:pt x="1358" y="1370"/>
                    </a:lnTo>
                    <a:lnTo>
                      <a:pt x="1370" y="1394"/>
                    </a:lnTo>
                    <a:cubicBezTo>
                      <a:pt x="1084" y="1870"/>
                      <a:pt x="144" y="3799"/>
                      <a:pt x="2525" y="6192"/>
                    </a:cubicBezTo>
                    <a:cubicBezTo>
                      <a:pt x="2079" y="5999"/>
                      <a:pt x="1567" y="5842"/>
                      <a:pt x="1092" y="5842"/>
                    </a:cubicBezTo>
                    <a:cubicBezTo>
                      <a:pt x="807" y="5842"/>
                      <a:pt x="535" y="5899"/>
                      <a:pt x="299" y="6037"/>
                    </a:cubicBezTo>
                    <a:lnTo>
                      <a:pt x="203" y="6085"/>
                    </a:lnTo>
                    <a:lnTo>
                      <a:pt x="227" y="6180"/>
                    </a:lnTo>
                    <a:cubicBezTo>
                      <a:pt x="299" y="6668"/>
                      <a:pt x="477" y="7133"/>
                      <a:pt x="751" y="7537"/>
                    </a:cubicBezTo>
                    <a:cubicBezTo>
                      <a:pt x="989" y="7906"/>
                      <a:pt x="1287" y="8240"/>
                      <a:pt x="1644" y="8502"/>
                    </a:cubicBezTo>
                    <a:cubicBezTo>
                      <a:pt x="1989" y="8764"/>
                      <a:pt x="2394" y="8978"/>
                      <a:pt x="2811" y="9121"/>
                    </a:cubicBezTo>
                    <a:cubicBezTo>
                      <a:pt x="1620" y="9383"/>
                      <a:pt x="953" y="10145"/>
                      <a:pt x="930" y="11335"/>
                    </a:cubicBezTo>
                    <a:cubicBezTo>
                      <a:pt x="965" y="11788"/>
                      <a:pt x="1299" y="12633"/>
                      <a:pt x="2239" y="12633"/>
                    </a:cubicBezTo>
                    <a:cubicBezTo>
                      <a:pt x="2846" y="12633"/>
                      <a:pt x="3156" y="12145"/>
                      <a:pt x="3418" y="11728"/>
                    </a:cubicBezTo>
                    <a:cubicBezTo>
                      <a:pt x="3680" y="11300"/>
                      <a:pt x="3930" y="10907"/>
                      <a:pt x="4466" y="10847"/>
                    </a:cubicBezTo>
                    <a:lnTo>
                      <a:pt x="4656" y="10823"/>
                    </a:lnTo>
                    <a:cubicBezTo>
                      <a:pt x="4918" y="10788"/>
                      <a:pt x="5204" y="10752"/>
                      <a:pt x="5525" y="10740"/>
                    </a:cubicBezTo>
                    <a:lnTo>
                      <a:pt x="5585" y="10740"/>
                    </a:lnTo>
                    <a:lnTo>
                      <a:pt x="5621" y="10704"/>
                    </a:lnTo>
                    <a:cubicBezTo>
                      <a:pt x="5752" y="10597"/>
                      <a:pt x="5894" y="10514"/>
                      <a:pt x="6049" y="10442"/>
                    </a:cubicBezTo>
                    <a:cubicBezTo>
                      <a:pt x="6424" y="10288"/>
                      <a:pt x="6814" y="10210"/>
                      <a:pt x="7219" y="10210"/>
                    </a:cubicBezTo>
                    <a:cubicBezTo>
                      <a:pt x="7624" y="10210"/>
                      <a:pt x="8044" y="10288"/>
                      <a:pt x="8478" y="10442"/>
                    </a:cubicBezTo>
                    <a:lnTo>
                      <a:pt x="8550" y="10466"/>
                    </a:lnTo>
                    <a:lnTo>
                      <a:pt x="8621" y="10431"/>
                    </a:lnTo>
                    <a:cubicBezTo>
                      <a:pt x="8704" y="10371"/>
                      <a:pt x="8788" y="10312"/>
                      <a:pt x="8883" y="10264"/>
                    </a:cubicBezTo>
                    <a:lnTo>
                      <a:pt x="9014" y="10192"/>
                    </a:lnTo>
                    <a:lnTo>
                      <a:pt x="8942" y="10061"/>
                    </a:lnTo>
                    <a:cubicBezTo>
                      <a:pt x="8264" y="8847"/>
                      <a:pt x="8752" y="8454"/>
                      <a:pt x="8788" y="8418"/>
                    </a:cubicBezTo>
                    <a:cubicBezTo>
                      <a:pt x="8800" y="8412"/>
                      <a:pt x="8930" y="8278"/>
                      <a:pt x="9228" y="8278"/>
                    </a:cubicBezTo>
                    <a:cubicBezTo>
                      <a:pt x="9483" y="8278"/>
                      <a:pt x="9861" y="8377"/>
                      <a:pt x="10395" y="8740"/>
                    </a:cubicBezTo>
                    <a:lnTo>
                      <a:pt x="10514" y="8823"/>
                    </a:lnTo>
                    <a:lnTo>
                      <a:pt x="10597" y="8704"/>
                    </a:lnTo>
                    <a:cubicBezTo>
                      <a:pt x="10597" y="8692"/>
                      <a:pt x="10633" y="8645"/>
                      <a:pt x="10693" y="8561"/>
                    </a:cubicBezTo>
                    <a:lnTo>
                      <a:pt x="10752" y="8502"/>
                    </a:lnTo>
                    <a:lnTo>
                      <a:pt x="10716" y="8418"/>
                    </a:lnTo>
                    <a:cubicBezTo>
                      <a:pt x="10359" y="7490"/>
                      <a:pt x="10335" y="6621"/>
                      <a:pt x="10669" y="5835"/>
                    </a:cubicBezTo>
                    <a:cubicBezTo>
                      <a:pt x="10728" y="5668"/>
                      <a:pt x="10824" y="5525"/>
                      <a:pt x="10943" y="5394"/>
                    </a:cubicBezTo>
                    <a:lnTo>
                      <a:pt x="10967" y="5347"/>
                    </a:lnTo>
                    <a:lnTo>
                      <a:pt x="10967" y="5299"/>
                    </a:lnTo>
                    <a:cubicBezTo>
                      <a:pt x="10978" y="4978"/>
                      <a:pt x="11014" y="4692"/>
                      <a:pt x="11050" y="4430"/>
                    </a:cubicBezTo>
                    <a:lnTo>
                      <a:pt x="11074" y="4227"/>
                    </a:lnTo>
                    <a:cubicBezTo>
                      <a:pt x="11145" y="3704"/>
                      <a:pt x="11526" y="3454"/>
                      <a:pt x="11955" y="3192"/>
                    </a:cubicBezTo>
                    <a:cubicBezTo>
                      <a:pt x="12395" y="2930"/>
                      <a:pt x="12848" y="2644"/>
                      <a:pt x="12848" y="2037"/>
                    </a:cubicBezTo>
                    <a:cubicBezTo>
                      <a:pt x="12848" y="1084"/>
                      <a:pt x="11990" y="763"/>
                      <a:pt x="11526" y="715"/>
                    </a:cubicBezTo>
                    <a:cubicBezTo>
                      <a:pt x="10347" y="751"/>
                      <a:pt x="9585" y="1418"/>
                      <a:pt x="9323" y="2608"/>
                    </a:cubicBezTo>
                    <a:cubicBezTo>
                      <a:pt x="9181" y="2180"/>
                      <a:pt x="8978" y="1787"/>
                      <a:pt x="8716" y="1429"/>
                    </a:cubicBezTo>
                    <a:cubicBezTo>
                      <a:pt x="8442" y="1072"/>
                      <a:pt x="8121" y="775"/>
                      <a:pt x="7752" y="537"/>
                    </a:cubicBezTo>
                    <a:cubicBezTo>
                      <a:pt x="7335" y="275"/>
                      <a:pt x="6871" y="96"/>
                      <a:pt x="6395" y="13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2" name="Google Shape;6642;p23"/>
              <p:cNvSpPr/>
              <p:nvPr/>
            </p:nvSpPr>
            <p:spPr>
              <a:xfrm>
                <a:off x="4086225" y="3696425"/>
                <a:ext cx="162225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6942" extrusionOk="0">
                    <a:moveTo>
                      <a:pt x="5786" y="655"/>
                    </a:moveTo>
                    <a:cubicBezTo>
                      <a:pt x="6013" y="965"/>
                      <a:pt x="6108" y="1334"/>
                      <a:pt x="6084" y="1715"/>
                    </a:cubicBezTo>
                    <a:cubicBezTo>
                      <a:pt x="6036" y="2167"/>
                      <a:pt x="5727" y="2572"/>
                      <a:pt x="5191" y="2917"/>
                    </a:cubicBezTo>
                    <a:lnTo>
                      <a:pt x="5001" y="3048"/>
                    </a:lnTo>
                    <a:lnTo>
                      <a:pt x="5179" y="3167"/>
                    </a:lnTo>
                    <a:cubicBezTo>
                      <a:pt x="5191" y="3179"/>
                      <a:pt x="5417" y="3346"/>
                      <a:pt x="5227" y="3846"/>
                    </a:cubicBezTo>
                    <a:cubicBezTo>
                      <a:pt x="5203" y="3917"/>
                      <a:pt x="5155" y="3965"/>
                      <a:pt x="5096" y="3989"/>
                    </a:cubicBezTo>
                    <a:cubicBezTo>
                      <a:pt x="5027" y="4017"/>
                      <a:pt x="4943" y="4029"/>
                      <a:pt x="4851" y="4029"/>
                    </a:cubicBezTo>
                    <a:cubicBezTo>
                      <a:pt x="4476" y="4029"/>
                      <a:pt x="3960" y="3834"/>
                      <a:pt x="3750" y="3739"/>
                    </a:cubicBezTo>
                    <a:lnTo>
                      <a:pt x="3096" y="3441"/>
                    </a:lnTo>
                    <a:lnTo>
                      <a:pt x="3584" y="3977"/>
                    </a:lnTo>
                    <a:cubicBezTo>
                      <a:pt x="3584" y="3977"/>
                      <a:pt x="4143" y="4620"/>
                      <a:pt x="3977" y="5168"/>
                    </a:cubicBezTo>
                    <a:cubicBezTo>
                      <a:pt x="3792" y="4820"/>
                      <a:pt x="3459" y="4445"/>
                      <a:pt x="2923" y="4445"/>
                    </a:cubicBezTo>
                    <a:cubicBezTo>
                      <a:pt x="2835" y="4445"/>
                      <a:pt x="2742" y="4455"/>
                      <a:pt x="2643" y="4477"/>
                    </a:cubicBezTo>
                    <a:cubicBezTo>
                      <a:pt x="2036" y="4620"/>
                      <a:pt x="1357" y="5108"/>
                      <a:pt x="1203" y="5870"/>
                    </a:cubicBezTo>
                    <a:cubicBezTo>
                      <a:pt x="976" y="5989"/>
                      <a:pt x="774" y="6156"/>
                      <a:pt x="607" y="6346"/>
                    </a:cubicBezTo>
                    <a:cubicBezTo>
                      <a:pt x="321" y="5584"/>
                      <a:pt x="333" y="4751"/>
                      <a:pt x="631" y="4001"/>
                    </a:cubicBezTo>
                    <a:cubicBezTo>
                      <a:pt x="702" y="3846"/>
                      <a:pt x="798" y="3691"/>
                      <a:pt x="917" y="3560"/>
                    </a:cubicBezTo>
                    <a:cubicBezTo>
                      <a:pt x="1429" y="2953"/>
                      <a:pt x="2334" y="2655"/>
                      <a:pt x="3215" y="2358"/>
                    </a:cubicBezTo>
                    <a:cubicBezTo>
                      <a:pt x="4298" y="1989"/>
                      <a:pt x="5429" y="1619"/>
                      <a:pt x="5786" y="655"/>
                    </a:cubicBezTo>
                    <a:close/>
                    <a:moveTo>
                      <a:pt x="5632" y="0"/>
                    </a:moveTo>
                    <a:lnTo>
                      <a:pt x="5572" y="286"/>
                    </a:lnTo>
                    <a:cubicBezTo>
                      <a:pt x="5394" y="1322"/>
                      <a:pt x="4286" y="1691"/>
                      <a:pt x="3119" y="2072"/>
                    </a:cubicBezTo>
                    <a:cubicBezTo>
                      <a:pt x="2191" y="2381"/>
                      <a:pt x="1238" y="2691"/>
                      <a:pt x="679" y="3370"/>
                    </a:cubicBezTo>
                    <a:cubicBezTo>
                      <a:pt x="548" y="3524"/>
                      <a:pt x="441" y="3703"/>
                      <a:pt x="357" y="3894"/>
                    </a:cubicBezTo>
                    <a:cubicBezTo>
                      <a:pt x="0" y="4763"/>
                      <a:pt x="12" y="5703"/>
                      <a:pt x="417" y="6703"/>
                    </a:cubicBezTo>
                    <a:lnTo>
                      <a:pt x="512" y="6942"/>
                    </a:lnTo>
                    <a:lnTo>
                      <a:pt x="679" y="6739"/>
                    </a:lnTo>
                    <a:cubicBezTo>
                      <a:pt x="798" y="6584"/>
                      <a:pt x="1095" y="6227"/>
                      <a:pt x="1393" y="6120"/>
                    </a:cubicBezTo>
                    <a:lnTo>
                      <a:pt x="1476" y="6072"/>
                    </a:lnTo>
                    <a:lnTo>
                      <a:pt x="1500" y="5941"/>
                    </a:lnTo>
                    <a:cubicBezTo>
                      <a:pt x="1619" y="5310"/>
                      <a:pt x="2215" y="4894"/>
                      <a:pt x="2715" y="4775"/>
                    </a:cubicBezTo>
                    <a:cubicBezTo>
                      <a:pt x="2790" y="4757"/>
                      <a:pt x="2861" y="4749"/>
                      <a:pt x="2927" y="4749"/>
                    </a:cubicBezTo>
                    <a:cubicBezTo>
                      <a:pt x="3582" y="4749"/>
                      <a:pt x="3799" y="5528"/>
                      <a:pt x="3810" y="5560"/>
                    </a:cubicBezTo>
                    <a:lnTo>
                      <a:pt x="3881" y="5846"/>
                    </a:lnTo>
                    <a:lnTo>
                      <a:pt x="4060" y="5620"/>
                    </a:lnTo>
                    <a:cubicBezTo>
                      <a:pt x="4453" y="5168"/>
                      <a:pt x="4322" y="4608"/>
                      <a:pt x="4096" y="4191"/>
                    </a:cubicBezTo>
                    <a:lnTo>
                      <a:pt x="4096" y="4191"/>
                    </a:lnTo>
                    <a:cubicBezTo>
                      <a:pt x="4327" y="4263"/>
                      <a:pt x="4613" y="4330"/>
                      <a:pt x="4869" y="4330"/>
                    </a:cubicBezTo>
                    <a:cubicBezTo>
                      <a:pt x="4995" y="4330"/>
                      <a:pt x="5113" y="4314"/>
                      <a:pt x="5215" y="4275"/>
                    </a:cubicBezTo>
                    <a:cubicBezTo>
                      <a:pt x="5358" y="4215"/>
                      <a:pt x="5465" y="4096"/>
                      <a:pt x="5513" y="3965"/>
                    </a:cubicBezTo>
                    <a:cubicBezTo>
                      <a:pt x="5679" y="3513"/>
                      <a:pt x="5596" y="3227"/>
                      <a:pt x="5489" y="3084"/>
                    </a:cubicBezTo>
                    <a:cubicBezTo>
                      <a:pt x="6025" y="2691"/>
                      <a:pt x="6322" y="2239"/>
                      <a:pt x="6382" y="1739"/>
                    </a:cubicBezTo>
                    <a:cubicBezTo>
                      <a:pt x="6489" y="905"/>
                      <a:pt x="5858" y="238"/>
                      <a:pt x="5834" y="215"/>
                    </a:cubicBezTo>
                    <a:lnTo>
                      <a:pt x="56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3" name="Google Shape;6643;p23"/>
              <p:cNvSpPr/>
              <p:nvPr/>
            </p:nvSpPr>
            <p:spPr>
              <a:xfrm>
                <a:off x="3886775" y="3898600"/>
                <a:ext cx="170300" cy="15740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6" extrusionOk="0">
                    <a:moveTo>
                      <a:pt x="5194" y="301"/>
                    </a:moveTo>
                    <a:cubicBezTo>
                      <a:pt x="5518" y="301"/>
                      <a:pt x="5842" y="350"/>
                      <a:pt x="6156" y="450"/>
                    </a:cubicBezTo>
                    <a:cubicBezTo>
                      <a:pt x="5918" y="617"/>
                      <a:pt x="5752" y="867"/>
                      <a:pt x="5668" y="1152"/>
                    </a:cubicBezTo>
                    <a:cubicBezTo>
                      <a:pt x="5013" y="1379"/>
                      <a:pt x="4597" y="1998"/>
                      <a:pt x="4478" y="2545"/>
                    </a:cubicBezTo>
                    <a:cubicBezTo>
                      <a:pt x="4311" y="3236"/>
                      <a:pt x="4763" y="3665"/>
                      <a:pt x="5168" y="3867"/>
                    </a:cubicBezTo>
                    <a:cubicBezTo>
                      <a:pt x="5093" y="3891"/>
                      <a:pt x="5016" y="3902"/>
                      <a:pt x="4939" y="3902"/>
                    </a:cubicBezTo>
                    <a:cubicBezTo>
                      <a:pt x="4449" y="3902"/>
                      <a:pt x="3976" y="3474"/>
                      <a:pt x="3966" y="3474"/>
                    </a:cubicBezTo>
                    <a:lnTo>
                      <a:pt x="3430" y="2998"/>
                    </a:lnTo>
                    <a:lnTo>
                      <a:pt x="3727" y="3653"/>
                    </a:lnTo>
                    <a:cubicBezTo>
                      <a:pt x="3847" y="3903"/>
                      <a:pt x="4132" y="4653"/>
                      <a:pt x="3978" y="4986"/>
                    </a:cubicBezTo>
                    <a:cubicBezTo>
                      <a:pt x="3954" y="5058"/>
                      <a:pt x="3906" y="5105"/>
                      <a:pt x="3847" y="5129"/>
                    </a:cubicBezTo>
                    <a:cubicBezTo>
                      <a:pt x="3700" y="5185"/>
                      <a:pt x="3580" y="5205"/>
                      <a:pt x="3485" y="5205"/>
                    </a:cubicBezTo>
                    <a:cubicBezTo>
                      <a:pt x="3257" y="5205"/>
                      <a:pt x="3168" y="5090"/>
                      <a:pt x="3168" y="5081"/>
                    </a:cubicBezTo>
                    <a:lnTo>
                      <a:pt x="3049" y="4891"/>
                    </a:lnTo>
                    <a:lnTo>
                      <a:pt x="2918" y="5081"/>
                    </a:lnTo>
                    <a:cubicBezTo>
                      <a:pt x="2561" y="5629"/>
                      <a:pt x="2156" y="5939"/>
                      <a:pt x="1703" y="5986"/>
                    </a:cubicBezTo>
                    <a:cubicBezTo>
                      <a:pt x="1670" y="5989"/>
                      <a:pt x="1636" y="5990"/>
                      <a:pt x="1602" y="5990"/>
                    </a:cubicBezTo>
                    <a:cubicBezTo>
                      <a:pt x="1265" y="5990"/>
                      <a:pt x="925" y="5883"/>
                      <a:pt x="644" y="5689"/>
                    </a:cubicBezTo>
                    <a:cubicBezTo>
                      <a:pt x="1620" y="5332"/>
                      <a:pt x="1989" y="4200"/>
                      <a:pt x="2346" y="3105"/>
                    </a:cubicBezTo>
                    <a:cubicBezTo>
                      <a:pt x="2644" y="2224"/>
                      <a:pt x="2942" y="1295"/>
                      <a:pt x="3561" y="795"/>
                    </a:cubicBezTo>
                    <a:cubicBezTo>
                      <a:pt x="3692" y="688"/>
                      <a:pt x="3835" y="605"/>
                      <a:pt x="3989" y="533"/>
                    </a:cubicBezTo>
                    <a:cubicBezTo>
                      <a:pt x="4376" y="380"/>
                      <a:pt x="4784" y="301"/>
                      <a:pt x="5194" y="301"/>
                    </a:cubicBezTo>
                    <a:close/>
                    <a:moveTo>
                      <a:pt x="5165" y="1"/>
                    </a:moveTo>
                    <a:cubicBezTo>
                      <a:pt x="4722" y="1"/>
                      <a:pt x="4293" y="87"/>
                      <a:pt x="3882" y="259"/>
                    </a:cubicBezTo>
                    <a:cubicBezTo>
                      <a:pt x="3704" y="331"/>
                      <a:pt x="3537" y="438"/>
                      <a:pt x="3382" y="569"/>
                    </a:cubicBezTo>
                    <a:cubicBezTo>
                      <a:pt x="2704" y="1129"/>
                      <a:pt x="2382" y="2081"/>
                      <a:pt x="2073" y="3010"/>
                    </a:cubicBezTo>
                    <a:cubicBezTo>
                      <a:pt x="1680" y="4189"/>
                      <a:pt x="1311" y="5284"/>
                      <a:pt x="287" y="5474"/>
                    </a:cubicBezTo>
                    <a:lnTo>
                      <a:pt x="1" y="5522"/>
                    </a:lnTo>
                    <a:lnTo>
                      <a:pt x="203" y="5724"/>
                    </a:lnTo>
                    <a:cubicBezTo>
                      <a:pt x="239" y="5760"/>
                      <a:pt x="810" y="6296"/>
                      <a:pt x="1561" y="6296"/>
                    </a:cubicBezTo>
                    <a:cubicBezTo>
                      <a:pt x="1620" y="6296"/>
                      <a:pt x="1680" y="6296"/>
                      <a:pt x="1739" y="6284"/>
                    </a:cubicBezTo>
                    <a:cubicBezTo>
                      <a:pt x="2239" y="6224"/>
                      <a:pt x="2692" y="5927"/>
                      <a:pt x="3073" y="5391"/>
                    </a:cubicBezTo>
                    <a:cubicBezTo>
                      <a:pt x="3163" y="5447"/>
                      <a:pt x="3298" y="5498"/>
                      <a:pt x="3483" y="5498"/>
                    </a:cubicBezTo>
                    <a:cubicBezTo>
                      <a:pt x="3614" y="5498"/>
                      <a:pt x="3771" y="5472"/>
                      <a:pt x="3954" y="5403"/>
                    </a:cubicBezTo>
                    <a:cubicBezTo>
                      <a:pt x="4097" y="5355"/>
                      <a:pt x="4204" y="5248"/>
                      <a:pt x="4263" y="5105"/>
                    </a:cubicBezTo>
                    <a:cubicBezTo>
                      <a:pt x="4394" y="4796"/>
                      <a:pt x="4299" y="4331"/>
                      <a:pt x="4180" y="3986"/>
                    </a:cubicBezTo>
                    <a:lnTo>
                      <a:pt x="4180" y="3986"/>
                    </a:lnTo>
                    <a:cubicBezTo>
                      <a:pt x="4406" y="4109"/>
                      <a:pt x="4678" y="4204"/>
                      <a:pt x="4952" y="4204"/>
                    </a:cubicBezTo>
                    <a:cubicBezTo>
                      <a:pt x="5182" y="4204"/>
                      <a:pt x="5414" y="4136"/>
                      <a:pt x="5621" y="3962"/>
                    </a:cubicBezTo>
                    <a:lnTo>
                      <a:pt x="5835" y="3772"/>
                    </a:lnTo>
                    <a:lnTo>
                      <a:pt x="5561" y="3700"/>
                    </a:lnTo>
                    <a:cubicBezTo>
                      <a:pt x="5513" y="3688"/>
                      <a:pt x="4585" y="3427"/>
                      <a:pt x="4775" y="2617"/>
                    </a:cubicBezTo>
                    <a:cubicBezTo>
                      <a:pt x="4882" y="2129"/>
                      <a:pt x="5263" y="1569"/>
                      <a:pt x="5859" y="1414"/>
                    </a:cubicBezTo>
                    <a:lnTo>
                      <a:pt x="5966" y="1379"/>
                    </a:lnTo>
                    <a:lnTo>
                      <a:pt x="5966" y="1271"/>
                    </a:lnTo>
                    <a:cubicBezTo>
                      <a:pt x="5966" y="1057"/>
                      <a:pt x="6192" y="783"/>
                      <a:pt x="6573" y="521"/>
                    </a:cubicBezTo>
                    <a:lnTo>
                      <a:pt x="6811" y="355"/>
                    </a:lnTo>
                    <a:lnTo>
                      <a:pt x="6537" y="259"/>
                    </a:lnTo>
                    <a:cubicBezTo>
                      <a:pt x="6067" y="87"/>
                      <a:pt x="5609" y="1"/>
                      <a:pt x="5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4" name="Google Shape;6644;p23"/>
              <p:cNvSpPr/>
              <p:nvPr/>
            </p:nvSpPr>
            <p:spPr>
              <a:xfrm>
                <a:off x="4018650" y="3844875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4223" y="0"/>
                    </a:moveTo>
                    <a:cubicBezTo>
                      <a:pt x="4170" y="0"/>
                      <a:pt x="4120" y="9"/>
                      <a:pt x="4072" y="27"/>
                    </a:cubicBezTo>
                    <a:lnTo>
                      <a:pt x="4037" y="39"/>
                    </a:lnTo>
                    <a:cubicBezTo>
                      <a:pt x="3715" y="158"/>
                      <a:pt x="3417" y="503"/>
                      <a:pt x="3251" y="706"/>
                    </a:cubicBezTo>
                    <a:cubicBezTo>
                      <a:pt x="3191" y="789"/>
                      <a:pt x="3155" y="861"/>
                      <a:pt x="3155" y="861"/>
                    </a:cubicBezTo>
                    <a:cubicBezTo>
                      <a:pt x="2593" y="475"/>
                      <a:pt x="2183" y="364"/>
                      <a:pt x="1897" y="364"/>
                    </a:cubicBezTo>
                    <a:cubicBezTo>
                      <a:pt x="1547" y="364"/>
                      <a:pt x="1384" y="530"/>
                      <a:pt x="1358" y="563"/>
                    </a:cubicBezTo>
                    <a:cubicBezTo>
                      <a:pt x="1310" y="611"/>
                      <a:pt x="762" y="1051"/>
                      <a:pt x="1477" y="2373"/>
                    </a:cubicBezTo>
                    <a:cubicBezTo>
                      <a:pt x="1477" y="2373"/>
                      <a:pt x="1358" y="2444"/>
                      <a:pt x="1203" y="2551"/>
                    </a:cubicBezTo>
                    <a:cubicBezTo>
                      <a:pt x="929" y="2742"/>
                      <a:pt x="536" y="3075"/>
                      <a:pt x="536" y="3420"/>
                    </a:cubicBezTo>
                    <a:cubicBezTo>
                      <a:pt x="536" y="3456"/>
                      <a:pt x="536" y="3492"/>
                      <a:pt x="548" y="3528"/>
                    </a:cubicBezTo>
                    <a:cubicBezTo>
                      <a:pt x="679" y="4099"/>
                      <a:pt x="1679" y="4873"/>
                      <a:pt x="1679" y="4873"/>
                    </a:cubicBezTo>
                    <a:cubicBezTo>
                      <a:pt x="1679" y="4873"/>
                      <a:pt x="0" y="5968"/>
                      <a:pt x="965" y="7135"/>
                    </a:cubicBezTo>
                    <a:cubicBezTo>
                      <a:pt x="1399" y="7660"/>
                      <a:pt x="1717" y="7838"/>
                      <a:pt x="1946" y="7838"/>
                    </a:cubicBezTo>
                    <a:cubicBezTo>
                      <a:pt x="2227" y="7838"/>
                      <a:pt x="2376" y="7572"/>
                      <a:pt x="2441" y="7350"/>
                    </a:cubicBezTo>
                    <a:cubicBezTo>
                      <a:pt x="2520" y="7075"/>
                      <a:pt x="2712" y="6878"/>
                      <a:pt x="3097" y="6878"/>
                    </a:cubicBezTo>
                    <a:cubicBezTo>
                      <a:pt x="3296" y="6878"/>
                      <a:pt x="3546" y="6930"/>
                      <a:pt x="3858" y="7052"/>
                    </a:cubicBezTo>
                    <a:cubicBezTo>
                      <a:pt x="3858" y="7052"/>
                      <a:pt x="4580" y="7539"/>
                      <a:pt x="5475" y="7539"/>
                    </a:cubicBezTo>
                    <a:cubicBezTo>
                      <a:pt x="5993" y="7539"/>
                      <a:pt x="6568" y="7376"/>
                      <a:pt x="7096" y="6861"/>
                    </a:cubicBezTo>
                    <a:cubicBezTo>
                      <a:pt x="8632" y="5564"/>
                      <a:pt x="7585" y="3647"/>
                      <a:pt x="7585" y="3647"/>
                    </a:cubicBezTo>
                    <a:cubicBezTo>
                      <a:pt x="7311" y="2706"/>
                      <a:pt x="7596" y="2349"/>
                      <a:pt x="8013" y="2277"/>
                    </a:cubicBezTo>
                    <a:cubicBezTo>
                      <a:pt x="8430" y="2194"/>
                      <a:pt x="9013" y="1849"/>
                      <a:pt x="7942" y="789"/>
                    </a:cubicBezTo>
                    <a:cubicBezTo>
                      <a:pt x="7668" y="515"/>
                      <a:pt x="7382" y="413"/>
                      <a:pt x="7109" y="413"/>
                    </a:cubicBezTo>
                    <a:cubicBezTo>
                      <a:pt x="6313" y="413"/>
                      <a:pt x="5620" y="1277"/>
                      <a:pt x="5620" y="1277"/>
                    </a:cubicBezTo>
                    <a:cubicBezTo>
                      <a:pt x="5620" y="1277"/>
                      <a:pt x="4941" y="206"/>
                      <a:pt x="4382" y="27"/>
                    </a:cubicBezTo>
                    <a:cubicBezTo>
                      <a:pt x="4328" y="9"/>
                      <a:pt x="4275" y="0"/>
                      <a:pt x="4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5" name="Google Shape;6645;p23"/>
              <p:cNvSpPr/>
              <p:nvPr/>
            </p:nvSpPr>
            <p:spPr>
              <a:xfrm>
                <a:off x="40281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3840" y="283"/>
                    </a:moveTo>
                    <a:cubicBezTo>
                      <a:pt x="3879" y="283"/>
                      <a:pt x="3917" y="289"/>
                      <a:pt x="3953" y="301"/>
                    </a:cubicBezTo>
                    <a:cubicBezTo>
                      <a:pt x="4370" y="444"/>
                      <a:pt x="4929" y="1206"/>
                      <a:pt x="5108" y="1492"/>
                    </a:cubicBezTo>
                    <a:lnTo>
                      <a:pt x="5215" y="1670"/>
                    </a:lnTo>
                    <a:lnTo>
                      <a:pt x="5346" y="1504"/>
                    </a:lnTo>
                    <a:cubicBezTo>
                      <a:pt x="5358" y="1504"/>
                      <a:pt x="5977" y="730"/>
                      <a:pt x="6680" y="694"/>
                    </a:cubicBezTo>
                    <a:cubicBezTo>
                      <a:pt x="6693" y="694"/>
                      <a:pt x="6707" y="693"/>
                      <a:pt x="6720" y="693"/>
                    </a:cubicBezTo>
                    <a:cubicBezTo>
                      <a:pt x="7003" y="693"/>
                      <a:pt x="7272" y="812"/>
                      <a:pt x="7454" y="1027"/>
                    </a:cubicBezTo>
                    <a:cubicBezTo>
                      <a:pt x="8013" y="1587"/>
                      <a:pt x="8037" y="1873"/>
                      <a:pt x="8001" y="1992"/>
                    </a:cubicBezTo>
                    <a:cubicBezTo>
                      <a:pt x="7954" y="2170"/>
                      <a:pt x="7704" y="2242"/>
                      <a:pt x="7596" y="2254"/>
                    </a:cubicBezTo>
                    <a:cubicBezTo>
                      <a:pt x="7382" y="2290"/>
                      <a:pt x="7192" y="2420"/>
                      <a:pt x="7073" y="2599"/>
                    </a:cubicBezTo>
                    <a:cubicBezTo>
                      <a:pt x="6906" y="2873"/>
                      <a:pt x="6906" y="3278"/>
                      <a:pt x="7049" y="3825"/>
                    </a:cubicBezTo>
                    <a:lnTo>
                      <a:pt x="7073" y="3861"/>
                    </a:lnTo>
                    <a:cubicBezTo>
                      <a:pt x="7108" y="3933"/>
                      <a:pt x="8037" y="5683"/>
                      <a:pt x="6608" y="6897"/>
                    </a:cubicBezTo>
                    <a:cubicBezTo>
                      <a:pt x="6116" y="7376"/>
                      <a:pt x="5580" y="7529"/>
                      <a:pt x="5097" y="7529"/>
                    </a:cubicBezTo>
                    <a:cubicBezTo>
                      <a:pt x="4270" y="7529"/>
                      <a:pt x="3598" y="7082"/>
                      <a:pt x="3560" y="7052"/>
                    </a:cubicBezTo>
                    <a:lnTo>
                      <a:pt x="3525" y="7040"/>
                    </a:lnTo>
                    <a:cubicBezTo>
                      <a:pt x="3206" y="6920"/>
                      <a:pt x="2938" y="6858"/>
                      <a:pt x="2713" y="6858"/>
                    </a:cubicBezTo>
                    <a:cubicBezTo>
                      <a:pt x="2559" y="6858"/>
                      <a:pt x="2426" y="6887"/>
                      <a:pt x="2310" y="6945"/>
                    </a:cubicBezTo>
                    <a:cubicBezTo>
                      <a:pt x="2108" y="7040"/>
                      <a:pt x="1965" y="7219"/>
                      <a:pt x="1917" y="7433"/>
                    </a:cubicBezTo>
                    <a:cubicBezTo>
                      <a:pt x="1881" y="7540"/>
                      <a:pt x="1798" y="7778"/>
                      <a:pt x="1620" y="7814"/>
                    </a:cubicBezTo>
                    <a:cubicBezTo>
                      <a:pt x="1604" y="7817"/>
                      <a:pt x="1587" y="7819"/>
                      <a:pt x="1567" y="7819"/>
                    </a:cubicBezTo>
                    <a:cubicBezTo>
                      <a:pt x="1421" y="7819"/>
                      <a:pt x="1154" y="7717"/>
                      <a:pt x="703" y="7171"/>
                    </a:cubicBezTo>
                    <a:cubicBezTo>
                      <a:pt x="500" y="6957"/>
                      <a:pt x="405" y="6659"/>
                      <a:pt x="453" y="6373"/>
                    </a:cubicBezTo>
                    <a:cubicBezTo>
                      <a:pt x="548" y="5683"/>
                      <a:pt x="1370" y="5123"/>
                      <a:pt x="1381" y="5123"/>
                    </a:cubicBezTo>
                    <a:lnTo>
                      <a:pt x="1548" y="5016"/>
                    </a:lnTo>
                    <a:lnTo>
                      <a:pt x="1381" y="4885"/>
                    </a:lnTo>
                    <a:cubicBezTo>
                      <a:pt x="1119" y="4683"/>
                      <a:pt x="405" y="4052"/>
                      <a:pt x="310" y="3623"/>
                    </a:cubicBezTo>
                    <a:cubicBezTo>
                      <a:pt x="310" y="3599"/>
                      <a:pt x="310" y="3575"/>
                      <a:pt x="310" y="3552"/>
                    </a:cubicBezTo>
                    <a:cubicBezTo>
                      <a:pt x="310" y="3349"/>
                      <a:pt x="524" y="3075"/>
                      <a:pt x="917" y="2813"/>
                    </a:cubicBezTo>
                    <a:cubicBezTo>
                      <a:pt x="1000" y="2754"/>
                      <a:pt x="1084" y="2694"/>
                      <a:pt x="1167" y="2647"/>
                    </a:cubicBezTo>
                    <a:lnTo>
                      <a:pt x="1310" y="2575"/>
                    </a:lnTo>
                    <a:lnTo>
                      <a:pt x="1227" y="2444"/>
                    </a:lnTo>
                    <a:cubicBezTo>
                      <a:pt x="560" y="1218"/>
                      <a:pt x="1036" y="837"/>
                      <a:pt x="1084" y="801"/>
                    </a:cubicBezTo>
                    <a:cubicBezTo>
                      <a:pt x="1191" y="705"/>
                      <a:pt x="1327" y="657"/>
                      <a:pt x="1466" y="657"/>
                    </a:cubicBezTo>
                    <a:cubicBezTo>
                      <a:pt x="1481" y="657"/>
                      <a:pt x="1497" y="657"/>
                      <a:pt x="1512" y="658"/>
                    </a:cubicBezTo>
                    <a:cubicBezTo>
                      <a:pt x="1774" y="658"/>
                      <a:pt x="2155" y="754"/>
                      <a:pt x="2679" y="1099"/>
                    </a:cubicBezTo>
                    <a:lnTo>
                      <a:pt x="2810" y="1182"/>
                    </a:lnTo>
                    <a:lnTo>
                      <a:pt x="2894" y="1063"/>
                    </a:lnTo>
                    <a:cubicBezTo>
                      <a:pt x="2894" y="1063"/>
                      <a:pt x="2929" y="1004"/>
                      <a:pt x="2989" y="920"/>
                    </a:cubicBezTo>
                    <a:cubicBezTo>
                      <a:pt x="3108" y="777"/>
                      <a:pt x="3405" y="420"/>
                      <a:pt x="3703" y="313"/>
                    </a:cubicBezTo>
                    <a:lnTo>
                      <a:pt x="3727" y="301"/>
                    </a:lnTo>
                    <a:cubicBezTo>
                      <a:pt x="3763" y="289"/>
                      <a:pt x="3801" y="283"/>
                      <a:pt x="3840" y="283"/>
                    </a:cubicBezTo>
                    <a:close/>
                    <a:moveTo>
                      <a:pt x="3847" y="1"/>
                    </a:moveTo>
                    <a:cubicBezTo>
                      <a:pt x="3781" y="1"/>
                      <a:pt x="3715" y="9"/>
                      <a:pt x="3656" y="27"/>
                    </a:cubicBezTo>
                    <a:lnTo>
                      <a:pt x="3608" y="51"/>
                    </a:lnTo>
                    <a:cubicBezTo>
                      <a:pt x="3251" y="170"/>
                      <a:pt x="2917" y="551"/>
                      <a:pt x="2751" y="754"/>
                    </a:cubicBezTo>
                    <a:lnTo>
                      <a:pt x="2727" y="789"/>
                    </a:lnTo>
                    <a:cubicBezTo>
                      <a:pt x="2205" y="451"/>
                      <a:pt x="1803" y="350"/>
                      <a:pt x="1510" y="350"/>
                    </a:cubicBezTo>
                    <a:cubicBezTo>
                      <a:pt x="1101" y="350"/>
                      <a:pt x="902" y="547"/>
                      <a:pt x="881" y="575"/>
                    </a:cubicBezTo>
                    <a:cubicBezTo>
                      <a:pt x="810" y="635"/>
                      <a:pt x="215" y="1135"/>
                      <a:pt x="893" y="2456"/>
                    </a:cubicBezTo>
                    <a:cubicBezTo>
                      <a:pt x="858" y="2480"/>
                      <a:pt x="798" y="2516"/>
                      <a:pt x="738" y="2563"/>
                    </a:cubicBezTo>
                    <a:cubicBezTo>
                      <a:pt x="405" y="2790"/>
                      <a:pt x="0" y="3159"/>
                      <a:pt x="0" y="3552"/>
                    </a:cubicBezTo>
                    <a:cubicBezTo>
                      <a:pt x="0" y="3599"/>
                      <a:pt x="0" y="3647"/>
                      <a:pt x="12" y="3694"/>
                    </a:cubicBezTo>
                    <a:cubicBezTo>
                      <a:pt x="119" y="4183"/>
                      <a:pt x="750" y="4754"/>
                      <a:pt x="1048" y="5004"/>
                    </a:cubicBezTo>
                    <a:cubicBezTo>
                      <a:pt x="774" y="5218"/>
                      <a:pt x="238" y="5719"/>
                      <a:pt x="143" y="6338"/>
                    </a:cubicBezTo>
                    <a:cubicBezTo>
                      <a:pt x="96" y="6707"/>
                      <a:pt x="215" y="7088"/>
                      <a:pt x="465" y="7373"/>
                    </a:cubicBezTo>
                    <a:cubicBezTo>
                      <a:pt x="881" y="7885"/>
                      <a:pt x="1250" y="8135"/>
                      <a:pt x="1560" y="8135"/>
                    </a:cubicBezTo>
                    <a:cubicBezTo>
                      <a:pt x="1596" y="8135"/>
                      <a:pt x="1631" y="8124"/>
                      <a:pt x="1667" y="8124"/>
                    </a:cubicBezTo>
                    <a:cubicBezTo>
                      <a:pt x="1917" y="8064"/>
                      <a:pt x="2108" y="7850"/>
                      <a:pt x="2203" y="7528"/>
                    </a:cubicBezTo>
                    <a:cubicBezTo>
                      <a:pt x="2239" y="7397"/>
                      <a:pt x="2322" y="7290"/>
                      <a:pt x="2441" y="7231"/>
                    </a:cubicBezTo>
                    <a:cubicBezTo>
                      <a:pt x="2518" y="7190"/>
                      <a:pt x="2614" y="7170"/>
                      <a:pt x="2728" y="7170"/>
                    </a:cubicBezTo>
                    <a:cubicBezTo>
                      <a:pt x="2911" y="7170"/>
                      <a:pt x="3140" y="7223"/>
                      <a:pt x="3405" y="7326"/>
                    </a:cubicBezTo>
                    <a:cubicBezTo>
                      <a:pt x="3522" y="7399"/>
                      <a:pt x="4241" y="7831"/>
                      <a:pt x="5110" y="7831"/>
                    </a:cubicBezTo>
                    <a:cubicBezTo>
                      <a:pt x="5655" y="7831"/>
                      <a:pt x="6259" y="7661"/>
                      <a:pt x="6811" y="7123"/>
                    </a:cubicBezTo>
                    <a:cubicBezTo>
                      <a:pt x="8347" y="5826"/>
                      <a:pt x="7442" y="3944"/>
                      <a:pt x="7346" y="3742"/>
                    </a:cubicBezTo>
                    <a:cubicBezTo>
                      <a:pt x="7215" y="3290"/>
                      <a:pt x="7215" y="2956"/>
                      <a:pt x="7335" y="2766"/>
                    </a:cubicBezTo>
                    <a:cubicBezTo>
                      <a:pt x="7406" y="2659"/>
                      <a:pt x="7525" y="2575"/>
                      <a:pt x="7656" y="2563"/>
                    </a:cubicBezTo>
                    <a:cubicBezTo>
                      <a:pt x="8001" y="2492"/>
                      <a:pt x="8228" y="2325"/>
                      <a:pt x="8299" y="2087"/>
                    </a:cubicBezTo>
                    <a:cubicBezTo>
                      <a:pt x="8394" y="1754"/>
                      <a:pt x="8192" y="1349"/>
                      <a:pt x="7668" y="825"/>
                    </a:cubicBezTo>
                    <a:cubicBezTo>
                      <a:pt x="7424" y="559"/>
                      <a:pt x="7086" y="406"/>
                      <a:pt x="6733" y="406"/>
                    </a:cubicBezTo>
                    <a:cubicBezTo>
                      <a:pt x="6707" y="406"/>
                      <a:pt x="6682" y="407"/>
                      <a:pt x="6656" y="408"/>
                    </a:cubicBezTo>
                    <a:cubicBezTo>
                      <a:pt x="6037" y="432"/>
                      <a:pt x="5501" y="920"/>
                      <a:pt x="5251" y="1182"/>
                    </a:cubicBezTo>
                    <a:cubicBezTo>
                      <a:pt x="5037" y="861"/>
                      <a:pt x="4513" y="182"/>
                      <a:pt x="4048" y="27"/>
                    </a:cubicBezTo>
                    <a:cubicBezTo>
                      <a:pt x="3983" y="9"/>
                      <a:pt x="3914" y="1"/>
                      <a:pt x="3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6" name="Google Shape;6646;p23"/>
              <p:cNvSpPr/>
              <p:nvPr/>
            </p:nvSpPr>
            <p:spPr>
              <a:xfrm>
                <a:off x="424755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3747" y="309"/>
                    </a:moveTo>
                    <a:cubicBezTo>
                      <a:pt x="4783" y="309"/>
                      <a:pt x="5873" y="837"/>
                      <a:pt x="6906" y="1869"/>
                    </a:cubicBezTo>
                    <a:cubicBezTo>
                      <a:pt x="8346" y="3334"/>
                      <a:pt x="9097" y="5263"/>
                      <a:pt x="9097" y="7632"/>
                    </a:cubicBezTo>
                    <a:cubicBezTo>
                      <a:pt x="8835" y="7799"/>
                      <a:pt x="8608" y="8001"/>
                      <a:pt x="8406" y="8227"/>
                    </a:cubicBezTo>
                    <a:cubicBezTo>
                      <a:pt x="8085" y="6727"/>
                      <a:pt x="7418" y="4798"/>
                      <a:pt x="6049" y="3489"/>
                    </a:cubicBezTo>
                    <a:cubicBezTo>
                      <a:pt x="5572" y="3036"/>
                      <a:pt x="5096" y="2810"/>
                      <a:pt x="4632" y="2810"/>
                    </a:cubicBezTo>
                    <a:cubicBezTo>
                      <a:pt x="4513" y="2810"/>
                      <a:pt x="4394" y="2822"/>
                      <a:pt x="4275" y="2858"/>
                    </a:cubicBezTo>
                    <a:lnTo>
                      <a:pt x="4132" y="2893"/>
                    </a:lnTo>
                    <a:lnTo>
                      <a:pt x="4167" y="3048"/>
                    </a:lnTo>
                    <a:cubicBezTo>
                      <a:pt x="4441" y="4132"/>
                      <a:pt x="3715" y="5215"/>
                      <a:pt x="2608" y="5382"/>
                    </a:cubicBezTo>
                    <a:cubicBezTo>
                      <a:pt x="2507" y="5398"/>
                      <a:pt x="2406" y="5406"/>
                      <a:pt x="2307" y="5406"/>
                    </a:cubicBezTo>
                    <a:cubicBezTo>
                      <a:pt x="1324" y="5406"/>
                      <a:pt x="483" y="4626"/>
                      <a:pt x="429" y="3620"/>
                    </a:cubicBezTo>
                    <a:lnTo>
                      <a:pt x="417" y="3477"/>
                    </a:lnTo>
                    <a:cubicBezTo>
                      <a:pt x="381" y="2584"/>
                      <a:pt x="1191" y="1215"/>
                      <a:pt x="2417" y="619"/>
                    </a:cubicBezTo>
                    <a:cubicBezTo>
                      <a:pt x="2844" y="411"/>
                      <a:pt x="3290" y="309"/>
                      <a:pt x="3747" y="309"/>
                    </a:cubicBezTo>
                    <a:close/>
                    <a:moveTo>
                      <a:pt x="3769" y="1"/>
                    </a:moveTo>
                    <a:cubicBezTo>
                      <a:pt x="3149" y="1"/>
                      <a:pt x="2643" y="172"/>
                      <a:pt x="2286" y="345"/>
                    </a:cubicBezTo>
                    <a:cubicBezTo>
                      <a:pt x="857" y="1048"/>
                      <a:pt x="0" y="2643"/>
                      <a:pt x="131" y="3632"/>
                    </a:cubicBezTo>
                    <a:lnTo>
                      <a:pt x="143" y="3763"/>
                    </a:lnTo>
                    <a:cubicBezTo>
                      <a:pt x="284" y="4881"/>
                      <a:pt x="1238" y="5703"/>
                      <a:pt x="2335" y="5703"/>
                    </a:cubicBezTo>
                    <a:cubicBezTo>
                      <a:pt x="2441" y="5703"/>
                      <a:pt x="2548" y="5695"/>
                      <a:pt x="2655" y="5679"/>
                    </a:cubicBezTo>
                    <a:cubicBezTo>
                      <a:pt x="3882" y="5501"/>
                      <a:pt x="4715" y="4334"/>
                      <a:pt x="4489" y="3120"/>
                    </a:cubicBezTo>
                    <a:cubicBezTo>
                      <a:pt x="4532" y="3115"/>
                      <a:pt x="4575" y="3112"/>
                      <a:pt x="4618" y="3112"/>
                    </a:cubicBezTo>
                    <a:cubicBezTo>
                      <a:pt x="5008" y="3112"/>
                      <a:pt x="5417" y="3306"/>
                      <a:pt x="5846" y="3703"/>
                    </a:cubicBezTo>
                    <a:cubicBezTo>
                      <a:pt x="7251" y="5048"/>
                      <a:pt x="7882" y="7108"/>
                      <a:pt x="8168" y="8596"/>
                    </a:cubicBezTo>
                    <a:lnTo>
                      <a:pt x="8239" y="8930"/>
                    </a:lnTo>
                    <a:lnTo>
                      <a:pt x="8442" y="8656"/>
                    </a:lnTo>
                    <a:cubicBezTo>
                      <a:pt x="8692" y="8335"/>
                      <a:pt x="8989" y="8049"/>
                      <a:pt x="9335" y="7834"/>
                    </a:cubicBezTo>
                    <a:lnTo>
                      <a:pt x="9394" y="7787"/>
                    </a:lnTo>
                    <a:lnTo>
                      <a:pt x="9394" y="7703"/>
                    </a:lnTo>
                    <a:cubicBezTo>
                      <a:pt x="9418" y="5227"/>
                      <a:pt x="8644" y="3179"/>
                      <a:pt x="7120" y="1655"/>
                    </a:cubicBezTo>
                    <a:cubicBezTo>
                      <a:pt x="5837" y="372"/>
                      <a:pt x="4680" y="1"/>
                      <a:pt x="37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7" name="Google Shape;6647;p23"/>
              <p:cNvSpPr/>
              <p:nvPr/>
            </p:nvSpPr>
            <p:spPr>
              <a:xfrm>
                <a:off x="4617525" y="3833025"/>
                <a:ext cx="235475" cy="2322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9288" extrusionOk="0">
                    <a:moveTo>
                      <a:pt x="1310" y="311"/>
                    </a:moveTo>
                    <a:cubicBezTo>
                      <a:pt x="3680" y="311"/>
                      <a:pt x="5620" y="1049"/>
                      <a:pt x="7073" y="2501"/>
                    </a:cubicBezTo>
                    <a:cubicBezTo>
                      <a:pt x="8561" y="3990"/>
                      <a:pt x="9014" y="5585"/>
                      <a:pt x="8323" y="6990"/>
                    </a:cubicBezTo>
                    <a:cubicBezTo>
                      <a:pt x="7729" y="8179"/>
                      <a:pt x="6415" y="8991"/>
                      <a:pt x="5522" y="8991"/>
                    </a:cubicBezTo>
                    <a:cubicBezTo>
                      <a:pt x="5503" y="8991"/>
                      <a:pt x="5484" y="8991"/>
                      <a:pt x="5466" y="8990"/>
                    </a:cubicBezTo>
                    <a:lnTo>
                      <a:pt x="5335" y="8967"/>
                    </a:lnTo>
                    <a:cubicBezTo>
                      <a:pt x="4227" y="8895"/>
                      <a:pt x="3406" y="7895"/>
                      <a:pt x="3573" y="6788"/>
                    </a:cubicBezTo>
                    <a:cubicBezTo>
                      <a:pt x="3715" y="5841"/>
                      <a:pt x="4528" y="5181"/>
                      <a:pt x="5438" y="5181"/>
                    </a:cubicBezTo>
                    <a:cubicBezTo>
                      <a:pt x="5592" y="5181"/>
                      <a:pt x="5749" y="5200"/>
                      <a:pt x="5906" y="5240"/>
                    </a:cubicBezTo>
                    <a:lnTo>
                      <a:pt x="6049" y="5276"/>
                    </a:lnTo>
                    <a:lnTo>
                      <a:pt x="6085" y="5121"/>
                    </a:lnTo>
                    <a:cubicBezTo>
                      <a:pt x="6240" y="4537"/>
                      <a:pt x="6025" y="3942"/>
                      <a:pt x="5454" y="3347"/>
                    </a:cubicBezTo>
                    <a:cubicBezTo>
                      <a:pt x="4156" y="1978"/>
                      <a:pt x="2215" y="1311"/>
                      <a:pt x="715" y="1001"/>
                    </a:cubicBezTo>
                    <a:cubicBezTo>
                      <a:pt x="953" y="787"/>
                      <a:pt x="1144" y="561"/>
                      <a:pt x="1310" y="311"/>
                    </a:cubicBezTo>
                    <a:close/>
                    <a:moveTo>
                      <a:pt x="1337" y="1"/>
                    </a:moveTo>
                    <a:cubicBezTo>
                      <a:pt x="1301" y="1"/>
                      <a:pt x="1264" y="1"/>
                      <a:pt x="1227" y="1"/>
                    </a:cubicBezTo>
                    <a:lnTo>
                      <a:pt x="1144" y="1"/>
                    </a:lnTo>
                    <a:lnTo>
                      <a:pt x="1096" y="73"/>
                    </a:lnTo>
                    <a:cubicBezTo>
                      <a:pt x="882" y="418"/>
                      <a:pt x="596" y="716"/>
                      <a:pt x="275" y="966"/>
                    </a:cubicBezTo>
                    <a:lnTo>
                      <a:pt x="1" y="1168"/>
                    </a:lnTo>
                    <a:lnTo>
                      <a:pt x="334" y="1227"/>
                    </a:lnTo>
                    <a:cubicBezTo>
                      <a:pt x="1822" y="1513"/>
                      <a:pt x="3882" y="2144"/>
                      <a:pt x="5228" y="3549"/>
                    </a:cubicBezTo>
                    <a:cubicBezTo>
                      <a:pt x="5668" y="4025"/>
                      <a:pt x="5870" y="4478"/>
                      <a:pt x="5823" y="4907"/>
                    </a:cubicBezTo>
                    <a:cubicBezTo>
                      <a:pt x="5693" y="4884"/>
                      <a:pt x="5564" y="4873"/>
                      <a:pt x="5437" y="4873"/>
                    </a:cubicBezTo>
                    <a:cubicBezTo>
                      <a:pt x="4363" y="4873"/>
                      <a:pt x="3423" y="5654"/>
                      <a:pt x="3263" y="6740"/>
                    </a:cubicBezTo>
                    <a:cubicBezTo>
                      <a:pt x="3084" y="7966"/>
                      <a:pt x="3942" y="9098"/>
                      <a:pt x="5180" y="9252"/>
                    </a:cubicBezTo>
                    <a:lnTo>
                      <a:pt x="5299" y="9276"/>
                    </a:lnTo>
                    <a:cubicBezTo>
                      <a:pt x="5370" y="9276"/>
                      <a:pt x="5442" y="9276"/>
                      <a:pt x="5513" y="9288"/>
                    </a:cubicBezTo>
                    <a:cubicBezTo>
                      <a:pt x="6501" y="9288"/>
                      <a:pt x="7930" y="8443"/>
                      <a:pt x="8585" y="7121"/>
                    </a:cubicBezTo>
                    <a:cubicBezTo>
                      <a:pt x="9014" y="6240"/>
                      <a:pt x="9419" y="4430"/>
                      <a:pt x="7275" y="2287"/>
                    </a:cubicBezTo>
                    <a:cubicBezTo>
                      <a:pt x="5762" y="774"/>
                      <a:pt x="3753" y="1"/>
                      <a:pt x="1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8" name="Google Shape;6648;p23"/>
              <p:cNvSpPr/>
              <p:nvPr/>
            </p:nvSpPr>
            <p:spPr>
              <a:xfrm>
                <a:off x="43853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25" y="1"/>
                    </a:moveTo>
                    <a:lnTo>
                      <a:pt x="1" y="48"/>
                    </a:lnTo>
                    <a:lnTo>
                      <a:pt x="37" y="60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9" name="Google Shape;6649;p23"/>
              <p:cNvSpPr/>
              <p:nvPr/>
            </p:nvSpPr>
            <p:spPr>
              <a:xfrm>
                <a:off x="4380600" y="3833625"/>
                <a:ext cx="1015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704" extrusionOk="0">
                    <a:moveTo>
                      <a:pt x="274" y="1"/>
                    </a:moveTo>
                    <a:lnTo>
                      <a:pt x="72" y="382"/>
                    </a:lnTo>
                    <a:lnTo>
                      <a:pt x="0" y="584"/>
                    </a:lnTo>
                    <a:lnTo>
                      <a:pt x="405" y="703"/>
                    </a:lnTo>
                    <a:lnTo>
                      <a:pt x="405" y="703"/>
                    </a:lnTo>
                    <a:lnTo>
                      <a:pt x="369" y="453"/>
                    </a:lnTo>
                    <a:cubicBezTo>
                      <a:pt x="369" y="430"/>
                      <a:pt x="369" y="418"/>
                      <a:pt x="369" y="406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0" name="Google Shape;6650;p23"/>
              <p:cNvSpPr/>
              <p:nvPr/>
            </p:nvSpPr>
            <p:spPr>
              <a:xfrm>
                <a:off x="4352925" y="36547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6334" y="0"/>
                    </a:moveTo>
                    <a:lnTo>
                      <a:pt x="6334" y="0"/>
                    </a:lnTo>
                    <a:cubicBezTo>
                      <a:pt x="5870" y="72"/>
                      <a:pt x="5429" y="250"/>
                      <a:pt x="5036" y="500"/>
                    </a:cubicBezTo>
                    <a:cubicBezTo>
                      <a:pt x="4679" y="727"/>
                      <a:pt x="4358" y="1012"/>
                      <a:pt x="4108" y="1346"/>
                    </a:cubicBezTo>
                    <a:cubicBezTo>
                      <a:pt x="3691" y="1905"/>
                      <a:pt x="3417" y="2560"/>
                      <a:pt x="3322" y="3251"/>
                    </a:cubicBezTo>
                    <a:cubicBezTo>
                      <a:pt x="3274" y="2155"/>
                      <a:pt x="2893" y="739"/>
                      <a:pt x="1167" y="691"/>
                    </a:cubicBezTo>
                    <a:cubicBezTo>
                      <a:pt x="1167" y="691"/>
                      <a:pt x="0" y="798"/>
                      <a:pt x="0" y="1858"/>
                    </a:cubicBezTo>
                    <a:cubicBezTo>
                      <a:pt x="0" y="2917"/>
                      <a:pt x="1631" y="2846"/>
                      <a:pt x="1762" y="4048"/>
                    </a:cubicBezTo>
                    <a:cubicBezTo>
                      <a:pt x="1798" y="4346"/>
                      <a:pt x="1857" y="4715"/>
                      <a:pt x="1869" y="5132"/>
                    </a:cubicBezTo>
                    <a:cubicBezTo>
                      <a:pt x="2000" y="5275"/>
                      <a:pt x="2096" y="5441"/>
                      <a:pt x="2167" y="5620"/>
                    </a:cubicBezTo>
                    <a:cubicBezTo>
                      <a:pt x="2584" y="6608"/>
                      <a:pt x="2405" y="7573"/>
                      <a:pt x="2119" y="8311"/>
                    </a:cubicBezTo>
                    <a:cubicBezTo>
                      <a:pt x="2179" y="8394"/>
                      <a:pt x="2226" y="8466"/>
                      <a:pt x="2226" y="8466"/>
                    </a:cubicBezTo>
                    <a:cubicBezTo>
                      <a:pt x="2783" y="8080"/>
                      <a:pt x="3193" y="7969"/>
                      <a:pt x="3479" y="7969"/>
                    </a:cubicBezTo>
                    <a:cubicBezTo>
                      <a:pt x="3829" y="7969"/>
                      <a:pt x="3993" y="8135"/>
                      <a:pt x="4012" y="8168"/>
                    </a:cubicBezTo>
                    <a:cubicBezTo>
                      <a:pt x="4060" y="8216"/>
                      <a:pt x="4608" y="8656"/>
                      <a:pt x="3893" y="9978"/>
                    </a:cubicBezTo>
                    <a:cubicBezTo>
                      <a:pt x="3893" y="9978"/>
                      <a:pt x="4012" y="10049"/>
                      <a:pt x="4167" y="10156"/>
                    </a:cubicBezTo>
                    <a:cubicBezTo>
                      <a:pt x="4572" y="9996"/>
                      <a:pt x="5004" y="9915"/>
                      <a:pt x="5435" y="9915"/>
                    </a:cubicBezTo>
                    <a:cubicBezTo>
                      <a:pt x="5867" y="9915"/>
                      <a:pt x="6298" y="9996"/>
                      <a:pt x="6703" y="10156"/>
                    </a:cubicBezTo>
                    <a:cubicBezTo>
                      <a:pt x="6870" y="10216"/>
                      <a:pt x="7037" y="10323"/>
                      <a:pt x="7179" y="10430"/>
                    </a:cubicBezTo>
                    <a:cubicBezTo>
                      <a:pt x="7584" y="10454"/>
                      <a:pt x="7953" y="10502"/>
                      <a:pt x="8251" y="10537"/>
                    </a:cubicBezTo>
                    <a:cubicBezTo>
                      <a:pt x="9454" y="10692"/>
                      <a:pt x="9382" y="12311"/>
                      <a:pt x="10442" y="12311"/>
                    </a:cubicBezTo>
                    <a:cubicBezTo>
                      <a:pt x="11513" y="12311"/>
                      <a:pt x="11609" y="11145"/>
                      <a:pt x="11609" y="11145"/>
                    </a:cubicBezTo>
                    <a:cubicBezTo>
                      <a:pt x="11573" y="9418"/>
                      <a:pt x="10156" y="9025"/>
                      <a:pt x="9061" y="8990"/>
                    </a:cubicBezTo>
                    <a:cubicBezTo>
                      <a:pt x="9739" y="8882"/>
                      <a:pt x="10394" y="8620"/>
                      <a:pt x="10954" y="8204"/>
                    </a:cubicBezTo>
                    <a:cubicBezTo>
                      <a:pt x="11299" y="7954"/>
                      <a:pt x="11585" y="7644"/>
                      <a:pt x="11811" y="7287"/>
                    </a:cubicBezTo>
                    <a:cubicBezTo>
                      <a:pt x="12073" y="6882"/>
                      <a:pt x="12240" y="6442"/>
                      <a:pt x="12323" y="5989"/>
                    </a:cubicBezTo>
                    <a:cubicBezTo>
                      <a:pt x="12110" y="5866"/>
                      <a:pt x="11865" y="5815"/>
                      <a:pt x="11606" y="5815"/>
                    </a:cubicBezTo>
                    <a:cubicBezTo>
                      <a:pt x="10443" y="5815"/>
                      <a:pt x="9001" y="6835"/>
                      <a:pt x="9001" y="6835"/>
                    </a:cubicBezTo>
                    <a:cubicBezTo>
                      <a:pt x="12978" y="3810"/>
                      <a:pt x="11263" y="1370"/>
                      <a:pt x="11132" y="1191"/>
                    </a:cubicBezTo>
                    <a:cubicBezTo>
                      <a:pt x="11048" y="1129"/>
                      <a:pt x="10456" y="712"/>
                      <a:pt x="9536" y="712"/>
                    </a:cubicBezTo>
                    <a:cubicBezTo>
                      <a:pt x="8512" y="712"/>
                      <a:pt x="7081" y="1228"/>
                      <a:pt x="5489" y="3322"/>
                    </a:cubicBezTo>
                    <a:cubicBezTo>
                      <a:pt x="5489" y="3322"/>
                      <a:pt x="7001" y="1167"/>
                      <a:pt x="6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1" name="Google Shape;6651;p23"/>
              <p:cNvSpPr/>
              <p:nvPr/>
            </p:nvSpPr>
            <p:spPr>
              <a:xfrm>
                <a:off x="4349350" y="36508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6382" y="310"/>
                    </a:moveTo>
                    <a:cubicBezTo>
                      <a:pt x="6870" y="1405"/>
                      <a:pt x="5513" y="3358"/>
                      <a:pt x="5489" y="3382"/>
                    </a:cubicBezTo>
                    <a:lnTo>
                      <a:pt x="5739" y="3561"/>
                    </a:lnTo>
                    <a:cubicBezTo>
                      <a:pt x="7303" y="1504"/>
                      <a:pt x="8682" y="996"/>
                      <a:pt x="9662" y="996"/>
                    </a:cubicBezTo>
                    <a:cubicBezTo>
                      <a:pt x="10481" y="996"/>
                      <a:pt x="11021" y="1350"/>
                      <a:pt x="11156" y="1453"/>
                    </a:cubicBezTo>
                    <a:cubicBezTo>
                      <a:pt x="11371" y="1751"/>
                      <a:pt x="12823" y="4001"/>
                      <a:pt x="9049" y="6870"/>
                    </a:cubicBezTo>
                    <a:lnTo>
                      <a:pt x="9227" y="7109"/>
                    </a:lnTo>
                    <a:cubicBezTo>
                      <a:pt x="9248" y="7098"/>
                      <a:pt x="10658" y="6110"/>
                      <a:pt x="11753" y="6110"/>
                    </a:cubicBezTo>
                    <a:cubicBezTo>
                      <a:pt x="11948" y="6110"/>
                      <a:pt x="12134" y="6142"/>
                      <a:pt x="12299" y="6216"/>
                    </a:cubicBezTo>
                    <a:cubicBezTo>
                      <a:pt x="12121" y="7025"/>
                      <a:pt x="11668" y="7752"/>
                      <a:pt x="11002" y="8240"/>
                    </a:cubicBezTo>
                    <a:cubicBezTo>
                      <a:pt x="10466" y="8633"/>
                      <a:pt x="9835" y="8894"/>
                      <a:pt x="9180" y="8990"/>
                    </a:cubicBezTo>
                    <a:lnTo>
                      <a:pt x="7751" y="9240"/>
                    </a:lnTo>
                    <a:lnTo>
                      <a:pt x="9192" y="9287"/>
                    </a:lnTo>
                    <a:cubicBezTo>
                      <a:pt x="10263" y="9335"/>
                      <a:pt x="11561" y="9716"/>
                      <a:pt x="11609" y="11288"/>
                    </a:cubicBezTo>
                    <a:cubicBezTo>
                      <a:pt x="11597" y="11323"/>
                      <a:pt x="11502" y="12312"/>
                      <a:pt x="10585" y="12312"/>
                    </a:cubicBezTo>
                    <a:cubicBezTo>
                      <a:pt x="10156" y="12312"/>
                      <a:pt x="9930" y="11966"/>
                      <a:pt x="9680" y="11561"/>
                    </a:cubicBezTo>
                    <a:cubicBezTo>
                      <a:pt x="9406" y="11121"/>
                      <a:pt x="9097" y="10621"/>
                      <a:pt x="8418" y="10549"/>
                    </a:cubicBezTo>
                    <a:lnTo>
                      <a:pt x="8227" y="10526"/>
                    </a:lnTo>
                    <a:cubicBezTo>
                      <a:pt x="7965" y="10490"/>
                      <a:pt x="7692" y="10454"/>
                      <a:pt x="7370" y="10442"/>
                    </a:cubicBezTo>
                    <a:cubicBezTo>
                      <a:pt x="7227" y="10335"/>
                      <a:pt x="7084" y="10240"/>
                      <a:pt x="6918" y="10168"/>
                    </a:cubicBezTo>
                    <a:cubicBezTo>
                      <a:pt x="6514" y="10003"/>
                      <a:pt x="6088" y="9920"/>
                      <a:pt x="5644" y="9920"/>
                    </a:cubicBezTo>
                    <a:cubicBezTo>
                      <a:pt x="5226" y="9920"/>
                      <a:pt x="4791" y="9994"/>
                      <a:pt x="4346" y="10145"/>
                    </a:cubicBezTo>
                    <a:lnTo>
                      <a:pt x="4239" y="10073"/>
                    </a:lnTo>
                    <a:cubicBezTo>
                      <a:pt x="4929" y="8752"/>
                      <a:pt x="4334" y="8252"/>
                      <a:pt x="4286" y="8216"/>
                    </a:cubicBezTo>
                    <a:cubicBezTo>
                      <a:pt x="4251" y="8180"/>
                      <a:pt x="4046" y="7980"/>
                      <a:pt x="3627" y="7980"/>
                    </a:cubicBezTo>
                    <a:cubicBezTo>
                      <a:pt x="3343" y="7980"/>
                      <a:pt x="2960" y="8072"/>
                      <a:pt x="2465" y="8371"/>
                    </a:cubicBezTo>
                    <a:cubicBezTo>
                      <a:pt x="2810" y="7430"/>
                      <a:pt x="2810" y="6537"/>
                      <a:pt x="2465" y="5716"/>
                    </a:cubicBezTo>
                    <a:cubicBezTo>
                      <a:pt x="2393" y="5549"/>
                      <a:pt x="2286" y="5382"/>
                      <a:pt x="2167" y="5227"/>
                    </a:cubicBezTo>
                    <a:cubicBezTo>
                      <a:pt x="2155" y="4918"/>
                      <a:pt x="2119" y="4644"/>
                      <a:pt x="2084" y="4394"/>
                    </a:cubicBezTo>
                    <a:lnTo>
                      <a:pt x="2060" y="4192"/>
                    </a:lnTo>
                    <a:cubicBezTo>
                      <a:pt x="1988" y="3525"/>
                      <a:pt x="1488" y="3203"/>
                      <a:pt x="1036" y="2929"/>
                    </a:cubicBezTo>
                    <a:cubicBezTo>
                      <a:pt x="643" y="2679"/>
                      <a:pt x="298" y="2465"/>
                      <a:pt x="298" y="2025"/>
                    </a:cubicBezTo>
                    <a:cubicBezTo>
                      <a:pt x="298" y="1108"/>
                      <a:pt x="1286" y="1001"/>
                      <a:pt x="1310" y="1001"/>
                    </a:cubicBezTo>
                    <a:cubicBezTo>
                      <a:pt x="2893" y="1048"/>
                      <a:pt x="3274" y="2334"/>
                      <a:pt x="3322" y="3418"/>
                    </a:cubicBezTo>
                    <a:lnTo>
                      <a:pt x="3370" y="4858"/>
                    </a:lnTo>
                    <a:lnTo>
                      <a:pt x="3620" y="3430"/>
                    </a:lnTo>
                    <a:cubicBezTo>
                      <a:pt x="3715" y="2775"/>
                      <a:pt x="3977" y="2144"/>
                      <a:pt x="4370" y="1596"/>
                    </a:cubicBezTo>
                    <a:cubicBezTo>
                      <a:pt x="4858" y="941"/>
                      <a:pt x="5584" y="477"/>
                      <a:pt x="6382" y="310"/>
                    </a:cubicBezTo>
                    <a:close/>
                    <a:moveTo>
                      <a:pt x="6549" y="1"/>
                    </a:moveTo>
                    <a:lnTo>
                      <a:pt x="6453" y="12"/>
                    </a:lnTo>
                    <a:cubicBezTo>
                      <a:pt x="5977" y="84"/>
                      <a:pt x="5513" y="262"/>
                      <a:pt x="5096" y="536"/>
                    </a:cubicBezTo>
                    <a:cubicBezTo>
                      <a:pt x="4727" y="774"/>
                      <a:pt x="4394" y="1072"/>
                      <a:pt x="4132" y="1429"/>
                    </a:cubicBezTo>
                    <a:cubicBezTo>
                      <a:pt x="3870" y="1786"/>
                      <a:pt x="3655" y="2179"/>
                      <a:pt x="3524" y="2596"/>
                    </a:cubicBezTo>
                    <a:cubicBezTo>
                      <a:pt x="3251" y="1405"/>
                      <a:pt x="2489" y="739"/>
                      <a:pt x="1298" y="715"/>
                    </a:cubicBezTo>
                    <a:cubicBezTo>
                      <a:pt x="845" y="751"/>
                      <a:pt x="0" y="1084"/>
                      <a:pt x="0" y="2025"/>
                    </a:cubicBezTo>
                    <a:cubicBezTo>
                      <a:pt x="0" y="2632"/>
                      <a:pt x="464" y="2929"/>
                      <a:pt x="881" y="3191"/>
                    </a:cubicBezTo>
                    <a:cubicBezTo>
                      <a:pt x="1310" y="3441"/>
                      <a:pt x="1703" y="3691"/>
                      <a:pt x="1762" y="4227"/>
                    </a:cubicBezTo>
                    <a:lnTo>
                      <a:pt x="1786" y="4430"/>
                    </a:lnTo>
                    <a:cubicBezTo>
                      <a:pt x="1822" y="4680"/>
                      <a:pt x="1858" y="4977"/>
                      <a:pt x="1869" y="5299"/>
                    </a:cubicBezTo>
                    <a:lnTo>
                      <a:pt x="1869" y="5346"/>
                    </a:lnTo>
                    <a:lnTo>
                      <a:pt x="1905" y="5382"/>
                    </a:lnTo>
                    <a:cubicBezTo>
                      <a:pt x="2024" y="5513"/>
                      <a:pt x="2108" y="5668"/>
                      <a:pt x="2179" y="5835"/>
                    </a:cubicBezTo>
                    <a:cubicBezTo>
                      <a:pt x="2512" y="6620"/>
                      <a:pt x="2489" y="7490"/>
                      <a:pt x="2131" y="8406"/>
                    </a:cubicBezTo>
                    <a:lnTo>
                      <a:pt x="2096" y="8490"/>
                    </a:lnTo>
                    <a:lnTo>
                      <a:pt x="2143" y="8561"/>
                    </a:lnTo>
                    <a:cubicBezTo>
                      <a:pt x="2203" y="8633"/>
                      <a:pt x="2250" y="8692"/>
                      <a:pt x="2250" y="8692"/>
                    </a:cubicBezTo>
                    <a:lnTo>
                      <a:pt x="2334" y="8823"/>
                    </a:lnTo>
                    <a:lnTo>
                      <a:pt x="2453" y="8740"/>
                    </a:lnTo>
                    <a:cubicBezTo>
                      <a:pt x="2976" y="8384"/>
                      <a:pt x="3355" y="8284"/>
                      <a:pt x="3614" y="8284"/>
                    </a:cubicBezTo>
                    <a:cubicBezTo>
                      <a:pt x="3927" y="8284"/>
                      <a:pt x="4066" y="8429"/>
                      <a:pt x="4072" y="8442"/>
                    </a:cubicBezTo>
                    <a:cubicBezTo>
                      <a:pt x="4096" y="8454"/>
                      <a:pt x="4584" y="8835"/>
                      <a:pt x="3905" y="10061"/>
                    </a:cubicBezTo>
                    <a:lnTo>
                      <a:pt x="3834" y="10192"/>
                    </a:lnTo>
                    <a:lnTo>
                      <a:pt x="3965" y="10264"/>
                    </a:lnTo>
                    <a:cubicBezTo>
                      <a:pt x="4060" y="10311"/>
                      <a:pt x="4144" y="10371"/>
                      <a:pt x="4227" y="10430"/>
                    </a:cubicBezTo>
                    <a:lnTo>
                      <a:pt x="4298" y="10478"/>
                    </a:lnTo>
                    <a:lnTo>
                      <a:pt x="4370" y="10442"/>
                    </a:lnTo>
                    <a:cubicBezTo>
                      <a:pt x="4804" y="10288"/>
                      <a:pt x="5224" y="10210"/>
                      <a:pt x="5629" y="10210"/>
                    </a:cubicBezTo>
                    <a:cubicBezTo>
                      <a:pt x="6034" y="10210"/>
                      <a:pt x="6424" y="10288"/>
                      <a:pt x="6799" y="10442"/>
                    </a:cubicBezTo>
                    <a:cubicBezTo>
                      <a:pt x="6953" y="10514"/>
                      <a:pt x="7096" y="10597"/>
                      <a:pt x="7227" y="10704"/>
                    </a:cubicBezTo>
                    <a:lnTo>
                      <a:pt x="7263" y="10740"/>
                    </a:lnTo>
                    <a:lnTo>
                      <a:pt x="7322" y="10740"/>
                    </a:lnTo>
                    <a:cubicBezTo>
                      <a:pt x="7644" y="10752"/>
                      <a:pt x="7930" y="10788"/>
                      <a:pt x="8192" y="10823"/>
                    </a:cubicBezTo>
                    <a:lnTo>
                      <a:pt x="8394" y="10847"/>
                    </a:lnTo>
                    <a:cubicBezTo>
                      <a:pt x="8918" y="10907"/>
                      <a:pt x="9168" y="11288"/>
                      <a:pt x="9430" y="11728"/>
                    </a:cubicBezTo>
                    <a:cubicBezTo>
                      <a:pt x="9692" y="12169"/>
                      <a:pt x="9989" y="12609"/>
                      <a:pt x="10585" y="12609"/>
                    </a:cubicBezTo>
                    <a:lnTo>
                      <a:pt x="10609" y="12633"/>
                    </a:lnTo>
                    <a:cubicBezTo>
                      <a:pt x="11549" y="12633"/>
                      <a:pt x="11883" y="11776"/>
                      <a:pt x="11918" y="11311"/>
                    </a:cubicBezTo>
                    <a:cubicBezTo>
                      <a:pt x="11894" y="10133"/>
                      <a:pt x="11228" y="9371"/>
                      <a:pt x="10037" y="9109"/>
                    </a:cubicBezTo>
                    <a:cubicBezTo>
                      <a:pt x="10454" y="8966"/>
                      <a:pt x="10847" y="8764"/>
                      <a:pt x="11204" y="8502"/>
                    </a:cubicBezTo>
                    <a:cubicBezTo>
                      <a:pt x="11561" y="8240"/>
                      <a:pt x="11859" y="7906"/>
                      <a:pt x="12097" y="7537"/>
                    </a:cubicBezTo>
                    <a:cubicBezTo>
                      <a:pt x="12371" y="7120"/>
                      <a:pt x="12549" y="6656"/>
                      <a:pt x="12621" y="6168"/>
                    </a:cubicBezTo>
                    <a:lnTo>
                      <a:pt x="12633" y="6073"/>
                    </a:lnTo>
                    <a:lnTo>
                      <a:pt x="12549" y="6025"/>
                    </a:lnTo>
                    <a:cubicBezTo>
                      <a:pt x="12312" y="5893"/>
                      <a:pt x="12044" y="5839"/>
                      <a:pt x="11763" y="5839"/>
                    </a:cubicBezTo>
                    <a:cubicBezTo>
                      <a:pt x="11284" y="5839"/>
                      <a:pt x="10769" y="5997"/>
                      <a:pt x="10311" y="6192"/>
                    </a:cubicBezTo>
                    <a:cubicBezTo>
                      <a:pt x="12692" y="3787"/>
                      <a:pt x="11764" y="1858"/>
                      <a:pt x="11466" y="1382"/>
                    </a:cubicBezTo>
                    <a:lnTo>
                      <a:pt x="11490" y="1358"/>
                    </a:lnTo>
                    <a:lnTo>
                      <a:pt x="11383" y="1263"/>
                    </a:lnTo>
                    <a:lnTo>
                      <a:pt x="11311" y="1144"/>
                    </a:lnTo>
                    <a:lnTo>
                      <a:pt x="11263" y="1179"/>
                    </a:lnTo>
                    <a:cubicBezTo>
                      <a:pt x="11049" y="1040"/>
                      <a:pt x="10477" y="735"/>
                      <a:pt x="9666" y="735"/>
                    </a:cubicBezTo>
                    <a:cubicBezTo>
                      <a:pt x="8811" y="735"/>
                      <a:pt x="7689" y="1075"/>
                      <a:pt x="6441" y="2310"/>
                    </a:cubicBezTo>
                    <a:cubicBezTo>
                      <a:pt x="6751" y="1596"/>
                      <a:pt x="6965" y="715"/>
                      <a:pt x="6608" y="84"/>
                    </a:cubicBezTo>
                    <a:lnTo>
                      <a:pt x="65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2" name="Google Shape;6652;p23"/>
              <p:cNvSpPr/>
              <p:nvPr/>
            </p:nvSpPr>
            <p:spPr>
              <a:xfrm>
                <a:off x="4257675" y="3696725"/>
                <a:ext cx="161925" cy="1732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30" extrusionOk="0">
                    <a:moveTo>
                      <a:pt x="691" y="643"/>
                    </a:moveTo>
                    <a:cubicBezTo>
                      <a:pt x="1048" y="1619"/>
                      <a:pt x="2179" y="1988"/>
                      <a:pt x="3274" y="2346"/>
                    </a:cubicBezTo>
                    <a:cubicBezTo>
                      <a:pt x="4155" y="2643"/>
                      <a:pt x="5060" y="2941"/>
                      <a:pt x="5572" y="3548"/>
                    </a:cubicBezTo>
                    <a:cubicBezTo>
                      <a:pt x="5679" y="3679"/>
                      <a:pt x="5775" y="3834"/>
                      <a:pt x="5846" y="4001"/>
                    </a:cubicBezTo>
                    <a:cubicBezTo>
                      <a:pt x="6144" y="4739"/>
                      <a:pt x="6156" y="5584"/>
                      <a:pt x="5882" y="6334"/>
                    </a:cubicBezTo>
                    <a:cubicBezTo>
                      <a:pt x="5715" y="6144"/>
                      <a:pt x="5513" y="5977"/>
                      <a:pt x="5286" y="5858"/>
                    </a:cubicBezTo>
                    <a:cubicBezTo>
                      <a:pt x="5120" y="5096"/>
                      <a:pt x="4441" y="4620"/>
                      <a:pt x="3834" y="4477"/>
                    </a:cubicBezTo>
                    <a:cubicBezTo>
                      <a:pt x="3733" y="4452"/>
                      <a:pt x="3638" y="4441"/>
                      <a:pt x="3548" y="4441"/>
                    </a:cubicBezTo>
                    <a:cubicBezTo>
                      <a:pt x="3023" y="4441"/>
                      <a:pt x="2685" y="4822"/>
                      <a:pt x="2512" y="5167"/>
                    </a:cubicBezTo>
                    <a:cubicBezTo>
                      <a:pt x="2334" y="4608"/>
                      <a:pt x="2905" y="3965"/>
                      <a:pt x="2905" y="3965"/>
                    </a:cubicBezTo>
                    <a:lnTo>
                      <a:pt x="3381" y="3429"/>
                    </a:lnTo>
                    <a:lnTo>
                      <a:pt x="2727" y="3727"/>
                    </a:lnTo>
                    <a:cubicBezTo>
                      <a:pt x="2526" y="3822"/>
                      <a:pt x="2012" y="4017"/>
                      <a:pt x="1638" y="4017"/>
                    </a:cubicBezTo>
                    <a:cubicBezTo>
                      <a:pt x="1546" y="4017"/>
                      <a:pt x="1462" y="4005"/>
                      <a:pt x="1393" y="3977"/>
                    </a:cubicBezTo>
                    <a:cubicBezTo>
                      <a:pt x="1322" y="3953"/>
                      <a:pt x="1274" y="3905"/>
                      <a:pt x="1250" y="3846"/>
                    </a:cubicBezTo>
                    <a:cubicBezTo>
                      <a:pt x="1072" y="3346"/>
                      <a:pt x="1298" y="3167"/>
                      <a:pt x="1298" y="3167"/>
                    </a:cubicBezTo>
                    <a:lnTo>
                      <a:pt x="1488" y="3048"/>
                    </a:lnTo>
                    <a:lnTo>
                      <a:pt x="1298" y="2917"/>
                    </a:lnTo>
                    <a:cubicBezTo>
                      <a:pt x="750" y="2560"/>
                      <a:pt x="452" y="2155"/>
                      <a:pt x="393" y="1703"/>
                    </a:cubicBezTo>
                    <a:cubicBezTo>
                      <a:pt x="369" y="1334"/>
                      <a:pt x="476" y="953"/>
                      <a:pt x="691" y="643"/>
                    </a:cubicBezTo>
                    <a:close/>
                    <a:moveTo>
                      <a:pt x="845" y="0"/>
                    </a:moveTo>
                    <a:lnTo>
                      <a:pt x="655" y="191"/>
                    </a:lnTo>
                    <a:cubicBezTo>
                      <a:pt x="631" y="226"/>
                      <a:pt x="0" y="881"/>
                      <a:pt x="95" y="1727"/>
                    </a:cubicBezTo>
                    <a:cubicBezTo>
                      <a:pt x="155" y="2238"/>
                      <a:pt x="464" y="2679"/>
                      <a:pt x="988" y="3072"/>
                    </a:cubicBezTo>
                    <a:cubicBezTo>
                      <a:pt x="893" y="3215"/>
                      <a:pt x="810" y="3501"/>
                      <a:pt x="976" y="3941"/>
                    </a:cubicBezTo>
                    <a:cubicBezTo>
                      <a:pt x="1024" y="4084"/>
                      <a:pt x="1131" y="4203"/>
                      <a:pt x="1274" y="4251"/>
                    </a:cubicBezTo>
                    <a:cubicBezTo>
                      <a:pt x="1381" y="4296"/>
                      <a:pt x="1507" y="4314"/>
                      <a:pt x="1640" y="4314"/>
                    </a:cubicBezTo>
                    <a:cubicBezTo>
                      <a:pt x="1891" y="4314"/>
                      <a:pt x="2167" y="4249"/>
                      <a:pt x="2393" y="4179"/>
                    </a:cubicBezTo>
                    <a:lnTo>
                      <a:pt x="2393" y="4179"/>
                    </a:lnTo>
                    <a:cubicBezTo>
                      <a:pt x="2167" y="4584"/>
                      <a:pt x="2036" y="5156"/>
                      <a:pt x="2417" y="5608"/>
                    </a:cubicBezTo>
                    <a:lnTo>
                      <a:pt x="2607" y="5822"/>
                    </a:lnTo>
                    <a:lnTo>
                      <a:pt x="2679" y="5548"/>
                    </a:lnTo>
                    <a:cubicBezTo>
                      <a:pt x="2690" y="5505"/>
                      <a:pt x="2906" y="4737"/>
                      <a:pt x="3551" y="4737"/>
                    </a:cubicBezTo>
                    <a:cubicBezTo>
                      <a:pt x="3617" y="4737"/>
                      <a:pt x="3687" y="4745"/>
                      <a:pt x="3762" y="4763"/>
                    </a:cubicBezTo>
                    <a:cubicBezTo>
                      <a:pt x="4262" y="4882"/>
                      <a:pt x="4858" y="5286"/>
                      <a:pt x="4989" y="5929"/>
                    </a:cubicBezTo>
                    <a:lnTo>
                      <a:pt x="5013" y="6084"/>
                    </a:lnTo>
                    <a:lnTo>
                      <a:pt x="5096" y="6108"/>
                    </a:lnTo>
                    <a:cubicBezTo>
                      <a:pt x="5394" y="6215"/>
                      <a:pt x="5691" y="6572"/>
                      <a:pt x="5810" y="6727"/>
                    </a:cubicBezTo>
                    <a:lnTo>
                      <a:pt x="5965" y="6930"/>
                    </a:lnTo>
                    <a:lnTo>
                      <a:pt x="6060" y="6703"/>
                    </a:lnTo>
                    <a:cubicBezTo>
                      <a:pt x="6453" y="5703"/>
                      <a:pt x="6477" y="4751"/>
                      <a:pt x="6108" y="3893"/>
                    </a:cubicBezTo>
                    <a:cubicBezTo>
                      <a:pt x="6036" y="3703"/>
                      <a:pt x="5929" y="3524"/>
                      <a:pt x="5786" y="3370"/>
                    </a:cubicBezTo>
                    <a:cubicBezTo>
                      <a:pt x="5227" y="2691"/>
                      <a:pt x="4274" y="2369"/>
                      <a:pt x="3358" y="2072"/>
                    </a:cubicBezTo>
                    <a:cubicBezTo>
                      <a:pt x="2191" y="1679"/>
                      <a:pt x="1083" y="1322"/>
                      <a:pt x="893" y="286"/>
                    </a:cubicBez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3" name="Google Shape;6653;p23"/>
              <p:cNvSpPr/>
              <p:nvPr/>
            </p:nvSpPr>
            <p:spPr>
              <a:xfrm>
                <a:off x="4449050" y="3899125"/>
                <a:ext cx="170300" cy="1568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75" extrusionOk="0">
                    <a:moveTo>
                      <a:pt x="1606" y="280"/>
                    </a:moveTo>
                    <a:cubicBezTo>
                      <a:pt x="2016" y="280"/>
                      <a:pt x="2424" y="359"/>
                      <a:pt x="2811" y="512"/>
                    </a:cubicBezTo>
                    <a:cubicBezTo>
                      <a:pt x="2965" y="584"/>
                      <a:pt x="3108" y="667"/>
                      <a:pt x="3239" y="774"/>
                    </a:cubicBezTo>
                    <a:cubicBezTo>
                      <a:pt x="3858" y="1286"/>
                      <a:pt x="4156" y="2203"/>
                      <a:pt x="4454" y="3096"/>
                    </a:cubicBezTo>
                    <a:cubicBezTo>
                      <a:pt x="4823" y="4179"/>
                      <a:pt x="5192" y="5311"/>
                      <a:pt x="6168" y="5668"/>
                    </a:cubicBezTo>
                    <a:cubicBezTo>
                      <a:pt x="5889" y="5871"/>
                      <a:pt x="5553" y="5969"/>
                      <a:pt x="5210" y="5969"/>
                    </a:cubicBezTo>
                    <a:cubicBezTo>
                      <a:pt x="5172" y="5969"/>
                      <a:pt x="5135" y="5968"/>
                      <a:pt x="5097" y="5965"/>
                    </a:cubicBezTo>
                    <a:cubicBezTo>
                      <a:pt x="4656" y="5918"/>
                      <a:pt x="4239" y="5608"/>
                      <a:pt x="3894" y="5060"/>
                    </a:cubicBezTo>
                    <a:lnTo>
                      <a:pt x="3775" y="4882"/>
                    </a:lnTo>
                    <a:lnTo>
                      <a:pt x="3644" y="5060"/>
                    </a:lnTo>
                    <a:cubicBezTo>
                      <a:pt x="3636" y="5069"/>
                      <a:pt x="3550" y="5184"/>
                      <a:pt x="3325" y="5184"/>
                    </a:cubicBezTo>
                    <a:cubicBezTo>
                      <a:pt x="3231" y="5184"/>
                      <a:pt x="3112" y="5164"/>
                      <a:pt x="2965" y="5108"/>
                    </a:cubicBezTo>
                    <a:cubicBezTo>
                      <a:pt x="2894" y="5084"/>
                      <a:pt x="2846" y="5037"/>
                      <a:pt x="2823" y="4977"/>
                    </a:cubicBezTo>
                    <a:cubicBezTo>
                      <a:pt x="2680" y="4632"/>
                      <a:pt x="2965" y="3894"/>
                      <a:pt x="3073" y="3632"/>
                    </a:cubicBezTo>
                    <a:lnTo>
                      <a:pt x="3370" y="2977"/>
                    </a:lnTo>
                    <a:lnTo>
                      <a:pt x="2846" y="3465"/>
                    </a:lnTo>
                    <a:cubicBezTo>
                      <a:pt x="2836" y="3465"/>
                      <a:pt x="2356" y="3881"/>
                      <a:pt x="1873" y="3881"/>
                    </a:cubicBezTo>
                    <a:cubicBezTo>
                      <a:pt x="1796" y="3881"/>
                      <a:pt x="1719" y="3871"/>
                      <a:pt x="1644" y="3846"/>
                    </a:cubicBezTo>
                    <a:cubicBezTo>
                      <a:pt x="2049" y="3644"/>
                      <a:pt x="2489" y="3215"/>
                      <a:pt x="2334" y="2524"/>
                    </a:cubicBezTo>
                    <a:cubicBezTo>
                      <a:pt x="2203" y="1989"/>
                      <a:pt x="1799" y="1358"/>
                      <a:pt x="1132" y="1131"/>
                    </a:cubicBezTo>
                    <a:cubicBezTo>
                      <a:pt x="1048" y="846"/>
                      <a:pt x="882" y="608"/>
                      <a:pt x="644" y="429"/>
                    </a:cubicBezTo>
                    <a:cubicBezTo>
                      <a:pt x="958" y="329"/>
                      <a:pt x="1282" y="280"/>
                      <a:pt x="1606" y="280"/>
                    </a:cubicBezTo>
                    <a:close/>
                    <a:moveTo>
                      <a:pt x="1645" y="0"/>
                    </a:moveTo>
                    <a:cubicBezTo>
                      <a:pt x="1203" y="0"/>
                      <a:pt x="745" y="84"/>
                      <a:pt x="275" y="250"/>
                    </a:cubicBezTo>
                    <a:lnTo>
                      <a:pt x="1" y="346"/>
                    </a:lnTo>
                    <a:lnTo>
                      <a:pt x="239" y="512"/>
                    </a:lnTo>
                    <a:cubicBezTo>
                      <a:pt x="620" y="774"/>
                      <a:pt x="846" y="1048"/>
                      <a:pt x="846" y="1250"/>
                    </a:cubicBezTo>
                    <a:lnTo>
                      <a:pt x="846" y="1370"/>
                    </a:lnTo>
                    <a:lnTo>
                      <a:pt x="953" y="1393"/>
                    </a:lnTo>
                    <a:cubicBezTo>
                      <a:pt x="1549" y="1560"/>
                      <a:pt x="1918" y="2120"/>
                      <a:pt x="2037" y="2596"/>
                    </a:cubicBezTo>
                    <a:cubicBezTo>
                      <a:pt x="2227" y="3417"/>
                      <a:pt x="1287" y="3679"/>
                      <a:pt x="1251" y="3691"/>
                    </a:cubicBezTo>
                    <a:lnTo>
                      <a:pt x="965" y="3763"/>
                    </a:lnTo>
                    <a:lnTo>
                      <a:pt x="1191" y="3941"/>
                    </a:lnTo>
                    <a:cubicBezTo>
                      <a:pt x="1401" y="4123"/>
                      <a:pt x="1633" y="4193"/>
                      <a:pt x="1863" y="4193"/>
                    </a:cubicBezTo>
                    <a:cubicBezTo>
                      <a:pt x="2131" y="4193"/>
                      <a:pt x="2396" y="4099"/>
                      <a:pt x="2620" y="3977"/>
                    </a:cubicBezTo>
                    <a:lnTo>
                      <a:pt x="2620" y="3977"/>
                    </a:lnTo>
                    <a:cubicBezTo>
                      <a:pt x="2513" y="4322"/>
                      <a:pt x="2418" y="4787"/>
                      <a:pt x="2537" y="5096"/>
                    </a:cubicBezTo>
                    <a:cubicBezTo>
                      <a:pt x="2596" y="5227"/>
                      <a:pt x="2715" y="5346"/>
                      <a:pt x="2846" y="5394"/>
                    </a:cubicBezTo>
                    <a:cubicBezTo>
                      <a:pt x="3031" y="5462"/>
                      <a:pt x="3189" y="5488"/>
                      <a:pt x="3319" y="5488"/>
                    </a:cubicBezTo>
                    <a:cubicBezTo>
                      <a:pt x="3509" y="5488"/>
                      <a:pt x="3643" y="5433"/>
                      <a:pt x="3727" y="5370"/>
                    </a:cubicBezTo>
                    <a:cubicBezTo>
                      <a:pt x="4120" y="5906"/>
                      <a:pt x="4573" y="6203"/>
                      <a:pt x="5073" y="6263"/>
                    </a:cubicBezTo>
                    <a:cubicBezTo>
                      <a:pt x="5132" y="6275"/>
                      <a:pt x="5192" y="6275"/>
                      <a:pt x="5251" y="6275"/>
                    </a:cubicBezTo>
                    <a:cubicBezTo>
                      <a:pt x="5990" y="6275"/>
                      <a:pt x="6573" y="5739"/>
                      <a:pt x="6597" y="5715"/>
                    </a:cubicBezTo>
                    <a:lnTo>
                      <a:pt x="6811" y="5513"/>
                    </a:lnTo>
                    <a:lnTo>
                      <a:pt x="6525" y="5465"/>
                    </a:lnTo>
                    <a:cubicBezTo>
                      <a:pt x="5490" y="5275"/>
                      <a:pt x="5120" y="4168"/>
                      <a:pt x="4739" y="3001"/>
                    </a:cubicBezTo>
                    <a:cubicBezTo>
                      <a:pt x="4430" y="2072"/>
                      <a:pt x="4108" y="1108"/>
                      <a:pt x="3418" y="548"/>
                    </a:cubicBezTo>
                    <a:cubicBezTo>
                      <a:pt x="3275" y="429"/>
                      <a:pt x="3096" y="322"/>
                      <a:pt x="2918" y="250"/>
                    </a:cubicBezTo>
                    <a:cubicBezTo>
                      <a:pt x="2513" y="84"/>
                      <a:pt x="2087" y="0"/>
                      <a:pt x="1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4" name="Google Shape;6654;p23"/>
              <p:cNvSpPr/>
              <p:nvPr/>
            </p:nvSpPr>
            <p:spPr>
              <a:xfrm>
                <a:off x="4261825" y="3844875"/>
                <a:ext cx="225350" cy="195950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8" extrusionOk="0">
                    <a:moveTo>
                      <a:pt x="4791" y="0"/>
                    </a:moveTo>
                    <a:cubicBezTo>
                      <a:pt x="4739" y="0"/>
                      <a:pt x="4686" y="9"/>
                      <a:pt x="4632" y="27"/>
                    </a:cubicBezTo>
                    <a:cubicBezTo>
                      <a:pt x="4073" y="206"/>
                      <a:pt x="3394" y="1277"/>
                      <a:pt x="3394" y="1277"/>
                    </a:cubicBezTo>
                    <a:cubicBezTo>
                      <a:pt x="3394" y="1277"/>
                      <a:pt x="2697" y="408"/>
                      <a:pt x="1899" y="408"/>
                    </a:cubicBezTo>
                    <a:cubicBezTo>
                      <a:pt x="1627" y="408"/>
                      <a:pt x="1344" y="509"/>
                      <a:pt x="1072" y="777"/>
                    </a:cubicBezTo>
                    <a:cubicBezTo>
                      <a:pt x="1" y="1849"/>
                      <a:pt x="584" y="2182"/>
                      <a:pt x="1001" y="2266"/>
                    </a:cubicBezTo>
                    <a:cubicBezTo>
                      <a:pt x="1429" y="2361"/>
                      <a:pt x="1703" y="2706"/>
                      <a:pt x="1429" y="3647"/>
                    </a:cubicBezTo>
                    <a:cubicBezTo>
                      <a:pt x="1429" y="3647"/>
                      <a:pt x="394" y="5564"/>
                      <a:pt x="1918" y="6861"/>
                    </a:cubicBezTo>
                    <a:cubicBezTo>
                      <a:pt x="2442" y="7373"/>
                      <a:pt x="3016" y="7536"/>
                      <a:pt x="3533" y="7536"/>
                    </a:cubicBezTo>
                    <a:cubicBezTo>
                      <a:pt x="4436" y="7536"/>
                      <a:pt x="5168" y="7040"/>
                      <a:pt x="5168" y="7040"/>
                    </a:cubicBezTo>
                    <a:cubicBezTo>
                      <a:pt x="5476" y="6924"/>
                      <a:pt x="5723" y="6874"/>
                      <a:pt x="5918" y="6874"/>
                    </a:cubicBezTo>
                    <a:cubicBezTo>
                      <a:pt x="6305" y="6874"/>
                      <a:pt x="6494" y="7069"/>
                      <a:pt x="6573" y="7338"/>
                    </a:cubicBezTo>
                    <a:cubicBezTo>
                      <a:pt x="6645" y="7567"/>
                      <a:pt x="6793" y="7837"/>
                      <a:pt x="7074" y="7837"/>
                    </a:cubicBezTo>
                    <a:cubicBezTo>
                      <a:pt x="7302" y="7837"/>
                      <a:pt x="7617" y="7659"/>
                      <a:pt x="8049" y="7135"/>
                    </a:cubicBezTo>
                    <a:cubicBezTo>
                      <a:pt x="9014" y="5968"/>
                      <a:pt x="7347" y="4873"/>
                      <a:pt x="7347" y="4873"/>
                    </a:cubicBezTo>
                    <a:cubicBezTo>
                      <a:pt x="7347" y="4873"/>
                      <a:pt x="8347" y="4099"/>
                      <a:pt x="8478" y="3516"/>
                    </a:cubicBezTo>
                    <a:cubicBezTo>
                      <a:pt x="8478" y="3492"/>
                      <a:pt x="8478" y="3456"/>
                      <a:pt x="8478" y="3420"/>
                    </a:cubicBezTo>
                    <a:cubicBezTo>
                      <a:pt x="8478" y="3063"/>
                      <a:pt x="8085" y="2742"/>
                      <a:pt x="7811" y="2539"/>
                    </a:cubicBezTo>
                    <a:cubicBezTo>
                      <a:pt x="7668" y="2432"/>
                      <a:pt x="7537" y="2373"/>
                      <a:pt x="7537" y="2373"/>
                    </a:cubicBezTo>
                    <a:cubicBezTo>
                      <a:pt x="8264" y="1051"/>
                      <a:pt x="7716" y="599"/>
                      <a:pt x="7668" y="551"/>
                    </a:cubicBezTo>
                    <a:cubicBezTo>
                      <a:pt x="7635" y="531"/>
                      <a:pt x="7467" y="365"/>
                      <a:pt x="7112" y="365"/>
                    </a:cubicBezTo>
                    <a:cubicBezTo>
                      <a:pt x="6827" y="365"/>
                      <a:pt x="6422" y="472"/>
                      <a:pt x="5870" y="849"/>
                    </a:cubicBezTo>
                    <a:cubicBezTo>
                      <a:pt x="5870" y="849"/>
                      <a:pt x="5823" y="789"/>
                      <a:pt x="5763" y="706"/>
                    </a:cubicBezTo>
                    <a:cubicBezTo>
                      <a:pt x="5609" y="503"/>
                      <a:pt x="5299" y="158"/>
                      <a:pt x="4978" y="39"/>
                    </a:cubicBezTo>
                    <a:lnTo>
                      <a:pt x="4942" y="27"/>
                    </a:lnTo>
                    <a:cubicBezTo>
                      <a:pt x="4894" y="9"/>
                      <a:pt x="4844" y="0"/>
                      <a:pt x="4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5" name="Google Shape;6655;p23"/>
              <p:cNvSpPr/>
              <p:nvPr/>
            </p:nvSpPr>
            <p:spPr>
              <a:xfrm>
                <a:off x="42677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4704" y="182"/>
                    </a:moveTo>
                    <a:lnTo>
                      <a:pt x="4692" y="337"/>
                    </a:lnTo>
                    <a:cubicBezTo>
                      <a:pt x="4990" y="444"/>
                      <a:pt x="5287" y="801"/>
                      <a:pt x="5406" y="944"/>
                    </a:cubicBezTo>
                    <a:cubicBezTo>
                      <a:pt x="5466" y="1027"/>
                      <a:pt x="5502" y="1075"/>
                      <a:pt x="5502" y="1075"/>
                    </a:cubicBezTo>
                    <a:lnTo>
                      <a:pt x="5585" y="1206"/>
                    </a:lnTo>
                    <a:lnTo>
                      <a:pt x="5716" y="1123"/>
                    </a:lnTo>
                    <a:cubicBezTo>
                      <a:pt x="6239" y="767"/>
                      <a:pt x="6616" y="667"/>
                      <a:pt x="6873" y="667"/>
                    </a:cubicBezTo>
                    <a:cubicBezTo>
                      <a:pt x="7184" y="667"/>
                      <a:pt x="7322" y="812"/>
                      <a:pt x="7335" y="825"/>
                    </a:cubicBezTo>
                    <a:cubicBezTo>
                      <a:pt x="7359" y="837"/>
                      <a:pt x="7835" y="1230"/>
                      <a:pt x="7168" y="2444"/>
                    </a:cubicBezTo>
                    <a:lnTo>
                      <a:pt x="7097" y="2575"/>
                    </a:lnTo>
                    <a:lnTo>
                      <a:pt x="7228" y="2647"/>
                    </a:lnTo>
                    <a:cubicBezTo>
                      <a:pt x="7311" y="2706"/>
                      <a:pt x="7407" y="2754"/>
                      <a:pt x="7490" y="2813"/>
                    </a:cubicBezTo>
                    <a:cubicBezTo>
                      <a:pt x="7871" y="3075"/>
                      <a:pt x="8097" y="3349"/>
                      <a:pt x="8097" y="3563"/>
                    </a:cubicBezTo>
                    <a:cubicBezTo>
                      <a:pt x="8097" y="3587"/>
                      <a:pt x="8085" y="3611"/>
                      <a:pt x="8085" y="3635"/>
                    </a:cubicBezTo>
                    <a:cubicBezTo>
                      <a:pt x="7990" y="4064"/>
                      <a:pt x="7276" y="4683"/>
                      <a:pt x="7014" y="4897"/>
                    </a:cubicBezTo>
                    <a:lnTo>
                      <a:pt x="6847" y="5016"/>
                    </a:lnTo>
                    <a:lnTo>
                      <a:pt x="7026" y="5135"/>
                    </a:lnTo>
                    <a:cubicBezTo>
                      <a:pt x="7026" y="5147"/>
                      <a:pt x="7847" y="5695"/>
                      <a:pt x="7954" y="6373"/>
                    </a:cubicBezTo>
                    <a:cubicBezTo>
                      <a:pt x="7990" y="6671"/>
                      <a:pt x="7895" y="6969"/>
                      <a:pt x="7692" y="7183"/>
                    </a:cubicBezTo>
                    <a:cubicBezTo>
                      <a:pt x="7251" y="7729"/>
                      <a:pt x="6977" y="7831"/>
                      <a:pt x="6837" y="7831"/>
                    </a:cubicBezTo>
                    <a:cubicBezTo>
                      <a:pt x="6818" y="7831"/>
                      <a:pt x="6801" y="7829"/>
                      <a:pt x="6787" y="7826"/>
                    </a:cubicBezTo>
                    <a:cubicBezTo>
                      <a:pt x="6609" y="7790"/>
                      <a:pt x="6514" y="7540"/>
                      <a:pt x="6490" y="7445"/>
                    </a:cubicBezTo>
                    <a:cubicBezTo>
                      <a:pt x="6430" y="7231"/>
                      <a:pt x="6287" y="7052"/>
                      <a:pt x="6097" y="6957"/>
                    </a:cubicBezTo>
                    <a:cubicBezTo>
                      <a:pt x="5966" y="6897"/>
                      <a:pt x="5823" y="6862"/>
                      <a:pt x="5680" y="6862"/>
                    </a:cubicBezTo>
                    <a:lnTo>
                      <a:pt x="5680" y="6873"/>
                    </a:lnTo>
                    <a:cubicBezTo>
                      <a:pt x="5394" y="6885"/>
                      <a:pt x="5121" y="6957"/>
                      <a:pt x="4870" y="7076"/>
                    </a:cubicBezTo>
                    <a:lnTo>
                      <a:pt x="4835" y="7088"/>
                    </a:lnTo>
                    <a:cubicBezTo>
                      <a:pt x="4790" y="7118"/>
                      <a:pt x="4120" y="7557"/>
                      <a:pt x="3297" y="7557"/>
                    </a:cubicBezTo>
                    <a:cubicBezTo>
                      <a:pt x="2810" y="7557"/>
                      <a:pt x="2270" y="7403"/>
                      <a:pt x="1775" y="6921"/>
                    </a:cubicBezTo>
                    <a:cubicBezTo>
                      <a:pt x="358" y="5707"/>
                      <a:pt x="1287" y="3968"/>
                      <a:pt x="1322" y="3885"/>
                    </a:cubicBezTo>
                    <a:lnTo>
                      <a:pt x="1334" y="3861"/>
                    </a:lnTo>
                    <a:cubicBezTo>
                      <a:pt x="1489" y="3313"/>
                      <a:pt x="1489" y="2909"/>
                      <a:pt x="1322" y="2635"/>
                    </a:cubicBezTo>
                    <a:cubicBezTo>
                      <a:pt x="1203" y="2444"/>
                      <a:pt x="1013" y="2325"/>
                      <a:pt x="799" y="2290"/>
                    </a:cubicBezTo>
                    <a:cubicBezTo>
                      <a:pt x="679" y="2266"/>
                      <a:pt x="441" y="2206"/>
                      <a:pt x="382" y="2028"/>
                    </a:cubicBezTo>
                    <a:cubicBezTo>
                      <a:pt x="346" y="1909"/>
                      <a:pt x="370" y="1623"/>
                      <a:pt x="941" y="1051"/>
                    </a:cubicBezTo>
                    <a:cubicBezTo>
                      <a:pt x="1123" y="847"/>
                      <a:pt x="1392" y="729"/>
                      <a:pt x="1675" y="729"/>
                    </a:cubicBezTo>
                    <a:cubicBezTo>
                      <a:pt x="1688" y="729"/>
                      <a:pt x="1702" y="729"/>
                      <a:pt x="1715" y="730"/>
                    </a:cubicBezTo>
                    <a:cubicBezTo>
                      <a:pt x="2406" y="766"/>
                      <a:pt x="3037" y="1539"/>
                      <a:pt x="3037" y="1539"/>
                    </a:cubicBezTo>
                    <a:lnTo>
                      <a:pt x="3168" y="1706"/>
                    </a:lnTo>
                    <a:lnTo>
                      <a:pt x="3287" y="1528"/>
                    </a:lnTo>
                    <a:cubicBezTo>
                      <a:pt x="3466" y="1230"/>
                      <a:pt x="4025" y="468"/>
                      <a:pt x="4442" y="337"/>
                    </a:cubicBezTo>
                    <a:cubicBezTo>
                      <a:pt x="4478" y="325"/>
                      <a:pt x="4513" y="319"/>
                      <a:pt x="4549" y="319"/>
                    </a:cubicBezTo>
                    <a:cubicBezTo>
                      <a:pt x="4585" y="319"/>
                      <a:pt x="4620" y="325"/>
                      <a:pt x="4656" y="337"/>
                    </a:cubicBezTo>
                    <a:lnTo>
                      <a:pt x="4704" y="182"/>
                    </a:lnTo>
                    <a:close/>
                    <a:moveTo>
                      <a:pt x="4549" y="1"/>
                    </a:moveTo>
                    <a:cubicBezTo>
                      <a:pt x="4481" y="1"/>
                      <a:pt x="4412" y="9"/>
                      <a:pt x="4347" y="27"/>
                    </a:cubicBezTo>
                    <a:cubicBezTo>
                      <a:pt x="3882" y="182"/>
                      <a:pt x="3358" y="861"/>
                      <a:pt x="3144" y="1182"/>
                    </a:cubicBezTo>
                    <a:cubicBezTo>
                      <a:pt x="2894" y="920"/>
                      <a:pt x="2358" y="444"/>
                      <a:pt x="1739" y="408"/>
                    </a:cubicBezTo>
                    <a:cubicBezTo>
                      <a:pt x="1714" y="407"/>
                      <a:pt x="1688" y="406"/>
                      <a:pt x="1662" y="406"/>
                    </a:cubicBezTo>
                    <a:cubicBezTo>
                      <a:pt x="1309" y="406"/>
                      <a:pt x="971" y="559"/>
                      <a:pt x="727" y="825"/>
                    </a:cubicBezTo>
                    <a:cubicBezTo>
                      <a:pt x="203" y="1349"/>
                      <a:pt x="1" y="1754"/>
                      <a:pt x="96" y="2087"/>
                    </a:cubicBezTo>
                    <a:cubicBezTo>
                      <a:pt x="168" y="2325"/>
                      <a:pt x="394" y="2492"/>
                      <a:pt x="739" y="2563"/>
                    </a:cubicBezTo>
                    <a:cubicBezTo>
                      <a:pt x="870" y="2575"/>
                      <a:pt x="989" y="2659"/>
                      <a:pt x="1060" y="2766"/>
                    </a:cubicBezTo>
                    <a:cubicBezTo>
                      <a:pt x="1180" y="2956"/>
                      <a:pt x="1180" y="3290"/>
                      <a:pt x="1060" y="3742"/>
                    </a:cubicBezTo>
                    <a:cubicBezTo>
                      <a:pt x="953" y="3944"/>
                      <a:pt x="48" y="5826"/>
                      <a:pt x="1572" y="7123"/>
                    </a:cubicBezTo>
                    <a:cubicBezTo>
                      <a:pt x="2128" y="7661"/>
                      <a:pt x="2737" y="7831"/>
                      <a:pt x="3286" y="7831"/>
                    </a:cubicBezTo>
                    <a:cubicBezTo>
                      <a:pt x="4161" y="7831"/>
                      <a:pt x="4884" y="7399"/>
                      <a:pt x="5001" y="7326"/>
                    </a:cubicBezTo>
                    <a:cubicBezTo>
                      <a:pt x="5267" y="7223"/>
                      <a:pt x="5496" y="7170"/>
                      <a:pt x="5679" y="7170"/>
                    </a:cubicBezTo>
                    <a:cubicBezTo>
                      <a:pt x="5793" y="7170"/>
                      <a:pt x="5889" y="7190"/>
                      <a:pt x="5966" y="7231"/>
                    </a:cubicBezTo>
                    <a:cubicBezTo>
                      <a:pt x="6085" y="7290"/>
                      <a:pt x="6168" y="7397"/>
                      <a:pt x="6204" y="7528"/>
                    </a:cubicBezTo>
                    <a:cubicBezTo>
                      <a:pt x="6299" y="7862"/>
                      <a:pt x="6490" y="8064"/>
                      <a:pt x="6728" y="8124"/>
                    </a:cubicBezTo>
                    <a:cubicBezTo>
                      <a:pt x="6764" y="8124"/>
                      <a:pt x="6799" y="8135"/>
                      <a:pt x="6847" y="8135"/>
                    </a:cubicBezTo>
                    <a:cubicBezTo>
                      <a:pt x="7156" y="8135"/>
                      <a:pt x="7514" y="7885"/>
                      <a:pt x="7918" y="7373"/>
                    </a:cubicBezTo>
                    <a:cubicBezTo>
                      <a:pt x="8180" y="7088"/>
                      <a:pt x="8288" y="6707"/>
                      <a:pt x="8240" y="6338"/>
                    </a:cubicBezTo>
                    <a:cubicBezTo>
                      <a:pt x="8157" y="5719"/>
                      <a:pt x="7621" y="5218"/>
                      <a:pt x="7347" y="5004"/>
                    </a:cubicBezTo>
                    <a:cubicBezTo>
                      <a:pt x="7645" y="4754"/>
                      <a:pt x="8276" y="4171"/>
                      <a:pt x="8383" y="3694"/>
                    </a:cubicBezTo>
                    <a:cubicBezTo>
                      <a:pt x="8395" y="3647"/>
                      <a:pt x="8395" y="3599"/>
                      <a:pt x="8395" y="3552"/>
                    </a:cubicBezTo>
                    <a:cubicBezTo>
                      <a:pt x="8383" y="3159"/>
                      <a:pt x="7990" y="2790"/>
                      <a:pt x="7657" y="2563"/>
                    </a:cubicBezTo>
                    <a:cubicBezTo>
                      <a:pt x="7597" y="2516"/>
                      <a:pt x="7537" y="2480"/>
                      <a:pt x="7502" y="2456"/>
                    </a:cubicBezTo>
                    <a:cubicBezTo>
                      <a:pt x="8180" y="1135"/>
                      <a:pt x="7585" y="635"/>
                      <a:pt x="7537" y="599"/>
                    </a:cubicBezTo>
                    <a:cubicBezTo>
                      <a:pt x="7503" y="557"/>
                      <a:pt x="7296" y="352"/>
                      <a:pt x="6879" y="352"/>
                    </a:cubicBezTo>
                    <a:cubicBezTo>
                      <a:pt x="6585" y="352"/>
                      <a:pt x="6186" y="454"/>
                      <a:pt x="5668" y="789"/>
                    </a:cubicBezTo>
                    <a:lnTo>
                      <a:pt x="5644" y="754"/>
                    </a:lnTo>
                    <a:cubicBezTo>
                      <a:pt x="5478" y="551"/>
                      <a:pt x="5156" y="170"/>
                      <a:pt x="4799" y="51"/>
                    </a:cubicBezTo>
                    <a:lnTo>
                      <a:pt x="4751" y="27"/>
                    </a:lnTo>
                    <a:cubicBezTo>
                      <a:pt x="4686" y="9"/>
                      <a:pt x="4617" y="1"/>
                      <a:pt x="45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6" name="Google Shape;6656;p23"/>
              <p:cNvSpPr/>
              <p:nvPr/>
            </p:nvSpPr>
            <p:spPr>
              <a:xfrm>
                <a:off x="4023100" y="4426875"/>
                <a:ext cx="2351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07" h="8930" extrusionOk="0">
                    <a:moveTo>
                      <a:pt x="1001" y="714"/>
                    </a:moveTo>
                    <a:cubicBezTo>
                      <a:pt x="1322" y="2203"/>
                      <a:pt x="1989" y="4132"/>
                      <a:pt x="3358" y="5441"/>
                    </a:cubicBezTo>
                    <a:cubicBezTo>
                      <a:pt x="3829" y="5892"/>
                      <a:pt x="4299" y="6121"/>
                      <a:pt x="4763" y="6121"/>
                    </a:cubicBezTo>
                    <a:cubicBezTo>
                      <a:pt x="4886" y="6121"/>
                      <a:pt x="5010" y="6105"/>
                      <a:pt x="5132" y="6072"/>
                    </a:cubicBezTo>
                    <a:lnTo>
                      <a:pt x="5275" y="6037"/>
                    </a:lnTo>
                    <a:lnTo>
                      <a:pt x="5240" y="5894"/>
                    </a:lnTo>
                    <a:cubicBezTo>
                      <a:pt x="4966" y="4810"/>
                      <a:pt x="5692" y="3715"/>
                      <a:pt x="6799" y="3548"/>
                    </a:cubicBezTo>
                    <a:cubicBezTo>
                      <a:pt x="6896" y="3534"/>
                      <a:pt x="6991" y="3527"/>
                      <a:pt x="7086" y="3527"/>
                    </a:cubicBezTo>
                    <a:cubicBezTo>
                      <a:pt x="8075" y="3527"/>
                      <a:pt x="8924" y="4300"/>
                      <a:pt x="8978" y="5322"/>
                    </a:cubicBezTo>
                    <a:lnTo>
                      <a:pt x="8990" y="5453"/>
                    </a:lnTo>
                    <a:cubicBezTo>
                      <a:pt x="9026" y="6346"/>
                      <a:pt x="8216" y="7715"/>
                      <a:pt x="7002" y="8311"/>
                    </a:cubicBezTo>
                    <a:cubicBezTo>
                      <a:pt x="6571" y="8522"/>
                      <a:pt x="6123" y="8627"/>
                      <a:pt x="5665" y="8627"/>
                    </a:cubicBezTo>
                    <a:cubicBezTo>
                      <a:pt x="4629" y="8627"/>
                      <a:pt x="3545" y="8093"/>
                      <a:pt x="2513" y="7060"/>
                    </a:cubicBezTo>
                    <a:cubicBezTo>
                      <a:pt x="1049" y="5608"/>
                      <a:pt x="322" y="3667"/>
                      <a:pt x="322" y="1310"/>
                    </a:cubicBezTo>
                    <a:cubicBezTo>
                      <a:pt x="572" y="1131"/>
                      <a:pt x="799" y="929"/>
                      <a:pt x="1001" y="714"/>
                    </a:cubicBezTo>
                    <a:close/>
                    <a:moveTo>
                      <a:pt x="1180" y="0"/>
                    </a:moveTo>
                    <a:lnTo>
                      <a:pt x="965" y="274"/>
                    </a:lnTo>
                    <a:cubicBezTo>
                      <a:pt x="727" y="595"/>
                      <a:pt x="430" y="881"/>
                      <a:pt x="84" y="1095"/>
                    </a:cubicBezTo>
                    <a:lnTo>
                      <a:pt x="13" y="1143"/>
                    </a:lnTo>
                    <a:lnTo>
                      <a:pt x="13" y="1226"/>
                    </a:lnTo>
                    <a:cubicBezTo>
                      <a:pt x="1" y="3703"/>
                      <a:pt x="763" y="5739"/>
                      <a:pt x="2299" y="7275"/>
                    </a:cubicBezTo>
                    <a:cubicBezTo>
                      <a:pt x="3573" y="8561"/>
                      <a:pt x="4740" y="8930"/>
                      <a:pt x="5644" y="8930"/>
                    </a:cubicBezTo>
                    <a:cubicBezTo>
                      <a:pt x="6156" y="8930"/>
                      <a:pt x="6668" y="8799"/>
                      <a:pt x="7133" y="8573"/>
                    </a:cubicBezTo>
                    <a:cubicBezTo>
                      <a:pt x="8561" y="7870"/>
                      <a:pt x="9407" y="6275"/>
                      <a:pt x="9276" y="5286"/>
                    </a:cubicBezTo>
                    <a:lnTo>
                      <a:pt x="9264" y="5215"/>
                    </a:lnTo>
                    <a:cubicBezTo>
                      <a:pt x="9144" y="4078"/>
                      <a:pt x="8190" y="3242"/>
                      <a:pt x="7076" y="3242"/>
                    </a:cubicBezTo>
                    <a:cubicBezTo>
                      <a:pt x="6977" y="3242"/>
                      <a:pt x="6877" y="3249"/>
                      <a:pt x="6776" y="3262"/>
                    </a:cubicBezTo>
                    <a:cubicBezTo>
                      <a:pt x="5549" y="3429"/>
                      <a:pt x="4704" y="4584"/>
                      <a:pt x="4918" y="5810"/>
                    </a:cubicBezTo>
                    <a:cubicBezTo>
                      <a:pt x="4875" y="5815"/>
                      <a:pt x="4832" y="5817"/>
                      <a:pt x="4789" y="5817"/>
                    </a:cubicBezTo>
                    <a:cubicBezTo>
                      <a:pt x="4399" y="5817"/>
                      <a:pt x="3990" y="5623"/>
                      <a:pt x="3561" y="5227"/>
                    </a:cubicBezTo>
                    <a:cubicBezTo>
                      <a:pt x="2156" y="3882"/>
                      <a:pt x="1525" y="1822"/>
                      <a:pt x="1239" y="333"/>
                    </a:cubicBezTo>
                    <a:lnTo>
                      <a:pt x="11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7" name="Google Shape;6657;p23"/>
              <p:cNvSpPr/>
              <p:nvPr/>
            </p:nvSpPr>
            <p:spPr>
              <a:xfrm>
                <a:off x="36525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3965" y="299"/>
                    </a:moveTo>
                    <a:lnTo>
                      <a:pt x="4096" y="323"/>
                    </a:lnTo>
                    <a:cubicBezTo>
                      <a:pt x="5728" y="407"/>
                      <a:pt x="6490" y="2395"/>
                      <a:pt x="5323" y="3550"/>
                    </a:cubicBezTo>
                    <a:cubicBezTo>
                      <a:pt x="4969" y="3912"/>
                      <a:pt x="4485" y="4109"/>
                      <a:pt x="3990" y="4109"/>
                    </a:cubicBezTo>
                    <a:cubicBezTo>
                      <a:pt x="3835" y="4109"/>
                      <a:pt x="3679" y="4090"/>
                      <a:pt x="3525" y="4050"/>
                    </a:cubicBezTo>
                    <a:lnTo>
                      <a:pt x="3382" y="4014"/>
                    </a:lnTo>
                    <a:lnTo>
                      <a:pt x="3346" y="4169"/>
                    </a:lnTo>
                    <a:cubicBezTo>
                      <a:pt x="3191" y="4740"/>
                      <a:pt x="3406" y="5336"/>
                      <a:pt x="3977" y="5931"/>
                    </a:cubicBezTo>
                    <a:cubicBezTo>
                      <a:pt x="5275" y="7312"/>
                      <a:pt x="7216" y="7967"/>
                      <a:pt x="8716" y="8289"/>
                    </a:cubicBezTo>
                    <a:cubicBezTo>
                      <a:pt x="8490" y="8491"/>
                      <a:pt x="8287" y="8729"/>
                      <a:pt x="8121" y="8979"/>
                    </a:cubicBezTo>
                    <a:cubicBezTo>
                      <a:pt x="5751" y="8979"/>
                      <a:pt x="3823" y="8241"/>
                      <a:pt x="2358" y="6788"/>
                    </a:cubicBezTo>
                    <a:cubicBezTo>
                      <a:pt x="870" y="5288"/>
                      <a:pt x="429" y="3693"/>
                      <a:pt x="1108" y="2300"/>
                    </a:cubicBezTo>
                    <a:cubicBezTo>
                      <a:pt x="1703" y="1097"/>
                      <a:pt x="3025" y="299"/>
                      <a:pt x="3918" y="299"/>
                    </a:cubicBezTo>
                    <a:close/>
                    <a:moveTo>
                      <a:pt x="3925" y="1"/>
                    </a:moveTo>
                    <a:cubicBezTo>
                      <a:pt x="2933" y="1"/>
                      <a:pt x="1501" y="836"/>
                      <a:pt x="846" y="2169"/>
                    </a:cubicBezTo>
                    <a:cubicBezTo>
                      <a:pt x="405" y="3050"/>
                      <a:pt x="1" y="4848"/>
                      <a:pt x="2156" y="7003"/>
                    </a:cubicBezTo>
                    <a:cubicBezTo>
                      <a:pt x="3668" y="8515"/>
                      <a:pt x="5668" y="9277"/>
                      <a:pt x="8121" y="9277"/>
                    </a:cubicBezTo>
                    <a:lnTo>
                      <a:pt x="8287" y="9277"/>
                    </a:lnTo>
                    <a:lnTo>
                      <a:pt x="8335" y="9205"/>
                    </a:lnTo>
                    <a:cubicBezTo>
                      <a:pt x="8549" y="8860"/>
                      <a:pt x="8835" y="8562"/>
                      <a:pt x="9157" y="8324"/>
                    </a:cubicBezTo>
                    <a:lnTo>
                      <a:pt x="9430" y="8122"/>
                    </a:lnTo>
                    <a:lnTo>
                      <a:pt x="9097" y="8062"/>
                    </a:lnTo>
                    <a:cubicBezTo>
                      <a:pt x="7609" y="7777"/>
                      <a:pt x="5549" y="7146"/>
                      <a:pt x="4204" y="5729"/>
                    </a:cubicBezTo>
                    <a:cubicBezTo>
                      <a:pt x="3775" y="5264"/>
                      <a:pt x="3572" y="4812"/>
                      <a:pt x="3620" y="4383"/>
                    </a:cubicBezTo>
                    <a:lnTo>
                      <a:pt x="3620" y="4383"/>
                    </a:lnTo>
                    <a:cubicBezTo>
                      <a:pt x="3750" y="4406"/>
                      <a:pt x="3879" y="4417"/>
                      <a:pt x="4006" y="4417"/>
                    </a:cubicBezTo>
                    <a:cubicBezTo>
                      <a:pt x="5082" y="4417"/>
                      <a:pt x="6032" y="3634"/>
                      <a:pt x="6192" y="2538"/>
                    </a:cubicBezTo>
                    <a:cubicBezTo>
                      <a:pt x="6370" y="1300"/>
                      <a:pt x="5489" y="168"/>
                      <a:pt x="4251" y="38"/>
                    </a:cubicBezTo>
                    <a:lnTo>
                      <a:pt x="4132" y="14"/>
                    </a:lnTo>
                    <a:cubicBezTo>
                      <a:pt x="4066" y="5"/>
                      <a:pt x="3996" y="1"/>
                      <a:pt x="3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8" name="Google Shape;6658;p23"/>
              <p:cNvSpPr/>
              <p:nvPr/>
            </p:nvSpPr>
            <p:spPr>
              <a:xfrm>
                <a:off x="41195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" y="1"/>
                    </a:moveTo>
                    <a:lnTo>
                      <a:pt x="12" y="60"/>
                    </a:lnTo>
                    <a:cubicBezTo>
                      <a:pt x="12" y="48"/>
                      <a:pt x="24" y="25"/>
                      <a:pt x="36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9" name="Google Shape;6659;p23"/>
              <p:cNvSpPr/>
              <p:nvPr/>
            </p:nvSpPr>
            <p:spPr>
              <a:xfrm>
                <a:off x="4115075" y="4273575"/>
                <a:ext cx="101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91" extrusionOk="0">
                    <a:moveTo>
                      <a:pt x="1" y="0"/>
                    </a:moveTo>
                    <a:lnTo>
                      <a:pt x="37" y="238"/>
                    </a:lnTo>
                    <a:cubicBezTo>
                      <a:pt x="37" y="250"/>
                      <a:pt x="37" y="274"/>
                      <a:pt x="37" y="298"/>
                    </a:cubicBezTo>
                    <a:lnTo>
                      <a:pt x="132" y="691"/>
                    </a:lnTo>
                    <a:lnTo>
                      <a:pt x="334" y="310"/>
                    </a:lnTo>
                    <a:lnTo>
                      <a:pt x="406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0" name="Google Shape;6660;p23"/>
              <p:cNvSpPr/>
              <p:nvPr/>
            </p:nvSpPr>
            <p:spPr>
              <a:xfrm>
                <a:off x="3828450" y="41619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2536" y="1"/>
                    </a:moveTo>
                    <a:cubicBezTo>
                      <a:pt x="1477" y="1"/>
                      <a:pt x="1369" y="1167"/>
                      <a:pt x="1369" y="1167"/>
                    </a:cubicBezTo>
                    <a:cubicBezTo>
                      <a:pt x="1405" y="2894"/>
                      <a:pt x="2822" y="3287"/>
                      <a:pt x="3917" y="3322"/>
                    </a:cubicBezTo>
                    <a:cubicBezTo>
                      <a:pt x="3239" y="3430"/>
                      <a:pt x="2584" y="3691"/>
                      <a:pt x="2024" y="4108"/>
                    </a:cubicBezTo>
                    <a:cubicBezTo>
                      <a:pt x="1679" y="4358"/>
                      <a:pt x="1393" y="4680"/>
                      <a:pt x="1167" y="5037"/>
                    </a:cubicBezTo>
                    <a:cubicBezTo>
                      <a:pt x="905" y="5430"/>
                      <a:pt x="738" y="5870"/>
                      <a:pt x="655" y="6335"/>
                    </a:cubicBezTo>
                    <a:cubicBezTo>
                      <a:pt x="864" y="6454"/>
                      <a:pt x="1106" y="6503"/>
                      <a:pt x="1361" y="6503"/>
                    </a:cubicBezTo>
                    <a:cubicBezTo>
                      <a:pt x="2526" y="6503"/>
                      <a:pt x="3976" y="5478"/>
                      <a:pt x="3977" y="5477"/>
                    </a:cubicBezTo>
                    <a:lnTo>
                      <a:pt x="3977" y="5477"/>
                    </a:lnTo>
                    <a:cubicBezTo>
                      <a:pt x="0" y="8513"/>
                      <a:pt x="1715" y="10942"/>
                      <a:pt x="1858" y="11121"/>
                    </a:cubicBezTo>
                    <a:cubicBezTo>
                      <a:pt x="1942" y="11183"/>
                      <a:pt x="2533" y="11604"/>
                      <a:pt x="3455" y="11604"/>
                    </a:cubicBezTo>
                    <a:cubicBezTo>
                      <a:pt x="4477" y="11604"/>
                      <a:pt x="5905" y="11087"/>
                      <a:pt x="7501" y="8990"/>
                    </a:cubicBezTo>
                    <a:lnTo>
                      <a:pt x="7501" y="8990"/>
                    </a:lnTo>
                    <a:cubicBezTo>
                      <a:pt x="7500" y="8991"/>
                      <a:pt x="5977" y="11145"/>
                      <a:pt x="6644" y="12312"/>
                    </a:cubicBezTo>
                    <a:cubicBezTo>
                      <a:pt x="7108" y="12240"/>
                      <a:pt x="7549" y="12062"/>
                      <a:pt x="7942" y="11812"/>
                    </a:cubicBezTo>
                    <a:cubicBezTo>
                      <a:pt x="8299" y="11585"/>
                      <a:pt x="8620" y="11300"/>
                      <a:pt x="8882" y="10966"/>
                    </a:cubicBezTo>
                    <a:cubicBezTo>
                      <a:pt x="9287" y="10407"/>
                      <a:pt x="9561" y="9752"/>
                      <a:pt x="9656" y="9061"/>
                    </a:cubicBezTo>
                    <a:cubicBezTo>
                      <a:pt x="9704" y="10168"/>
                      <a:pt x="10097" y="11573"/>
                      <a:pt x="11811" y="11621"/>
                    </a:cubicBezTo>
                    <a:cubicBezTo>
                      <a:pt x="11811" y="11621"/>
                      <a:pt x="12978" y="11514"/>
                      <a:pt x="12978" y="10454"/>
                    </a:cubicBezTo>
                    <a:cubicBezTo>
                      <a:pt x="12978" y="9395"/>
                      <a:pt x="11359" y="9466"/>
                      <a:pt x="11216" y="8263"/>
                    </a:cubicBezTo>
                    <a:cubicBezTo>
                      <a:pt x="11180" y="7966"/>
                      <a:pt x="11121" y="7597"/>
                      <a:pt x="11109" y="7180"/>
                    </a:cubicBezTo>
                    <a:cubicBezTo>
                      <a:pt x="10990" y="7037"/>
                      <a:pt x="10883" y="6870"/>
                      <a:pt x="10811" y="6692"/>
                    </a:cubicBezTo>
                    <a:cubicBezTo>
                      <a:pt x="10394" y="5704"/>
                      <a:pt x="10573" y="4739"/>
                      <a:pt x="10859" y="4001"/>
                    </a:cubicBezTo>
                    <a:cubicBezTo>
                      <a:pt x="10799" y="3918"/>
                      <a:pt x="10763" y="3858"/>
                      <a:pt x="10763" y="3858"/>
                    </a:cubicBezTo>
                    <a:cubicBezTo>
                      <a:pt x="10203" y="4237"/>
                      <a:pt x="9793" y="4346"/>
                      <a:pt x="9507" y="4346"/>
                    </a:cubicBezTo>
                    <a:cubicBezTo>
                      <a:pt x="9156" y="4346"/>
                      <a:pt x="8992" y="4182"/>
                      <a:pt x="8966" y="4156"/>
                    </a:cubicBezTo>
                    <a:cubicBezTo>
                      <a:pt x="8918" y="4096"/>
                      <a:pt x="8370" y="3656"/>
                      <a:pt x="9085" y="2334"/>
                    </a:cubicBezTo>
                    <a:cubicBezTo>
                      <a:pt x="9085" y="2334"/>
                      <a:pt x="8966" y="2263"/>
                      <a:pt x="8811" y="2167"/>
                    </a:cubicBezTo>
                    <a:cubicBezTo>
                      <a:pt x="8406" y="2322"/>
                      <a:pt x="7977" y="2400"/>
                      <a:pt x="7547" y="2400"/>
                    </a:cubicBezTo>
                    <a:cubicBezTo>
                      <a:pt x="7117" y="2400"/>
                      <a:pt x="6686" y="2322"/>
                      <a:pt x="6275" y="2167"/>
                    </a:cubicBezTo>
                    <a:cubicBezTo>
                      <a:pt x="6108" y="2096"/>
                      <a:pt x="5953" y="1989"/>
                      <a:pt x="5810" y="1882"/>
                    </a:cubicBezTo>
                    <a:cubicBezTo>
                      <a:pt x="5394" y="1858"/>
                      <a:pt x="5025" y="1810"/>
                      <a:pt x="4727" y="1775"/>
                    </a:cubicBezTo>
                    <a:cubicBezTo>
                      <a:pt x="3524" y="1632"/>
                      <a:pt x="3596" y="1"/>
                      <a:pt x="25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1" name="Google Shape;6661;p23"/>
              <p:cNvSpPr/>
              <p:nvPr/>
            </p:nvSpPr>
            <p:spPr>
              <a:xfrm>
                <a:off x="3836175" y="4158075"/>
                <a:ext cx="320300" cy="316150"/>
              </a:xfrm>
              <a:custGeom>
                <a:avLst/>
                <a:gdLst/>
                <a:ahLst/>
                <a:cxnLst/>
                <a:rect l="l" t="t" r="r" b="b"/>
                <a:pathLst>
                  <a:path w="12812" h="12646" extrusionOk="0">
                    <a:moveTo>
                      <a:pt x="2227" y="310"/>
                    </a:moveTo>
                    <a:cubicBezTo>
                      <a:pt x="2656" y="310"/>
                      <a:pt x="2882" y="656"/>
                      <a:pt x="3132" y="1049"/>
                    </a:cubicBezTo>
                    <a:cubicBezTo>
                      <a:pt x="3406" y="1489"/>
                      <a:pt x="3716" y="1989"/>
                      <a:pt x="4394" y="2072"/>
                    </a:cubicBezTo>
                    <a:lnTo>
                      <a:pt x="4585" y="2096"/>
                    </a:lnTo>
                    <a:cubicBezTo>
                      <a:pt x="4847" y="2132"/>
                      <a:pt x="5120" y="2168"/>
                      <a:pt x="5442" y="2180"/>
                    </a:cubicBezTo>
                    <a:cubicBezTo>
                      <a:pt x="5585" y="2287"/>
                      <a:pt x="5740" y="2382"/>
                      <a:pt x="5906" y="2453"/>
                    </a:cubicBezTo>
                    <a:cubicBezTo>
                      <a:pt x="6314" y="2626"/>
                      <a:pt x="6744" y="2713"/>
                      <a:pt x="7191" y="2713"/>
                    </a:cubicBezTo>
                    <a:cubicBezTo>
                      <a:pt x="7606" y="2713"/>
                      <a:pt x="8037" y="2638"/>
                      <a:pt x="8478" y="2489"/>
                    </a:cubicBezTo>
                    <a:lnTo>
                      <a:pt x="8573" y="2549"/>
                    </a:lnTo>
                    <a:cubicBezTo>
                      <a:pt x="7895" y="3870"/>
                      <a:pt x="8490" y="4370"/>
                      <a:pt x="8538" y="4406"/>
                    </a:cubicBezTo>
                    <a:cubicBezTo>
                      <a:pt x="8573" y="4448"/>
                      <a:pt x="8776" y="4650"/>
                      <a:pt x="9192" y="4650"/>
                    </a:cubicBezTo>
                    <a:cubicBezTo>
                      <a:pt x="9477" y="4650"/>
                      <a:pt x="9861" y="4556"/>
                      <a:pt x="10359" y="4251"/>
                    </a:cubicBezTo>
                    <a:lnTo>
                      <a:pt x="10359" y="4251"/>
                    </a:lnTo>
                    <a:cubicBezTo>
                      <a:pt x="10014" y="5192"/>
                      <a:pt x="10014" y="6085"/>
                      <a:pt x="10359" y="6906"/>
                    </a:cubicBezTo>
                    <a:cubicBezTo>
                      <a:pt x="10431" y="7085"/>
                      <a:pt x="10526" y="7252"/>
                      <a:pt x="10645" y="7395"/>
                    </a:cubicBezTo>
                    <a:cubicBezTo>
                      <a:pt x="10657" y="7704"/>
                      <a:pt x="10693" y="7990"/>
                      <a:pt x="10728" y="8240"/>
                    </a:cubicBezTo>
                    <a:lnTo>
                      <a:pt x="10752" y="8430"/>
                    </a:lnTo>
                    <a:cubicBezTo>
                      <a:pt x="10835" y="9109"/>
                      <a:pt x="11324" y="9430"/>
                      <a:pt x="11776" y="9704"/>
                    </a:cubicBezTo>
                    <a:cubicBezTo>
                      <a:pt x="12169" y="9954"/>
                      <a:pt x="12514" y="10157"/>
                      <a:pt x="12514" y="10609"/>
                    </a:cubicBezTo>
                    <a:cubicBezTo>
                      <a:pt x="12514" y="11514"/>
                      <a:pt x="11526" y="11621"/>
                      <a:pt x="11502" y="11621"/>
                    </a:cubicBezTo>
                    <a:cubicBezTo>
                      <a:pt x="9919" y="11586"/>
                      <a:pt x="9538" y="10288"/>
                      <a:pt x="9490" y="9216"/>
                    </a:cubicBezTo>
                    <a:lnTo>
                      <a:pt x="9442" y="7764"/>
                    </a:lnTo>
                    <a:lnTo>
                      <a:pt x="9192" y="9192"/>
                    </a:lnTo>
                    <a:cubicBezTo>
                      <a:pt x="9097" y="9859"/>
                      <a:pt x="8835" y="10490"/>
                      <a:pt x="8442" y="11026"/>
                    </a:cubicBezTo>
                    <a:cubicBezTo>
                      <a:pt x="8204" y="11347"/>
                      <a:pt x="7895" y="11633"/>
                      <a:pt x="7561" y="11847"/>
                    </a:cubicBezTo>
                    <a:cubicBezTo>
                      <a:pt x="7216" y="12074"/>
                      <a:pt x="6823" y="12228"/>
                      <a:pt x="6430" y="12312"/>
                    </a:cubicBezTo>
                    <a:cubicBezTo>
                      <a:pt x="5942" y="11216"/>
                      <a:pt x="7299" y="9264"/>
                      <a:pt x="7323" y="9240"/>
                    </a:cubicBezTo>
                    <a:lnTo>
                      <a:pt x="7073" y="9073"/>
                    </a:lnTo>
                    <a:cubicBezTo>
                      <a:pt x="5512" y="11127"/>
                      <a:pt x="4133" y="11633"/>
                      <a:pt x="3153" y="11633"/>
                    </a:cubicBezTo>
                    <a:cubicBezTo>
                      <a:pt x="2333" y="11633"/>
                      <a:pt x="1791" y="11278"/>
                      <a:pt x="1656" y="11181"/>
                    </a:cubicBezTo>
                    <a:cubicBezTo>
                      <a:pt x="1430" y="10871"/>
                      <a:pt x="1" y="8621"/>
                      <a:pt x="3763" y="5751"/>
                    </a:cubicBezTo>
                    <a:lnTo>
                      <a:pt x="3585" y="5513"/>
                    </a:lnTo>
                    <a:cubicBezTo>
                      <a:pt x="3564" y="5523"/>
                      <a:pt x="2154" y="6511"/>
                      <a:pt x="1059" y="6511"/>
                    </a:cubicBezTo>
                    <a:cubicBezTo>
                      <a:pt x="864" y="6511"/>
                      <a:pt x="678" y="6480"/>
                      <a:pt x="513" y="6406"/>
                    </a:cubicBezTo>
                    <a:cubicBezTo>
                      <a:pt x="679" y="5597"/>
                      <a:pt x="1144" y="4870"/>
                      <a:pt x="1799" y="4382"/>
                    </a:cubicBezTo>
                    <a:cubicBezTo>
                      <a:pt x="2346" y="3989"/>
                      <a:pt x="2977" y="3727"/>
                      <a:pt x="3632" y="3632"/>
                    </a:cubicBezTo>
                    <a:lnTo>
                      <a:pt x="5061" y="3382"/>
                    </a:lnTo>
                    <a:lnTo>
                      <a:pt x="3620" y="3334"/>
                    </a:lnTo>
                    <a:cubicBezTo>
                      <a:pt x="2549" y="3287"/>
                      <a:pt x="1251" y="2906"/>
                      <a:pt x="1203" y="1334"/>
                    </a:cubicBezTo>
                    <a:cubicBezTo>
                      <a:pt x="1215" y="1299"/>
                      <a:pt x="1310" y="310"/>
                      <a:pt x="2227" y="310"/>
                    </a:cubicBezTo>
                    <a:close/>
                    <a:moveTo>
                      <a:pt x="2215" y="1"/>
                    </a:moveTo>
                    <a:cubicBezTo>
                      <a:pt x="1275" y="1"/>
                      <a:pt x="941" y="858"/>
                      <a:pt x="906" y="1322"/>
                    </a:cubicBezTo>
                    <a:cubicBezTo>
                      <a:pt x="929" y="2501"/>
                      <a:pt x="1596" y="3263"/>
                      <a:pt x="2787" y="3525"/>
                    </a:cubicBezTo>
                    <a:cubicBezTo>
                      <a:pt x="2370" y="3668"/>
                      <a:pt x="1965" y="3870"/>
                      <a:pt x="1620" y="4132"/>
                    </a:cubicBezTo>
                    <a:cubicBezTo>
                      <a:pt x="1263" y="4406"/>
                      <a:pt x="965" y="4728"/>
                      <a:pt x="727" y="5097"/>
                    </a:cubicBezTo>
                    <a:cubicBezTo>
                      <a:pt x="453" y="5513"/>
                      <a:pt x="275" y="5978"/>
                      <a:pt x="191" y="6466"/>
                    </a:cubicBezTo>
                    <a:lnTo>
                      <a:pt x="179" y="6561"/>
                    </a:lnTo>
                    <a:lnTo>
                      <a:pt x="275" y="6609"/>
                    </a:lnTo>
                    <a:cubicBezTo>
                      <a:pt x="508" y="6741"/>
                      <a:pt x="775" y="6795"/>
                      <a:pt x="1055" y="6795"/>
                    </a:cubicBezTo>
                    <a:cubicBezTo>
                      <a:pt x="1534" y="6795"/>
                      <a:pt x="2051" y="6637"/>
                      <a:pt x="2501" y="6442"/>
                    </a:cubicBezTo>
                    <a:lnTo>
                      <a:pt x="2501" y="6442"/>
                    </a:lnTo>
                    <a:cubicBezTo>
                      <a:pt x="84" y="8883"/>
                      <a:pt x="1084" y="10835"/>
                      <a:pt x="1358" y="11276"/>
                    </a:cubicBezTo>
                    <a:lnTo>
                      <a:pt x="1346" y="11288"/>
                    </a:lnTo>
                    <a:lnTo>
                      <a:pt x="1430" y="11371"/>
                    </a:lnTo>
                    <a:lnTo>
                      <a:pt x="1513" y="11514"/>
                    </a:lnTo>
                    <a:lnTo>
                      <a:pt x="1572" y="11466"/>
                    </a:lnTo>
                    <a:cubicBezTo>
                      <a:pt x="1796" y="11609"/>
                      <a:pt x="2360" y="11901"/>
                      <a:pt x="3152" y="11901"/>
                    </a:cubicBezTo>
                    <a:cubicBezTo>
                      <a:pt x="4009" y="11901"/>
                      <a:pt x="5133" y="11560"/>
                      <a:pt x="6383" y="10323"/>
                    </a:cubicBezTo>
                    <a:lnTo>
                      <a:pt x="6383" y="10323"/>
                    </a:lnTo>
                    <a:cubicBezTo>
                      <a:pt x="6073" y="11038"/>
                      <a:pt x="5847" y="11919"/>
                      <a:pt x="6216" y="12550"/>
                    </a:cubicBezTo>
                    <a:lnTo>
                      <a:pt x="6263" y="12645"/>
                    </a:lnTo>
                    <a:lnTo>
                      <a:pt x="6359" y="12621"/>
                    </a:lnTo>
                    <a:cubicBezTo>
                      <a:pt x="6835" y="12538"/>
                      <a:pt x="7299" y="12359"/>
                      <a:pt x="7716" y="12097"/>
                    </a:cubicBezTo>
                    <a:cubicBezTo>
                      <a:pt x="8085" y="11859"/>
                      <a:pt x="8407" y="11550"/>
                      <a:pt x="8680" y="11205"/>
                    </a:cubicBezTo>
                    <a:cubicBezTo>
                      <a:pt x="8942" y="10847"/>
                      <a:pt x="9145" y="10454"/>
                      <a:pt x="9288" y="10038"/>
                    </a:cubicBezTo>
                    <a:cubicBezTo>
                      <a:pt x="9561" y="11228"/>
                      <a:pt x="10323" y="11883"/>
                      <a:pt x="11514" y="11919"/>
                    </a:cubicBezTo>
                    <a:cubicBezTo>
                      <a:pt x="11955" y="11871"/>
                      <a:pt x="12812" y="11550"/>
                      <a:pt x="12812" y="10597"/>
                    </a:cubicBezTo>
                    <a:cubicBezTo>
                      <a:pt x="12812" y="9990"/>
                      <a:pt x="12336" y="9704"/>
                      <a:pt x="11919" y="9442"/>
                    </a:cubicBezTo>
                    <a:cubicBezTo>
                      <a:pt x="11502" y="9180"/>
                      <a:pt x="11097" y="8930"/>
                      <a:pt x="11038" y="8395"/>
                    </a:cubicBezTo>
                    <a:lnTo>
                      <a:pt x="11014" y="8192"/>
                    </a:lnTo>
                    <a:cubicBezTo>
                      <a:pt x="10978" y="7942"/>
                      <a:pt x="10943" y="7645"/>
                      <a:pt x="10931" y="7323"/>
                    </a:cubicBezTo>
                    <a:lnTo>
                      <a:pt x="10931" y="7275"/>
                    </a:lnTo>
                    <a:lnTo>
                      <a:pt x="10895" y="7240"/>
                    </a:lnTo>
                    <a:cubicBezTo>
                      <a:pt x="10788" y="7109"/>
                      <a:pt x="10693" y="6954"/>
                      <a:pt x="10621" y="6787"/>
                    </a:cubicBezTo>
                    <a:cubicBezTo>
                      <a:pt x="10300" y="6001"/>
                      <a:pt x="10312" y="5132"/>
                      <a:pt x="10681" y="4216"/>
                    </a:cubicBezTo>
                    <a:lnTo>
                      <a:pt x="10704" y="4132"/>
                    </a:lnTo>
                    <a:lnTo>
                      <a:pt x="10657" y="4061"/>
                    </a:lnTo>
                    <a:cubicBezTo>
                      <a:pt x="10597" y="3989"/>
                      <a:pt x="10562" y="3930"/>
                      <a:pt x="10562" y="3930"/>
                    </a:cubicBezTo>
                    <a:lnTo>
                      <a:pt x="10478" y="3799"/>
                    </a:lnTo>
                    <a:lnTo>
                      <a:pt x="10347" y="3882"/>
                    </a:lnTo>
                    <a:cubicBezTo>
                      <a:pt x="9824" y="4238"/>
                      <a:pt x="9447" y="4338"/>
                      <a:pt x="9190" y="4338"/>
                    </a:cubicBezTo>
                    <a:cubicBezTo>
                      <a:pt x="8879" y="4338"/>
                      <a:pt x="8741" y="4193"/>
                      <a:pt x="8728" y="4180"/>
                    </a:cubicBezTo>
                    <a:cubicBezTo>
                      <a:pt x="8704" y="4168"/>
                      <a:pt x="8216" y="3787"/>
                      <a:pt x="8895" y="2561"/>
                    </a:cubicBezTo>
                    <a:lnTo>
                      <a:pt x="8966" y="2430"/>
                    </a:lnTo>
                    <a:lnTo>
                      <a:pt x="8835" y="2358"/>
                    </a:lnTo>
                    <a:cubicBezTo>
                      <a:pt x="8835" y="2358"/>
                      <a:pt x="8716" y="2299"/>
                      <a:pt x="8573" y="2192"/>
                    </a:cubicBezTo>
                    <a:lnTo>
                      <a:pt x="8514" y="2156"/>
                    </a:lnTo>
                    <a:lnTo>
                      <a:pt x="8442" y="2180"/>
                    </a:lnTo>
                    <a:cubicBezTo>
                      <a:pt x="8008" y="2334"/>
                      <a:pt x="7585" y="2412"/>
                      <a:pt x="7177" y="2412"/>
                    </a:cubicBezTo>
                    <a:cubicBezTo>
                      <a:pt x="6769" y="2412"/>
                      <a:pt x="6377" y="2334"/>
                      <a:pt x="6002" y="2180"/>
                    </a:cubicBezTo>
                    <a:cubicBezTo>
                      <a:pt x="5847" y="2108"/>
                      <a:pt x="5704" y="2025"/>
                      <a:pt x="5573" y="1918"/>
                    </a:cubicBezTo>
                    <a:lnTo>
                      <a:pt x="5537" y="1882"/>
                    </a:lnTo>
                    <a:lnTo>
                      <a:pt x="5490" y="1882"/>
                    </a:lnTo>
                    <a:cubicBezTo>
                      <a:pt x="5156" y="1870"/>
                      <a:pt x="4870" y="1834"/>
                      <a:pt x="4608" y="1799"/>
                    </a:cubicBezTo>
                    <a:lnTo>
                      <a:pt x="4418" y="1775"/>
                    </a:lnTo>
                    <a:cubicBezTo>
                      <a:pt x="3882" y="1715"/>
                      <a:pt x="3644" y="1346"/>
                      <a:pt x="3370" y="894"/>
                    </a:cubicBezTo>
                    <a:cubicBezTo>
                      <a:pt x="3108" y="453"/>
                      <a:pt x="2823" y="1"/>
                      <a:pt x="2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2" name="Google Shape;6662;p23"/>
              <p:cNvSpPr/>
              <p:nvPr/>
            </p:nvSpPr>
            <p:spPr>
              <a:xfrm>
                <a:off x="4086225" y="4254225"/>
                <a:ext cx="161925" cy="1738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54" extrusionOk="0">
                    <a:moveTo>
                      <a:pt x="607" y="608"/>
                    </a:moveTo>
                    <a:lnTo>
                      <a:pt x="607" y="608"/>
                    </a:lnTo>
                    <a:cubicBezTo>
                      <a:pt x="774" y="798"/>
                      <a:pt x="964" y="953"/>
                      <a:pt x="1191" y="1072"/>
                    </a:cubicBezTo>
                    <a:cubicBezTo>
                      <a:pt x="1357" y="1834"/>
                      <a:pt x="2036" y="2322"/>
                      <a:pt x="2643" y="2465"/>
                    </a:cubicBezTo>
                    <a:cubicBezTo>
                      <a:pt x="2740" y="2487"/>
                      <a:pt x="2832" y="2497"/>
                      <a:pt x="2918" y="2497"/>
                    </a:cubicBezTo>
                    <a:cubicBezTo>
                      <a:pt x="3450" y="2497"/>
                      <a:pt x="3791" y="2121"/>
                      <a:pt x="3965" y="1763"/>
                    </a:cubicBezTo>
                    <a:lnTo>
                      <a:pt x="3965" y="1763"/>
                    </a:lnTo>
                    <a:cubicBezTo>
                      <a:pt x="4143" y="2322"/>
                      <a:pt x="3572" y="2965"/>
                      <a:pt x="3572" y="2965"/>
                    </a:cubicBezTo>
                    <a:lnTo>
                      <a:pt x="3096" y="3501"/>
                    </a:lnTo>
                    <a:lnTo>
                      <a:pt x="3096" y="3501"/>
                    </a:lnTo>
                    <a:lnTo>
                      <a:pt x="3750" y="3203"/>
                    </a:lnTo>
                    <a:cubicBezTo>
                      <a:pt x="3951" y="3108"/>
                      <a:pt x="4473" y="2913"/>
                      <a:pt x="4843" y="2913"/>
                    </a:cubicBezTo>
                    <a:cubicBezTo>
                      <a:pt x="4935" y="2913"/>
                      <a:pt x="5018" y="2925"/>
                      <a:pt x="5084" y="2953"/>
                    </a:cubicBezTo>
                    <a:cubicBezTo>
                      <a:pt x="5155" y="2977"/>
                      <a:pt x="5203" y="3025"/>
                      <a:pt x="5227" y="3096"/>
                    </a:cubicBezTo>
                    <a:cubicBezTo>
                      <a:pt x="5417" y="3596"/>
                      <a:pt x="5179" y="3763"/>
                      <a:pt x="5179" y="3763"/>
                    </a:cubicBezTo>
                    <a:lnTo>
                      <a:pt x="4989" y="3894"/>
                    </a:lnTo>
                    <a:lnTo>
                      <a:pt x="5179" y="4013"/>
                    </a:lnTo>
                    <a:cubicBezTo>
                      <a:pt x="5727" y="4370"/>
                      <a:pt x="6036" y="4775"/>
                      <a:pt x="6084" y="5227"/>
                    </a:cubicBezTo>
                    <a:cubicBezTo>
                      <a:pt x="6108" y="5608"/>
                      <a:pt x="6001" y="5977"/>
                      <a:pt x="5786" y="6299"/>
                    </a:cubicBezTo>
                    <a:cubicBezTo>
                      <a:pt x="5429" y="5323"/>
                      <a:pt x="4298" y="4942"/>
                      <a:pt x="3215" y="4584"/>
                    </a:cubicBezTo>
                    <a:cubicBezTo>
                      <a:pt x="2322" y="4299"/>
                      <a:pt x="1417" y="4001"/>
                      <a:pt x="905" y="3394"/>
                    </a:cubicBezTo>
                    <a:cubicBezTo>
                      <a:pt x="798" y="3263"/>
                      <a:pt x="702" y="3108"/>
                      <a:pt x="631" y="2941"/>
                    </a:cubicBezTo>
                    <a:cubicBezTo>
                      <a:pt x="333" y="2191"/>
                      <a:pt x="321" y="1358"/>
                      <a:pt x="607" y="608"/>
                    </a:cubicBezTo>
                    <a:close/>
                    <a:moveTo>
                      <a:pt x="512" y="0"/>
                    </a:moveTo>
                    <a:lnTo>
                      <a:pt x="417" y="250"/>
                    </a:lnTo>
                    <a:cubicBezTo>
                      <a:pt x="12" y="1251"/>
                      <a:pt x="0" y="2191"/>
                      <a:pt x="357" y="3060"/>
                    </a:cubicBezTo>
                    <a:cubicBezTo>
                      <a:pt x="441" y="3251"/>
                      <a:pt x="548" y="3429"/>
                      <a:pt x="679" y="3584"/>
                    </a:cubicBezTo>
                    <a:cubicBezTo>
                      <a:pt x="1238" y="4251"/>
                      <a:pt x="2191" y="4572"/>
                      <a:pt x="3119" y="4870"/>
                    </a:cubicBezTo>
                    <a:cubicBezTo>
                      <a:pt x="4286" y="5263"/>
                      <a:pt x="5394" y="5632"/>
                      <a:pt x="5572" y="6656"/>
                    </a:cubicBezTo>
                    <a:lnTo>
                      <a:pt x="5632" y="6954"/>
                    </a:lnTo>
                    <a:lnTo>
                      <a:pt x="5822" y="6727"/>
                    </a:lnTo>
                    <a:cubicBezTo>
                      <a:pt x="5846" y="6704"/>
                      <a:pt x="6477" y="6037"/>
                      <a:pt x="6382" y="5203"/>
                    </a:cubicBezTo>
                    <a:cubicBezTo>
                      <a:pt x="6322" y="4703"/>
                      <a:pt x="6025" y="4251"/>
                      <a:pt x="5489" y="3870"/>
                    </a:cubicBezTo>
                    <a:cubicBezTo>
                      <a:pt x="5584" y="3715"/>
                      <a:pt x="5667" y="3441"/>
                      <a:pt x="5501" y="2989"/>
                    </a:cubicBezTo>
                    <a:cubicBezTo>
                      <a:pt x="5453" y="2846"/>
                      <a:pt x="5346" y="2739"/>
                      <a:pt x="5203" y="2679"/>
                    </a:cubicBezTo>
                    <a:cubicBezTo>
                      <a:pt x="5101" y="2636"/>
                      <a:pt x="4982" y="2619"/>
                      <a:pt x="4857" y="2619"/>
                    </a:cubicBezTo>
                    <a:cubicBezTo>
                      <a:pt x="4601" y="2619"/>
                      <a:pt x="4315" y="2691"/>
                      <a:pt x="4084" y="2763"/>
                    </a:cubicBezTo>
                    <a:cubicBezTo>
                      <a:pt x="4310" y="2346"/>
                      <a:pt x="4441" y="1774"/>
                      <a:pt x="4060" y="1334"/>
                    </a:cubicBezTo>
                    <a:lnTo>
                      <a:pt x="3870" y="1108"/>
                    </a:lnTo>
                    <a:lnTo>
                      <a:pt x="3798" y="1382"/>
                    </a:lnTo>
                    <a:cubicBezTo>
                      <a:pt x="3787" y="1425"/>
                      <a:pt x="3568" y="2202"/>
                      <a:pt x="2915" y="2202"/>
                    </a:cubicBezTo>
                    <a:cubicBezTo>
                      <a:pt x="2852" y="2202"/>
                      <a:pt x="2785" y="2195"/>
                      <a:pt x="2715" y="2179"/>
                    </a:cubicBezTo>
                    <a:cubicBezTo>
                      <a:pt x="2215" y="2060"/>
                      <a:pt x="1619" y="1644"/>
                      <a:pt x="1488" y="1001"/>
                    </a:cubicBezTo>
                    <a:lnTo>
                      <a:pt x="1464" y="858"/>
                    </a:lnTo>
                    <a:lnTo>
                      <a:pt x="1381" y="822"/>
                    </a:lnTo>
                    <a:cubicBezTo>
                      <a:pt x="1083" y="715"/>
                      <a:pt x="786" y="358"/>
                      <a:pt x="667" y="215"/>
                    </a:cubicBez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3" name="Google Shape;6663;p23"/>
              <p:cNvSpPr/>
              <p:nvPr/>
            </p:nvSpPr>
            <p:spPr>
              <a:xfrm>
                <a:off x="3886475" y="4068525"/>
                <a:ext cx="170300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8" extrusionOk="0">
                    <a:moveTo>
                      <a:pt x="1614" y="305"/>
                    </a:moveTo>
                    <a:cubicBezTo>
                      <a:pt x="1651" y="305"/>
                      <a:pt x="1689" y="306"/>
                      <a:pt x="1727" y="309"/>
                    </a:cubicBezTo>
                    <a:cubicBezTo>
                      <a:pt x="2180" y="356"/>
                      <a:pt x="2585" y="666"/>
                      <a:pt x="2942" y="1213"/>
                    </a:cubicBezTo>
                    <a:lnTo>
                      <a:pt x="3061" y="1392"/>
                    </a:lnTo>
                    <a:lnTo>
                      <a:pt x="3180" y="1213"/>
                    </a:lnTo>
                    <a:cubicBezTo>
                      <a:pt x="3188" y="1205"/>
                      <a:pt x="3274" y="1090"/>
                      <a:pt x="3499" y="1090"/>
                    </a:cubicBezTo>
                    <a:cubicBezTo>
                      <a:pt x="3593" y="1090"/>
                      <a:pt x="3712" y="1110"/>
                      <a:pt x="3859" y="1166"/>
                    </a:cubicBezTo>
                    <a:cubicBezTo>
                      <a:pt x="3930" y="1190"/>
                      <a:pt x="3978" y="1237"/>
                      <a:pt x="4001" y="1309"/>
                    </a:cubicBezTo>
                    <a:cubicBezTo>
                      <a:pt x="4144" y="1642"/>
                      <a:pt x="3859" y="2380"/>
                      <a:pt x="3751" y="2642"/>
                    </a:cubicBezTo>
                    <a:lnTo>
                      <a:pt x="3454" y="3297"/>
                    </a:lnTo>
                    <a:lnTo>
                      <a:pt x="3990" y="2821"/>
                    </a:lnTo>
                    <a:cubicBezTo>
                      <a:pt x="3990" y="2810"/>
                      <a:pt x="4468" y="2393"/>
                      <a:pt x="4951" y="2393"/>
                    </a:cubicBezTo>
                    <a:cubicBezTo>
                      <a:pt x="5028" y="2393"/>
                      <a:pt x="5105" y="2403"/>
                      <a:pt x="5180" y="2428"/>
                    </a:cubicBezTo>
                    <a:cubicBezTo>
                      <a:pt x="4775" y="2630"/>
                      <a:pt x="4335" y="3059"/>
                      <a:pt x="4490" y="3749"/>
                    </a:cubicBezTo>
                    <a:cubicBezTo>
                      <a:pt x="4609" y="4297"/>
                      <a:pt x="5025" y="4916"/>
                      <a:pt x="5680" y="5142"/>
                    </a:cubicBezTo>
                    <a:cubicBezTo>
                      <a:pt x="5764" y="5428"/>
                      <a:pt x="5942" y="5666"/>
                      <a:pt x="6168" y="5845"/>
                    </a:cubicBezTo>
                    <a:cubicBezTo>
                      <a:pt x="5859" y="5945"/>
                      <a:pt x="5538" y="5993"/>
                      <a:pt x="5216" y="5993"/>
                    </a:cubicBezTo>
                    <a:cubicBezTo>
                      <a:pt x="4808" y="5993"/>
                      <a:pt x="4400" y="5915"/>
                      <a:pt x="4013" y="5762"/>
                    </a:cubicBezTo>
                    <a:cubicBezTo>
                      <a:pt x="3859" y="5690"/>
                      <a:pt x="3704" y="5607"/>
                      <a:pt x="3585" y="5500"/>
                    </a:cubicBezTo>
                    <a:cubicBezTo>
                      <a:pt x="2954" y="5000"/>
                      <a:pt x="2656" y="4083"/>
                      <a:pt x="2358" y="3190"/>
                    </a:cubicBezTo>
                    <a:cubicBezTo>
                      <a:pt x="1989" y="2094"/>
                      <a:pt x="1632" y="963"/>
                      <a:pt x="656" y="606"/>
                    </a:cubicBezTo>
                    <a:cubicBezTo>
                      <a:pt x="935" y="402"/>
                      <a:pt x="1271" y="305"/>
                      <a:pt x="1614" y="305"/>
                    </a:cubicBezTo>
                    <a:close/>
                    <a:moveTo>
                      <a:pt x="1573" y="1"/>
                    </a:moveTo>
                    <a:cubicBezTo>
                      <a:pt x="814" y="1"/>
                      <a:pt x="237" y="537"/>
                      <a:pt x="215" y="570"/>
                    </a:cubicBezTo>
                    <a:lnTo>
                      <a:pt x="1" y="773"/>
                    </a:lnTo>
                    <a:lnTo>
                      <a:pt x="287" y="821"/>
                    </a:lnTo>
                    <a:cubicBezTo>
                      <a:pt x="1323" y="1011"/>
                      <a:pt x="1692" y="2106"/>
                      <a:pt x="2073" y="3285"/>
                    </a:cubicBezTo>
                    <a:cubicBezTo>
                      <a:pt x="2382" y="4214"/>
                      <a:pt x="2704" y="5166"/>
                      <a:pt x="3394" y="5726"/>
                    </a:cubicBezTo>
                    <a:cubicBezTo>
                      <a:pt x="3537" y="5857"/>
                      <a:pt x="3716" y="5964"/>
                      <a:pt x="3894" y="6035"/>
                    </a:cubicBezTo>
                    <a:cubicBezTo>
                      <a:pt x="4299" y="6202"/>
                      <a:pt x="4740" y="6297"/>
                      <a:pt x="5180" y="6297"/>
                    </a:cubicBezTo>
                    <a:cubicBezTo>
                      <a:pt x="5644" y="6285"/>
                      <a:pt x="6097" y="6190"/>
                      <a:pt x="6537" y="6024"/>
                    </a:cubicBezTo>
                    <a:lnTo>
                      <a:pt x="6811" y="5928"/>
                    </a:lnTo>
                    <a:lnTo>
                      <a:pt x="6573" y="5762"/>
                    </a:lnTo>
                    <a:cubicBezTo>
                      <a:pt x="6192" y="5500"/>
                      <a:pt x="5966" y="5226"/>
                      <a:pt x="5966" y="5023"/>
                    </a:cubicBezTo>
                    <a:lnTo>
                      <a:pt x="5966" y="4904"/>
                    </a:lnTo>
                    <a:lnTo>
                      <a:pt x="5859" y="4881"/>
                    </a:lnTo>
                    <a:cubicBezTo>
                      <a:pt x="5263" y="4714"/>
                      <a:pt x="4882" y="4154"/>
                      <a:pt x="4775" y="3678"/>
                    </a:cubicBezTo>
                    <a:cubicBezTo>
                      <a:pt x="4585" y="2856"/>
                      <a:pt x="5525" y="2595"/>
                      <a:pt x="5561" y="2583"/>
                    </a:cubicBezTo>
                    <a:lnTo>
                      <a:pt x="5835" y="2511"/>
                    </a:lnTo>
                    <a:lnTo>
                      <a:pt x="5621" y="2333"/>
                    </a:lnTo>
                    <a:cubicBezTo>
                      <a:pt x="5411" y="2151"/>
                      <a:pt x="5179" y="2081"/>
                      <a:pt x="4949" y="2081"/>
                    </a:cubicBezTo>
                    <a:cubicBezTo>
                      <a:pt x="4681" y="2081"/>
                      <a:pt x="4416" y="2175"/>
                      <a:pt x="4192" y="2297"/>
                    </a:cubicBezTo>
                    <a:cubicBezTo>
                      <a:pt x="4299" y="1952"/>
                      <a:pt x="4394" y="1487"/>
                      <a:pt x="4263" y="1178"/>
                    </a:cubicBezTo>
                    <a:cubicBezTo>
                      <a:pt x="4204" y="1035"/>
                      <a:pt x="4097" y="928"/>
                      <a:pt x="3954" y="880"/>
                    </a:cubicBezTo>
                    <a:cubicBezTo>
                      <a:pt x="3774" y="812"/>
                      <a:pt x="3619" y="786"/>
                      <a:pt x="3490" y="786"/>
                    </a:cubicBezTo>
                    <a:cubicBezTo>
                      <a:pt x="3303" y="786"/>
                      <a:pt x="3169" y="841"/>
                      <a:pt x="3085" y="904"/>
                    </a:cubicBezTo>
                    <a:cubicBezTo>
                      <a:pt x="2692" y="368"/>
                      <a:pt x="2251" y="70"/>
                      <a:pt x="1751" y="11"/>
                    </a:cubicBezTo>
                    <a:cubicBezTo>
                      <a:pt x="1691" y="4"/>
                      <a:pt x="1632" y="1"/>
                      <a:pt x="15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4" name="Google Shape;6664;p23"/>
              <p:cNvSpPr/>
              <p:nvPr/>
            </p:nvSpPr>
            <p:spPr>
              <a:xfrm>
                <a:off x="4018650" y="4083475"/>
                <a:ext cx="225350" cy="19592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7" extrusionOk="0">
                    <a:moveTo>
                      <a:pt x="1941" y="1"/>
                    </a:moveTo>
                    <a:cubicBezTo>
                      <a:pt x="1712" y="1"/>
                      <a:pt x="1395" y="178"/>
                      <a:pt x="965" y="699"/>
                    </a:cubicBezTo>
                    <a:cubicBezTo>
                      <a:pt x="0" y="1866"/>
                      <a:pt x="1679" y="2973"/>
                      <a:pt x="1679" y="2973"/>
                    </a:cubicBezTo>
                    <a:cubicBezTo>
                      <a:pt x="1679" y="2973"/>
                      <a:pt x="667" y="3747"/>
                      <a:pt x="548" y="4318"/>
                    </a:cubicBezTo>
                    <a:cubicBezTo>
                      <a:pt x="536" y="4354"/>
                      <a:pt x="536" y="4390"/>
                      <a:pt x="536" y="4425"/>
                    </a:cubicBezTo>
                    <a:cubicBezTo>
                      <a:pt x="536" y="4783"/>
                      <a:pt x="929" y="5104"/>
                      <a:pt x="1203" y="5306"/>
                    </a:cubicBezTo>
                    <a:cubicBezTo>
                      <a:pt x="1358" y="5414"/>
                      <a:pt x="1477" y="5473"/>
                      <a:pt x="1477" y="5473"/>
                    </a:cubicBezTo>
                    <a:cubicBezTo>
                      <a:pt x="750" y="6795"/>
                      <a:pt x="1298" y="7247"/>
                      <a:pt x="1358" y="7295"/>
                    </a:cubicBezTo>
                    <a:cubicBezTo>
                      <a:pt x="1384" y="7315"/>
                      <a:pt x="1550" y="7481"/>
                      <a:pt x="1905" y="7481"/>
                    </a:cubicBezTo>
                    <a:cubicBezTo>
                      <a:pt x="2191" y="7481"/>
                      <a:pt x="2599" y="7374"/>
                      <a:pt x="3155" y="6997"/>
                    </a:cubicBezTo>
                    <a:cubicBezTo>
                      <a:pt x="3155" y="6997"/>
                      <a:pt x="3191" y="7057"/>
                      <a:pt x="3251" y="7140"/>
                    </a:cubicBezTo>
                    <a:cubicBezTo>
                      <a:pt x="3405" y="7342"/>
                      <a:pt x="3715" y="7688"/>
                      <a:pt x="4037" y="7807"/>
                    </a:cubicBezTo>
                    <a:lnTo>
                      <a:pt x="4072" y="7819"/>
                    </a:lnTo>
                    <a:cubicBezTo>
                      <a:pt x="4120" y="7831"/>
                      <a:pt x="4170" y="7837"/>
                      <a:pt x="4223" y="7837"/>
                    </a:cubicBezTo>
                    <a:cubicBezTo>
                      <a:pt x="4275" y="7837"/>
                      <a:pt x="4328" y="7831"/>
                      <a:pt x="4382" y="7819"/>
                    </a:cubicBezTo>
                    <a:cubicBezTo>
                      <a:pt x="4941" y="7628"/>
                      <a:pt x="5620" y="6569"/>
                      <a:pt x="5620" y="6569"/>
                    </a:cubicBezTo>
                    <a:cubicBezTo>
                      <a:pt x="5620" y="6569"/>
                      <a:pt x="6313" y="7433"/>
                      <a:pt x="7109" y="7433"/>
                    </a:cubicBezTo>
                    <a:cubicBezTo>
                      <a:pt x="7382" y="7433"/>
                      <a:pt x="7668" y="7331"/>
                      <a:pt x="7942" y="7057"/>
                    </a:cubicBezTo>
                    <a:cubicBezTo>
                      <a:pt x="9013" y="5985"/>
                      <a:pt x="8430" y="5652"/>
                      <a:pt x="8013" y="5568"/>
                    </a:cubicBezTo>
                    <a:cubicBezTo>
                      <a:pt x="7596" y="5485"/>
                      <a:pt x="7311" y="5140"/>
                      <a:pt x="7585" y="4187"/>
                    </a:cubicBezTo>
                    <a:cubicBezTo>
                      <a:pt x="7585" y="4187"/>
                      <a:pt x="8620" y="2282"/>
                      <a:pt x="7096" y="973"/>
                    </a:cubicBezTo>
                    <a:cubicBezTo>
                      <a:pt x="6571" y="465"/>
                      <a:pt x="5999" y="304"/>
                      <a:pt x="5483" y="304"/>
                    </a:cubicBezTo>
                    <a:cubicBezTo>
                      <a:pt x="4584" y="304"/>
                      <a:pt x="3858" y="794"/>
                      <a:pt x="3858" y="794"/>
                    </a:cubicBezTo>
                    <a:cubicBezTo>
                      <a:pt x="3546" y="916"/>
                      <a:pt x="3296" y="968"/>
                      <a:pt x="3097" y="968"/>
                    </a:cubicBezTo>
                    <a:cubicBezTo>
                      <a:pt x="2712" y="968"/>
                      <a:pt x="2520" y="771"/>
                      <a:pt x="2441" y="496"/>
                    </a:cubicBezTo>
                    <a:cubicBezTo>
                      <a:pt x="2375" y="272"/>
                      <a:pt x="2225" y="1"/>
                      <a:pt x="19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5" name="Google Shape;6665;p23"/>
              <p:cNvSpPr/>
              <p:nvPr/>
            </p:nvSpPr>
            <p:spPr>
              <a:xfrm>
                <a:off x="4028175" y="4079875"/>
                <a:ext cx="210175" cy="203550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2" extrusionOk="0">
                    <a:moveTo>
                      <a:pt x="1574" y="291"/>
                    </a:moveTo>
                    <a:cubicBezTo>
                      <a:pt x="1591" y="291"/>
                      <a:pt x="1607" y="292"/>
                      <a:pt x="1620" y="295"/>
                    </a:cubicBezTo>
                    <a:cubicBezTo>
                      <a:pt x="1798" y="343"/>
                      <a:pt x="1881" y="581"/>
                      <a:pt x="1917" y="688"/>
                    </a:cubicBezTo>
                    <a:cubicBezTo>
                      <a:pt x="1965" y="890"/>
                      <a:pt x="2108" y="1069"/>
                      <a:pt x="2310" y="1176"/>
                    </a:cubicBezTo>
                    <a:cubicBezTo>
                      <a:pt x="2426" y="1234"/>
                      <a:pt x="2561" y="1263"/>
                      <a:pt x="2716" y="1263"/>
                    </a:cubicBezTo>
                    <a:cubicBezTo>
                      <a:pt x="2944" y="1263"/>
                      <a:pt x="3213" y="1201"/>
                      <a:pt x="3525" y="1081"/>
                    </a:cubicBezTo>
                    <a:lnTo>
                      <a:pt x="3560" y="1057"/>
                    </a:lnTo>
                    <a:cubicBezTo>
                      <a:pt x="3605" y="1027"/>
                      <a:pt x="4271" y="591"/>
                      <a:pt x="5090" y="591"/>
                    </a:cubicBezTo>
                    <a:cubicBezTo>
                      <a:pt x="5579" y="591"/>
                      <a:pt x="6122" y="746"/>
                      <a:pt x="6620" y="1236"/>
                    </a:cubicBezTo>
                    <a:cubicBezTo>
                      <a:pt x="8037" y="2438"/>
                      <a:pt x="7108" y="4188"/>
                      <a:pt x="7073" y="4260"/>
                    </a:cubicBezTo>
                    <a:lnTo>
                      <a:pt x="7061" y="4296"/>
                    </a:lnTo>
                    <a:cubicBezTo>
                      <a:pt x="6906" y="4843"/>
                      <a:pt x="6906" y="5236"/>
                      <a:pt x="7073" y="5510"/>
                    </a:cubicBezTo>
                    <a:cubicBezTo>
                      <a:pt x="7192" y="5701"/>
                      <a:pt x="7382" y="5820"/>
                      <a:pt x="7596" y="5855"/>
                    </a:cubicBezTo>
                    <a:cubicBezTo>
                      <a:pt x="7716" y="5879"/>
                      <a:pt x="7954" y="5951"/>
                      <a:pt x="8013" y="6129"/>
                    </a:cubicBezTo>
                    <a:cubicBezTo>
                      <a:pt x="8049" y="6248"/>
                      <a:pt x="8025" y="6534"/>
                      <a:pt x="7454" y="7094"/>
                    </a:cubicBezTo>
                    <a:cubicBezTo>
                      <a:pt x="7271" y="7299"/>
                      <a:pt x="7001" y="7428"/>
                      <a:pt x="6717" y="7428"/>
                    </a:cubicBezTo>
                    <a:cubicBezTo>
                      <a:pt x="6705" y="7428"/>
                      <a:pt x="6692" y="7427"/>
                      <a:pt x="6680" y="7427"/>
                    </a:cubicBezTo>
                    <a:cubicBezTo>
                      <a:pt x="5989" y="7379"/>
                      <a:pt x="5358" y="6617"/>
                      <a:pt x="5358" y="6617"/>
                    </a:cubicBezTo>
                    <a:lnTo>
                      <a:pt x="5227" y="6451"/>
                    </a:lnTo>
                    <a:lnTo>
                      <a:pt x="5108" y="6629"/>
                    </a:lnTo>
                    <a:cubicBezTo>
                      <a:pt x="4929" y="6915"/>
                      <a:pt x="4370" y="7677"/>
                      <a:pt x="3953" y="7820"/>
                    </a:cubicBezTo>
                    <a:cubicBezTo>
                      <a:pt x="3917" y="7826"/>
                      <a:pt x="3882" y="7829"/>
                      <a:pt x="3846" y="7829"/>
                    </a:cubicBezTo>
                    <a:cubicBezTo>
                      <a:pt x="3810" y="7829"/>
                      <a:pt x="3775" y="7826"/>
                      <a:pt x="3739" y="7820"/>
                    </a:cubicBezTo>
                    <a:lnTo>
                      <a:pt x="3703" y="7808"/>
                    </a:lnTo>
                    <a:cubicBezTo>
                      <a:pt x="3405" y="7701"/>
                      <a:pt x="3108" y="7344"/>
                      <a:pt x="2989" y="7189"/>
                    </a:cubicBezTo>
                    <a:cubicBezTo>
                      <a:pt x="2929" y="7117"/>
                      <a:pt x="2894" y="7058"/>
                      <a:pt x="2894" y="7058"/>
                    </a:cubicBezTo>
                    <a:lnTo>
                      <a:pt x="2810" y="6927"/>
                    </a:lnTo>
                    <a:lnTo>
                      <a:pt x="2691" y="6998"/>
                    </a:lnTo>
                    <a:cubicBezTo>
                      <a:pt x="2168" y="7354"/>
                      <a:pt x="1791" y="7454"/>
                      <a:pt x="1533" y="7454"/>
                    </a:cubicBezTo>
                    <a:cubicBezTo>
                      <a:pt x="1223" y="7454"/>
                      <a:pt x="1085" y="7309"/>
                      <a:pt x="1072" y="7296"/>
                    </a:cubicBezTo>
                    <a:cubicBezTo>
                      <a:pt x="1048" y="7284"/>
                      <a:pt x="560" y="6891"/>
                      <a:pt x="1239" y="5677"/>
                    </a:cubicBezTo>
                    <a:lnTo>
                      <a:pt x="1310" y="5546"/>
                    </a:lnTo>
                    <a:lnTo>
                      <a:pt x="1179" y="5474"/>
                    </a:lnTo>
                    <a:cubicBezTo>
                      <a:pt x="1179" y="5474"/>
                      <a:pt x="1060" y="5415"/>
                      <a:pt x="917" y="5308"/>
                    </a:cubicBezTo>
                    <a:cubicBezTo>
                      <a:pt x="536" y="5046"/>
                      <a:pt x="310" y="4772"/>
                      <a:pt x="310" y="4569"/>
                    </a:cubicBezTo>
                    <a:cubicBezTo>
                      <a:pt x="310" y="4546"/>
                      <a:pt x="310" y="4522"/>
                      <a:pt x="322" y="4498"/>
                    </a:cubicBezTo>
                    <a:cubicBezTo>
                      <a:pt x="417" y="4069"/>
                      <a:pt x="1119" y="3438"/>
                      <a:pt x="1393" y="3236"/>
                    </a:cubicBezTo>
                    <a:lnTo>
                      <a:pt x="1560" y="3105"/>
                    </a:lnTo>
                    <a:lnTo>
                      <a:pt x="1381" y="2986"/>
                    </a:lnTo>
                    <a:cubicBezTo>
                      <a:pt x="1370" y="2986"/>
                      <a:pt x="560" y="2438"/>
                      <a:pt x="453" y="1748"/>
                    </a:cubicBezTo>
                    <a:cubicBezTo>
                      <a:pt x="405" y="1450"/>
                      <a:pt x="500" y="1152"/>
                      <a:pt x="703" y="938"/>
                    </a:cubicBezTo>
                    <a:cubicBezTo>
                      <a:pt x="1159" y="397"/>
                      <a:pt x="1435" y="291"/>
                      <a:pt x="1574" y="291"/>
                    </a:cubicBezTo>
                    <a:close/>
                    <a:moveTo>
                      <a:pt x="1566" y="0"/>
                    </a:moveTo>
                    <a:cubicBezTo>
                      <a:pt x="1255" y="0"/>
                      <a:pt x="894" y="245"/>
                      <a:pt x="465" y="759"/>
                    </a:cubicBezTo>
                    <a:cubicBezTo>
                      <a:pt x="215" y="1045"/>
                      <a:pt x="96" y="1426"/>
                      <a:pt x="143" y="1795"/>
                    </a:cubicBezTo>
                    <a:cubicBezTo>
                      <a:pt x="238" y="2414"/>
                      <a:pt x="774" y="2914"/>
                      <a:pt x="1048" y="3129"/>
                    </a:cubicBezTo>
                    <a:cubicBezTo>
                      <a:pt x="750" y="3379"/>
                      <a:pt x="119" y="3950"/>
                      <a:pt x="12" y="4438"/>
                    </a:cubicBezTo>
                    <a:cubicBezTo>
                      <a:pt x="12" y="4486"/>
                      <a:pt x="0" y="4534"/>
                      <a:pt x="0" y="4581"/>
                    </a:cubicBezTo>
                    <a:cubicBezTo>
                      <a:pt x="12" y="4974"/>
                      <a:pt x="405" y="5331"/>
                      <a:pt x="738" y="5570"/>
                    </a:cubicBezTo>
                    <a:cubicBezTo>
                      <a:pt x="798" y="5617"/>
                      <a:pt x="858" y="5641"/>
                      <a:pt x="893" y="5677"/>
                    </a:cubicBezTo>
                    <a:cubicBezTo>
                      <a:pt x="215" y="6998"/>
                      <a:pt x="810" y="7498"/>
                      <a:pt x="858" y="7534"/>
                    </a:cubicBezTo>
                    <a:cubicBezTo>
                      <a:pt x="892" y="7576"/>
                      <a:pt x="1098" y="7776"/>
                      <a:pt x="1513" y="7776"/>
                    </a:cubicBezTo>
                    <a:cubicBezTo>
                      <a:pt x="1807" y="7776"/>
                      <a:pt x="2207" y="7675"/>
                      <a:pt x="2727" y="7344"/>
                    </a:cubicBezTo>
                    <a:lnTo>
                      <a:pt x="2751" y="7379"/>
                    </a:lnTo>
                    <a:cubicBezTo>
                      <a:pt x="2917" y="7582"/>
                      <a:pt x="3239" y="7963"/>
                      <a:pt x="3608" y="8094"/>
                    </a:cubicBezTo>
                    <a:lnTo>
                      <a:pt x="3644" y="8106"/>
                    </a:lnTo>
                    <a:cubicBezTo>
                      <a:pt x="3715" y="8117"/>
                      <a:pt x="3786" y="8129"/>
                      <a:pt x="3858" y="8141"/>
                    </a:cubicBezTo>
                    <a:cubicBezTo>
                      <a:pt x="3929" y="8141"/>
                      <a:pt x="3989" y="8129"/>
                      <a:pt x="4048" y="8106"/>
                    </a:cubicBezTo>
                    <a:cubicBezTo>
                      <a:pt x="4513" y="7963"/>
                      <a:pt x="5037" y="7272"/>
                      <a:pt x="5263" y="6963"/>
                    </a:cubicBezTo>
                    <a:cubicBezTo>
                      <a:pt x="5501" y="7213"/>
                      <a:pt x="6037" y="7701"/>
                      <a:pt x="6668" y="7736"/>
                    </a:cubicBezTo>
                    <a:cubicBezTo>
                      <a:pt x="6681" y="7737"/>
                      <a:pt x="6695" y="7737"/>
                      <a:pt x="6709" y="7737"/>
                    </a:cubicBezTo>
                    <a:cubicBezTo>
                      <a:pt x="7075" y="7737"/>
                      <a:pt x="7427" y="7584"/>
                      <a:pt x="7668" y="7320"/>
                    </a:cubicBezTo>
                    <a:cubicBezTo>
                      <a:pt x="8192" y="6796"/>
                      <a:pt x="8406" y="6379"/>
                      <a:pt x="8299" y="6046"/>
                    </a:cubicBezTo>
                    <a:cubicBezTo>
                      <a:pt x="8228" y="5808"/>
                      <a:pt x="8001" y="5641"/>
                      <a:pt x="7656" y="5581"/>
                    </a:cubicBezTo>
                    <a:cubicBezTo>
                      <a:pt x="7525" y="5558"/>
                      <a:pt x="7406" y="5486"/>
                      <a:pt x="7335" y="5367"/>
                    </a:cubicBezTo>
                    <a:cubicBezTo>
                      <a:pt x="7215" y="5177"/>
                      <a:pt x="7215" y="4843"/>
                      <a:pt x="7346" y="4403"/>
                    </a:cubicBezTo>
                    <a:cubicBezTo>
                      <a:pt x="7442" y="4200"/>
                      <a:pt x="8347" y="2319"/>
                      <a:pt x="6823" y="1021"/>
                    </a:cubicBezTo>
                    <a:cubicBezTo>
                      <a:pt x="6267" y="484"/>
                      <a:pt x="5660" y="313"/>
                      <a:pt x="5113" y="313"/>
                    </a:cubicBezTo>
                    <a:cubicBezTo>
                      <a:pt x="4241" y="313"/>
                      <a:pt x="3522" y="746"/>
                      <a:pt x="3405" y="819"/>
                    </a:cubicBezTo>
                    <a:cubicBezTo>
                      <a:pt x="3135" y="916"/>
                      <a:pt x="2903" y="967"/>
                      <a:pt x="2718" y="967"/>
                    </a:cubicBezTo>
                    <a:cubicBezTo>
                      <a:pt x="2609" y="967"/>
                      <a:pt x="2516" y="949"/>
                      <a:pt x="2441" y="914"/>
                    </a:cubicBezTo>
                    <a:cubicBezTo>
                      <a:pt x="2322" y="855"/>
                      <a:pt x="2239" y="736"/>
                      <a:pt x="2203" y="605"/>
                    </a:cubicBezTo>
                    <a:cubicBezTo>
                      <a:pt x="2108" y="271"/>
                      <a:pt x="1917" y="57"/>
                      <a:pt x="1667" y="9"/>
                    </a:cubicBezTo>
                    <a:cubicBezTo>
                      <a:pt x="1634" y="3"/>
                      <a:pt x="1600" y="0"/>
                      <a:pt x="15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6" name="Google Shape;6666;p23"/>
              <p:cNvSpPr/>
              <p:nvPr/>
            </p:nvSpPr>
            <p:spPr>
              <a:xfrm>
                <a:off x="4247250" y="44268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8418" y="714"/>
                    </a:moveTo>
                    <a:cubicBezTo>
                      <a:pt x="8620" y="941"/>
                      <a:pt x="8847" y="1131"/>
                      <a:pt x="9109" y="1310"/>
                    </a:cubicBezTo>
                    <a:cubicBezTo>
                      <a:pt x="9109" y="3667"/>
                      <a:pt x="8370" y="5608"/>
                      <a:pt x="6918" y="7060"/>
                    </a:cubicBezTo>
                    <a:cubicBezTo>
                      <a:pt x="5880" y="8098"/>
                      <a:pt x="4797" y="8629"/>
                      <a:pt x="3766" y="8629"/>
                    </a:cubicBezTo>
                    <a:cubicBezTo>
                      <a:pt x="3307" y="8629"/>
                      <a:pt x="2859" y="8523"/>
                      <a:pt x="2429" y="8311"/>
                    </a:cubicBezTo>
                    <a:cubicBezTo>
                      <a:pt x="1203" y="7715"/>
                      <a:pt x="393" y="6346"/>
                      <a:pt x="429" y="5453"/>
                    </a:cubicBezTo>
                    <a:lnTo>
                      <a:pt x="441" y="5322"/>
                    </a:lnTo>
                    <a:cubicBezTo>
                      <a:pt x="495" y="4300"/>
                      <a:pt x="1344" y="3527"/>
                      <a:pt x="2333" y="3527"/>
                    </a:cubicBezTo>
                    <a:cubicBezTo>
                      <a:pt x="2428" y="3527"/>
                      <a:pt x="2523" y="3534"/>
                      <a:pt x="2620" y="3548"/>
                    </a:cubicBezTo>
                    <a:cubicBezTo>
                      <a:pt x="3727" y="3727"/>
                      <a:pt x="4453" y="4810"/>
                      <a:pt x="4179" y="5894"/>
                    </a:cubicBezTo>
                    <a:lnTo>
                      <a:pt x="4144" y="6048"/>
                    </a:lnTo>
                    <a:lnTo>
                      <a:pt x="4287" y="6084"/>
                    </a:lnTo>
                    <a:cubicBezTo>
                      <a:pt x="4404" y="6113"/>
                      <a:pt x="4521" y="6127"/>
                      <a:pt x="4639" y="6127"/>
                    </a:cubicBezTo>
                    <a:cubicBezTo>
                      <a:pt x="5109" y="6127"/>
                      <a:pt x="5585" y="5900"/>
                      <a:pt x="6061" y="5453"/>
                    </a:cubicBezTo>
                    <a:cubicBezTo>
                      <a:pt x="7430" y="4143"/>
                      <a:pt x="8097" y="2215"/>
                      <a:pt x="8418" y="714"/>
                    </a:cubicBezTo>
                    <a:close/>
                    <a:moveTo>
                      <a:pt x="8239" y="0"/>
                    </a:moveTo>
                    <a:lnTo>
                      <a:pt x="8180" y="333"/>
                    </a:lnTo>
                    <a:cubicBezTo>
                      <a:pt x="7894" y="1822"/>
                      <a:pt x="7263" y="3882"/>
                      <a:pt x="5846" y="5215"/>
                    </a:cubicBezTo>
                    <a:cubicBezTo>
                      <a:pt x="5426" y="5613"/>
                      <a:pt x="5016" y="5817"/>
                      <a:pt x="4624" y="5817"/>
                    </a:cubicBezTo>
                    <a:cubicBezTo>
                      <a:pt x="4583" y="5817"/>
                      <a:pt x="4542" y="5815"/>
                      <a:pt x="4501" y="5810"/>
                    </a:cubicBezTo>
                    <a:cubicBezTo>
                      <a:pt x="4703" y="4596"/>
                      <a:pt x="3870" y="3453"/>
                      <a:pt x="2655" y="3274"/>
                    </a:cubicBezTo>
                    <a:cubicBezTo>
                      <a:pt x="2546" y="3258"/>
                      <a:pt x="2438" y="3251"/>
                      <a:pt x="2332" y="3251"/>
                    </a:cubicBezTo>
                    <a:cubicBezTo>
                      <a:pt x="1238" y="3251"/>
                      <a:pt x="296" y="4061"/>
                      <a:pt x="155" y="5167"/>
                    </a:cubicBezTo>
                    <a:lnTo>
                      <a:pt x="131" y="5298"/>
                    </a:lnTo>
                    <a:cubicBezTo>
                      <a:pt x="0" y="6287"/>
                      <a:pt x="858" y="7882"/>
                      <a:pt x="2286" y="8584"/>
                    </a:cubicBezTo>
                    <a:cubicBezTo>
                      <a:pt x="2751" y="8811"/>
                      <a:pt x="3263" y="8930"/>
                      <a:pt x="3775" y="8930"/>
                    </a:cubicBezTo>
                    <a:cubicBezTo>
                      <a:pt x="4691" y="8930"/>
                      <a:pt x="5846" y="8561"/>
                      <a:pt x="7120" y="7275"/>
                    </a:cubicBezTo>
                    <a:cubicBezTo>
                      <a:pt x="8656" y="5739"/>
                      <a:pt x="9418" y="3703"/>
                      <a:pt x="9394" y="1226"/>
                    </a:cubicBezTo>
                    <a:lnTo>
                      <a:pt x="9394" y="1143"/>
                    </a:lnTo>
                    <a:lnTo>
                      <a:pt x="9323" y="1095"/>
                    </a:lnTo>
                    <a:cubicBezTo>
                      <a:pt x="8990" y="881"/>
                      <a:pt x="8692" y="595"/>
                      <a:pt x="8442" y="274"/>
                    </a:cubicBezTo>
                    <a:lnTo>
                      <a:pt x="82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7" name="Google Shape;6667;p23"/>
              <p:cNvSpPr/>
              <p:nvPr/>
            </p:nvSpPr>
            <p:spPr>
              <a:xfrm>
                <a:off x="46178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5501" y="299"/>
                    </a:moveTo>
                    <a:cubicBezTo>
                      <a:pt x="6394" y="299"/>
                      <a:pt x="7716" y="1097"/>
                      <a:pt x="8311" y="2300"/>
                    </a:cubicBezTo>
                    <a:cubicBezTo>
                      <a:pt x="8990" y="3693"/>
                      <a:pt x="8549" y="5288"/>
                      <a:pt x="7061" y="6788"/>
                    </a:cubicBezTo>
                    <a:cubicBezTo>
                      <a:pt x="5608" y="8241"/>
                      <a:pt x="3668" y="8979"/>
                      <a:pt x="1310" y="8979"/>
                    </a:cubicBezTo>
                    <a:lnTo>
                      <a:pt x="1298" y="8979"/>
                    </a:lnTo>
                    <a:cubicBezTo>
                      <a:pt x="1132" y="8717"/>
                      <a:pt x="929" y="8491"/>
                      <a:pt x="703" y="8289"/>
                    </a:cubicBezTo>
                    <a:cubicBezTo>
                      <a:pt x="2203" y="7967"/>
                      <a:pt x="4132" y="7312"/>
                      <a:pt x="5442" y="5931"/>
                    </a:cubicBezTo>
                    <a:cubicBezTo>
                      <a:pt x="6001" y="5336"/>
                      <a:pt x="6228" y="4740"/>
                      <a:pt x="6073" y="4157"/>
                    </a:cubicBezTo>
                    <a:lnTo>
                      <a:pt x="6037" y="4014"/>
                    </a:lnTo>
                    <a:lnTo>
                      <a:pt x="5894" y="4050"/>
                    </a:lnTo>
                    <a:cubicBezTo>
                      <a:pt x="5739" y="4089"/>
                      <a:pt x="5584" y="4108"/>
                      <a:pt x="5431" y="4108"/>
                    </a:cubicBezTo>
                    <a:cubicBezTo>
                      <a:pt x="4519" y="4108"/>
                      <a:pt x="3703" y="3439"/>
                      <a:pt x="3561" y="2490"/>
                    </a:cubicBezTo>
                    <a:cubicBezTo>
                      <a:pt x="3382" y="1395"/>
                      <a:pt x="4203" y="383"/>
                      <a:pt x="5323" y="311"/>
                    </a:cubicBezTo>
                    <a:lnTo>
                      <a:pt x="5454" y="311"/>
                    </a:lnTo>
                    <a:lnTo>
                      <a:pt x="5454" y="299"/>
                    </a:lnTo>
                    <a:close/>
                    <a:moveTo>
                      <a:pt x="5506" y="1"/>
                    </a:moveTo>
                    <a:cubicBezTo>
                      <a:pt x="5434" y="1"/>
                      <a:pt x="5365" y="5"/>
                      <a:pt x="5299" y="14"/>
                    </a:cubicBezTo>
                    <a:lnTo>
                      <a:pt x="5216" y="26"/>
                    </a:lnTo>
                    <a:cubicBezTo>
                      <a:pt x="3370" y="204"/>
                      <a:pt x="2560" y="2454"/>
                      <a:pt x="3882" y="3764"/>
                    </a:cubicBezTo>
                    <a:cubicBezTo>
                      <a:pt x="4295" y="4187"/>
                      <a:pt x="4861" y="4414"/>
                      <a:pt x="5441" y="4414"/>
                    </a:cubicBezTo>
                    <a:cubicBezTo>
                      <a:pt x="5564" y="4414"/>
                      <a:pt x="5688" y="4404"/>
                      <a:pt x="5811" y="4383"/>
                    </a:cubicBezTo>
                    <a:lnTo>
                      <a:pt x="5811" y="4383"/>
                    </a:lnTo>
                    <a:cubicBezTo>
                      <a:pt x="5858" y="4812"/>
                      <a:pt x="5668" y="5264"/>
                      <a:pt x="5216" y="5729"/>
                    </a:cubicBezTo>
                    <a:cubicBezTo>
                      <a:pt x="3882" y="7146"/>
                      <a:pt x="1822" y="7777"/>
                      <a:pt x="334" y="8062"/>
                    </a:cubicBezTo>
                    <a:lnTo>
                      <a:pt x="1" y="8122"/>
                    </a:lnTo>
                    <a:lnTo>
                      <a:pt x="274" y="8324"/>
                    </a:lnTo>
                    <a:cubicBezTo>
                      <a:pt x="596" y="8562"/>
                      <a:pt x="870" y="8860"/>
                      <a:pt x="1096" y="9205"/>
                    </a:cubicBezTo>
                    <a:lnTo>
                      <a:pt x="1144" y="9277"/>
                    </a:lnTo>
                    <a:lnTo>
                      <a:pt x="1310" y="9277"/>
                    </a:lnTo>
                    <a:cubicBezTo>
                      <a:pt x="3751" y="9277"/>
                      <a:pt x="5763" y="8515"/>
                      <a:pt x="7275" y="7003"/>
                    </a:cubicBezTo>
                    <a:cubicBezTo>
                      <a:pt x="9430" y="4848"/>
                      <a:pt x="9014" y="3050"/>
                      <a:pt x="8585" y="2169"/>
                    </a:cubicBezTo>
                    <a:cubicBezTo>
                      <a:pt x="7930" y="836"/>
                      <a:pt x="6498" y="1"/>
                      <a:pt x="5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8" name="Google Shape;6668;p23"/>
              <p:cNvSpPr/>
              <p:nvPr/>
            </p:nvSpPr>
            <p:spPr>
              <a:xfrm>
                <a:off x="43853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37" y="1"/>
                    </a:moveTo>
                    <a:lnTo>
                      <a:pt x="1" y="13"/>
                    </a:lnTo>
                    <a:lnTo>
                      <a:pt x="37" y="60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9" name="Google Shape;6669;p23"/>
              <p:cNvSpPr/>
              <p:nvPr/>
            </p:nvSpPr>
            <p:spPr>
              <a:xfrm>
                <a:off x="4380000" y="4272675"/>
                <a:ext cx="110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51" extrusionOk="0">
                    <a:moveTo>
                      <a:pt x="441" y="1"/>
                    </a:moveTo>
                    <a:lnTo>
                      <a:pt x="203" y="96"/>
                    </a:lnTo>
                    <a:lnTo>
                      <a:pt x="0" y="155"/>
                    </a:lnTo>
                    <a:lnTo>
                      <a:pt x="310" y="751"/>
                    </a:lnTo>
                    <a:lnTo>
                      <a:pt x="393" y="322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0" name="Google Shape;6670;p23"/>
              <p:cNvSpPr/>
              <p:nvPr/>
            </p:nvSpPr>
            <p:spPr>
              <a:xfrm>
                <a:off x="4352925" y="41619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10454" y="1"/>
                    </a:moveTo>
                    <a:cubicBezTo>
                      <a:pt x="9394" y="1"/>
                      <a:pt x="9454" y="1632"/>
                      <a:pt x="8263" y="1775"/>
                    </a:cubicBezTo>
                    <a:cubicBezTo>
                      <a:pt x="7965" y="1810"/>
                      <a:pt x="7596" y="1858"/>
                      <a:pt x="7179" y="1882"/>
                    </a:cubicBezTo>
                    <a:cubicBezTo>
                      <a:pt x="7037" y="1989"/>
                      <a:pt x="6870" y="2084"/>
                      <a:pt x="6703" y="2156"/>
                    </a:cubicBezTo>
                    <a:cubicBezTo>
                      <a:pt x="6298" y="2316"/>
                      <a:pt x="5870" y="2397"/>
                      <a:pt x="5440" y="2397"/>
                    </a:cubicBezTo>
                    <a:cubicBezTo>
                      <a:pt x="5010" y="2397"/>
                      <a:pt x="4578" y="2316"/>
                      <a:pt x="4167" y="2156"/>
                    </a:cubicBezTo>
                    <a:cubicBezTo>
                      <a:pt x="4024" y="2263"/>
                      <a:pt x="3893" y="2334"/>
                      <a:pt x="3893" y="2334"/>
                    </a:cubicBezTo>
                    <a:cubicBezTo>
                      <a:pt x="4620" y="3656"/>
                      <a:pt x="4072" y="4108"/>
                      <a:pt x="4024" y="4144"/>
                    </a:cubicBezTo>
                    <a:cubicBezTo>
                      <a:pt x="3991" y="4170"/>
                      <a:pt x="3824" y="4339"/>
                      <a:pt x="3470" y="4339"/>
                    </a:cubicBezTo>
                    <a:cubicBezTo>
                      <a:pt x="3185" y="4339"/>
                      <a:pt x="2779" y="4229"/>
                      <a:pt x="2226" y="3846"/>
                    </a:cubicBezTo>
                    <a:cubicBezTo>
                      <a:pt x="2226" y="3846"/>
                      <a:pt x="2179" y="3906"/>
                      <a:pt x="2119" y="4001"/>
                    </a:cubicBezTo>
                    <a:cubicBezTo>
                      <a:pt x="2417" y="4739"/>
                      <a:pt x="2584" y="5704"/>
                      <a:pt x="2167" y="6692"/>
                    </a:cubicBezTo>
                    <a:cubicBezTo>
                      <a:pt x="2096" y="6870"/>
                      <a:pt x="2000" y="7037"/>
                      <a:pt x="1869" y="7180"/>
                    </a:cubicBezTo>
                    <a:cubicBezTo>
                      <a:pt x="1857" y="7597"/>
                      <a:pt x="1798" y="7954"/>
                      <a:pt x="1774" y="8263"/>
                    </a:cubicBezTo>
                    <a:cubicBezTo>
                      <a:pt x="1619" y="9466"/>
                      <a:pt x="0" y="9395"/>
                      <a:pt x="0" y="10454"/>
                    </a:cubicBezTo>
                    <a:cubicBezTo>
                      <a:pt x="0" y="11514"/>
                      <a:pt x="1167" y="11621"/>
                      <a:pt x="1167" y="11621"/>
                    </a:cubicBezTo>
                    <a:cubicBezTo>
                      <a:pt x="2893" y="11573"/>
                      <a:pt x="3274" y="10157"/>
                      <a:pt x="3322" y="9061"/>
                    </a:cubicBezTo>
                    <a:cubicBezTo>
                      <a:pt x="3429" y="9752"/>
                      <a:pt x="3691" y="10407"/>
                      <a:pt x="4108" y="10966"/>
                    </a:cubicBezTo>
                    <a:cubicBezTo>
                      <a:pt x="4358" y="11300"/>
                      <a:pt x="4667" y="11585"/>
                      <a:pt x="5024" y="11823"/>
                    </a:cubicBezTo>
                    <a:cubicBezTo>
                      <a:pt x="5417" y="12073"/>
                      <a:pt x="5858" y="12240"/>
                      <a:pt x="6322" y="12323"/>
                    </a:cubicBezTo>
                    <a:cubicBezTo>
                      <a:pt x="7001" y="11157"/>
                      <a:pt x="5478" y="9003"/>
                      <a:pt x="5477" y="9002"/>
                    </a:cubicBezTo>
                    <a:lnTo>
                      <a:pt x="5477" y="9002"/>
                    </a:lnTo>
                    <a:cubicBezTo>
                      <a:pt x="7069" y="11096"/>
                      <a:pt x="8500" y="11612"/>
                      <a:pt x="9524" y="11612"/>
                    </a:cubicBezTo>
                    <a:cubicBezTo>
                      <a:pt x="10444" y="11612"/>
                      <a:pt x="11036" y="11195"/>
                      <a:pt x="11120" y="11133"/>
                    </a:cubicBezTo>
                    <a:cubicBezTo>
                      <a:pt x="11251" y="10954"/>
                      <a:pt x="12966" y="8513"/>
                      <a:pt x="8989" y="5489"/>
                    </a:cubicBezTo>
                    <a:lnTo>
                      <a:pt x="8989" y="5489"/>
                    </a:lnTo>
                    <a:cubicBezTo>
                      <a:pt x="8990" y="5490"/>
                      <a:pt x="10431" y="6509"/>
                      <a:pt x="11594" y="6509"/>
                    </a:cubicBezTo>
                    <a:cubicBezTo>
                      <a:pt x="11853" y="6509"/>
                      <a:pt x="12099" y="6458"/>
                      <a:pt x="12311" y="6335"/>
                    </a:cubicBezTo>
                    <a:cubicBezTo>
                      <a:pt x="12240" y="5870"/>
                      <a:pt x="12061" y="5430"/>
                      <a:pt x="11811" y="5037"/>
                    </a:cubicBezTo>
                    <a:cubicBezTo>
                      <a:pt x="11585" y="4680"/>
                      <a:pt x="11299" y="4358"/>
                      <a:pt x="10954" y="4108"/>
                    </a:cubicBezTo>
                    <a:cubicBezTo>
                      <a:pt x="10394" y="3691"/>
                      <a:pt x="9751" y="3430"/>
                      <a:pt x="9061" y="3322"/>
                    </a:cubicBezTo>
                    <a:cubicBezTo>
                      <a:pt x="10156" y="3287"/>
                      <a:pt x="11573" y="2894"/>
                      <a:pt x="11609" y="1167"/>
                    </a:cubicBezTo>
                    <a:cubicBezTo>
                      <a:pt x="11609" y="1167"/>
                      <a:pt x="11513" y="1"/>
                      <a:pt x="104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1" name="Google Shape;6671;p23"/>
              <p:cNvSpPr/>
              <p:nvPr/>
            </p:nvSpPr>
            <p:spPr>
              <a:xfrm>
                <a:off x="4349350" y="41583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10597" y="298"/>
                    </a:moveTo>
                    <a:cubicBezTo>
                      <a:pt x="11502" y="298"/>
                      <a:pt x="11609" y="1287"/>
                      <a:pt x="11609" y="1310"/>
                    </a:cubicBezTo>
                    <a:cubicBezTo>
                      <a:pt x="11573" y="2894"/>
                      <a:pt x="10275" y="3275"/>
                      <a:pt x="9204" y="3322"/>
                    </a:cubicBezTo>
                    <a:lnTo>
                      <a:pt x="7751" y="3370"/>
                    </a:lnTo>
                    <a:lnTo>
                      <a:pt x="9180" y="3620"/>
                    </a:lnTo>
                    <a:cubicBezTo>
                      <a:pt x="9847" y="3715"/>
                      <a:pt x="10478" y="3977"/>
                      <a:pt x="11013" y="4370"/>
                    </a:cubicBezTo>
                    <a:cubicBezTo>
                      <a:pt x="11680" y="4858"/>
                      <a:pt x="12133" y="5585"/>
                      <a:pt x="12299" y="6394"/>
                    </a:cubicBezTo>
                    <a:cubicBezTo>
                      <a:pt x="12138" y="6465"/>
                      <a:pt x="11956" y="6496"/>
                      <a:pt x="11765" y="6496"/>
                    </a:cubicBezTo>
                    <a:cubicBezTo>
                      <a:pt x="10673" y="6496"/>
                      <a:pt x="9250" y="5511"/>
                      <a:pt x="9239" y="5501"/>
                    </a:cubicBezTo>
                    <a:lnTo>
                      <a:pt x="9049" y="5739"/>
                    </a:lnTo>
                    <a:cubicBezTo>
                      <a:pt x="12823" y="8609"/>
                      <a:pt x="11383" y="10859"/>
                      <a:pt x="11156" y="11157"/>
                    </a:cubicBezTo>
                    <a:cubicBezTo>
                      <a:pt x="11021" y="11260"/>
                      <a:pt x="10479" y="11618"/>
                      <a:pt x="9657" y="11618"/>
                    </a:cubicBezTo>
                    <a:cubicBezTo>
                      <a:pt x="8677" y="11618"/>
                      <a:pt x="7300" y="11109"/>
                      <a:pt x="5739" y="9049"/>
                    </a:cubicBezTo>
                    <a:lnTo>
                      <a:pt x="5501" y="9228"/>
                    </a:lnTo>
                    <a:cubicBezTo>
                      <a:pt x="5513" y="9252"/>
                      <a:pt x="6882" y="11204"/>
                      <a:pt x="6394" y="12300"/>
                    </a:cubicBezTo>
                    <a:cubicBezTo>
                      <a:pt x="5989" y="12216"/>
                      <a:pt x="5608" y="12062"/>
                      <a:pt x="5263" y="11835"/>
                    </a:cubicBezTo>
                    <a:cubicBezTo>
                      <a:pt x="4917" y="11621"/>
                      <a:pt x="4620" y="11335"/>
                      <a:pt x="4370" y="11014"/>
                    </a:cubicBezTo>
                    <a:cubicBezTo>
                      <a:pt x="3977" y="10478"/>
                      <a:pt x="3715" y="9847"/>
                      <a:pt x="3620" y="9180"/>
                    </a:cubicBezTo>
                    <a:lnTo>
                      <a:pt x="3382" y="7752"/>
                    </a:lnTo>
                    <a:lnTo>
                      <a:pt x="3322" y="9204"/>
                    </a:lnTo>
                    <a:cubicBezTo>
                      <a:pt x="3274" y="10276"/>
                      <a:pt x="2893" y="11574"/>
                      <a:pt x="1322" y="11609"/>
                    </a:cubicBezTo>
                    <a:cubicBezTo>
                      <a:pt x="1286" y="11609"/>
                      <a:pt x="298" y="11502"/>
                      <a:pt x="298" y="10597"/>
                    </a:cubicBezTo>
                    <a:cubicBezTo>
                      <a:pt x="298" y="10157"/>
                      <a:pt x="643" y="9942"/>
                      <a:pt x="1036" y="9692"/>
                    </a:cubicBezTo>
                    <a:cubicBezTo>
                      <a:pt x="1477" y="9418"/>
                      <a:pt x="1977" y="9097"/>
                      <a:pt x="2060" y="8418"/>
                    </a:cubicBezTo>
                    <a:lnTo>
                      <a:pt x="2084" y="8228"/>
                    </a:lnTo>
                    <a:cubicBezTo>
                      <a:pt x="2119" y="7978"/>
                      <a:pt x="2155" y="7692"/>
                      <a:pt x="2167" y="7383"/>
                    </a:cubicBezTo>
                    <a:cubicBezTo>
                      <a:pt x="2286" y="7240"/>
                      <a:pt x="2393" y="7073"/>
                      <a:pt x="2465" y="6894"/>
                    </a:cubicBezTo>
                    <a:cubicBezTo>
                      <a:pt x="2798" y="6073"/>
                      <a:pt x="2798" y="5180"/>
                      <a:pt x="2465" y="4239"/>
                    </a:cubicBezTo>
                    <a:lnTo>
                      <a:pt x="2465" y="4239"/>
                    </a:lnTo>
                    <a:cubicBezTo>
                      <a:pt x="2967" y="4547"/>
                      <a:pt x="3352" y="4640"/>
                      <a:pt x="3634" y="4640"/>
                    </a:cubicBezTo>
                    <a:cubicBezTo>
                      <a:pt x="4040" y="4640"/>
                      <a:pt x="4234" y="4446"/>
                      <a:pt x="4263" y="4418"/>
                    </a:cubicBezTo>
                    <a:cubicBezTo>
                      <a:pt x="4334" y="4358"/>
                      <a:pt x="4917" y="3858"/>
                      <a:pt x="4239" y="2537"/>
                    </a:cubicBezTo>
                    <a:lnTo>
                      <a:pt x="4346" y="2477"/>
                    </a:lnTo>
                    <a:cubicBezTo>
                      <a:pt x="4782" y="2626"/>
                      <a:pt x="5209" y="2701"/>
                      <a:pt x="5624" y="2701"/>
                    </a:cubicBezTo>
                    <a:cubicBezTo>
                      <a:pt x="6071" y="2701"/>
                      <a:pt x="6504" y="2614"/>
                      <a:pt x="6918" y="2441"/>
                    </a:cubicBezTo>
                    <a:cubicBezTo>
                      <a:pt x="7084" y="2370"/>
                      <a:pt x="7239" y="2287"/>
                      <a:pt x="7382" y="2168"/>
                    </a:cubicBezTo>
                    <a:cubicBezTo>
                      <a:pt x="7703" y="2156"/>
                      <a:pt x="7977" y="2120"/>
                      <a:pt x="8227" y="2084"/>
                    </a:cubicBezTo>
                    <a:lnTo>
                      <a:pt x="8430" y="2060"/>
                    </a:lnTo>
                    <a:cubicBezTo>
                      <a:pt x="9097" y="1989"/>
                      <a:pt x="9418" y="1489"/>
                      <a:pt x="9692" y="1048"/>
                    </a:cubicBezTo>
                    <a:cubicBezTo>
                      <a:pt x="9942" y="644"/>
                      <a:pt x="10156" y="298"/>
                      <a:pt x="10597" y="298"/>
                    </a:cubicBezTo>
                    <a:close/>
                    <a:moveTo>
                      <a:pt x="10585" y="1"/>
                    </a:moveTo>
                    <a:cubicBezTo>
                      <a:pt x="9978" y="1"/>
                      <a:pt x="9680" y="477"/>
                      <a:pt x="9430" y="894"/>
                    </a:cubicBezTo>
                    <a:cubicBezTo>
                      <a:pt x="9168" y="1322"/>
                      <a:pt x="8918" y="1715"/>
                      <a:pt x="8382" y="1775"/>
                    </a:cubicBezTo>
                    <a:lnTo>
                      <a:pt x="8192" y="1799"/>
                    </a:lnTo>
                    <a:cubicBezTo>
                      <a:pt x="7930" y="1834"/>
                      <a:pt x="7644" y="1870"/>
                      <a:pt x="7311" y="1882"/>
                    </a:cubicBezTo>
                    <a:lnTo>
                      <a:pt x="7263" y="1882"/>
                    </a:lnTo>
                    <a:lnTo>
                      <a:pt x="7227" y="1918"/>
                    </a:lnTo>
                    <a:cubicBezTo>
                      <a:pt x="7096" y="2025"/>
                      <a:pt x="6953" y="2108"/>
                      <a:pt x="6799" y="2180"/>
                    </a:cubicBezTo>
                    <a:cubicBezTo>
                      <a:pt x="6424" y="2334"/>
                      <a:pt x="6034" y="2412"/>
                      <a:pt x="5629" y="2412"/>
                    </a:cubicBezTo>
                    <a:cubicBezTo>
                      <a:pt x="5224" y="2412"/>
                      <a:pt x="4804" y="2334"/>
                      <a:pt x="4370" y="2180"/>
                    </a:cubicBezTo>
                    <a:lnTo>
                      <a:pt x="4286" y="2156"/>
                    </a:lnTo>
                    <a:lnTo>
                      <a:pt x="4227" y="2191"/>
                    </a:lnTo>
                    <a:cubicBezTo>
                      <a:pt x="4084" y="2299"/>
                      <a:pt x="3965" y="2358"/>
                      <a:pt x="3965" y="2358"/>
                    </a:cubicBezTo>
                    <a:lnTo>
                      <a:pt x="3834" y="2430"/>
                    </a:lnTo>
                    <a:lnTo>
                      <a:pt x="3905" y="2561"/>
                    </a:lnTo>
                    <a:cubicBezTo>
                      <a:pt x="4584" y="3775"/>
                      <a:pt x="4096" y="4168"/>
                      <a:pt x="4060" y="4204"/>
                    </a:cubicBezTo>
                    <a:cubicBezTo>
                      <a:pt x="4047" y="4210"/>
                      <a:pt x="3917" y="4344"/>
                      <a:pt x="3620" y="4344"/>
                    </a:cubicBezTo>
                    <a:cubicBezTo>
                      <a:pt x="3365" y="4344"/>
                      <a:pt x="2986" y="4245"/>
                      <a:pt x="2453" y="3882"/>
                    </a:cubicBezTo>
                    <a:lnTo>
                      <a:pt x="2334" y="3799"/>
                    </a:lnTo>
                    <a:lnTo>
                      <a:pt x="2250" y="3918"/>
                    </a:lnTo>
                    <a:cubicBezTo>
                      <a:pt x="2250" y="3930"/>
                      <a:pt x="2215" y="3977"/>
                      <a:pt x="2143" y="4061"/>
                    </a:cubicBezTo>
                    <a:lnTo>
                      <a:pt x="2096" y="4120"/>
                    </a:lnTo>
                    <a:lnTo>
                      <a:pt x="2131" y="4204"/>
                    </a:lnTo>
                    <a:cubicBezTo>
                      <a:pt x="2489" y="5132"/>
                      <a:pt x="2512" y="6001"/>
                      <a:pt x="2179" y="6787"/>
                    </a:cubicBezTo>
                    <a:cubicBezTo>
                      <a:pt x="2119" y="6942"/>
                      <a:pt x="2024" y="7097"/>
                      <a:pt x="1905" y="7228"/>
                    </a:cubicBezTo>
                    <a:lnTo>
                      <a:pt x="1869" y="7275"/>
                    </a:lnTo>
                    <a:lnTo>
                      <a:pt x="1869" y="7323"/>
                    </a:lnTo>
                    <a:cubicBezTo>
                      <a:pt x="1858" y="7644"/>
                      <a:pt x="1822" y="7930"/>
                      <a:pt x="1798" y="8192"/>
                    </a:cubicBezTo>
                    <a:lnTo>
                      <a:pt x="1774" y="8395"/>
                    </a:lnTo>
                    <a:cubicBezTo>
                      <a:pt x="1703" y="8930"/>
                      <a:pt x="1322" y="9168"/>
                      <a:pt x="881" y="9442"/>
                    </a:cubicBezTo>
                    <a:cubicBezTo>
                      <a:pt x="453" y="9704"/>
                      <a:pt x="0" y="9990"/>
                      <a:pt x="0" y="10597"/>
                    </a:cubicBezTo>
                    <a:cubicBezTo>
                      <a:pt x="0" y="11538"/>
                      <a:pt x="845" y="11871"/>
                      <a:pt x="1322" y="11907"/>
                    </a:cubicBezTo>
                    <a:cubicBezTo>
                      <a:pt x="2489" y="11883"/>
                      <a:pt x="3251" y="11216"/>
                      <a:pt x="3524" y="10026"/>
                    </a:cubicBezTo>
                    <a:cubicBezTo>
                      <a:pt x="3655" y="10442"/>
                      <a:pt x="3870" y="10847"/>
                      <a:pt x="4132" y="11193"/>
                    </a:cubicBezTo>
                    <a:cubicBezTo>
                      <a:pt x="4394" y="11550"/>
                      <a:pt x="4727" y="11847"/>
                      <a:pt x="5096" y="12085"/>
                    </a:cubicBezTo>
                    <a:cubicBezTo>
                      <a:pt x="5513" y="12359"/>
                      <a:pt x="5965" y="12538"/>
                      <a:pt x="6453" y="12609"/>
                    </a:cubicBezTo>
                    <a:lnTo>
                      <a:pt x="6560" y="12633"/>
                    </a:lnTo>
                    <a:lnTo>
                      <a:pt x="6584" y="12562"/>
                    </a:lnTo>
                    <a:cubicBezTo>
                      <a:pt x="6953" y="11919"/>
                      <a:pt x="6727" y="11038"/>
                      <a:pt x="6418" y="10323"/>
                    </a:cubicBezTo>
                    <a:lnTo>
                      <a:pt x="6418" y="10323"/>
                    </a:lnTo>
                    <a:cubicBezTo>
                      <a:pt x="7670" y="11570"/>
                      <a:pt x="8795" y="11911"/>
                      <a:pt x="9652" y="11911"/>
                    </a:cubicBezTo>
                    <a:cubicBezTo>
                      <a:pt x="10449" y="11911"/>
                      <a:pt x="11016" y="11616"/>
                      <a:pt x="11240" y="11478"/>
                    </a:cubicBezTo>
                    <a:lnTo>
                      <a:pt x="11299" y="11526"/>
                    </a:lnTo>
                    <a:lnTo>
                      <a:pt x="11371" y="11371"/>
                    </a:lnTo>
                    <a:lnTo>
                      <a:pt x="11466" y="11276"/>
                    </a:lnTo>
                    <a:lnTo>
                      <a:pt x="11454" y="11252"/>
                    </a:lnTo>
                    <a:cubicBezTo>
                      <a:pt x="11740" y="10776"/>
                      <a:pt x="12680" y="8847"/>
                      <a:pt x="10299" y="6442"/>
                    </a:cubicBezTo>
                    <a:lnTo>
                      <a:pt x="10299" y="6442"/>
                    </a:lnTo>
                    <a:cubicBezTo>
                      <a:pt x="10747" y="6643"/>
                      <a:pt x="11260" y="6803"/>
                      <a:pt x="11736" y="6803"/>
                    </a:cubicBezTo>
                    <a:cubicBezTo>
                      <a:pt x="12020" y="6803"/>
                      <a:pt x="12290" y="6746"/>
                      <a:pt x="12526" y="6609"/>
                    </a:cubicBezTo>
                    <a:lnTo>
                      <a:pt x="12609" y="6561"/>
                    </a:lnTo>
                    <a:lnTo>
                      <a:pt x="12609" y="6466"/>
                    </a:lnTo>
                    <a:cubicBezTo>
                      <a:pt x="12526" y="5978"/>
                      <a:pt x="12347" y="5513"/>
                      <a:pt x="12073" y="5097"/>
                    </a:cubicBezTo>
                    <a:cubicBezTo>
                      <a:pt x="11847" y="4727"/>
                      <a:pt x="11537" y="4406"/>
                      <a:pt x="11180" y="4132"/>
                    </a:cubicBezTo>
                    <a:cubicBezTo>
                      <a:pt x="10835" y="3870"/>
                      <a:pt x="10430" y="3668"/>
                      <a:pt x="10013" y="3525"/>
                    </a:cubicBezTo>
                    <a:cubicBezTo>
                      <a:pt x="11216" y="3263"/>
                      <a:pt x="11871" y="2501"/>
                      <a:pt x="11906" y="1310"/>
                    </a:cubicBezTo>
                    <a:cubicBezTo>
                      <a:pt x="11859" y="858"/>
                      <a:pt x="11537" y="1"/>
                      <a:pt x="105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2" name="Google Shape;6672;p23"/>
              <p:cNvSpPr/>
              <p:nvPr/>
            </p:nvSpPr>
            <p:spPr>
              <a:xfrm>
                <a:off x="4257375" y="4254525"/>
                <a:ext cx="161950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942" extrusionOk="0">
                    <a:moveTo>
                      <a:pt x="5882" y="608"/>
                    </a:moveTo>
                    <a:lnTo>
                      <a:pt x="5882" y="608"/>
                    </a:lnTo>
                    <a:cubicBezTo>
                      <a:pt x="6156" y="1358"/>
                      <a:pt x="6144" y="2191"/>
                      <a:pt x="5846" y="2941"/>
                    </a:cubicBezTo>
                    <a:cubicBezTo>
                      <a:pt x="5775" y="3108"/>
                      <a:pt x="5679" y="3263"/>
                      <a:pt x="5572" y="3394"/>
                    </a:cubicBezTo>
                    <a:cubicBezTo>
                      <a:pt x="5060" y="3989"/>
                      <a:pt x="4155" y="4287"/>
                      <a:pt x="3274" y="4584"/>
                    </a:cubicBezTo>
                    <a:cubicBezTo>
                      <a:pt x="2179" y="4953"/>
                      <a:pt x="1048" y="5322"/>
                      <a:pt x="691" y="6299"/>
                    </a:cubicBezTo>
                    <a:cubicBezTo>
                      <a:pt x="476" y="5989"/>
                      <a:pt x="369" y="5608"/>
                      <a:pt x="393" y="5239"/>
                    </a:cubicBezTo>
                    <a:cubicBezTo>
                      <a:pt x="453" y="4787"/>
                      <a:pt x="750" y="4382"/>
                      <a:pt x="1298" y="4025"/>
                    </a:cubicBezTo>
                    <a:lnTo>
                      <a:pt x="1476" y="3894"/>
                    </a:lnTo>
                    <a:lnTo>
                      <a:pt x="1298" y="3775"/>
                    </a:lnTo>
                    <a:cubicBezTo>
                      <a:pt x="1298" y="3763"/>
                      <a:pt x="1072" y="3596"/>
                      <a:pt x="1250" y="3096"/>
                    </a:cubicBezTo>
                    <a:cubicBezTo>
                      <a:pt x="1274" y="3036"/>
                      <a:pt x="1322" y="2977"/>
                      <a:pt x="1393" y="2953"/>
                    </a:cubicBezTo>
                    <a:cubicBezTo>
                      <a:pt x="1465" y="2929"/>
                      <a:pt x="1548" y="2917"/>
                      <a:pt x="1631" y="2917"/>
                    </a:cubicBezTo>
                    <a:lnTo>
                      <a:pt x="1643" y="2917"/>
                    </a:lnTo>
                    <a:cubicBezTo>
                      <a:pt x="2012" y="2953"/>
                      <a:pt x="2381" y="3048"/>
                      <a:pt x="2727" y="3215"/>
                    </a:cubicBezTo>
                    <a:lnTo>
                      <a:pt x="3381" y="3513"/>
                    </a:lnTo>
                    <a:lnTo>
                      <a:pt x="3381" y="3513"/>
                    </a:lnTo>
                    <a:lnTo>
                      <a:pt x="2905" y="2977"/>
                    </a:lnTo>
                    <a:cubicBezTo>
                      <a:pt x="2893" y="2965"/>
                      <a:pt x="2334" y="2334"/>
                      <a:pt x="2512" y="1774"/>
                    </a:cubicBezTo>
                    <a:lnTo>
                      <a:pt x="2512" y="1774"/>
                    </a:lnTo>
                    <a:cubicBezTo>
                      <a:pt x="2685" y="2120"/>
                      <a:pt x="3023" y="2500"/>
                      <a:pt x="3548" y="2500"/>
                    </a:cubicBezTo>
                    <a:cubicBezTo>
                      <a:pt x="3638" y="2500"/>
                      <a:pt x="3733" y="2489"/>
                      <a:pt x="3834" y="2465"/>
                    </a:cubicBezTo>
                    <a:cubicBezTo>
                      <a:pt x="4441" y="2334"/>
                      <a:pt x="5120" y="1846"/>
                      <a:pt x="5286" y="1072"/>
                    </a:cubicBezTo>
                    <a:cubicBezTo>
                      <a:pt x="5513" y="953"/>
                      <a:pt x="5715" y="798"/>
                      <a:pt x="5882" y="608"/>
                    </a:cubicBezTo>
                    <a:close/>
                    <a:moveTo>
                      <a:pt x="5965" y="0"/>
                    </a:moveTo>
                    <a:lnTo>
                      <a:pt x="5810" y="203"/>
                    </a:lnTo>
                    <a:cubicBezTo>
                      <a:pt x="5691" y="358"/>
                      <a:pt x="5394" y="715"/>
                      <a:pt x="5096" y="822"/>
                    </a:cubicBezTo>
                    <a:lnTo>
                      <a:pt x="5001" y="870"/>
                    </a:lnTo>
                    <a:lnTo>
                      <a:pt x="4989" y="1000"/>
                    </a:lnTo>
                    <a:cubicBezTo>
                      <a:pt x="4858" y="1632"/>
                      <a:pt x="4263" y="2048"/>
                      <a:pt x="3762" y="2167"/>
                    </a:cubicBezTo>
                    <a:cubicBezTo>
                      <a:pt x="3692" y="2183"/>
                      <a:pt x="3625" y="2190"/>
                      <a:pt x="3562" y="2190"/>
                    </a:cubicBezTo>
                    <a:cubicBezTo>
                      <a:pt x="2909" y="2190"/>
                      <a:pt x="2690" y="1414"/>
                      <a:pt x="2679" y="1381"/>
                    </a:cubicBezTo>
                    <a:lnTo>
                      <a:pt x="2608" y="1108"/>
                    </a:lnTo>
                    <a:lnTo>
                      <a:pt x="2417" y="1322"/>
                    </a:lnTo>
                    <a:cubicBezTo>
                      <a:pt x="2036" y="1774"/>
                      <a:pt x="2167" y="2334"/>
                      <a:pt x="2393" y="2751"/>
                    </a:cubicBezTo>
                    <a:cubicBezTo>
                      <a:pt x="2168" y="2681"/>
                      <a:pt x="1891" y="2616"/>
                      <a:pt x="1640" y="2616"/>
                    </a:cubicBezTo>
                    <a:cubicBezTo>
                      <a:pt x="1507" y="2616"/>
                      <a:pt x="1381" y="2634"/>
                      <a:pt x="1274" y="2679"/>
                    </a:cubicBezTo>
                    <a:cubicBezTo>
                      <a:pt x="1131" y="2727"/>
                      <a:pt x="1024" y="2846"/>
                      <a:pt x="976" y="2989"/>
                    </a:cubicBezTo>
                    <a:cubicBezTo>
                      <a:pt x="810" y="3429"/>
                      <a:pt x="893" y="3715"/>
                      <a:pt x="988" y="3858"/>
                    </a:cubicBezTo>
                    <a:cubicBezTo>
                      <a:pt x="453" y="4251"/>
                      <a:pt x="155" y="4691"/>
                      <a:pt x="95" y="5191"/>
                    </a:cubicBezTo>
                    <a:cubicBezTo>
                      <a:pt x="0" y="6037"/>
                      <a:pt x="631" y="6692"/>
                      <a:pt x="655" y="6727"/>
                    </a:cubicBezTo>
                    <a:lnTo>
                      <a:pt x="857" y="6942"/>
                    </a:lnTo>
                    <a:lnTo>
                      <a:pt x="905" y="6656"/>
                    </a:lnTo>
                    <a:cubicBezTo>
                      <a:pt x="1084" y="5608"/>
                      <a:pt x="2191" y="5251"/>
                      <a:pt x="3358" y="4870"/>
                    </a:cubicBezTo>
                    <a:cubicBezTo>
                      <a:pt x="4286" y="4560"/>
                      <a:pt x="5239" y="4251"/>
                      <a:pt x="5798" y="3572"/>
                    </a:cubicBezTo>
                    <a:cubicBezTo>
                      <a:pt x="5929" y="3417"/>
                      <a:pt x="6037" y="3239"/>
                      <a:pt x="6120" y="3048"/>
                    </a:cubicBezTo>
                    <a:cubicBezTo>
                      <a:pt x="6477" y="2191"/>
                      <a:pt x="6465" y="1239"/>
                      <a:pt x="6060" y="238"/>
                    </a:cubicBezTo>
                    <a:lnTo>
                      <a:pt x="59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3" name="Google Shape;6673;p23"/>
              <p:cNvSpPr/>
              <p:nvPr/>
            </p:nvSpPr>
            <p:spPr>
              <a:xfrm>
                <a:off x="4449050" y="4068850"/>
                <a:ext cx="1703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85" extrusionOk="0">
                    <a:moveTo>
                      <a:pt x="5201" y="292"/>
                    </a:moveTo>
                    <a:cubicBezTo>
                      <a:pt x="5545" y="292"/>
                      <a:pt x="5875" y="399"/>
                      <a:pt x="6156" y="593"/>
                    </a:cubicBezTo>
                    <a:cubicBezTo>
                      <a:pt x="5192" y="950"/>
                      <a:pt x="4811" y="2081"/>
                      <a:pt x="4454" y="3177"/>
                    </a:cubicBezTo>
                    <a:cubicBezTo>
                      <a:pt x="4156" y="4058"/>
                      <a:pt x="3858" y="4987"/>
                      <a:pt x="3239" y="5487"/>
                    </a:cubicBezTo>
                    <a:cubicBezTo>
                      <a:pt x="3108" y="5594"/>
                      <a:pt x="2953" y="5677"/>
                      <a:pt x="2799" y="5749"/>
                    </a:cubicBezTo>
                    <a:cubicBezTo>
                      <a:pt x="2412" y="5902"/>
                      <a:pt x="2004" y="5980"/>
                      <a:pt x="1596" y="5980"/>
                    </a:cubicBezTo>
                    <a:cubicBezTo>
                      <a:pt x="1274" y="5980"/>
                      <a:pt x="953" y="5932"/>
                      <a:pt x="644" y="5832"/>
                    </a:cubicBezTo>
                    <a:cubicBezTo>
                      <a:pt x="882" y="5653"/>
                      <a:pt x="1048" y="5415"/>
                      <a:pt x="1132" y="5129"/>
                    </a:cubicBezTo>
                    <a:cubicBezTo>
                      <a:pt x="1787" y="4903"/>
                      <a:pt x="2203" y="4284"/>
                      <a:pt x="2334" y="3736"/>
                    </a:cubicBezTo>
                    <a:cubicBezTo>
                      <a:pt x="2489" y="3046"/>
                      <a:pt x="2049" y="2617"/>
                      <a:pt x="1632" y="2415"/>
                    </a:cubicBezTo>
                    <a:cubicBezTo>
                      <a:pt x="1708" y="2391"/>
                      <a:pt x="1785" y="2380"/>
                      <a:pt x="1862" y="2380"/>
                    </a:cubicBezTo>
                    <a:cubicBezTo>
                      <a:pt x="2354" y="2380"/>
                      <a:pt x="2834" y="2808"/>
                      <a:pt x="2834" y="2808"/>
                    </a:cubicBezTo>
                    <a:lnTo>
                      <a:pt x="3370" y="3284"/>
                    </a:lnTo>
                    <a:lnTo>
                      <a:pt x="3073" y="2629"/>
                    </a:lnTo>
                    <a:cubicBezTo>
                      <a:pt x="2953" y="2379"/>
                      <a:pt x="2680" y="1629"/>
                      <a:pt x="2823" y="1296"/>
                    </a:cubicBezTo>
                    <a:cubicBezTo>
                      <a:pt x="2846" y="1224"/>
                      <a:pt x="2894" y="1177"/>
                      <a:pt x="2953" y="1153"/>
                    </a:cubicBezTo>
                    <a:cubicBezTo>
                      <a:pt x="3096" y="1098"/>
                      <a:pt x="3213" y="1079"/>
                      <a:pt x="3307" y="1079"/>
                    </a:cubicBezTo>
                    <a:cubicBezTo>
                      <a:pt x="3541" y="1079"/>
                      <a:pt x="3632" y="1200"/>
                      <a:pt x="3632" y="1200"/>
                    </a:cubicBezTo>
                    <a:lnTo>
                      <a:pt x="3763" y="1391"/>
                    </a:lnTo>
                    <a:lnTo>
                      <a:pt x="3882" y="1200"/>
                    </a:lnTo>
                    <a:cubicBezTo>
                      <a:pt x="4239" y="653"/>
                      <a:pt x="4644" y="343"/>
                      <a:pt x="5097" y="296"/>
                    </a:cubicBezTo>
                    <a:cubicBezTo>
                      <a:pt x="5132" y="293"/>
                      <a:pt x="5166" y="292"/>
                      <a:pt x="5201" y="292"/>
                    </a:cubicBezTo>
                    <a:close/>
                    <a:moveTo>
                      <a:pt x="5245" y="0"/>
                    </a:moveTo>
                    <a:cubicBezTo>
                      <a:pt x="5189" y="0"/>
                      <a:pt x="5131" y="3"/>
                      <a:pt x="5073" y="10"/>
                    </a:cubicBezTo>
                    <a:cubicBezTo>
                      <a:pt x="4561" y="69"/>
                      <a:pt x="4108" y="367"/>
                      <a:pt x="3727" y="903"/>
                    </a:cubicBezTo>
                    <a:cubicBezTo>
                      <a:pt x="3634" y="845"/>
                      <a:pt x="3497" y="788"/>
                      <a:pt x="3304" y="788"/>
                    </a:cubicBezTo>
                    <a:cubicBezTo>
                      <a:pt x="3177" y="788"/>
                      <a:pt x="3026" y="813"/>
                      <a:pt x="2846" y="879"/>
                    </a:cubicBezTo>
                    <a:cubicBezTo>
                      <a:pt x="2715" y="938"/>
                      <a:pt x="2596" y="1046"/>
                      <a:pt x="2537" y="1177"/>
                    </a:cubicBezTo>
                    <a:cubicBezTo>
                      <a:pt x="2418" y="1498"/>
                      <a:pt x="2513" y="1951"/>
                      <a:pt x="2620" y="2296"/>
                    </a:cubicBezTo>
                    <a:cubicBezTo>
                      <a:pt x="2396" y="2180"/>
                      <a:pt x="2126" y="2089"/>
                      <a:pt x="1856" y="2089"/>
                    </a:cubicBezTo>
                    <a:cubicBezTo>
                      <a:pt x="1625" y="2089"/>
                      <a:pt x="1394" y="2156"/>
                      <a:pt x="1191" y="2332"/>
                    </a:cubicBezTo>
                    <a:lnTo>
                      <a:pt x="977" y="2522"/>
                    </a:lnTo>
                    <a:lnTo>
                      <a:pt x="1251" y="2593"/>
                    </a:lnTo>
                    <a:cubicBezTo>
                      <a:pt x="1287" y="2605"/>
                      <a:pt x="2227" y="2855"/>
                      <a:pt x="2037" y="3677"/>
                    </a:cubicBezTo>
                    <a:cubicBezTo>
                      <a:pt x="1918" y="4153"/>
                      <a:pt x="1549" y="4713"/>
                      <a:pt x="953" y="4879"/>
                    </a:cubicBezTo>
                    <a:lnTo>
                      <a:pt x="846" y="4915"/>
                    </a:lnTo>
                    <a:lnTo>
                      <a:pt x="846" y="5022"/>
                    </a:lnTo>
                    <a:cubicBezTo>
                      <a:pt x="834" y="5225"/>
                      <a:pt x="620" y="5499"/>
                      <a:pt x="239" y="5761"/>
                    </a:cubicBezTo>
                    <a:lnTo>
                      <a:pt x="1" y="5927"/>
                    </a:lnTo>
                    <a:lnTo>
                      <a:pt x="275" y="6034"/>
                    </a:lnTo>
                    <a:cubicBezTo>
                      <a:pt x="703" y="6189"/>
                      <a:pt x="1168" y="6272"/>
                      <a:pt x="1632" y="6284"/>
                    </a:cubicBezTo>
                    <a:cubicBezTo>
                      <a:pt x="2072" y="6284"/>
                      <a:pt x="2513" y="6201"/>
                      <a:pt x="2918" y="6034"/>
                    </a:cubicBezTo>
                    <a:cubicBezTo>
                      <a:pt x="3108" y="5963"/>
                      <a:pt x="3275" y="5856"/>
                      <a:pt x="3430" y="5737"/>
                    </a:cubicBezTo>
                    <a:cubicBezTo>
                      <a:pt x="4108" y="5177"/>
                      <a:pt x="4430" y="4213"/>
                      <a:pt x="4739" y="3284"/>
                    </a:cubicBezTo>
                    <a:cubicBezTo>
                      <a:pt x="5132" y="2117"/>
                      <a:pt x="5501" y="1010"/>
                      <a:pt x="6525" y="819"/>
                    </a:cubicBezTo>
                    <a:lnTo>
                      <a:pt x="6811" y="772"/>
                    </a:lnTo>
                    <a:lnTo>
                      <a:pt x="6597" y="569"/>
                    </a:lnTo>
                    <a:cubicBezTo>
                      <a:pt x="6575" y="547"/>
                      <a:pt x="5997" y="0"/>
                      <a:pt x="5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4" name="Google Shape;6674;p23"/>
              <p:cNvSpPr/>
              <p:nvPr/>
            </p:nvSpPr>
            <p:spPr>
              <a:xfrm>
                <a:off x="4261825" y="4083650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7072" y="1"/>
                    </a:moveTo>
                    <a:cubicBezTo>
                      <a:pt x="6793" y="1"/>
                      <a:pt x="6645" y="267"/>
                      <a:pt x="6573" y="489"/>
                    </a:cubicBezTo>
                    <a:cubicBezTo>
                      <a:pt x="6494" y="764"/>
                      <a:pt x="6307" y="961"/>
                      <a:pt x="5926" y="961"/>
                    </a:cubicBezTo>
                    <a:cubicBezTo>
                      <a:pt x="5729" y="961"/>
                      <a:pt x="5480" y="909"/>
                      <a:pt x="5168" y="787"/>
                    </a:cubicBezTo>
                    <a:cubicBezTo>
                      <a:pt x="5168" y="787"/>
                      <a:pt x="4442" y="300"/>
                      <a:pt x="3543" y="300"/>
                    </a:cubicBezTo>
                    <a:cubicBezTo>
                      <a:pt x="3023" y="300"/>
                      <a:pt x="2446" y="463"/>
                      <a:pt x="1918" y="978"/>
                    </a:cubicBezTo>
                    <a:cubicBezTo>
                      <a:pt x="382" y="2275"/>
                      <a:pt x="1429" y="4192"/>
                      <a:pt x="1429" y="4192"/>
                    </a:cubicBezTo>
                    <a:cubicBezTo>
                      <a:pt x="1703" y="5133"/>
                      <a:pt x="1429" y="5478"/>
                      <a:pt x="1001" y="5561"/>
                    </a:cubicBezTo>
                    <a:cubicBezTo>
                      <a:pt x="584" y="5645"/>
                      <a:pt x="1" y="5990"/>
                      <a:pt x="1072" y="7050"/>
                    </a:cubicBezTo>
                    <a:cubicBezTo>
                      <a:pt x="1346" y="7324"/>
                      <a:pt x="1632" y="7426"/>
                      <a:pt x="1905" y="7426"/>
                    </a:cubicBezTo>
                    <a:cubicBezTo>
                      <a:pt x="2701" y="7426"/>
                      <a:pt x="3394" y="6562"/>
                      <a:pt x="3394" y="6562"/>
                    </a:cubicBezTo>
                    <a:cubicBezTo>
                      <a:pt x="3394" y="6562"/>
                      <a:pt x="4073" y="7633"/>
                      <a:pt x="4632" y="7812"/>
                    </a:cubicBezTo>
                    <a:cubicBezTo>
                      <a:pt x="4686" y="7830"/>
                      <a:pt x="4739" y="7838"/>
                      <a:pt x="4791" y="7838"/>
                    </a:cubicBezTo>
                    <a:cubicBezTo>
                      <a:pt x="4844" y="7838"/>
                      <a:pt x="4894" y="7830"/>
                      <a:pt x="4942" y="7812"/>
                    </a:cubicBezTo>
                    <a:lnTo>
                      <a:pt x="4978" y="7800"/>
                    </a:lnTo>
                    <a:cubicBezTo>
                      <a:pt x="5299" y="7681"/>
                      <a:pt x="5609" y="7335"/>
                      <a:pt x="5763" y="7133"/>
                    </a:cubicBezTo>
                    <a:cubicBezTo>
                      <a:pt x="5823" y="7050"/>
                      <a:pt x="5870" y="6990"/>
                      <a:pt x="5870" y="6990"/>
                    </a:cubicBezTo>
                    <a:cubicBezTo>
                      <a:pt x="6426" y="7369"/>
                      <a:pt x="6835" y="7478"/>
                      <a:pt x="7122" y="7478"/>
                    </a:cubicBezTo>
                    <a:cubicBezTo>
                      <a:pt x="7475" y="7478"/>
                      <a:pt x="7642" y="7314"/>
                      <a:pt x="7668" y="7288"/>
                    </a:cubicBezTo>
                    <a:cubicBezTo>
                      <a:pt x="7704" y="7228"/>
                      <a:pt x="8264" y="6788"/>
                      <a:pt x="7537" y="5466"/>
                    </a:cubicBezTo>
                    <a:cubicBezTo>
                      <a:pt x="7537" y="5466"/>
                      <a:pt x="7656" y="5395"/>
                      <a:pt x="7811" y="5299"/>
                    </a:cubicBezTo>
                    <a:cubicBezTo>
                      <a:pt x="8085" y="5097"/>
                      <a:pt x="8478" y="4776"/>
                      <a:pt x="8478" y="4418"/>
                    </a:cubicBezTo>
                    <a:cubicBezTo>
                      <a:pt x="8478" y="4383"/>
                      <a:pt x="8478" y="4359"/>
                      <a:pt x="8478" y="4323"/>
                    </a:cubicBezTo>
                    <a:cubicBezTo>
                      <a:pt x="8347" y="3740"/>
                      <a:pt x="7347" y="2966"/>
                      <a:pt x="7347" y="2966"/>
                    </a:cubicBezTo>
                    <a:cubicBezTo>
                      <a:pt x="7347" y="2966"/>
                      <a:pt x="9014" y="1870"/>
                      <a:pt x="8049" y="704"/>
                    </a:cubicBezTo>
                    <a:cubicBezTo>
                      <a:pt x="7615" y="179"/>
                      <a:pt x="7300" y="1"/>
                      <a:pt x="7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5" name="Google Shape;6675;p23"/>
              <p:cNvSpPr/>
              <p:nvPr/>
            </p:nvSpPr>
            <p:spPr>
              <a:xfrm>
                <a:off x="4267775" y="4079800"/>
                <a:ext cx="210175" cy="20362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5" extrusionOk="0">
                    <a:moveTo>
                      <a:pt x="6840" y="326"/>
                    </a:moveTo>
                    <a:cubicBezTo>
                      <a:pt x="6991" y="326"/>
                      <a:pt x="7262" y="443"/>
                      <a:pt x="7692" y="965"/>
                    </a:cubicBezTo>
                    <a:cubicBezTo>
                      <a:pt x="7895" y="1191"/>
                      <a:pt x="7990" y="1489"/>
                      <a:pt x="7954" y="1774"/>
                    </a:cubicBezTo>
                    <a:cubicBezTo>
                      <a:pt x="7847" y="2465"/>
                      <a:pt x="7026" y="3013"/>
                      <a:pt x="7014" y="3013"/>
                    </a:cubicBezTo>
                    <a:lnTo>
                      <a:pt x="6847" y="3132"/>
                    </a:lnTo>
                    <a:lnTo>
                      <a:pt x="7014" y="3263"/>
                    </a:lnTo>
                    <a:cubicBezTo>
                      <a:pt x="7276" y="3465"/>
                      <a:pt x="7990" y="4096"/>
                      <a:pt x="8085" y="4525"/>
                    </a:cubicBezTo>
                    <a:cubicBezTo>
                      <a:pt x="8085" y="4549"/>
                      <a:pt x="8097" y="4572"/>
                      <a:pt x="8085" y="4596"/>
                    </a:cubicBezTo>
                    <a:cubicBezTo>
                      <a:pt x="8085" y="4799"/>
                      <a:pt x="7871" y="5072"/>
                      <a:pt x="7490" y="5334"/>
                    </a:cubicBezTo>
                    <a:cubicBezTo>
                      <a:pt x="7335" y="5442"/>
                      <a:pt x="7228" y="5501"/>
                      <a:pt x="7228" y="5501"/>
                    </a:cubicBezTo>
                    <a:lnTo>
                      <a:pt x="7085" y="5573"/>
                    </a:lnTo>
                    <a:lnTo>
                      <a:pt x="7168" y="5704"/>
                    </a:lnTo>
                    <a:cubicBezTo>
                      <a:pt x="7835" y="6918"/>
                      <a:pt x="7359" y="7311"/>
                      <a:pt x="7311" y="7347"/>
                    </a:cubicBezTo>
                    <a:cubicBezTo>
                      <a:pt x="7305" y="7359"/>
                      <a:pt x="7180" y="7491"/>
                      <a:pt x="6888" y="7491"/>
                    </a:cubicBezTo>
                    <a:cubicBezTo>
                      <a:pt x="6634" y="7491"/>
                      <a:pt x="6254" y="7391"/>
                      <a:pt x="5716" y="7025"/>
                    </a:cubicBezTo>
                    <a:lnTo>
                      <a:pt x="5585" y="6942"/>
                    </a:lnTo>
                    <a:lnTo>
                      <a:pt x="5502" y="7073"/>
                    </a:lnTo>
                    <a:cubicBezTo>
                      <a:pt x="5502" y="7073"/>
                      <a:pt x="5466" y="7120"/>
                      <a:pt x="5406" y="7204"/>
                    </a:cubicBezTo>
                    <a:cubicBezTo>
                      <a:pt x="5287" y="7347"/>
                      <a:pt x="4990" y="7704"/>
                      <a:pt x="4692" y="7811"/>
                    </a:cubicBezTo>
                    <a:lnTo>
                      <a:pt x="4656" y="7823"/>
                    </a:lnTo>
                    <a:cubicBezTo>
                      <a:pt x="4626" y="7835"/>
                      <a:pt x="4591" y="7841"/>
                      <a:pt x="4553" y="7841"/>
                    </a:cubicBezTo>
                    <a:cubicBezTo>
                      <a:pt x="4516" y="7841"/>
                      <a:pt x="4478" y="7835"/>
                      <a:pt x="4442" y="7823"/>
                    </a:cubicBezTo>
                    <a:cubicBezTo>
                      <a:pt x="4025" y="7692"/>
                      <a:pt x="3466" y="6918"/>
                      <a:pt x="3287" y="6632"/>
                    </a:cubicBezTo>
                    <a:lnTo>
                      <a:pt x="3168" y="6465"/>
                    </a:lnTo>
                    <a:lnTo>
                      <a:pt x="3049" y="6644"/>
                    </a:lnTo>
                    <a:cubicBezTo>
                      <a:pt x="3037" y="6656"/>
                      <a:pt x="2418" y="7418"/>
                      <a:pt x="1715" y="7454"/>
                    </a:cubicBezTo>
                    <a:cubicBezTo>
                      <a:pt x="1702" y="7454"/>
                      <a:pt x="1689" y="7455"/>
                      <a:pt x="1676" y="7455"/>
                    </a:cubicBezTo>
                    <a:cubicBezTo>
                      <a:pt x="1404" y="7455"/>
                      <a:pt x="1135" y="7336"/>
                      <a:pt x="941" y="7120"/>
                    </a:cubicBezTo>
                    <a:cubicBezTo>
                      <a:pt x="382" y="6561"/>
                      <a:pt x="358" y="6275"/>
                      <a:pt x="394" y="6156"/>
                    </a:cubicBezTo>
                    <a:cubicBezTo>
                      <a:pt x="441" y="5977"/>
                      <a:pt x="691" y="5906"/>
                      <a:pt x="799" y="5894"/>
                    </a:cubicBezTo>
                    <a:cubicBezTo>
                      <a:pt x="1013" y="5858"/>
                      <a:pt x="1203" y="5727"/>
                      <a:pt x="1322" y="5549"/>
                    </a:cubicBezTo>
                    <a:cubicBezTo>
                      <a:pt x="1489" y="5275"/>
                      <a:pt x="1489" y="4870"/>
                      <a:pt x="1346" y="4322"/>
                    </a:cubicBezTo>
                    <a:lnTo>
                      <a:pt x="1322" y="4287"/>
                    </a:lnTo>
                    <a:cubicBezTo>
                      <a:pt x="1322" y="4275"/>
                      <a:pt x="358" y="2477"/>
                      <a:pt x="1787" y="1251"/>
                    </a:cubicBezTo>
                    <a:cubicBezTo>
                      <a:pt x="2279" y="772"/>
                      <a:pt x="2815" y="619"/>
                      <a:pt x="3298" y="619"/>
                    </a:cubicBezTo>
                    <a:cubicBezTo>
                      <a:pt x="4125" y="619"/>
                      <a:pt x="4797" y="1066"/>
                      <a:pt x="4835" y="1096"/>
                    </a:cubicBezTo>
                    <a:lnTo>
                      <a:pt x="4870" y="1108"/>
                    </a:lnTo>
                    <a:cubicBezTo>
                      <a:pt x="5191" y="1229"/>
                      <a:pt x="5461" y="1295"/>
                      <a:pt x="5687" y="1295"/>
                    </a:cubicBezTo>
                    <a:cubicBezTo>
                      <a:pt x="5838" y="1295"/>
                      <a:pt x="5970" y="1265"/>
                      <a:pt x="6085" y="1203"/>
                    </a:cubicBezTo>
                    <a:cubicBezTo>
                      <a:pt x="6287" y="1108"/>
                      <a:pt x="6430" y="929"/>
                      <a:pt x="6478" y="715"/>
                    </a:cubicBezTo>
                    <a:cubicBezTo>
                      <a:pt x="6514" y="608"/>
                      <a:pt x="6597" y="370"/>
                      <a:pt x="6775" y="334"/>
                    </a:cubicBezTo>
                    <a:cubicBezTo>
                      <a:pt x="6794" y="329"/>
                      <a:pt x="6815" y="326"/>
                      <a:pt x="6840" y="326"/>
                    </a:cubicBezTo>
                    <a:close/>
                    <a:moveTo>
                      <a:pt x="6841" y="0"/>
                    </a:moveTo>
                    <a:cubicBezTo>
                      <a:pt x="6803" y="0"/>
                      <a:pt x="6765" y="4"/>
                      <a:pt x="6728" y="12"/>
                    </a:cubicBezTo>
                    <a:cubicBezTo>
                      <a:pt x="6478" y="72"/>
                      <a:pt x="6299" y="274"/>
                      <a:pt x="6192" y="608"/>
                    </a:cubicBezTo>
                    <a:cubicBezTo>
                      <a:pt x="6168" y="739"/>
                      <a:pt x="6073" y="846"/>
                      <a:pt x="5954" y="917"/>
                    </a:cubicBezTo>
                    <a:cubicBezTo>
                      <a:pt x="5880" y="952"/>
                      <a:pt x="5789" y="969"/>
                      <a:pt x="5683" y="969"/>
                    </a:cubicBezTo>
                    <a:cubicBezTo>
                      <a:pt x="5496" y="969"/>
                      <a:pt x="5262" y="916"/>
                      <a:pt x="4990" y="810"/>
                    </a:cubicBezTo>
                    <a:cubicBezTo>
                      <a:pt x="4880" y="737"/>
                      <a:pt x="4159" y="304"/>
                      <a:pt x="3289" y="304"/>
                    </a:cubicBezTo>
                    <a:cubicBezTo>
                      <a:pt x="2742" y="304"/>
                      <a:pt x="2136" y="475"/>
                      <a:pt x="1584" y="1012"/>
                    </a:cubicBezTo>
                    <a:cubicBezTo>
                      <a:pt x="48" y="2310"/>
                      <a:pt x="953" y="4203"/>
                      <a:pt x="1060" y="4394"/>
                    </a:cubicBezTo>
                    <a:cubicBezTo>
                      <a:pt x="1180" y="4846"/>
                      <a:pt x="1180" y="5180"/>
                      <a:pt x="1060" y="5370"/>
                    </a:cubicBezTo>
                    <a:cubicBezTo>
                      <a:pt x="989" y="5477"/>
                      <a:pt x="870" y="5561"/>
                      <a:pt x="739" y="5573"/>
                    </a:cubicBezTo>
                    <a:cubicBezTo>
                      <a:pt x="394" y="5644"/>
                      <a:pt x="168" y="5811"/>
                      <a:pt x="96" y="6049"/>
                    </a:cubicBezTo>
                    <a:cubicBezTo>
                      <a:pt x="1" y="6382"/>
                      <a:pt x="203" y="6799"/>
                      <a:pt x="727" y="7323"/>
                    </a:cubicBezTo>
                    <a:cubicBezTo>
                      <a:pt x="971" y="7578"/>
                      <a:pt x="1309" y="7730"/>
                      <a:pt x="1662" y="7730"/>
                    </a:cubicBezTo>
                    <a:cubicBezTo>
                      <a:pt x="1688" y="7730"/>
                      <a:pt x="1713" y="7729"/>
                      <a:pt x="1739" y="7728"/>
                    </a:cubicBezTo>
                    <a:cubicBezTo>
                      <a:pt x="2358" y="7692"/>
                      <a:pt x="2906" y="7216"/>
                      <a:pt x="3144" y="6954"/>
                    </a:cubicBezTo>
                    <a:cubicBezTo>
                      <a:pt x="3358" y="7275"/>
                      <a:pt x="3882" y="7966"/>
                      <a:pt x="4347" y="8109"/>
                    </a:cubicBezTo>
                    <a:cubicBezTo>
                      <a:pt x="4406" y="8132"/>
                      <a:pt x="4478" y="8144"/>
                      <a:pt x="4537" y="8144"/>
                    </a:cubicBezTo>
                    <a:cubicBezTo>
                      <a:pt x="4609" y="8132"/>
                      <a:pt x="4680" y="8120"/>
                      <a:pt x="4751" y="8109"/>
                    </a:cubicBezTo>
                    <a:lnTo>
                      <a:pt x="4799" y="8085"/>
                    </a:lnTo>
                    <a:cubicBezTo>
                      <a:pt x="5156" y="7954"/>
                      <a:pt x="5490" y="7585"/>
                      <a:pt x="5644" y="7370"/>
                    </a:cubicBezTo>
                    <a:lnTo>
                      <a:pt x="5668" y="7347"/>
                    </a:lnTo>
                    <a:cubicBezTo>
                      <a:pt x="6195" y="7685"/>
                      <a:pt x="6598" y="7786"/>
                      <a:pt x="6891" y="7786"/>
                    </a:cubicBezTo>
                    <a:cubicBezTo>
                      <a:pt x="7300" y="7786"/>
                      <a:pt x="7498" y="7589"/>
                      <a:pt x="7526" y="7561"/>
                    </a:cubicBezTo>
                    <a:cubicBezTo>
                      <a:pt x="7597" y="7501"/>
                      <a:pt x="8180" y="7001"/>
                      <a:pt x="7502" y="5680"/>
                    </a:cubicBezTo>
                    <a:cubicBezTo>
                      <a:pt x="7549" y="5644"/>
                      <a:pt x="7609" y="5608"/>
                      <a:pt x="7668" y="5573"/>
                    </a:cubicBezTo>
                    <a:cubicBezTo>
                      <a:pt x="8002" y="5334"/>
                      <a:pt x="8407" y="4977"/>
                      <a:pt x="8407" y="4584"/>
                    </a:cubicBezTo>
                    <a:cubicBezTo>
                      <a:pt x="8407" y="4537"/>
                      <a:pt x="8395" y="4489"/>
                      <a:pt x="8383" y="4441"/>
                    </a:cubicBezTo>
                    <a:cubicBezTo>
                      <a:pt x="8276" y="3953"/>
                      <a:pt x="7657" y="3382"/>
                      <a:pt x="7359" y="3132"/>
                    </a:cubicBezTo>
                    <a:cubicBezTo>
                      <a:pt x="7621" y="2906"/>
                      <a:pt x="8157" y="2417"/>
                      <a:pt x="8252" y="1798"/>
                    </a:cubicBezTo>
                    <a:cubicBezTo>
                      <a:pt x="8299" y="1417"/>
                      <a:pt x="8180" y="1036"/>
                      <a:pt x="7930" y="762"/>
                    </a:cubicBezTo>
                    <a:cubicBezTo>
                      <a:pt x="7507" y="254"/>
                      <a:pt x="7150" y="0"/>
                      <a:pt x="6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6" name="Google Shape;6676;p23"/>
              <p:cNvSpPr/>
              <p:nvPr/>
            </p:nvSpPr>
            <p:spPr>
              <a:xfrm>
                <a:off x="3613225" y="3437450"/>
                <a:ext cx="1279375" cy="1250175"/>
              </a:xfrm>
              <a:custGeom>
                <a:avLst/>
                <a:gdLst/>
                <a:ahLst/>
                <a:cxnLst/>
                <a:rect l="l" t="t" r="r" b="b"/>
                <a:pathLst>
                  <a:path w="51175" h="50007" extrusionOk="0">
                    <a:moveTo>
                      <a:pt x="29136" y="275"/>
                    </a:moveTo>
                    <a:cubicBezTo>
                      <a:pt x="30588" y="275"/>
                      <a:pt x="32005" y="953"/>
                      <a:pt x="33338" y="2287"/>
                    </a:cubicBezTo>
                    <a:cubicBezTo>
                      <a:pt x="34648" y="3596"/>
                      <a:pt x="35482" y="5240"/>
                      <a:pt x="35815" y="7192"/>
                    </a:cubicBezTo>
                    <a:lnTo>
                      <a:pt x="35839" y="7335"/>
                    </a:lnTo>
                    <a:lnTo>
                      <a:pt x="36637" y="7240"/>
                    </a:lnTo>
                    <a:lnTo>
                      <a:pt x="36648" y="7240"/>
                    </a:lnTo>
                    <a:lnTo>
                      <a:pt x="36672" y="7299"/>
                    </a:lnTo>
                    <a:lnTo>
                      <a:pt x="37089" y="8014"/>
                    </a:lnTo>
                    <a:cubicBezTo>
                      <a:pt x="37137" y="8097"/>
                      <a:pt x="37184" y="8192"/>
                      <a:pt x="37220" y="8288"/>
                    </a:cubicBezTo>
                    <a:lnTo>
                      <a:pt x="37279" y="8430"/>
                    </a:lnTo>
                    <a:lnTo>
                      <a:pt x="37422" y="8371"/>
                    </a:lnTo>
                    <a:cubicBezTo>
                      <a:pt x="37959" y="8155"/>
                      <a:pt x="38525" y="8047"/>
                      <a:pt x="39092" y="8047"/>
                    </a:cubicBezTo>
                    <a:cubicBezTo>
                      <a:pt x="39556" y="8047"/>
                      <a:pt x="40020" y="8119"/>
                      <a:pt x="40470" y="8264"/>
                    </a:cubicBezTo>
                    <a:cubicBezTo>
                      <a:pt x="40768" y="8418"/>
                      <a:pt x="41601" y="8835"/>
                      <a:pt x="41804" y="9061"/>
                    </a:cubicBezTo>
                    <a:cubicBezTo>
                      <a:pt x="41982" y="9252"/>
                      <a:pt x="42268" y="10002"/>
                      <a:pt x="42363" y="10264"/>
                    </a:cubicBezTo>
                    <a:cubicBezTo>
                      <a:pt x="42649" y="11228"/>
                      <a:pt x="42602" y="12252"/>
                      <a:pt x="42232" y="13181"/>
                    </a:cubicBezTo>
                    <a:lnTo>
                      <a:pt x="42173" y="13312"/>
                    </a:lnTo>
                    <a:lnTo>
                      <a:pt x="42316" y="13371"/>
                    </a:lnTo>
                    <a:cubicBezTo>
                      <a:pt x="42411" y="13419"/>
                      <a:pt x="42494" y="13455"/>
                      <a:pt x="42590" y="13514"/>
                    </a:cubicBezTo>
                    <a:lnTo>
                      <a:pt x="43352" y="13955"/>
                    </a:lnTo>
                    <a:lnTo>
                      <a:pt x="43256" y="14765"/>
                    </a:lnTo>
                    <a:lnTo>
                      <a:pt x="43399" y="14788"/>
                    </a:lnTo>
                    <a:cubicBezTo>
                      <a:pt x="45352" y="15122"/>
                      <a:pt x="46995" y="15955"/>
                      <a:pt x="48317" y="17265"/>
                    </a:cubicBezTo>
                    <a:cubicBezTo>
                      <a:pt x="50841" y="19789"/>
                      <a:pt x="50436" y="22063"/>
                      <a:pt x="49972" y="23194"/>
                    </a:cubicBezTo>
                    <a:cubicBezTo>
                      <a:pt x="49710" y="23837"/>
                      <a:pt x="49305" y="24409"/>
                      <a:pt x="48805" y="24897"/>
                    </a:cubicBezTo>
                    <a:lnTo>
                      <a:pt x="48686" y="25004"/>
                    </a:lnTo>
                    <a:lnTo>
                      <a:pt x="48805" y="25111"/>
                    </a:lnTo>
                    <a:cubicBezTo>
                      <a:pt x="49305" y="25587"/>
                      <a:pt x="49710" y="26171"/>
                      <a:pt x="49972" y="26814"/>
                    </a:cubicBezTo>
                    <a:cubicBezTo>
                      <a:pt x="50436" y="27933"/>
                      <a:pt x="50841" y="30207"/>
                      <a:pt x="48317" y="32743"/>
                    </a:cubicBezTo>
                    <a:cubicBezTo>
                      <a:pt x="47007" y="34053"/>
                      <a:pt x="45352" y="34886"/>
                      <a:pt x="43399" y="35207"/>
                    </a:cubicBezTo>
                    <a:lnTo>
                      <a:pt x="43256" y="35231"/>
                    </a:lnTo>
                    <a:lnTo>
                      <a:pt x="43352" y="36041"/>
                    </a:lnTo>
                    <a:lnTo>
                      <a:pt x="42590" y="36493"/>
                    </a:lnTo>
                    <a:cubicBezTo>
                      <a:pt x="42494" y="36541"/>
                      <a:pt x="42411" y="36589"/>
                      <a:pt x="42316" y="36624"/>
                    </a:cubicBezTo>
                    <a:lnTo>
                      <a:pt x="42173" y="36684"/>
                    </a:lnTo>
                    <a:lnTo>
                      <a:pt x="42232" y="36827"/>
                    </a:lnTo>
                    <a:cubicBezTo>
                      <a:pt x="42602" y="37744"/>
                      <a:pt x="42649" y="38779"/>
                      <a:pt x="42363" y="39732"/>
                    </a:cubicBezTo>
                    <a:cubicBezTo>
                      <a:pt x="42268" y="40006"/>
                      <a:pt x="41982" y="40744"/>
                      <a:pt x="41816" y="40934"/>
                    </a:cubicBezTo>
                    <a:cubicBezTo>
                      <a:pt x="41601" y="41173"/>
                      <a:pt x="40732" y="41613"/>
                      <a:pt x="40435" y="41756"/>
                    </a:cubicBezTo>
                    <a:cubicBezTo>
                      <a:pt x="40003" y="41891"/>
                      <a:pt x="39556" y="41958"/>
                      <a:pt x="39110" y="41958"/>
                    </a:cubicBezTo>
                    <a:cubicBezTo>
                      <a:pt x="38534" y="41958"/>
                      <a:pt x="37959" y="41846"/>
                      <a:pt x="37422" y="41625"/>
                    </a:cubicBezTo>
                    <a:lnTo>
                      <a:pt x="37279" y="41577"/>
                    </a:lnTo>
                    <a:lnTo>
                      <a:pt x="37220" y="41708"/>
                    </a:lnTo>
                    <a:cubicBezTo>
                      <a:pt x="37184" y="41804"/>
                      <a:pt x="37137" y="41899"/>
                      <a:pt x="37077" y="41994"/>
                    </a:cubicBezTo>
                    <a:lnTo>
                      <a:pt x="36672" y="42697"/>
                    </a:lnTo>
                    <a:lnTo>
                      <a:pt x="36648" y="42732"/>
                    </a:lnTo>
                    <a:lnTo>
                      <a:pt x="36637" y="42756"/>
                    </a:lnTo>
                    <a:lnTo>
                      <a:pt x="35827" y="42673"/>
                    </a:lnTo>
                    <a:lnTo>
                      <a:pt x="35803" y="42804"/>
                    </a:lnTo>
                    <a:cubicBezTo>
                      <a:pt x="35470" y="44756"/>
                      <a:pt x="34636" y="46399"/>
                      <a:pt x="33327" y="47721"/>
                    </a:cubicBezTo>
                    <a:cubicBezTo>
                      <a:pt x="31993" y="49054"/>
                      <a:pt x="30588" y="49733"/>
                      <a:pt x="29136" y="49733"/>
                    </a:cubicBezTo>
                    <a:cubicBezTo>
                      <a:pt x="27826" y="49709"/>
                      <a:pt x="26576" y="49162"/>
                      <a:pt x="25695" y="48197"/>
                    </a:cubicBezTo>
                    <a:lnTo>
                      <a:pt x="25588" y="48090"/>
                    </a:lnTo>
                    <a:lnTo>
                      <a:pt x="25480" y="48197"/>
                    </a:lnTo>
                    <a:cubicBezTo>
                      <a:pt x="24587" y="49162"/>
                      <a:pt x="23349" y="49709"/>
                      <a:pt x="22039" y="49733"/>
                    </a:cubicBezTo>
                    <a:cubicBezTo>
                      <a:pt x="20587" y="49733"/>
                      <a:pt x="19170" y="49054"/>
                      <a:pt x="17837" y="47721"/>
                    </a:cubicBezTo>
                    <a:cubicBezTo>
                      <a:pt x="16527" y="46411"/>
                      <a:pt x="15693" y="44756"/>
                      <a:pt x="15372" y="42804"/>
                    </a:cubicBezTo>
                    <a:lnTo>
                      <a:pt x="15348" y="42673"/>
                    </a:lnTo>
                    <a:lnTo>
                      <a:pt x="14539" y="42756"/>
                    </a:lnTo>
                    <a:lnTo>
                      <a:pt x="14098" y="41982"/>
                    </a:lnTo>
                    <a:cubicBezTo>
                      <a:pt x="14038" y="41887"/>
                      <a:pt x="13991" y="41792"/>
                      <a:pt x="13955" y="41696"/>
                    </a:cubicBezTo>
                    <a:lnTo>
                      <a:pt x="13896" y="41565"/>
                    </a:lnTo>
                    <a:lnTo>
                      <a:pt x="13765" y="41613"/>
                    </a:lnTo>
                    <a:cubicBezTo>
                      <a:pt x="13222" y="41833"/>
                      <a:pt x="12643" y="41942"/>
                      <a:pt x="12063" y="41942"/>
                    </a:cubicBezTo>
                    <a:cubicBezTo>
                      <a:pt x="11638" y="41942"/>
                      <a:pt x="11213" y="41884"/>
                      <a:pt x="10800" y="41768"/>
                    </a:cubicBezTo>
                    <a:cubicBezTo>
                      <a:pt x="10490" y="41613"/>
                      <a:pt x="9609" y="41196"/>
                      <a:pt x="9395" y="40958"/>
                    </a:cubicBezTo>
                    <a:cubicBezTo>
                      <a:pt x="9216" y="40768"/>
                      <a:pt x="8919" y="40006"/>
                      <a:pt x="8824" y="39732"/>
                    </a:cubicBezTo>
                    <a:cubicBezTo>
                      <a:pt x="8538" y="38767"/>
                      <a:pt x="8585" y="37744"/>
                      <a:pt x="8954" y="36815"/>
                    </a:cubicBezTo>
                    <a:lnTo>
                      <a:pt x="9002" y="36684"/>
                    </a:lnTo>
                    <a:lnTo>
                      <a:pt x="8871" y="36624"/>
                    </a:lnTo>
                    <a:cubicBezTo>
                      <a:pt x="8776" y="36577"/>
                      <a:pt x="8681" y="36541"/>
                      <a:pt x="8597" y="36481"/>
                    </a:cubicBezTo>
                    <a:lnTo>
                      <a:pt x="7895" y="36077"/>
                    </a:lnTo>
                    <a:lnTo>
                      <a:pt x="7847" y="36053"/>
                    </a:lnTo>
                    <a:lnTo>
                      <a:pt x="7823" y="36041"/>
                    </a:lnTo>
                    <a:lnTo>
                      <a:pt x="7919" y="35231"/>
                    </a:lnTo>
                    <a:lnTo>
                      <a:pt x="7776" y="35207"/>
                    </a:lnTo>
                    <a:cubicBezTo>
                      <a:pt x="5835" y="34874"/>
                      <a:pt x="4180" y="34053"/>
                      <a:pt x="2870" y="32743"/>
                    </a:cubicBezTo>
                    <a:cubicBezTo>
                      <a:pt x="334" y="30207"/>
                      <a:pt x="739" y="27933"/>
                      <a:pt x="1204" y="26802"/>
                    </a:cubicBezTo>
                    <a:cubicBezTo>
                      <a:pt x="1477" y="26159"/>
                      <a:pt x="1882" y="25587"/>
                      <a:pt x="2382" y="25111"/>
                    </a:cubicBezTo>
                    <a:lnTo>
                      <a:pt x="2489" y="25004"/>
                    </a:lnTo>
                    <a:lnTo>
                      <a:pt x="2382" y="24897"/>
                    </a:lnTo>
                    <a:cubicBezTo>
                      <a:pt x="1882" y="24409"/>
                      <a:pt x="1477" y="23837"/>
                      <a:pt x="1204" y="23194"/>
                    </a:cubicBezTo>
                    <a:cubicBezTo>
                      <a:pt x="739" y="22063"/>
                      <a:pt x="334" y="19801"/>
                      <a:pt x="2870" y="17265"/>
                    </a:cubicBezTo>
                    <a:cubicBezTo>
                      <a:pt x="4180" y="15955"/>
                      <a:pt x="5823" y="15122"/>
                      <a:pt x="7776" y="14788"/>
                    </a:cubicBezTo>
                    <a:lnTo>
                      <a:pt x="7919" y="14765"/>
                    </a:lnTo>
                    <a:lnTo>
                      <a:pt x="7823" y="13955"/>
                    </a:lnTo>
                    <a:lnTo>
                      <a:pt x="8597" y="13514"/>
                    </a:lnTo>
                    <a:cubicBezTo>
                      <a:pt x="8681" y="13455"/>
                      <a:pt x="8776" y="13407"/>
                      <a:pt x="8871" y="13371"/>
                    </a:cubicBezTo>
                    <a:lnTo>
                      <a:pt x="9002" y="13312"/>
                    </a:lnTo>
                    <a:lnTo>
                      <a:pt x="8954" y="13181"/>
                    </a:lnTo>
                    <a:cubicBezTo>
                      <a:pt x="8585" y="12252"/>
                      <a:pt x="8538" y="11228"/>
                      <a:pt x="8812" y="10276"/>
                    </a:cubicBezTo>
                    <a:cubicBezTo>
                      <a:pt x="8919" y="9990"/>
                      <a:pt x="9228" y="9216"/>
                      <a:pt x="9407" y="9026"/>
                    </a:cubicBezTo>
                    <a:cubicBezTo>
                      <a:pt x="9609" y="8799"/>
                      <a:pt x="10443" y="8383"/>
                      <a:pt x="10729" y="8252"/>
                    </a:cubicBezTo>
                    <a:cubicBezTo>
                      <a:pt x="11173" y="8114"/>
                      <a:pt x="11632" y="8045"/>
                      <a:pt x="12090" y="8045"/>
                    </a:cubicBezTo>
                    <a:cubicBezTo>
                      <a:pt x="12661" y="8045"/>
                      <a:pt x="13229" y="8153"/>
                      <a:pt x="13765" y="8371"/>
                    </a:cubicBezTo>
                    <a:lnTo>
                      <a:pt x="13896" y="8418"/>
                    </a:lnTo>
                    <a:lnTo>
                      <a:pt x="13955" y="8288"/>
                    </a:lnTo>
                    <a:cubicBezTo>
                      <a:pt x="13991" y="8192"/>
                      <a:pt x="14038" y="8097"/>
                      <a:pt x="14098" y="8014"/>
                    </a:cubicBezTo>
                    <a:lnTo>
                      <a:pt x="14539" y="7240"/>
                    </a:lnTo>
                    <a:lnTo>
                      <a:pt x="15348" y="7335"/>
                    </a:lnTo>
                    <a:lnTo>
                      <a:pt x="15372" y="7192"/>
                    </a:lnTo>
                    <a:cubicBezTo>
                      <a:pt x="15705" y="5251"/>
                      <a:pt x="16539" y="3596"/>
                      <a:pt x="17848" y="2287"/>
                    </a:cubicBezTo>
                    <a:cubicBezTo>
                      <a:pt x="19194" y="941"/>
                      <a:pt x="20599" y="275"/>
                      <a:pt x="22051" y="275"/>
                    </a:cubicBezTo>
                    <a:cubicBezTo>
                      <a:pt x="23349" y="287"/>
                      <a:pt x="24599" y="846"/>
                      <a:pt x="25480" y="1811"/>
                    </a:cubicBezTo>
                    <a:lnTo>
                      <a:pt x="25599" y="1918"/>
                    </a:lnTo>
                    <a:lnTo>
                      <a:pt x="25707" y="1811"/>
                    </a:lnTo>
                    <a:cubicBezTo>
                      <a:pt x="26588" y="846"/>
                      <a:pt x="27826" y="287"/>
                      <a:pt x="29136" y="275"/>
                    </a:cubicBezTo>
                    <a:close/>
                    <a:moveTo>
                      <a:pt x="22039" y="1"/>
                    </a:moveTo>
                    <a:cubicBezTo>
                      <a:pt x="20504" y="1"/>
                      <a:pt x="19015" y="715"/>
                      <a:pt x="17622" y="2096"/>
                    </a:cubicBezTo>
                    <a:cubicBezTo>
                      <a:pt x="16289" y="3442"/>
                      <a:pt x="15408" y="5168"/>
                      <a:pt x="15098" y="7025"/>
                    </a:cubicBezTo>
                    <a:lnTo>
                      <a:pt x="14443" y="6954"/>
                    </a:lnTo>
                    <a:lnTo>
                      <a:pt x="14372" y="6942"/>
                    </a:lnTo>
                    <a:lnTo>
                      <a:pt x="14158" y="7323"/>
                    </a:lnTo>
                    <a:lnTo>
                      <a:pt x="13836" y="7883"/>
                    </a:lnTo>
                    <a:cubicBezTo>
                      <a:pt x="13800" y="7942"/>
                      <a:pt x="13765" y="8002"/>
                      <a:pt x="13729" y="8073"/>
                    </a:cubicBezTo>
                    <a:cubicBezTo>
                      <a:pt x="13195" y="7870"/>
                      <a:pt x="12635" y="7768"/>
                      <a:pt x="12074" y="7768"/>
                    </a:cubicBezTo>
                    <a:cubicBezTo>
                      <a:pt x="11584" y="7768"/>
                      <a:pt x="11094" y="7846"/>
                      <a:pt x="10621" y="8002"/>
                    </a:cubicBezTo>
                    <a:cubicBezTo>
                      <a:pt x="10502" y="8049"/>
                      <a:pt x="9466" y="8538"/>
                      <a:pt x="9181" y="8847"/>
                    </a:cubicBezTo>
                    <a:cubicBezTo>
                      <a:pt x="8919" y="9121"/>
                      <a:pt x="8573" y="10085"/>
                      <a:pt x="8526" y="10204"/>
                    </a:cubicBezTo>
                    <a:cubicBezTo>
                      <a:pt x="8240" y="11181"/>
                      <a:pt x="8276" y="12228"/>
                      <a:pt x="8621" y="13181"/>
                    </a:cubicBezTo>
                    <a:cubicBezTo>
                      <a:pt x="8562" y="13205"/>
                      <a:pt x="8502" y="13241"/>
                      <a:pt x="8443" y="13276"/>
                    </a:cubicBezTo>
                    <a:lnTo>
                      <a:pt x="7883" y="13598"/>
                    </a:lnTo>
                    <a:lnTo>
                      <a:pt x="7502" y="13812"/>
                    </a:lnTo>
                    <a:lnTo>
                      <a:pt x="7514" y="13907"/>
                    </a:lnTo>
                    <a:lnTo>
                      <a:pt x="7585" y="14538"/>
                    </a:lnTo>
                    <a:cubicBezTo>
                      <a:pt x="5716" y="14848"/>
                      <a:pt x="4001" y="15741"/>
                      <a:pt x="2656" y="17062"/>
                    </a:cubicBezTo>
                    <a:cubicBezTo>
                      <a:pt x="1" y="19729"/>
                      <a:pt x="430" y="22123"/>
                      <a:pt x="930" y="23313"/>
                    </a:cubicBezTo>
                    <a:cubicBezTo>
                      <a:pt x="1192" y="23944"/>
                      <a:pt x="1585" y="24516"/>
                      <a:pt x="2073" y="24992"/>
                    </a:cubicBezTo>
                    <a:cubicBezTo>
                      <a:pt x="1585" y="25480"/>
                      <a:pt x="1204" y="26052"/>
                      <a:pt x="930" y="26683"/>
                    </a:cubicBezTo>
                    <a:cubicBezTo>
                      <a:pt x="442" y="27873"/>
                      <a:pt x="1" y="30290"/>
                      <a:pt x="2656" y="32933"/>
                    </a:cubicBezTo>
                    <a:cubicBezTo>
                      <a:pt x="4001" y="34267"/>
                      <a:pt x="5728" y="35148"/>
                      <a:pt x="7585" y="35469"/>
                    </a:cubicBezTo>
                    <a:lnTo>
                      <a:pt x="7526" y="36005"/>
                    </a:lnTo>
                    <a:lnTo>
                      <a:pt x="7502" y="36184"/>
                    </a:lnTo>
                    <a:lnTo>
                      <a:pt x="7895" y="36410"/>
                    </a:lnTo>
                    <a:lnTo>
                      <a:pt x="8443" y="36731"/>
                    </a:lnTo>
                    <a:cubicBezTo>
                      <a:pt x="8502" y="36755"/>
                      <a:pt x="8562" y="36791"/>
                      <a:pt x="8621" y="36827"/>
                    </a:cubicBezTo>
                    <a:cubicBezTo>
                      <a:pt x="8276" y="37779"/>
                      <a:pt x="8240" y="38827"/>
                      <a:pt x="8538" y="39803"/>
                    </a:cubicBezTo>
                    <a:cubicBezTo>
                      <a:pt x="8573" y="39910"/>
                      <a:pt x="8919" y="40875"/>
                      <a:pt x="9169" y="41149"/>
                    </a:cubicBezTo>
                    <a:cubicBezTo>
                      <a:pt x="9466" y="41470"/>
                      <a:pt x="10562" y="41958"/>
                      <a:pt x="10693" y="42030"/>
                    </a:cubicBezTo>
                    <a:cubicBezTo>
                      <a:pt x="11143" y="42164"/>
                      <a:pt x="11607" y="42230"/>
                      <a:pt x="12071" y="42230"/>
                    </a:cubicBezTo>
                    <a:cubicBezTo>
                      <a:pt x="12638" y="42230"/>
                      <a:pt x="13204" y="42131"/>
                      <a:pt x="13741" y="41935"/>
                    </a:cubicBezTo>
                    <a:cubicBezTo>
                      <a:pt x="13765" y="41994"/>
                      <a:pt x="13800" y="42054"/>
                      <a:pt x="13836" y="42113"/>
                    </a:cubicBezTo>
                    <a:lnTo>
                      <a:pt x="14158" y="42673"/>
                    </a:lnTo>
                    <a:lnTo>
                      <a:pt x="14372" y="43054"/>
                    </a:lnTo>
                    <a:lnTo>
                      <a:pt x="14431" y="43054"/>
                    </a:lnTo>
                    <a:lnTo>
                      <a:pt x="15098" y="42982"/>
                    </a:lnTo>
                    <a:cubicBezTo>
                      <a:pt x="15408" y="44840"/>
                      <a:pt x="16301" y="46566"/>
                      <a:pt x="17634" y="47911"/>
                    </a:cubicBezTo>
                    <a:cubicBezTo>
                      <a:pt x="19027" y="49304"/>
                      <a:pt x="20504" y="50007"/>
                      <a:pt x="22039" y="50007"/>
                    </a:cubicBezTo>
                    <a:cubicBezTo>
                      <a:pt x="23373" y="49995"/>
                      <a:pt x="24659" y="49447"/>
                      <a:pt x="25588" y="48495"/>
                    </a:cubicBezTo>
                    <a:cubicBezTo>
                      <a:pt x="26528" y="49447"/>
                      <a:pt x="27802" y="49995"/>
                      <a:pt x="29136" y="50007"/>
                    </a:cubicBezTo>
                    <a:cubicBezTo>
                      <a:pt x="30671" y="50007"/>
                      <a:pt x="32148" y="49304"/>
                      <a:pt x="33541" y="47911"/>
                    </a:cubicBezTo>
                    <a:cubicBezTo>
                      <a:pt x="34874" y="46566"/>
                      <a:pt x="35755" y="44852"/>
                      <a:pt x="36077" y="42982"/>
                    </a:cubicBezTo>
                    <a:lnTo>
                      <a:pt x="36625" y="43042"/>
                    </a:lnTo>
                    <a:lnTo>
                      <a:pt x="36803" y="43066"/>
                    </a:lnTo>
                    <a:lnTo>
                      <a:pt x="37018" y="42685"/>
                    </a:lnTo>
                    <a:lnTo>
                      <a:pt x="37339" y="42125"/>
                    </a:lnTo>
                    <a:cubicBezTo>
                      <a:pt x="37375" y="42065"/>
                      <a:pt x="37410" y="42006"/>
                      <a:pt x="37434" y="41946"/>
                    </a:cubicBezTo>
                    <a:cubicBezTo>
                      <a:pt x="37969" y="42144"/>
                      <a:pt x="38531" y="42242"/>
                      <a:pt x="39092" y="42242"/>
                    </a:cubicBezTo>
                    <a:cubicBezTo>
                      <a:pt x="39581" y="42242"/>
                      <a:pt x="40071" y="42168"/>
                      <a:pt x="40542" y="42018"/>
                    </a:cubicBezTo>
                    <a:cubicBezTo>
                      <a:pt x="40661" y="41958"/>
                      <a:pt x="41732" y="41446"/>
                      <a:pt x="42030" y="41125"/>
                    </a:cubicBezTo>
                    <a:cubicBezTo>
                      <a:pt x="42280" y="40851"/>
                      <a:pt x="42602" y="39922"/>
                      <a:pt x="42649" y="39815"/>
                    </a:cubicBezTo>
                    <a:cubicBezTo>
                      <a:pt x="42935" y="38839"/>
                      <a:pt x="42899" y="37791"/>
                      <a:pt x="42554" y="36839"/>
                    </a:cubicBezTo>
                    <a:cubicBezTo>
                      <a:pt x="42613" y="36803"/>
                      <a:pt x="42673" y="36779"/>
                      <a:pt x="42733" y="36743"/>
                    </a:cubicBezTo>
                    <a:lnTo>
                      <a:pt x="43280" y="36422"/>
                    </a:lnTo>
                    <a:lnTo>
                      <a:pt x="43673" y="36196"/>
                    </a:lnTo>
                    <a:lnTo>
                      <a:pt x="43649" y="36053"/>
                    </a:lnTo>
                    <a:lnTo>
                      <a:pt x="43590" y="35481"/>
                    </a:lnTo>
                    <a:cubicBezTo>
                      <a:pt x="45447" y="35160"/>
                      <a:pt x="47174" y="34279"/>
                      <a:pt x="48519" y="32945"/>
                    </a:cubicBezTo>
                    <a:cubicBezTo>
                      <a:pt x="51174" y="30290"/>
                      <a:pt x="50734" y="27885"/>
                      <a:pt x="50245" y="26695"/>
                    </a:cubicBezTo>
                    <a:cubicBezTo>
                      <a:pt x="49972" y="26064"/>
                      <a:pt x="49591" y="25492"/>
                      <a:pt x="49102" y="25004"/>
                    </a:cubicBezTo>
                    <a:cubicBezTo>
                      <a:pt x="49591" y="24516"/>
                      <a:pt x="49972" y="23944"/>
                      <a:pt x="50245" y="23313"/>
                    </a:cubicBezTo>
                    <a:cubicBezTo>
                      <a:pt x="50734" y="22123"/>
                      <a:pt x="51174" y="19706"/>
                      <a:pt x="48519" y="17062"/>
                    </a:cubicBezTo>
                    <a:cubicBezTo>
                      <a:pt x="47174" y="15729"/>
                      <a:pt x="45447" y="14848"/>
                      <a:pt x="43590" y="14526"/>
                    </a:cubicBezTo>
                    <a:lnTo>
                      <a:pt x="43661" y="13872"/>
                    </a:lnTo>
                    <a:lnTo>
                      <a:pt x="43661" y="13812"/>
                    </a:lnTo>
                    <a:lnTo>
                      <a:pt x="43280" y="13586"/>
                    </a:lnTo>
                    <a:lnTo>
                      <a:pt x="42721" y="13264"/>
                    </a:lnTo>
                    <a:cubicBezTo>
                      <a:pt x="42661" y="13229"/>
                      <a:pt x="42602" y="13205"/>
                      <a:pt x="42542" y="13169"/>
                    </a:cubicBezTo>
                    <a:cubicBezTo>
                      <a:pt x="42887" y="12217"/>
                      <a:pt x="42923" y="11169"/>
                      <a:pt x="42637" y="10193"/>
                    </a:cubicBezTo>
                    <a:cubicBezTo>
                      <a:pt x="42602" y="10085"/>
                      <a:pt x="42256" y="9157"/>
                      <a:pt x="42018" y="8883"/>
                    </a:cubicBezTo>
                    <a:cubicBezTo>
                      <a:pt x="41732" y="8573"/>
                      <a:pt x="40708" y="8073"/>
                      <a:pt x="40577" y="8014"/>
                    </a:cubicBezTo>
                    <a:cubicBezTo>
                      <a:pt x="40095" y="7851"/>
                      <a:pt x="39591" y="7770"/>
                      <a:pt x="39089" y="7770"/>
                    </a:cubicBezTo>
                    <a:cubicBezTo>
                      <a:pt x="38525" y="7770"/>
                      <a:pt x="37963" y="7872"/>
                      <a:pt x="37434" y="8073"/>
                    </a:cubicBezTo>
                    <a:cubicBezTo>
                      <a:pt x="37399" y="8002"/>
                      <a:pt x="37363" y="7942"/>
                      <a:pt x="37327" y="7883"/>
                    </a:cubicBezTo>
                    <a:lnTo>
                      <a:pt x="37006" y="7323"/>
                    </a:lnTo>
                    <a:lnTo>
                      <a:pt x="36791" y="6942"/>
                    </a:lnTo>
                    <a:lnTo>
                      <a:pt x="36601" y="6966"/>
                    </a:lnTo>
                    <a:lnTo>
                      <a:pt x="36065" y="7025"/>
                    </a:lnTo>
                    <a:cubicBezTo>
                      <a:pt x="35755" y="5168"/>
                      <a:pt x="34874" y="3442"/>
                      <a:pt x="33541" y="2096"/>
                    </a:cubicBezTo>
                    <a:cubicBezTo>
                      <a:pt x="32148" y="715"/>
                      <a:pt x="30660" y="1"/>
                      <a:pt x="29124" y="1"/>
                    </a:cubicBezTo>
                    <a:cubicBezTo>
                      <a:pt x="27790" y="25"/>
                      <a:pt x="26516" y="560"/>
                      <a:pt x="25588" y="1525"/>
                    </a:cubicBezTo>
                    <a:cubicBezTo>
                      <a:pt x="24647" y="560"/>
                      <a:pt x="23373" y="25"/>
                      <a:pt x="22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7" name="Google Shape;6677;p23"/>
              <p:cNvSpPr/>
              <p:nvPr/>
            </p:nvSpPr>
            <p:spPr>
              <a:xfrm>
                <a:off x="4635975" y="4028900"/>
                <a:ext cx="50925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68" extrusionOk="0">
                    <a:moveTo>
                      <a:pt x="1251" y="548"/>
                    </a:moveTo>
                    <a:cubicBezTo>
                      <a:pt x="1358" y="822"/>
                      <a:pt x="1501" y="1084"/>
                      <a:pt x="1668" y="1334"/>
                    </a:cubicBezTo>
                    <a:cubicBezTo>
                      <a:pt x="1501" y="1572"/>
                      <a:pt x="1358" y="1834"/>
                      <a:pt x="1251" y="2120"/>
                    </a:cubicBezTo>
                    <a:lnTo>
                      <a:pt x="429" y="1334"/>
                    </a:lnTo>
                    <a:lnTo>
                      <a:pt x="1251" y="548"/>
                    </a:lnTo>
                    <a:close/>
                    <a:moveTo>
                      <a:pt x="1382" y="0"/>
                    </a:moveTo>
                    <a:lnTo>
                      <a:pt x="1" y="1334"/>
                    </a:lnTo>
                    <a:lnTo>
                      <a:pt x="1382" y="2667"/>
                    </a:lnTo>
                    <a:lnTo>
                      <a:pt x="1453" y="2429"/>
                    </a:lnTo>
                    <a:cubicBezTo>
                      <a:pt x="1572" y="2072"/>
                      <a:pt x="1751" y="1727"/>
                      <a:pt x="1977" y="1417"/>
                    </a:cubicBezTo>
                    <a:lnTo>
                      <a:pt x="2037" y="1334"/>
                    </a:lnTo>
                    <a:lnTo>
                      <a:pt x="1977" y="1251"/>
                    </a:lnTo>
                    <a:cubicBezTo>
                      <a:pt x="1751" y="941"/>
                      <a:pt x="1572" y="596"/>
                      <a:pt x="1453" y="239"/>
                    </a:cubicBezTo>
                    <a:lnTo>
                      <a:pt x="1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8" name="Google Shape;6678;p23"/>
              <p:cNvSpPr/>
              <p:nvPr/>
            </p:nvSpPr>
            <p:spPr>
              <a:xfrm>
                <a:off x="4218975" y="4444125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69" y="429"/>
                    </a:moveTo>
                    <a:lnTo>
                      <a:pt x="2179" y="1275"/>
                    </a:lnTo>
                    <a:cubicBezTo>
                      <a:pt x="1881" y="1394"/>
                      <a:pt x="1619" y="1537"/>
                      <a:pt x="1358" y="1715"/>
                    </a:cubicBezTo>
                    <a:cubicBezTo>
                      <a:pt x="1107" y="1537"/>
                      <a:pt x="834" y="1394"/>
                      <a:pt x="548" y="1275"/>
                    </a:cubicBezTo>
                    <a:lnTo>
                      <a:pt x="1369" y="429"/>
                    </a:lnTo>
                    <a:close/>
                    <a:moveTo>
                      <a:pt x="1358" y="1"/>
                    </a:moveTo>
                    <a:lnTo>
                      <a:pt x="0" y="1417"/>
                    </a:lnTo>
                    <a:lnTo>
                      <a:pt x="226" y="1489"/>
                    </a:lnTo>
                    <a:cubicBezTo>
                      <a:pt x="607" y="1608"/>
                      <a:pt x="965" y="1787"/>
                      <a:pt x="1274" y="2013"/>
                    </a:cubicBezTo>
                    <a:lnTo>
                      <a:pt x="1358" y="2084"/>
                    </a:lnTo>
                    <a:lnTo>
                      <a:pt x="1453" y="2013"/>
                    </a:lnTo>
                    <a:cubicBezTo>
                      <a:pt x="1762" y="1787"/>
                      <a:pt x="2108" y="1608"/>
                      <a:pt x="2489" y="1489"/>
                    </a:cubicBezTo>
                    <a:lnTo>
                      <a:pt x="2715" y="1417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9" name="Google Shape;6679;p23"/>
              <p:cNvSpPr/>
              <p:nvPr/>
            </p:nvSpPr>
            <p:spPr>
              <a:xfrm>
                <a:off x="4229375" y="4270300"/>
                <a:ext cx="473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965" extrusionOk="0">
                    <a:moveTo>
                      <a:pt x="942" y="477"/>
                    </a:moveTo>
                    <a:cubicBezTo>
                      <a:pt x="1025" y="572"/>
                      <a:pt x="1120" y="667"/>
                      <a:pt x="1203" y="762"/>
                    </a:cubicBezTo>
                    <a:cubicBezTo>
                      <a:pt x="1263" y="810"/>
                      <a:pt x="1323" y="870"/>
                      <a:pt x="1382" y="917"/>
                    </a:cubicBezTo>
                    <a:cubicBezTo>
                      <a:pt x="1215" y="1048"/>
                      <a:pt x="1061" y="1191"/>
                      <a:pt x="942" y="1370"/>
                    </a:cubicBezTo>
                    <a:cubicBezTo>
                      <a:pt x="822" y="1191"/>
                      <a:pt x="680" y="1048"/>
                      <a:pt x="501" y="917"/>
                    </a:cubicBezTo>
                    <a:cubicBezTo>
                      <a:pt x="561" y="870"/>
                      <a:pt x="620" y="810"/>
                      <a:pt x="680" y="762"/>
                    </a:cubicBezTo>
                    <a:cubicBezTo>
                      <a:pt x="763" y="667"/>
                      <a:pt x="858" y="572"/>
                      <a:pt x="942" y="477"/>
                    </a:cubicBezTo>
                    <a:close/>
                    <a:moveTo>
                      <a:pt x="942" y="0"/>
                    </a:moveTo>
                    <a:lnTo>
                      <a:pt x="834" y="143"/>
                    </a:lnTo>
                    <a:cubicBezTo>
                      <a:pt x="715" y="286"/>
                      <a:pt x="596" y="417"/>
                      <a:pt x="465" y="548"/>
                    </a:cubicBezTo>
                    <a:cubicBezTo>
                      <a:pt x="382" y="643"/>
                      <a:pt x="275" y="727"/>
                      <a:pt x="168" y="810"/>
                    </a:cubicBezTo>
                    <a:lnTo>
                      <a:pt x="1" y="941"/>
                    </a:lnTo>
                    <a:lnTo>
                      <a:pt x="180" y="1060"/>
                    </a:lnTo>
                    <a:cubicBezTo>
                      <a:pt x="441" y="1215"/>
                      <a:pt x="668" y="1441"/>
                      <a:pt x="811" y="1727"/>
                    </a:cubicBezTo>
                    <a:lnTo>
                      <a:pt x="942" y="1965"/>
                    </a:lnTo>
                    <a:lnTo>
                      <a:pt x="1072" y="1727"/>
                    </a:lnTo>
                    <a:cubicBezTo>
                      <a:pt x="1227" y="1441"/>
                      <a:pt x="1442" y="1215"/>
                      <a:pt x="1704" y="1060"/>
                    </a:cubicBezTo>
                    <a:lnTo>
                      <a:pt x="1894" y="941"/>
                    </a:lnTo>
                    <a:lnTo>
                      <a:pt x="1715" y="810"/>
                    </a:lnTo>
                    <a:cubicBezTo>
                      <a:pt x="1608" y="727"/>
                      <a:pt x="1513" y="643"/>
                      <a:pt x="1418" y="548"/>
                    </a:cubicBezTo>
                    <a:cubicBezTo>
                      <a:pt x="1299" y="417"/>
                      <a:pt x="1180" y="286"/>
                      <a:pt x="1061" y="143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0" name="Google Shape;6680;p23"/>
              <p:cNvSpPr/>
              <p:nvPr/>
            </p:nvSpPr>
            <p:spPr>
              <a:xfrm>
                <a:off x="4185925" y="3965800"/>
                <a:ext cx="134275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7716" extrusionOk="0">
                    <a:moveTo>
                      <a:pt x="2680" y="1536"/>
                    </a:moveTo>
                    <a:cubicBezTo>
                      <a:pt x="2906" y="2203"/>
                      <a:pt x="3311" y="2798"/>
                      <a:pt x="3834" y="3251"/>
                    </a:cubicBezTo>
                    <a:cubicBezTo>
                      <a:pt x="4084" y="3489"/>
                      <a:pt x="4370" y="3691"/>
                      <a:pt x="4668" y="3858"/>
                    </a:cubicBezTo>
                    <a:cubicBezTo>
                      <a:pt x="4370" y="4025"/>
                      <a:pt x="4096" y="4227"/>
                      <a:pt x="3846" y="4465"/>
                    </a:cubicBezTo>
                    <a:cubicBezTo>
                      <a:pt x="3311" y="4918"/>
                      <a:pt x="2906" y="5513"/>
                      <a:pt x="2680" y="6180"/>
                    </a:cubicBezTo>
                    <a:cubicBezTo>
                      <a:pt x="2453" y="5513"/>
                      <a:pt x="2060" y="4930"/>
                      <a:pt x="1525" y="4477"/>
                    </a:cubicBezTo>
                    <a:cubicBezTo>
                      <a:pt x="1275" y="4227"/>
                      <a:pt x="989" y="4025"/>
                      <a:pt x="691" y="3858"/>
                    </a:cubicBezTo>
                    <a:cubicBezTo>
                      <a:pt x="989" y="3691"/>
                      <a:pt x="1263" y="3489"/>
                      <a:pt x="1513" y="3251"/>
                    </a:cubicBezTo>
                    <a:cubicBezTo>
                      <a:pt x="2048" y="2798"/>
                      <a:pt x="2453" y="2203"/>
                      <a:pt x="2680" y="1536"/>
                    </a:cubicBezTo>
                    <a:close/>
                    <a:moveTo>
                      <a:pt x="2680" y="0"/>
                    </a:moveTo>
                    <a:lnTo>
                      <a:pt x="2537" y="893"/>
                    </a:lnTo>
                    <a:cubicBezTo>
                      <a:pt x="2394" y="1727"/>
                      <a:pt x="1965" y="2477"/>
                      <a:pt x="1310" y="3025"/>
                    </a:cubicBezTo>
                    <a:cubicBezTo>
                      <a:pt x="1013" y="3310"/>
                      <a:pt x="667" y="3548"/>
                      <a:pt x="298" y="3727"/>
                    </a:cubicBezTo>
                    <a:lnTo>
                      <a:pt x="1" y="3858"/>
                    </a:lnTo>
                    <a:lnTo>
                      <a:pt x="298" y="3989"/>
                    </a:lnTo>
                    <a:cubicBezTo>
                      <a:pt x="667" y="4168"/>
                      <a:pt x="1013" y="4406"/>
                      <a:pt x="1322" y="4691"/>
                    </a:cubicBezTo>
                    <a:cubicBezTo>
                      <a:pt x="1965" y="5239"/>
                      <a:pt x="2394" y="5989"/>
                      <a:pt x="2537" y="6823"/>
                    </a:cubicBezTo>
                    <a:lnTo>
                      <a:pt x="2680" y="7716"/>
                    </a:lnTo>
                    <a:lnTo>
                      <a:pt x="2834" y="6823"/>
                    </a:lnTo>
                    <a:cubicBezTo>
                      <a:pt x="2965" y="5989"/>
                      <a:pt x="3406" y="5227"/>
                      <a:pt x="4049" y="4691"/>
                    </a:cubicBezTo>
                    <a:cubicBezTo>
                      <a:pt x="4346" y="4406"/>
                      <a:pt x="4692" y="4168"/>
                      <a:pt x="5073" y="3989"/>
                    </a:cubicBezTo>
                    <a:lnTo>
                      <a:pt x="5370" y="3858"/>
                    </a:lnTo>
                    <a:lnTo>
                      <a:pt x="5073" y="3727"/>
                    </a:lnTo>
                    <a:cubicBezTo>
                      <a:pt x="4692" y="3548"/>
                      <a:pt x="4346" y="3310"/>
                      <a:pt x="4049" y="3025"/>
                    </a:cubicBezTo>
                    <a:cubicBezTo>
                      <a:pt x="3394" y="2477"/>
                      <a:pt x="2965" y="1727"/>
                      <a:pt x="2834" y="893"/>
                    </a:cubicBezTo>
                    <a:lnTo>
                      <a:pt x="2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1" name="Google Shape;6681;p23"/>
              <p:cNvSpPr/>
              <p:nvPr/>
            </p:nvSpPr>
            <p:spPr>
              <a:xfrm>
                <a:off x="4218975" y="3628250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58" y="370"/>
                    </a:moveTo>
                    <a:cubicBezTo>
                      <a:pt x="1608" y="548"/>
                      <a:pt x="1881" y="691"/>
                      <a:pt x="2167" y="810"/>
                    </a:cubicBezTo>
                    <a:lnTo>
                      <a:pt x="1358" y="1656"/>
                    </a:lnTo>
                    <a:lnTo>
                      <a:pt x="548" y="810"/>
                    </a:lnTo>
                    <a:cubicBezTo>
                      <a:pt x="834" y="691"/>
                      <a:pt x="1107" y="548"/>
                      <a:pt x="1358" y="370"/>
                    </a:cubicBezTo>
                    <a:close/>
                    <a:moveTo>
                      <a:pt x="1358" y="1"/>
                    </a:moveTo>
                    <a:lnTo>
                      <a:pt x="1262" y="72"/>
                    </a:lnTo>
                    <a:cubicBezTo>
                      <a:pt x="953" y="298"/>
                      <a:pt x="607" y="477"/>
                      <a:pt x="226" y="596"/>
                    </a:cubicBezTo>
                    <a:lnTo>
                      <a:pt x="0" y="667"/>
                    </a:lnTo>
                    <a:lnTo>
                      <a:pt x="1358" y="2084"/>
                    </a:lnTo>
                    <a:lnTo>
                      <a:pt x="2715" y="667"/>
                    </a:lnTo>
                    <a:lnTo>
                      <a:pt x="2489" y="596"/>
                    </a:lnTo>
                    <a:cubicBezTo>
                      <a:pt x="2108" y="477"/>
                      <a:pt x="1762" y="298"/>
                      <a:pt x="1441" y="72"/>
                    </a:cubicBez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2" name="Google Shape;6682;p23"/>
              <p:cNvSpPr/>
              <p:nvPr/>
            </p:nvSpPr>
            <p:spPr>
              <a:xfrm>
                <a:off x="4229100" y="3805050"/>
                <a:ext cx="476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966" extrusionOk="0">
                    <a:moveTo>
                      <a:pt x="953" y="596"/>
                    </a:moveTo>
                    <a:cubicBezTo>
                      <a:pt x="1072" y="775"/>
                      <a:pt x="1226" y="918"/>
                      <a:pt x="1393" y="1049"/>
                    </a:cubicBezTo>
                    <a:cubicBezTo>
                      <a:pt x="1334" y="1096"/>
                      <a:pt x="1274" y="1156"/>
                      <a:pt x="1214" y="1204"/>
                    </a:cubicBezTo>
                    <a:cubicBezTo>
                      <a:pt x="1131" y="1299"/>
                      <a:pt x="1036" y="1394"/>
                      <a:pt x="953" y="1489"/>
                    </a:cubicBezTo>
                    <a:cubicBezTo>
                      <a:pt x="869" y="1394"/>
                      <a:pt x="774" y="1299"/>
                      <a:pt x="691" y="1204"/>
                    </a:cubicBezTo>
                    <a:cubicBezTo>
                      <a:pt x="631" y="1156"/>
                      <a:pt x="572" y="1096"/>
                      <a:pt x="512" y="1049"/>
                    </a:cubicBezTo>
                    <a:cubicBezTo>
                      <a:pt x="691" y="918"/>
                      <a:pt x="833" y="775"/>
                      <a:pt x="953" y="596"/>
                    </a:cubicBezTo>
                    <a:close/>
                    <a:moveTo>
                      <a:pt x="953" y="1"/>
                    </a:moveTo>
                    <a:lnTo>
                      <a:pt x="822" y="239"/>
                    </a:lnTo>
                    <a:cubicBezTo>
                      <a:pt x="667" y="513"/>
                      <a:pt x="452" y="739"/>
                      <a:pt x="191" y="906"/>
                    </a:cubicBezTo>
                    <a:lnTo>
                      <a:pt x="0" y="1013"/>
                    </a:lnTo>
                    <a:lnTo>
                      <a:pt x="179" y="1156"/>
                    </a:lnTo>
                    <a:cubicBezTo>
                      <a:pt x="274" y="1227"/>
                      <a:pt x="381" y="1323"/>
                      <a:pt x="476" y="1418"/>
                    </a:cubicBezTo>
                    <a:cubicBezTo>
                      <a:pt x="595" y="1537"/>
                      <a:pt x="714" y="1680"/>
                      <a:pt x="833" y="1811"/>
                    </a:cubicBezTo>
                    <a:lnTo>
                      <a:pt x="953" y="1966"/>
                    </a:lnTo>
                    <a:lnTo>
                      <a:pt x="1072" y="1811"/>
                    </a:lnTo>
                    <a:cubicBezTo>
                      <a:pt x="1179" y="1680"/>
                      <a:pt x="1298" y="1537"/>
                      <a:pt x="1429" y="1418"/>
                    </a:cubicBezTo>
                    <a:cubicBezTo>
                      <a:pt x="1524" y="1323"/>
                      <a:pt x="1619" y="1239"/>
                      <a:pt x="1726" y="1156"/>
                    </a:cubicBezTo>
                    <a:lnTo>
                      <a:pt x="1905" y="1013"/>
                    </a:lnTo>
                    <a:lnTo>
                      <a:pt x="1715" y="906"/>
                    </a:lnTo>
                    <a:cubicBezTo>
                      <a:pt x="1453" y="739"/>
                      <a:pt x="1226" y="513"/>
                      <a:pt x="1083" y="239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3" name="Google Shape;6683;p23"/>
              <p:cNvSpPr/>
              <p:nvPr/>
            </p:nvSpPr>
            <p:spPr>
              <a:xfrm>
                <a:off x="4382375" y="4053900"/>
                <a:ext cx="256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68" extrusionOk="0">
                    <a:moveTo>
                      <a:pt x="751" y="1"/>
                    </a:moveTo>
                    <a:lnTo>
                      <a:pt x="644" y="60"/>
                    </a:lnTo>
                    <a:cubicBezTo>
                      <a:pt x="548" y="108"/>
                      <a:pt x="453" y="155"/>
                      <a:pt x="346" y="191"/>
                    </a:cubicBezTo>
                    <a:lnTo>
                      <a:pt x="1" y="334"/>
                    </a:lnTo>
                    <a:lnTo>
                      <a:pt x="346" y="477"/>
                    </a:lnTo>
                    <a:cubicBezTo>
                      <a:pt x="453" y="513"/>
                      <a:pt x="560" y="560"/>
                      <a:pt x="644" y="608"/>
                    </a:cubicBezTo>
                    <a:lnTo>
                      <a:pt x="751" y="667"/>
                    </a:lnTo>
                    <a:lnTo>
                      <a:pt x="822" y="560"/>
                    </a:lnTo>
                    <a:cubicBezTo>
                      <a:pt x="858" y="513"/>
                      <a:pt x="894" y="477"/>
                      <a:pt x="941" y="429"/>
                    </a:cubicBezTo>
                    <a:lnTo>
                      <a:pt x="1025" y="334"/>
                    </a:lnTo>
                    <a:lnTo>
                      <a:pt x="941" y="239"/>
                    </a:lnTo>
                    <a:cubicBezTo>
                      <a:pt x="894" y="191"/>
                      <a:pt x="858" y="155"/>
                      <a:pt x="822" y="108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4" name="Google Shape;6684;p23"/>
              <p:cNvSpPr/>
              <p:nvPr/>
            </p:nvSpPr>
            <p:spPr>
              <a:xfrm>
                <a:off x="4097825" y="4053900"/>
                <a:ext cx="256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56" extrusionOk="0">
                    <a:moveTo>
                      <a:pt x="274" y="1"/>
                    </a:moveTo>
                    <a:lnTo>
                      <a:pt x="203" y="96"/>
                    </a:lnTo>
                    <a:cubicBezTo>
                      <a:pt x="167" y="143"/>
                      <a:pt x="131" y="191"/>
                      <a:pt x="96" y="227"/>
                    </a:cubicBezTo>
                    <a:lnTo>
                      <a:pt x="0" y="334"/>
                    </a:lnTo>
                    <a:lnTo>
                      <a:pt x="96" y="429"/>
                    </a:lnTo>
                    <a:cubicBezTo>
                      <a:pt x="131" y="465"/>
                      <a:pt x="167" y="513"/>
                      <a:pt x="203" y="560"/>
                    </a:cubicBezTo>
                    <a:lnTo>
                      <a:pt x="274" y="655"/>
                    </a:lnTo>
                    <a:lnTo>
                      <a:pt x="381" y="596"/>
                    </a:lnTo>
                    <a:cubicBezTo>
                      <a:pt x="477" y="560"/>
                      <a:pt x="584" y="513"/>
                      <a:pt x="679" y="465"/>
                    </a:cubicBezTo>
                    <a:lnTo>
                      <a:pt x="1024" y="322"/>
                    </a:lnTo>
                    <a:lnTo>
                      <a:pt x="679" y="191"/>
                    </a:lnTo>
                    <a:cubicBezTo>
                      <a:pt x="572" y="143"/>
                      <a:pt x="477" y="96"/>
                      <a:pt x="381" y="60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5" name="Google Shape;6685;p23"/>
              <p:cNvSpPr/>
              <p:nvPr/>
            </p:nvSpPr>
            <p:spPr>
              <a:xfrm>
                <a:off x="3818925" y="4028600"/>
                <a:ext cx="50925" cy="670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80" extrusionOk="0">
                    <a:moveTo>
                      <a:pt x="786" y="560"/>
                    </a:moveTo>
                    <a:lnTo>
                      <a:pt x="1608" y="1346"/>
                    </a:lnTo>
                    <a:lnTo>
                      <a:pt x="786" y="2132"/>
                    </a:lnTo>
                    <a:cubicBezTo>
                      <a:pt x="679" y="1858"/>
                      <a:pt x="536" y="1584"/>
                      <a:pt x="369" y="1346"/>
                    </a:cubicBezTo>
                    <a:cubicBezTo>
                      <a:pt x="536" y="1108"/>
                      <a:pt x="679" y="834"/>
                      <a:pt x="786" y="560"/>
                    </a:cubicBezTo>
                    <a:close/>
                    <a:moveTo>
                      <a:pt x="655" y="1"/>
                    </a:moveTo>
                    <a:lnTo>
                      <a:pt x="584" y="251"/>
                    </a:lnTo>
                    <a:cubicBezTo>
                      <a:pt x="465" y="608"/>
                      <a:pt x="298" y="953"/>
                      <a:pt x="60" y="1263"/>
                    </a:cubicBezTo>
                    <a:lnTo>
                      <a:pt x="0" y="1346"/>
                    </a:lnTo>
                    <a:lnTo>
                      <a:pt x="60" y="1441"/>
                    </a:lnTo>
                    <a:cubicBezTo>
                      <a:pt x="298" y="1739"/>
                      <a:pt x="465" y="2084"/>
                      <a:pt x="584" y="2441"/>
                    </a:cubicBezTo>
                    <a:lnTo>
                      <a:pt x="655" y="2679"/>
                    </a:lnTo>
                    <a:lnTo>
                      <a:pt x="2036" y="1346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6" name="Google Shape;6686;p23"/>
              <p:cNvSpPr/>
              <p:nvPr/>
            </p:nvSpPr>
            <p:spPr>
              <a:xfrm>
                <a:off x="399662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834" y="465"/>
                    </a:moveTo>
                    <a:cubicBezTo>
                      <a:pt x="893" y="524"/>
                      <a:pt x="965" y="608"/>
                      <a:pt x="1048" y="679"/>
                    </a:cubicBezTo>
                    <a:cubicBezTo>
                      <a:pt x="965" y="762"/>
                      <a:pt x="893" y="834"/>
                      <a:pt x="834" y="893"/>
                    </a:cubicBezTo>
                    <a:cubicBezTo>
                      <a:pt x="750" y="822"/>
                      <a:pt x="667" y="738"/>
                      <a:pt x="584" y="679"/>
                    </a:cubicBezTo>
                    <a:cubicBezTo>
                      <a:pt x="667" y="608"/>
                      <a:pt x="750" y="536"/>
                      <a:pt x="834" y="465"/>
                    </a:cubicBezTo>
                    <a:close/>
                    <a:moveTo>
                      <a:pt x="822" y="0"/>
                    </a:moveTo>
                    <a:lnTo>
                      <a:pt x="715" y="143"/>
                    </a:lnTo>
                    <a:cubicBezTo>
                      <a:pt x="572" y="310"/>
                      <a:pt x="417" y="441"/>
                      <a:pt x="226" y="548"/>
                    </a:cubicBezTo>
                    <a:lnTo>
                      <a:pt x="0" y="679"/>
                    </a:lnTo>
                    <a:lnTo>
                      <a:pt x="226" y="810"/>
                    </a:lnTo>
                    <a:cubicBezTo>
                      <a:pt x="417" y="917"/>
                      <a:pt x="572" y="1048"/>
                      <a:pt x="715" y="1215"/>
                    </a:cubicBezTo>
                    <a:lnTo>
                      <a:pt x="822" y="1358"/>
                    </a:lnTo>
                    <a:lnTo>
                      <a:pt x="941" y="1215"/>
                    </a:lnTo>
                    <a:cubicBezTo>
                      <a:pt x="1072" y="1060"/>
                      <a:pt x="1215" y="929"/>
                      <a:pt x="1369" y="798"/>
                    </a:cubicBezTo>
                    <a:lnTo>
                      <a:pt x="1500" y="679"/>
                    </a:lnTo>
                    <a:lnTo>
                      <a:pt x="1369" y="560"/>
                    </a:lnTo>
                    <a:cubicBezTo>
                      <a:pt x="1215" y="429"/>
                      <a:pt x="1072" y="286"/>
                      <a:pt x="941" y="143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7" name="Google Shape;6687;p23"/>
              <p:cNvSpPr/>
              <p:nvPr/>
            </p:nvSpPr>
            <p:spPr>
              <a:xfrm>
                <a:off x="447167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679" y="465"/>
                    </a:moveTo>
                    <a:cubicBezTo>
                      <a:pt x="751" y="536"/>
                      <a:pt x="834" y="608"/>
                      <a:pt x="929" y="679"/>
                    </a:cubicBezTo>
                    <a:cubicBezTo>
                      <a:pt x="834" y="738"/>
                      <a:pt x="751" y="822"/>
                      <a:pt x="679" y="893"/>
                    </a:cubicBezTo>
                    <a:cubicBezTo>
                      <a:pt x="608" y="834"/>
                      <a:pt x="536" y="762"/>
                      <a:pt x="453" y="679"/>
                    </a:cubicBezTo>
                    <a:cubicBezTo>
                      <a:pt x="536" y="608"/>
                      <a:pt x="620" y="524"/>
                      <a:pt x="679" y="465"/>
                    </a:cubicBezTo>
                    <a:close/>
                    <a:moveTo>
                      <a:pt x="679" y="0"/>
                    </a:moveTo>
                    <a:lnTo>
                      <a:pt x="560" y="143"/>
                    </a:lnTo>
                    <a:cubicBezTo>
                      <a:pt x="429" y="286"/>
                      <a:pt x="286" y="429"/>
                      <a:pt x="132" y="560"/>
                    </a:cubicBezTo>
                    <a:lnTo>
                      <a:pt x="1" y="679"/>
                    </a:lnTo>
                    <a:lnTo>
                      <a:pt x="132" y="798"/>
                    </a:lnTo>
                    <a:cubicBezTo>
                      <a:pt x="286" y="929"/>
                      <a:pt x="429" y="1072"/>
                      <a:pt x="560" y="1215"/>
                    </a:cubicBezTo>
                    <a:lnTo>
                      <a:pt x="679" y="1358"/>
                    </a:lnTo>
                    <a:lnTo>
                      <a:pt x="786" y="1215"/>
                    </a:lnTo>
                    <a:cubicBezTo>
                      <a:pt x="929" y="1048"/>
                      <a:pt x="1084" y="917"/>
                      <a:pt x="1275" y="810"/>
                    </a:cubicBezTo>
                    <a:lnTo>
                      <a:pt x="1501" y="679"/>
                    </a:lnTo>
                    <a:lnTo>
                      <a:pt x="1275" y="548"/>
                    </a:lnTo>
                    <a:cubicBezTo>
                      <a:pt x="1096" y="441"/>
                      <a:pt x="929" y="310"/>
                      <a:pt x="786" y="143"/>
                    </a:cubicBez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8" name="Google Shape;6688;p23"/>
              <p:cNvSpPr/>
              <p:nvPr/>
            </p:nvSpPr>
            <p:spPr>
              <a:xfrm>
                <a:off x="4719625" y="3280300"/>
                <a:ext cx="324175" cy="309875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2395" extrusionOk="0">
                    <a:moveTo>
                      <a:pt x="6942" y="0"/>
                    </a:moveTo>
                    <a:cubicBezTo>
                      <a:pt x="7025" y="584"/>
                      <a:pt x="6942" y="1179"/>
                      <a:pt x="6716" y="1715"/>
                    </a:cubicBezTo>
                    <a:cubicBezTo>
                      <a:pt x="6123" y="3041"/>
                      <a:pt x="4775" y="4130"/>
                      <a:pt x="3539" y="4130"/>
                    </a:cubicBezTo>
                    <a:cubicBezTo>
                      <a:pt x="3310" y="4130"/>
                      <a:pt x="3086" y="4093"/>
                      <a:pt x="2870" y="4013"/>
                    </a:cubicBezTo>
                    <a:cubicBezTo>
                      <a:pt x="2191" y="3763"/>
                      <a:pt x="1977" y="3358"/>
                      <a:pt x="1941" y="3001"/>
                    </a:cubicBezTo>
                    <a:lnTo>
                      <a:pt x="1941" y="3001"/>
                    </a:lnTo>
                    <a:cubicBezTo>
                      <a:pt x="2040" y="3019"/>
                      <a:pt x="2137" y="3028"/>
                      <a:pt x="2232" y="3028"/>
                    </a:cubicBezTo>
                    <a:cubicBezTo>
                      <a:pt x="3226" y="3028"/>
                      <a:pt x="3982" y="2048"/>
                      <a:pt x="3656" y="1048"/>
                    </a:cubicBezTo>
                    <a:cubicBezTo>
                      <a:pt x="3438" y="380"/>
                      <a:pt x="2835" y="4"/>
                      <a:pt x="2220" y="4"/>
                    </a:cubicBezTo>
                    <a:cubicBezTo>
                      <a:pt x="1826" y="4"/>
                      <a:pt x="1426" y="158"/>
                      <a:pt x="1120" y="488"/>
                    </a:cubicBezTo>
                    <a:cubicBezTo>
                      <a:pt x="643" y="917"/>
                      <a:pt x="1" y="1798"/>
                      <a:pt x="298" y="3298"/>
                    </a:cubicBezTo>
                    <a:cubicBezTo>
                      <a:pt x="346" y="3584"/>
                      <a:pt x="453" y="3870"/>
                      <a:pt x="608" y="4120"/>
                    </a:cubicBezTo>
                    <a:cubicBezTo>
                      <a:pt x="786" y="4429"/>
                      <a:pt x="1036" y="4691"/>
                      <a:pt x="1322" y="4894"/>
                    </a:cubicBezTo>
                    <a:cubicBezTo>
                      <a:pt x="2099" y="5446"/>
                      <a:pt x="3158" y="5629"/>
                      <a:pt x="4058" y="5629"/>
                    </a:cubicBezTo>
                    <a:cubicBezTo>
                      <a:pt x="4399" y="5629"/>
                      <a:pt x="4717" y="5603"/>
                      <a:pt x="4989" y="5561"/>
                    </a:cubicBezTo>
                    <a:cubicBezTo>
                      <a:pt x="5787" y="5430"/>
                      <a:pt x="7763" y="4620"/>
                      <a:pt x="9561" y="3048"/>
                    </a:cubicBezTo>
                    <a:lnTo>
                      <a:pt x="9561" y="3048"/>
                    </a:lnTo>
                    <a:cubicBezTo>
                      <a:pt x="8002" y="4858"/>
                      <a:pt x="7180" y="6823"/>
                      <a:pt x="7061" y="7632"/>
                    </a:cubicBezTo>
                    <a:cubicBezTo>
                      <a:pt x="6906" y="8609"/>
                      <a:pt x="6954" y="10216"/>
                      <a:pt x="7716" y="11287"/>
                    </a:cubicBezTo>
                    <a:cubicBezTo>
                      <a:pt x="8085" y="11823"/>
                      <a:pt x="8668" y="12204"/>
                      <a:pt x="9323" y="12323"/>
                    </a:cubicBezTo>
                    <a:cubicBezTo>
                      <a:pt x="9581" y="12373"/>
                      <a:pt x="9821" y="12395"/>
                      <a:pt x="10044" y="12395"/>
                    </a:cubicBezTo>
                    <a:cubicBezTo>
                      <a:pt x="11107" y="12395"/>
                      <a:pt x="11779" y="11895"/>
                      <a:pt x="12133" y="11502"/>
                    </a:cubicBezTo>
                    <a:cubicBezTo>
                      <a:pt x="12966" y="10716"/>
                      <a:pt x="12657" y="9323"/>
                      <a:pt x="11573" y="8954"/>
                    </a:cubicBezTo>
                    <a:cubicBezTo>
                      <a:pt x="11414" y="8902"/>
                      <a:pt x="11255" y="8878"/>
                      <a:pt x="11101" y="8878"/>
                    </a:cubicBezTo>
                    <a:cubicBezTo>
                      <a:pt x="10193" y="8878"/>
                      <a:pt x="9438" y="9714"/>
                      <a:pt x="9621" y="10680"/>
                    </a:cubicBezTo>
                    <a:cubicBezTo>
                      <a:pt x="9264" y="10644"/>
                      <a:pt x="8859" y="10430"/>
                      <a:pt x="8609" y="9751"/>
                    </a:cubicBezTo>
                    <a:cubicBezTo>
                      <a:pt x="8097" y="8358"/>
                      <a:pt x="9323" y="6608"/>
                      <a:pt x="10907" y="5906"/>
                    </a:cubicBezTo>
                    <a:cubicBezTo>
                      <a:pt x="11306" y="5737"/>
                      <a:pt x="11732" y="5648"/>
                      <a:pt x="12164" y="5648"/>
                    </a:cubicBezTo>
                    <a:cubicBezTo>
                      <a:pt x="12312" y="5648"/>
                      <a:pt x="12461" y="5658"/>
                      <a:pt x="12609" y="5680"/>
                    </a:cubicBezTo>
                    <a:lnTo>
                      <a:pt x="12609" y="572"/>
                    </a:lnTo>
                    <a:cubicBezTo>
                      <a:pt x="11954" y="929"/>
                      <a:pt x="11335" y="1358"/>
                      <a:pt x="10764" y="1846"/>
                    </a:cubicBezTo>
                    <a:cubicBezTo>
                      <a:pt x="11264" y="1286"/>
                      <a:pt x="11692" y="667"/>
                      <a:pt x="1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9" name="Google Shape;6689;p23"/>
              <p:cNvSpPr/>
              <p:nvPr/>
            </p:nvSpPr>
            <p:spPr>
              <a:xfrm>
                <a:off x="4716650" y="3277625"/>
                <a:ext cx="325075" cy="315550"/>
              </a:xfrm>
              <a:custGeom>
                <a:avLst/>
                <a:gdLst/>
                <a:ahLst/>
                <a:cxnLst/>
                <a:rect l="l" t="t" r="r" b="b"/>
                <a:pathLst>
                  <a:path w="13003" h="12622" extrusionOk="0">
                    <a:moveTo>
                      <a:pt x="11966" y="226"/>
                    </a:moveTo>
                    <a:cubicBezTo>
                      <a:pt x="11633" y="822"/>
                      <a:pt x="11240" y="1369"/>
                      <a:pt x="10799" y="1881"/>
                    </a:cubicBezTo>
                    <a:lnTo>
                      <a:pt x="10966" y="2048"/>
                    </a:lnTo>
                    <a:cubicBezTo>
                      <a:pt x="11478" y="1607"/>
                      <a:pt x="12026" y="1215"/>
                      <a:pt x="12609" y="881"/>
                    </a:cubicBezTo>
                    <a:lnTo>
                      <a:pt x="12609" y="5644"/>
                    </a:lnTo>
                    <a:cubicBezTo>
                      <a:pt x="12502" y="5632"/>
                      <a:pt x="12394" y="5626"/>
                      <a:pt x="12286" y="5626"/>
                    </a:cubicBezTo>
                    <a:cubicBezTo>
                      <a:pt x="11841" y="5626"/>
                      <a:pt x="11390" y="5724"/>
                      <a:pt x="10978" y="5906"/>
                    </a:cubicBezTo>
                    <a:cubicBezTo>
                      <a:pt x="9418" y="6596"/>
                      <a:pt x="8073" y="8406"/>
                      <a:pt x="8621" y="9894"/>
                    </a:cubicBezTo>
                    <a:cubicBezTo>
                      <a:pt x="8894" y="10656"/>
                      <a:pt x="9383" y="10859"/>
                      <a:pt x="9728" y="10894"/>
                    </a:cubicBezTo>
                    <a:lnTo>
                      <a:pt x="9883" y="10906"/>
                    </a:lnTo>
                    <a:lnTo>
                      <a:pt x="9847" y="10763"/>
                    </a:lnTo>
                    <a:cubicBezTo>
                      <a:pt x="9752" y="10275"/>
                      <a:pt x="9918" y="9787"/>
                      <a:pt x="10287" y="9466"/>
                    </a:cubicBezTo>
                    <a:cubicBezTo>
                      <a:pt x="10555" y="9221"/>
                      <a:pt x="10889" y="9101"/>
                      <a:pt x="11222" y="9101"/>
                    </a:cubicBezTo>
                    <a:cubicBezTo>
                      <a:pt x="11602" y="9101"/>
                      <a:pt x="11979" y="9256"/>
                      <a:pt x="12252" y="9561"/>
                    </a:cubicBezTo>
                    <a:cubicBezTo>
                      <a:pt x="12776" y="10132"/>
                      <a:pt x="12728" y="11001"/>
                      <a:pt x="12157" y="11525"/>
                    </a:cubicBezTo>
                    <a:cubicBezTo>
                      <a:pt x="11778" y="11943"/>
                      <a:pt x="11154" y="12384"/>
                      <a:pt x="10181" y="12384"/>
                    </a:cubicBezTo>
                    <a:cubicBezTo>
                      <a:pt x="9961" y="12384"/>
                      <a:pt x="9723" y="12362"/>
                      <a:pt x="9466" y="12311"/>
                    </a:cubicBezTo>
                    <a:cubicBezTo>
                      <a:pt x="9180" y="12264"/>
                      <a:pt x="8906" y="12156"/>
                      <a:pt x="8656" y="12014"/>
                    </a:cubicBezTo>
                    <a:cubicBezTo>
                      <a:pt x="8371" y="11835"/>
                      <a:pt x="8121" y="11597"/>
                      <a:pt x="7930" y="11323"/>
                    </a:cubicBezTo>
                    <a:cubicBezTo>
                      <a:pt x="7204" y="10311"/>
                      <a:pt x="7132" y="8763"/>
                      <a:pt x="7287" y="7751"/>
                    </a:cubicBezTo>
                    <a:cubicBezTo>
                      <a:pt x="7418" y="6918"/>
                      <a:pt x="8287" y="4953"/>
                      <a:pt x="9775" y="3239"/>
                    </a:cubicBezTo>
                    <a:lnTo>
                      <a:pt x="9609" y="3072"/>
                    </a:lnTo>
                    <a:cubicBezTo>
                      <a:pt x="7882" y="4560"/>
                      <a:pt x="5930" y="5417"/>
                      <a:pt x="5084" y="5548"/>
                    </a:cubicBezTo>
                    <a:cubicBezTo>
                      <a:pt x="4804" y="5594"/>
                      <a:pt x="4483" y="5621"/>
                      <a:pt x="4146" y="5621"/>
                    </a:cubicBezTo>
                    <a:cubicBezTo>
                      <a:pt x="3252" y="5621"/>
                      <a:pt x="2235" y="5433"/>
                      <a:pt x="1501" y="4906"/>
                    </a:cubicBezTo>
                    <a:cubicBezTo>
                      <a:pt x="1227" y="4715"/>
                      <a:pt x="989" y="4465"/>
                      <a:pt x="822" y="4179"/>
                    </a:cubicBezTo>
                    <a:cubicBezTo>
                      <a:pt x="679" y="3929"/>
                      <a:pt x="572" y="3667"/>
                      <a:pt x="524" y="3382"/>
                    </a:cubicBezTo>
                    <a:cubicBezTo>
                      <a:pt x="250" y="1988"/>
                      <a:pt x="798" y="1143"/>
                      <a:pt x="1322" y="679"/>
                    </a:cubicBezTo>
                    <a:cubicBezTo>
                      <a:pt x="1605" y="377"/>
                      <a:pt x="1974" y="236"/>
                      <a:pt x="2337" y="236"/>
                    </a:cubicBezTo>
                    <a:cubicBezTo>
                      <a:pt x="2905" y="236"/>
                      <a:pt x="3460" y="581"/>
                      <a:pt x="3656" y="1191"/>
                    </a:cubicBezTo>
                    <a:cubicBezTo>
                      <a:pt x="3961" y="2117"/>
                      <a:pt x="3258" y="3024"/>
                      <a:pt x="2342" y="3024"/>
                    </a:cubicBezTo>
                    <a:cubicBezTo>
                      <a:pt x="2257" y="3024"/>
                      <a:pt x="2171" y="3017"/>
                      <a:pt x="2084" y="3001"/>
                    </a:cubicBezTo>
                    <a:lnTo>
                      <a:pt x="1929" y="2965"/>
                    </a:lnTo>
                    <a:lnTo>
                      <a:pt x="1941" y="3120"/>
                    </a:lnTo>
                    <a:cubicBezTo>
                      <a:pt x="1977" y="3465"/>
                      <a:pt x="2179" y="3953"/>
                      <a:pt x="2941" y="4227"/>
                    </a:cubicBezTo>
                    <a:cubicBezTo>
                      <a:pt x="3173" y="4312"/>
                      <a:pt x="3411" y="4351"/>
                      <a:pt x="3653" y="4351"/>
                    </a:cubicBezTo>
                    <a:cubicBezTo>
                      <a:pt x="4965" y="4351"/>
                      <a:pt x="6347" y="3187"/>
                      <a:pt x="6930" y="1869"/>
                    </a:cubicBezTo>
                    <a:cubicBezTo>
                      <a:pt x="7156" y="1357"/>
                      <a:pt x="7251" y="786"/>
                      <a:pt x="7192" y="226"/>
                    </a:cubicBezTo>
                    <a:close/>
                    <a:moveTo>
                      <a:pt x="6942" y="0"/>
                    </a:moveTo>
                    <a:lnTo>
                      <a:pt x="6954" y="131"/>
                    </a:lnTo>
                    <a:cubicBezTo>
                      <a:pt x="7037" y="691"/>
                      <a:pt x="6954" y="1262"/>
                      <a:pt x="6727" y="1786"/>
                    </a:cubicBezTo>
                    <a:cubicBezTo>
                      <a:pt x="6182" y="3019"/>
                      <a:pt x="4890" y="4123"/>
                      <a:pt x="3667" y="4123"/>
                    </a:cubicBezTo>
                    <a:cubicBezTo>
                      <a:pt x="3449" y="4123"/>
                      <a:pt x="3233" y="4088"/>
                      <a:pt x="3025" y="4013"/>
                    </a:cubicBezTo>
                    <a:cubicBezTo>
                      <a:pt x="2572" y="3846"/>
                      <a:pt x="2298" y="3584"/>
                      <a:pt x="2215" y="3251"/>
                    </a:cubicBezTo>
                    <a:lnTo>
                      <a:pt x="2215" y="3251"/>
                    </a:lnTo>
                    <a:cubicBezTo>
                      <a:pt x="2261" y="3255"/>
                      <a:pt x="2308" y="3256"/>
                      <a:pt x="2353" y="3256"/>
                    </a:cubicBezTo>
                    <a:cubicBezTo>
                      <a:pt x="3269" y="3256"/>
                      <a:pt x="4022" y="2477"/>
                      <a:pt x="3977" y="1536"/>
                    </a:cubicBezTo>
                    <a:cubicBezTo>
                      <a:pt x="3922" y="600"/>
                      <a:pt x="3145" y="2"/>
                      <a:pt x="2339" y="2"/>
                    </a:cubicBezTo>
                    <a:cubicBezTo>
                      <a:pt x="1925" y="2"/>
                      <a:pt x="1503" y="160"/>
                      <a:pt x="1167" y="512"/>
                    </a:cubicBezTo>
                    <a:cubicBezTo>
                      <a:pt x="715" y="929"/>
                      <a:pt x="0" y="1846"/>
                      <a:pt x="310" y="3429"/>
                    </a:cubicBezTo>
                    <a:cubicBezTo>
                      <a:pt x="370" y="3727"/>
                      <a:pt x="477" y="4024"/>
                      <a:pt x="631" y="4298"/>
                    </a:cubicBezTo>
                    <a:cubicBezTo>
                      <a:pt x="822" y="4608"/>
                      <a:pt x="1072" y="4882"/>
                      <a:pt x="1382" y="5096"/>
                    </a:cubicBezTo>
                    <a:cubicBezTo>
                      <a:pt x="2164" y="5661"/>
                      <a:pt x="3240" y="5858"/>
                      <a:pt x="4175" y="5858"/>
                    </a:cubicBezTo>
                    <a:cubicBezTo>
                      <a:pt x="4520" y="5858"/>
                      <a:pt x="4847" y="5831"/>
                      <a:pt x="5132" y="5787"/>
                    </a:cubicBezTo>
                    <a:cubicBezTo>
                      <a:pt x="5823" y="5679"/>
                      <a:pt x="7359" y="5084"/>
                      <a:pt x="8942" y="3917"/>
                    </a:cubicBezTo>
                    <a:lnTo>
                      <a:pt x="8942" y="3917"/>
                    </a:lnTo>
                    <a:cubicBezTo>
                      <a:pt x="7763" y="5501"/>
                      <a:pt x="7168" y="7037"/>
                      <a:pt x="7073" y="7715"/>
                    </a:cubicBezTo>
                    <a:cubicBezTo>
                      <a:pt x="6906" y="8775"/>
                      <a:pt x="6978" y="10382"/>
                      <a:pt x="7740" y="11466"/>
                    </a:cubicBezTo>
                    <a:cubicBezTo>
                      <a:pt x="7954" y="11763"/>
                      <a:pt x="8228" y="12014"/>
                      <a:pt x="8537" y="12204"/>
                    </a:cubicBezTo>
                    <a:cubicBezTo>
                      <a:pt x="8811" y="12371"/>
                      <a:pt x="9109" y="12478"/>
                      <a:pt x="9430" y="12537"/>
                    </a:cubicBezTo>
                    <a:cubicBezTo>
                      <a:pt x="9668" y="12585"/>
                      <a:pt x="9918" y="12609"/>
                      <a:pt x="10168" y="12621"/>
                    </a:cubicBezTo>
                    <a:cubicBezTo>
                      <a:pt x="10183" y="12621"/>
                      <a:pt x="10197" y="12621"/>
                      <a:pt x="10211" y="12621"/>
                    </a:cubicBezTo>
                    <a:cubicBezTo>
                      <a:pt x="11017" y="12621"/>
                      <a:pt x="11797" y="12289"/>
                      <a:pt x="12335" y="11692"/>
                    </a:cubicBezTo>
                    <a:cubicBezTo>
                      <a:pt x="12966" y="11073"/>
                      <a:pt x="13002" y="10073"/>
                      <a:pt x="12407" y="9430"/>
                    </a:cubicBezTo>
                    <a:cubicBezTo>
                      <a:pt x="12085" y="9075"/>
                      <a:pt x="11644" y="8895"/>
                      <a:pt x="11201" y="8895"/>
                    </a:cubicBezTo>
                    <a:cubicBezTo>
                      <a:pt x="10827" y="8895"/>
                      <a:pt x="10450" y="9025"/>
                      <a:pt x="10145" y="9287"/>
                    </a:cubicBezTo>
                    <a:cubicBezTo>
                      <a:pt x="9764" y="9632"/>
                      <a:pt x="9561" y="10132"/>
                      <a:pt x="9609" y="10644"/>
                    </a:cubicBezTo>
                    <a:cubicBezTo>
                      <a:pt x="9275" y="10549"/>
                      <a:pt x="9013" y="10275"/>
                      <a:pt x="8847" y="9823"/>
                    </a:cubicBezTo>
                    <a:cubicBezTo>
                      <a:pt x="8347" y="8454"/>
                      <a:pt x="9621" y="6775"/>
                      <a:pt x="11085" y="6120"/>
                    </a:cubicBezTo>
                    <a:cubicBezTo>
                      <a:pt x="11477" y="5956"/>
                      <a:pt x="11896" y="5869"/>
                      <a:pt x="12322" y="5869"/>
                    </a:cubicBezTo>
                    <a:cubicBezTo>
                      <a:pt x="12453" y="5869"/>
                      <a:pt x="12585" y="5877"/>
                      <a:pt x="12716" y="5894"/>
                    </a:cubicBezTo>
                    <a:lnTo>
                      <a:pt x="12847" y="5918"/>
                    </a:lnTo>
                    <a:lnTo>
                      <a:pt x="12847" y="488"/>
                    </a:lnTo>
                    <a:lnTo>
                      <a:pt x="12681" y="584"/>
                    </a:lnTo>
                    <a:cubicBezTo>
                      <a:pt x="12300" y="786"/>
                      <a:pt x="11942" y="1012"/>
                      <a:pt x="11597" y="1262"/>
                    </a:cubicBezTo>
                    <a:cubicBezTo>
                      <a:pt x="11847" y="917"/>
                      <a:pt x="12073" y="548"/>
                      <a:pt x="12276" y="167"/>
                    </a:cubicBezTo>
                    <a:lnTo>
                      <a:pt x="123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0" name="Google Shape;6690;p23"/>
              <p:cNvSpPr/>
              <p:nvPr/>
            </p:nvSpPr>
            <p:spPr>
              <a:xfrm>
                <a:off x="3470950" y="3280300"/>
                <a:ext cx="314650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2586" h="12394" extrusionOk="0">
                    <a:moveTo>
                      <a:pt x="548" y="0"/>
                    </a:moveTo>
                    <a:cubicBezTo>
                      <a:pt x="906" y="667"/>
                      <a:pt x="1334" y="1286"/>
                      <a:pt x="1822" y="1846"/>
                    </a:cubicBezTo>
                    <a:cubicBezTo>
                      <a:pt x="1263" y="1358"/>
                      <a:pt x="656" y="941"/>
                      <a:pt x="1" y="584"/>
                    </a:cubicBezTo>
                    <a:lnTo>
                      <a:pt x="1" y="5668"/>
                    </a:lnTo>
                    <a:cubicBezTo>
                      <a:pt x="134" y="5651"/>
                      <a:pt x="268" y="5643"/>
                      <a:pt x="401" y="5643"/>
                    </a:cubicBezTo>
                    <a:cubicBezTo>
                      <a:pt x="841" y="5643"/>
                      <a:pt x="1280" y="5732"/>
                      <a:pt x="1691" y="5906"/>
                    </a:cubicBezTo>
                    <a:cubicBezTo>
                      <a:pt x="3263" y="6608"/>
                      <a:pt x="4501" y="8358"/>
                      <a:pt x="3989" y="9751"/>
                    </a:cubicBezTo>
                    <a:cubicBezTo>
                      <a:pt x="3739" y="10430"/>
                      <a:pt x="3335" y="10633"/>
                      <a:pt x="2977" y="10668"/>
                    </a:cubicBezTo>
                    <a:cubicBezTo>
                      <a:pt x="3120" y="9847"/>
                      <a:pt x="2573" y="9061"/>
                      <a:pt x="1751" y="8918"/>
                    </a:cubicBezTo>
                    <a:cubicBezTo>
                      <a:pt x="1663" y="8903"/>
                      <a:pt x="1576" y="8895"/>
                      <a:pt x="1490" y="8895"/>
                    </a:cubicBezTo>
                    <a:cubicBezTo>
                      <a:pt x="769" y="8895"/>
                      <a:pt x="128" y="9412"/>
                      <a:pt x="1" y="10156"/>
                    </a:cubicBezTo>
                    <a:lnTo>
                      <a:pt x="1" y="10633"/>
                    </a:lnTo>
                    <a:cubicBezTo>
                      <a:pt x="48" y="10954"/>
                      <a:pt x="215" y="11264"/>
                      <a:pt x="465" y="11490"/>
                    </a:cubicBezTo>
                    <a:cubicBezTo>
                      <a:pt x="820" y="11885"/>
                      <a:pt x="1487" y="12394"/>
                      <a:pt x="2558" y="12394"/>
                    </a:cubicBezTo>
                    <a:cubicBezTo>
                      <a:pt x="2780" y="12394"/>
                      <a:pt x="3018" y="12372"/>
                      <a:pt x="3275" y="12323"/>
                    </a:cubicBezTo>
                    <a:cubicBezTo>
                      <a:pt x="3573" y="12264"/>
                      <a:pt x="3858" y="12157"/>
                      <a:pt x="4120" y="12002"/>
                    </a:cubicBezTo>
                    <a:cubicBezTo>
                      <a:pt x="4418" y="11811"/>
                      <a:pt x="4680" y="11573"/>
                      <a:pt x="4882" y="11287"/>
                    </a:cubicBezTo>
                    <a:cubicBezTo>
                      <a:pt x="5632" y="10216"/>
                      <a:pt x="5692" y="8609"/>
                      <a:pt x="5537" y="7632"/>
                    </a:cubicBezTo>
                    <a:cubicBezTo>
                      <a:pt x="5406" y="6823"/>
                      <a:pt x="4597" y="4858"/>
                      <a:pt x="3025" y="3048"/>
                    </a:cubicBezTo>
                    <a:lnTo>
                      <a:pt x="3025" y="3048"/>
                    </a:lnTo>
                    <a:cubicBezTo>
                      <a:pt x="4835" y="4620"/>
                      <a:pt x="6799" y="5430"/>
                      <a:pt x="7597" y="5561"/>
                    </a:cubicBezTo>
                    <a:cubicBezTo>
                      <a:pt x="7866" y="5599"/>
                      <a:pt x="8183" y="5624"/>
                      <a:pt x="8522" y="5624"/>
                    </a:cubicBezTo>
                    <a:cubicBezTo>
                      <a:pt x="9428" y="5624"/>
                      <a:pt x="10497" y="5448"/>
                      <a:pt x="11276" y="4894"/>
                    </a:cubicBezTo>
                    <a:cubicBezTo>
                      <a:pt x="11562" y="4691"/>
                      <a:pt x="11800" y="4429"/>
                      <a:pt x="11978" y="4120"/>
                    </a:cubicBezTo>
                    <a:cubicBezTo>
                      <a:pt x="12133" y="3870"/>
                      <a:pt x="12240" y="3584"/>
                      <a:pt x="12300" y="3298"/>
                    </a:cubicBezTo>
                    <a:cubicBezTo>
                      <a:pt x="12586" y="1810"/>
                      <a:pt x="11943" y="917"/>
                      <a:pt x="11467" y="488"/>
                    </a:cubicBezTo>
                    <a:cubicBezTo>
                      <a:pt x="11160" y="158"/>
                      <a:pt x="10761" y="4"/>
                      <a:pt x="10367" y="4"/>
                    </a:cubicBezTo>
                    <a:cubicBezTo>
                      <a:pt x="9751" y="4"/>
                      <a:pt x="9148" y="380"/>
                      <a:pt x="8930" y="1048"/>
                    </a:cubicBezTo>
                    <a:cubicBezTo>
                      <a:pt x="8604" y="2048"/>
                      <a:pt x="9360" y="3028"/>
                      <a:pt x="10355" y="3028"/>
                    </a:cubicBezTo>
                    <a:cubicBezTo>
                      <a:pt x="10449" y="3028"/>
                      <a:pt x="10547" y="3019"/>
                      <a:pt x="10645" y="3001"/>
                    </a:cubicBezTo>
                    <a:lnTo>
                      <a:pt x="10645" y="3001"/>
                    </a:lnTo>
                    <a:cubicBezTo>
                      <a:pt x="10609" y="3358"/>
                      <a:pt x="10407" y="3763"/>
                      <a:pt x="9728" y="4013"/>
                    </a:cubicBezTo>
                    <a:cubicBezTo>
                      <a:pt x="9511" y="4093"/>
                      <a:pt x="9285" y="4130"/>
                      <a:pt x="9055" y="4130"/>
                    </a:cubicBezTo>
                    <a:cubicBezTo>
                      <a:pt x="7814" y="4130"/>
                      <a:pt x="6475" y="3041"/>
                      <a:pt x="5882" y="1715"/>
                    </a:cubicBezTo>
                    <a:cubicBezTo>
                      <a:pt x="5644" y="1179"/>
                      <a:pt x="5573" y="584"/>
                      <a:pt x="5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1" name="Google Shape;6691;p23"/>
              <p:cNvSpPr/>
              <p:nvPr/>
            </p:nvSpPr>
            <p:spPr>
              <a:xfrm>
                <a:off x="3468275" y="327732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5620" y="238"/>
                    </a:moveTo>
                    <a:cubicBezTo>
                      <a:pt x="5561" y="798"/>
                      <a:pt x="5644" y="1358"/>
                      <a:pt x="5870" y="1870"/>
                    </a:cubicBezTo>
                    <a:cubicBezTo>
                      <a:pt x="6454" y="3187"/>
                      <a:pt x="7844" y="4351"/>
                      <a:pt x="9159" y="4351"/>
                    </a:cubicBezTo>
                    <a:cubicBezTo>
                      <a:pt x="9400" y="4351"/>
                      <a:pt x="9640" y="4312"/>
                      <a:pt x="9871" y="4227"/>
                    </a:cubicBezTo>
                    <a:cubicBezTo>
                      <a:pt x="10633" y="3953"/>
                      <a:pt x="10835" y="3477"/>
                      <a:pt x="10871" y="3120"/>
                    </a:cubicBezTo>
                    <a:lnTo>
                      <a:pt x="10883" y="2977"/>
                    </a:lnTo>
                    <a:lnTo>
                      <a:pt x="10728" y="3001"/>
                    </a:lnTo>
                    <a:cubicBezTo>
                      <a:pt x="10628" y="3020"/>
                      <a:pt x="10531" y="3030"/>
                      <a:pt x="10438" y="3030"/>
                    </a:cubicBezTo>
                    <a:cubicBezTo>
                      <a:pt x="9222" y="3030"/>
                      <a:pt x="8554" y="1469"/>
                      <a:pt x="9538" y="596"/>
                    </a:cubicBezTo>
                    <a:cubicBezTo>
                      <a:pt x="9804" y="363"/>
                      <a:pt x="10132" y="248"/>
                      <a:pt x="10460" y="248"/>
                    </a:cubicBezTo>
                    <a:cubicBezTo>
                      <a:pt x="10836" y="248"/>
                      <a:pt x="11210" y="398"/>
                      <a:pt x="11490" y="691"/>
                    </a:cubicBezTo>
                    <a:cubicBezTo>
                      <a:pt x="12002" y="1155"/>
                      <a:pt x="12550" y="2000"/>
                      <a:pt x="12276" y="3394"/>
                    </a:cubicBezTo>
                    <a:cubicBezTo>
                      <a:pt x="12228" y="3667"/>
                      <a:pt x="12121" y="3941"/>
                      <a:pt x="11978" y="4179"/>
                    </a:cubicBezTo>
                    <a:cubicBezTo>
                      <a:pt x="11812" y="4465"/>
                      <a:pt x="11574" y="4715"/>
                      <a:pt x="11300" y="4918"/>
                    </a:cubicBezTo>
                    <a:cubicBezTo>
                      <a:pt x="10563" y="5446"/>
                      <a:pt x="9542" y="5628"/>
                      <a:pt x="8651" y="5628"/>
                    </a:cubicBezTo>
                    <a:cubicBezTo>
                      <a:pt x="8318" y="5628"/>
                      <a:pt x="8003" y="5603"/>
                      <a:pt x="7728" y="5560"/>
                    </a:cubicBezTo>
                    <a:cubicBezTo>
                      <a:pt x="6882" y="5429"/>
                      <a:pt x="4930" y="4572"/>
                      <a:pt x="3203" y="3084"/>
                    </a:cubicBezTo>
                    <a:lnTo>
                      <a:pt x="3037" y="3251"/>
                    </a:lnTo>
                    <a:cubicBezTo>
                      <a:pt x="4537" y="4965"/>
                      <a:pt x="5394" y="6918"/>
                      <a:pt x="5525" y="7763"/>
                    </a:cubicBezTo>
                    <a:cubicBezTo>
                      <a:pt x="5680" y="8775"/>
                      <a:pt x="5608" y="10323"/>
                      <a:pt x="4882" y="11335"/>
                    </a:cubicBezTo>
                    <a:cubicBezTo>
                      <a:pt x="4692" y="11609"/>
                      <a:pt x="4442" y="11847"/>
                      <a:pt x="4156" y="12014"/>
                    </a:cubicBezTo>
                    <a:cubicBezTo>
                      <a:pt x="3906" y="12168"/>
                      <a:pt x="3632" y="12264"/>
                      <a:pt x="3346" y="12323"/>
                    </a:cubicBezTo>
                    <a:cubicBezTo>
                      <a:pt x="3090" y="12374"/>
                      <a:pt x="2852" y="12396"/>
                      <a:pt x="2633" y="12396"/>
                    </a:cubicBezTo>
                    <a:cubicBezTo>
                      <a:pt x="1658" y="12396"/>
                      <a:pt x="1032" y="11953"/>
                      <a:pt x="644" y="11525"/>
                    </a:cubicBezTo>
                    <a:cubicBezTo>
                      <a:pt x="429" y="11323"/>
                      <a:pt x="274" y="11049"/>
                      <a:pt x="227" y="10752"/>
                    </a:cubicBezTo>
                    <a:lnTo>
                      <a:pt x="227" y="10287"/>
                    </a:lnTo>
                    <a:cubicBezTo>
                      <a:pt x="263" y="10025"/>
                      <a:pt x="382" y="9775"/>
                      <a:pt x="560" y="9585"/>
                    </a:cubicBezTo>
                    <a:cubicBezTo>
                      <a:pt x="822" y="9287"/>
                      <a:pt x="1203" y="9120"/>
                      <a:pt x="1608" y="9120"/>
                    </a:cubicBezTo>
                    <a:cubicBezTo>
                      <a:pt x="2477" y="9120"/>
                      <a:pt x="3132" y="9918"/>
                      <a:pt x="2977" y="10775"/>
                    </a:cubicBezTo>
                    <a:lnTo>
                      <a:pt x="2941" y="10918"/>
                    </a:lnTo>
                    <a:lnTo>
                      <a:pt x="3096" y="10906"/>
                    </a:lnTo>
                    <a:cubicBezTo>
                      <a:pt x="3442" y="10871"/>
                      <a:pt x="3930" y="10668"/>
                      <a:pt x="4204" y="9906"/>
                    </a:cubicBezTo>
                    <a:cubicBezTo>
                      <a:pt x="4751" y="8418"/>
                      <a:pt x="3406" y="6608"/>
                      <a:pt x="1846" y="5918"/>
                    </a:cubicBezTo>
                    <a:cubicBezTo>
                      <a:pt x="1426" y="5732"/>
                      <a:pt x="975" y="5643"/>
                      <a:pt x="524" y="5643"/>
                    </a:cubicBezTo>
                    <a:cubicBezTo>
                      <a:pt x="425" y="5643"/>
                      <a:pt x="326" y="5647"/>
                      <a:pt x="227" y="5656"/>
                    </a:cubicBezTo>
                    <a:lnTo>
                      <a:pt x="227" y="905"/>
                    </a:lnTo>
                    <a:cubicBezTo>
                      <a:pt x="810" y="1238"/>
                      <a:pt x="1358" y="1619"/>
                      <a:pt x="1858" y="2060"/>
                    </a:cubicBezTo>
                    <a:lnTo>
                      <a:pt x="2025" y="1893"/>
                    </a:lnTo>
                    <a:cubicBezTo>
                      <a:pt x="1572" y="1381"/>
                      <a:pt x="1179" y="822"/>
                      <a:pt x="846" y="238"/>
                    </a:cubicBezTo>
                    <a:close/>
                    <a:moveTo>
                      <a:pt x="453" y="0"/>
                    </a:moveTo>
                    <a:lnTo>
                      <a:pt x="548" y="179"/>
                    </a:lnTo>
                    <a:cubicBezTo>
                      <a:pt x="751" y="560"/>
                      <a:pt x="977" y="917"/>
                      <a:pt x="1227" y="1262"/>
                    </a:cubicBezTo>
                    <a:cubicBezTo>
                      <a:pt x="894" y="1024"/>
                      <a:pt x="536" y="798"/>
                      <a:pt x="167" y="596"/>
                    </a:cubicBezTo>
                    <a:lnTo>
                      <a:pt x="1" y="512"/>
                    </a:lnTo>
                    <a:lnTo>
                      <a:pt x="1" y="5918"/>
                    </a:lnTo>
                    <a:lnTo>
                      <a:pt x="132" y="5906"/>
                    </a:lnTo>
                    <a:cubicBezTo>
                      <a:pt x="267" y="5888"/>
                      <a:pt x="403" y="5879"/>
                      <a:pt x="539" y="5879"/>
                    </a:cubicBezTo>
                    <a:cubicBezTo>
                      <a:pt x="953" y="5879"/>
                      <a:pt x="1366" y="5962"/>
                      <a:pt x="1751" y="6132"/>
                    </a:cubicBezTo>
                    <a:cubicBezTo>
                      <a:pt x="3215" y="6775"/>
                      <a:pt x="4489" y="8466"/>
                      <a:pt x="3989" y="9835"/>
                    </a:cubicBezTo>
                    <a:cubicBezTo>
                      <a:pt x="3823" y="10287"/>
                      <a:pt x="3561" y="10561"/>
                      <a:pt x="3227" y="10644"/>
                    </a:cubicBezTo>
                    <a:cubicBezTo>
                      <a:pt x="3263" y="10132"/>
                      <a:pt x="3072" y="9632"/>
                      <a:pt x="2691" y="9299"/>
                    </a:cubicBezTo>
                    <a:cubicBezTo>
                      <a:pt x="2372" y="9011"/>
                      <a:pt x="1989" y="8880"/>
                      <a:pt x="1612" y="8880"/>
                    </a:cubicBezTo>
                    <a:cubicBezTo>
                      <a:pt x="852" y="8880"/>
                      <a:pt x="120" y="9415"/>
                      <a:pt x="1" y="10275"/>
                    </a:cubicBezTo>
                    <a:lnTo>
                      <a:pt x="1" y="10763"/>
                    </a:lnTo>
                    <a:cubicBezTo>
                      <a:pt x="48" y="11121"/>
                      <a:pt x="227" y="11442"/>
                      <a:pt x="489" y="11692"/>
                    </a:cubicBezTo>
                    <a:cubicBezTo>
                      <a:pt x="1027" y="12289"/>
                      <a:pt x="1808" y="12633"/>
                      <a:pt x="2615" y="12633"/>
                    </a:cubicBezTo>
                    <a:cubicBezTo>
                      <a:pt x="2628" y="12633"/>
                      <a:pt x="2642" y="12633"/>
                      <a:pt x="2656" y="12633"/>
                    </a:cubicBezTo>
                    <a:cubicBezTo>
                      <a:pt x="2906" y="12621"/>
                      <a:pt x="3156" y="12597"/>
                      <a:pt x="3394" y="12549"/>
                    </a:cubicBezTo>
                    <a:cubicBezTo>
                      <a:pt x="3715" y="12490"/>
                      <a:pt x="4013" y="12383"/>
                      <a:pt x="4287" y="12216"/>
                    </a:cubicBezTo>
                    <a:cubicBezTo>
                      <a:pt x="4596" y="12026"/>
                      <a:pt x="4870" y="11775"/>
                      <a:pt x="5085" y="11478"/>
                    </a:cubicBezTo>
                    <a:cubicBezTo>
                      <a:pt x="5847" y="10394"/>
                      <a:pt x="5918" y="8787"/>
                      <a:pt x="5751" y="7727"/>
                    </a:cubicBezTo>
                    <a:cubicBezTo>
                      <a:pt x="5656" y="7049"/>
                      <a:pt x="5061" y="5513"/>
                      <a:pt x="3882" y="3929"/>
                    </a:cubicBezTo>
                    <a:lnTo>
                      <a:pt x="3882" y="3929"/>
                    </a:lnTo>
                    <a:cubicBezTo>
                      <a:pt x="5466" y="5096"/>
                      <a:pt x="7002" y="5691"/>
                      <a:pt x="7692" y="5799"/>
                    </a:cubicBezTo>
                    <a:cubicBezTo>
                      <a:pt x="7978" y="5843"/>
                      <a:pt x="8304" y="5870"/>
                      <a:pt x="8649" y="5870"/>
                    </a:cubicBezTo>
                    <a:cubicBezTo>
                      <a:pt x="9584" y="5870"/>
                      <a:pt x="10660" y="5673"/>
                      <a:pt x="11443" y="5108"/>
                    </a:cubicBezTo>
                    <a:cubicBezTo>
                      <a:pt x="11752" y="4894"/>
                      <a:pt x="12002" y="4620"/>
                      <a:pt x="12193" y="4310"/>
                    </a:cubicBezTo>
                    <a:cubicBezTo>
                      <a:pt x="12347" y="4036"/>
                      <a:pt x="12455" y="3739"/>
                      <a:pt x="12514" y="3441"/>
                    </a:cubicBezTo>
                    <a:cubicBezTo>
                      <a:pt x="12824" y="1858"/>
                      <a:pt x="12109" y="941"/>
                      <a:pt x="11657" y="536"/>
                    </a:cubicBezTo>
                    <a:cubicBezTo>
                      <a:pt x="11334" y="194"/>
                      <a:pt x="10900" y="21"/>
                      <a:pt x="10466" y="21"/>
                    </a:cubicBezTo>
                    <a:cubicBezTo>
                      <a:pt x="10084" y="21"/>
                      <a:pt x="9701" y="156"/>
                      <a:pt x="9395" y="429"/>
                    </a:cubicBezTo>
                    <a:cubicBezTo>
                      <a:pt x="8266" y="1431"/>
                      <a:pt x="9009" y="3257"/>
                      <a:pt x="10459" y="3257"/>
                    </a:cubicBezTo>
                    <a:cubicBezTo>
                      <a:pt x="10509" y="3257"/>
                      <a:pt x="10558" y="3255"/>
                      <a:pt x="10609" y="3251"/>
                    </a:cubicBezTo>
                    <a:lnTo>
                      <a:pt x="10609" y="3251"/>
                    </a:lnTo>
                    <a:cubicBezTo>
                      <a:pt x="10526" y="3596"/>
                      <a:pt x="10252" y="3858"/>
                      <a:pt x="9799" y="4025"/>
                    </a:cubicBezTo>
                    <a:cubicBezTo>
                      <a:pt x="9591" y="4100"/>
                      <a:pt x="9375" y="4135"/>
                      <a:pt x="9157" y="4135"/>
                    </a:cubicBezTo>
                    <a:cubicBezTo>
                      <a:pt x="7935" y="4135"/>
                      <a:pt x="6642" y="3029"/>
                      <a:pt x="6097" y="1786"/>
                    </a:cubicBezTo>
                    <a:cubicBezTo>
                      <a:pt x="5870" y="1262"/>
                      <a:pt x="5787" y="691"/>
                      <a:pt x="5870" y="131"/>
                    </a:cubicBezTo>
                    <a:lnTo>
                      <a:pt x="58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2" name="Google Shape;6692;p23"/>
              <p:cNvSpPr/>
              <p:nvPr/>
            </p:nvSpPr>
            <p:spPr>
              <a:xfrm>
                <a:off x="4719625" y="4534350"/>
                <a:ext cx="324175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2394" extrusionOk="0">
                    <a:moveTo>
                      <a:pt x="10035" y="0"/>
                    </a:moveTo>
                    <a:cubicBezTo>
                      <a:pt x="9815" y="0"/>
                      <a:pt x="9578" y="22"/>
                      <a:pt x="9323" y="71"/>
                    </a:cubicBezTo>
                    <a:cubicBezTo>
                      <a:pt x="9025" y="130"/>
                      <a:pt x="8740" y="237"/>
                      <a:pt x="8478" y="392"/>
                    </a:cubicBezTo>
                    <a:cubicBezTo>
                      <a:pt x="8180" y="583"/>
                      <a:pt x="7918" y="821"/>
                      <a:pt x="7716" y="1107"/>
                    </a:cubicBezTo>
                    <a:cubicBezTo>
                      <a:pt x="6954" y="2178"/>
                      <a:pt x="6906" y="3785"/>
                      <a:pt x="7061" y="4762"/>
                    </a:cubicBezTo>
                    <a:cubicBezTo>
                      <a:pt x="7180" y="5571"/>
                      <a:pt x="7990" y="7536"/>
                      <a:pt x="9561" y="9334"/>
                    </a:cubicBezTo>
                    <a:cubicBezTo>
                      <a:pt x="7763" y="7774"/>
                      <a:pt x="5787" y="6952"/>
                      <a:pt x="4989" y="6833"/>
                    </a:cubicBezTo>
                    <a:cubicBezTo>
                      <a:pt x="4720" y="6794"/>
                      <a:pt x="4404" y="6770"/>
                      <a:pt x="4066" y="6770"/>
                    </a:cubicBezTo>
                    <a:cubicBezTo>
                      <a:pt x="3164" y="6770"/>
                      <a:pt x="2101" y="6946"/>
                      <a:pt x="1322" y="7500"/>
                    </a:cubicBezTo>
                    <a:cubicBezTo>
                      <a:pt x="1036" y="7703"/>
                      <a:pt x="786" y="7964"/>
                      <a:pt x="608" y="8274"/>
                    </a:cubicBezTo>
                    <a:cubicBezTo>
                      <a:pt x="453" y="8524"/>
                      <a:pt x="358" y="8810"/>
                      <a:pt x="298" y="9096"/>
                    </a:cubicBezTo>
                    <a:cubicBezTo>
                      <a:pt x="1" y="10584"/>
                      <a:pt x="643" y="11477"/>
                      <a:pt x="1120" y="11905"/>
                    </a:cubicBezTo>
                    <a:cubicBezTo>
                      <a:pt x="1426" y="12235"/>
                      <a:pt x="1826" y="12389"/>
                      <a:pt x="2220" y="12389"/>
                    </a:cubicBezTo>
                    <a:cubicBezTo>
                      <a:pt x="2835" y="12389"/>
                      <a:pt x="3438" y="12014"/>
                      <a:pt x="3656" y="11346"/>
                    </a:cubicBezTo>
                    <a:cubicBezTo>
                      <a:pt x="3993" y="10346"/>
                      <a:pt x="3228" y="9366"/>
                      <a:pt x="2232" y="9366"/>
                    </a:cubicBezTo>
                    <a:cubicBezTo>
                      <a:pt x="2137" y="9366"/>
                      <a:pt x="2040" y="9375"/>
                      <a:pt x="1941" y="9393"/>
                    </a:cubicBezTo>
                    <a:cubicBezTo>
                      <a:pt x="1977" y="9036"/>
                      <a:pt x="2179" y="8631"/>
                      <a:pt x="2858" y="8381"/>
                    </a:cubicBezTo>
                    <a:cubicBezTo>
                      <a:pt x="3075" y="8301"/>
                      <a:pt x="3302" y="8264"/>
                      <a:pt x="3532" y="8264"/>
                    </a:cubicBezTo>
                    <a:cubicBezTo>
                      <a:pt x="4775" y="8264"/>
                      <a:pt x="6123" y="9353"/>
                      <a:pt x="6716" y="10679"/>
                    </a:cubicBezTo>
                    <a:cubicBezTo>
                      <a:pt x="6942" y="11215"/>
                      <a:pt x="7025" y="11810"/>
                      <a:pt x="6942" y="12394"/>
                    </a:cubicBezTo>
                    <a:lnTo>
                      <a:pt x="12050" y="12394"/>
                    </a:lnTo>
                    <a:cubicBezTo>
                      <a:pt x="11692" y="11727"/>
                      <a:pt x="11264" y="11108"/>
                      <a:pt x="10764" y="10548"/>
                    </a:cubicBezTo>
                    <a:lnTo>
                      <a:pt x="10764" y="10548"/>
                    </a:lnTo>
                    <a:cubicBezTo>
                      <a:pt x="11335" y="11036"/>
                      <a:pt x="11954" y="11465"/>
                      <a:pt x="12609" y="11822"/>
                    </a:cubicBezTo>
                    <a:lnTo>
                      <a:pt x="12609" y="6726"/>
                    </a:lnTo>
                    <a:cubicBezTo>
                      <a:pt x="12466" y="6744"/>
                      <a:pt x="12323" y="6753"/>
                      <a:pt x="12181" y="6753"/>
                    </a:cubicBezTo>
                    <a:cubicBezTo>
                      <a:pt x="11743" y="6753"/>
                      <a:pt x="11311" y="6668"/>
                      <a:pt x="10907" y="6488"/>
                    </a:cubicBezTo>
                    <a:cubicBezTo>
                      <a:pt x="9323" y="5786"/>
                      <a:pt x="8097" y="4035"/>
                      <a:pt x="8609" y="2642"/>
                    </a:cubicBezTo>
                    <a:cubicBezTo>
                      <a:pt x="8859" y="1964"/>
                      <a:pt x="9264" y="1749"/>
                      <a:pt x="9621" y="1726"/>
                    </a:cubicBezTo>
                    <a:lnTo>
                      <a:pt x="9621" y="1726"/>
                    </a:lnTo>
                    <a:cubicBezTo>
                      <a:pt x="9428" y="2691"/>
                      <a:pt x="10188" y="3517"/>
                      <a:pt x="11088" y="3517"/>
                    </a:cubicBezTo>
                    <a:cubicBezTo>
                      <a:pt x="11243" y="3517"/>
                      <a:pt x="11402" y="3493"/>
                      <a:pt x="11561" y="3440"/>
                    </a:cubicBezTo>
                    <a:cubicBezTo>
                      <a:pt x="12657" y="3083"/>
                      <a:pt x="12966" y="1690"/>
                      <a:pt x="12133" y="904"/>
                    </a:cubicBezTo>
                    <a:cubicBezTo>
                      <a:pt x="11778" y="509"/>
                      <a:pt x="11103" y="0"/>
                      <a:pt x="100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3" name="Google Shape;6693;p23"/>
              <p:cNvSpPr/>
              <p:nvPr/>
            </p:nvSpPr>
            <p:spPr>
              <a:xfrm>
                <a:off x="4716350" y="4531550"/>
                <a:ext cx="326250" cy="315625"/>
              </a:xfrm>
              <a:custGeom>
                <a:avLst/>
                <a:gdLst/>
                <a:ahLst/>
                <a:cxnLst/>
                <a:rect l="l" t="t" r="r" b="b"/>
                <a:pathLst>
                  <a:path w="13050" h="12625" extrusionOk="0">
                    <a:moveTo>
                      <a:pt x="10181" y="241"/>
                    </a:moveTo>
                    <a:cubicBezTo>
                      <a:pt x="11157" y="241"/>
                      <a:pt x="11790" y="684"/>
                      <a:pt x="12169" y="1111"/>
                    </a:cubicBezTo>
                    <a:cubicBezTo>
                      <a:pt x="12716" y="1623"/>
                      <a:pt x="12764" y="2481"/>
                      <a:pt x="12264" y="3052"/>
                    </a:cubicBezTo>
                    <a:cubicBezTo>
                      <a:pt x="11972" y="3381"/>
                      <a:pt x="11604" y="3524"/>
                      <a:pt x="11243" y="3524"/>
                    </a:cubicBezTo>
                    <a:cubicBezTo>
                      <a:pt x="10439" y="3524"/>
                      <a:pt x="9670" y="2814"/>
                      <a:pt x="9859" y="1861"/>
                    </a:cubicBezTo>
                    <a:lnTo>
                      <a:pt x="9883" y="1707"/>
                    </a:lnTo>
                    <a:lnTo>
                      <a:pt x="9740" y="1719"/>
                    </a:lnTo>
                    <a:cubicBezTo>
                      <a:pt x="9383" y="1754"/>
                      <a:pt x="8906" y="1957"/>
                      <a:pt x="8621" y="2719"/>
                    </a:cubicBezTo>
                    <a:cubicBezTo>
                      <a:pt x="8073" y="4207"/>
                      <a:pt x="9430" y="6029"/>
                      <a:pt x="10978" y="6719"/>
                    </a:cubicBezTo>
                    <a:cubicBezTo>
                      <a:pt x="11399" y="6891"/>
                      <a:pt x="11843" y="6987"/>
                      <a:pt x="12291" y="6987"/>
                    </a:cubicBezTo>
                    <a:cubicBezTo>
                      <a:pt x="12401" y="6987"/>
                      <a:pt x="12511" y="6981"/>
                      <a:pt x="12621" y="6969"/>
                    </a:cubicBezTo>
                    <a:lnTo>
                      <a:pt x="12621" y="11732"/>
                    </a:lnTo>
                    <a:cubicBezTo>
                      <a:pt x="12038" y="11398"/>
                      <a:pt x="11478" y="11005"/>
                      <a:pt x="10978" y="10565"/>
                    </a:cubicBezTo>
                    <a:lnTo>
                      <a:pt x="10811" y="10732"/>
                    </a:lnTo>
                    <a:cubicBezTo>
                      <a:pt x="11252" y="11244"/>
                      <a:pt x="11645" y="11791"/>
                      <a:pt x="11978" y="12387"/>
                    </a:cubicBezTo>
                    <a:lnTo>
                      <a:pt x="7204" y="12387"/>
                    </a:lnTo>
                    <a:cubicBezTo>
                      <a:pt x="7263" y="11827"/>
                      <a:pt x="7180" y="11267"/>
                      <a:pt x="6954" y="10755"/>
                    </a:cubicBezTo>
                    <a:cubicBezTo>
                      <a:pt x="6370" y="9447"/>
                      <a:pt x="4986" y="8274"/>
                      <a:pt x="3673" y="8274"/>
                    </a:cubicBezTo>
                    <a:cubicBezTo>
                      <a:pt x="3433" y="8274"/>
                      <a:pt x="3195" y="8313"/>
                      <a:pt x="2965" y="8398"/>
                    </a:cubicBezTo>
                    <a:cubicBezTo>
                      <a:pt x="2191" y="8672"/>
                      <a:pt x="2001" y="9160"/>
                      <a:pt x="1965" y="9505"/>
                    </a:cubicBezTo>
                    <a:lnTo>
                      <a:pt x="1953" y="9660"/>
                    </a:lnTo>
                    <a:lnTo>
                      <a:pt x="2096" y="9624"/>
                    </a:lnTo>
                    <a:cubicBezTo>
                      <a:pt x="2184" y="9607"/>
                      <a:pt x="2274" y="9598"/>
                      <a:pt x="2363" y="9598"/>
                    </a:cubicBezTo>
                    <a:cubicBezTo>
                      <a:pt x="2752" y="9598"/>
                      <a:pt x="3132" y="9764"/>
                      <a:pt x="3394" y="10065"/>
                    </a:cubicBezTo>
                    <a:cubicBezTo>
                      <a:pt x="3906" y="10636"/>
                      <a:pt x="3870" y="11517"/>
                      <a:pt x="3299" y="12029"/>
                    </a:cubicBezTo>
                    <a:cubicBezTo>
                      <a:pt x="3031" y="12274"/>
                      <a:pt x="2697" y="12394"/>
                      <a:pt x="2364" y="12394"/>
                    </a:cubicBezTo>
                    <a:cubicBezTo>
                      <a:pt x="1984" y="12394"/>
                      <a:pt x="1607" y="12238"/>
                      <a:pt x="1334" y="11934"/>
                    </a:cubicBezTo>
                    <a:cubicBezTo>
                      <a:pt x="822" y="11482"/>
                      <a:pt x="262" y="10636"/>
                      <a:pt x="536" y="9243"/>
                    </a:cubicBezTo>
                    <a:cubicBezTo>
                      <a:pt x="596" y="8969"/>
                      <a:pt x="691" y="8696"/>
                      <a:pt x="834" y="8446"/>
                    </a:cubicBezTo>
                    <a:cubicBezTo>
                      <a:pt x="1013" y="8160"/>
                      <a:pt x="1239" y="7910"/>
                      <a:pt x="1513" y="7719"/>
                    </a:cubicBezTo>
                    <a:cubicBezTo>
                      <a:pt x="2247" y="7192"/>
                      <a:pt x="3270" y="7004"/>
                      <a:pt x="4163" y="7004"/>
                    </a:cubicBezTo>
                    <a:cubicBezTo>
                      <a:pt x="4500" y="7004"/>
                      <a:pt x="4819" y="7031"/>
                      <a:pt x="5096" y="7076"/>
                    </a:cubicBezTo>
                    <a:cubicBezTo>
                      <a:pt x="5930" y="7207"/>
                      <a:pt x="7894" y="8065"/>
                      <a:pt x="9609" y="9553"/>
                    </a:cubicBezTo>
                    <a:lnTo>
                      <a:pt x="9776" y="9386"/>
                    </a:lnTo>
                    <a:cubicBezTo>
                      <a:pt x="8287" y="7672"/>
                      <a:pt x="7430" y="5707"/>
                      <a:pt x="7299" y="4874"/>
                    </a:cubicBezTo>
                    <a:cubicBezTo>
                      <a:pt x="7144" y="3862"/>
                      <a:pt x="7216" y="2314"/>
                      <a:pt x="7930" y="1302"/>
                    </a:cubicBezTo>
                    <a:cubicBezTo>
                      <a:pt x="8133" y="1028"/>
                      <a:pt x="8371" y="790"/>
                      <a:pt x="8668" y="611"/>
                    </a:cubicBezTo>
                    <a:cubicBezTo>
                      <a:pt x="8906" y="468"/>
                      <a:pt x="9180" y="361"/>
                      <a:pt x="9466" y="314"/>
                    </a:cubicBezTo>
                    <a:cubicBezTo>
                      <a:pt x="9722" y="263"/>
                      <a:pt x="9960" y="241"/>
                      <a:pt x="10181" y="241"/>
                    </a:cubicBezTo>
                    <a:close/>
                    <a:moveTo>
                      <a:pt x="10177" y="0"/>
                    </a:moveTo>
                    <a:cubicBezTo>
                      <a:pt x="9947" y="0"/>
                      <a:pt x="9698" y="23"/>
                      <a:pt x="9430" y="76"/>
                    </a:cubicBezTo>
                    <a:cubicBezTo>
                      <a:pt x="9121" y="135"/>
                      <a:pt x="8823" y="242"/>
                      <a:pt x="8549" y="409"/>
                    </a:cubicBezTo>
                    <a:cubicBezTo>
                      <a:pt x="8228" y="599"/>
                      <a:pt x="7966" y="849"/>
                      <a:pt x="7752" y="1159"/>
                    </a:cubicBezTo>
                    <a:cubicBezTo>
                      <a:pt x="6990" y="2231"/>
                      <a:pt x="6906" y="3838"/>
                      <a:pt x="7073" y="4898"/>
                    </a:cubicBezTo>
                    <a:cubicBezTo>
                      <a:pt x="7180" y="5576"/>
                      <a:pt x="7775" y="7112"/>
                      <a:pt x="8942" y="8696"/>
                    </a:cubicBezTo>
                    <a:cubicBezTo>
                      <a:pt x="7359" y="7529"/>
                      <a:pt x="5823" y="6933"/>
                      <a:pt x="5144" y="6826"/>
                    </a:cubicBezTo>
                    <a:cubicBezTo>
                      <a:pt x="4855" y="6781"/>
                      <a:pt x="4527" y="6755"/>
                      <a:pt x="4180" y="6755"/>
                    </a:cubicBezTo>
                    <a:cubicBezTo>
                      <a:pt x="3240" y="6755"/>
                      <a:pt x="2165" y="6951"/>
                      <a:pt x="1382" y="7517"/>
                    </a:cubicBezTo>
                    <a:cubicBezTo>
                      <a:pt x="1084" y="7731"/>
                      <a:pt x="834" y="8005"/>
                      <a:pt x="643" y="8315"/>
                    </a:cubicBezTo>
                    <a:cubicBezTo>
                      <a:pt x="477" y="8588"/>
                      <a:pt x="370" y="8886"/>
                      <a:pt x="310" y="9184"/>
                    </a:cubicBezTo>
                    <a:cubicBezTo>
                      <a:pt x="1" y="10767"/>
                      <a:pt x="727" y="11696"/>
                      <a:pt x="1167" y="12089"/>
                    </a:cubicBezTo>
                    <a:cubicBezTo>
                      <a:pt x="1490" y="12431"/>
                      <a:pt x="1924" y="12604"/>
                      <a:pt x="2360" y="12604"/>
                    </a:cubicBezTo>
                    <a:cubicBezTo>
                      <a:pt x="2744" y="12604"/>
                      <a:pt x="3129" y="12469"/>
                      <a:pt x="3441" y="12196"/>
                    </a:cubicBezTo>
                    <a:cubicBezTo>
                      <a:pt x="4559" y="11194"/>
                      <a:pt x="3827" y="9368"/>
                      <a:pt x="2366" y="9368"/>
                    </a:cubicBezTo>
                    <a:cubicBezTo>
                      <a:pt x="2316" y="9368"/>
                      <a:pt x="2266" y="9370"/>
                      <a:pt x="2215" y="9374"/>
                    </a:cubicBezTo>
                    <a:cubicBezTo>
                      <a:pt x="2310" y="9029"/>
                      <a:pt x="2584" y="8767"/>
                      <a:pt x="3037" y="8600"/>
                    </a:cubicBezTo>
                    <a:cubicBezTo>
                      <a:pt x="3244" y="8525"/>
                      <a:pt x="3458" y="8490"/>
                      <a:pt x="3674" y="8490"/>
                    </a:cubicBezTo>
                    <a:cubicBezTo>
                      <a:pt x="4890" y="8490"/>
                      <a:pt x="6184" y="9596"/>
                      <a:pt x="6739" y="10839"/>
                    </a:cubicBezTo>
                    <a:cubicBezTo>
                      <a:pt x="6966" y="11351"/>
                      <a:pt x="7037" y="11922"/>
                      <a:pt x="6954" y="12494"/>
                    </a:cubicBezTo>
                    <a:lnTo>
                      <a:pt x="6942" y="12625"/>
                    </a:lnTo>
                    <a:lnTo>
                      <a:pt x="12371" y="12625"/>
                    </a:lnTo>
                    <a:lnTo>
                      <a:pt x="12276" y="12446"/>
                    </a:lnTo>
                    <a:cubicBezTo>
                      <a:pt x="12062" y="12077"/>
                      <a:pt x="11835" y="11708"/>
                      <a:pt x="11585" y="11363"/>
                    </a:cubicBezTo>
                    <a:lnTo>
                      <a:pt x="11585" y="11363"/>
                    </a:lnTo>
                    <a:cubicBezTo>
                      <a:pt x="11931" y="11613"/>
                      <a:pt x="12300" y="11839"/>
                      <a:pt x="12669" y="12041"/>
                    </a:cubicBezTo>
                    <a:lnTo>
                      <a:pt x="12847" y="12137"/>
                    </a:lnTo>
                    <a:lnTo>
                      <a:pt x="12847" y="6707"/>
                    </a:lnTo>
                    <a:lnTo>
                      <a:pt x="12716" y="6719"/>
                    </a:lnTo>
                    <a:cubicBezTo>
                      <a:pt x="12574" y="6740"/>
                      <a:pt x="12431" y="6751"/>
                      <a:pt x="12290" y="6751"/>
                    </a:cubicBezTo>
                    <a:cubicBezTo>
                      <a:pt x="11874" y="6751"/>
                      <a:pt x="11464" y="6662"/>
                      <a:pt x="11073" y="6493"/>
                    </a:cubicBezTo>
                    <a:cubicBezTo>
                      <a:pt x="9621" y="5850"/>
                      <a:pt x="8347" y="4171"/>
                      <a:pt x="8847" y="2802"/>
                    </a:cubicBezTo>
                    <a:cubicBezTo>
                      <a:pt x="9014" y="2338"/>
                      <a:pt x="9264" y="2064"/>
                      <a:pt x="9609" y="1981"/>
                    </a:cubicBezTo>
                    <a:lnTo>
                      <a:pt x="9609" y="1981"/>
                    </a:lnTo>
                    <a:cubicBezTo>
                      <a:pt x="9561" y="2492"/>
                      <a:pt x="9764" y="2993"/>
                      <a:pt x="10145" y="3326"/>
                    </a:cubicBezTo>
                    <a:cubicBezTo>
                      <a:pt x="10455" y="3614"/>
                      <a:pt x="10852" y="3757"/>
                      <a:pt x="11247" y="3757"/>
                    </a:cubicBezTo>
                    <a:cubicBezTo>
                      <a:pt x="11686" y="3757"/>
                      <a:pt x="12123" y="3581"/>
                      <a:pt x="12443" y="3231"/>
                    </a:cubicBezTo>
                    <a:cubicBezTo>
                      <a:pt x="13050" y="2576"/>
                      <a:pt x="13002" y="1540"/>
                      <a:pt x="12347" y="933"/>
                    </a:cubicBezTo>
                    <a:cubicBezTo>
                      <a:pt x="12001" y="557"/>
                      <a:pt x="11310" y="0"/>
                      <a:pt x="101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4" name="Google Shape;6694;p23"/>
              <p:cNvSpPr/>
              <p:nvPr/>
            </p:nvSpPr>
            <p:spPr>
              <a:xfrm>
                <a:off x="3470950" y="4534225"/>
                <a:ext cx="314650" cy="309975"/>
              </a:xfrm>
              <a:custGeom>
                <a:avLst/>
                <a:gdLst/>
                <a:ahLst/>
                <a:cxnLst/>
                <a:rect l="l" t="t" r="r" b="b"/>
                <a:pathLst>
                  <a:path w="12586" h="12399" extrusionOk="0">
                    <a:moveTo>
                      <a:pt x="2550" y="1"/>
                    </a:moveTo>
                    <a:cubicBezTo>
                      <a:pt x="1490" y="1"/>
                      <a:pt x="819" y="516"/>
                      <a:pt x="465" y="909"/>
                    </a:cubicBezTo>
                    <a:cubicBezTo>
                      <a:pt x="215" y="1135"/>
                      <a:pt x="60" y="1445"/>
                      <a:pt x="1" y="1766"/>
                    </a:cubicBezTo>
                    <a:lnTo>
                      <a:pt x="1" y="2243"/>
                    </a:lnTo>
                    <a:cubicBezTo>
                      <a:pt x="129" y="2978"/>
                      <a:pt x="771" y="3503"/>
                      <a:pt x="1494" y="3503"/>
                    </a:cubicBezTo>
                    <a:cubicBezTo>
                      <a:pt x="1579" y="3503"/>
                      <a:pt x="1665" y="3496"/>
                      <a:pt x="1751" y="3481"/>
                    </a:cubicBezTo>
                    <a:cubicBezTo>
                      <a:pt x="2573" y="3338"/>
                      <a:pt x="3120" y="2552"/>
                      <a:pt x="2977" y="1731"/>
                    </a:cubicBezTo>
                    <a:lnTo>
                      <a:pt x="2977" y="1731"/>
                    </a:lnTo>
                    <a:cubicBezTo>
                      <a:pt x="3335" y="1754"/>
                      <a:pt x="3739" y="1969"/>
                      <a:pt x="3989" y="2647"/>
                    </a:cubicBezTo>
                    <a:cubicBezTo>
                      <a:pt x="4501" y="4040"/>
                      <a:pt x="3263" y="5791"/>
                      <a:pt x="1691" y="6493"/>
                    </a:cubicBezTo>
                    <a:cubicBezTo>
                      <a:pt x="1290" y="6667"/>
                      <a:pt x="853" y="6756"/>
                      <a:pt x="413" y="6756"/>
                    </a:cubicBezTo>
                    <a:cubicBezTo>
                      <a:pt x="279" y="6756"/>
                      <a:pt x="146" y="6748"/>
                      <a:pt x="13" y="6731"/>
                    </a:cubicBezTo>
                    <a:lnTo>
                      <a:pt x="13" y="11815"/>
                    </a:lnTo>
                    <a:cubicBezTo>
                      <a:pt x="656" y="11458"/>
                      <a:pt x="1263" y="11029"/>
                      <a:pt x="1834" y="10553"/>
                    </a:cubicBezTo>
                    <a:lnTo>
                      <a:pt x="1834" y="10553"/>
                    </a:lnTo>
                    <a:cubicBezTo>
                      <a:pt x="1334" y="11113"/>
                      <a:pt x="906" y="11732"/>
                      <a:pt x="548" y="12399"/>
                    </a:cubicBezTo>
                    <a:lnTo>
                      <a:pt x="5644" y="12399"/>
                    </a:lnTo>
                    <a:cubicBezTo>
                      <a:pt x="5561" y="11815"/>
                      <a:pt x="5644" y="11220"/>
                      <a:pt x="5882" y="10684"/>
                    </a:cubicBezTo>
                    <a:cubicBezTo>
                      <a:pt x="6475" y="9358"/>
                      <a:pt x="7814" y="8269"/>
                      <a:pt x="9055" y="8269"/>
                    </a:cubicBezTo>
                    <a:cubicBezTo>
                      <a:pt x="9285" y="8269"/>
                      <a:pt x="9511" y="8306"/>
                      <a:pt x="9728" y="8386"/>
                    </a:cubicBezTo>
                    <a:cubicBezTo>
                      <a:pt x="10407" y="8636"/>
                      <a:pt x="10609" y="9041"/>
                      <a:pt x="10645" y="9398"/>
                    </a:cubicBezTo>
                    <a:cubicBezTo>
                      <a:pt x="10547" y="9380"/>
                      <a:pt x="10449" y="9371"/>
                      <a:pt x="10355" y="9371"/>
                    </a:cubicBezTo>
                    <a:cubicBezTo>
                      <a:pt x="9360" y="9371"/>
                      <a:pt x="8604" y="10351"/>
                      <a:pt x="8930" y="11351"/>
                    </a:cubicBezTo>
                    <a:cubicBezTo>
                      <a:pt x="9149" y="12013"/>
                      <a:pt x="9754" y="12386"/>
                      <a:pt x="10370" y="12386"/>
                    </a:cubicBezTo>
                    <a:cubicBezTo>
                      <a:pt x="10763" y="12386"/>
                      <a:pt x="11161" y="12235"/>
                      <a:pt x="11467" y="11910"/>
                    </a:cubicBezTo>
                    <a:cubicBezTo>
                      <a:pt x="11943" y="11482"/>
                      <a:pt x="12586" y="10601"/>
                      <a:pt x="12288" y="9101"/>
                    </a:cubicBezTo>
                    <a:cubicBezTo>
                      <a:pt x="12240" y="8815"/>
                      <a:pt x="12133" y="8529"/>
                      <a:pt x="11978" y="8267"/>
                    </a:cubicBezTo>
                    <a:cubicBezTo>
                      <a:pt x="11800" y="7969"/>
                      <a:pt x="11562" y="7708"/>
                      <a:pt x="11264" y="7505"/>
                    </a:cubicBezTo>
                    <a:cubicBezTo>
                      <a:pt x="10496" y="6953"/>
                      <a:pt x="9433" y="6769"/>
                      <a:pt x="8531" y="6769"/>
                    </a:cubicBezTo>
                    <a:cubicBezTo>
                      <a:pt x="8188" y="6769"/>
                      <a:pt x="7869" y="6796"/>
                      <a:pt x="7597" y="6838"/>
                    </a:cubicBezTo>
                    <a:cubicBezTo>
                      <a:pt x="6799" y="6957"/>
                      <a:pt x="4835" y="7779"/>
                      <a:pt x="3025" y="9339"/>
                    </a:cubicBezTo>
                    <a:cubicBezTo>
                      <a:pt x="4597" y="7541"/>
                      <a:pt x="5406" y="5564"/>
                      <a:pt x="5537" y="4767"/>
                    </a:cubicBezTo>
                    <a:cubicBezTo>
                      <a:pt x="5680" y="3790"/>
                      <a:pt x="5632" y="2183"/>
                      <a:pt x="4882" y="1112"/>
                    </a:cubicBezTo>
                    <a:cubicBezTo>
                      <a:pt x="4680" y="826"/>
                      <a:pt x="4418" y="588"/>
                      <a:pt x="4108" y="397"/>
                    </a:cubicBezTo>
                    <a:cubicBezTo>
                      <a:pt x="3858" y="242"/>
                      <a:pt x="3573" y="135"/>
                      <a:pt x="3275" y="76"/>
                    </a:cubicBezTo>
                    <a:cubicBezTo>
                      <a:pt x="3016" y="24"/>
                      <a:pt x="2774" y="1"/>
                      <a:pt x="25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5" name="Google Shape;6695;p23"/>
              <p:cNvSpPr/>
              <p:nvPr/>
            </p:nvSpPr>
            <p:spPr>
              <a:xfrm>
                <a:off x="3468275" y="4531550"/>
                <a:ext cx="320600" cy="315625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25" extrusionOk="0">
                    <a:moveTo>
                      <a:pt x="2643" y="229"/>
                    </a:moveTo>
                    <a:cubicBezTo>
                      <a:pt x="2863" y="229"/>
                      <a:pt x="3101" y="251"/>
                      <a:pt x="3358" y="302"/>
                    </a:cubicBezTo>
                    <a:cubicBezTo>
                      <a:pt x="3644" y="349"/>
                      <a:pt x="3918" y="457"/>
                      <a:pt x="4168" y="599"/>
                    </a:cubicBezTo>
                    <a:cubicBezTo>
                      <a:pt x="4454" y="778"/>
                      <a:pt x="4704" y="1016"/>
                      <a:pt x="4894" y="1290"/>
                    </a:cubicBezTo>
                    <a:cubicBezTo>
                      <a:pt x="5608" y="2302"/>
                      <a:pt x="5692" y="3850"/>
                      <a:pt x="5525" y="4862"/>
                    </a:cubicBezTo>
                    <a:cubicBezTo>
                      <a:pt x="5394" y="5695"/>
                      <a:pt x="4537" y="7660"/>
                      <a:pt x="3049" y="9374"/>
                    </a:cubicBezTo>
                    <a:lnTo>
                      <a:pt x="3215" y="9541"/>
                    </a:lnTo>
                    <a:cubicBezTo>
                      <a:pt x="4942" y="8053"/>
                      <a:pt x="6894" y="7195"/>
                      <a:pt x="7728" y="7064"/>
                    </a:cubicBezTo>
                    <a:cubicBezTo>
                      <a:pt x="8006" y="7022"/>
                      <a:pt x="8324" y="6997"/>
                      <a:pt x="8658" y="6997"/>
                    </a:cubicBezTo>
                    <a:cubicBezTo>
                      <a:pt x="9554" y="6997"/>
                      <a:pt x="10575" y="7179"/>
                      <a:pt x="11312" y="7707"/>
                    </a:cubicBezTo>
                    <a:cubicBezTo>
                      <a:pt x="11585" y="7898"/>
                      <a:pt x="11824" y="8148"/>
                      <a:pt x="11990" y="8446"/>
                    </a:cubicBezTo>
                    <a:cubicBezTo>
                      <a:pt x="12133" y="8684"/>
                      <a:pt x="12240" y="8958"/>
                      <a:pt x="12288" y="9231"/>
                    </a:cubicBezTo>
                    <a:cubicBezTo>
                      <a:pt x="12562" y="10624"/>
                      <a:pt x="12014" y="11470"/>
                      <a:pt x="11490" y="11934"/>
                    </a:cubicBezTo>
                    <a:cubicBezTo>
                      <a:pt x="11207" y="12236"/>
                      <a:pt x="10839" y="12377"/>
                      <a:pt x="10476" y="12377"/>
                    </a:cubicBezTo>
                    <a:cubicBezTo>
                      <a:pt x="9908" y="12377"/>
                      <a:pt x="9353" y="12032"/>
                      <a:pt x="9157" y="11422"/>
                    </a:cubicBezTo>
                    <a:cubicBezTo>
                      <a:pt x="8853" y="10500"/>
                      <a:pt x="9547" y="9598"/>
                      <a:pt x="10466" y="9598"/>
                    </a:cubicBezTo>
                    <a:cubicBezTo>
                      <a:pt x="10555" y="9598"/>
                      <a:pt x="10647" y="9606"/>
                      <a:pt x="10740" y="9624"/>
                    </a:cubicBezTo>
                    <a:lnTo>
                      <a:pt x="10883" y="9648"/>
                    </a:lnTo>
                    <a:lnTo>
                      <a:pt x="10871" y="9505"/>
                    </a:lnTo>
                    <a:cubicBezTo>
                      <a:pt x="10835" y="9148"/>
                      <a:pt x="10633" y="8672"/>
                      <a:pt x="9871" y="8386"/>
                    </a:cubicBezTo>
                    <a:cubicBezTo>
                      <a:pt x="9641" y="8301"/>
                      <a:pt x="9403" y="8262"/>
                      <a:pt x="9163" y="8262"/>
                    </a:cubicBezTo>
                    <a:cubicBezTo>
                      <a:pt x="7850" y="8262"/>
                      <a:pt x="6466" y="9435"/>
                      <a:pt x="5882" y="10743"/>
                    </a:cubicBezTo>
                    <a:cubicBezTo>
                      <a:pt x="5656" y="11267"/>
                      <a:pt x="5561" y="11827"/>
                      <a:pt x="5620" y="12387"/>
                    </a:cubicBezTo>
                    <a:lnTo>
                      <a:pt x="846" y="12387"/>
                    </a:lnTo>
                    <a:cubicBezTo>
                      <a:pt x="1179" y="11803"/>
                      <a:pt x="1572" y="11244"/>
                      <a:pt x="2013" y="10732"/>
                    </a:cubicBezTo>
                    <a:lnTo>
                      <a:pt x="1858" y="10577"/>
                    </a:lnTo>
                    <a:cubicBezTo>
                      <a:pt x="1346" y="11005"/>
                      <a:pt x="798" y="11398"/>
                      <a:pt x="227" y="11720"/>
                    </a:cubicBezTo>
                    <a:lnTo>
                      <a:pt x="227" y="6957"/>
                    </a:lnTo>
                    <a:cubicBezTo>
                      <a:pt x="335" y="6969"/>
                      <a:pt x="443" y="6975"/>
                      <a:pt x="551" y="6975"/>
                    </a:cubicBezTo>
                    <a:cubicBezTo>
                      <a:pt x="993" y="6975"/>
                      <a:pt x="1435" y="6879"/>
                      <a:pt x="1846" y="6707"/>
                    </a:cubicBezTo>
                    <a:cubicBezTo>
                      <a:pt x="3394" y="6017"/>
                      <a:pt x="4751" y="4195"/>
                      <a:pt x="4204" y="2707"/>
                    </a:cubicBezTo>
                    <a:cubicBezTo>
                      <a:pt x="3918" y="1945"/>
                      <a:pt x="3442" y="1742"/>
                      <a:pt x="3096" y="1719"/>
                    </a:cubicBezTo>
                    <a:lnTo>
                      <a:pt x="2941" y="1695"/>
                    </a:lnTo>
                    <a:lnTo>
                      <a:pt x="2965" y="1850"/>
                    </a:lnTo>
                    <a:cubicBezTo>
                      <a:pt x="3154" y="2809"/>
                      <a:pt x="2388" y="3514"/>
                      <a:pt x="1590" y="3514"/>
                    </a:cubicBezTo>
                    <a:cubicBezTo>
                      <a:pt x="1229" y="3514"/>
                      <a:pt x="861" y="3370"/>
                      <a:pt x="572" y="3040"/>
                    </a:cubicBezTo>
                    <a:cubicBezTo>
                      <a:pt x="394" y="2850"/>
                      <a:pt x="274" y="2612"/>
                      <a:pt x="227" y="2350"/>
                    </a:cubicBezTo>
                    <a:lnTo>
                      <a:pt x="227" y="1897"/>
                    </a:lnTo>
                    <a:cubicBezTo>
                      <a:pt x="274" y="1588"/>
                      <a:pt x="429" y="1302"/>
                      <a:pt x="667" y="1088"/>
                    </a:cubicBezTo>
                    <a:cubicBezTo>
                      <a:pt x="1046" y="670"/>
                      <a:pt x="1670" y="229"/>
                      <a:pt x="2643" y="229"/>
                    </a:cubicBezTo>
                    <a:close/>
                    <a:moveTo>
                      <a:pt x="2651" y="0"/>
                    </a:moveTo>
                    <a:cubicBezTo>
                      <a:pt x="1523" y="0"/>
                      <a:pt x="825" y="557"/>
                      <a:pt x="489" y="933"/>
                    </a:cubicBezTo>
                    <a:cubicBezTo>
                      <a:pt x="227" y="1183"/>
                      <a:pt x="48" y="1516"/>
                      <a:pt x="1" y="1885"/>
                    </a:cubicBezTo>
                    <a:lnTo>
                      <a:pt x="1" y="2373"/>
                    </a:lnTo>
                    <a:cubicBezTo>
                      <a:pt x="122" y="3165"/>
                      <a:pt x="811" y="3743"/>
                      <a:pt x="1599" y="3743"/>
                    </a:cubicBezTo>
                    <a:cubicBezTo>
                      <a:pt x="1665" y="3743"/>
                      <a:pt x="1732" y="3739"/>
                      <a:pt x="1798" y="3731"/>
                    </a:cubicBezTo>
                    <a:cubicBezTo>
                      <a:pt x="2668" y="3624"/>
                      <a:pt x="3287" y="2850"/>
                      <a:pt x="3215" y="1981"/>
                    </a:cubicBezTo>
                    <a:lnTo>
                      <a:pt x="3215" y="1981"/>
                    </a:lnTo>
                    <a:cubicBezTo>
                      <a:pt x="3561" y="2064"/>
                      <a:pt x="3811" y="2338"/>
                      <a:pt x="3977" y="2790"/>
                    </a:cubicBezTo>
                    <a:cubicBezTo>
                      <a:pt x="4489" y="4159"/>
                      <a:pt x="3215" y="5850"/>
                      <a:pt x="1751" y="6493"/>
                    </a:cubicBezTo>
                    <a:cubicBezTo>
                      <a:pt x="1366" y="6663"/>
                      <a:pt x="953" y="6746"/>
                      <a:pt x="534" y="6746"/>
                    </a:cubicBezTo>
                    <a:cubicBezTo>
                      <a:pt x="397" y="6746"/>
                      <a:pt x="258" y="6737"/>
                      <a:pt x="120" y="6719"/>
                    </a:cubicBezTo>
                    <a:lnTo>
                      <a:pt x="1" y="6707"/>
                    </a:lnTo>
                    <a:lnTo>
                      <a:pt x="1" y="12113"/>
                    </a:lnTo>
                    <a:lnTo>
                      <a:pt x="167" y="12029"/>
                    </a:lnTo>
                    <a:cubicBezTo>
                      <a:pt x="536" y="11827"/>
                      <a:pt x="894" y="11601"/>
                      <a:pt x="1227" y="11363"/>
                    </a:cubicBezTo>
                    <a:lnTo>
                      <a:pt x="1227" y="11363"/>
                    </a:lnTo>
                    <a:cubicBezTo>
                      <a:pt x="977" y="11708"/>
                      <a:pt x="751" y="12065"/>
                      <a:pt x="548" y="12446"/>
                    </a:cubicBezTo>
                    <a:lnTo>
                      <a:pt x="453" y="12625"/>
                    </a:lnTo>
                    <a:lnTo>
                      <a:pt x="5882" y="12625"/>
                    </a:lnTo>
                    <a:lnTo>
                      <a:pt x="5870" y="12482"/>
                    </a:lnTo>
                    <a:cubicBezTo>
                      <a:pt x="5787" y="11922"/>
                      <a:pt x="5870" y="11351"/>
                      <a:pt x="6097" y="10827"/>
                    </a:cubicBezTo>
                    <a:cubicBezTo>
                      <a:pt x="6642" y="9594"/>
                      <a:pt x="7934" y="8490"/>
                      <a:pt x="9157" y="8490"/>
                    </a:cubicBezTo>
                    <a:cubicBezTo>
                      <a:pt x="9375" y="8490"/>
                      <a:pt x="9591" y="8525"/>
                      <a:pt x="9799" y="8600"/>
                    </a:cubicBezTo>
                    <a:cubicBezTo>
                      <a:pt x="10252" y="8767"/>
                      <a:pt x="10526" y="9029"/>
                      <a:pt x="10609" y="9362"/>
                    </a:cubicBezTo>
                    <a:cubicBezTo>
                      <a:pt x="10560" y="9358"/>
                      <a:pt x="10510" y="9355"/>
                      <a:pt x="10461" y="9355"/>
                    </a:cubicBezTo>
                    <a:cubicBezTo>
                      <a:pt x="10002" y="9355"/>
                      <a:pt x="9565" y="9554"/>
                      <a:pt x="9264" y="9898"/>
                    </a:cubicBezTo>
                    <a:cubicBezTo>
                      <a:pt x="8656" y="10553"/>
                      <a:pt x="8692" y="11589"/>
                      <a:pt x="9359" y="12196"/>
                    </a:cubicBezTo>
                    <a:cubicBezTo>
                      <a:pt x="9668" y="12482"/>
                      <a:pt x="10062" y="12623"/>
                      <a:pt x="10455" y="12623"/>
                    </a:cubicBezTo>
                    <a:cubicBezTo>
                      <a:pt x="10896" y="12623"/>
                      <a:pt x="11336" y="12447"/>
                      <a:pt x="11657" y="12101"/>
                    </a:cubicBezTo>
                    <a:cubicBezTo>
                      <a:pt x="12109" y="11684"/>
                      <a:pt x="12824" y="10767"/>
                      <a:pt x="12514" y="9184"/>
                    </a:cubicBezTo>
                    <a:cubicBezTo>
                      <a:pt x="12455" y="8874"/>
                      <a:pt x="12347" y="8588"/>
                      <a:pt x="12193" y="8315"/>
                    </a:cubicBezTo>
                    <a:cubicBezTo>
                      <a:pt x="12002" y="8005"/>
                      <a:pt x="11752" y="7731"/>
                      <a:pt x="11443" y="7517"/>
                    </a:cubicBezTo>
                    <a:cubicBezTo>
                      <a:pt x="10660" y="6951"/>
                      <a:pt x="9584" y="6755"/>
                      <a:pt x="8649" y="6755"/>
                    </a:cubicBezTo>
                    <a:cubicBezTo>
                      <a:pt x="8304" y="6755"/>
                      <a:pt x="7978" y="6781"/>
                      <a:pt x="7692" y="6826"/>
                    </a:cubicBezTo>
                    <a:cubicBezTo>
                      <a:pt x="7002" y="6933"/>
                      <a:pt x="5478" y="7529"/>
                      <a:pt x="3882" y="8696"/>
                    </a:cubicBezTo>
                    <a:cubicBezTo>
                      <a:pt x="5061" y="7112"/>
                      <a:pt x="5656" y="5576"/>
                      <a:pt x="5751" y="4898"/>
                    </a:cubicBezTo>
                    <a:cubicBezTo>
                      <a:pt x="5918" y="3826"/>
                      <a:pt x="5847" y="2231"/>
                      <a:pt x="5085" y="1147"/>
                    </a:cubicBezTo>
                    <a:cubicBezTo>
                      <a:pt x="4870" y="849"/>
                      <a:pt x="4596" y="599"/>
                      <a:pt x="4287" y="409"/>
                    </a:cubicBezTo>
                    <a:cubicBezTo>
                      <a:pt x="4013" y="242"/>
                      <a:pt x="3715" y="135"/>
                      <a:pt x="3394" y="76"/>
                    </a:cubicBezTo>
                    <a:cubicBezTo>
                      <a:pt x="3128" y="23"/>
                      <a:pt x="2881" y="0"/>
                      <a:pt x="26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96" name="Google Shape;6696;p23"/>
          <p:cNvGrpSpPr/>
          <p:nvPr/>
        </p:nvGrpSpPr>
        <p:grpSpPr>
          <a:xfrm>
            <a:off x="3099945" y="-10"/>
            <a:ext cx="1032594" cy="1032754"/>
            <a:chOff x="2073122" y="4106026"/>
            <a:chExt cx="1032594" cy="1032754"/>
          </a:xfrm>
        </p:grpSpPr>
        <p:sp>
          <p:nvSpPr>
            <p:cNvPr id="6697" name="Google Shape;6697;p23"/>
            <p:cNvSpPr/>
            <p:nvPr/>
          </p:nvSpPr>
          <p:spPr>
            <a:xfrm>
              <a:off x="2073122" y="4106026"/>
              <a:ext cx="1032594" cy="1032754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98" name="Google Shape;6698;p23"/>
            <p:cNvGrpSpPr/>
            <p:nvPr/>
          </p:nvGrpSpPr>
          <p:grpSpPr>
            <a:xfrm>
              <a:off x="2098750" y="4132041"/>
              <a:ext cx="980912" cy="980723"/>
              <a:chOff x="3464700" y="1686950"/>
              <a:chExt cx="1555275" cy="1554975"/>
            </a:xfrm>
          </p:grpSpPr>
          <p:sp>
            <p:nvSpPr>
              <p:cNvPr id="6699" name="Google Shape;6699;p23"/>
              <p:cNvSpPr/>
              <p:nvPr/>
            </p:nvSpPr>
            <p:spPr>
              <a:xfrm>
                <a:off x="3484850" y="2255175"/>
                <a:ext cx="157275" cy="22630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9052" extrusionOk="0">
                    <a:moveTo>
                      <a:pt x="76" y="0"/>
                    </a:moveTo>
                    <a:lnTo>
                      <a:pt x="76" y="0"/>
                    </a:lnTo>
                    <a:cubicBezTo>
                      <a:pt x="76" y="1"/>
                      <a:pt x="1" y="1050"/>
                      <a:pt x="70" y="2385"/>
                    </a:cubicBezTo>
                    <a:lnTo>
                      <a:pt x="70" y="2385"/>
                    </a:lnTo>
                    <a:lnTo>
                      <a:pt x="76" y="0"/>
                    </a:lnTo>
                    <a:close/>
                    <a:moveTo>
                      <a:pt x="70" y="2385"/>
                    </a:moveTo>
                    <a:lnTo>
                      <a:pt x="64" y="5037"/>
                    </a:lnTo>
                    <a:cubicBezTo>
                      <a:pt x="168" y="8216"/>
                      <a:pt x="1342" y="9052"/>
                      <a:pt x="2503" y="9052"/>
                    </a:cubicBezTo>
                    <a:cubicBezTo>
                      <a:pt x="3208" y="9052"/>
                      <a:pt x="3908" y="8744"/>
                      <a:pt x="4362" y="8466"/>
                    </a:cubicBezTo>
                    <a:cubicBezTo>
                      <a:pt x="5600" y="7692"/>
                      <a:pt x="6291" y="5632"/>
                      <a:pt x="6291" y="5632"/>
                    </a:cubicBezTo>
                    <a:cubicBezTo>
                      <a:pt x="6146" y="5611"/>
                      <a:pt x="6001" y="5600"/>
                      <a:pt x="5857" y="5600"/>
                    </a:cubicBezTo>
                    <a:cubicBezTo>
                      <a:pt x="5275" y="5600"/>
                      <a:pt x="4703" y="5770"/>
                      <a:pt x="4207" y="6084"/>
                    </a:cubicBezTo>
                    <a:cubicBezTo>
                      <a:pt x="4304" y="5776"/>
                      <a:pt x="3916" y="5279"/>
                      <a:pt x="3341" y="5279"/>
                    </a:cubicBezTo>
                    <a:cubicBezTo>
                      <a:pt x="3206" y="5279"/>
                      <a:pt x="3061" y="5307"/>
                      <a:pt x="2910" y="5370"/>
                    </a:cubicBezTo>
                    <a:cubicBezTo>
                      <a:pt x="2112" y="5691"/>
                      <a:pt x="2838" y="6465"/>
                      <a:pt x="2910" y="6953"/>
                    </a:cubicBezTo>
                    <a:cubicBezTo>
                      <a:pt x="2957" y="7289"/>
                      <a:pt x="2641" y="7673"/>
                      <a:pt x="2211" y="7673"/>
                    </a:cubicBezTo>
                    <a:cubicBezTo>
                      <a:pt x="2001" y="7673"/>
                      <a:pt x="1763" y="7581"/>
                      <a:pt x="1528" y="7346"/>
                    </a:cubicBezTo>
                    <a:cubicBezTo>
                      <a:pt x="489" y="6307"/>
                      <a:pt x="160" y="4108"/>
                      <a:pt x="70" y="23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0" name="Google Shape;6700;p23"/>
              <p:cNvSpPr/>
              <p:nvPr/>
            </p:nvSpPr>
            <p:spPr>
              <a:xfrm>
                <a:off x="3464700" y="2207225"/>
                <a:ext cx="89450" cy="16020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6408" extrusionOk="0">
                    <a:moveTo>
                      <a:pt x="26" y="0"/>
                    </a:moveTo>
                    <a:cubicBezTo>
                      <a:pt x="10" y="0"/>
                      <a:pt x="1" y="1"/>
                      <a:pt x="1" y="1"/>
                    </a:cubicBezTo>
                    <a:lnTo>
                      <a:pt x="1" y="6407"/>
                    </a:lnTo>
                    <a:cubicBezTo>
                      <a:pt x="23" y="6408"/>
                      <a:pt x="45" y="6408"/>
                      <a:pt x="67" y="6408"/>
                    </a:cubicBezTo>
                    <a:cubicBezTo>
                      <a:pt x="1524" y="6408"/>
                      <a:pt x="1894" y="4871"/>
                      <a:pt x="1894" y="4859"/>
                    </a:cubicBezTo>
                    <a:cubicBezTo>
                      <a:pt x="2126" y="4394"/>
                      <a:pt x="2359" y="4230"/>
                      <a:pt x="2567" y="4230"/>
                    </a:cubicBezTo>
                    <a:cubicBezTo>
                      <a:pt x="2658" y="4230"/>
                      <a:pt x="2743" y="4261"/>
                      <a:pt x="2823" y="4311"/>
                    </a:cubicBezTo>
                    <a:cubicBezTo>
                      <a:pt x="2911" y="4362"/>
                      <a:pt x="3024" y="4407"/>
                      <a:pt x="3133" y="4407"/>
                    </a:cubicBezTo>
                    <a:cubicBezTo>
                      <a:pt x="3362" y="4407"/>
                      <a:pt x="3577" y="4210"/>
                      <a:pt x="3537" y="3454"/>
                    </a:cubicBezTo>
                    <a:cubicBezTo>
                      <a:pt x="3503" y="2658"/>
                      <a:pt x="2756" y="2540"/>
                      <a:pt x="2317" y="2540"/>
                    </a:cubicBezTo>
                    <a:cubicBezTo>
                      <a:pt x="2132" y="2540"/>
                      <a:pt x="2001" y="2561"/>
                      <a:pt x="2001" y="2561"/>
                    </a:cubicBezTo>
                    <a:cubicBezTo>
                      <a:pt x="2001" y="2561"/>
                      <a:pt x="2168" y="1621"/>
                      <a:pt x="1953" y="1240"/>
                    </a:cubicBezTo>
                    <a:cubicBezTo>
                      <a:pt x="1847" y="1060"/>
                      <a:pt x="1595" y="1013"/>
                      <a:pt x="1359" y="1013"/>
                    </a:cubicBezTo>
                    <a:cubicBezTo>
                      <a:pt x="1093" y="1013"/>
                      <a:pt x="846" y="1073"/>
                      <a:pt x="846" y="1073"/>
                    </a:cubicBezTo>
                    <a:cubicBezTo>
                      <a:pt x="607" y="64"/>
                      <a:pt x="140" y="0"/>
                      <a:pt x="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1" name="Google Shape;6701;p23"/>
              <p:cNvSpPr/>
              <p:nvPr/>
            </p:nvSpPr>
            <p:spPr>
              <a:xfrm>
                <a:off x="4842250" y="2255175"/>
                <a:ext cx="157675" cy="226300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9052" extrusionOk="0">
                    <a:moveTo>
                      <a:pt x="6228" y="0"/>
                    </a:moveTo>
                    <a:lnTo>
                      <a:pt x="6228" y="2489"/>
                    </a:lnTo>
                    <a:lnTo>
                      <a:pt x="6228" y="2489"/>
                    </a:lnTo>
                    <a:cubicBezTo>
                      <a:pt x="6307" y="1104"/>
                      <a:pt x="6228" y="1"/>
                      <a:pt x="6228" y="0"/>
                    </a:cubicBezTo>
                    <a:close/>
                    <a:moveTo>
                      <a:pt x="6228" y="2489"/>
                    </a:moveTo>
                    <a:cubicBezTo>
                      <a:pt x="6131" y="4195"/>
                      <a:pt x="5794" y="6328"/>
                      <a:pt x="4775" y="7346"/>
                    </a:cubicBezTo>
                    <a:cubicBezTo>
                      <a:pt x="4541" y="7581"/>
                      <a:pt x="4302" y="7673"/>
                      <a:pt x="4090" y="7673"/>
                    </a:cubicBezTo>
                    <a:cubicBezTo>
                      <a:pt x="3657" y="7673"/>
                      <a:pt x="3334" y="7289"/>
                      <a:pt x="3382" y="6953"/>
                    </a:cubicBezTo>
                    <a:cubicBezTo>
                      <a:pt x="3454" y="6465"/>
                      <a:pt x="4192" y="5691"/>
                      <a:pt x="3382" y="5370"/>
                    </a:cubicBezTo>
                    <a:cubicBezTo>
                      <a:pt x="3231" y="5307"/>
                      <a:pt x="3086" y="5279"/>
                      <a:pt x="2951" y="5279"/>
                    </a:cubicBezTo>
                    <a:cubicBezTo>
                      <a:pt x="2376" y="5279"/>
                      <a:pt x="1988" y="5776"/>
                      <a:pt x="2084" y="6084"/>
                    </a:cubicBezTo>
                    <a:cubicBezTo>
                      <a:pt x="1589" y="5770"/>
                      <a:pt x="1016" y="5600"/>
                      <a:pt x="435" y="5600"/>
                    </a:cubicBezTo>
                    <a:cubicBezTo>
                      <a:pt x="291" y="5600"/>
                      <a:pt x="145" y="5611"/>
                      <a:pt x="1" y="5632"/>
                    </a:cubicBezTo>
                    <a:cubicBezTo>
                      <a:pt x="1" y="5632"/>
                      <a:pt x="703" y="7692"/>
                      <a:pt x="1930" y="8466"/>
                    </a:cubicBezTo>
                    <a:cubicBezTo>
                      <a:pt x="2379" y="8744"/>
                      <a:pt x="3078" y="9052"/>
                      <a:pt x="3783" y="9052"/>
                    </a:cubicBezTo>
                    <a:cubicBezTo>
                      <a:pt x="4946" y="9052"/>
                      <a:pt x="6124" y="8216"/>
                      <a:pt x="6228" y="5037"/>
                    </a:cubicBezTo>
                    <a:lnTo>
                      <a:pt x="6228" y="248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2" name="Google Shape;6702;p23"/>
              <p:cNvSpPr/>
              <p:nvPr/>
            </p:nvSpPr>
            <p:spPr>
              <a:xfrm>
                <a:off x="4930450" y="2207225"/>
                <a:ext cx="89525" cy="160200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6408" extrusionOk="0">
                    <a:moveTo>
                      <a:pt x="3555" y="0"/>
                    </a:moveTo>
                    <a:cubicBezTo>
                      <a:pt x="3439" y="0"/>
                      <a:pt x="2963" y="64"/>
                      <a:pt x="2724" y="1073"/>
                    </a:cubicBezTo>
                    <a:cubicBezTo>
                      <a:pt x="2724" y="1073"/>
                      <a:pt x="2477" y="1013"/>
                      <a:pt x="2213" y="1013"/>
                    </a:cubicBezTo>
                    <a:cubicBezTo>
                      <a:pt x="1978" y="1013"/>
                      <a:pt x="1729" y="1060"/>
                      <a:pt x="1628" y="1240"/>
                    </a:cubicBezTo>
                    <a:cubicBezTo>
                      <a:pt x="1402" y="1621"/>
                      <a:pt x="1569" y="2561"/>
                      <a:pt x="1569" y="2561"/>
                    </a:cubicBezTo>
                    <a:cubicBezTo>
                      <a:pt x="1569" y="2561"/>
                      <a:pt x="1438" y="2540"/>
                      <a:pt x="1253" y="2540"/>
                    </a:cubicBezTo>
                    <a:cubicBezTo>
                      <a:pt x="813" y="2540"/>
                      <a:pt x="66" y="2658"/>
                      <a:pt x="33" y="3454"/>
                    </a:cubicBezTo>
                    <a:cubicBezTo>
                      <a:pt x="1" y="4210"/>
                      <a:pt x="213" y="4407"/>
                      <a:pt x="439" y="4407"/>
                    </a:cubicBezTo>
                    <a:cubicBezTo>
                      <a:pt x="547" y="4407"/>
                      <a:pt x="658" y="4362"/>
                      <a:pt x="747" y="4311"/>
                    </a:cubicBezTo>
                    <a:cubicBezTo>
                      <a:pt x="826" y="4261"/>
                      <a:pt x="913" y="4230"/>
                      <a:pt x="1005" y="4230"/>
                    </a:cubicBezTo>
                    <a:cubicBezTo>
                      <a:pt x="1216" y="4230"/>
                      <a:pt x="1452" y="4394"/>
                      <a:pt x="1676" y="4859"/>
                    </a:cubicBezTo>
                    <a:cubicBezTo>
                      <a:pt x="1676" y="4871"/>
                      <a:pt x="2057" y="6408"/>
                      <a:pt x="3514" y="6408"/>
                    </a:cubicBezTo>
                    <a:cubicBezTo>
                      <a:pt x="3536" y="6408"/>
                      <a:pt x="3559" y="6408"/>
                      <a:pt x="3581" y="6407"/>
                    </a:cubicBezTo>
                    <a:lnTo>
                      <a:pt x="3581" y="1"/>
                    </a:lnTo>
                    <a:cubicBezTo>
                      <a:pt x="3581" y="1"/>
                      <a:pt x="3572" y="0"/>
                      <a:pt x="35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3" name="Google Shape;6703;p23"/>
              <p:cNvSpPr/>
              <p:nvPr/>
            </p:nvSpPr>
            <p:spPr>
              <a:xfrm>
                <a:off x="3484850" y="2447375"/>
                <a:ext cx="157275" cy="226325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9053" extrusionOk="0">
                    <a:moveTo>
                      <a:pt x="2503" y="1"/>
                    </a:moveTo>
                    <a:cubicBezTo>
                      <a:pt x="1342" y="1"/>
                      <a:pt x="168" y="837"/>
                      <a:pt x="64" y="4016"/>
                    </a:cubicBezTo>
                    <a:lnTo>
                      <a:pt x="70" y="6668"/>
                    </a:lnTo>
                    <a:lnTo>
                      <a:pt x="70" y="6668"/>
                    </a:lnTo>
                    <a:cubicBezTo>
                      <a:pt x="160" y="4945"/>
                      <a:pt x="489" y="2746"/>
                      <a:pt x="1528" y="1706"/>
                    </a:cubicBezTo>
                    <a:cubicBezTo>
                      <a:pt x="1764" y="1471"/>
                      <a:pt x="2002" y="1379"/>
                      <a:pt x="2212" y="1379"/>
                    </a:cubicBezTo>
                    <a:cubicBezTo>
                      <a:pt x="2641" y="1379"/>
                      <a:pt x="2957" y="1760"/>
                      <a:pt x="2910" y="2087"/>
                    </a:cubicBezTo>
                    <a:cubicBezTo>
                      <a:pt x="2838" y="2587"/>
                      <a:pt x="2112" y="3361"/>
                      <a:pt x="2910" y="3683"/>
                    </a:cubicBezTo>
                    <a:cubicBezTo>
                      <a:pt x="3061" y="3746"/>
                      <a:pt x="3206" y="3773"/>
                      <a:pt x="3341" y="3773"/>
                    </a:cubicBezTo>
                    <a:cubicBezTo>
                      <a:pt x="3916" y="3773"/>
                      <a:pt x="4304" y="3277"/>
                      <a:pt x="4207" y="2968"/>
                    </a:cubicBezTo>
                    <a:lnTo>
                      <a:pt x="4207" y="2968"/>
                    </a:lnTo>
                    <a:cubicBezTo>
                      <a:pt x="4708" y="3286"/>
                      <a:pt x="5286" y="3448"/>
                      <a:pt x="5874" y="3448"/>
                    </a:cubicBezTo>
                    <a:cubicBezTo>
                      <a:pt x="6013" y="3448"/>
                      <a:pt x="6152" y="3439"/>
                      <a:pt x="6291" y="3421"/>
                    </a:cubicBezTo>
                    <a:cubicBezTo>
                      <a:pt x="6291" y="3421"/>
                      <a:pt x="5600" y="1349"/>
                      <a:pt x="4362" y="587"/>
                    </a:cubicBezTo>
                    <a:cubicBezTo>
                      <a:pt x="3908" y="308"/>
                      <a:pt x="3208" y="1"/>
                      <a:pt x="2503" y="1"/>
                    </a:cubicBezTo>
                    <a:close/>
                    <a:moveTo>
                      <a:pt x="70" y="6668"/>
                    </a:moveTo>
                    <a:cubicBezTo>
                      <a:pt x="1" y="8003"/>
                      <a:pt x="76" y="9052"/>
                      <a:pt x="76" y="9052"/>
                    </a:cubicBezTo>
                    <a:lnTo>
                      <a:pt x="70" y="66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4" name="Google Shape;6704;p23"/>
              <p:cNvSpPr/>
              <p:nvPr/>
            </p:nvSpPr>
            <p:spPr>
              <a:xfrm>
                <a:off x="3464700" y="2561425"/>
                <a:ext cx="894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6409" extrusionOk="0">
                    <a:moveTo>
                      <a:pt x="67" y="1"/>
                    </a:moveTo>
                    <a:cubicBezTo>
                      <a:pt x="45" y="1"/>
                      <a:pt x="23" y="1"/>
                      <a:pt x="1" y="2"/>
                    </a:cubicBezTo>
                    <a:lnTo>
                      <a:pt x="1" y="6407"/>
                    </a:lnTo>
                    <a:cubicBezTo>
                      <a:pt x="1" y="6407"/>
                      <a:pt x="10" y="6409"/>
                      <a:pt x="26" y="6409"/>
                    </a:cubicBezTo>
                    <a:cubicBezTo>
                      <a:pt x="140" y="6409"/>
                      <a:pt x="607" y="6345"/>
                      <a:pt x="846" y="5336"/>
                    </a:cubicBezTo>
                    <a:cubicBezTo>
                      <a:pt x="846" y="5336"/>
                      <a:pt x="1098" y="5401"/>
                      <a:pt x="1368" y="5401"/>
                    </a:cubicBezTo>
                    <a:cubicBezTo>
                      <a:pt x="1602" y="5401"/>
                      <a:pt x="1848" y="5352"/>
                      <a:pt x="1953" y="5169"/>
                    </a:cubicBezTo>
                    <a:cubicBezTo>
                      <a:pt x="2168" y="4788"/>
                      <a:pt x="2001" y="3859"/>
                      <a:pt x="2001" y="3859"/>
                    </a:cubicBezTo>
                    <a:lnTo>
                      <a:pt x="2001" y="3859"/>
                    </a:lnTo>
                    <a:cubicBezTo>
                      <a:pt x="2001" y="3859"/>
                      <a:pt x="2123" y="3878"/>
                      <a:pt x="2297" y="3878"/>
                    </a:cubicBezTo>
                    <a:cubicBezTo>
                      <a:pt x="2734" y="3878"/>
                      <a:pt x="3503" y="3762"/>
                      <a:pt x="3537" y="2955"/>
                    </a:cubicBezTo>
                    <a:cubicBezTo>
                      <a:pt x="3577" y="2195"/>
                      <a:pt x="3365" y="1994"/>
                      <a:pt x="3138" y="1994"/>
                    </a:cubicBezTo>
                    <a:cubicBezTo>
                      <a:pt x="3027" y="1994"/>
                      <a:pt x="2913" y="2042"/>
                      <a:pt x="2823" y="2097"/>
                    </a:cubicBezTo>
                    <a:cubicBezTo>
                      <a:pt x="2745" y="2147"/>
                      <a:pt x="2661" y="2176"/>
                      <a:pt x="2572" y="2176"/>
                    </a:cubicBezTo>
                    <a:cubicBezTo>
                      <a:pt x="2363" y="2176"/>
                      <a:pt x="2128" y="2010"/>
                      <a:pt x="1894" y="1550"/>
                    </a:cubicBezTo>
                    <a:cubicBezTo>
                      <a:pt x="1894" y="1550"/>
                      <a:pt x="1524" y="1"/>
                      <a:pt x="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5" name="Google Shape;6705;p23"/>
              <p:cNvSpPr/>
              <p:nvPr/>
            </p:nvSpPr>
            <p:spPr>
              <a:xfrm>
                <a:off x="4842250" y="2447375"/>
                <a:ext cx="157675" cy="226325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9053" extrusionOk="0">
                    <a:moveTo>
                      <a:pt x="3783" y="1"/>
                    </a:moveTo>
                    <a:cubicBezTo>
                      <a:pt x="3078" y="1"/>
                      <a:pt x="2379" y="308"/>
                      <a:pt x="1930" y="587"/>
                    </a:cubicBezTo>
                    <a:cubicBezTo>
                      <a:pt x="703" y="1349"/>
                      <a:pt x="1" y="3421"/>
                      <a:pt x="1" y="3421"/>
                    </a:cubicBezTo>
                    <a:cubicBezTo>
                      <a:pt x="140" y="3439"/>
                      <a:pt x="279" y="3448"/>
                      <a:pt x="418" y="3448"/>
                    </a:cubicBezTo>
                    <a:cubicBezTo>
                      <a:pt x="1005" y="3448"/>
                      <a:pt x="1584" y="3286"/>
                      <a:pt x="2084" y="2968"/>
                    </a:cubicBezTo>
                    <a:lnTo>
                      <a:pt x="2084" y="2968"/>
                    </a:lnTo>
                    <a:cubicBezTo>
                      <a:pt x="1988" y="3277"/>
                      <a:pt x="2376" y="3773"/>
                      <a:pt x="2951" y="3773"/>
                    </a:cubicBezTo>
                    <a:cubicBezTo>
                      <a:pt x="3086" y="3773"/>
                      <a:pt x="3231" y="3746"/>
                      <a:pt x="3382" y="3683"/>
                    </a:cubicBezTo>
                    <a:cubicBezTo>
                      <a:pt x="4192" y="3361"/>
                      <a:pt x="3454" y="2587"/>
                      <a:pt x="3382" y="2087"/>
                    </a:cubicBezTo>
                    <a:cubicBezTo>
                      <a:pt x="3334" y="1760"/>
                      <a:pt x="3656" y="1379"/>
                      <a:pt x="4088" y="1379"/>
                    </a:cubicBezTo>
                    <a:cubicBezTo>
                      <a:pt x="4301" y="1379"/>
                      <a:pt x="4540" y="1471"/>
                      <a:pt x="4775" y="1706"/>
                    </a:cubicBezTo>
                    <a:cubicBezTo>
                      <a:pt x="5794" y="2725"/>
                      <a:pt x="6131" y="4858"/>
                      <a:pt x="6228" y="6564"/>
                    </a:cubicBezTo>
                    <a:lnTo>
                      <a:pt x="6228" y="6564"/>
                    </a:lnTo>
                    <a:lnTo>
                      <a:pt x="6228" y="4016"/>
                    </a:lnTo>
                    <a:cubicBezTo>
                      <a:pt x="6124" y="837"/>
                      <a:pt x="4946" y="1"/>
                      <a:pt x="3783" y="1"/>
                    </a:cubicBezTo>
                    <a:close/>
                    <a:moveTo>
                      <a:pt x="6228" y="6564"/>
                    </a:moveTo>
                    <a:lnTo>
                      <a:pt x="6228" y="9052"/>
                    </a:lnTo>
                    <a:cubicBezTo>
                      <a:pt x="6228" y="9052"/>
                      <a:pt x="6307" y="7949"/>
                      <a:pt x="6228" y="65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6" name="Google Shape;6706;p23"/>
              <p:cNvSpPr/>
              <p:nvPr/>
            </p:nvSpPr>
            <p:spPr>
              <a:xfrm>
                <a:off x="4930450" y="2561425"/>
                <a:ext cx="895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6409" extrusionOk="0">
                    <a:moveTo>
                      <a:pt x="3515" y="1"/>
                    </a:moveTo>
                    <a:cubicBezTo>
                      <a:pt x="2057" y="1"/>
                      <a:pt x="1676" y="1550"/>
                      <a:pt x="1676" y="1550"/>
                    </a:cubicBezTo>
                    <a:cubicBezTo>
                      <a:pt x="1450" y="2010"/>
                      <a:pt x="1212" y="2176"/>
                      <a:pt x="1000" y="2176"/>
                    </a:cubicBezTo>
                    <a:cubicBezTo>
                      <a:pt x="910" y="2176"/>
                      <a:pt x="825" y="2147"/>
                      <a:pt x="747" y="2097"/>
                    </a:cubicBezTo>
                    <a:cubicBezTo>
                      <a:pt x="657" y="2042"/>
                      <a:pt x="544" y="1994"/>
                      <a:pt x="434" y="1994"/>
                    </a:cubicBezTo>
                    <a:cubicBezTo>
                      <a:pt x="210" y="1994"/>
                      <a:pt x="1" y="2195"/>
                      <a:pt x="33" y="2955"/>
                    </a:cubicBezTo>
                    <a:cubicBezTo>
                      <a:pt x="67" y="3762"/>
                      <a:pt x="836" y="3878"/>
                      <a:pt x="1273" y="3878"/>
                    </a:cubicBezTo>
                    <a:cubicBezTo>
                      <a:pt x="1447" y="3878"/>
                      <a:pt x="1569" y="3859"/>
                      <a:pt x="1569" y="3859"/>
                    </a:cubicBezTo>
                    <a:lnTo>
                      <a:pt x="1569" y="3859"/>
                    </a:lnTo>
                    <a:cubicBezTo>
                      <a:pt x="1569" y="3859"/>
                      <a:pt x="1402" y="4788"/>
                      <a:pt x="1628" y="5169"/>
                    </a:cubicBezTo>
                    <a:cubicBezTo>
                      <a:pt x="1728" y="5352"/>
                      <a:pt x="1972" y="5401"/>
                      <a:pt x="2204" y="5401"/>
                    </a:cubicBezTo>
                    <a:cubicBezTo>
                      <a:pt x="2471" y="5401"/>
                      <a:pt x="2724" y="5336"/>
                      <a:pt x="2724" y="5336"/>
                    </a:cubicBezTo>
                    <a:cubicBezTo>
                      <a:pt x="2963" y="6345"/>
                      <a:pt x="3439" y="6409"/>
                      <a:pt x="3555" y="6409"/>
                    </a:cubicBezTo>
                    <a:cubicBezTo>
                      <a:pt x="3572" y="6409"/>
                      <a:pt x="3581" y="6407"/>
                      <a:pt x="3581" y="6407"/>
                    </a:cubicBezTo>
                    <a:lnTo>
                      <a:pt x="3581" y="2"/>
                    </a:lnTo>
                    <a:cubicBezTo>
                      <a:pt x="3559" y="1"/>
                      <a:pt x="3537" y="1"/>
                      <a:pt x="35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7" name="Google Shape;6707;p23"/>
              <p:cNvSpPr/>
              <p:nvPr/>
            </p:nvSpPr>
            <p:spPr>
              <a:xfrm>
                <a:off x="4198125" y="1707850"/>
                <a:ext cx="253325" cy="15652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6261" extrusionOk="0">
                    <a:moveTo>
                      <a:pt x="8955" y="1"/>
                    </a:moveTo>
                    <a:cubicBezTo>
                      <a:pt x="8600" y="1"/>
                      <a:pt x="8185" y="9"/>
                      <a:pt x="7738" y="33"/>
                    </a:cubicBezTo>
                    <a:lnTo>
                      <a:pt x="10133" y="33"/>
                    </a:lnTo>
                    <a:cubicBezTo>
                      <a:pt x="10133" y="33"/>
                      <a:pt x="9664" y="1"/>
                      <a:pt x="8955" y="1"/>
                    </a:cubicBezTo>
                    <a:close/>
                    <a:moveTo>
                      <a:pt x="5109" y="33"/>
                    </a:moveTo>
                    <a:cubicBezTo>
                      <a:pt x="1" y="200"/>
                      <a:pt x="929" y="3141"/>
                      <a:pt x="1668" y="4332"/>
                    </a:cubicBezTo>
                    <a:cubicBezTo>
                      <a:pt x="2442" y="5558"/>
                      <a:pt x="4501" y="6260"/>
                      <a:pt x="4501" y="6260"/>
                    </a:cubicBezTo>
                    <a:cubicBezTo>
                      <a:pt x="4608" y="5534"/>
                      <a:pt x="4454" y="4796"/>
                      <a:pt x="4049" y="4177"/>
                    </a:cubicBezTo>
                    <a:lnTo>
                      <a:pt x="4049" y="4177"/>
                    </a:lnTo>
                    <a:cubicBezTo>
                      <a:pt x="4081" y="4187"/>
                      <a:pt x="4114" y="4192"/>
                      <a:pt x="4149" y="4192"/>
                    </a:cubicBezTo>
                    <a:cubicBezTo>
                      <a:pt x="4534" y="4192"/>
                      <a:pt x="5070" y="3610"/>
                      <a:pt x="4775" y="2879"/>
                    </a:cubicBezTo>
                    <a:cubicBezTo>
                      <a:pt x="4659" y="2601"/>
                      <a:pt x="4489" y="2508"/>
                      <a:pt x="4297" y="2508"/>
                    </a:cubicBezTo>
                    <a:cubicBezTo>
                      <a:pt x="3937" y="2508"/>
                      <a:pt x="3498" y="2832"/>
                      <a:pt x="3180" y="2879"/>
                    </a:cubicBezTo>
                    <a:cubicBezTo>
                      <a:pt x="3157" y="2882"/>
                      <a:pt x="3134" y="2884"/>
                      <a:pt x="3111" y="2884"/>
                    </a:cubicBezTo>
                    <a:cubicBezTo>
                      <a:pt x="2628" y="2884"/>
                      <a:pt x="2105" y="2180"/>
                      <a:pt x="2799" y="1498"/>
                    </a:cubicBezTo>
                    <a:cubicBezTo>
                      <a:pt x="3835" y="461"/>
                      <a:pt x="6021" y="127"/>
                      <a:pt x="7738" y="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8" name="Google Shape;6708;p23"/>
              <p:cNvSpPr/>
              <p:nvPr/>
            </p:nvSpPr>
            <p:spPr>
              <a:xfrm>
                <a:off x="4338025" y="1686950"/>
                <a:ext cx="163450" cy="88550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3542" extrusionOk="0">
                    <a:moveTo>
                      <a:pt x="60" y="0"/>
                    </a:moveTo>
                    <a:cubicBezTo>
                      <a:pt x="1" y="1512"/>
                      <a:pt x="1596" y="1893"/>
                      <a:pt x="1596" y="1893"/>
                    </a:cubicBezTo>
                    <a:cubicBezTo>
                      <a:pt x="2263" y="2227"/>
                      <a:pt x="2311" y="2560"/>
                      <a:pt x="2156" y="2822"/>
                    </a:cubicBezTo>
                    <a:cubicBezTo>
                      <a:pt x="1998" y="3081"/>
                      <a:pt x="1894" y="3541"/>
                      <a:pt x="2836" y="3541"/>
                    </a:cubicBezTo>
                    <a:cubicBezTo>
                      <a:pt x="2892" y="3541"/>
                      <a:pt x="2950" y="3540"/>
                      <a:pt x="3013" y="3536"/>
                    </a:cubicBezTo>
                    <a:cubicBezTo>
                      <a:pt x="4132" y="3489"/>
                      <a:pt x="3906" y="2001"/>
                      <a:pt x="3906" y="2001"/>
                    </a:cubicBezTo>
                    <a:lnTo>
                      <a:pt x="3906" y="2001"/>
                    </a:lnTo>
                    <a:cubicBezTo>
                      <a:pt x="3906" y="2001"/>
                      <a:pt x="4236" y="2060"/>
                      <a:pt x="4583" y="2060"/>
                    </a:cubicBezTo>
                    <a:cubicBezTo>
                      <a:pt x="4818" y="2060"/>
                      <a:pt x="5062" y="2032"/>
                      <a:pt x="5216" y="1941"/>
                    </a:cubicBezTo>
                    <a:cubicBezTo>
                      <a:pt x="5609" y="1727"/>
                      <a:pt x="5382" y="846"/>
                      <a:pt x="5382" y="846"/>
                    </a:cubicBezTo>
                    <a:cubicBezTo>
                      <a:pt x="6537" y="572"/>
                      <a:pt x="6454" y="0"/>
                      <a:pt x="6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9" name="Google Shape;6709;p23"/>
              <p:cNvSpPr/>
              <p:nvPr/>
            </p:nvSpPr>
            <p:spPr>
              <a:xfrm>
                <a:off x="4198125" y="3064500"/>
                <a:ext cx="253325" cy="15657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6263" extrusionOk="0">
                    <a:moveTo>
                      <a:pt x="4501" y="0"/>
                    </a:moveTo>
                    <a:cubicBezTo>
                      <a:pt x="4501" y="0"/>
                      <a:pt x="2441" y="703"/>
                      <a:pt x="1668" y="1929"/>
                    </a:cubicBezTo>
                    <a:cubicBezTo>
                      <a:pt x="929" y="3120"/>
                      <a:pt x="1" y="6061"/>
                      <a:pt x="5109" y="6227"/>
                    </a:cubicBezTo>
                    <a:lnTo>
                      <a:pt x="7650" y="6227"/>
                    </a:lnTo>
                    <a:cubicBezTo>
                      <a:pt x="5947" y="6130"/>
                      <a:pt x="3817" y="5793"/>
                      <a:pt x="2799" y="4775"/>
                    </a:cubicBezTo>
                    <a:cubicBezTo>
                      <a:pt x="2105" y="4081"/>
                      <a:pt x="2628" y="3377"/>
                      <a:pt x="3111" y="3377"/>
                    </a:cubicBezTo>
                    <a:cubicBezTo>
                      <a:pt x="3134" y="3377"/>
                      <a:pt x="3157" y="3378"/>
                      <a:pt x="3180" y="3382"/>
                    </a:cubicBezTo>
                    <a:cubicBezTo>
                      <a:pt x="3498" y="3428"/>
                      <a:pt x="3937" y="3753"/>
                      <a:pt x="4297" y="3753"/>
                    </a:cubicBezTo>
                    <a:cubicBezTo>
                      <a:pt x="4489" y="3753"/>
                      <a:pt x="4659" y="3660"/>
                      <a:pt x="4775" y="3382"/>
                    </a:cubicBezTo>
                    <a:cubicBezTo>
                      <a:pt x="5070" y="2650"/>
                      <a:pt x="4534" y="2069"/>
                      <a:pt x="4149" y="2069"/>
                    </a:cubicBezTo>
                    <a:cubicBezTo>
                      <a:pt x="4114" y="2069"/>
                      <a:pt x="4081" y="2074"/>
                      <a:pt x="4049" y="2084"/>
                    </a:cubicBezTo>
                    <a:cubicBezTo>
                      <a:pt x="4454" y="1465"/>
                      <a:pt x="4608" y="715"/>
                      <a:pt x="4501" y="0"/>
                    </a:cubicBezTo>
                    <a:close/>
                    <a:moveTo>
                      <a:pt x="7650" y="6227"/>
                    </a:moveTo>
                    <a:cubicBezTo>
                      <a:pt x="8110" y="6254"/>
                      <a:pt x="8540" y="6262"/>
                      <a:pt x="8908" y="6262"/>
                    </a:cubicBezTo>
                    <a:cubicBezTo>
                      <a:pt x="9643" y="6262"/>
                      <a:pt x="10133" y="6227"/>
                      <a:pt x="10133" y="6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0" name="Google Shape;6710;p23"/>
              <p:cNvSpPr/>
              <p:nvPr/>
            </p:nvSpPr>
            <p:spPr>
              <a:xfrm>
                <a:off x="4338025" y="3153375"/>
                <a:ext cx="163450" cy="88550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3542" extrusionOk="0">
                    <a:moveTo>
                      <a:pt x="2836" y="0"/>
                    </a:moveTo>
                    <a:cubicBezTo>
                      <a:pt x="1894" y="0"/>
                      <a:pt x="1998" y="461"/>
                      <a:pt x="2156" y="720"/>
                    </a:cubicBezTo>
                    <a:cubicBezTo>
                      <a:pt x="2311" y="993"/>
                      <a:pt x="2263" y="1315"/>
                      <a:pt x="1596" y="1648"/>
                    </a:cubicBezTo>
                    <a:cubicBezTo>
                      <a:pt x="1596" y="1648"/>
                      <a:pt x="1" y="2041"/>
                      <a:pt x="60" y="3541"/>
                    </a:cubicBezTo>
                    <a:lnTo>
                      <a:pt x="6454" y="3541"/>
                    </a:lnTo>
                    <a:cubicBezTo>
                      <a:pt x="6454" y="3541"/>
                      <a:pt x="6537" y="2970"/>
                      <a:pt x="5382" y="2696"/>
                    </a:cubicBezTo>
                    <a:cubicBezTo>
                      <a:pt x="5382" y="2696"/>
                      <a:pt x="5609" y="1815"/>
                      <a:pt x="5216" y="1601"/>
                    </a:cubicBezTo>
                    <a:cubicBezTo>
                      <a:pt x="5062" y="1509"/>
                      <a:pt x="4818" y="1482"/>
                      <a:pt x="4583" y="1482"/>
                    </a:cubicBezTo>
                    <a:cubicBezTo>
                      <a:pt x="4236" y="1482"/>
                      <a:pt x="3906" y="1541"/>
                      <a:pt x="3906" y="1541"/>
                    </a:cubicBezTo>
                    <a:cubicBezTo>
                      <a:pt x="3906" y="1541"/>
                      <a:pt x="4132" y="53"/>
                      <a:pt x="3013" y="5"/>
                    </a:cubicBezTo>
                    <a:cubicBezTo>
                      <a:pt x="2950" y="2"/>
                      <a:pt x="2892" y="0"/>
                      <a:pt x="2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1" name="Google Shape;6711;p23"/>
              <p:cNvSpPr/>
              <p:nvPr/>
            </p:nvSpPr>
            <p:spPr>
              <a:xfrm>
                <a:off x="4033225" y="1707850"/>
                <a:ext cx="253325" cy="15652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6261" extrusionOk="0">
                    <a:moveTo>
                      <a:pt x="1179" y="1"/>
                    </a:moveTo>
                    <a:cubicBezTo>
                      <a:pt x="469" y="1"/>
                      <a:pt x="1" y="33"/>
                      <a:pt x="1" y="33"/>
                    </a:cubicBezTo>
                    <a:lnTo>
                      <a:pt x="2396" y="33"/>
                    </a:lnTo>
                    <a:cubicBezTo>
                      <a:pt x="1949" y="9"/>
                      <a:pt x="1534" y="1"/>
                      <a:pt x="1179" y="1"/>
                    </a:cubicBezTo>
                    <a:close/>
                    <a:moveTo>
                      <a:pt x="2396" y="33"/>
                    </a:moveTo>
                    <a:lnTo>
                      <a:pt x="2396" y="33"/>
                    </a:lnTo>
                    <a:cubicBezTo>
                      <a:pt x="4113" y="127"/>
                      <a:pt x="6298" y="461"/>
                      <a:pt x="7335" y="1498"/>
                    </a:cubicBezTo>
                    <a:cubicBezTo>
                      <a:pt x="8017" y="2180"/>
                      <a:pt x="7505" y="2884"/>
                      <a:pt x="7022" y="2884"/>
                    </a:cubicBezTo>
                    <a:cubicBezTo>
                      <a:pt x="6999" y="2884"/>
                      <a:pt x="6977" y="2882"/>
                      <a:pt x="6954" y="2879"/>
                    </a:cubicBezTo>
                    <a:cubicBezTo>
                      <a:pt x="6636" y="2832"/>
                      <a:pt x="6197" y="2508"/>
                      <a:pt x="5837" y="2508"/>
                    </a:cubicBezTo>
                    <a:cubicBezTo>
                      <a:pt x="5644" y="2508"/>
                      <a:pt x="5475" y="2601"/>
                      <a:pt x="5359" y="2879"/>
                    </a:cubicBezTo>
                    <a:cubicBezTo>
                      <a:pt x="5053" y="3610"/>
                      <a:pt x="5588" y="4192"/>
                      <a:pt x="5972" y="4192"/>
                    </a:cubicBezTo>
                    <a:cubicBezTo>
                      <a:pt x="6007" y="4192"/>
                      <a:pt x="6041" y="4187"/>
                      <a:pt x="6073" y="4177"/>
                    </a:cubicBezTo>
                    <a:lnTo>
                      <a:pt x="6073" y="4177"/>
                    </a:lnTo>
                    <a:cubicBezTo>
                      <a:pt x="5680" y="4796"/>
                      <a:pt x="5525" y="5534"/>
                      <a:pt x="5632" y="6260"/>
                    </a:cubicBezTo>
                    <a:cubicBezTo>
                      <a:pt x="5632" y="6260"/>
                      <a:pt x="7692" y="5558"/>
                      <a:pt x="8454" y="4332"/>
                    </a:cubicBezTo>
                    <a:cubicBezTo>
                      <a:pt x="9204" y="3141"/>
                      <a:pt x="10133" y="200"/>
                      <a:pt x="5025" y="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2" name="Google Shape;6712;p23"/>
              <p:cNvSpPr/>
              <p:nvPr/>
            </p:nvSpPr>
            <p:spPr>
              <a:xfrm>
                <a:off x="3982925" y="1686950"/>
                <a:ext cx="163725" cy="88550"/>
              </a:xfrm>
              <a:custGeom>
                <a:avLst/>
                <a:gdLst/>
                <a:ahLst/>
                <a:cxnLst/>
                <a:rect l="l" t="t" r="r" b="b"/>
                <a:pathLst>
                  <a:path w="6549" h="3542" extrusionOk="0">
                    <a:moveTo>
                      <a:pt x="84" y="0"/>
                    </a:moveTo>
                    <a:cubicBezTo>
                      <a:pt x="84" y="0"/>
                      <a:pt x="1" y="572"/>
                      <a:pt x="1155" y="846"/>
                    </a:cubicBezTo>
                    <a:cubicBezTo>
                      <a:pt x="1155" y="846"/>
                      <a:pt x="941" y="1727"/>
                      <a:pt x="1322" y="1941"/>
                    </a:cubicBezTo>
                    <a:cubicBezTo>
                      <a:pt x="1476" y="2032"/>
                      <a:pt x="1722" y="2060"/>
                      <a:pt x="1959" y="2060"/>
                    </a:cubicBezTo>
                    <a:cubicBezTo>
                      <a:pt x="2310" y="2060"/>
                      <a:pt x="2644" y="2001"/>
                      <a:pt x="2644" y="2001"/>
                    </a:cubicBezTo>
                    <a:lnTo>
                      <a:pt x="2644" y="2001"/>
                    </a:lnTo>
                    <a:cubicBezTo>
                      <a:pt x="2644" y="2001"/>
                      <a:pt x="2406" y="3489"/>
                      <a:pt x="3537" y="3536"/>
                    </a:cubicBezTo>
                    <a:cubicBezTo>
                      <a:pt x="3599" y="3540"/>
                      <a:pt x="3657" y="3541"/>
                      <a:pt x="3712" y="3541"/>
                    </a:cubicBezTo>
                    <a:cubicBezTo>
                      <a:pt x="4645" y="3541"/>
                      <a:pt x="4551" y="3081"/>
                      <a:pt x="4394" y="2822"/>
                    </a:cubicBezTo>
                    <a:cubicBezTo>
                      <a:pt x="4227" y="2560"/>
                      <a:pt x="4287" y="2227"/>
                      <a:pt x="4942" y="1893"/>
                    </a:cubicBezTo>
                    <a:cubicBezTo>
                      <a:pt x="4954" y="1893"/>
                      <a:pt x="6549" y="1512"/>
                      <a:pt x="64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3" name="Google Shape;6713;p23"/>
              <p:cNvSpPr/>
              <p:nvPr/>
            </p:nvSpPr>
            <p:spPr>
              <a:xfrm>
                <a:off x="4033225" y="3064500"/>
                <a:ext cx="253325" cy="15657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6263" extrusionOk="0">
                    <a:moveTo>
                      <a:pt x="5632" y="0"/>
                    </a:moveTo>
                    <a:lnTo>
                      <a:pt x="5632" y="0"/>
                    </a:lnTo>
                    <a:cubicBezTo>
                      <a:pt x="5525" y="715"/>
                      <a:pt x="5680" y="1465"/>
                      <a:pt x="6073" y="2084"/>
                    </a:cubicBezTo>
                    <a:cubicBezTo>
                      <a:pt x="6041" y="2074"/>
                      <a:pt x="6007" y="2069"/>
                      <a:pt x="5972" y="2069"/>
                    </a:cubicBezTo>
                    <a:cubicBezTo>
                      <a:pt x="5588" y="2069"/>
                      <a:pt x="5053" y="2650"/>
                      <a:pt x="5359" y="3382"/>
                    </a:cubicBezTo>
                    <a:cubicBezTo>
                      <a:pt x="5475" y="3660"/>
                      <a:pt x="5644" y="3753"/>
                      <a:pt x="5837" y="3753"/>
                    </a:cubicBezTo>
                    <a:cubicBezTo>
                      <a:pt x="6197" y="3753"/>
                      <a:pt x="6636" y="3428"/>
                      <a:pt x="6954" y="3382"/>
                    </a:cubicBezTo>
                    <a:cubicBezTo>
                      <a:pt x="6977" y="3378"/>
                      <a:pt x="6999" y="3377"/>
                      <a:pt x="7022" y="3377"/>
                    </a:cubicBezTo>
                    <a:cubicBezTo>
                      <a:pt x="7505" y="3377"/>
                      <a:pt x="8017" y="4081"/>
                      <a:pt x="7335" y="4775"/>
                    </a:cubicBezTo>
                    <a:cubicBezTo>
                      <a:pt x="6316" y="5793"/>
                      <a:pt x="4187" y="6130"/>
                      <a:pt x="2484" y="6227"/>
                    </a:cubicBezTo>
                    <a:lnTo>
                      <a:pt x="5025" y="6227"/>
                    </a:lnTo>
                    <a:cubicBezTo>
                      <a:pt x="10133" y="6061"/>
                      <a:pt x="9204" y="3120"/>
                      <a:pt x="8454" y="1929"/>
                    </a:cubicBezTo>
                    <a:cubicBezTo>
                      <a:pt x="7692" y="703"/>
                      <a:pt x="5633" y="0"/>
                      <a:pt x="5632" y="0"/>
                    </a:cubicBezTo>
                    <a:close/>
                    <a:moveTo>
                      <a:pt x="1" y="6227"/>
                    </a:moveTo>
                    <a:cubicBezTo>
                      <a:pt x="1" y="6227"/>
                      <a:pt x="490" y="6262"/>
                      <a:pt x="1226" y="6262"/>
                    </a:cubicBezTo>
                    <a:cubicBezTo>
                      <a:pt x="1594" y="6262"/>
                      <a:pt x="2023" y="6254"/>
                      <a:pt x="2484" y="6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4" name="Google Shape;6714;p23"/>
              <p:cNvSpPr/>
              <p:nvPr/>
            </p:nvSpPr>
            <p:spPr>
              <a:xfrm>
                <a:off x="3982925" y="3153375"/>
                <a:ext cx="163725" cy="88550"/>
              </a:xfrm>
              <a:custGeom>
                <a:avLst/>
                <a:gdLst/>
                <a:ahLst/>
                <a:cxnLst/>
                <a:rect l="l" t="t" r="r" b="b"/>
                <a:pathLst>
                  <a:path w="6549" h="3542" extrusionOk="0">
                    <a:moveTo>
                      <a:pt x="3712" y="0"/>
                    </a:moveTo>
                    <a:cubicBezTo>
                      <a:pt x="3657" y="0"/>
                      <a:pt x="3599" y="2"/>
                      <a:pt x="3537" y="5"/>
                    </a:cubicBezTo>
                    <a:cubicBezTo>
                      <a:pt x="2406" y="53"/>
                      <a:pt x="2644" y="1541"/>
                      <a:pt x="2644" y="1541"/>
                    </a:cubicBezTo>
                    <a:cubicBezTo>
                      <a:pt x="2644" y="1541"/>
                      <a:pt x="2310" y="1482"/>
                      <a:pt x="1959" y="1482"/>
                    </a:cubicBezTo>
                    <a:cubicBezTo>
                      <a:pt x="1722" y="1482"/>
                      <a:pt x="1476" y="1509"/>
                      <a:pt x="1322" y="1601"/>
                    </a:cubicBezTo>
                    <a:cubicBezTo>
                      <a:pt x="941" y="1815"/>
                      <a:pt x="1155" y="2696"/>
                      <a:pt x="1155" y="2696"/>
                    </a:cubicBezTo>
                    <a:cubicBezTo>
                      <a:pt x="1" y="2970"/>
                      <a:pt x="84" y="3541"/>
                      <a:pt x="84" y="3541"/>
                    </a:cubicBezTo>
                    <a:lnTo>
                      <a:pt x="6489" y="3541"/>
                    </a:lnTo>
                    <a:cubicBezTo>
                      <a:pt x="6549" y="2041"/>
                      <a:pt x="4954" y="1648"/>
                      <a:pt x="4942" y="1648"/>
                    </a:cubicBezTo>
                    <a:cubicBezTo>
                      <a:pt x="4287" y="1315"/>
                      <a:pt x="4227" y="993"/>
                      <a:pt x="4394" y="720"/>
                    </a:cubicBezTo>
                    <a:cubicBezTo>
                      <a:pt x="4551" y="461"/>
                      <a:pt x="4645" y="0"/>
                      <a:pt x="37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5" name="Google Shape;6715;p23"/>
              <p:cNvSpPr/>
              <p:nvPr/>
            </p:nvSpPr>
            <p:spPr>
              <a:xfrm>
                <a:off x="3491250" y="1981925"/>
                <a:ext cx="239875" cy="255500"/>
              </a:xfrm>
              <a:custGeom>
                <a:avLst/>
                <a:gdLst/>
                <a:ahLst/>
                <a:cxnLst/>
                <a:rect l="l" t="t" r="r" b="b"/>
                <a:pathLst>
                  <a:path w="9595" h="10220" extrusionOk="0">
                    <a:moveTo>
                      <a:pt x="7607" y="0"/>
                    </a:moveTo>
                    <a:lnTo>
                      <a:pt x="7607" y="0"/>
                    </a:lnTo>
                    <a:cubicBezTo>
                      <a:pt x="7607" y="1"/>
                      <a:pt x="7725" y="4751"/>
                      <a:pt x="5225" y="7132"/>
                    </a:cubicBezTo>
                    <a:cubicBezTo>
                      <a:pt x="4764" y="7556"/>
                      <a:pt x="4368" y="7702"/>
                      <a:pt x="4035" y="7702"/>
                    </a:cubicBezTo>
                    <a:cubicBezTo>
                      <a:pt x="3938" y="7702"/>
                      <a:pt x="3847" y="7689"/>
                      <a:pt x="3761" y="7668"/>
                    </a:cubicBezTo>
                    <a:cubicBezTo>
                      <a:pt x="4023" y="6620"/>
                      <a:pt x="3332" y="5561"/>
                      <a:pt x="2261" y="5394"/>
                    </a:cubicBezTo>
                    <a:cubicBezTo>
                      <a:pt x="2170" y="5381"/>
                      <a:pt x="2080" y="5374"/>
                      <a:pt x="1991" y="5374"/>
                    </a:cubicBezTo>
                    <a:cubicBezTo>
                      <a:pt x="1028" y="5374"/>
                      <a:pt x="196" y="6117"/>
                      <a:pt x="141" y="7108"/>
                    </a:cubicBezTo>
                    <a:cubicBezTo>
                      <a:pt x="1" y="8198"/>
                      <a:pt x="1314" y="10220"/>
                      <a:pt x="3271" y="10220"/>
                    </a:cubicBezTo>
                    <a:cubicBezTo>
                      <a:pt x="4137" y="10220"/>
                      <a:pt x="5129" y="9824"/>
                      <a:pt x="6178" y="8775"/>
                    </a:cubicBezTo>
                    <a:cubicBezTo>
                      <a:pt x="9595" y="5358"/>
                      <a:pt x="7607" y="1"/>
                      <a:pt x="76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6" name="Google Shape;6716;p23"/>
              <p:cNvSpPr/>
              <p:nvPr/>
            </p:nvSpPr>
            <p:spPr>
              <a:xfrm>
                <a:off x="3761775" y="1714675"/>
                <a:ext cx="302200" cy="201400"/>
              </a:xfrm>
              <a:custGeom>
                <a:avLst/>
                <a:gdLst/>
                <a:ahLst/>
                <a:cxnLst/>
                <a:rect l="l" t="t" r="r" b="b"/>
                <a:pathLst>
                  <a:path w="12088" h="8056" extrusionOk="0">
                    <a:moveTo>
                      <a:pt x="7275" y="0"/>
                    </a:moveTo>
                    <a:cubicBezTo>
                      <a:pt x="7217" y="0"/>
                      <a:pt x="7162" y="4"/>
                      <a:pt x="7108" y="10"/>
                    </a:cubicBezTo>
                    <a:lnTo>
                      <a:pt x="7108" y="22"/>
                    </a:lnTo>
                    <a:cubicBezTo>
                      <a:pt x="6025" y="82"/>
                      <a:pt x="5239" y="1058"/>
                      <a:pt x="5394" y="2130"/>
                    </a:cubicBezTo>
                    <a:cubicBezTo>
                      <a:pt x="5536" y="3047"/>
                      <a:pt x="6334" y="3686"/>
                      <a:pt x="7218" y="3686"/>
                    </a:cubicBezTo>
                    <a:cubicBezTo>
                      <a:pt x="7366" y="3686"/>
                      <a:pt x="7517" y="3668"/>
                      <a:pt x="7668" y="3630"/>
                    </a:cubicBezTo>
                    <a:lnTo>
                      <a:pt x="7668" y="3630"/>
                    </a:lnTo>
                    <a:cubicBezTo>
                      <a:pt x="7763" y="4011"/>
                      <a:pt x="7680" y="4511"/>
                      <a:pt x="7132" y="5094"/>
                    </a:cubicBezTo>
                    <a:cubicBezTo>
                      <a:pt x="4958" y="7377"/>
                      <a:pt x="808" y="7477"/>
                      <a:pt x="103" y="7477"/>
                    </a:cubicBezTo>
                    <a:cubicBezTo>
                      <a:pt x="36" y="7477"/>
                      <a:pt x="0" y="7476"/>
                      <a:pt x="0" y="7476"/>
                    </a:cubicBezTo>
                    <a:lnTo>
                      <a:pt x="0" y="7476"/>
                    </a:lnTo>
                    <a:cubicBezTo>
                      <a:pt x="0" y="7476"/>
                      <a:pt x="1554" y="8056"/>
                      <a:pt x="3521" y="8056"/>
                    </a:cubicBezTo>
                    <a:cubicBezTo>
                      <a:pt x="5207" y="8056"/>
                      <a:pt x="7198" y="7630"/>
                      <a:pt x="8775" y="6047"/>
                    </a:cubicBezTo>
                    <a:cubicBezTo>
                      <a:pt x="12088" y="2746"/>
                      <a:pt x="8911" y="0"/>
                      <a:pt x="7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7" name="Google Shape;6717;p23"/>
              <p:cNvSpPr/>
              <p:nvPr/>
            </p:nvSpPr>
            <p:spPr>
              <a:xfrm>
                <a:off x="3568300" y="1788450"/>
                <a:ext cx="305400" cy="290825"/>
              </a:xfrm>
              <a:custGeom>
                <a:avLst/>
                <a:gdLst/>
                <a:ahLst/>
                <a:cxnLst/>
                <a:rect l="l" t="t" r="r" b="b"/>
                <a:pathLst>
                  <a:path w="12216" h="11633" extrusionOk="0">
                    <a:moveTo>
                      <a:pt x="2703" y="0"/>
                    </a:moveTo>
                    <a:lnTo>
                      <a:pt x="1346" y="1346"/>
                    </a:lnTo>
                    <a:lnTo>
                      <a:pt x="1334" y="1358"/>
                    </a:lnTo>
                    <a:lnTo>
                      <a:pt x="0" y="2703"/>
                    </a:lnTo>
                    <a:cubicBezTo>
                      <a:pt x="2715" y="4989"/>
                      <a:pt x="2310" y="6918"/>
                      <a:pt x="2179" y="8001"/>
                    </a:cubicBezTo>
                    <a:cubicBezTo>
                      <a:pt x="2048" y="9073"/>
                      <a:pt x="595" y="9013"/>
                      <a:pt x="595" y="9954"/>
                    </a:cubicBezTo>
                    <a:cubicBezTo>
                      <a:pt x="595" y="10894"/>
                      <a:pt x="1631" y="11002"/>
                      <a:pt x="1631" y="11002"/>
                    </a:cubicBezTo>
                    <a:cubicBezTo>
                      <a:pt x="3179" y="10966"/>
                      <a:pt x="3524" y="9704"/>
                      <a:pt x="3572" y="8716"/>
                    </a:cubicBezTo>
                    <a:cubicBezTo>
                      <a:pt x="4013" y="11383"/>
                      <a:pt x="6263" y="11633"/>
                      <a:pt x="6263" y="11633"/>
                    </a:cubicBezTo>
                    <a:cubicBezTo>
                      <a:pt x="6858" y="10597"/>
                      <a:pt x="5501" y="8657"/>
                      <a:pt x="5501" y="8656"/>
                    </a:cubicBezTo>
                    <a:lnTo>
                      <a:pt x="5501" y="8656"/>
                    </a:lnTo>
                    <a:cubicBezTo>
                      <a:pt x="6932" y="10539"/>
                      <a:pt x="8214" y="11002"/>
                      <a:pt x="9131" y="11002"/>
                    </a:cubicBezTo>
                    <a:cubicBezTo>
                      <a:pt x="9953" y="11002"/>
                      <a:pt x="10482" y="10629"/>
                      <a:pt x="10561" y="10573"/>
                    </a:cubicBezTo>
                    <a:cubicBezTo>
                      <a:pt x="10680" y="10406"/>
                      <a:pt x="12216" y="8227"/>
                      <a:pt x="8656" y="5513"/>
                    </a:cubicBezTo>
                    <a:lnTo>
                      <a:pt x="8656" y="5513"/>
                    </a:lnTo>
                    <a:cubicBezTo>
                      <a:pt x="8657" y="5513"/>
                      <a:pt x="9954" y="6426"/>
                      <a:pt x="10998" y="6426"/>
                    </a:cubicBezTo>
                    <a:cubicBezTo>
                      <a:pt x="11227" y="6426"/>
                      <a:pt x="11444" y="6382"/>
                      <a:pt x="11633" y="6275"/>
                    </a:cubicBezTo>
                    <a:cubicBezTo>
                      <a:pt x="11633" y="6275"/>
                      <a:pt x="11383" y="4025"/>
                      <a:pt x="8704" y="3572"/>
                    </a:cubicBezTo>
                    <a:cubicBezTo>
                      <a:pt x="9692" y="3536"/>
                      <a:pt x="10954" y="3191"/>
                      <a:pt x="10990" y="1643"/>
                    </a:cubicBezTo>
                    <a:cubicBezTo>
                      <a:pt x="10990" y="1643"/>
                      <a:pt x="10894" y="596"/>
                      <a:pt x="9954" y="596"/>
                    </a:cubicBezTo>
                    <a:cubicBezTo>
                      <a:pt x="9001" y="596"/>
                      <a:pt x="9061" y="2060"/>
                      <a:pt x="7989" y="2179"/>
                    </a:cubicBezTo>
                    <a:cubicBezTo>
                      <a:pt x="7672" y="2218"/>
                      <a:pt x="7279" y="2282"/>
                      <a:pt x="6824" y="2282"/>
                    </a:cubicBezTo>
                    <a:cubicBezTo>
                      <a:pt x="5740" y="2282"/>
                      <a:pt x="4304" y="1920"/>
                      <a:pt x="27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8" name="Google Shape;6718;p23"/>
              <p:cNvSpPr/>
              <p:nvPr/>
            </p:nvSpPr>
            <p:spPr>
              <a:xfrm>
                <a:off x="3501625" y="1733050"/>
                <a:ext cx="201825" cy="175825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7033" extrusionOk="0">
                    <a:moveTo>
                      <a:pt x="6333" y="1"/>
                    </a:moveTo>
                    <a:cubicBezTo>
                      <a:pt x="6081" y="1"/>
                      <a:pt x="5947" y="239"/>
                      <a:pt x="5882" y="442"/>
                    </a:cubicBezTo>
                    <a:cubicBezTo>
                      <a:pt x="5811" y="685"/>
                      <a:pt x="5643" y="861"/>
                      <a:pt x="5301" y="861"/>
                    </a:cubicBezTo>
                    <a:cubicBezTo>
                      <a:pt x="5124" y="861"/>
                      <a:pt x="4900" y="814"/>
                      <a:pt x="4620" y="704"/>
                    </a:cubicBezTo>
                    <a:cubicBezTo>
                      <a:pt x="4620" y="704"/>
                      <a:pt x="3969" y="269"/>
                      <a:pt x="3164" y="269"/>
                    </a:cubicBezTo>
                    <a:cubicBezTo>
                      <a:pt x="2700" y="269"/>
                      <a:pt x="2185" y="414"/>
                      <a:pt x="1715" y="871"/>
                    </a:cubicBezTo>
                    <a:cubicBezTo>
                      <a:pt x="334" y="2038"/>
                      <a:pt x="1274" y="3752"/>
                      <a:pt x="1274" y="3752"/>
                    </a:cubicBezTo>
                    <a:cubicBezTo>
                      <a:pt x="1512" y="4598"/>
                      <a:pt x="1274" y="4919"/>
                      <a:pt x="893" y="4990"/>
                    </a:cubicBezTo>
                    <a:cubicBezTo>
                      <a:pt x="524" y="5062"/>
                      <a:pt x="0" y="5383"/>
                      <a:pt x="953" y="6336"/>
                    </a:cubicBezTo>
                    <a:cubicBezTo>
                      <a:pt x="1197" y="6577"/>
                      <a:pt x="1451" y="6667"/>
                      <a:pt x="1694" y="6667"/>
                    </a:cubicBezTo>
                    <a:cubicBezTo>
                      <a:pt x="2412" y="6667"/>
                      <a:pt x="3036" y="5883"/>
                      <a:pt x="3036" y="5883"/>
                    </a:cubicBezTo>
                    <a:cubicBezTo>
                      <a:pt x="3036" y="5883"/>
                      <a:pt x="3643" y="6848"/>
                      <a:pt x="4144" y="7015"/>
                    </a:cubicBezTo>
                    <a:cubicBezTo>
                      <a:pt x="4184" y="7027"/>
                      <a:pt x="4225" y="7032"/>
                      <a:pt x="4266" y="7032"/>
                    </a:cubicBezTo>
                    <a:cubicBezTo>
                      <a:pt x="4746" y="7032"/>
                      <a:pt x="5251" y="6264"/>
                      <a:pt x="5251" y="6264"/>
                    </a:cubicBezTo>
                    <a:cubicBezTo>
                      <a:pt x="5742" y="6602"/>
                      <a:pt x="6104" y="6699"/>
                      <a:pt x="6359" y="6699"/>
                    </a:cubicBezTo>
                    <a:cubicBezTo>
                      <a:pt x="6680" y="6699"/>
                      <a:pt x="6832" y="6546"/>
                      <a:pt x="6858" y="6526"/>
                    </a:cubicBezTo>
                    <a:cubicBezTo>
                      <a:pt x="6906" y="6491"/>
                      <a:pt x="7394" y="6086"/>
                      <a:pt x="6751" y="4907"/>
                    </a:cubicBezTo>
                    <a:cubicBezTo>
                      <a:pt x="6751" y="4907"/>
                      <a:pt x="7703" y="4395"/>
                      <a:pt x="7584" y="3871"/>
                    </a:cubicBezTo>
                    <a:cubicBezTo>
                      <a:pt x="7465" y="3359"/>
                      <a:pt x="6572" y="2657"/>
                      <a:pt x="6572" y="2657"/>
                    </a:cubicBezTo>
                    <a:cubicBezTo>
                      <a:pt x="6572" y="2657"/>
                      <a:pt x="8073" y="1681"/>
                      <a:pt x="7215" y="633"/>
                    </a:cubicBezTo>
                    <a:cubicBezTo>
                      <a:pt x="6824" y="161"/>
                      <a:pt x="6539" y="1"/>
                      <a:pt x="63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9" name="Google Shape;6719;p23"/>
              <p:cNvSpPr/>
              <p:nvPr/>
            </p:nvSpPr>
            <p:spPr>
              <a:xfrm>
                <a:off x="4753275" y="1981925"/>
                <a:ext cx="240150" cy="2555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0220" extrusionOk="0">
                    <a:moveTo>
                      <a:pt x="2000" y="0"/>
                    </a:moveTo>
                    <a:cubicBezTo>
                      <a:pt x="2000" y="1"/>
                      <a:pt x="0" y="5358"/>
                      <a:pt x="3429" y="8775"/>
                    </a:cubicBezTo>
                    <a:cubicBezTo>
                      <a:pt x="4477" y="9824"/>
                      <a:pt x="5470" y="10220"/>
                      <a:pt x="6336" y="10220"/>
                    </a:cubicBezTo>
                    <a:cubicBezTo>
                      <a:pt x="8293" y="10220"/>
                      <a:pt x="9606" y="8198"/>
                      <a:pt x="9465" y="7108"/>
                    </a:cubicBezTo>
                    <a:lnTo>
                      <a:pt x="9453" y="7108"/>
                    </a:lnTo>
                    <a:cubicBezTo>
                      <a:pt x="9399" y="6117"/>
                      <a:pt x="8577" y="5374"/>
                      <a:pt x="7616" y="5374"/>
                    </a:cubicBezTo>
                    <a:cubicBezTo>
                      <a:pt x="7527" y="5374"/>
                      <a:pt x="7437" y="5381"/>
                      <a:pt x="7346" y="5394"/>
                    </a:cubicBezTo>
                    <a:cubicBezTo>
                      <a:pt x="6275" y="5561"/>
                      <a:pt x="5572" y="6620"/>
                      <a:pt x="5846" y="7668"/>
                    </a:cubicBezTo>
                    <a:cubicBezTo>
                      <a:pt x="5757" y="7689"/>
                      <a:pt x="5664" y="7702"/>
                      <a:pt x="5565" y="7702"/>
                    </a:cubicBezTo>
                    <a:cubicBezTo>
                      <a:pt x="5228" y="7702"/>
                      <a:pt x="4833" y="7556"/>
                      <a:pt x="4381" y="7132"/>
                    </a:cubicBezTo>
                    <a:cubicBezTo>
                      <a:pt x="1869" y="4751"/>
                      <a:pt x="2000" y="1"/>
                      <a:pt x="20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0" name="Google Shape;6720;p23"/>
              <p:cNvSpPr/>
              <p:nvPr/>
            </p:nvSpPr>
            <p:spPr>
              <a:xfrm>
                <a:off x="4420700" y="1714675"/>
                <a:ext cx="302225" cy="201400"/>
              </a:xfrm>
              <a:custGeom>
                <a:avLst/>
                <a:gdLst/>
                <a:ahLst/>
                <a:cxnLst/>
                <a:rect l="l" t="t" r="r" b="b"/>
                <a:pathLst>
                  <a:path w="12089" h="8056" extrusionOk="0">
                    <a:moveTo>
                      <a:pt x="4814" y="0"/>
                    </a:moveTo>
                    <a:cubicBezTo>
                      <a:pt x="3178" y="0"/>
                      <a:pt x="1" y="2746"/>
                      <a:pt x="3302" y="6047"/>
                    </a:cubicBezTo>
                    <a:cubicBezTo>
                      <a:pt x="4884" y="7630"/>
                      <a:pt x="6878" y="8056"/>
                      <a:pt x="8566" y="8056"/>
                    </a:cubicBezTo>
                    <a:cubicBezTo>
                      <a:pt x="10535" y="8056"/>
                      <a:pt x="12088" y="7476"/>
                      <a:pt x="12088" y="7476"/>
                    </a:cubicBezTo>
                    <a:lnTo>
                      <a:pt x="12088" y="7476"/>
                    </a:lnTo>
                    <a:cubicBezTo>
                      <a:pt x="12088" y="7476"/>
                      <a:pt x="12053" y="7477"/>
                      <a:pt x="11985" y="7477"/>
                    </a:cubicBezTo>
                    <a:cubicBezTo>
                      <a:pt x="11280" y="7477"/>
                      <a:pt x="7131" y="7377"/>
                      <a:pt x="4957" y="5094"/>
                    </a:cubicBezTo>
                    <a:cubicBezTo>
                      <a:pt x="4409" y="4511"/>
                      <a:pt x="4326" y="4011"/>
                      <a:pt x="4421" y="3630"/>
                    </a:cubicBezTo>
                    <a:lnTo>
                      <a:pt x="4421" y="3630"/>
                    </a:lnTo>
                    <a:cubicBezTo>
                      <a:pt x="4573" y="3668"/>
                      <a:pt x="4725" y="3686"/>
                      <a:pt x="4874" y="3686"/>
                    </a:cubicBezTo>
                    <a:cubicBezTo>
                      <a:pt x="5763" y="3686"/>
                      <a:pt x="6552" y="3047"/>
                      <a:pt x="6695" y="2130"/>
                    </a:cubicBezTo>
                    <a:cubicBezTo>
                      <a:pt x="6862" y="1058"/>
                      <a:pt x="6064" y="82"/>
                      <a:pt x="4980" y="22"/>
                    </a:cubicBezTo>
                    <a:lnTo>
                      <a:pt x="4980" y="10"/>
                    </a:lnTo>
                    <a:cubicBezTo>
                      <a:pt x="4927" y="4"/>
                      <a:pt x="4872" y="0"/>
                      <a:pt x="4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1" name="Google Shape;6721;p23"/>
              <p:cNvSpPr/>
              <p:nvPr/>
            </p:nvSpPr>
            <p:spPr>
              <a:xfrm>
                <a:off x="4610675" y="1788450"/>
                <a:ext cx="305725" cy="290825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1633" extrusionOk="0">
                    <a:moveTo>
                      <a:pt x="9514" y="0"/>
                    </a:moveTo>
                    <a:cubicBezTo>
                      <a:pt x="7912" y="1920"/>
                      <a:pt x="6476" y="2282"/>
                      <a:pt x="5393" y="2282"/>
                    </a:cubicBezTo>
                    <a:cubicBezTo>
                      <a:pt x="4938" y="2282"/>
                      <a:pt x="4544" y="2218"/>
                      <a:pt x="4228" y="2179"/>
                    </a:cubicBezTo>
                    <a:cubicBezTo>
                      <a:pt x="3156" y="2060"/>
                      <a:pt x="3216" y="596"/>
                      <a:pt x="2263" y="596"/>
                    </a:cubicBezTo>
                    <a:cubicBezTo>
                      <a:pt x="1322" y="596"/>
                      <a:pt x="1227" y="1643"/>
                      <a:pt x="1227" y="1643"/>
                    </a:cubicBezTo>
                    <a:cubicBezTo>
                      <a:pt x="1263" y="3191"/>
                      <a:pt x="2525" y="3536"/>
                      <a:pt x="3513" y="3572"/>
                    </a:cubicBezTo>
                    <a:cubicBezTo>
                      <a:pt x="834" y="4025"/>
                      <a:pt x="584" y="6275"/>
                      <a:pt x="584" y="6275"/>
                    </a:cubicBezTo>
                    <a:cubicBezTo>
                      <a:pt x="773" y="6382"/>
                      <a:pt x="990" y="6426"/>
                      <a:pt x="1219" y="6426"/>
                    </a:cubicBezTo>
                    <a:cubicBezTo>
                      <a:pt x="2263" y="6426"/>
                      <a:pt x="3560" y="5513"/>
                      <a:pt x="3561" y="5513"/>
                    </a:cubicBezTo>
                    <a:lnTo>
                      <a:pt x="3561" y="5513"/>
                    </a:lnTo>
                    <a:cubicBezTo>
                      <a:pt x="1" y="8227"/>
                      <a:pt x="1537" y="10406"/>
                      <a:pt x="1656" y="10573"/>
                    </a:cubicBezTo>
                    <a:cubicBezTo>
                      <a:pt x="1735" y="10629"/>
                      <a:pt x="2263" y="11002"/>
                      <a:pt x="3086" y="11002"/>
                    </a:cubicBezTo>
                    <a:cubicBezTo>
                      <a:pt x="4003" y="11002"/>
                      <a:pt x="5285" y="10539"/>
                      <a:pt x="6716" y="8656"/>
                    </a:cubicBezTo>
                    <a:lnTo>
                      <a:pt x="6716" y="8656"/>
                    </a:lnTo>
                    <a:cubicBezTo>
                      <a:pt x="6715" y="8657"/>
                      <a:pt x="5359" y="10597"/>
                      <a:pt x="5954" y="11633"/>
                    </a:cubicBezTo>
                    <a:cubicBezTo>
                      <a:pt x="5954" y="11633"/>
                      <a:pt x="8204" y="11383"/>
                      <a:pt x="8645" y="8716"/>
                    </a:cubicBezTo>
                    <a:cubicBezTo>
                      <a:pt x="8692" y="9704"/>
                      <a:pt x="9038" y="10966"/>
                      <a:pt x="10585" y="11002"/>
                    </a:cubicBezTo>
                    <a:cubicBezTo>
                      <a:pt x="10585" y="11002"/>
                      <a:pt x="11633" y="10918"/>
                      <a:pt x="11633" y="9966"/>
                    </a:cubicBezTo>
                    <a:cubicBezTo>
                      <a:pt x="11633" y="9013"/>
                      <a:pt x="10169" y="9073"/>
                      <a:pt x="10050" y="8001"/>
                    </a:cubicBezTo>
                    <a:cubicBezTo>
                      <a:pt x="9919" y="6930"/>
                      <a:pt x="9514" y="4989"/>
                      <a:pt x="12229" y="2715"/>
                    </a:cubicBezTo>
                    <a:lnTo>
                      <a:pt x="10883" y="1358"/>
                    </a:lnTo>
                    <a:lnTo>
                      <a:pt x="10871" y="1346"/>
                    </a:lnTo>
                    <a:lnTo>
                      <a:pt x="95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2" name="Google Shape;6722;p23"/>
              <p:cNvSpPr/>
              <p:nvPr/>
            </p:nvSpPr>
            <p:spPr>
              <a:xfrm>
                <a:off x="4780950" y="1733050"/>
                <a:ext cx="202125" cy="175825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7033" extrusionOk="0">
                    <a:moveTo>
                      <a:pt x="1742" y="1"/>
                    </a:moveTo>
                    <a:cubicBezTo>
                      <a:pt x="1538" y="1"/>
                      <a:pt x="1255" y="161"/>
                      <a:pt x="869" y="633"/>
                    </a:cubicBezTo>
                    <a:cubicBezTo>
                      <a:pt x="0" y="1681"/>
                      <a:pt x="1500" y="2657"/>
                      <a:pt x="1500" y="2657"/>
                    </a:cubicBezTo>
                    <a:cubicBezTo>
                      <a:pt x="1500" y="2657"/>
                      <a:pt x="607" y="3359"/>
                      <a:pt x="488" y="3871"/>
                    </a:cubicBezTo>
                    <a:cubicBezTo>
                      <a:pt x="369" y="4395"/>
                      <a:pt x="1334" y="4907"/>
                      <a:pt x="1334" y="4907"/>
                    </a:cubicBezTo>
                    <a:cubicBezTo>
                      <a:pt x="679" y="6086"/>
                      <a:pt x="1167" y="6491"/>
                      <a:pt x="1215" y="6526"/>
                    </a:cubicBezTo>
                    <a:cubicBezTo>
                      <a:pt x="1241" y="6546"/>
                      <a:pt x="1393" y="6699"/>
                      <a:pt x="1714" y="6699"/>
                    </a:cubicBezTo>
                    <a:cubicBezTo>
                      <a:pt x="1969" y="6699"/>
                      <a:pt x="2331" y="6602"/>
                      <a:pt x="2822" y="6264"/>
                    </a:cubicBezTo>
                    <a:cubicBezTo>
                      <a:pt x="2822" y="6264"/>
                      <a:pt x="3327" y="7032"/>
                      <a:pt x="3807" y="7032"/>
                    </a:cubicBezTo>
                    <a:cubicBezTo>
                      <a:pt x="3848" y="7032"/>
                      <a:pt x="3889" y="7027"/>
                      <a:pt x="3929" y="7015"/>
                    </a:cubicBezTo>
                    <a:cubicBezTo>
                      <a:pt x="4441" y="6848"/>
                      <a:pt x="5037" y="5883"/>
                      <a:pt x="5037" y="5883"/>
                    </a:cubicBezTo>
                    <a:cubicBezTo>
                      <a:pt x="5037" y="5883"/>
                      <a:pt x="5667" y="6667"/>
                      <a:pt x="6384" y="6667"/>
                    </a:cubicBezTo>
                    <a:cubicBezTo>
                      <a:pt x="6626" y="6667"/>
                      <a:pt x="6879" y="6577"/>
                      <a:pt x="7120" y="6336"/>
                    </a:cubicBezTo>
                    <a:cubicBezTo>
                      <a:pt x="8085" y="5383"/>
                      <a:pt x="7561" y="5062"/>
                      <a:pt x="7180" y="4990"/>
                    </a:cubicBezTo>
                    <a:cubicBezTo>
                      <a:pt x="6811" y="4919"/>
                      <a:pt x="6561" y="4598"/>
                      <a:pt x="6799" y="3752"/>
                    </a:cubicBezTo>
                    <a:cubicBezTo>
                      <a:pt x="6799" y="3752"/>
                      <a:pt x="7739" y="2038"/>
                      <a:pt x="6370" y="871"/>
                    </a:cubicBezTo>
                    <a:cubicBezTo>
                      <a:pt x="5895" y="414"/>
                      <a:pt x="5377" y="269"/>
                      <a:pt x="4912" y="269"/>
                    </a:cubicBezTo>
                    <a:cubicBezTo>
                      <a:pt x="4104" y="269"/>
                      <a:pt x="3453" y="704"/>
                      <a:pt x="3453" y="704"/>
                    </a:cubicBezTo>
                    <a:cubicBezTo>
                      <a:pt x="3172" y="814"/>
                      <a:pt x="2949" y="861"/>
                      <a:pt x="2772" y="861"/>
                    </a:cubicBezTo>
                    <a:cubicBezTo>
                      <a:pt x="2430" y="861"/>
                      <a:pt x="2262" y="685"/>
                      <a:pt x="2191" y="442"/>
                    </a:cubicBezTo>
                    <a:cubicBezTo>
                      <a:pt x="2126" y="239"/>
                      <a:pt x="1992" y="1"/>
                      <a:pt x="17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3" name="Google Shape;6723;p23"/>
              <p:cNvSpPr/>
              <p:nvPr/>
            </p:nvSpPr>
            <p:spPr>
              <a:xfrm>
                <a:off x="3491250" y="2691425"/>
                <a:ext cx="239875" cy="255525"/>
              </a:xfrm>
              <a:custGeom>
                <a:avLst/>
                <a:gdLst/>
                <a:ahLst/>
                <a:cxnLst/>
                <a:rect l="l" t="t" r="r" b="b"/>
                <a:pathLst>
                  <a:path w="9595" h="10221" extrusionOk="0">
                    <a:moveTo>
                      <a:pt x="3271" y="1"/>
                    </a:moveTo>
                    <a:cubicBezTo>
                      <a:pt x="1314" y="1"/>
                      <a:pt x="1" y="2023"/>
                      <a:pt x="141" y="3112"/>
                    </a:cubicBezTo>
                    <a:cubicBezTo>
                      <a:pt x="196" y="4104"/>
                      <a:pt x="1028" y="4846"/>
                      <a:pt x="1991" y="4846"/>
                    </a:cubicBezTo>
                    <a:cubicBezTo>
                      <a:pt x="2080" y="4846"/>
                      <a:pt x="2170" y="4840"/>
                      <a:pt x="2261" y="4827"/>
                    </a:cubicBezTo>
                    <a:cubicBezTo>
                      <a:pt x="3332" y="4660"/>
                      <a:pt x="4023" y="3600"/>
                      <a:pt x="3761" y="2553"/>
                    </a:cubicBezTo>
                    <a:cubicBezTo>
                      <a:pt x="3847" y="2531"/>
                      <a:pt x="3938" y="2519"/>
                      <a:pt x="4035" y="2519"/>
                    </a:cubicBezTo>
                    <a:cubicBezTo>
                      <a:pt x="4368" y="2519"/>
                      <a:pt x="4764" y="2665"/>
                      <a:pt x="5225" y="3088"/>
                    </a:cubicBezTo>
                    <a:cubicBezTo>
                      <a:pt x="7726" y="5470"/>
                      <a:pt x="7607" y="10220"/>
                      <a:pt x="7607" y="10220"/>
                    </a:cubicBezTo>
                    <a:cubicBezTo>
                      <a:pt x="7607" y="10220"/>
                      <a:pt x="9595" y="4874"/>
                      <a:pt x="6178" y="1445"/>
                    </a:cubicBezTo>
                    <a:cubicBezTo>
                      <a:pt x="5129" y="397"/>
                      <a:pt x="4137" y="1"/>
                      <a:pt x="32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4" name="Google Shape;6724;p23"/>
              <p:cNvSpPr/>
              <p:nvPr/>
            </p:nvSpPr>
            <p:spPr>
              <a:xfrm>
                <a:off x="3761775" y="3012800"/>
                <a:ext cx="302200" cy="201400"/>
              </a:xfrm>
              <a:custGeom>
                <a:avLst/>
                <a:gdLst/>
                <a:ahLst/>
                <a:cxnLst/>
                <a:rect l="l" t="t" r="r" b="b"/>
                <a:pathLst>
                  <a:path w="12088" h="8056" extrusionOk="0">
                    <a:moveTo>
                      <a:pt x="3521" y="0"/>
                    </a:moveTo>
                    <a:cubicBezTo>
                      <a:pt x="1554" y="0"/>
                      <a:pt x="0" y="580"/>
                      <a:pt x="0" y="580"/>
                    </a:cubicBezTo>
                    <a:cubicBezTo>
                      <a:pt x="0" y="580"/>
                      <a:pt x="36" y="579"/>
                      <a:pt x="103" y="579"/>
                    </a:cubicBezTo>
                    <a:cubicBezTo>
                      <a:pt x="808" y="579"/>
                      <a:pt x="4958" y="678"/>
                      <a:pt x="7132" y="2961"/>
                    </a:cubicBezTo>
                    <a:cubicBezTo>
                      <a:pt x="7680" y="3545"/>
                      <a:pt x="7763" y="4045"/>
                      <a:pt x="7668" y="4426"/>
                    </a:cubicBezTo>
                    <a:cubicBezTo>
                      <a:pt x="7517" y="4388"/>
                      <a:pt x="7366" y="4370"/>
                      <a:pt x="7218" y="4370"/>
                    </a:cubicBezTo>
                    <a:cubicBezTo>
                      <a:pt x="6334" y="4370"/>
                      <a:pt x="5536" y="5008"/>
                      <a:pt x="5394" y="5926"/>
                    </a:cubicBezTo>
                    <a:cubicBezTo>
                      <a:pt x="5239" y="6997"/>
                      <a:pt x="6025" y="7974"/>
                      <a:pt x="7108" y="8033"/>
                    </a:cubicBezTo>
                    <a:lnTo>
                      <a:pt x="7108" y="8045"/>
                    </a:lnTo>
                    <a:cubicBezTo>
                      <a:pt x="7162" y="8052"/>
                      <a:pt x="7217" y="8055"/>
                      <a:pt x="7275" y="8055"/>
                    </a:cubicBezTo>
                    <a:cubicBezTo>
                      <a:pt x="8911" y="8055"/>
                      <a:pt x="12088" y="5310"/>
                      <a:pt x="8775" y="2009"/>
                    </a:cubicBezTo>
                    <a:cubicBezTo>
                      <a:pt x="7198" y="426"/>
                      <a:pt x="5207" y="0"/>
                      <a:pt x="35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5" name="Google Shape;6725;p23"/>
              <p:cNvSpPr/>
              <p:nvPr/>
            </p:nvSpPr>
            <p:spPr>
              <a:xfrm>
                <a:off x="3568300" y="2849575"/>
                <a:ext cx="305400" cy="290850"/>
              </a:xfrm>
              <a:custGeom>
                <a:avLst/>
                <a:gdLst/>
                <a:ahLst/>
                <a:cxnLst/>
                <a:rect l="l" t="t" r="r" b="b"/>
                <a:pathLst>
                  <a:path w="12216" h="11634" extrusionOk="0">
                    <a:moveTo>
                      <a:pt x="6263" y="1"/>
                    </a:moveTo>
                    <a:lnTo>
                      <a:pt x="6263" y="1"/>
                    </a:lnTo>
                    <a:cubicBezTo>
                      <a:pt x="6263" y="1"/>
                      <a:pt x="4013" y="251"/>
                      <a:pt x="3572" y="2918"/>
                    </a:cubicBezTo>
                    <a:cubicBezTo>
                      <a:pt x="3524" y="1930"/>
                      <a:pt x="3179" y="668"/>
                      <a:pt x="1631" y="632"/>
                    </a:cubicBezTo>
                    <a:cubicBezTo>
                      <a:pt x="1631" y="632"/>
                      <a:pt x="595" y="715"/>
                      <a:pt x="595" y="1680"/>
                    </a:cubicBezTo>
                    <a:cubicBezTo>
                      <a:pt x="595" y="2632"/>
                      <a:pt x="2048" y="2561"/>
                      <a:pt x="2179" y="3644"/>
                    </a:cubicBezTo>
                    <a:cubicBezTo>
                      <a:pt x="2298" y="4716"/>
                      <a:pt x="2715" y="6657"/>
                      <a:pt x="0" y="8931"/>
                    </a:cubicBezTo>
                    <a:lnTo>
                      <a:pt x="1334" y="10276"/>
                    </a:lnTo>
                    <a:lnTo>
                      <a:pt x="1346" y="10288"/>
                    </a:lnTo>
                    <a:lnTo>
                      <a:pt x="2703" y="11633"/>
                    </a:lnTo>
                    <a:cubicBezTo>
                      <a:pt x="4304" y="9713"/>
                      <a:pt x="5740" y="9352"/>
                      <a:pt x="6824" y="9352"/>
                    </a:cubicBezTo>
                    <a:cubicBezTo>
                      <a:pt x="7279" y="9352"/>
                      <a:pt x="7672" y="9416"/>
                      <a:pt x="7989" y="9455"/>
                    </a:cubicBezTo>
                    <a:cubicBezTo>
                      <a:pt x="9061" y="9574"/>
                      <a:pt x="9001" y="11038"/>
                      <a:pt x="9954" y="11038"/>
                    </a:cubicBezTo>
                    <a:cubicBezTo>
                      <a:pt x="10894" y="11038"/>
                      <a:pt x="10990" y="9990"/>
                      <a:pt x="10990" y="9990"/>
                    </a:cubicBezTo>
                    <a:cubicBezTo>
                      <a:pt x="10954" y="8443"/>
                      <a:pt x="9692" y="8097"/>
                      <a:pt x="8704" y="8062"/>
                    </a:cubicBezTo>
                    <a:cubicBezTo>
                      <a:pt x="11383" y="7609"/>
                      <a:pt x="11633" y="5359"/>
                      <a:pt x="11633" y="5359"/>
                    </a:cubicBezTo>
                    <a:cubicBezTo>
                      <a:pt x="11444" y="5252"/>
                      <a:pt x="11227" y="5208"/>
                      <a:pt x="10998" y="5208"/>
                    </a:cubicBezTo>
                    <a:cubicBezTo>
                      <a:pt x="9953" y="5208"/>
                      <a:pt x="8656" y="6121"/>
                      <a:pt x="8656" y="6121"/>
                    </a:cubicBezTo>
                    <a:cubicBezTo>
                      <a:pt x="12216" y="3406"/>
                      <a:pt x="10680" y="1227"/>
                      <a:pt x="10561" y="1061"/>
                    </a:cubicBezTo>
                    <a:cubicBezTo>
                      <a:pt x="10482" y="1004"/>
                      <a:pt x="9953" y="631"/>
                      <a:pt x="9131" y="631"/>
                    </a:cubicBezTo>
                    <a:cubicBezTo>
                      <a:pt x="8214" y="631"/>
                      <a:pt x="6932" y="1095"/>
                      <a:pt x="5501" y="2978"/>
                    </a:cubicBezTo>
                    <a:cubicBezTo>
                      <a:pt x="5501" y="2978"/>
                      <a:pt x="6858" y="1037"/>
                      <a:pt x="6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6" name="Google Shape;6726;p23"/>
              <p:cNvSpPr/>
              <p:nvPr/>
            </p:nvSpPr>
            <p:spPr>
              <a:xfrm>
                <a:off x="3501625" y="3020225"/>
                <a:ext cx="201825" cy="175600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7024" extrusionOk="0">
                    <a:moveTo>
                      <a:pt x="4274" y="1"/>
                    </a:moveTo>
                    <a:cubicBezTo>
                      <a:pt x="4230" y="1"/>
                      <a:pt x="4187" y="7"/>
                      <a:pt x="4144" y="21"/>
                    </a:cubicBezTo>
                    <a:cubicBezTo>
                      <a:pt x="3643" y="176"/>
                      <a:pt x="3036" y="1140"/>
                      <a:pt x="3036" y="1140"/>
                    </a:cubicBezTo>
                    <a:cubicBezTo>
                      <a:pt x="3036" y="1140"/>
                      <a:pt x="2412" y="357"/>
                      <a:pt x="1694" y="357"/>
                    </a:cubicBezTo>
                    <a:cubicBezTo>
                      <a:pt x="1451" y="357"/>
                      <a:pt x="1197" y="447"/>
                      <a:pt x="953" y="688"/>
                    </a:cubicBezTo>
                    <a:cubicBezTo>
                      <a:pt x="0" y="1640"/>
                      <a:pt x="524" y="1962"/>
                      <a:pt x="893" y="2033"/>
                    </a:cubicBezTo>
                    <a:cubicBezTo>
                      <a:pt x="1274" y="2105"/>
                      <a:pt x="1512" y="2426"/>
                      <a:pt x="1274" y="3271"/>
                    </a:cubicBezTo>
                    <a:cubicBezTo>
                      <a:pt x="1274" y="3271"/>
                      <a:pt x="334" y="4986"/>
                      <a:pt x="1715" y="6153"/>
                    </a:cubicBezTo>
                    <a:cubicBezTo>
                      <a:pt x="2185" y="6614"/>
                      <a:pt x="2699" y="6760"/>
                      <a:pt x="3163" y="6760"/>
                    </a:cubicBezTo>
                    <a:cubicBezTo>
                      <a:pt x="3968" y="6760"/>
                      <a:pt x="4620" y="6319"/>
                      <a:pt x="4620" y="6319"/>
                    </a:cubicBezTo>
                    <a:cubicBezTo>
                      <a:pt x="4900" y="6210"/>
                      <a:pt x="5124" y="6162"/>
                      <a:pt x="5301" y="6162"/>
                    </a:cubicBezTo>
                    <a:cubicBezTo>
                      <a:pt x="5643" y="6162"/>
                      <a:pt x="5811" y="6338"/>
                      <a:pt x="5882" y="6581"/>
                    </a:cubicBezTo>
                    <a:cubicBezTo>
                      <a:pt x="5947" y="6784"/>
                      <a:pt x="6081" y="7023"/>
                      <a:pt x="6333" y="7023"/>
                    </a:cubicBezTo>
                    <a:cubicBezTo>
                      <a:pt x="6539" y="7023"/>
                      <a:pt x="6824" y="6863"/>
                      <a:pt x="7215" y="6391"/>
                    </a:cubicBezTo>
                    <a:cubicBezTo>
                      <a:pt x="8073" y="5355"/>
                      <a:pt x="6572" y="4367"/>
                      <a:pt x="6572" y="4367"/>
                    </a:cubicBezTo>
                    <a:cubicBezTo>
                      <a:pt x="6572" y="4367"/>
                      <a:pt x="7465" y="3676"/>
                      <a:pt x="7584" y="3152"/>
                    </a:cubicBezTo>
                    <a:cubicBezTo>
                      <a:pt x="7703" y="2640"/>
                      <a:pt x="6751" y="2128"/>
                      <a:pt x="6751" y="2128"/>
                    </a:cubicBezTo>
                    <a:cubicBezTo>
                      <a:pt x="7394" y="950"/>
                      <a:pt x="6906" y="533"/>
                      <a:pt x="6858" y="497"/>
                    </a:cubicBezTo>
                    <a:cubicBezTo>
                      <a:pt x="6832" y="477"/>
                      <a:pt x="6680" y="325"/>
                      <a:pt x="6359" y="325"/>
                    </a:cubicBezTo>
                    <a:cubicBezTo>
                      <a:pt x="6104" y="325"/>
                      <a:pt x="5742" y="421"/>
                      <a:pt x="5251" y="759"/>
                    </a:cubicBezTo>
                    <a:cubicBezTo>
                      <a:pt x="5251" y="759"/>
                      <a:pt x="4752" y="1"/>
                      <a:pt x="42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7" name="Google Shape;6727;p23"/>
              <p:cNvSpPr/>
              <p:nvPr/>
            </p:nvSpPr>
            <p:spPr>
              <a:xfrm>
                <a:off x="4753250" y="2691425"/>
                <a:ext cx="240175" cy="255525"/>
              </a:xfrm>
              <a:custGeom>
                <a:avLst/>
                <a:gdLst/>
                <a:ahLst/>
                <a:cxnLst/>
                <a:rect l="l" t="t" r="r" b="b"/>
                <a:pathLst>
                  <a:path w="9607" h="10221" extrusionOk="0">
                    <a:moveTo>
                      <a:pt x="6337" y="1"/>
                    </a:moveTo>
                    <a:cubicBezTo>
                      <a:pt x="5471" y="1"/>
                      <a:pt x="4478" y="397"/>
                      <a:pt x="3430" y="1445"/>
                    </a:cubicBezTo>
                    <a:cubicBezTo>
                      <a:pt x="1" y="4874"/>
                      <a:pt x="2001" y="10220"/>
                      <a:pt x="2001" y="10220"/>
                    </a:cubicBezTo>
                    <a:cubicBezTo>
                      <a:pt x="2001" y="10220"/>
                      <a:pt x="1870" y="5470"/>
                      <a:pt x="4382" y="3088"/>
                    </a:cubicBezTo>
                    <a:cubicBezTo>
                      <a:pt x="4834" y="2665"/>
                      <a:pt x="5229" y="2519"/>
                      <a:pt x="5566" y="2519"/>
                    </a:cubicBezTo>
                    <a:cubicBezTo>
                      <a:pt x="5665" y="2519"/>
                      <a:pt x="5758" y="2531"/>
                      <a:pt x="5847" y="2553"/>
                    </a:cubicBezTo>
                    <a:cubicBezTo>
                      <a:pt x="5573" y="3600"/>
                      <a:pt x="6276" y="4660"/>
                      <a:pt x="7347" y="4827"/>
                    </a:cubicBezTo>
                    <a:cubicBezTo>
                      <a:pt x="7438" y="4840"/>
                      <a:pt x="7528" y="4846"/>
                      <a:pt x="7617" y="4846"/>
                    </a:cubicBezTo>
                    <a:cubicBezTo>
                      <a:pt x="8578" y="4846"/>
                      <a:pt x="9400" y="4104"/>
                      <a:pt x="9454" y="3112"/>
                    </a:cubicBezTo>
                    <a:lnTo>
                      <a:pt x="9466" y="3112"/>
                    </a:lnTo>
                    <a:cubicBezTo>
                      <a:pt x="9607" y="2023"/>
                      <a:pt x="8294" y="1"/>
                      <a:pt x="6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8" name="Google Shape;6728;p23"/>
              <p:cNvSpPr/>
              <p:nvPr/>
            </p:nvSpPr>
            <p:spPr>
              <a:xfrm>
                <a:off x="4420700" y="3012800"/>
                <a:ext cx="302225" cy="201400"/>
              </a:xfrm>
              <a:custGeom>
                <a:avLst/>
                <a:gdLst/>
                <a:ahLst/>
                <a:cxnLst/>
                <a:rect l="l" t="t" r="r" b="b"/>
                <a:pathLst>
                  <a:path w="12089" h="8056" extrusionOk="0">
                    <a:moveTo>
                      <a:pt x="8566" y="0"/>
                    </a:moveTo>
                    <a:cubicBezTo>
                      <a:pt x="6878" y="0"/>
                      <a:pt x="4884" y="426"/>
                      <a:pt x="3302" y="2009"/>
                    </a:cubicBezTo>
                    <a:cubicBezTo>
                      <a:pt x="1" y="5310"/>
                      <a:pt x="3178" y="8055"/>
                      <a:pt x="4814" y="8055"/>
                    </a:cubicBezTo>
                    <a:cubicBezTo>
                      <a:pt x="4872" y="8055"/>
                      <a:pt x="4927" y="8052"/>
                      <a:pt x="4980" y="8045"/>
                    </a:cubicBezTo>
                    <a:lnTo>
                      <a:pt x="4980" y="8033"/>
                    </a:lnTo>
                    <a:cubicBezTo>
                      <a:pt x="6064" y="7974"/>
                      <a:pt x="6862" y="6997"/>
                      <a:pt x="6695" y="5926"/>
                    </a:cubicBezTo>
                    <a:cubicBezTo>
                      <a:pt x="6552" y="5008"/>
                      <a:pt x="5763" y="4370"/>
                      <a:pt x="4874" y="4370"/>
                    </a:cubicBezTo>
                    <a:cubicBezTo>
                      <a:pt x="4725" y="4370"/>
                      <a:pt x="4573" y="4388"/>
                      <a:pt x="4421" y="4426"/>
                    </a:cubicBezTo>
                    <a:cubicBezTo>
                      <a:pt x="4326" y="4045"/>
                      <a:pt x="4409" y="3545"/>
                      <a:pt x="4957" y="2961"/>
                    </a:cubicBezTo>
                    <a:cubicBezTo>
                      <a:pt x="7131" y="678"/>
                      <a:pt x="11280" y="579"/>
                      <a:pt x="11985" y="579"/>
                    </a:cubicBezTo>
                    <a:cubicBezTo>
                      <a:pt x="12053" y="579"/>
                      <a:pt x="12088" y="580"/>
                      <a:pt x="12088" y="580"/>
                    </a:cubicBezTo>
                    <a:cubicBezTo>
                      <a:pt x="12088" y="580"/>
                      <a:pt x="10535" y="0"/>
                      <a:pt x="8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9" name="Google Shape;6729;p23"/>
              <p:cNvSpPr/>
              <p:nvPr/>
            </p:nvSpPr>
            <p:spPr>
              <a:xfrm>
                <a:off x="4610675" y="2849575"/>
                <a:ext cx="305725" cy="290850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1634" extrusionOk="0">
                    <a:moveTo>
                      <a:pt x="5954" y="1"/>
                    </a:moveTo>
                    <a:lnTo>
                      <a:pt x="5954" y="1"/>
                    </a:lnTo>
                    <a:cubicBezTo>
                      <a:pt x="5359" y="1037"/>
                      <a:pt x="6716" y="2978"/>
                      <a:pt x="6716" y="2978"/>
                    </a:cubicBezTo>
                    <a:cubicBezTo>
                      <a:pt x="5285" y="1095"/>
                      <a:pt x="4003" y="631"/>
                      <a:pt x="3086" y="631"/>
                    </a:cubicBezTo>
                    <a:cubicBezTo>
                      <a:pt x="2263" y="631"/>
                      <a:pt x="1735" y="1004"/>
                      <a:pt x="1656" y="1061"/>
                    </a:cubicBezTo>
                    <a:cubicBezTo>
                      <a:pt x="1537" y="1227"/>
                      <a:pt x="1" y="3406"/>
                      <a:pt x="3561" y="6121"/>
                    </a:cubicBezTo>
                    <a:cubicBezTo>
                      <a:pt x="3561" y="6121"/>
                      <a:pt x="2263" y="5208"/>
                      <a:pt x="1219" y="5208"/>
                    </a:cubicBezTo>
                    <a:cubicBezTo>
                      <a:pt x="990" y="5208"/>
                      <a:pt x="773" y="5252"/>
                      <a:pt x="584" y="5359"/>
                    </a:cubicBezTo>
                    <a:cubicBezTo>
                      <a:pt x="584" y="5359"/>
                      <a:pt x="834" y="7609"/>
                      <a:pt x="3513" y="8062"/>
                    </a:cubicBezTo>
                    <a:cubicBezTo>
                      <a:pt x="2525" y="8097"/>
                      <a:pt x="1263" y="8443"/>
                      <a:pt x="1227" y="9990"/>
                    </a:cubicBezTo>
                    <a:cubicBezTo>
                      <a:pt x="1227" y="9990"/>
                      <a:pt x="1322" y="11038"/>
                      <a:pt x="2263" y="11038"/>
                    </a:cubicBezTo>
                    <a:cubicBezTo>
                      <a:pt x="3216" y="11038"/>
                      <a:pt x="3156" y="9574"/>
                      <a:pt x="4228" y="9455"/>
                    </a:cubicBezTo>
                    <a:cubicBezTo>
                      <a:pt x="4544" y="9416"/>
                      <a:pt x="4938" y="9352"/>
                      <a:pt x="5393" y="9352"/>
                    </a:cubicBezTo>
                    <a:cubicBezTo>
                      <a:pt x="6476" y="9352"/>
                      <a:pt x="7912" y="9713"/>
                      <a:pt x="9514" y="11633"/>
                    </a:cubicBezTo>
                    <a:lnTo>
                      <a:pt x="10871" y="10288"/>
                    </a:lnTo>
                    <a:lnTo>
                      <a:pt x="10883" y="10276"/>
                    </a:lnTo>
                    <a:lnTo>
                      <a:pt x="12229" y="8919"/>
                    </a:lnTo>
                    <a:cubicBezTo>
                      <a:pt x="9514" y="6645"/>
                      <a:pt x="9919" y="4704"/>
                      <a:pt x="10050" y="3632"/>
                    </a:cubicBezTo>
                    <a:cubicBezTo>
                      <a:pt x="10169" y="2561"/>
                      <a:pt x="11633" y="2620"/>
                      <a:pt x="11633" y="1668"/>
                    </a:cubicBezTo>
                    <a:cubicBezTo>
                      <a:pt x="11633" y="715"/>
                      <a:pt x="10585" y="632"/>
                      <a:pt x="10585" y="632"/>
                    </a:cubicBezTo>
                    <a:cubicBezTo>
                      <a:pt x="9038" y="668"/>
                      <a:pt x="8692" y="1930"/>
                      <a:pt x="8645" y="2918"/>
                    </a:cubicBezTo>
                    <a:cubicBezTo>
                      <a:pt x="8204" y="251"/>
                      <a:pt x="5954" y="1"/>
                      <a:pt x="59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0" name="Google Shape;6730;p23"/>
              <p:cNvSpPr/>
              <p:nvPr/>
            </p:nvSpPr>
            <p:spPr>
              <a:xfrm>
                <a:off x="4780950" y="3020225"/>
                <a:ext cx="202125" cy="17560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7024" extrusionOk="0">
                    <a:moveTo>
                      <a:pt x="3798" y="1"/>
                    </a:moveTo>
                    <a:cubicBezTo>
                      <a:pt x="3321" y="1"/>
                      <a:pt x="2822" y="759"/>
                      <a:pt x="2822" y="759"/>
                    </a:cubicBezTo>
                    <a:cubicBezTo>
                      <a:pt x="2331" y="421"/>
                      <a:pt x="1969" y="325"/>
                      <a:pt x="1714" y="325"/>
                    </a:cubicBezTo>
                    <a:cubicBezTo>
                      <a:pt x="1393" y="325"/>
                      <a:pt x="1241" y="477"/>
                      <a:pt x="1215" y="497"/>
                    </a:cubicBezTo>
                    <a:cubicBezTo>
                      <a:pt x="1167" y="533"/>
                      <a:pt x="679" y="950"/>
                      <a:pt x="1334" y="2128"/>
                    </a:cubicBezTo>
                    <a:cubicBezTo>
                      <a:pt x="1334" y="2128"/>
                      <a:pt x="369" y="2640"/>
                      <a:pt x="488" y="3152"/>
                    </a:cubicBezTo>
                    <a:cubicBezTo>
                      <a:pt x="607" y="3676"/>
                      <a:pt x="1500" y="4367"/>
                      <a:pt x="1500" y="4367"/>
                    </a:cubicBezTo>
                    <a:cubicBezTo>
                      <a:pt x="1500" y="4367"/>
                      <a:pt x="0" y="5355"/>
                      <a:pt x="869" y="6391"/>
                    </a:cubicBezTo>
                    <a:cubicBezTo>
                      <a:pt x="1255" y="6863"/>
                      <a:pt x="1538" y="7023"/>
                      <a:pt x="1742" y="7023"/>
                    </a:cubicBezTo>
                    <a:cubicBezTo>
                      <a:pt x="1992" y="7023"/>
                      <a:pt x="2126" y="6784"/>
                      <a:pt x="2191" y="6581"/>
                    </a:cubicBezTo>
                    <a:cubicBezTo>
                      <a:pt x="2262" y="6338"/>
                      <a:pt x="2430" y="6162"/>
                      <a:pt x="2772" y="6162"/>
                    </a:cubicBezTo>
                    <a:cubicBezTo>
                      <a:pt x="2949" y="6162"/>
                      <a:pt x="3172" y="6210"/>
                      <a:pt x="3453" y="6319"/>
                    </a:cubicBezTo>
                    <a:cubicBezTo>
                      <a:pt x="3453" y="6319"/>
                      <a:pt x="4105" y="6760"/>
                      <a:pt x="4913" y="6760"/>
                    </a:cubicBezTo>
                    <a:cubicBezTo>
                      <a:pt x="5378" y="6760"/>
                      <a:pt x="5896" y="6614"/>
                      <a:pt x="6370" y="6153"/>
                    </a:cubicBezTo>
                    <a:cubicBezTo>
                      <a:pt x="7739" y="4986"/>
                      <a:pt x="6799" y="3271"/>
                      <a:pt x="6799" y="3271"/>
                    </a:cubicBezTo>
                    <a:cubicBezTo>
                      <a:pt x="6561" y="2426"/>
                      <a:pt x="6811" y="2105"/>
                      <a:pt x="7180" y="2033"/>
                    </a:cubicBezTo>
                    <a:cubicBezTo>
                      <a:pt x="7561" y="1962"/>
                      <a:pt x="8085" y="1640"/>
                      <a:pt x="7120" y="688"/>
                    </a:cubicBezTo>
                    <a:cubicBezTo>
                      <a:pt x="6879" y="447"/>
                      <a:pt x="6626" y="357"/>
                      <a:pt x="6384" y="357"/>
                    </a:cubicBezTo>
                    <a:cubicBezTo>
                      <a:pt x="5667" y="357"/>
                      <a:pt x="5037" y="1140"/>
                      <a:pt x="5037" y="1140"/>
                    </a:cubicBezTo>
                    <a:cubicBezTo>
                      <a:pt x="5037" y="1140"/>
                      <a:pt x="4441" y="176"/>
                      <a:pt x="3929" y="21"/>
                    </a:cubicBezTo>
                    <a:cubicBezTo>
                      <a:pt x="3886" y="7"/>
                      <a:pt x="3842" y="1"/>
                      <a:pt x="37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1" name="Google Shape;6731;p23"/>
              <p:cNvSpPr/>
              <p:nvPr/>
            </p:nvSpPr>
            <p:spPr>
              <a:xfrm>
                <a:off x="4011325" y="1863750"/>
                <a:ext cx="465625" cy="289100"/>
              </a:xfrm>
              <a:custGeom>
                <a:avLst/>
                <a:gdLst/>
                <a:ahLst/>
                <a:cxnLst/>
                <a:rect l="l" t="t" r="r" b="b"/>
                <a:pathLst>
                  <a:path w="18625" h="11564" extrusionOk="0">
                    <a:moveTo>
                      <a:pt x="9306" y="1"/>
                    </a:moveTo>
                    <a:cubicBezTo>
                      <a:pt x="7651" y="274"/>
                      <a:pt x="7437" y="2322"/>
                      <a:pt x="7437" y="2322"/>
                    </a:cubicBezTo>
                    <a:cubicBezTo>
                      <a:pt x="7315" y="2299"/>
                      <a:pt x="7207" y="2288"/>
                      <a:pt x="7112" y="2288"/>
                    </a:cubicBezTo>
                    <a:cubicBezTo>
                      <a:pt x="5763" y="2288"/>
                      <a:pt x="7041" y="4544"/>
                      <a:pt x="7675" y="5823"/>
                    </a:cubicBezTo>
                    <a:cubicBezTo>
                      <a:pt x="8256" y="7015"/>
                      <a:pt x="7600" y="8062"/>
                      <a:pt x="6988" y="8062"/>
                    </a:cubicBezTo>
                    <a:cubicBezTo>
                      <a:pt x="6897" y="8062"/>
                      <a:pt x="6807" y="8039"/>
                      <a:pt x="6723" y="7990"/>
                    </a:cubicBezTo>
                    <a:cubicBezTo>
                      <a:pt x="6080" y="7597"/>
                      <a:pt x="6604" y="5251"/>
                      <a:pt x="5473" y="4156"/>
                    </a:cubicBezTo>
                    <a:cubicBezTo>
                      <a:pt x="5190" y="3877"/>
                      <a:pt x="4936" y="3772"/>
                      <a:pt x="4712" y="3772"/>
                    </a:cubicBezTo>
                    <a:cubicBezTo>
                      <a:pt x="4049" y="3772"/>
                      <a:pt x="3663" y="4692"/>
                      <a:pt x="3663" y="4692"/>
                    </a:cubicBezTo>
                    <a:lnTo>
                      <a:pt x="2770" y="4358"/>
                    </a:lnTo>
                    <a:cubicBezTo>
                      <a:pt x="2712" y="4356"/>
                      <a:pt x="2656" y="4355"/>
                      <a:pt x="2602" y="4355"/>
                    </a:cubicBezTo>
                    <a:cubicBezTo>
                      <a:pt x="0" y="4355"/>
                      <a:pt x="1520" y="6823"/>
                      <a:pt x="1520" y="6823"/>
                    </a:cubicBezTo>
                    <a:cubicBezTo>
                      <a:pt x="1744" y="6754"/>
                      <a:pt x="1946" y="6723"/>
                      <a:pt x="2130" y="6723"/>
                    </a:cubicBezTo>
                    <a:cubicBezTo>
                      <a:pt x="3411" y="6723"/>
                      <a:pt x="3802" y="8246"/>
                      <a:pt x="4520" y="9287"/>
                    </a:cubicBezTo>
                    <a:cubicBezTo>
                      <a:pt x="5242" y="10334"/>
                      <a:pt x="5265" y="11564"/>
                      <a:pt x="6521" y="11564"/>
                    </a:cubicBezTo>
                    <a:cubicBezTo>
                      <a:pt x="6694" y="11564"/>
                      <a:pt x="6890" y="11541"/>
                      <a:pt x="7116" y="11490"/>
                    </a:cubicBezTo>
                    <a:cubicBezTo>
                      <a:pt x="8985" y="11073"/>
                      <a:pt x="9283" y="4918"/>
                      <a:pt x="9283" y="4918"/>
                    </a:cubicBezTo>
                    <a:lnTo>
                      <a:pt x="9318" y="4406"/>
                    </a:lnTo>
                    <a:lnTo>
                      <a:pt x="9354" y="4918"/>
                    </a:lnTo>
                    <a:cubicBezTo>
                      <a:pt x="9354" y="4918"/>
                      <a:pt x="9652" y="11073"/>
                      <a:pt x="11509" y="11490"/>
                    </a:cubicBezTo>
                    <a:cubicBezTo>
                      <a:pt x="11734" y="11541"/>
                      <a:pt x="11931" y="11564"/>
                      <a:pt x="12104" y="11564"/>
                    </a:cubicBezTo>
                    <a:cubicBezTo>
                      <a:pt x="13362" y="11564"/>
                      <a:pt x="13394" y="10334"/>
                      <a:pt x="14116" y="9287"/>
                    </a:cubicBezTo>
                    <a:cubicBezTo>
                      <a:pt x="14824" y="8246"/>
                      <a:pt x="15223" y="6723"/>
                      <a:pt x="16498" y="6723"/>
                    </a:cubicBezTo>
                    <a:cubicBezTo>
                      <a:pt x="16681" y="6723"/>
                      <a:pt x="16882" y="6754"/>
                      <a:pt x="17105" y="6823"/>
                    </a:cubicBezTo>
                    <a:cubicBezTo>
                      <a:pt x="17105" y="6823"/>
                      <a:pt x="18624" y="4355"/>
                      <a:pt x="16034" y="4355"/>
                    </a:cubicBezTo>
                    <a:cubicBezTo>
                      <a:pt x="15980" y="4355"/>
                      <a:pt x="15924" y="4356"/>
                      <a:pt x="15867" y="4358"/>
                    </a:cubicBezTo>
                    <a:lnTo>
                      <a:pt x="14974" y="4692"/>
                    </a:lnTo>
                    <a:cubicBezTo>
                      <a:pt x="14974" y="4692"/>
                      <a:pt x="14587" y="3772"/>
                      <a:pt x="13919" y="3772"/>
                    </a:cubicBezTo>
                    <a:cubicBezTo>
                      <a:pt x="13694" y="3772"/>
                      <a:pt x="13437" y="3877"/>
                      <a:pt x="13152" y="4156"/>
                    </a:cubicBezTo>
                    <a:cubicBezTo>
                      <a:pt x="12021" y="5251"/>
                      <a:pt x="12557" y="7597"/>
                      <a:pt x="11902" y="7990"/>
                    </a:cubicBezTo>
                    <a:cubicBezTo>
                      <a:pt x="11816" y="8041"/>
                      <a:pt x="11724" y="8066"/>
                      <a:pt x="11631" y="8066"/>
                    </a:cubicBezTo>
                    <a:cubicBezTo>
                      <a:pt x="11021" y="8066"/>
                      <a:pt x="10372" y="7012"/>
                      <a:pt x="10961" y="5823"/>
                    </a:cubicBezTo>
                    <a:cubicBezTo>
                      <a:pt x="11583" y="4546"/>
                      <a:pt x="12857" y="2286"/>
                      <a:pt x="11520" y="2286"/>
                    </a:cubicBezTo>
                    <a:cubicBezTo>
                      <a:pt x="11423" y="2286"/>
                      <a:pt x="11313" y="2297"/>
                      <a:pt x="11188" y="2322"/>
                    </a:cubicBezTo>
                    <a:cubicBezTo>
                      <a:pt x="11188" y="2322"/>
                      <a:pt x="10985" y="274"/>
                      <a:pt x="9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2" name="Google Shape;6732;p23"/>
              <p:cNvSpPr/>
              <p:nvPr/>
            </p:nvSpPr>
            <p:spPr>
              <a:xfrm>
                <a:off x="4069550" y="2108425"/>
                <a:ext cx="350350" cy="357200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14288" extrusionOk="0">
                    <a:moveTo>
                      <a:pt x="7001" y="0"/>
                    </a:moveTo>
                    <a:cubicBezTo>
                      <a:pt x="5263" y="1382"/>
                      <a:pt x="5418" y="3048"/>
                      <a:pt x="5418" y="3048"/>
                    </a:cubicBezTo>
                    <a:cubicBezTo>
                      <a:pt x="5042" y="2861"/>
                      <a:pt x="4637" y="2768"/>
                      <a:pt x="4235" y="2768"/>
                    </a:cubicBezTo>
                    <a:cubicBezTo>
                      <a:pt x="3643" y="2768"/>
                      <a:pt x="3059" y="2968"/>
                      <a:pt x="2584" y="3358"/>
                    </a:cubicBezTo>
                    <a:cubicBezTo>
                      <a:pt x="3263" y="3656"/>
                      <a:pt x="3358" y="4430"/>
                      <a:pt x="3358" y="4430"/>
                    </a:cubicBezTo>
                    <a:cubicBezTo>
                      <a:pt x="3063" y="4362"/>
                      <a:pt x="2791" y="4333"/>
                      <a:pt x="2539" y="4333"/>
                    </a:cubicBezTo>
                    <a:cubicBezTo>
                      <a:pt x="701" y="4333"/>
                      <a:pt x="0" y="5918"/>
                      <a:pt x="0" y="5918"/>
                    </a:cubicBezTo>
                    <a:cubicBezTo>
                      <a:pt x="0" y="5918"/>
                      <a:pt x="368" y="5648"/>
                      <a:pt x="782" y="5648"/>
                    </a:cubicBezTo>
                    <a:cubicBezTo>
                      <a:pt x="1046" y="5648"/>
                      <a:pt x="1330" y="5758"/>
                      <a:pt x="1548" y="6120"/>
                    </a:cubicBezTo>
                    <a:cubicBezTo>
                      <a:pt x="2108" y="7049"/>
                      <a:pt x="3358" y="8228"/>
                      <a:pt x="3358" y="8228"/>
                    </a:cubicBezTo>
                    <a:cubicBezTo>
                      <a:pt x="2096" y="9073"/>
                      <a:pt x="3132" y="10383"/>
                      <a:pt x="3132" y="10383"/>
                    </a:cubicBezTo>
                    <a:cubicBezTo>
                      <a:pt x="3132" y="10383"/>
                      <a:pt x="3178" y="10040"/>
                      <a:pt x="3656" y="10040"/>
                    </a:cubicBezTo>
                    <a:cubicBezTo>
                      <a:pt x="3862" y="10040"/>
                      <a:pt x="4150" y="10104"/>
                      <a:pt x="4548" y="10287"/>
                    </a:cubicBezTo>
                    <a:cubicBezTo>
                      <a:pt x="5870" y="10895"/>
                      <a:pt x="5870" y="12645"/>
                      <a:pt x="6096" y="13502"/>
                    </a:cubicBezTo>
                    <a:cubicBezTo>
                      <a:pt x="6132" y="13645"/>
                      <a:pt x="6192" y="13788"/>
                      <a:pt x="6263" y="13907"/>
                    </a:cubicBezTo>
                    <a:lnTo>
                      <a:pt x="6299" y="13955"/>
                    </a:lnTo>
                    <a:cubicBezTo>
                      <a:pt x="6382" y="14074"/>
                      <a:pt x="6513" y="14169"/>
                      <a:pt x="6644" y="14217"/>
                    </a:cubicBezTo>
                    <a:cubicBezTo>
                      <a:pt x="6763" y="14264"/>
                      <a:pt x="6885" y="14288"/>
                      <a:pt x="7007" y="14288"/>
                    </a:cubicBezTo>
                    <a:cubicBezTo>
                      <a:pt x="7129" y="14288"/>
                      <a:pt x="7251" y="14264"/>
                      <a:pt x="7370" y="14217"/>
                    </a:cubicBezTo>
                    <a:cubicBezTo>
                      <a:pt x="7501" y="14169"/>
                      <a:pt x="7632" y="14074"/>
                      <a:pt x="7716" y="13955"/>
                    </a:cubicBezTo>
                    <a:lnTo>
                      <a:pt x="7751" y="13907"/>
                    </a:lnTo>
                    <a:cubicBezTo>
                      <a:pt x="7835" y="13788"/>
                      <a:pt x="7894" y="13645"/>
                      <a:pt x="7918" y="13502"/>
                    </a:cubicBezTo>
                    <a:cubicBezTo>
                      <a:pt x="8144" y="12645"/>
                      <a:pt x="8144" y="10895"/>
                      <a:pt x="9466" y="10287"/>
                    </a:cubicBezTo>
                    <a:cubicBezTo>
                      <a:pt x="9865" y="10104"/>
                      <a:pt x="10152" y="10040"/>
                      <a:pt x="10358" y="10040"/>
                    </a:cubicBezTo>
                    <a:cubicBezTo>
                      <a:pt x="10836" y="10040"/>
                      <a:pt x="10883" y="10383"/>
                      <a:pt x="10883" y="10383"/>
                    </a:cubicBezTo>
                    <a:cubicBezTo>
                      <a:pt x="10883" y="10383"/>
                      <a:pt x="11918" y="9073"/>
                      <a:pt x="10656" y="8228"/>
                    </a:cubicBezTo>
                    <a:cubicBezTo>
                      <a:pt x="10656" y="8228"/>
                      <a:pt x="11918" y="7049"/>
                      <a:pt x="12466" y="6120"/>
                    </a:cubicBezTo>
                    <a:cubicBezTo>
                      <a:pt x="12684" y="5754"/>
                      <a:pt x="12967" y="5642"/>
                      <a:pt x="13231" y="5642"/>
                    </a:cubicBezTo>
                    <a:cubicBezTo>
                      <a:pt x="13645" y="5642"/>
                      <a:pt x="14014" y="5918"/>
                      <a:pt x="14014" y="5918"/>
                    </a:cubicBezTo>
                    <a:cubicBezTo>
                      <a:pt x="14014" y="5918"/>
                      <a:pt x="13295" y="4333"/>
                      <a:pt x="11460" y="4333"/>
                    </a:cubicBezTo>
                    <a:cubicBezTo>
                      <a:pt x="11209" y="4333"/>
                      <a:pt x="10938" y="4362"/>
                      <a:pt x="10644" y="4430"/>
                    </a:cubicBezTo>
                    <a:cubicBezTo>
                      <a:pt x="10644" y="4430"/>
                      <a:pt x="10728" y="3668"/>
                      <a:pt x="11406" y="3358"/>
                    </a:cubicBezTo>
                    <a:cubicBezTo>
                      <a:pt x="10932" y="2968"/>
                      <a:pt x="10347" y="2768"/>
                      <a:pt x="9758" y="2768"/>
                    </a:cubicBezTo>
                    <a:cubicBezTo>
                      <a:pt x="9358" y="2768"/>
                      <a:pt x="8956" y="2861"/>
                      <a:pt x="8585" y="3048"/>
                    </a:cubicBezTo>
                    <a:cubicBezTo>
                      <a:pt x="8585" y="3048"/>
                      <a:pt x="8728" y="1382"/>
                      <a:pt x="7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3" name="Google Shape;6733;p23"/>
              <p:cNvSpPr/>
              <p:nvPr/>
            </p:nvSpPr>
            <p:spPr>
              <a:xfrm>
                <a:off x="3642400" y="2259875"/>
                <a:ext cx="297975" cy="411750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16470" extrusionOk="0">
                    <a:moveTo>
                      <a:pt x="5444" y="0"/>
                    </a:moveTo>
                    <a:cubicBezTo>
                      <a:pt x="4856" y="0"/>
                      <a:pt x="4314" y="352"/>
                      <a:pt x="4370" y="1682"/>
                    </a:cubicBezTo>
                    <a:lnTo>
                      <a:pt x="4692" y="2575"/>
                    </a:lnTo>
                    <a:cubicBezTo>
                      <a:pt x="4692" y="2575"/>
                      <a:pt x="3061" y="3265"/>
                      <a:pt x="4156" y="4396"/>
                    </a:cubicBezTo>
                    <a:cubicBezTo>
                      <a:pt x="5263" y="5515"/>
                      <a:pt x="7597" y="4991"/>
                      <a:pt x="7990" y="5646"/>
                    </a:cubicBezTo>
                    <a:cubicBezTo>
                      <a:pt x="8289" y="6135"/>
                      <a:pt x="7672" y="6817"/>
                      <a:pt x="6757" y="6817"/>
                    </a:cubicBezTo>
                    <a:cubicBezTo>
                      <a:pt x="6469" y="6817"/>
                      <a:pt x="6151" y="6749"/>
                      <a:pt x="5823" y="6587"/>
                    </a:cubicBezTo>
                    <a:cubicBezTo>
                      <a:pt x="4954" y="6164"/>
                      <a:pt x="3636" y="5435"/>
                      <a:pt x="2882" y="5435"/>
                    </a:cubicBezTo>
                    <a:cubicBezTo>
                      <a:pt x="2447" y="5435"/>
                      <a:pt x="2199" y="5677"/>
                      <a:pt x="2334" y="6361"/>
                    </a:cubicBezTo>
                    <a:cubicBezTo>
                      <a:pt x="2334" y="6361"/>
                      <a:pt x="287" y="6563"/>
                      <a:pt x="1" y="8218"/>
                    </a:cubicBezTo>
                    <a:cubicBezTo>
                      <a:pt x="1" y="8218"/>
                      <a:pt x="1" y="8230"/>
                      <a:pt x="1" y="8230"/>
                    </a:cubicBezTo>
                    <a:cubicBezTo>
                      <a:pt x="1" y="8230"/>
                      <a:pt x="1" y="8242"/>
                      <a:pt x="1" y="8242"/>
                    </a:cubicBezTo>
                    <a:cubicBezTo>
                      <a:pt x="287" y="9897"/>
                      <a:pt x="2334" y="10111"/>
                      <a:pt x="2334" y="10111"/>
                    </a:cubicBezTo>
                    <a:cubicBezTo>
                      <a:pt x="2200" y="10788"/>
                      <a:pt x="2445" y="11028"/>
                      <a:pt x="2877" y="11028"/>
                    </a:cubicBezTo>
                    <a:cubicBezTo>
                      <a:pt x="3630" y="11028"/>
                      <a:pt x="4953" y="10297"/>
                      <a:pt x="5823" y="9873"/>
                    </a:cubicBezTo>
                    <a:cubicBezTo>
                      <a:pt x="6149" y="9714"/>
                      <a:pt x="6465" y="9648"/>
                      <a:pt x="6752" y="9648"/>
                    </a:cubicBezTo>
                    <a:cubicBezTo>
                      <a:pt x="7669" y="9648"/>
                      <a:pt x="8289" y="10327"/>
                      <a:pt x="7990" y="10826"/>
                    </a:cubicBezTo>
                    <a:cubicBezTo>
                      <a:pt x="7597" y="11468"/>
                      <a:pt x="5251" y="10945"/>
                      <a:pt x="4156" y="12064"/>
                    </a:cubicBezTo>
                    <a:cubicBezTo>
                      <a:pt x="3061" y="13195"/>
                      <a:pt x="4692" y="13885"/>
                      <a:pt x="4692" y="13885"/>
                    </a:cubicBezTo>
                    <a:lnTo>
                      <a:pt x="4370" y="14778"/>
                    </a:lnTo>
                    <a:cubicBezTo>
                      <a:pt x="4314" y="16117"/>
                      <a:pt x="4858" y="16470"/>
                      <a:pt x="5448" y="16470"/>
                    </a:cubicBezTo>
                    <a:cubicBezTo>
                      <a:pt x="6107" y="16470"/>
                      <a:pt x="6823" y="16029"/>
                      <a:pt x="6823" y="16029"/>
                    </a:cubicBezTo>
                    <a:cubicBezTo>
                      <a:pt x="6275" y="14243"/>
                      <a:pt x="8097" y="13850"/>
                      <a:pt x="9288" y="13028"/>
                    </a:cubicBezTo>
                    <a:cubicBezTo>
                      <a:pt x="10466" y="12207"/>
                      <a:pt x="11907" y="12290"/>
                      <a:pt x="11490" y="10421"/>
                    </a:cubicBezTo>
                    <a:cubicBezTo>
                      <a:pt x="11074" y="8563"/>
                      <a:pt x="4918" y="8266"/>
                      <a:pt x="4918" y="8266"/>
                    </a:cubicBezTo>
                    <a:lnTo>
                      <a:pt x="4406" y="8230"/>
                    </a:lnTo>
                    <a:lnTo>
                      <a:pt x="4918" y="8194"/>
                    </a:lnTo>
                    <a:cubicBezTo>
                      <a:pt x="4918" y="8194"/>
                      <a:pt x="11086" y="7897"/>
                      <a:pt x="11502" y="6039"/>
                    </a:cubicBezTo>
                    <a:cubicBezTo>
                      <a:pt x="11919" y="4170"/>
                      <a:pt x="10478" y="4253"/>
                      <a:pt x="9288" y="3432"/>
                    </a:cubicBezTo>
                    <a:cubicBezTo>
                      <a:pt x="8097" y="2610"/>
                      <a:pt x="6287" y="2217"/>
                      <a:pt x="6823" y="443"/>
                    </a:cubicBezTo>
                    <a:cubicBezTo>
                      <a:pt x="6823" y="443"/>
                      <a:pt x="6104" y="0"/>
                      <a:pt x="54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4" name="Google Shape;6734;p23"/>
              <p:cNvSpPr/>
              <p:nvPr/>
            </p:nvSpPr>
            <p:spPr>
              <a:xfrm>
                <a:off x="3886775" y="2289700"/>
                <a:ext cx="358125" cy="3506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026" extrusionOk="0">
                    <a:moveTo>
                      <a:pt x="5930" y="0"/>
                    </a:moveTo>
                    <a:cubicBezTo>
                      <a:pt x="5930" y="0"/>
                      <a:pt x="3870" y="941"/>
                      <a:pt x="4442" y="3382"/>
                    </a:cubicBezTo>
                    <a:cubicBezTo>
                      <a:pt x="4442" y="3382"/>
                      <a:pt x="3668" y="3298"/>
                      <a:pt x="3370" y="2620"/>
                    </a:cubicBezTo>
                    <a:cubicBezTo>
                      <a:pt x="2715" y="3417"/>
                      <a:pt x="2584" y="4525"/>
                      <a:pt x="3061" y="5442"/>
                    </a:cubicBezTo>
                    <a:cubicBezTo>
                      <a:pt x="3061" y="5442"/>
                      <a:pt x="3027" y="5439"/>
                      <a:pt x="2965" y="5439"/>
                    </a:cubicBezTo>
                    <a:cubicBezTo>
                      <a:pt x="2593" y="5439"/>
                      <a:pt x="1196" y="5544"/>
                      <a:pt x="1" y="7025"/>
                    </a:cubicBezTo>
                    <a:cubicBezTo>
                      <a:pt x="1183" y="8501"/>
                      <a:pt x="2563" y="8612"/>
                      <a:pt x="2953" y="8612"/>
                    </a:cubicBezTo>
                    <a:cubicBezTo>
                      <a:pt x="3023" y="8612"/>
                      <a:pt x="3061" y="8609"/>
                      <a:pt x="3061" y="8609"/>
                    </a:cubicBezTo>
                    <a:lnTo>
                      <a:pt x="3061" y="8609"/>
                    </a:lnTo>
                    <a:cubicBezTo>
                      <a:pt x="2584" y="9525"/>
                      <a:pt x="2715" y="10645"/>
                      <a:pt x="3370" y="11442"/>
                    </a:cubicBezTo>
                    <a:cubicBezTo>
                      <a:pt x="3668" y="10752"/>
                      <a:pt x="4442" y="10668"/>
                      <a:pt x="4442" y="10668"/>
                    </a:cubicBezTo>
                    <a:lnTo>
                      <a:pt x="4442" y="10668"/>
                    </a:lnTo>
                    <a:cubicBezTo>
                      <a:pt x="3870" y="13109"/>
                      <a:pt x="5930" y="14026"/>
                      <a:pt x="5930" y="14026"/>
                    </a:cubicBezTo>
                    <a:cubicBezTo>
                      <a:pt x="5930" y="14026"/>
                      <a:pt x="5192" y="13038"/>
                      <a:pt x="6121" y="12478"/>
                    </a:cubicBezTo>
                    <a:cubicBezTo>
                      <a:pt x="7061" y="11930"/>
                      <a:pt x="8228" y="10668"/>
                      <a:pt x="8228" y="10668"/>
                    </a:cubicBezTo>
                    <a:cubicBezTo>
                      <a:pt x="8548" y="11146"/>
                      <a:pt x="8936" y="11295"/>
                      <a:pt x="9295" y="11295"/>
                    </a:cubicBezTo>
                    <a:cubicBezTo>
                      <a:pt x="9885" y="11295"/>
                      <a:pt x="10395" y="10895"/>
                      <a:pt x="10395" y="10895"/>
                    </a:cubicBezTo>
                    <a:cubicBezTo>
                      <a:pt x="10395" y="10895"/>
                      <a:pt x="9681" y="10799"/>
                      <a:pt x="10288" y="9478"/>
                    </a:cubicBezTo>
                    <a:cubicBezTo>
                      <a:pt x="10895" y="8144"/>
                      <a:pt x="12645" y="8156"/>
                      <a:pt x="13514" y="7930"/>
                    </a:cubicBezTo>
                    <a:cubicBezTo>
                      <a:pt x="13657" y="7894"/>
                      <a:pt x="13788" y="7835"/>
                      <a:pt x="13919" y="7751"/>
                    </a:cubicBezTo>
                    <a:lnTo>
                      <a:pt x="13967" y="7728"/>
                    </a:lnTo>
                    <a:cubicBezTo>
                      <a:pt x="14086" y="7632"/>
                      <a:pt x="14169" y="7513"/>
                      <a:pt x="14229" y="7370"/>
                    </a:cubicBezTo>
                    <a:cubicBezTo>
                      <a:pt x="14324" y="7144"/>
                      <a:pt x="14324" y="6882"/>
                      <a:pt x="14229" y="6656"/>
                    </a:cubicBezTo>
                    <a:cubicBezTo>
                      <a:pt x="14169" y="6513"/>
                      <a:pt x="14086" y="6394"/>
                      <a:pt x="13967" y="6311"/>
                    </a:cubicBezTo>
                    <a:lnTo>
                      <a:pt x="13919" y="6275"/>
                    </a:lnTo>
                    <a:cubicBezTo>
                      <a:pt x="13800" y="6192"/>
                      <a:pt x="13657" y="6132"/>
                      <a:pt x="13514" y="6096"/>
                    </a:cubicBezTo>
                    <a:cubicBezTo>
                      <a:pt x="12645" y="5882"/>
                      <a:pt x="10895" y="5882"/>
                      <a:pt x="10288" y="4560"/>
                    </a:cubicBezTo>
                    <a:cubicBezTo>
                      <a:pt x="9681" y="3227"/>
                      <a:pt x="10395" y="3144"/>
                      <a:pt x="10395" y="3144"/>
                    </a:cubicBezTo>
                    <a:cubicBezTo>
                      <a:pt x="10395" y="3144"/>
                      <a:pt x="9884" y="2738"/>
                      <a:pt x="9294" y="2738"/>
                    </a:cubicBezTo>
                    <a:cubicBezTo>
                      <a:pt x="8935" y="2738"/>
                      <a:pt x="8548" y="2888"/>
                      <a:pt x="8228" y="3370"/>
                    </a:cubicBezTo>
                    <a:cubicBezTo>
                      <a:pt x="8228" y="3370"/>
                      <a:pt x="7061" y="2108"/>
                      <a:pt x="6121" y="1548"/>
                    </a:cubicBezTo>
                    <a:cubicBezTo>
                      <a:pt x="5192" y="1001"/>
                      <a:pt x="5930" y="1"/>
                      <a:pt x="59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5" name="Google Shape;6735;p23"/>
              <p:cNvSpPr/>
              <p:nvPr/>
            </p:nvSpPr>
            <p:spPr>
              <a:xfrm>
                <a:off x="4011325" y="2778375"/>
                <a:ext cx="465625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18625" h="11565" extrusionOk="0">
                    <a:moveTo>
                      <a:pt x="6520" y="1"/>
                    </a:moveTo>
                    <a:cubicBezTo>
                      <a:pt x="5263" y="1"/>
                      <a:pt x="5232" y="1231"/>
                      <a:pt x="4520" y="2277"/>
                    </a:cubicBezTo>
                    <a:cubicBezTo>
                      <a:pt x="3812" y="3319"/>
                      <a:pt x="3414" y="4842"/>
                      <a:pt x="2131" y="4842"/>
                    </a:cubicBezTo>
                    <a:cubicBezTo>
                      <a:pt x="1946" y="4842"/>
                      <a:pt x="1744" y="4811"/>
                      <a:pt x="1520" y="4742"/>
                    </a:cubicBezTo>
                    <a:lnTo>
                      <a:pt x="1520" y="4742"/>
                    </a:lnTo>
                    <a:cubicBezTo>
                      <a:pt x="1520" y="4742"/>
                      <a:pt x="0" y="7210"/>
                      <a:pt x="2602" y="7210"/>
                    </a:cubicBezTo>
                    <a:cubicBezTo>
                      <a:pt x="2656" y="7210"/>
                      <a:pt x="2712" y="7209"/>
                      <a:pt x="2770" y="7207"/>
                    </a:cubicBezTo>
                    <a:lnTo>
                      <a:pt x="3663" y="6873"/>
                    </a:lnTo>
                    <a:cubicBezTo>
                      <a:pt x="3663" y="6873"/>
                      <a:pt x="4049" y="7793"/>
                      <a:pt x="4712" y="7793"/>
                    </a:cubicBezTo>
                    <a:cubicBezTo>
                      <a:pt x="4936" y="7793"/>
                      <a:pt x="5190" y="7688"/>
                      <a:pt x="5473" y="7409"/>
                    </a:cubicBezTo>
                    <a:cubicBezTo>
                      <a:pt x="6604" y="6314"/>
                      <a:pt x="6068" y="3980"/>
                      <a:pt x="6723" y="3587"/>
                    </a:cubicBezTo>
                    <a:cubicBezTo>
                      <a:pt x="6810" y="3535"/>
                      <a:pt x="6902" y="3511"/>
                      <a:pt x="6995" y="3511"/>
                    </a:cubicBezTo>
                    <a:cubicBezTo>
                      <a:pt x="7605" y="3511"/>
                      <a:pt x="8253" y="4555"/>
                      <a:pt x="7675" y="5742"/>
                    </a:cubicBezTo>
                    <a:cubicBezTo>
                      <a:pt x="7042" y="7019"/>
                      <a:pt x="5768" y="9279"/>
                      <a:pt x="7104" y="9279"/>
                    </a:cubicBezTo>
                    <a:cubicBezTo>
                      <a:pt x="7201" y="9279"/>
                      <a:pt x="7312" y="9268"/>
                      <a:pt x="7437" y="9243"/>
                    </a:cubicBezTo>
                    <a:cubicBezTo>
                      <a:pt x="7437" y="9243"/>
                      <a:pt x="7651" y="11291"/>
                      <a:pt x="9306" y="11564"/>
                    </a:cubicBezTo>
                    <a:lnTo>
                      <a:pt x="9330" y="11564"/>
                    </a:lnTo>
                    <a:cubicBezTo>
                      <a:pt x="10985" y="11291"/>
                      <a:pt x="11188" y="9243"/>
                      <a:pt x="11188" y="9243"/>
                    </a:cubicBezTo>
                    <a:cubicBezTo>
                      <a:pt x="11314" y="9268"/>
                      <a:pt x="11425" y="9279"/>
                      <a:pt x="11522" y="9279"/>
                    </a:cubicBezTo>
                    <a:cubicBezTo>
                      <a:pt x="12869" y="9279"/>
                      <a:pt x="11594" y="7019"/>
                      <a:pt x="10961" y="5742"/>
                    </a:cubicBezTo>
                    <a:cubicBezTo>
                      <a:pt x="10373" y="4555"/>
                      <a:pt x="11029" y="3511"/>
                      <a:pt x="11633" y="3511"/>
                    </a:cubicBezTo>
                    <a:cubicBezTo>
                      <a:pt x="11725" y="3511"/>
                      <a:pt x="11817" y="3535"/>
                      <a:pt x="11902" y="3587"/>
                    </a:cubicBezTo>
                    <a:cubicBezTo>
                      <a:pt x="12557" y="3980"/>
                      <a:pt x="12033" y="6314"/>
                      <a:pt x="13152" y="7409"/>
                    </a:cubicBezTo>
                    <a:cubicBezTo>
                      <a:pt x="13437" y="7688"/>
                      <a:pt x="13694" y="7793"/>
                      <a:pt x="13919" y="7793"/>
                    </a:cubicBezTo>
                    <a:cubicBezTo>
                      <a:pt x="14587" y="7793"/>
                      <a:pt x="14974" y="6873"/>
                      <a:pt x="14974" y="6873"/>
                    </a:cubicBezTo>
                    <a:lnTo>
                      <a:pt x="15867" y="7207"/>
                    </a:lnTo>
                    <a:cubicBezTo>
                      <a:pt x="15924" y="7209"/>
                      <a:pt x="15980" y="7210"/>
                      <a:pt x="16034" y="7210"/>
                    </a:cubicBezTo>
                    <a:cubicBezTo>
                      <a:pt x="18624" y="7210"/>
                      <a:pt x="17105" y="4742"/>
                      <a:pt x="17105" y="4742"/>
                    </a:cubicBezTo>
                    <a:lnTo>
                      <a:pt x="17105" y="4742"/>
                    </a:lnTo>
                    <a:cubicBezTo>
                      <a:pt x="16881" y="4811"/>
                      <a:pt x="16679" y="4842"/>
                      <a:pt x="16495" y="4842"/>
                    </a:cubicBezTo>
                    <a:cubicBezTo>
                      <a:pt x="15216" y="4842"/>
                      <a:pt x="14833" y="3319"/>
                      <a:pt x="14105" y="2277"/>
                    </a:cubicBezTo>
                    <a:cubicBezTo>
                      <a:pt x="13383" y="1231"/>
                      <a:pt x="13369" y="1"/>
                      <a:pt x="12107" y="1"/>
                    </a:cubicBezTo>
                    <a:cubicBezTo>
                      <a:pt x="11933" y="1"/>
                      <a:pt x="11736" y="24"/>
                      <a:pt x="11509" y="75"/>
                    </a:cubicBezTo>
                    <a:cubicBezTo>
                      <a:pt x="9640" y="492"/>
                      <a:pt x="9354" y="6647"/>
                      <a:pt x="9354" y="6647"/>
                    </a:cubicBezTo>
                    <a:lnTo>
                      <a:pt x="9318" y="7159"/>
                    </a:lnTo>
                    <a:lnTo>
                      <a:pt x="9283" y="6647"/>
                    </a:lnTo>
                    <a:cubicBezTo>
                      <a:pt x="9283" y="6647"/>
                      <a:pt x="8985" y="492"/>
                      <a:pt x="7116" y="75"/>
                    </a:cubicBezTo>
                    <a:cubicBezTo>
                      <a:pt x="6890" y="24"/>
                      <a:pt x="6694" y="1"/>
                      <a:pt x="6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6" name="Google Shape;6736;p23"/>
              <p:cNvSpPr/>
              <p:nvPr/>
            </p:nvSpPr>
            <p:spPr>
              <a:xfrm>
                <a:off x="4068350" y="2465600"/>
                <a:ext cx="350675" cy="357525"/>
              </a:xfrm>
              <a:custGeom>
                <a:avLst/>
                <a:gdLst/>
                <a:ahLst/>
                <a:cxnLst/>
                <a:rect l="l" t="t" r="r" b="b"/>
                <a:pathLst>
                  <a:path w="14027" h="14301" extrusionOk="0">
                    <a:moveTo>
                      <a:pt x="7013" y="1"/>
                    </a:moveTo>
                    <a:cubicBezTo>
                      <a:pt x="6891" y="1"/>
                      <a:pt x="6769" y="25"/>
                      <a:pt x="6656" y="72"/>
                    </a:cubicBezTo>
                    <a:cubicBezTo>
                      <a:pt x="6513" y="120"/>
                      <a:pt x="6394" y="215"/>
                      <a:pt x="6311" y="334"/>
                    </a:cubicBezTo>
                    <a:lnTo>
                      <a:pt x="6275" y="382"/>
                    </a:lnTo>
                    <a:cubicBezTo>
                      <a:pt x="6192" y="501"/>
                      <a:pt x="6132" y="644"/>
                      <a:pt x="6097" y="787"/>
                    </a:cubicBezTo>
                    <a:cubicBezTo>
                      <a:pt x="5870" y="1656"/>
                      <a:pt x="5882" y="3394"/>
                      <a:pt x="4561" y="4013"/>
                    </a:cubicBezTo>
                    <a:cubicBezTo>
                      <a:pt x="4163" y="4194"/>
                      <a:pt x="3877" y="4258"/>
                      <a:pt x="3670" y="4258"/>
                    </a:cubicBezTo>
                    <a:cubicBezTo>
                      <a:pt x="3185" y="4258"/>
                      <a:pt x="3144" y="3906"/>
                      <a:pt x="3144" y="3906"/>
                    </a:cubicBezTo>
                    <a:lnTo>
                      <a:pt x="3144" y="3906"/>
                    </a:lnTo>
                    <a:cubicBezTo>
                      <a:pt x="3144" y="3906"/>
                      <a:pt x="2096" y="5216"/>
                      <a:pt x="3370" y="6061"/>
                    </a:cubicBezTo>
                    <a:cubicBezTo>
                      <a:pt x="3370" y="6061"/>
                      <a:pt x="2108" y="7240"/>
                      <a:pt x="1548" y="8169"/>
                    </a:cubicBezTo>
                    <a:cubicBezTo>
                      <a:pt x="1331" y="8535"/>
                      <a:pt x="1048" y="8646"/>
                      <a:pt x="784" y="8646"/>
                    </a:cubicBezTo>
                    <a:cubicBezTo>
                      <a:pt x="369" y="8646"/>
                      <a:pt x="1" y="8371"/>
                      <a:pt x="1" y="8371"/>
                    </a:cubicBezTo>
                    <a:lnTo>
                      <a:pt x="1" y="8371"/>
                    </a:lnTo>
                    <a:cubicBezTo>
                      <a:pt x="1" y="8371"/>
                      <a:pt x="726" y="9960"/>
                      <a:pt x="2556" y="9960"/>
                    </a:cubicBezTo>
                    <a:cubicBezTo>
                      <a:pt x="2810" y="9960"/>
                      <a:pt x="3085" y="9929"/>
                      <a:pt x="3382" y="9859"/>
                    </a:cubicBezTo>
                    <a:lnTo>
                      <a:pt x="3382" y="9859"/>
                    </a:lnTo>
                    <a:cubicBezTo>
                      <a:pt x="3382" y="9859"/>
                      <a:pt x="3299" y="10633"/>
                      <a:pt x="2608" y="10931"/>
                    </a:cubicBezTo>
                    <a:cubicBezTo>
                      <a:pt x="3083" y="11321"/>
                      <a:pt x="3668" y="11521"/>
                      <a:pt x="4259" y="11521"/>
                    </a:cubicBezTo>
                    <a:cubicBezTo>
                      <a:pt x="4661" y="11521"/>
                      <a:pt x="5066" y="11428"/>
                      <a:pt x="5442" y="11240"/>
                    </a:cubicBezTo>
                    <a:lnTo>
                      <a:pt x="5442" y="11240"/>
                    </a:lnTo>
                    <a:cubicBezTo>
                      <a:pt x="5442" y="11241"/>
                      <a:pt x="5287" y="12907"/>
                      <a:pt x="7025" y="14300"/>
                    </a:cubicBezTo>
                    <a:cubicBezTo>
                      <a:pt x="8764" y="12907"/>
                      <a:pt x="8609" y="11241"/>
                      <a:pt x="8609" y="11240"/>
                    </a:cubicBezTo>
                    <a:lnTo>
                      <a:pt x="8609" y="11240"/>
                    </a:lnTo>
                    <a:cubicBezTo>
                      <a:pt x="8980" y="11428"/>
                      <a:pt x="9382" y="11521"/>
                      <a:pt x="9782" y="11521"/>
                    </a:cubicBezTo>
                    <a:cubicBezTo>
                      <a:pt x="10371" y="11521"/>
                      <a:pt x="10956" y="11321"/>
                      <a:pt x="11431" y="10931"/>
                    </a:cubicBezTo>
                    <a:cubicBezTo>
                      <a:pt x="10752" y="10633"/>
                      <a:pt x="10669" y="9859"/>
                      <a:pt x="10669" y="9859"/>
                    </a:cubicBezTo>
                    <a:lnTo>
                      <a:pt x="10669" y="9859"/>
                    </a:lnTo>
                    <a:cubicBezTo>
                      <a:pt x="10966" y="9929"/>
                      <a:pt x="11241" y="9960"/>
                      <a:pt x="11494" y="9960"/>
                    </a:cubicBezTo>
                    <a:cubicBezTo>
                      <a:pt x="13319" y="9960"/>
                      <a:pt x="14026" y="8371"/>
                      <a:pt x="14026" y="8371"/>
                    </a:cubicBezTo>
                    <a:lnTo>
                      <a:pt x="14026" y="8371"/>
                    </a:lnTo>
                    <a:cubicBezTo>
                      <a:pt x="14026" y="8371"/>
                      <a:pt x="13657" y="8646"/>
                      <a:pt x="13243" y="8646"/>
                    </a:cubicBezTo>
                    <a:cubicBezTo>
                      <a:pt x="12979" y="8646"/>
                      <a:pt x="12696" y="8535"/>
                      <a:pt x="12478" y="8169"/>
                    </a:cubicBezTo>
                    <a:cubicBezTo>
                      <a:pt x="11919" y="7240"/>
                      <a:pt x="10657" y="6061"/>
                      <a:pt x="10657" y="6061"/>
                    </a:cubicBezTo>
                    <a:cubicBezTo>
                      <a:pt x="11931" y="5216"/>
                      <a:pt x="10883" y="3906"/>
                      <a:pt x="10883" y="3906"/>
                    </a:cubicBezTo>
                    <a:lnTo>
                      <a:pt x="10883" y="3906"/>
                    </a:lnTo>
                    <a:cubicBezTo>
                      <a:pt x="10883" y="3906"/>
                      <a:pt x="10842" y="4253"/>
                      <a:pt x="10359" y="4253"/>
                    </a:cubicBezTo>
                    <a:cubicBezTo>
                      <a:pt x="10155" y="4253"/>
                      <a:pt x="9871" y="4191"/>
                      <a:pt x="9478" y="4013"/>
                    </a:cubicBezTo>
                    <a:cubicBezTo>
                      <a:pt x="8145" y="3406"/>
                      <a:pt x="8156" y="1656"/>
                      <a:pt x="7930" y="787"/>
                    </a:cubicBezTo>
                    <a:cubicBezTo>
                      <a:pt x="7894" y="644"/>
                      <a:pt x="7835" y="501"/>
                      <a:pt x="7752" y="382"/>
                    </a:cubicBezTo>
                    <a:lnTo>
                      <a:pt x="7716" y="334"/>
                    </a:lnTo>
                    <a:cubicBezTo>
                      <a:pt x="7633" y="215"/>
                      <a:pt x="7513" y="120"/>
                      <a:pt x="7371" y="72"/>
                    </a:cubicBezTo>
                    <a:cubicBezTo>
                      <a:pt x="7257" y="25"/>
                      <a:pt x="7135" y="1"/>
                      <a:pt x="7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7" name="Google Shape;6737;p23"/>
              <p:cNvSpPr/>
              <p:nvPr/>
            </p:nvSpPr>
            <p:spPr>
              <a:xfrm>
                <a:off x="4548175" y="2259875"/>
                <a:ext cx="297975" cy="411750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16470" extrusionOk="0">
                    <a:moveTo>
                      <a:pt x="6476" y="0"/>
                    </a:moveTo>
                    <a:cubicBezTo>
                      <a:pt x="5816" y="0"/>
                      <a:pt x="5096" y="443"/>
                      <a:pt x="5096" y="443"/>
                    </a:cubicBezTo>
                    <a:cubicBezTo>
                      <a:pt x="5644" y="2229"/>
                      <a:pt x="3822" y="2610"/>
                      <a:pt x="2632" y="3432"/>
                    </a:cubicBezTo>
                    <a:cubicBezTo>
                      <a:pt x="1441" y="4253"/>
                      <a:pt x="1" y="4170"/>
                      <a:pt x="417" y="6039"/>
                    </a:cubicBezTo>
                    <a:cubicBezTo>
                      <a:pt x="834" y="7897"/>
                      <a:pt x="7001" y="8194"/>
                      <a:pt x="7001" y="8194"/>
                    </a:cubicBezTo>
                    <a:lnTo>
                      <a:pt x="7513" y="8230"/>
                    </a:lnTo>
                    <a:lnTo>
                      <a:pt x="7001" y="8266"/>
                    </a:lnTo>
                    <a:cubicBezTo>
                      <a:pt x="7001" y="8266"/>
                      <a:pt x="834" y="8563"/>
                      <a:pt x="417" y="10421"/>
                    </a:cubicBezTo>
                    <a:cubicBezTo>
                      <a:pt x="1" y="12290"/>
                      <a:pt x="1441" y="12207"/>
                      <a:pt x="2632" y="13028"/>
                    </a:cubicBezTo>
                    <a:cubicBezTo>
                      <a:pt x="3822" y="13850"/>
                      <a:pt x="5644" y="14243"/>
                      <a:pt x="5096" y="16029"/>
                    </a:cubicBezTo>
                    <a:cubicBezTo>
                      <a:pt x="5096" y="16029"/>
                      <a:pt x="5813" y="16470"/>
                      <a:pt x="6472" y="16470"/>
                    </a:cubicBezTo>
                    <a:cubicBezTo>
                      <a:pt x="7061" y="16470"/>
                      <a:pt x="7605" y="16117"/>
                      <a:pt x="7549" y="14778"/>
                    </a:cubicBezTo>
                    <a:lnTo>
                      <a:pt x="7228" y="13885"/>
                    </a:lnTo>
                    <a:cubicBezTo>
                      <a:pt x="7228" y="13885"/>
                      <a:pt x="8871" y="13195"/>
                      <a:pt x="7763" y="12064"/>
                    </a:cubicBezTo>
                    <a:cubicBezTo>
                      <a:pt x="6668" y="10945"/>
                      <a:pt x="4322" y="11468"/>
                      <a:pt x="3930" y="10826"/>
                    </a:cubicBezTo>
                    <a:cubicBezTo>
                      <a:pt x="3630" y="10327"/>
                      <a:pt x="4250" y="9648"/>
                      <a:pt x="5168" y="9648"/>
                    </a:cubicBezTo>
                    <a:cubicBezTo>
                      <a:pt x="5455" y="9648"/>
                      <a:pt x="5770" y="9714"/>
                      <a:pt x="6097" y="9873"/>
                    </a:cubicBezTo>
                    <a:cubicBezTo>
                      <a:pt x="6965" y="10296"/>
                      <a:pt x="8288" y="11025"/>
                      <a:pt x="9043" y="11025"/>
                    </a:cubicBezTo>
                    <a:cubicBezTo>
                      <a:pt x="9478" y="11025"/>
                      <a:pt x="9724" y="10783"/>
                      <a:pt x="9585" y="10099"/>
                    </a:cubicBezTo>
                    <a:cubicBezTo>
                      <a:pt x="9585" y="10099"/>
                      <a:pt x="11633" y="9897"/>
                      <a:pt x="11919" y="8242"/>
                    </a:cubicBezTo>
                    <a:cubicBezTo>
                      <a:pt x="11919" y="8242"/>
                      <a:pt x="11919" y="8230"/>
                      <a:pt x="11919" y="8230"/>
                    </a:cubicBezTo>
                    <a:cubicBezTo>
                      <a:pt x="11919" y="8230"/>
                      <a:pt x="11919" y="8218"/>
                      <a:pt x="11919" y="8218"/>
                    </a:cubicBezTo>
                    <a:cubicBezTo>
                      <a:pt x="11645" y="6563"/>
                      <a:pt x="9585" y="6349"/>
                      <a:pt x="9585" y="6349"/>
                    </a:cubicBezTo>
                    <a:cubicBezTo>
                      <a:pt x="9720" y="5672"/>
                      <a:pt x="9475" y="5431"/>
                      <a:pt x="9043" y="5431"/>
                    </a:cubicBezTo>
                    <a:cubicBezTo>
                      <a:pt x="8289" y="5431"/>
                      <a:pt x="6967" y="6163"/>
                      <a:pt x="6097" y="6587"/>
                    </a:cubicBezTo>
                    <a:cubicBezTo>
                      <a:pt x="5770" y="6746"/>
                      <a:pt x="5455" y="6812"/>
                      <a:pt x="5168" y="6812"/>
                    </a:cubicBezTo>
                    <a:cubicBezTo>
                      <a:pt x="4250" y="6812"/>
                      <a:pt x="3630" y="6133"/>
                      <a:pt x="3930" y="5634"/>
                    </a:cubicBezTo>
                    <a:cubicBezTo>
                      <a:pt x="4322" y="4991"/>
                      <a:pt x="6668" y="5515"/>
                      <a:pt x="7763" y="4396"/>
                    </a:cubicBezTo>
                    <a:cubicBezTo>
                      <a:pt x="8871" y="3265"/>
                      <a:pt x="7228" y="2575"/>
                      <a:pt x="7228" y="2575"/>
                    </a:cubicBezTo>
                    <a:lnTo>
                      <a:pt x="7549" y="1682"/>
                    </a:lnTo>
                    <a:cubicBezTo>
                      <a:pt x="7605" y="352"/>
                      <a:pt x="7064" y="0"/>
                      <a:pt x="64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8" name="Google Shape;6738;p23"/>
              <p:cNvSpPr/>
              <p:nvPr/>
            </p:nvSpPr>
            <p:spPr>
              <a:xfrm>
                <a:off x="4243675" y="2290900"/>
                <a:ext cx="357800" cy="350050"/>
              </a:xfrm>
              <a:custGeom>
                <a:avLst/>
                <a:gdLst/>
                <a:ahLst/>
                <a:cxnLst/>
                <a:rect l="l" t="t" r="r" b="b"/>
                <a:pathLst>
                  <a:path w="14312" h="14002" extrusionOk="0">
                    <a:moveTo>
                      <a:pt x="8394" y="0"/>
                    </a:moveTo>
                    <a:cubicBezTo>
                      <a:pt x="8394" y="0"/>
                      <a:pt x="9121" y="988"/>
                      <a:pt x="8192" y="1548"/>
                    </a:cubicBezTo>
                    <a:cubicBezTo>
                      <a:pt x="7263" y="2107"/>
                      <a:pt x="6085" y="3369"/>
                      <a:pt x="6085" y="3369"/>
                    </a:cubicBezTo>
                    <a:cubicBezTo>
                      <a:pt x="5763" y="2884"/>
                      <a:pt x="5373" y="2734"/>
                      <a:pt x="5015" y="2734"/>
                    </a:cubicBezTo>
                    <a:cubicBezTo>
                      <a:pt x="4432" y="2734"/>
                      <a:pt x="3929" y="3131"/>
                      <a:pt x="3929" y="3131"/>
                    </a:cubicBezTo>
                    <a:cubicBezTo>
                      <a:pt x="3929" y="3131"/>
                      <a:pt x="4632" y="3227"/>
                      <a:pt x="4025" y="4548"/>
                    </a:cubicBezTo>
                    <a:cubicBezTo>
                      <a:pt x="3418" y="5882"/>
                      <a:pt x="1679" y="5858"/>
                      <a:pt x="810" y="6084"/>
                    </a:cubicBezTo>
                    <a:cubicBezTo>
                      <a:pt x="667" y="6108"/>
                      <a:pt x="536" y="6167"/>
                      <a:pt x="405" y="6251"/>
                    </a:cubicBezTo>
                    <a:lnTo>
                      <a:pt x="358" y="6286"/>
                    </a:lnTo>
                    <a:cubicBezTo>
                      <a:pt x="239" y="6370"/>
                      <a:pt x="155" y="6489"/>
                      <a:pt x="96" y="6632"/>
                    </a:cubicBezTo>
                    <a:cubicBezTo>
                      <a:pt x="0" y="6858"/>
                      <a:pt x="0" y="7120"/>
                      <a:pt x="96" y="7358"/>
                    </a:cubicBezTo>
                    <a:cubicBezTo>
                      <a:pt x="155" y="7489"/>
                      <a:pt x="239" y="7608"/>
                      <a:pt x="358" y="7703"/>
                    </a:cubicBezTo>
                    <a:lnTo>
                      <a:pt x="405" y="7739"/>
                    </a:lnTo>
                    <a:cubicBezTo>
                      <a:pt x="524" y="7810"/>
                      <a:pt x="667" y="7870"/>
                      <a:pt x="810" y="7906"/>
                    </a:cubicBezTo>
                    <a:cubicBezTo>
                      <a:pt x="1679" y="8132"/>
                      <a:pt x="3429" y="8120"/>
                      <a:pt x="4037" y="9454"/>
                    </a:cubicBezTo>
                    <a:cubicBezTo>
                      <a:pt x="4644" y="10775"/>
                      <a:pt x="3941" y="10870"/>
                      <a:pt x="3941" y="10870"/>
                    </a:cubicBezTo>
                    <a:cubicBezTo>
                      <a:pt x="3941" y="10870"/>
                      <a:pt x="4447" y="11270"/>
                      <a:pt x="5033" y="11270"/>
                    </a:cubicBezTo>
                    <a:cubicBezTo>
                      <a:pt x="5390" y="11270"/>
                      <a:pt x="5776" y="11122"/>
                      <a:pt x="6096" y="10644"/>
                    </a:cubicBezTo>
                    <a:cubicBezTo>
                      <a:pt x="6096" y="10644"/>
                      <a:pt x="7263" y="11894"/>
                      <a:pt x="8204" y="12454"/>
                    </a:cubicBezTo>
                    <a:cubicBezTo>
                      <a:pt x="9133" y="13014"/>
                      <a:pt x="8394" y="14002"/>
                      <a:pt x="8394" y="14002"/>
                    </a:cubicBezTo>
                    <a:cubicBezTo>
                      <a:pt x="8394" y="14002"/>
                      <a:pt x="10442" y="13085"/>
                      <a:pt x="9883" y="10644"/>
                    </a:cubicBezTo>
                    <a:lnTo>
                      <a:pt x="9883" y="10644"/>
                    </a:lnTo>
                    <a:cubicBezTo>
                      <a:pt x="9883" y="10644"/>
                      <a:pt x="10645" y="10728"/>
                      <a:pt x="10954" y="11406"/>
                    </a:cubicBezTo>
                    <a:cubicBezTo>
                      <a:pt x="11609" y="10608"/>
                      <a:pt x="11728" y="9501"/>
                      <a:pt x="11264" y="8584"/>
                    </a:cubicBezTo>
                    <a:lnTo>
                      <a:pt x="11264" y="8584"/>
                    </a:lnTo>
                    <a:cubicBezTo>
                      <a:pt x="11264" y="8584"/>
                      <a:pt x="11297" y="8587"/>
                      <a:pt x="11359" y="8587"/>
                    </a:cubicBezTo>
                    <a:cubicBezTo>
                      <a:pt x="11731" y="8587"/>
                      <a:pt x="13127" y="8482"/>
                      <a:pt x="14312" y="7001"/>
                    </a:cubicBezTo>
                    <a:cubicBezTo>
                      <a:pt x="13139" y="5525"/>
                      <a:pt x="11761" y="5414"/>
                      <a:pt x="11371" y="5414"/>
                    </a:cubicBezTo>
                    <a:cubicBezTo>
                      <a:pt x="11302" y="5414"/>
                      <a:pt x="11264" y="5417"/>
                      <a:pt x="11264" y="5417"/>
                    </a:cubicBezTo>
                    <a:cubicBezTo>
                      <a:pt x="11728" y="4489"/>
                      <a:pt x="11609" y="3381"/>
                      <a:pt x="10954" y="2584"/>
                    </a:cubicBezTo>
                    <a:cubicBezTo>
                      <a:pt x="10657" y="3274"/>
                      <a:pt x="9883" y="3358"/>
                      <a:pt x="9883" y="3358"/>
                    </a:cubicBezTo>
                    <a:cubicBezTo>
                      <a:pt x="10442" y="917"/>
                      <a:pt x="8395" y="0"/>
                      <a:pt x="83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9" name="Google Shape;6739;p23"/>
              <p:cNvSpPr/>
              <p:nvPr/>
            </p:nvSpPr>
            <p:spPr>
              <a:xfrm>
                <a:off x="3946900" y="2168250"/>
                <a:ext cx="13337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5326" extrusionOk="0">
                    <a:moveTo>
                      <a:pt x="4537" y="1"/>
                    </a:moveTo>
                    <a:lnTo>
                      <a:pt x="4537" y="1"/>
                    </a:lnTo>
                    <a:cubicBezTo>
                      <a:pt x="2585" y="370"/>
                      <a:pt x="3097" y="2013"/>
                      <a:pt x="3097" y="2013"/>
                    </a:cubicBezTo>
                    <a:cubicBezTo>
                      <a:pt x="2610" y="893"/>
                      <a:pt x="1906" y="658"/>
                      <a:pt x="1397" y="658"/>
                    </a:cubicBezTo>
                    <a:cubicBezTo>
                      <a:pt x="1083" y="658"/>
                      <a:pt x="843" y="747"/>
                      <a:pt x="775" y="775"/>
                    </a:cubicBezTo>
                    <a:cubicBezTo>
                      <a:pt x="703" y="953"/>
                      <a:pt x="203" y="2310"/>
                      <a:pt x="2013" y="3096"/>
                    </a:cubicBezTo>
                    <a:cubicBezTo>
                      <a:pt x="2013" y="3096"/>
                      <a:pt x="1819" y="3036"/>
                      <a:pt x="1548" y="3036"/>
                    </a:cubicBezTo>
                    <a:cubicBezTo>
                      <a:pt x="1033" y="3036"/>
                      <a:pt x="243" y="3256"/>
                      <a:pt x="1" y="4537"/>
                    </a:cubicBezTo>
                    <a:cubicBezTo>
                      <a:pt x="1" y="4537"/>
                      <a:pt x="587" y="4337"/>
                      <a:pt x="1550" y="4337"/>
                    </a:cubicBezTo>
                    <a:cubicBezTo>
                      <a:pt x="2498" y="4337"/>
                      <a:pt x="3810" y="4531"/>
                      <a:pt x="5287" y="5299"/>
                    </a:cubicBezTo>
                    <a:cubicBezTo>
                      <a:pt x="5287" y="5299"/>
                      <a:pt x="5322" y="5325"/>
                      <a:pt x="5332" y="5325"/>
                    </a:cubicBezTo>
                    <a:cubicBezTo>
                      <a:pt x="5334" y="5325"/>
                      <a:pt x="5335" y="5324"/>
                      <a:pt x="5335" y="5323"/>
                    </a:cubicBezTo>
                    <a:cubicBezTo>
                      <a:pt x="5323" y="5311"/>
                      <a:pt x="5311" y="5287"/>
                      <a:pt x="5311" y="5287"/>
                    </a:cubicBezTo>
                    <a:cubicBezTo>
                      <a:pt x="3751" y="2311"/>
                      <a:pt x="4537" y="1"/>
                      <a:pt x="45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0" name="Google Shape;6740;p23"/>
              <p:cNvSpPr/>
              <p:nvPr/>
            </p:nvSpPr>
            <p:spPr>
              <a:xfrm>
                <a:off x="3946900" y="2629625"/>
                <a:ext cx="13337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5323" extrusionOk="0">
                    <a:moveTo>
                      <a:pt x="5323" y="0"/>
                    </a:moveTo>
                    <a:lnTo>
                      <a:pt x="5323" y="0"/>
                    </a:lnTo>
                    <a:cubicBezTo>
                      <a:pt x="5311" y="12"/>
                      <a:pt x="5275" y="24"/>
                      <a:pt x="5275" y="24"/>
                    </a:cubicBezTo>
                    <a:cubicBezTo>
                      <a:pt x="3793" y="801"/>
                      <a:pt x="2478" y="996"/>
                      <a:pt x="1533" y="996"/>
                    </a:cubicBezTo>
                    <a:cubicBezTo>
                      <a:pt x="580" y="996"/>
                      <a:pt x="1" y="798"/>
                      <a:pt x="1" y="798"/>
                    </a:cubicBezTo>
                    <a:lnTo>
                      <a:pt x="1" y="798"/>
                    </a:lnTo>
                    <a:cubicBezTo>
                      <a:pt x="243" y="2079"/>
                      <a:pt x="1028" y="2299"/>
                      <a:pt x="1540" y="2299"/>
                    </a:cubicBezTo>
                    <a:cubicBezTo>
                      <a:pt x="1808" y="2299"/>
                      <a:pt x="2001" y="2239"/>
                      <a:pt x="2001" y="2239"/>
                    </a:cubicBezTo>
                    <a:lnTo>
                      <a:pt x="2001" y="2239"/>
                    </a:lnTo>
                    <a:cubicBezTo>
                      <a:pt x="191" y="3013"/>
                      <a:pt x="691" y="4382"/>
                      <a:pt x="763" y="4548"/>
                    </a:cubicBezTo>
                    <a:lnTo>
                      <a:pt x="763" y="4560"/>
                    </a:lnTo>
                    <a:cubicBezTo>
                      <a:pt x="763" y="4564"/>
                      <a:pt x="764" y="4566"/>
                      <a:pt x="766" y="4566"/>
                    </a:cubicBezTo>
                    <a:cubicBezTo>
                      <a:pt x="769" y="4566"/>
                      <a:pt x="775" y="4560"/>
                      <a:pt x="775" y="4560"/>
                    </a:cubicBezTo>
                    <a:cubicBezTo>
                      <a:pt x="838" y="4588"/>
                      <a:pt x="1077" y="4677"/>
                      <a:pt x="1391" y="4677"/>
                    </a:cubicBezTo>
                    <a:cubicBezTo>
                      <a:pt x="1899" y="4677"/>
                      <a:pt x="2606" y="4442"/>
                      <a:pt x="3085" y="3322"/>
                    </a:cubicBezTo>
                    <a:lnTo>
                      <a:pt x="3085" y="3322"/>
                    </a:lnTo>
                    <a:cubicBezTo>
                      <a:pt x="3084" y="3323"/>
                      <a:pt x="2585" y="4965"/>
                      <a:pt x="4537" y="5322"/>
                    </a:cubicBezTo>
                    <a:cubicBezTo>
                      <a:pt x="4537" y="5322"/>
                      <a:pt x="3739" y="3024"/>
                      <a:pt x="5299" y="48"/>
                    </a:cubicBezTo>
                    <a:cubicBezTo>
                      <a:pt x="5299" y="48"/>
                      <a:pt x="5335" y="0"/>
                      <a:pt x="53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1" name="Google Shape;6741;p23"/>
              <p:cNvSpPr/>
              <p:nvPr/>
            </p:nvSpPr>
            <p:spPr>
              <a:xfrm>
                <a:off x="4408225" y="2629825"/>
                <a:ext cx="133125" cy="133175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5327" extrusionOk="0">
                    <a:moveTo>
                      <a:pt x="2" y="1"/>
                    </a:moveTo>
                    <a:cubicBezTo>
                      <a:pt x="0" y="1"/>
                      <a:pt x="0" y="2"/>
                      <a:pt x="3" y="4"/>
                    </a:cubicBezTo>
                    <a:cubicBezTo>
                      <a:pt x="3" y="16"/>
                      <a:pt x="26" y="40"/>
                      <a:pt x="26" y="40"/>
                    </a:cubicBezTo>
                    <a:cubicBezTo>
                      <a:pt x="1586" y="3028"/>
                      <a:pt x="788" y="5326"/>
                      <a:pt x="788" y="5326"/>
                    </a:cubicBezTo>
                    <a:cubicBezTo>
                      <a:pt x="2741" y="4957"/>
                      <a:pt x="2241" y="3315"/>
                      <a:pt x="2241" y="3314"/>
                    </a:cubicBezTo>
                    <a:lnTo>
                      <a:pt x="2241" y="3314"/>
                    </a:lnTo>
                    <a:cubicBezTo>
                      <a:pt x="2720" y="4434"/>
                      <a:pt x="3426" y="4669"/>
                      <a:pt x="3935" y="4669"/>
                    </a:cubicBezTo>
                    <a:cubicBezTo>
                      <a:pt x="4249" y="4669"/>
                      <a:pt x="4487" y="4580"/>
                      <a:pt x="4551" y="4552"/>
                    </a:cubicBezTo>
                    <a:lnTo>
                      <a:pt x="4563" y="4552"/>
                    </a:lnTo>
                    <a:cubicBezTo>
                      <a:pt x="4634" y="4374"/>
                      <a:pt x="5134" y="3005"/>
                      <a:pt x="3324" y="2231"/>
                    </a:cubicBezTo>
                    <a:lnTo>
                      <a:pt x="3324" y="2231"/>
                    </a:lnTo>
                    <a:cubicBezTo>
                      <a:pt x="3325" y="2231"/>
                      <a:pt x="3518" y="2291"/>
                      <a:pt x="3786" y="2291"/>
                    </a:cubicBezTo>
                    <a:cubicBezTo>
                      <a:pt x="4297" y="2291"/>
                      <a:pt x="5083" y="2071"/>
                      <a:pt x="5325" y="790"/>
                    </a:cubicBezTo>
                    <a:lnTo>
                      <a:pt x="5325" y="790"/>
                    </a:lnTo>
                    <a:cubicBezTo>
                      <a:pt x="5325" y="790"/>
                      <a:pt x="4746" y="988"/>
                      <a:pt x="3791" y="988"/>
                    </a:cubicBezTo>
                    <a:cubicBezTo>
                      <a:pt x="2844" y="988"/>
                      <a:pt x="1527" y="793"/>
                      <a:pt x="38" y="16"/>
                    </a:cubicBezTo>
                    <a:cubicBezTo>
                      <a:pt x="38" y="16"/>
                      <a:pt x="8" y="1"/>
                      <a:pt x="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2" name="Google Shape;6742;p23"/>
              <p:cNvSpPr/>
              <p:nvPr/>
            </p:nvSpPr>
            <p:spPr>
              <a:xfrm>
                <a:off x="4407975" y="2168550"/>
                <a:ext cx="13337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5323" extrusionOk="0">
                    <a:moveTo>
                      <a:pt x="810" y="1"/>
                    </a:moveTo>
                    <a:cubicBezTo>
                      <a:pt x="810" y="1"/>
                      <a:pt x="1596" y="2299"/>
                      <a:pt x="36" y="5275"/>
                    </a:cubicBezTo>
                    <a:cubicBezTo>
                      <a:pt x="36" y="5275"/>
                      <a:pt x="1" y="5323"/>
                      <a:pt x="24" y="5323"/>
                    </a:cubicBezTo>
                    <a:cubicBezTo>
                      <a:pt x="36" y="5311"/>
                      <a:pt x="60" y="5299"/>
                      <a:pt x="60" y="5299"/>
                    </a:cubicBezTo>
                    <a:cubicBezTo>
                      <a:pt x="1543" y="4522"/>
                      <a:pt x="2857" y="4327"/>
                      <a:pt x="3803" y="4327"/>
                    </a:cubicBezTo>
                    <a:cubicBezTo>
                      <a:pt x="4756" y="4327"/>
                      <a:pt x="5335" y="4525"/>
                      <a:pt x="5335" y="4525"/>
                    </a:cubicBezTo>
                    <a:cubicBezTo>
                      <a:pt x="5099" y="3244"/>
                      <a:pt x="4303" y="3026"/>
                      <a:pt x="3789" y="3026"/>
                    </a:cubicBezTo>
                    <a:cubicBezTo>
                      <a:pt x="3524" y="3026"/>
                      <a:pt x="3334" y="3084"/>
                      <a:pt x="3334" y="3084"/>
                    </a:cubicBezTo>
                    <a:cubicBezTo>
                      <a:pt x="5144" y="2310"/>
                      <a:pt x="4644" y="941"/>
                      <a:pt x="4573" y="774"/>
                    </a:cubicBezTo>
                    <a:lnTo>
                      <a:pt x="4573" y="763"/>
                    </a:lnTo>
                    <a:lnTo>
                      <a:pt x="4561" y="763"/>
                    </a:lnTo>
                    <a:cubicBezTo>
                      <a:pt x="4497" y="735"/>
                      <a:pt x="4259" y="646"/>
                      <a:pt x="3945" y="646"/>
                    </a:cubicBezTo>
                    <a:cubicBezTo>
                      <a:pt x="3436" y="646"/>
                      <a:pt x="2730" y="881"/>
                      <a:pt x="2251" y="2001"/>
                    </a:cubicBezTo>
                    <a:cubicBezTo>
                      <a:pt x="2251" y="2001"/>
                      <a:pt x="2763" y="358"/>
                      <a:pt x="8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3" name="Google Shape;6743;p23"/>
              <p:cNvSpPr/>
              <p:nvPr/>
            </p:nvSpPr>
            <p:spPr>
              <a:xfrm>
                <a:off x="4067750" y="2107000"/>
                <a:ext cx="352750" cy="287975"/>
              </a:xfrm>
              <a:custGeom>
                <a:avLst/>
                <a:gdLst/>
                <a:ahLst/>
                <a:cxnLst/>
                <a:rect l="l" t="t" r="r" b="b"/>
                <a:pathLst>
                  <a:path w="14110" h="11519" extrusionOk="0">
                    <a:moveTo>
                      <a:pt x="7060" y="1"/>
                    </a:moveTo>
                    <a:cubicBezTo>
                      <a:pt x="7031" y="1"/>
                      <a:pt x="7002" y="16"/>
                      <a:pt x="6990" y="46"/>
                    </a:cubicBezTo>
                    <a:cubicBezTo>
                      <a:pt x="6990" y="45"/>
                      <a:pt x="6990" y="45"/>
                      <a:pt x="6989" y="45"/>
                    </a:cubicBezTo>
                    <a:cubicBezTo>
                      <a:pt x="6974" y="45"/>
                      <a:pt x="6620" y="308"/>
                      <a:pt x="6609" y="331"/>
                    </a:cubicBezTo>
                    <a:cubicBezTo>
                      <a:pt x="6335" y="569"/>
                      <a:pt x="6109" y="843"/>
                      <a:pt x="5906" y="1141"/>
                    </a:cubicBezTo>
                    <a:cubicBezTo>
                      <a:pt x="5585" y="1665"/>
                      <a:pt x="5418" y="2272"/>
                      <a:pt x="5406" y="2903"/>
                    </a:cubicBezTo>
                    <a:cubicBezTo>
                      <a:pt x="5128" y="2785"/>
                      <a:pt x="4796" y="2730"/>
                      <a:pt x="4454" y="2730"/>
                    </a:cubicBezTo>
                    <a:cubicBezTo>
                      <a:pt x="3757" y="2730"/>
                      <a:pt x="3016" y="2960"/>
                      <a:pt x="2584" y="3367"/>
                    </a:cubicBezTo>
                    <a:cubicBezTo>
                      <a:pt x="2549" y="3391"/>
                      <a:pt x="2549" y="3427"/>
                      <a:pt x="2573" y="3451"/>
                    </a:cubicBezTo>
                    <a:cubicBezTo>
                      <a:pt x="2573" y="3463"/>
                      <a:pt x="2584" y="3463"/>
                      <a:pt x="2584" y="3463"/>
                    </a:cubicBezTo>
                    <a:lnTo>
                      <a:pt x="2596" y="3463"/>
                    </a:lnTo>
                    <a:cubicBezTo>
                      <a:pt x="2823" y="3558"/>
                      <a:pt x="3013" y="3725"/>
                      <a:pt x="3144" y="3927"/>
                    </a:cubicBezTo>
                    <a:cubicBezTo>
                      <a:pt x="3204" y="4058"/>
                      <a:pt x="3263" y="4189"/>
                      <a:pt x="3323" y="4320"/>
                    </a:cubicBezTo>
                    <a:cubicBezTo>
                      <a:pt x="3188" y="4270"/>
                      <a:pt x="3035" y="4250"/>
                      <a:pt x="2875" y="4250"/>
                    </a:cubicBezTo>
                    <a:cubicBezTo>
                      <a:pt x="2385" y="4250"/>
                      <a:pt x="1821" y="4438"/>
                      <a:pt x="1453" y="4546"/>
                    </a:cubicBezTo>
                    <a:cubicBezTo>
                      <a:pt x="965" y="4677"/>
                      <a:pt x="632" y="5034"/>
                      <a:pt x="298" y="5391"/>
                    </a:cubicBezTo>
                    <a:cubicBezTo>
                      <a:pt x="156" y="5534"/>
                      <a:pt x="72" y="5713"/>
                      <a:pt x="13" y="5892"/>
                    </a:cubicBezTo>
                    <a:lnTo>
                      <a:pt x="13" y="5903"/>
                    </a:lnTo>
                    <a:cubicBezTo>
                      <a:pt x="13" y="5915"/>
                      <a:pt x="13" y="5915"/>
                      <a:pt x="1" y="5927"/>
                    </a:cubicBezTo>
                    <a:cubicBezTo>
                      <a:pt x="1" y="5927"/>
                      <a:pt x="1" y="5939"/>
                      <a:pt x="1" y="5939"/>
                    </a:cubicBezTo>
                    <a:cubicBezTo>
                      <a:pt x="1" y="5951"/>
                      <a:pt x="1" y="5951"/>
                      <a:pt x="1" y="5963"/>
                    </a:cubicBezTo>
                    <a:cubicBezTo>
                      <a:pt x="13" y="5963"/>
                      <a:pt x="13" y="5975"/>
                      <a:pt x="13" y="5975"/>
                    </a:cubicBezTo>
                    <a:lnTo>
                      <a:pt x="13" y="5987"/>
                    </a:lnTo>
                    <a:lnTo>
                      <a:pt x="25" y="5987"/>
                    </a:lnTo>
                    <a:cubicBezTo>
                      <a:pt x="42" y="5993"/>
                      <a:pt x="60" y="5996"/>
                      <a:pt x="80" y="5996"/>
                    </a:cubicBezTo>
                    <a:cubicBezTo>
                      <a:pt x="238" y="5996"/>
                      <a:pt x="465" y="5803"/>
                      <a:pt x="560" y="5761"/>
                    </a:cubicBezTo>
                    <a:cubicBezTo>
                      <a:pt x="652" y="5724"/>
                      <a:pt x="739" y="5708"/>
                      <a:pt x="822" y="5708"/>
                    </a:cubicBezTo>
                    <a:cubicBezTo>
                      <a:pt x="1280" y="5708"/>
                      <a:pt x="1613" y="6207"/>
                      <a:pt x="1834" y="6570"/>
                    </a:cubicBezTo>
                    <a:cubicBezTo>
                      <a:pt x="2239" y="7225"/>
                      <a:pt x="2739" y="7808"/>
                      <a:pt x="3335" y="8297"/>
                    </a:cubicBezTo>
                    <a:cubicBezTo>
                      <a:pt x="2894" y="8416"/>
                      <a:pt x="2668" y="8951"/>
                      <a:pt x="2656" y="9368"/>
                    </a:cubicBezTo>
                    <a:cubicBezTo>
                      <a:pt x="2668" y="9582"/>
                      <a:pt x="2715" y="9773"/>
                      <a:pt x="2823" y="9952"/>
                    </a:cubicBezTo>
                    <a:cubicBezTo>
                      <a:pt x="2882" y="10083"/>
                      <a:pt x="2965" y="10333"/>
                      <a:pt x="3108" y="10416"/>
                    </a:cubicBezTo>
                    <a:cubicBezTo>
                      <a:pt x="3108" y="10460"/>
                      <a:pt x="3144" y="10485"/>
                      <a:pt x="3180" y="10485"/>
                    </a:cubicBezTo>
                    <a:cubicBezTo>
                      <a:pt x="3202" y="10485"/>
                      <a:pt x="3225" y="10475"/>
                      <a:pt x="3239" y="10452"/>
                    </a:cubicBezTo>
                    <a:cubicBezTo>
                      <a:pt x="3369" y="10259"/>
                      <a:pt x="3558" y="10188"/>
                      <a:pt x="3763" y="10188"/>
                    </a:cubicBezTo>
                    <a:cubicBezTo>
                      <a:pt x="4102" y="10188"/>
                      <a:pt x="4485" y="10384"/>
                      <a:pt x="4716" y="10547"/>
                    </a:cubicBezTo>
                    <a:cubicBezTo>
                      <a:pt x="5061" y="10797"/>
                      <a:pt x="5347" y="11118"/>
                      <a:pt x="5561" y="11487"/>
                    </a:cubicBezTo>
                    <a:cubicBezTo>
                      <a:pt x="5574" y="11509"/>
                      <a:pt x="5593" y="11518"/>
                      <a:pt x="5612" y="11518"/>
                    </a:cubicBezTo>
                    <a:cubicBezTo>
                      <a:pt x="5645" y="11518"/>
                      <a:pt x="5676" y="11490"/>
                      <a:pt x="5668" y="11452"/>
                    </a:cubicBezTo>
                    <a:cubicBezTo>
                      <a:pt x="5567" y="10872"/>
                      <a:pt x="4513" y="9973"/>
                      <a:pt x="3754" y="9973"/>
                    </a:cubicBezTo>
                    <a:cubicBezTo>
                      <a:pt x="3530" y="9973"/>
                      <a:pt x="3332" y="10051"/>
                      <a:pt x="3192" y="10237"/>
                    </a:cubicBezTo>
                    <a:cubicBezTo>
                      <a:pt x="3108" y="10083"/>
                      <a:pt x="3013" y="9940"/>
                      <a:pt x="2930" y="9773"/>
                    </a:cubicBezTo>
                    <a:cubicBezTo>
                      <a:pt x="2680" y="9249"/>
                      <a:pt x="2977" y="8630"/>
                      <a:pt x="3477" y="8392"/>
                    </a:cubicBezTo>
                    <a:cubicBezTo>
                      <a:pt x="3501" y="8392"/>
                      <a:pt x="3513" y="8368"/>
                      <a:pt x="3513" y="8344"/>
                    </a:cubicBezTo>
                    <a:cubicBezTo>
                      <a:pt x="3537" y="8320"/>
                      <a:pt x="3537" y="8285"/>
                      <a:pt x="3513" y="8261"/>
                    </a:cubicBezTo>
                    <a:cubicBezTo>
                      <a:pt x="3204" y="7880"/>
                      <a:pt x="2823" y="7570"/>
                      <a:pt x="2525" y="7166"/>
                    </a:cubicBezTo>
                    <a:cubicBezTo>
                      <a:pt x="2275" y="6832"/>
                      <a:pt x="2025" y="6487"/>
                      <a:pt x="1775" y="6165"/>
                    </a:cubicBezTo>
                    <a:cubicBezTo>
                      <a:pt x="1525" y="5832"/>
                      <a:pt x="1287" y="5570"/>
                      <a:pt x="858" y="5546"/>
                    </a:cubicBezTo>
                    <a:cubicBezTo>
                      <a:pt x="840" y="5544"/>
                      <a:pt x="821" y="5544"/>
                      <a:pt x="802" y="5544"/>
                    </a:cubicBezTo>
                    <a:cubicBezTo>
                      <a:pt x="571" y="5544"/>
                      <a:pt x="342" y="5676"/>
                      <a:pt x="144" y="5808"/>
                    </a:cubicBezTo>
                    <a:cubicBezTo>
                      <a:pt x="370" y="5308"/>
                      <a:pt x="1239" y="4796"/>
                      <a:pt x="1656" y="4677"/>
                    </a:cubicBezTo>
                    <a:cubicBezTo>
                      <a:pt x="2065" y="4559"/>
                      <a:pt x="2485" y="4503"/>
                      <a:pt x="2905" y="4503"/>
                    </a:cubicBezTo>
                    <a:cubicBezTo>
                      <a:pt x="3120" y="4503"/>
                      <a:pt x="3335" y="4518"/>
                      <a:pt x="3549" y="4546"/>
                    </a:cubicBezTo>
                    <a:cubicBezTo>
                      <a:pt x="3585" y="4546"/>
                      <a:pt x="3608" y="4499"/>
                      <a:pt x="3585" y="4463"/>
                    </a:cubicBezTo>
                    <a:cubicBezTo>
                      <a:pt x="3573" y="4451"/>
                      <a:pt x="3561" y="4451"/>
                      <a:pt x="3561" y="4439"/>
                    </a:cubicBezTo>
                    <a:cubicBezTo>
                      <a:pt x="3561" y="4427"/>
                      <a:pt x="3561" y="4415"/>
                      <a:pt x="3561" y="4403"/>
                    </a:cubicBezTo>
                    <a:cubicBezTo>
                      <a:pt x="3525" y="4308"/>
                      <a:pt x="3489" y="4213"/>
                      <a:pt x="3442" y="4129"/>
                    </a:cubicBezTo>
                    <a:cubicBezTo>
                      <a:pt x="3370" y="3987"/>
                      <a:pt x="3287" y="3844"/>
                      <a:pt x="3192" y="3713"/>
                    </a:cubicBezTo>
                    <a:cubicBezTo>
                      <a:pt x="3096" y="3558"/>
                      <a:pt x="2942" y="3439"/>
                      <a:pt x="2775" y="3379"/>
                    </a:cubicBezTo>
                    <a:cubicBezTo>
                      <a:pt x="3144" y="3117"/>
                      <a:pt x="3632" y="3022"/>
                      <a:pt x="4061" y="2951"/>
                    </a:cubicBezTo>
                    <a:cubicBezTo>
                      <a:pt x="4173" y="2933"/>
                      <a:pt x="4281" y="2925"/>
                      <a:pt x="4385" y="2925"/>
                    </a:cubicBezTo>
                    <a:cubicBezTo>
                      <a:pt x="4767" y="2925"/>
                      <a:pt x="5106" y="3026"/>
                      <a:pt x="5490" y="3082"/>
                    </a:cubicBezTo>
                    <a:cubicBezTo>
                      <a:pt x="5495" y="3083"/>
                      <a:pt x="5500" y="3083"/>
                      <a:pt x="5505" y="3083"/>
                    </a:cubicBezTo>
                    <a:cubicBezTo>
                      <a:pt x="5557" y="3083"/>
                      <a:pt x="5595" y="3030"/>
                      <a:pt x="5573" y="2986"/>
                    </a:cubicBezTo>
                    <a:cubicBezTo>
                      <a:pt x="5585" y="2963"/>
                      <a:pt x="5585" y="2951"/>
                      <a:pt x="5597" y="2927"/>
                    </a:cubicBezTo>
                    <a:cubicBezTo>
                      <a:pt x="5621" y="1832"/>
                      <a:pt x="6156" y="808"/>
                      <a:pt x="7049" y="165"/>
                    </a:cubicBezTo>
                    <a:cubicBezTo>
                      <a:pt x="7942" y="808"/>
                      <a:pt x="8478" y="1832"/>
                      <a:pt x="8514" y="2927"/>
                    </a:cubicBezTo>
                    <a:cubicBezTo>
                      <a:pt x="8514" y="2951"/>
                      <a:pt x="8514" y="2963"/>
                      <a:pt x="8526" y="2986"/>
                    </a:cubicBezTo>
                    <a:cubicBezTo>
                      <a:pt x="8504" y="3030"/>
                      <a:pt x="8542" y="3083"/>
                      <a:pt x="8594" y="3083"/>
                    </a:cubicBezTo>
                    <a:cubicBezTo>
                      <a:pt x="8599" y="3083"/>
                      <a:pt x="8604" y="3083"/>
                      <a:pt x="8609" y="3082"/>
                    </a:cubicBezTo>
                    <a:cubicBezTo>
                      <a:pt x="8992" y="3026"/>
                      <a:pt x="9339" y="2925"/>
                      <a:pt x="9718" y="2925"/>
                    </a:cubicBezTo>
                    <a:cubicBezTo>
                      <a:pt x="9822" y="2925"/>
                      <a:pt x="9928" y="2933"/>
                      <a:pt x="10038" y="2951"/>
                    </a:cubicBezTo>
                    <a:cubicBezTo>
                      <a:pt x="10466" y="3022"/>
                      <a:pt x="10955" y="3117"/>
                      <a:pt x="11324" y="3379"/>
                    </a:cubicBezTo>
                    <a:cubicBezTo>
                      <a:pt x="11157" y="3439"/>
                      <a:pt x="11002" y="3558"/>
                      <a:pt x="10907" y="3713"/>
                    </a:cubicBezTo>
                    <a:cubicBezTo>
                      <a:pt x="10812" y="3844"/>
                      <a:pt x="10728" y="3987"/>
                      <a:pt x="10669" y="4129"/>
                    </a:cubicBezTo>
                    <a:cubicBezTo>
                      <a:pt x="10621" y="4213"/>
                      <a:pt x="10574" y="4308"/>
                      <a:pt x="10550" y="4403"/>
                    </a:cubicBezTo>
                    <a:cubicBezTo>
                      <a:pt x="10538" y="4415"/>
                      <a:pt x="10538" y="4427"/>
                      <a:pt x="10550" y="4439"/>
                    </a:cubicBezTo>
                    <a:cubicBezTo>
                      <a:pt x="10538" y="4451"/>
                      <a:pt x="10526" y="4451"/>
                      <a:pt x="10526" y="4463"/>
                    </a:cubicBezTo>
                    <a:cubicBezTo>
                      <a:pt x="10490" y="4499"/>
                      <a:pt x="10514" y="4546"/>
                      <a:pt x="10562" y="4546"/>
                    </a:cubicBezTo>
                    <a:cubicBezTo>
                      <a:pt x="10775" y="4518"/>
                      <a:pt x="10990" y="4503"/>
                      <a:pt x="11205" y="4503"/>
                    </a:cubicBezTo>
                    <a:cubicBezTo>
                      <a:pt x="11624" y="4503"/>
                      <a:pt x="12041" y="4559"/>
                      <a:pt x="12443" y="4677"/>
                    </a:cubicBezTo>
                    <a:cubicBezTo>
                      <a:pt x="12871" y="4796"/>
                      <a:pt x="13729" y="5308"/>
                      <a:pt x="13955" y="5808"/>
                    </a:cubicBezTo>
                    <a:cubicBezTo>
                      <a:pt x="13757" y="5676"/>
                      <a:pt x="13527" y="5544"/>
                      <a:pt x="13296" y="5544"/>
                    </a:cubicBezTo>
                    <a:cubicBezTo>
                      <a:pt x="13278" y="5544"/>
                      <a:pt x="13259" y="5544"/>
                      <a:pt x="13241" y="5546"/>
                    </a:cubicBezTo>
                    <a:cubicBezTo>
                      <a:pt x="12824" y="5570"/>
                      <a:pt x="12586" y="5844"/>
                      <a:pt x="12324" y="6165"/>
                    </a:cubicBezTo>
                    <a:cubicBezTo>
                      <a:pt x="12062" y="6475"/>
                      <a:pt x="11824" y="6832"/>
                      <a:pt x="11574" y="7166"/>
                    </a:cubicBezTo>
                    <a:cubicBezTo>
                      <a:pt x="11276" y="7558"/>
                      <a:pt x="10895" y="7880"/>
                      <a:pt x="10585" y="8261"/>
                    </a:cubicBezTo>
                    <a:cubicBezTo>
                      <a:pt x="10562" y="8285"/>
                      <a:pt x="10562" y="8320"/>
                      <a:pt x="10585" y="8344"/>
                    </a:cubicBezTo>
                    <a:cubicBezTo>
                      <a:pt x="10585" y="8368"/>
                      <a:pt x="10597" y="8392"/>
                      <a:pt x="10621" y="8392"/>
                    </a:cubicBezTo>
                    <a:cubicBezTo>
                      <a:pt x="11121" y="8630"/>
                      <a:pt x="11419" y="9249"/>
                      <a:pt x="11169" y="9773"/>
                    </a:cubicBezTo>
                    <a:cubicBezTo>
                      <a:pt x="11086" y="9940"/>
                      <a:pt x="10990" y="10083"/>
                      <a:pt x="10895" y="10237"/>
                    </a:cubicBezTo>
                    <a:cubicBezTo>
                      <a:pt x="10757" y="10051"/>
                      <a:pt x="10561" y="9973"/>
                      <a:pt x="10338" y="9973"/>
                    </a:cubicBezTo>
                    <a:cubicBezTo>
                      <a:pt x="9581" y="9973"/>
                      <a:pt x="8522" y="10872"/>
                      <a:pt x="8430" y="11452"/>
                    </a:cubicBezTo>
                    <a:cubicBezTo>
                      <a:pt x="8423" y="11490"/>
                      <a:pt x="8454" y="11518"/>
                      <a:pt x="8487" y="11518"/>
                    </a:cubicBezTo>
                    <a:cubicBezTo>
                      <a:pt x="8506" y="11518"/>
                      <a:pt x="8525" y="11509"/>
                      <a:pt x="8538" y="11487"/>
                    </a:cubicBezTo>
                    <a:cubicBezTo>
                      <a:pt x="8740" y="11118"/>
                      <a:pt x="9026" y="10797"/>
                      <a:pt x="9371" y="10547"/>
                    </a:cubicBezTo>
                    <a:cubicBezTo>
                      <a:pt x="9601" y="10384"/>
                      <a:pt x="9989" y="10188"/>
                      <a:pt x="10332" y="10188"/>
                    </a:cubicBezTo>
                    <a:cubicBezTo>
                      <a:pt x="10539" y="10188"/>
                      <a:pt x="10729" y="10259"/>
                      <a:pt x="10859" y="10452"/>
                    </a:cubicBezTo>
                    <a:cubicBezTo>
                      <a:pt x="10873" y="10475"/>
                      <a:pt x="10896" y="10485"/>
                      <a:pt x="10919" y="10485"/>
                    </a:cubicBezTo>
                    <a:cubicBezTo>
                      <a:pt x="10955" y="10485"/>
                      <a:pt x="10990" y="10460"/>
                      <a:pt x="10990" y="10416"/>
                    </a:cubicBezTo>
                    <a:cubicBezTo>
                      <a:pt x="11133" y="10333"/>
                      <a:pt x="11228" y="10083"/>
                      <a:pt x="11288" y="9952"/>
                    </a:cubicBezTo>
                    <a:cubicBezTo>
                      <a:pt x="11383" y="9773"/>
                      <a:pt x="11443" y="9582"/>
                      <a:pt x="11443" y="9368"/>
                    </a:cubicBezTo>
                    <a:cubicBezTo>
                      <a:pt x="11431" y="8951"/>
                      <a:pt x="11205" y="8416"/>
                      <a:pt x="10764" y="8297"/>
                    </a:cubicBezTo>
                    <a:cubicBezTo>
                      <a:pt x="11359" y="7808"/>
                      <a:pt x="11871" y="7225"/>
                      <a:pt x="12276" y="6570"/>
                    </a:cubicBezTo>
                    <a:cubicBezTo>
                      <a:pt x="12488" y="6207"/>
                      <a:pt x="12828" y="5708"/>
                      <a:pt x="13281" y="5708"/>
                    </a:cubicBezTo>
                    <a:cubicBezTo>
                      <a:pt x="13363" y="5708"/>
                      <a:pt x="13449" y="5724"/>
                      <a:pt x="13538" y="5761"/>
                    </a:cubicBezTo>
                    <a:cubicBezTo>
                      <a:pt x="13634" y="5803"/>
                      <a:pt x="13870" y="5996"/>
                      <a:pt x="14022" y="5996"/>
                    </a:cubicBezTo>
                    <a:cubicBezTo>
                      <a:pt x="14041" y="5996"/>
                      <a:pt x="14058" y="5993"/>
                      <a:pt x="14074" y="5987"/>
                    </a:cubicBezTo>
                    <a:lnTo>
                      <a:pt x="14086" y="5987"/>
                    </a:lnTo>
                    <a:lnTo>
                      <a:pt x="14086" y="5975"/>
                    </a:lnTo>
                    <a:cubicBezTo>
                      <a:pt x="14086" y="5975"/>
                      <a:pt x="14098" y="5963"/>
                      <a:pt x="14098" y="5963"/>
                    </a:cubicBezTo>
                    <a:cubicBezTo>
                      <a:pt x="14098" y="5951"/>
                      <a:pt x="14098" y="5951"/>
                      <a:pt x="14098" y="5939"/>
                    </a:cubicBezTo>
                    <a:cubicBezTo>
                      <a:pt x="14098" y="5939"/>
                      <a:pt x="14110" y="5927"/>
                      <a:pt x="14110" y="5927"/>
                    </a:cubicBezTo>
                    <a:cubicBezTo>
                      <a:pt x="14110" y="5915"/>
                      <a:pt x="14110" y="5915"/>
                      <a:pt x="14098" y="5903"/>
                    </a:cubicBezTo>
                    <a:lnTo>
                      <a:pt x="14098" y="5892"/>
                    </a:lnTo>
                    <a:cubicBezTo>
                      <a:pt x="14050" y="5713"/>
                      <a:pt x="13955" y="5534"/>
                      <a:pt x="13824" y="5391"/>
                    </a:cubicBezTo>
                    <a:cubicBezTo>
                      <a:pt x="13491" y="5034"/>
                      <a:pt x="13145" y="4677"/>
                      <a:pt x="12669" y="4546"/>
                    </a:cubicBezTo>
                    <a:cubicBezTo>
                      <a:pt x="12301" y="4438"/>
                      <a:pt x="11738" y="4250"/>
                      <a:pt x="11248" y="4250"/>
                    </a:cubicBezTo>
                    <a:cubicBezTo>
                      <a:pt x="11087" y="4250"/>
                      <a:pt x="10935" y="4270"/>
                      <a:pt x="10800" y="4320"/>
                    </a:cubicBezTo>
                    <a:cubicBezTo>
                      <a:pt x="10847" y="4189"/>
                      <a:pt x="10907" y="4058"/>
                      <a:pt x="10978" y="3927"/>
                    </a:cubicBezTo>
                    <a:cubicBezTo>
                      <a:pt x="11097" y="3725"/>
                      <a:pt x="11300" y="3558"/>
                      <a:pt x="11526" y="3463"/>
                    </a:cubicBezTo>
                    <a:cubicBezTo>
                      <a:pt x="11526" y="3463"/>
                      <a:pt x="11538" y="3463"/>
                      <a:pt x="11538" y="3451"/>
                    </a:cubicBezTo>
                    <a:cubicBezTo>
                      <a:pt x="11562" y="3427"/>
                      <a:pt x="11562" y="3391"/>
                      <a:pt x="11538" y="3367"/>
                    </a:cubicBezTo>
                    <a:cubicBezTo>
                      <a:pt x="11107" y="2960"/>
                      <a:pt x="10360" y="2730"/>
                      <a:pt x="9663" y="2730"/>
                    </a:cubicBezTo>
                    <a:cubicBezTo>
                      <a:pt x="9321" y="2730"/>
                      <a:pt x="8991" y="2785"/>
                      <a:pt x="8716" y="2903"/>
                    </a:cubicBezTo>
                    <a:cubicBezTo>
                      <a:pt x="8704" y="2272"/>
                      <a:pt x="8526" y="1665"/>
                      <a:pt x="8216" y="1141"/>
                    </a:cubicBezTo>
                    <a:cubicBezTo>
                      <a:pt x="8014" y="843"/>
                      <a:pt x="7776" y="569"/>
                      <a:pt x="7514" y="331"/>
                    </a:cubicBezTo>
                    <a:cubicBezTo>
                      <a:pt x="7502" y="308"/>
                      <a:pt x="7137" y="45"/>
                      <a:pt x="7121" y="45"/>
                    </a:cubicBezTo>
                    <a:cubicBezTo>
                      <a:pt x="7121" y="45"/>
                      <a:pt x="7121" y="45"/>
                      <a:pt x="7121" y="46"/>
                    </a:cubicBezTo>
                    <a:cubicBezTo>
                      <a:pt x="7115" y="16"/>
                      <a:pt x="7088" y="1"/>
                      <a:pt x="70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4" name="Google Shape;6744;p23"/>
              <p:cNvSpPr/>
              <p:nvPr/>
            </p:nvSpPr>
            <p:spPr>
              <a:xfrm>
                <a:off x="4067750" y="2535400"/>
                <a:ext cx="352750" cy="287950"/>
              </a:xfrm>
              <a:custGeom>
                <a:avLst/>
                <a:gdLst/>
                <a:ahLst/>
                <a:cxnLst/>
                <a:rect l="l" t="t" r="r" b="b"/>
                <a:pathLst>
                  <a:path w="14110" h="11518" extrusionOk="0">
                    <a:moveTo>
                      <a:pt x="5610" y="1"/>
                    </a:moveTo>
                    <a:cubicBezTo>
                      <a:pt x="5592" y="1"/>
                      <a:pt x="5574" y="10"/>
                      <a:pt x="5561" y="31"/>
                    </a:cubicBezTo>
                    <a:cubicBezTo>
                      <a:pt x="5347" y="400"/>
                      <a:pt x="5061" y="733"/>
                      <a:pt x="4716" y="983"/>
                    </a:cubicBezTo>
                    <a:cubicBezTo>
                      <a:pt x="4485" y="1147"/>
                      <a:pt x="4102" y="1342"/>
                      <a:pt x="3763" y="1342"/>
                    </a:cubicBezTo>
                    <a:cubicBezTo>
                      <a:pt x="3558" y="1342"/>
                      <a:pt x="3369" y="1271"/>
                      <a:pt x="3239" y="1078"/>
                    </a:cubicBezTo>
                    <a:cubicBezTo>
                      <a:pt x="3225" y="1055"/>
                      <a:pt x="3202" y="1045"/>
                      <a:pt x="3180" y="1045"/>
                    </a:cubicBezTo>
                    <a:cubicBezTo>
                      <a:pt x="3144" y="1045"/>
                      <a:pt x="3108" y="1071"/>
                      <a:pt x="3108" y="1114"/>
                    </a:cubicBezTo>
                    <a:cubicBezTo>
                      <a:pt x="2965" y="1198"/>
                      <a:pt x="2882" y="1448"/>
                      <a:pt x="2823" y="1567"/>
                    </a:cubicBezTo>
                    <a:cubicBezTo>
                      <a:pt x="2715" y="1745"/>
                      <a:pt x="2656" y="1948"/>
                      <a:pt x="2656" y="2150"/>
                    </a:cubicBezTo>
                    <a:cubicBezTo>
                      <a:pt x="2668" y="2567"/>
                      <a:pt x="2894" y="3103"/>
                      <a:pt x="3335" y="3234"/>
                    </a:cubicBezTo>
                    <a:cubicBezTo>
                      <a:pt x="2739" y="3722"/>
                      <a:pt x="2239" y="4305"/>
                      <a:pt x="1834" y="4948"/>
                    </a:cubicBezTo>
                    <a:cubicBezTo>
                      <a:pt x="1613" y="5311"/>
                      <a:pt x="1280" y="5810"/>
                      <a:pt x="822" y="5810"/>
                    </a:cubicBezTo>
                    <a:cubicBezTo>
                      <a:pt x="739" y="5810"/>
                      <a:pt x="652" y="5794"/>
                      <a:pt x="560" y="5758"/>
                    </a:cubicBezTo>
                    <a:cubicBezTo>
                      <a:pt x="467" y="5726"/>
                      <a:pt x="245" y="5531"/>
                      <a:pt x="87" y="5531"/>
                    </a:cubicBezTo>
                    <a:cubicBezTo>
                      <a:pt x="65" y="5531"/>
                      <a:pt x="44" y="5534"/>
                      <a:pt x="25" y="5543"/>
                    </a:cubicBezTo>
                    <a:lnTo>
                      <a:pt x="13" y="5543"/>
                    </a:lnTo>
                    <a:cubicBezTo>
                      <a:pt x="13" y="5555"/>
                      <a:pt x="13" y="5555"/>
                      <a:pt x="1" y="5567"/>
                    </a:cubicBezTo>
                    <a:cubicBezTo>
                      <a:pt x="1" y="5567"/>
                      <a:pt x="1" y="5579"/>
                      <a:pt x="1" y="5579"/>
                    </a:cubicBezTo>
                    <a:cubicBezTo>
                      <a:pt x="1" y="5591"/>
                      <a:pt x="1" y="5591"/>
                      <a:pt x="1" y="5603"/>
                    </a:cubicBezTo>
                    <a:cubicBezTo>
                      <a:pt x="13" y="5603"/>
                      <a:pt x="13" y="5615"/>
                      <a:pt x="13" y="5615"/>
                    </a:cubicBezTo>
                    <a:lnTo>
                      <a:pt x="13" y="5627"/>
                    </a:lnTo>
                    <a:cubicBezTo>
                      <a:pt x="72" y="5817"/>
                      <a:pt x="156" y="5984"/>
                      <a:pt x="298" y="6127"/>
                    </a:cubicBezTo>
                    <a:cubicBezTo>
                      <a:pt x="632" y="6496"/>
                      <a:pt x="965" y="6841"/>
                      <a:pt x="1453" y="6984"/>
                    </a:cubicBezTo>
                    <a:cubicBezTo>
                      <a:pt x="1821" y="7082"/>
                      <a:pt x="2383" y="7269"/>
                      <a:pt x="2873" y="7269"/>
                    </a:cubicBezTo>
                    <a:cubicBezTo>
                      <a:pt x="3034" y="7269"/>
                      <a:pt x="3187" y="7248"/>
                      <a:pt x="3323" y="7198"/>
                    </a:cubicBezTo>
                    <a:lnTo>
                      <a:pt x="3323" y="7198"/>
                    </a:lnTo>
                    <a:cubicBezTo>
                      <a:pt x="3263" y="7329"/>
                      <a:pt x="3204" y="7472"/>
                      <a:pt x="3144" y="7591"/>
                    </a:cubicBezTo>
                    <a:cubicBezTo>
                      <a:pt x="3013" y="7805"/>
                      <a:pt x="2823" y="7960"/>
                      <a:pt x="2596" y="8056"/>
                    </a:cubicBezTo>
                    <a:lnTo>
                      <a:pt x="2584" y="8056"/>
                    </a:lnTo>
                    <a:cubicBezTo>
                      <a:pt x="2584" y="8056"/>
                      <a:pt x="2573" y="8067"/>
                      <a:pt x="2573" y="8067"/>
                    </a:cubicBezTo>
                    <a:cubicBezTo>
                      <a:pt x="2549" y="8091"/>
                      <a:pt x="2549" y="8139"/>
                      <a:pt x="2584" y="8151"/>
                    </a:cubicBezTo>
                    <a:cubicBezTo>
                      <a:pt x="3019" y="8561"/>
                      <a:pt x="3769" y="8792"/>
                      <a:pt x="4470" y="8792"/>
                    </a:cubicBezTo>
                    <a:cubicBezTo>
                      <a:pt x="4807" y="8792"/>
                      <a:pt x="5132" y="8739"/>
                      <a:pt x="5406" y="8627"/>
                    </a:cubicBezTo>
                    <a:cubicBezTo>
                      <a:pt x="5418" y="9246"/>
                      <a:pt x="5585" y="9853"/>
                      <a:pt x="5906" y="10389"/>
                    </a:cubicBezTo>
                    <a:cubicBezTo>
                      <a:pt x="6109" y="10687"/>
                      <a:pt x="6335" y="10961"/>
                      <a:pt x="6609" y="11199"/>
                    </a:cubicBezTo>
                    <a:cubicBezTo>
                      <a:pt x="6620" y="11210"/>
                      <a:pt x="6974" y="11473"/>
                      <a:pt x="6989" y="11473"/>
                    </a:cubicBezTo>
                    <a:cubicBezTo>
                      <a:pt x="6990" y="11473"/>
                      <a:pt x="6990" y="11473"/>
                      <a:pt x="6990" y="11473"/>
                    </a:cubicBezTo>
                    <a:cubicBezTo>
                      <a:pt x="7002" y="11502"/>
                      <a:pt x="7031" y="11517"/>
                      <a:pt x="7060" y="11517"/>
                    </a:cubicBezTo>
                    <a:cubicBezTo>
                      <a:pt x="7088" y="11517"/>
                      <a:pt x="7115" y="11502"/>
                      <a:pt x="7121" y="11473"/>
                    </a:cubicBezTo>
                    <a:cubicBezTo>
                      <a:pt x="7121" y="11474"/>
                      <a:pt x="7121" y="11474"/>
                      <a:pt x="7123" y="11474"/>
                    </a:cubicBezTo>
                    <a:cubicBezTo>
                      <a:pt x="7151" y="11474"/>
                      <a:pt x="7502" y="11210"/>
                      <a:pt x="7514" y="11199"/>
                    </a:cubicBezTo>
                    <a:cubicBezTo>
                      <a:pt x="7776" y="10961"/>
                      <a:pt x="8014" y="10687"/>
                      <a:pt x="8216" y="10389"/>
                    </a:cubicBezTo>
                    <a:cubicBezTo>
                      <a:pt x="8526" y="9853"/>
                      <a:pt x="8704" y="9246"/>
                      <a:pt x="8716" y="8627"/>
                    </a:cubicBezTo>
                    <a:cubicBezTo>
                      <a:pt x="8986" y="8739"/>
                      <a:pt x="9310" y="8792"/>
                      <a:pt x="9647" y="8792"/>
                    </a:cubicBezTo>
                    <a:cubicBezTo>
                      <a:pt x="10348" y="8792"/>
                      <a:pt x="11103" y="8561"/>
                      <a:pt x="11538" y="8151"/>
                    </a:cubicBezTo>
                    <a:cubicBezTo>
                      <a:pt x="11562" y="8127"/>
                      <a:pt x="11562" y="8091"/>
                      <a:pt x="11538" y="8067"/>
                    </a:cubicBezTo>
                    <a:cubicBezTo>
                      <a:pt x="11538" y="8067"/>
                      <a:pt x="11526" y="8056"/>
                      <a:pt x="11526" y="8056"/>
                    </a:cubicBezTo>
                    <a:cubicBezTo>
                      <a:pt x="11300" y="7960"/>
                      <a:pt x="11097" y="7805"/>
                      <a:pt x="10978" y="7591"/>
                    </a:cubicBezTo>
                    <a:cubicBezTo>
                      <a:pt x="10907" y="7472"/>
                      <a:pt x="10847" y="7329"/>
                      <a:pt x="10800" y="7198"/>
                    </a:cubicBezTo>
                    <a:lnTo>
                      <a:pt x="10800" y="7198"/>
                    </a:lnTo>
                    <a:cubicBezTo>
                      <a:pt x="10935" y="7248"/>
                      <a:pt x="11089" y="7269"/>
                      <a:pt x="11250" y="7269"/>
                    </a:cubicBezTo>
                    <a:cubicBezTo>
                      <a:pt x="11739" y="7269"/>
                      <a:pt x="12302" y="7082"/>
                      <a:pt x="12669" y="6984"/>
                    </a:cubicBezTo>
                    <a:cubicBezTo>
                      <a:pt x="13145" y="6841"/>
                      <a:pt x="13491" y="6496"/>
                      <a:pt x="13824" y="6127"/>
                    </a:cubicBezTo>
                    <a:cubicBezTo>
                      <a:pt x="13955" y="5984"/>
                      <a:pt x="14050" y="5817"/>
                      <a:pt x="14098" y="5627"/>
                    </a:cubicBezTo>
                    <a:lnTo>
                      <a:pt x="14098" y="5615"/>
                    </a:lnTo>
                    <a:cubicBezTo>
                      <a:pt x="14110" y="5615"/>
                      <a:pt x="14110" y="5603"/>
                      <a:pt x="14110" y="5603"/>
                    </a:cubicBezTo>
                    <a:cubicBezTo>
                      <a:pt x="14110" y="5591"/>
                      <a:pt x="14098" y="5579"/>
                      <a:pt x="14098" y="5579"/>
                    </a:cubicBezTo>
                    <a:cubicBezTo>
                      <a:pt x="14098" y="5579"/>
                      <a:pt x="14098" y="5567"/>
                      <a:pt x="14098" y="5567"/>
                    </a:cubicBezTo>
                    <a:cubicBezTo>
                      <a:pt x="14098" y="5555"/>
                      <a:pt x="14086" y="5555"/>
                      <a:pt x="14086" y="5543"/>
                    </a:cubicBezTo>
                    <a:lnTo>
                      <a:pt x="14074" y="5543"/>
                    </a:lnTo>
                    <a:cubicBezTo>
                      <a:pt x="14056" y="5534"/>
                      <a:pt x="14036" y="5531"/>
                      <a:pt x="14015" y="5531"/>
                    </a:cubicBezTo>
                    <a:cubicBezTo>
                      <a:pt x="13863" y="5531"/>
                      <a:pt x="13632" y="5726"/>
                      <a:pt x="13538" y="5758"/>
                    </a:cubicBezTo>
                    <a:cubicBezTo>
                      <a:pt x="13449" y="5794"/>
                      <a:pt x="13363" y="5810"/>
                      <a:pt x="13281" y="5810"/>
                    </a:cubicBezTo>
                    <a:cubicBezTo>
                      <a:pt x="12828" y="5810"/>
                      <a:pt x="12488" y="5311"/>
                      <a:pt x="12276" y="4948"/>
                    </a:cubicBezTo>
                    <a:cubicBezTo>
                      <a:pt x="11871" y="4305"/>
                      <a:pt x="11359" y="3722"/>
                      <a:pt x="10764" y="3234"/>
                    </a:cubicBezTo>
                    <a:cubicBezTo>
                      <a:pt x="11205" y="3103"/>
                      <a:pt x="11431" y="2567"/>
                      <a:pt x="11443" y="2150"/>
                    </a:cubicBezTo>
                    <a:cubicBezTo>
                      <a:pt x="11443" y="1948"/>
                      <a:pt x="11383" y="1745"/>
                      <a:pt x="11288" y="1567"/>
                    </a:cubicBezTo>
                    <a:cubicBezTo>
                      <a:pt x="11228" y="1448"/>
                      <a:pt x="11133" y="1198"/>
                      <a:pt x="10990" y="1114"/>
                    </a:cubicBezTo>
                    <a:cubicBezTo>
                      <a:pt x="10990" y="1071"/>
                      <a:pt x="10955" y="1045"/>
                      <a:pt x="10919" y="1045"/>
                    </a:cubicBezTo>
                    <a:cubicBezTo>
                      <a:pt x="10896" y="1045"/>
                      <a:pt x="10873" y="1055"/>
                      <a:pt x="10859" y="1078"/>
                    </a:cubicBezTo>
                    <a:cubicBezTo>
                      <a:pt x="10729" y="1271"/>
                      <a:pt x="10539" y="1342"/>
                      <a:pt x="10332" y="1342"/>
                    </a:cubicBezTo>
                    <a:cubicBezTo>
                      <a:pt x="9989" y="1342"/>
                      <a:pt x="9601" y="1147"/>
                      <a:pt x="9371" y="983"/>
                    </a:cubicBezTo>
                    <a:cubicBezTo>
                      <a:pt x="9026" y="733"/>
                      <a:pt x="8740" y="400"/>
                      <a:pt x="8538" y="31"/>
                    </a:cubicBezTo>
                    <a:cubicBezTo>
                      <a:pt x="8525" y="10"/>
                      <a:pt x="8507" y="1"/>
                      <a:pt x="8489" y="1"/>
                    </a:cubicBezTo>
                    <a:cubicBezTo>
                      <a:pt x="8455" y="1"/>
                      <a:pt x="8423" y="32"/>
                      <a:pt x="8430" y="78"/>
                    </a:cubicBezTo>
                    <a:cubicBezTo>
                      <a:pt x="8522" y="649"/>
                      <a:pt x="9581" y="1546"/>
                      <a:pt x="10337" y="1546"/>
                    </a:cubicBezTo>
                    <a:cubicBezTo>
                      <a:pt x="10560" y="1546"/>
                      <a:pt x="10757" y="1468"/>
                      <a:pt x="10895" y="1281"/>
                    </a:cubicBezTo>
                    <a:cubicBezTo>
                      <a:pt x="10990" y="1436"/>
                      <a:pt x="11086" y="1590"/>
                      <a:pt x="11169" y="1757"/>
                    </a:cubicBezTo>
                    <a:cubicBezTo>
                      <a:pt x="11419" y="2281"/>
                      <a:pt x="11121" y="2888"/>
                      <a:pt x="10621" y="3126"/>
                    </a:cubicBezTo>
                    <a:cubicBezTo>
                      <a:pt x="10597" y="3138"/>
                      <a:pt x="10585" y="3150"/>
                      <a:pt x="10585" y="3174"/>
                    </a:cubicBezTo>
                    <a:cubicBezTo>
                      <a:pt x="10562" y="3198"/>
                      <a:pt x="10562" y="3245"/>
                      <a:pt x="10585" y="3269"/>
                    </a:cubicBezTo>
                    <a:cubicBezTo>
                      <a:pt x="10895" y="3650"/>
                      <a:pt x="11276" y="3960"/>
                      <a:pt x="11574" y="4365"/>
                    </a:cubicBezTo>
                    <a:cubicBezTo>
                      <a:pt x="11824" y="4698"/>
                      <a:pt x="12062" y="5043"/>
                      <a:pt x="12324" y="5365"/>
                    </a:cubicBezTo>
                    <a:cubicBezTo>
                      <a:pt x="12586" y="5686"/>
                      <a:pt x="12824" y="5948"/>
                      <a:pt x="13241" y="5984"/>
                    </a:cubicBezTo>
                    <a:cubicBezTo>
                      <a:pt x="13250" y="5984"/>
                      <a:pt x="13260" y="5985"/>
                      <a:pt x="13270" y="5985"/>
                    </a:cubicBezTo>
                    <a:cubicBezTo>
                      <a:pt x="13510" y="5985"/>
                      <a:pt x="13749" y="5847"/>
                      <a:pt x="13955" y="5710"/>
                    </a:cubicBezTo>
                    <a:lnTo>
                      <a:pt x="13955" y="5710"/>
                    </a:lnTo>
                    <a:cubicBezTo>
                      <a:pt x="13729" y="6222"/>
                      <a:pt x="12871" y="6722"/>
                      <a:pt x="12443" y="6841"/>
                    </a:cubicBezTo>
                    <a:cubicBezTo>
                      <a:pt x="12041" y="6959"/>
                      <a:pt x="11623" y="7020"/>
                      <a:pt x="11204" y="7020"/>
                    </a:cubicBezTo>
                    <a:cubicBezTo>
                      <a:pt x="10990" y="7020"/>
                      <a:pt x="10775" y="7004"/>
                      <a:pt x="10562" y="6972"/>
                    </a:cubicBezTo>
                    <a:cubicBezTo>
                      <a:pt x="10526" y="6972"/>
                      <a:pt x="10490" y="7032"/>
                      <a:pt x="10526" y="7067"/>
                    </a:cubicBezTo>
                    <a:lnTo>
                      <a:pt x="10550" y="7079"/>
                    </a:lnTo>
                    <a:cubicBezTo>
                      <a:pt x="10538" y="7091"/>
                      <a:pt x="10538" y="7103"/>
                      <a:pt x="10550" y="7115"/>
                    </a:cubicBezTo>
                    <a:cubicBezTo>
                      <a:pt x="10574" y="7210"/>
                      <a:pt x="10621" y="7305"/>
                      <a:pt x="10669" y="7401"/>
                    </a:cubicBezTo>
                    <a:cubicBezTo>
                      <a:pt x="10728" y="7544"/>
                      <a:pt x="10812" y="7675"/>
                      <a:pt x="10907" y="7805"/>
                    </a:cubicBezTo>
                    <a:cubicBezTo>
                      <a:pt x="11002" y="7960"/>
                      <a:pt x="11157" y="8079"/>
                      <a:pt x="11324" y="8151"/>
                    </a:cubicBezTo>
                    <a:cubicBezTo>
                      <a:pt x="10955" y="8401"/>
                      <a:pt x="10466" y="8496"/>
                      <a:pt x="10038" y="8567"/>
                    </a:cubicBezTo>
                    <a:cubicBezTo>
                      <a:pt x="9923" y="8589"/>
                      <a:pt x="9813" y="8598"/>
                      <a:pt x="9705" y="8598"/>
                    </a:cubicBezTo>
                    <a:cubicBezTo>
                      <a:pt x="9331" y="8598"/>
                      <a:pt x="8988" y="8492"/>
                      <a:pt x="8609" y="8437"/>
                    </a:cubicBezTo>
                    <a:cubicBezTo>
                      <a:pt x="8604" y="8435"/>
                      <a:pt x="8599" y="8435"/>
                      <a:pt x="8594" y="8435"/>
                    </a:cubicBezTo>
                    <a:cubicBezTo>
                      <a:pt x="8542" y="8435"/>
                      <a:pt x="8504" y="8489"/>
                      <a:pt x="8526" y="8544"/>
                    </a:cubicBezTo>
                    <a:cubicBezTo>
                      <a:pt x="8514" y="8556"/>
                      <a:pt x="8514" y="8579"/>
                      <a:pt x="8514" y="8591"/>
                    </a:cubicBezTo>
                    <a:cubicBezTo>
                      <a:pt x="8478" y="9699"/>
                      <a:pt x="7942" y="10723"/>
                      <a:pt x="7049" y="11365"/>
                    </a:cubicBezTo>
                    <a:cubicBezTo>
                      <a:pt x="6156" y="10723"/>
                      <a:pt x="5621" y="9699"/>
                      <a:pt x="5597" y="8591"/>
                    </a:cubicBezTo>
                    <a:cubicBezTo>
                      <a:pt x="5585" y="8579"/>
                      <a:pt x="5585" y="8556"/>
                      <a:pt x="5573" y="8544"/>
                    </a:cubicBezTo>
                    <a:cubicBezTo>
                      <a:pt x="5595" y="8489"/>
                      <a:pt x="5557" y="8435"/>
                      <a:pt x="5505" y="8435"/>
                    </a:cubicBezTo>
                    <a:cubicBezTo>
                      <a:pt x="5500" y="8435"/>
                      <a:pt x="5495" y="8435"/>
                      <a:pt x="5490" y="8437"/>
                    </a:cubicBezTo>
                    <a:cubicBezTo>
                      <a:pt x="5111" y="8492"/>
                      <a:pt x="4775" y="8598"/>
                      <a:pt x="4399" y="8598"/>
                    </a:cubicBezTo>
                    <a:cubicBezTo>
                      <a:pt x="4290" y="8598"/>
                      <a:pt x="4178" y="8589"/>
                      <a:pt x="4061" y="8567"/>
                    </a:cubicBezTo>
                    <a:cubicBezTo>
                      <a:pt x="3632" y="8496"/>
                      <a:pt x="3144" y="8401"/>
                      <a:pt x="2775" y="8151"/>
                    </a:cubicBezTo>
                    <a:cubicBezTo>
                      <a:pt x="2942" y="8079"/>
                      <a:pt x="3096" y="7960"/>
                      <a:pt x="3192" y="7805"/>
                    </a:cubicBezTo>
                    <a:cubicBezTo>
                      <a:pt x="3287" y="7675"/>
                      <a:pt x="3370" y="7544"/>
                      <a:pt x="3442" y="7401"/>
                    </a:cubicBezTo>
                    <a:cubicBezTo>
                      <a:pt x="3489" y="7305"/>
                      <a:pt x="3525" y="7210"/>
                      <a:pt x="3561" y="7115"/>
                    </a:cubicBezTo>
                    <a:cubicBezTo>
                      <a:pt x="3561" y="7103"/>
                      <a:pt x="3561" y="7091"/>
                      <a:pt x="3561" y="7079"/>
                    </a:cubicBezTo>
                    <a:lnTo>
                      <a:pt x="3585" y="7067"/>
                    </a:lnTo>
                    <a:cubicBezTo>
                      <a:pt x="3608" y="7032"/>
                      <a:pt x="3585" y="6972"/>
                      <a:pt x="3549" y="6972"/>
                    </a:cubicBezTo>
                    <a:cubicBezTo>
                      <a:pt x="3336" y="7004"/>
                      <a:pt x="3121" y="7020"/>
                      <a:pt x="2906" y="7020"/>
                    </a:cubicBezTo>
                    <a:cubicBezTo>
                      <a:pt x="2486" y="7020"/>
                      <a:pt x="2066" y="6959"/>
                      <a:pt x="1656" y="6841"/>
                    </a:cubicBezTo>
                    <a:cubicBezTo>
                      <a:pt x="1239" y="6722"/>
                      <a:pt x="370" y="6222"/>
                      <a:pt x="144" y="5710"/>
                    </a:cubicBezTo>
                    <a:lnTo>
                      <a:pt x="144" y="5710"/>
                    </a:lnTo>
                    <a:cubicBezTo>
                      <a:pt x="350" y="5847"/>
                      <a:pt x="588" y="5985"/>
                      <a:pt x="829" y="5985"/>
                    </a:cubicBezTo>
                    <a:cubicBezTo>
                      <a:pt x="838" y="5985"/>
                      <a:pt x="848" y="5984"/>
                      <a:pt x="858" y="5984"/>
                    </a:cubicBezTo>
                    <a:cubicBezTo>
                      <a:pt x="1287" y="5948"/>
                      <a:pt x="1525" y="5686"/>
                      <a:pt x="1775" y="5365"/>
                    </a:cubicBezTo>
                    <a:cubicBezTo>
                      <a:pt x="2025" y="5043"/>
                      <a:pt x="2275" y="4698"/>
                      <a:pt x="2525" y="4365"/>
                    </a:cubicBezTo>
                    <a:cubicBezTo>
                      <a:pt x="2823" y="3960"/>
                      <a:pt x="3204" y="3650"/>
                      <a:pt x="3513" y="3269"/>
                    </a:cubicBezTo>
                    <a:cubicBezTo>
                      <a:pt x="3537" y="3245"/>
                      <a:pt x="3537" y="3198"/>
                      <a:pt x="3513" y="3174"/>
                    </a:cubicBezTo>
                    <a:cubicBezTo>
                      <a:pt x="3513" y="3150"/>
                      <a:pt x="3501" y="3138"/>
                      <a:pt x="3477" y="3126"/>
                    </a:cubicBezTo>
                    <a:cubicBezTo>
                      <a:pt x="2977" y="2888"/>
                      <a:pt x="2680" y="2281"/>
                      <a:pt x="2930" y="1757"/>
                    </a:cubicBezTo>
                    <a:cubicBezTo>
                      <a:pt x="3013" y="1579"/>
                      <a:pt x="3108" y="1436"/>
                      <a:pt x="3192" y="1281"/>
                    </a:cubicBezTo>
                    <a:cubicBezTo>
                      <a:pt x="3333" y="1468"/>
                      <a:pt x="3531" y="1546"/>
                      <a:pt x="3754" y="1546"/>
                    </a:cubicBezTo>
                    <a:cubicBezTo>
                      <a:pt x="4514" y="1546"/>
                      <a:pt x="5567" y="649"/>
                      <a:pt x="5668" y="78"/>
                    </a:cubicBezTo>
                    <a:cubicBezTo>
                      <a:pt x="5676" y="32"/>
                      <a:pt x="5644" y="1"/>
                      <a:pt x="56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5" name="Google Shape;6745;p23"/>
              <p:cNvSpPr/>
              <p:nvPr/>
            </p:nvSpPr>
            <p:spPr>
              <a:xfrm>
                <a:off x="4314025" y="2289100"/>
                <a:ext cx="288650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1546" h="14098" extrusionOk="0">
                    <a:moveTo>
                      <a:pt x="5592" y="1"/>
                    </a:moveTo>
                    <a:cubicBezTo>
                      <a:pt x="5580" y="12"/>
                      <a:pt x="5580" y="12"/>
                      <a:pt x="5568" y="12"/>
                    </a:cubicBezTo>
                    <a:lnTo>
                      <a:pt x="5557" y="12"/>
                    </a:lnTo>
                    <a:cubicBezTo>
                      <a:pt x="5557" y="12"/>
                      <a:pt x="5557" y="12"/>
                      <a:pt x="5557" y="24"/>
                    </a:cubicBezTo>
                    <a:lnTo>
                      <a:pt x="5557" y="36"/>
                    </a:lnTo>
                    <a:cubicBezTo>
                      <a:pt x="5497" y="179"/>
                      <a:pt x="5747" y="465"/>
                      <a:pt x="5783" y="572"/>
                    </a:cubicBezTo>
                    <a:cubicBezTo>
                      <a:pt x="6021" y="1167"/>
                      <a:pt x="5402" y="1572"/>
                      <a:pt x="4973" y="1834"/>
                    </a:cubicBezTo>
                    <a:cubicBezTo>
                      <a:pt x="4318" y="2239"/>
                      <a:pt x="3747" y="2751"/>
                      <a:pt x="3259" y="3346"/>
                    </a:cubicBezTo>
                    <a:cubicBezTo>
                      <a:pt x="3128" y="2894"/>
                      <a:pt x="2592" y="2668"/>
                      <a:pt x="2175" y="2668"/>
                    </a:cubicBezTo>
                    <a:cubicBezTo>
                      <a:pt x="1973" y="2668"/>
                      <a:pt x="1770" y="2727"/>
                      <a:pt x="1592" y="2822"/>
                    </a:cubicBezTo>
                    <a:cubicBezTo>
                      <a:pt x="1473" y="2882"/>
                      <a:pt x="1223" y="2977"/>
                      <a:pt x="1139" y="3108"/>
                    </a:cubicBezTo>
                    <a:cubicBezTo>
                      <a:pt x="1068" y="3120"/>
                      <a:pt x="1032" y="3215"/>
                      <a:pt x="1104" y="3251"/>
                    </a:cubicBezTo>
                    <a:cubicBezTo>
                      <a:pt x="1616" y="3584"/>
                      <a:pt x="1270" y="4358"/>
                      <a:pt x="1008" y="4727"/>
                    </a:cubicBezTo>
                    <a:cubicBezTo>
                      <a:pt x="746" y="5073"/>
                      <a:pt x="425" y="5358"/>
                      <a:pt x="56" y="5561"/>
                    </a:cubicBezTo>
                    <a:cubicBezTo>
                      <a:pt x="0" y="5594"/>
                      <a:pt x="28" y="5669"/>
                      <a:pt x="90" y="5669"/>
                    </a:cubicBezTo>
                    <a:cubicBezTo>
                      <a:pt x="94" y="5669"/>
                      <a:pt x="99" y="5669"/>
                      <a:pt x="103" y="5668"/>
                    </a:cubicBezTo>
                    <a:cubicBezTo>
                      <a:pt x="842" y="5549"/>
                      <a:pt x="2128" y="3811"/>
                      <a:pt x="1306" y="3203"/>
                    </a:cubicBezTo>
                    <a:cubicBezTo>
                      <a:pt x="1461" y="3120"/>
                      <a:pt x="1604" y="3013"/>
                      <a:pt x="1770" y="2929"/>
                    </a:cubicBezTo>
                    <a:cubicBezTo>
                      <a:pt x="1898" y="2869"/>
                      <a:pt x="2030" y="2841"/>
                      <a:pt x="2162" y="2841"/>
                    </a:cubicBezTo>
                    <a:cubicBezTo>
                      <a:pt x="2572" y="2841"/>
                      <a:pt x="2971" y="3110"/>
                      <a:pt x="3151" y="3489"/>
                    </a:cubicBezTo>
                    <a:cubicBezTo>
                      <a:pt x="3163" y="3501"/>
                      <a:pt x="3175" y="3513"/>
                      <a:pt x="3199" y="3513"/>
                    </a:cubicBezTo>
                    <a:cubicBezTo>
                      <a:pt x="3211" y="3525"/>
                      <a:pt x="3226" y="3531"/>
                      <a:pt x="3242" y="3531"/>
                    </a:cubicBezTo>
                    <a:cubicBezTo>
                      <a:pt x="3259" y="3531"/>
                      <a:pt x="3276" y="3525"/>
                      <a:pt x="3294" y="3513"/>
                    </a:cubicBezTo>
                    <a:cubicBezTo>
                      <a:pt x="3663" y="3203"/>
                      <a:pt x="3985" y="2822"/>
                      <a:pt x="4378" y="2525"/>
                    </a:cubicBezTo>
                    <a:cubicBezTo>
                      <a:pt x="4711" y="2275"/>
                      <a:pt x="5056" y="2037"/>
                      <a:pt x="5390" y="1775"/>
                    </a:cubicBezTo>
                    <a:cubicBezTo>
                      <a:pt x="5711" y="1513"/>
                      <a:pt x="5973" y="1275"/>
                      <a:pt x="5997" y="858"/>
                    </a:cubicBezTo>
                    <a:cubicBezTo>
                      <a:pt x="6021" y="608"/>
                      <a:pt x="5878" y="358"/>
                      <a:pt x="5735" y="143"/>
                    </a:cubicBezTo>
                    <a:lnTo>
                      <a:pt x="5735" y="143"/>
                    </a:lnTo>
                    <a:cubicBezTo>
                      <a:pt x="6235" y="370"/>
                      <a:pt x="6747" y="1227"/>
                      <a:pt x="6866" y="1656"/>
                    </a:cubicBezTo>
                    <a:cubicBezTo>
                      <a:pt x="7045" y="2263"/>
                      <a:pt x="7092" y="2906"/>
                      <a:pt x="6997" y="3537"/>
                    </a:cubicBezTo>
                    <a:cubicBezTo>
                      <a:pt x="6997" y="3568"/>
                      <a:pt x="7024" y="3590"/>
                      <a:pt x="7048" y="3590"/>
                    </a:cubicBezTo>
                    <a:cubicBezTo>
                      <a:pt x="7061" y="3590"/>
                      <a:pt x="7073" y="3584"/>
                      <a:pt x="7081" y="3572"/>
                    </a:cubicBezTo>
                    <a:cubicBezTo>
                      <a:pt x="7092" y="3572"/>
                      <a:pt x="7092" y="3561"/>
                      <a:pt x="7104" y="3549"/>
                    </a:cubicBezTo>
                    <a:cubicBezTo>
                      <a:pt x="7110" y="3555"/>
                      <a:pt x="7116" y="3558"/>
                      <a:pt x="7122" y="3558"/>
                    </a:cubicBezTo>
                    <a:cubicBezTo>
                      <a:pt x="7128" y="3558"/>
                      <a:pt x="7134" y="3555"/>
                      <a:pt x="7140" y="3549"/>
                    </a:cubicBezTo>
                    <a:cubicBezTo>
                      <a:pt x="7235" y="3525"/>
                      <a:pt x="7331" y="3477"/>
                      <a:pt x="7414" y="3430"/>
                    </a:cubicBezTo>
                    <a:cubicBezTo>
                      <a:pt x="7569" y="3370"/>
                      <a:pt x="7700" y="3287"/>
                      <a:pt x="7831" y="3191"/>
                    </a:cubicBezTo>
                    <a:cubicBezTo>
                      <a:pt x="7985" y="3096"/>
                      <a:pt x="8104" y="2941"/>
                      <a:pt x="8176" y="2775"/>
                    </a:cubicBezTo>
                    <a:cubicBezTo>
                      <a:pt x="8426" y="3144"/>
                      <a:pt x="8521" y="3632"/>
                      <a:pt x="8593" y="4061"/>
                    </a:cubicBezTo>
                    <a:cubicBezTo>
                      <a:pt x="8676" y="4573"/>
                      <a:pt x="8533" y="5001"/>
                      <a:pt x="8462" y="5489"/>
                    </a:cubicBezTo>
                    <a:cubicBezTo>
                      <a:pt x="8452" y="5538"/>
                      <a:pt x="8490" y="5579"/>
                      <a:pt x="8537" y="5579"/>
                    </a:cubicBezTo>
                    <a:cubicBezTo>
                      <a:pt x="8547" y="5579"/>
                      <a:pt x="8558" y="5577"/>
                      <a:pt x="8569" y="5573"/>
                    </a:cubicBezTo>
                    <a:cubicBezTo>
                      <a:pt x="8581" y="5585"/>
                      <a:pt x="8605" y="5585"/>
                      <a:pt x="8616" y="5585"/>
                    </a:cubicBezTo>
                    <a:cubicBezTo>
                      <a:pt x="9724" y="5620"/>
                      <a:pt x="10748" y="6156"/>
                      <a:pt x="11391" y="7049"/>
                    </a:cubicBezTo>
                    <a:cubicBezTo>
                      <a:pt x="10748" y="7942"/>
                      <a:pt x="9724" y="8478"/>
                      <a:pt x="8616" y="8502"/>
                    </a:cubicBezTo>
                    <a:cubicBezTo>
                      <a:pt x="8605" y="8514"/>
                      <a:pt x="8581" y="8514"/>
                      <a:pt x="8569" y="8525"/>
                    </a:cubicBezTo>
                    <a:cubicBezTo>
                      <a:pt x="8558" y="8521"/>
                      <a:pt x="8547" y="8519"/>
                      <a:pt x="8537" y="8519"/>
                    </a:cubicBezTo>
                    <a:cubicBezTo>
                      <a:pt x="8490" y="8519"/>
                      <a:pt x="8452" y="8560"/>
                      <a:pt x="8462" y="8609"/>
                    </a:cubicBezTo>
                    <a:cubicBezTo>
                      <a:pt x="8533" y="9097"/>
                      <a:pt x="8676" y="9514"/>
                      <a:pt x="8593" y="10038"/>
                    </a:cubicBezTo>
                    <a:cubicBezTo>
                      <a:pt x="8521" y="10466"/>
                      <a:pt x="8426" y="10954"/>
                      <a:pt x="8176" y="11323"/>
                    </a:cubicBezTo>
                    <a:cubicBezTo>
                      <a:pt x="8104" y="11157"/>
                      <a:pt x="7985" y="11002"/>
                      <a:pt x="7831" y="10907"/>
                    </a:cubicBezTo>
                    <a:cubicBezTo>
                      <a:pt x="7700" y="10811"/>
                      <a:pt x="7569" y="10728"/>
                      <a:pt x="7414" y="10657"/>
                    </a:cubicBezTo>
                    <a:cubicBezTo>
                      <a:pt x="7331" y="10609"/>
                      <a:pt x="7235" y="10573"/>
                      <a:pt x="7140" y="10538"/>
                    </a:cubicBezTo>
                    <a:lnTo>
                      <a:pt x="7104" y="10538"/>
                    </a:lnTo>
                    <a:cubicBezTo>
                      <a:pt x="7092" y="10538"/>
                      <a:pt x="7092" y="10526"/>
                      <a:pt x="7081" y="10514"/>
                    </a:cubicBezTo>
                    <a:cubicBezTo>
                      <a:pt x="7074" y="10507"/>
                      <a:pt x="7064" y="10504"/>
                      <a:pt x="7054" y="10504"/>
                    </a:cubicBezTo>
                    <a:cubicBezTo>
                      <a:pt x="7028" y="10504"/>
                      <a:pt x="6997" y="10524"/>
                      <a:pt x="6997" y="10549"/>
                    </a:cubicBezTo>
                    <a:cubicBezTo>
                      <a:pt x="7092" y="11181"/>
                      <a:pt x="7045" y="11823"/>
                      <a:pt x="6866" y="12443"/>
                    </a:cubicBezTo>
                    <a:cubicBezTo>
                      <a:pt x="6747" y="12859"/>
                      <a:pt x="6235" y="13728"/>
                      <a:pt x="5735" y="13955"/>
                    </a:cubicBezTo>
                    <a:cubicBezTo>
                      <a:pt x="5878" y="13740"/>
                      <a:pt x="6021" y="13490"/>
                      <a:pt x="5997" y="13240"/>
                    </a:cubicBezTo>
                    <a:cubicBezTo>
                      <a:pt x="5973" y="12812"/>
                      <a:pt x="5699" y="12574"/>
                      <a:pt x="5390" y="12324"/>
                    </a:cubicBezTo>
                    <a:cubicBezTo>
                      <a:pt x="5068" y="12062"/>
                      <a:pt x="4711" y="11812"/>
                      <a:pt x="4378" y="11573"/>
                    </a:cubicBezTo>
                    <a:cubicBezTo>
                      <a:pt x="3985" y="11276"/>
                      <a:pt x="3663" y="10895"/>
                      <a:pt x="3294" y="10585"/>
                    </a:cubicBezTo>
                    <a:cubicBezTo>
                      <a:pt x="3276" y="10573"/>
                      <a:pt x="3259" y="10567"/>
                      <a:pt x="3242" y="10567"/>
                    </a:cubicBezTo>
                    <a:cubicBezTo>
                      <a:pt x="3226" y="10567"/>
                      <a:pt x="3211" y="10573"/>
                      <a:pt x="3199" y="10585"/>
                    </a:cubicBezTo>
                    <a:cubicBezTo>
                      <a:pt x="3175" y="10585"/>
                      <a:pt x="3163" y="10597"/>
                      <a:pt x="3151" y="10609"/>
                    </a:cubicBezTo>
                    <a:cubicBezTo>
                      <a:pt x="2972" y="10985"/>
                      <a:pt x="2577" y="11247"/>
                      <a:pt x="2170" y="11247"/>
                    </a:cubicBezTo>
                    <a:cubicBezTo>
                      <a:pt x="2036" y="11247"/>
                      <a:pt x="1900" y="11219"/>
                      <a:pt x="1770" y="11157"/>
                    </a:cubicBezTo>
                    <a:cubicBezTo>
                      <a:pt x="1616" y="11085"/>
                      <a:pt x="1461" y="10978"/>
                      <a:pt x="1306" y="10895"/>
                    </a:cubicBezTo>
                    <a:cubicBezTo>
                      <a:pt x="2128" y="10288"/>
                      <a:pt x="842" y="8549"/>
                      <a:pt x="103" y="8430"/>
                    </a:cubicBezTo>
                    <a:cubicBezTo>
                      <a:pt x="100" y="8429"/>
                      <a:pt x="96" y="8429"/>
                      <a:pt x="92" y="8429"/>
                    </a:cubicBezTo>
                    <a:cubicBezTo>
                      <a:pt x="40" y="8429"/>
                      <a:pt x="11" y="8504"/>
                      <a:pt x="56" y="8537"/>
                    </a:cubicBezTo>
                    <a:cubicBezTo>
                      <a:pt x="425" y="8740"/>
                      <a:pt x="746" y="9025"/>
                      <a:pt x="1008" y="9371"/>
                    </a:cubicBezTo>
                    <a:cubicBezTo>
                      <a:pt x="1270" y="9740"/>
                      <a:pt x="1616" y="10514"/>
                      <a:pt x="1104" y="10847"/>
                    </a:cubicBezTo>
                    <a:cubicBezTo>
                      <a:pt x="1044" y="10895"/>
                      <a:pt x="1068" y="10978"/>
                      <a:pt x="1139" y="10990"/>
                    </a:cubicBezTo>
                    <a:cubicBezTo>
                      <a:pt x="1223" y="11121"/>
                      <a:pt x="1473" y="11216"/>
                      <a:pt x="1592" y="11276"/>
                    </a:cubicBezTo>
                    <a:cubicBezTo>
                      <a:pt x="1770" y="11371"/>
                      <a:pt x="1973" y="11431"/>
                      <a:pt x="2175" y="11431"/>
                    </a:cubicBezTo>
                    <a:cubicBezTo>
                      <a:pt x="2592" y="11431"/>
                      <a:pt x="3128" y="11192"/>
                      <a:pt x="3259" y="10752"/>
                    </a:cubicBezTo>
                    <a:cubicBezTo>
                      <a:pt x="3747" y="11347"/>
                      <a:pt x="4318" y="11859"/>
                      <a:pt x="4973" y="12264"/>
                    </a:cubicBezTo>
                    <a:cubicBezTo>
                      <a:pt x="5402" y="12526"/>
                      <a:pt x="6021" y="12943"/>
                      <a:pt x="5783" y="13526"/>
                    </a:cubicBezTo>
                    <a:cubicBezTo>
                      <a:pt x="5747" y="13633"/>
                      <a:pt x="5497" y="13919"/>
                      <a:pt x="5557" y="14062"/>
                    </a:cubicBezTo>
                    <a:cubicBezTo>
                      <a:pt x="5557" y="14062"/>
                      <a:pt x="5557" y="14074"/>
                      <a:pt x="5557" y="14074"/>
                    </a:cubicBezTo>
                    <a:lnTo>
                      <a:pt x="5568" y="14074"/>
                    </a:lnTo>
                    <a:cubicBezTo>
                      <a:pt x="5580" y="14074"/>
                      <a:pt x="5580" y="14086"/>
                      <a:pt x="5592" y="14086"/>
                    </a:cubicBezTo>
                    <a:lnTo>
                      <a:pt x="5604" y="14086"/>
                    </a:lnTo>
                    <a:cubicBezTo>
                      <a:pt x="5604" y="14086"/>
                      <a:pt x="5616" y="14098"/>
                      <a:pt x="5616" y="14098"/>
                    </a:cubicBezTo>
                    <a:cubicBezTo>
                      <a:pt x="5616" y="14098"/>
                      <a:pt x="5628" y="14086"/>
                      <a:pt x="5628" y="14086"/>
                    </a:cubicBezTo>
                    <a:lnTo>
                      <a:pt x="5640" y="14086"/>
                    </a:lnTo>
                    <a:cubicBezTo>
                      <a:pt x="5830" y="14038"/>
                      <a:pt x="5997" y="13943"/>
                      <a:pt x="6140" y="13812"/>
                    </a:cubicBezTo>
                    <a:cubicBezTo>
                      <a:pt x="6509" y="13478"/>
                      <a:pt x="6854" y="13133"/>
                      <a:pt x="6997" y="12645"/>
                    </a:cubicBezTo>
                    <a:cubicBezTo>
                      <a:pt x="7128" y="12169"/>
                      <a:pt x="7414" y="11335"/>
                      <a:pt x="7211" y="10776"/>
                    </a:cubicBezTo>
                    <a:lnTo>
                      <a:pt x="7211" y="10776"/>
                    </a:lnTo>
                    <a:cubicBezTo>
                      <a:pt x="7354" y="10835"/>
                      <a:pt x="7485" y="10895"/>
                      <a:pt x="7604" y="10966"/>
                    </a:cubicBezTo>
                    <a:cubicBezTo>
                      <a:pt x="7819" y="11085"/>
                      <a:pt x="7985" y="11276"/>
                      <a:pt x="8069" y="11514"/>
                    </a:cubicBezTo>
                    <a:cubicBezTo>
                      <a:pt x="8069" y="11526"/>
                      <a:pt x="8081" y="11526"/>
                      <a:pt x="8081" y="11538"/>
                    </a:cubicBezTo>
                    <a:cubicBezTo>
                      <a:pt x="8090" y="11543"/>
                      <a:pt x="8104" y="11546"/>
                      <a:pt x="8118" y="11546"/>
                    </a:cubicBezTo>
                    <a:cubicBezTo>
                      <a:pt x="8138" y="11546"/>
                      <a:pt x="8157" y="11540"/>
                      <a:pt x="8164" y="11526"/>
                    </a:cubicBezTo>
                    <a:cubicBezTo>
                      <a:pt x="8771" y="10883"/>
                      <a:pt x="8986" y="9537"/>
                      <a:pt x="8640" y="8704"/>
                    </a:cubicBezTo>
                    <a:cubicBezTo>
                      <a:pt x="9259" y="8692"/>
                      <a:pt x="9867" y="8514"/>
                      <a:pt x="10402" y="8192"/>
                    </a:cubicBezTo>
                    <a:cubicBezTo>
                      <a:pt x="10700" y="8002"/>
                      <a:pt x="10974" y="7763"/>
                      <a:pt x="11212" y="7501"/>
                    </a:cubicBezTo>
                    <a:cubicBezTo>
                      <a:pt x="11224" y="7490"/>
                      <a:pt x="11510" y="7109"/>
                      <a:pt x="11486" y="7109"/>
                    </a:cubicBezTo>
                    <a:cubicBezTo>
                      <a:pt x="11545" y="7085"/>
                      <a:pt x="11545" y="7002"/>
                      <a:pt x="11486" y="6978"/>
                    </a:cubicBezTo>
                    <a:lnTo>
                      <a:pt x="11486" y="6978"/>
                    </a:lnTo>
                    <a:cubicBezTo>
                      <a:pt x="11484" y="6970"/>
                      <a:pt x="11224" y="6608"/>
                      <a:pt x="11212" y="6585"/>
                    </a:cubicBezTo>
                    <a:cubicBezTo>
                      <a:pt x="10974" y="6323"/>
                      <a:pt x="10700" y="6085"/>
                      <a:pt x="10402" y="5894"/>
                    </a:cubicBezTo>
                    <a:cubicBezTo>
                      <a:pt x="9867" y="5573"/>
                      <a:pt x="9259" y="5406"/>
                      <a:pt x="8640" y="5394"/>
                    </a:cubicBezTo>
                    <a:cubicBezTo>
                      <a:pt x="8986" y="4549"/>
                      <a:pt x="8771" y="3215"/>
                      <a:pt x="8164" y="2560"/>
                    </a:cubicBezTo>
                    <a:cubicBezTo>
                      <a:pt x="8158" y="2549"/>
                      <a:pt x="8143" y="2543"/>
                      <a:pt x="8127" y="2543"/>
                    </a:cubicBezTo>
                    <a:cubicBezTo>
                      <a:pt x="8110" y="2543"/>
                      <a:pt x="8093" y="2549"/>
                      <a:pt x="8081" y="2560"/>
                    </a:cubicBezTo>
                    <a:cubicBezTo>
                      <a:pt x="8081" y="2560"/>
                      <a:pt x="8069" y="2560"/>
                      <a:pt x="8069" y="2572"/>
                    </a:cubicBezTo>
                    <a:cubicBezTo>
                      <a:pt x="8069" y="2572"/>
                      <a:pt x="8069" y="2572"/>
                      <a:pt x="8069" y="2584"/>
                    </a:cubicBezTo>
                    <a:cubicBezTo>
                      <a:pt x="7985" y="2810"/>
                      <a:pt x="7819" y="3001"/>
                      <a:pt x="7604" y="3120"/>
                    </a:cubicBezTo>
                    <a:cubicBezTo>
                      <a:pt x="7485" y="3191"/>
                      <a:pt x="7354" y="3263"/>
                      <a:pt x="7223" y="3322"/>
                    </a:cubicBezTo>
                    <a:cubicBezTo>
                      <a:pt x="7426" y="2775"/>
                      <a:pt x="7140" y="1941"/>
                      <a:pt x="7009" y="1453"/>
                    </a:cubicBezTo>
                    <a:cubicBezTo>
                      <a:pt x="6866" y="965"/>
                      <a:pt x="6521" y="632"/>
                      <a:pt x="6152" y="298"/>
                    </a:cubicBezTo>
                    <a:cubicBezTo>
                      <a:pt x="6009" y="155"/>
                      <a:pt x="5842" y="72"/>
                      <a:pt x="5652" y="12"/>
                    </a:cubicBezTo>
                    <a:lnTo>
                      <a:pt x="5640" y="12"/>
                    </a:lnTo>
                    <a:cubicBezTo>
                      <a:pt x="5640" y="12"/>
                      <a:pt x="5628" y="12"/>
                      <a:pt x="5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6" name="Google Shape;6746;p23"/>
              <p:cNvSpPr/>
              <p:nvPr/>
            </p:nvSpPr>
            <p:spPr>
              <a:xfrm>
                <a:off x="3885300" y="2288800"/>
                <a:ext cx="289250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1570" h="14110" extrusionOk="0">
                    <a:moveTo>
                      <a:pt x="5942" y="1"/>
                    </a:moveTo>
                    <a:cubicBezTo>
                      <a:pt x="5930" y="1"/>
                      <a:pt x="5930" y="13"/>
                      <a:pt x="5918" y="13"/>
                    </a:cubicBezTo>
                    <a:cubicBezTo>
                      <a:pt x="5727" y="60"/>
                      <a:pt x="5549" y="155"/>
                      <a:pt x="5406" y="286"/>
                    </a:cubicBezTo>
                    <a:cubicBezTo>
                      <a:pt x="5049" y="620"/>
                      <a:pt x="4703" y="965"/>
                      <a:pt x="4560" y="1453"/>
                    </a:cubicBezTo>
                    <a:cubicBezTo>
                      <a:pt x="4418" y="1941"/>
                      <a:pt x="4132" y="2763"/>
                      <a:pt x="4346" y="3322"/>
                    </a:cubicBezTo>
                    <a:cubicBezTo>
                      <a:pt x="4203" y="3263"/>
                      <a:pt x="4072" y="3203"/>
                      <a:pt x="3941" y="3132"/>
                    </a:cubicBezTo>
                    <a:cubicBezTo>
                      <a:pt x="3739" y="3013"/>
                      <a:pt x="3572" y="2822"/>
                      <a:pt x="3489" y="2596"/>
                    </a:cubicBezTo>
                    <a:cubicBezTo>
                      <a:pt x="3489" y="2584"/>
                      <a:pt x="3489" y="2584"/>
                      <a:pt x="3489" y="2584"/>
                    </a:cubicBezTo>
                    <a:cubicBezTo>
                      <a:pt x="3477" y="2572"/>
                      <a:pt x="3477" y="2572"/>
                      <a:pt x="3477" y="2572"/>
                    </a:cubicBezTo>
                    <a:cubicBezTo>
                      <a:pt x="3459" y="2561"/>
                      <a:pt x="3441" y="2555"/>
                      <a:pt x="3425" y="2555"/>
                    </a:cubicBezTo>
                    <a:cubicBezTo>
                      <a:pt x="3408" y="2555"/>
                      <a:pt x="3394" y="2561"/>
                      <a:pt x="3382" y="2572"/>
                    </a:cubicBezTo>
                    <a:cubicBezTo>
                      <a:pt x="2774" y="3227"/>
                      <a:pt x="2572" y="4561"/>
                      <a:pt x="2917" y="5406"/>
                    </a:cubicBezTo>
                    <a:cubicBezTo>
                      <a:pt x="2298" y="5418"/>
                      <a:pt x="1691" y="5585"/>
                      <a:pt x="1155" y="5906"/>
                    </a:cubicBezTo>
                    <a:cubicBezTo>
                      <a:pt x="858" y="6097"/>
                      <a:pt x="584" y="6335"/>
                      <a:pt x="346" y="6597"/>
                    </a:cubicBezTo>
                    <a:cubicBezTo>
                      <a:pt x="334" y="6620"/>
                      <a:pt x="57" y="6990"/>
                      <a:pt x="71" y="6990"/>
                    </a:cubicBezTo>
                    <a:cubicBezTo>
                      <a:pt x="71" y="6990"/>
                      <a:pt x="71" y="6990"/>
                      <a:pt x="71" y="6990"/>
                    </a:cubicBezTo>
                    <a:lnTo>
                      <a:pt x="71" y="6990"/>
                    </a:lnTo>
                    <a:cubicBezTo>
                      <a:pt x="0" y="7014"/>
                      <a:pt x="1" y="7097"/>
                      <a:pt x="72" y="7121"/>
                    </a:cubicBezTo>
                    <a:cubicBezTo>
                      <a:pt x="48" y="7121"/>
                      <a:pt x="334" y="7502"/>
                      <a:pt x="346" y="7513"/>
                    </a:cubicBezTo>
                    <a:cubicBezTo>
                      <a:pt x="584" y="7775"/>
                      <a:pt x="858" y="8014"/>
                      <a:pt x="1155" y="8204"/>
                    </a:cubicBezTo>
                    <a:cubicBezTo>
                      <a:pt x="1691" y="8526"/>
                      <a:pt x="2298" y="8704"/>
                      <a:pt x="2929" y="8716"/>
                    </a:cubicBezTo>
                    <a:cubicBezTo>
                      <a:pt x="2572" y="9549"/>
                      <a:pt x="2786" y="10895"/>
                      <a:pt x="3394" y="11538"/>
                    </a:cubicBezTo>
                    <a:cubicBezTo>
                      <a:pt x="3408" y="11552"/>
                      <a:pt x="3426" y="11558"/>
                      <a:pt x="3443" y="11558"/>
                    </a:cubicBezTo>
                    <a:cubicBezTo>
                      <a:pt x="3455" y="11558"/>
                      <a:pt x="3467" y="11555"/>
                      <a:pt x="3477" y="11550"/>
                    </a:cubicBezTo>
                    <a:cubicBezTo>
                      <a:pt x="3489" y="11538"/>
                      <a:pt x="3489" y="11538"/>
                      <a:pt x="3501" y="11526"/>
                    </a:cubicBezTo>
                    <a:cubicBezTo>
                      <a:pt x="3584" y="11288"/>
                      <a:pt x="3751" y="11097"/>
                      <a:pt x="3953" y="10978"/>
                    </a:cubicBezTo>
                    <a:cubicBezTo>
                      <a:pt x="4084" y="10907"/>
                      <a:pt x="4215" y="10847"/>
                      <a:pt x="4346" y="10788"/>
                    </a:cubicBezTo>
                    <a:lnTo>
                      <a:pt x="4346" y="10788"/>
                    </a:lnTo>
                    <a:cubicBezTo>
                      <a:pt x="4144" y="11347"/>
                      <a:pt x="4429" y="12181"/>
                      <a:pt x="4572" y="12657"/>
                    </a:cubicBezTo>
                    <a:cubicBezTo>
                      <a:pt x="4703" y="13145"/>
                      <a:pt x="5060" y="13490"/>
                      <a:pt x="5418" y="13824"/>
                    </a:cubicBezTo>
                    <a:cubicBezTo>
                      <a:pt x="5561" y="13955"/>
                      <a:pt x="5739" y="14050"/>
                      <a:pt x="5930" y="14098"/>
                    </a:cubicBezTo>
                    <a:cubicBezTo>
                      <a:pt x="5942" y="14098"/>
                      <a:pt x="5942" y="14110"/>
                      <a:pt x="5953" y="14110"/>
                    </a:cubicBezTo>
                    <a:cubicBezTo>
                      <a:pt x="5965" y="14110"/>
                      <a:pt x="5965" y="14098"/>
                      <a:pt x="5977" y="14098"/>
                    </a:cubicBezTo>
                    <a:lnTo>
                      <a:pt x="5989" y="14098"/>
                    </a:lnTo>
                    <a:cubicBezTo>
                      <a:pt x="6001" y="14086"/>
                      <a:pt x="6001" y="14086"/>
                      <a:pt x="6013" y="14086"/>
                    </a:cubicBezTo>
                    <a:cubicBezTo>
                      <a:pt x="6025" y="14074"/>
                      <a:pt x="6025" y="14074"/>
                      <a:pt x="6013" y="14074"/>
                    </a:cubicBezTo>
                    <a:cubicBezTo>
                      <a:pt x="6084" y="13931"/>
                      <a:pt x="5834" y="13645"/>
                      <a:pt x="5799" y="13538"/>
                    </a:cubicBezTo>
                    <a:cubicBezTo>
                      <a:pt x="5561" y="12943"/>
                      <a:pt x="6180" y="12526"/>
                      <a:pt x="6608" y="12276"/>
                    </a:cubicBezTo>
                    <a:cubicBezTo>
                      <a:pt x="7251" y="11859"/>
                      <a:pt x="7835" y="11359"/>
                      <a:pt x="8323" y="10764"/>
                    </a:cubicBezTo>
                    <a:cubicBezTo>
                      <a:pt x="8454" y="11204"/>
                      <a:pt x="8990" y="11431"/>
                      <a:pt x="9406" y="11443"/>
                    </a:cubicBezTo>
                    <a:cubicBezTo>
                      <a:pt x="9609" y="11431"/>
                      <a:pt x="9811" y="11383"/>
                      <a:pt x="9990" y="11276"/>
                    </a:cubicBezTo>
                    <a:cubicBezTo>
                      <a:pt x="10109" y="11216"/>
                      <a:pt x="10359" y="11121"/>
                      <a:pt x="10442" y="10990"/>
                    </a:cubicBezTo>
                    <a:cubicBezTo>
                      <a:pt x="10514" y="10990"/>
                      <a:pt x="10537" y="10895"/>
                      <a:pt x="10478" y="10859"/>
                    </a:cubicBezTo>
                    <a:cubicBezTo>
                      <a:pt x="9966" y="10514"/>
                      <a:pt x="10311" y="9752"/>
                      <a:pt x="10573" y="9383"/>
                    </a:cubicBezTo>
                    <a:cubicBezTo>
                      <a:pt x="10835" y="9037"/>
                      <a:pt x="11156" y="8752"/>
                      <a:pt x="11526" y="8537"/>
                    </a:cubicBezTo>
                    <a:cubicBezTo>
                      <a:pt x="11570" y="8504"/>
                      <a:pt x="11542" y="8441"/>
                      <a:pt x="11491" y="8441"/>
                    </a:cubicBezTo>
                    <a:cubicBezTo>
                      <a:pt x="11487" y="8441"/>
                      <a:pt x="11482" y="8441"/>
                      <a:pt x="11478" y="8442"/>
                    </a:cubicBezTo>
                    <a:cubicBezTo>
                      <a:pt x="10740" y="8561"/>
                      <a:pt x="9454" y="10288"/>
                      <a:pt x="10275" y="10907"/>
                    </a:cubicBezTo>
                    <a:cubicBezTo>
                      <a:pt x="10121" y="10990"/>
                      <a:pt x="9966" y="11085"/>
                      <a:pt x="9799" y="11169"/>
                    </a:cubicBezTo>
                    <a:cubicBezTo>
                      <a:pt x="9669" y="11231"/>
                      <a:pt x="9535" y="11259"/>
                      <a:pt x="9402" y="11259"/>
                    </a:cubicBezTo>
                    <a:cubicBezTo>
                      <a:pt x="8997" y="11259"/>
                      <a:pt x="8609" y="10997"/>
                      <a:pt x="8430" y="10621"/>
                    </a:cubicBezTo>
                    <a:cubicBezTo>
                      <a:pt x="8418" y="10597"/>
                      <a:pt x="8406" y="10585"/>
                      <a:pt x="8382" y="10585"/>
                    </a:cubicBezTo>
                    <a:cubicBezTo>
                      <a:pt x="8370" y="10573"/>
                      <a:pt x="8353" y="10567"/>
                      <a:pt x="8335" y="10567"/>
                    </a:cubicBezTo>
                    <a:cubicBezTo>
                      <a:pt x="8317" y="10567"/>
                      <a:pt x="8299" y="10573"/>
                      <a:pt x="8287" y="10585"/>
                    </a:cubicBezTo>
                    <a:cubicBezTo>
                      <a:pt x="7906" y="10895"/>
                      <a:pt x="7596" y="11276"/>
                      <a:pt x="7192" y="11574"/>
                    </a:cubicBezTo>
                    <a:cubicBezTo>
                      <a:pt x="6858" y="11824"/>
                      <a:pt x="6513" y="12074"/>
                      <a:pt x="6192" y="12324"/>
                    </a:cubicBezTo>
                    <a:cubicBezTo>
                      <a:pt x="5882" y="12586"/>
                      <a:pt x="5608" y="12824"/>
                      <a:pt x="5584" y="13240"/>
                    </a:cubicBezTo>
                    <a:cubicBezTo>
                      <a:pt x="5561" y="13490"/>
                      <a:pt x="5703" y="13752"/>
                      <a:pt x="5846" y="13955"/>
                    </a:cubicBezTo>
                    <a:cubicBezTo>
                      <a:pt x="5334" y="13729"/>
                      <a:pt x="4834" y="12871"/>
                      <a:pt x="4715" y="12443"/>
                    </a:cubicBezTo>
                    <a:cubicBezTo>
                      <a:pt x="4537" y="11835"/>
                      <a:pt x="4489" y="11193"/>
                      <a:pt x="4584" y="10561"/>
                    </a:cubicBezTo>
                    <a:cubicBezTo>
                      <a:pt x="4584" y="10530"/>
                      <a:pt x="4558" y="10509"/>
                      <a:pt x="4533" y="10509"/>
                    </a:cubicBezTo>
                    <a:cubicBezTo>
                      <a:pt x="4521" y="10509"/>
                      <a:pt x="4509" y="10514"/>
                      <a:pt x="4501" y="10526"/>
                    </a:cubicBezTo>
                    <a:cubicBezTo>
                      <a:pt x="4489" y="10538"/>
                      <a:pt x="4477" y="10538"/>
                      <a:pt x="4477" y="10550"/>
                    </a:cubicBezTo>
                    <a:lnTo>
                      <a:pt x="4441" y="10550"/>
                    </a:lnTo>
                    <a:cubicBezTo>
                      <a:pt x="4346" y="10585"/>
                      <a:pt x="4251" y="10621"/>
                      <a:pt x="4167" y="10669"/>
                    </a:cubicBezTo>
                    <a:cubicBezTo>
                      <a:pt x="4013" y="10728"/>
                      <a:pt x="3870" y="10812"/>
                      <a:pt x="3751" y="10907"/>
                    </a:cubicBezTo>
                    <a:cubicBezTo>
                      <a:pt x="3596" y="11014"/>
                      <a:pt x="3477" y="11157"/>
                      <a:pt x="3405" y="11335"/>
                    </a:cubicBezTo>
                    <a:cubicBezTo>
                      <a:pt x="3155" y="10954"/>
                      <a:pt x="3060" y="10466"/>
                      <a:pt x="2989" y="10038"/>
                    </a:cubicBezTo>
                    <a:cubicBezTo>
                      <a:pt x="2894" y="9526"/>
                      <a:pt x="3048" y="9109"/>
                      <a:pt x="3120" y="8621"/>
                    </a:cubicBezTo>
                    <a:cubicBezTo>
                      <a:pt x="3129" y="8572"/>
                      <a:pt x="3091" y="8531"/>
                      <a:pt x="3044" y="8531"/>
                    </a:cubicBezTo>
                    <a:cubicBezTo>
                      <a:pt x="3034" y="8531"/>
                      <a:pt x="3023" y="8533"/>
                      <a:pt x="3013" y="8537"/>
                    </a:cubicBezTo>
                    <a:cubicBezTo>
                      <a:pt x="3001" y="8526"/>
                      <a:pt x="2977" y="8514"/>
                      <a:pt x="2965" y="8514"/>
                    </a:cubicBezTo>
                    <a:cubicBezTo>
                      <a:pt x="1858" y="8490"/>
                      <a:pt x="834" y="7942"/>
                      <a:pt x="191" y="7061"/>
                    </a:cubicBezTo>
                    <a:cubicBezTo>
                      <a:pt x="834" y="6168"/>
                      <a:pt x="1846" y="5620"/>
                      <a:pt x="2941" y="5585"/>
                    </a:cubicBezTo>
                    <a:cubicBezTo>
                      <a:pt x="2965" y="5585"/>
                      <a:pt x="2989" y="5585"/>
                      <a:pt x="3001" y="5561"/>
                    </a:cubicBezTo>
                    <a:cubicBezTo>
                      <a:pt x="3015" y="5569"/>
                      <a:pt x="3029" y="5573"/>
                      <a:pt x="3042" y="5573"/>
                    </a:cubicBezTo>
                    <a:cubicBezTo>
                      <a:pt x="3085" y="5573"/>
                      <a:pt x="3117" y="5535"/>
                      <a:pt x="3108" y="5489"/>
                    </a:cubicBezTo>
                    <a:cubicBezTo>
                      <a:pt x="3036" y="4989"/>
                      <a:pt x="2882" y="4573"/>
                      <a:pt x="2977" y="4061"/>
                    </a:cubicBezTo>
                    <a:cubicBezTo>
                      <a:pt x="3048" y="3632"/>
                      <a:pt x="3144" y="3144"/>
                      <a:pt x="3394" y="2775"/>
                    </a:cubicBezTo>
                    <a:cubicBezTo>
                      <a:pt x="3465" y="2941"/>
                      <a:pt x="3584" y="3084"/>
                      <a:pt x="3727" y="3192"/>
                    </a:cubicBezTo>
                    <a:cubicBezTo>
                      <a:pt x="3858" y="3287"/>
                      <a:pt x="4001" y="3370"/>
                      <a:pt x="4144" y="3430"/>
                    </a:cubicBezTo>
                    <a:cubicBezTo>
                      <a:pt x="4227" y="3477"/>
                      <a:pt x="4322" y="3525"/>
                      <a:pt x="4418" y="3549"/>
                    </a:cubicBezTo>
                    <a:lnTo>
                      <a:pt x="4465" y="3549"/>
                    </a:lnTo>
                    <a:cubicBezTo>
                      <a:pt x="4465" y="3561"/>
                      <a:pt x="4477" y="3573"/>
                      <a:pt x="4477" y="3573"/>
                    </a:cubicBezTo>
                    <a:cubicBezTo>
                      <a:pt x="4489" y="3584"/>
                      <a:pt x="4503" y="3590"/>
                      <a:pt x="4518" y="3590"/>
                    </a:cubicBezTo>
                    <a:cubicBezTo>
                      <a:pt x="4546" y="3590"/>
                      <a:pt x="4572" y="3569"/>
                      <a:pt x="4572" y="3537"/>
                    </a:cubicBezTo>
                    <a:cubicBezTo>
                      <a:pt x="4477" y="2906"/>
                      <a:pt x="4525" y="2263"/>
                      <a:pt x="4703" y="1656"/>
                    </a:cubicBezTo>
                    <a:cubicBezTo>
                      <a:pt x="4822" y="1227"/>
                      <a:pt x="5322" y="370"/>
                      <a:pt x="5822" y="144"/>
                    </a:cubicBezTo>
                    <a:lnTo>
                      <a:pt x="5822" y="144"/>
                    </a:lnTo>
                    <a:cubicBezTo>
                      <a:pt x="5691" y="358"/>
                      <a:pt x="5549" y="608"/>
                      <a:pt x="5561" y="858"/>
                    </a:cubicBezTo>
                    <a:cubicBezTo>
                      <a:pt x="5596" y="1275"/>
                      <a:pt x="5858" y="1513"/>
                      <a:pt x="6180" y="1775"/>
                    </a:cubicBezTo>
                    <a:cubicBezTo>
                      <a:pt x="6501" y="2025"/>
                      <a:pt x="6846" y="2275"/>
                      <a:pt x="7180" y="2525"/>
                    </a:cubicBezTo>
                    <a:cubicBezTo>
                      <a:pt x="7585" y="2822"/>
                      <a:pt x="7894" y="3203"/>
                      <a:pt x="8275" y="3513"/>
                    </a:cubicBezTo>
                    <a:cubicBezTo>
                      <a:pt x="8287" y="3525"/>
                      <a:pt x="8302" y="3531"/>
                      <a:pt x="8318" y="3531"/>
                    </a:cubicBezTo>
                    <a:cubicBezTo>
                      <a:pt x="8335" y="3531"/>
                      <a:pt x="8353" y="3525"/>
                      <a:pt x="8370" y="3513"/>
                    </a:cubicBezTo>
                    <a:cubicBezTo>
                      <a:pt x="8382" y="3513"/>
                      <a:pt x="8406" y="3501"/>
                      <a:pt x="8418" y="3477"/>
                    </a:cubicBezTo>
                    <a:cubicBezTo>
                      <a:pt x="8588" y="3101"/>
                      <a:pt x="8981" y="2839"/>
                      <a:pt x="9388" y="2839"/>
                    </a:cubicBezTo>
                    <a:cubicBezTo>
                      <a:pt x="9522" y="2839"/>
                      <a:pt x="9658" y="2868"/>
                      <a:pt x="9787" y="2930"/>
                    </a:cubicBezTo>
                    <a:cubicBezTo>
                      <a:pt x="9966" y="3013"/>
                      <a:pt x="10097" y="3108"/>
                      <a:pt x="10263" y="3203"/>
                    </a:cubicBezTo>
                    <a:cubicBezTo>
                      <a:pt x="9430" y="3811"/>
                      <a:pt x="10716" y="5549"/>
                      <a:pt x="11466" y="5668"/>
                    </a:cubicBezTo>
                    <a:cubicBezTo>
                      <a:pt x="11470" y="5669"/>
                      <a:pt x="11474" y="5669"/>
                      <a:pt x="11477" y="5669"/>
                    </a:cubicBezTo>
                    <a:cubicBezTo>
                      <a:pt x="11530" y="5669"/>
                      <a:pt x="11558" y="5594"/>
                      <a:pt x="11514" y="5561"/>
                    </a:cubicBezTo>
                    <a:cubicBezTo>
                      <a:pt x="11133" y="5358"/>
                      <a:pt x="10811" y="5073"/>
                      <a:pt x="10561" y="4727"/>
                    </a:cubicBezTo>
                    <a:cubicBezTo>
                      <a:pt x="10299" y="4346"/>
                      <a:pt x="9954" y="3584"/>
                      <a:pt x="10466" y="3239"/>
                    </a:cubicBezTo>
                    <a:cubicBezTo>
                      <a:pt x="10525" y="3203"/>
                      <a:pt x="10502" y="3108"/>
                      <a:pt x="10430" y="3108"/>
                    </a:cubicBezTo>
                    <a:cubicBezTo>
                      <a:pt x="10347" y="2965"/>
                      <a:pt x="10097" y="2882"/>
                      <a:pt x="9978" y="2822"/>
                    </a:cubicBezTo>
                    <a:cubicBezTo>
                      <a:pt x="9799" y="2715"/>
                      <a:pt x="9597" y="2668"/>
                      <a:pt x="9394" y="2656"/>
                    </a:cubicBezTo>
                    <a:cubicBezTo>
                      <a:pt x="8966" y="2668"/>
                      <a:pt x="8430" y="2894"/>
                      <a:pt x="8311" y="3346"/>
                    </a:cubicBezTo>
                    <a:cubicBezTo>
                      <a:pt x="7823" y="2751"/>
                      <a:pt x="7239" y="2239"/>
                      <a:pt x="6584" y="1834"/>
                    </a:cubicBezTo>
                    <a:cubicBezTo>
                      <a:pt x="6168" y="1572"/>
                      <a:pt x="5537" y="1156"/>
                      <a:pt x="5775" y="560"/>
                    </a:cubicBezTo>
                    <a:cubicBezTo>
                      <a:pt x="5822" y="465"/>
                      <a:pt x="6061" y="179"/>
                      <a:pt x="6001" y="36"/>
                    </a:cubicBezTo>
                    <a:cubicBezTo>
                      <a:pt x="6001" y="24"/>
                      <a:pt x="6001" y="24"/>
                      <a:pt x="6001" y="24"/>
                    </a:cubicBezTo>
                    <a:cubicBezTo>
                      <a:pt x="6001" y="13"/>
                      <a:pt x="6013" y="13"/>
                      <a:pt x="6001" y="13"/>
                    </a:cubicBezTo>
                    <a:lnTo>
                      <a:pt x="5989" y="13"/>
                    </a:lnTo>
                    <a:cubicBezTo>
                      <a:pt x="5989" y="13"/>
                      <a:pt x="5989" y="1"/>
                      <a:pt x="5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7" name="Google Shape;6747;p23"/>
              <p:cNvSpPr/>
              <p:nvPr/>
            </p:nvSpPr>
            <p:spPr>
              <a:xfrm>
                <a:off x="4030250" y="1956825"/>
                <a:ext cx="208975" cy="19835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7934" extrusionOk="0">
                    <a:moveTo>
                      <a:pt x="4027" y="0"/>
                    </a:moveTo>
                    <a:cubicBezTo>
                      <a:pt x="3785" y="0"/>
                      <a:pt x="3548" y="81"/>
                      <a:pt x="3358" y="219"/>
                    </a:cubicBezTo>
                    <a:cubicBezTo>
                      <a:pt x="3180" y="409"/>
                      <a:pt x="3037" y="611"/>
                      <a:pt x="2906" y="838"/>
                    </a:cubicBezTo>
                    <a:cubicBezTo>
                      <a:pt x="2585" y="699"/>
                      <a:pt x="2131" y="594"/>
                      <a:pt x="1694" y="594"/>
                    </a:cubicBezTo>
                    <a:cubicBezTo>
                      <a:pt x="1304" y="594"/>
                      <a:pt x="926" y="678"/>
                      <a:pt x="667" y="897"/>
                    </a:cubicBezTo>
                    <a:cubicBezTo>
                      <a:pt x="1" y="1481"/>
                      <a:pt x="263" y="2481"/>
                      <a:pt x="691" y="3136"/>
                    </a:cubicBezTo>
                    <a:cubicBezTo>
                      <a:pt x="709" y="3159"/>
                      <a:pt x="736" y="3171"/>
                      <a:pt x="763" y="3171"/>
                    </a:cubicBezTo>
                    <a:cubicBezTo>
                      <a:pt x="789" y="3171"/>
                      <a:pt x="816" y="3159"/>
                      <a:pt x="834" y="3136"/>
                    </a:cubicBezTo>
                    <a:cubicBezTo>
                      <a:pt x="834" y="3136"/>
                      <a:pt x="846" y="3136"/>
                      <a:pt x="846" y="3124"/>
                    </a:cubicBezTo>
                    <a:cubicBezTo>
                      <a:pt x="912" y="3066"/>
                      <a:pt x="1025" y="3046"/>
                      <a:pt x="1154" y="3046"/>
                    </a:cubicBezTo>
                    <a:cubicBezTo>
                      <a:pt x="1400" y="3046"/>
                      <a:pt x="1702" y="3120"/>
                      <a:pt x="1834" y="3159"/>
                    </a:cubicBezTo>
                    <a:cubicBezTo>
                      <a:pt x="2263" y="3290"/>
                      <a:pt x="2608" y="3659"/>
                      <a:pt x="2834" y="4040"/>
                    </a:cubicBezTo>
                    <a:cubicBezTo>
                      <a:pt x="3168" y="4624"/>
                      <a:pt x="3465" y="5207"/>
                      <a:pt x="3787" y="5803"/>
                    </a:cubicBezTo>
                    <a:cubicBezTo>
                      <a:pt x="4323" y="6838"/>
                      <a:pt x="4716" y="7934"/>
                      <a:pt x="6037" y="7934"/>
                    </a:cubicBezTo>
                    <a:cubicBezTo>
                      <a:pt x="6454" y="7910"/>
                      <a:pt x="6847" y="7708"/>
                      <a:pt x="7109" y="7374"/>
                    </a:cubicBezTo>
                    <a:cubicBezTo>
                      <a:pt x="7299" y="7136"/>
                      <a:pt x="7478" y="6874"/>
                      <a:pt x="7621" y="6600"/>
                    </a:cubicBezTo>
                    <a:cubicBezTo>
                      <a:pt x="7716" y="6386"/>
                      <a:pt x="7704" y="6160"/>
                      <a:pt x="7787" y="5945"/>
                    </a:cubicBezTo>
                    <a:cubicBezTo>
                      <a:pt x="8109" y="5017"/>
                      <a:pt x="8311" y="4040"/>
                      <a:pt x="8359" y="3064"/>
                    </a:cubicBezTo>
                    <a:cubicBezTo>
                      <a:pt x="8359" y="3043"/>
                      <a:pt x="8343" y="3031"/>
                      <a:pt x="8329" y="3031"/>
                    </a:cubicBezTo>
                    <a:cubicBezTo>
                      <a:pt x="8320" y="3031"/>
                      <a:pt x="8311" y="3037"/>
                      <a:pt x="8311" y="3052"/>
                    </a:cubicBezTo>
                    <a:cubicBezTo>
                      <a:pt x="8061" y="3957"/>
                      <a:pt x="7966" y="4886"/>
                      <a:pt x="7680" y="5791"/>
                    </a:cubicBezTo>
                    <a:cubicBezTo>
                      <a:pt x="7525" y="6374"/>
                      <a:pt x="7240" y="6922"/>
                      <a:pt x="6859" y="7386"/>
                    </a:cubicBezTo>
                    <a:cubicBezTo>
                      <a:pt x="6639" y="7648"/>
                      <a:pt x="6328" y="7758"/>
                      <a:pt x="6007" y="7758"/>
                    </a:cubicBezTo>
                    <a:cubicBezTo>
                      <a:pt x="5511" y="7758"/>
                      <a:pt x="4987" y="7497"/>
                      <a:pt x="4727" y="7136"/>
                    </a:cubicBezTo>
                    <a:cubicBezTo>
                      <a:pt x="3954" y="6041"/>
                      <a:pt x="3584" y="4707"/>
                      <a:pt x="2775" y="3636"/>
                    </a:cubicBezTo>
                    <a:cubicBezTo>
                      <a:pt x="2525" y="3302"/>
                      <a:pt x="2168" y="3064"/>
                      <a:pt x="1763" y="2957"/>
                    </a:cubicBezTo>
                    <a:cubicBezTo>
                      <a:pt x="1629" y="2924"/>
                      <a:pt x="1413" y="2883"/>
                      <a:pt x="1209" y="2883"/>
                    </a:cubicBezTo>
                    <a:cubicBezTo>
                      <a:pt x="1050" y="2883"/>
                      <a:pt x="898" y="2908"/>
                      <a:pt x="798" y="2981"/>
                    </a:cubicBezTo>
                    <a:cubicBezTo>
                      <a:pt x="453" y="2338"/>
                      <a:pt x="179" y="1421"/>
                      <a:pt x="906" y="957"/>
                    </a:cubicBezTo>
                    <a:cubicBezTo>
                      <a:pt x="1111" y="826"/>
                      <a:pt x="1356" y="780"/>
                      <a:pt x="1612" y="780"/>
                    </a:cubicBezTo>
                    <a:cubicBezTo>
                      <a:pt x="2054" y="780"/>
                      <a:pt x="2528" y="917"/>
                      <a:pt x="2882" y="992"/>
                    </a:cubicBezTo>
                    <a:cubicBezTo>
                      <a:pt x="2906" y="992"/>
                      <a:pt x="2930" y="992"/>
                      <a:pt x="2953" y="969"/>
                    </a:cubicBezTo>
                    <a:cubicBezTo>
                      <a:pt x="3084" y="909"/>
                      <a:pt x="3215" y="588"/>
                      <a:pt x="3251" y="540"/>
                    </a:cubicBezTo>
                    <a:cubicBezTo>
                      <a:pt x="3477" y="254"/>
                      <a:pt x="3775" y="171"/>
                      <a:pt x="4120" y="159"/>
                    </a:cubicBezTo>
                    <a:cubicBezTo>
                      <a:pt x="4130" y="159"/>
                      <a:pt x="4140" y="158"/>
                      <a:pt x="4149" y="158"/>
                    </a:cubicBezTo>
                    <a:cubicBezTo>
                      <a:pt x="4750" y="158"/>
                      <a:pt x="5075" y="881"/>
                      <a:pt x="5227" y="1326"/>
                    </a:cubicBezTo>
                    <a:cubicBezTo>
                      <a:pt x="5501" y="2052"/>
                      <a:pt x="5418" y="2814"/>
                      <a:pt x="5573" y="3564"/>
                    </a:cubicBezTo>
                    <a:cubicBezTo>
                      <a:pt x="5649" y="3916"/>
                      <a:pt x="5831" y="4466"/>
                      <a:pt x="6212" y="4466"/>
                    </a:cubicBezTo>
                    <a:cubicBezTo>
                      <a:pt x="6307" y="4466"/>
                      <a:pt x="6415" y="4431"/>
                      <a:pt x="6537" y="4350"/>
                    </a:cubicBezTo>
                    <a:cubicBezTo>
                      <a:pt x="7132" y="3945"/>
                      <a:pt x="7299" y="3481"/>
                      <a:pt x="7168" y="2778"/>
                    </a:cubicBezTo>
                    <a:cubicBezTo>
                      <a:pt x="7168" y="2769"/>
                      <a:pt x="7161" y="2765"/>
                      <a:pt x="7153" y="2765"/>
                    </a:cubicBezTo>
                    <a:cubicBezTo>
                      <a:pt x="7139" y="2765"/>
                      <a:pt x="7121" y="2776"/>
                      <a:pt x="7121" y="2790"/>
                    </a:cubicBezTo>
                    <a:cubicBezTo>
                      <a:pt x="7216" y="3386"/>
                      <a:pt x="7013" y="4040"/>
                      <a:pt x="6370" y="4231"/>
                    </a:cubicBezTo>
                    <a:cubicBezTo>
                      <a:pt x="6315" y="4248"/>
                      <a:pt x="6265" y="4256"/>
                      <a:pt x="6219" y="4256"/>
                    </a:cubicBezTo>
                    <a:cubicBezTo>
                      <a:pt x="5721" y="4256"/>
                      <a:pt x="5746" y="3324"/>
                      <a:pt x="5692" y="3040"/>
                    </a:cubicBezTo>
                    <a:cubicBezTo>
                      <a:pt x="5573" y="2385"/>
                      <a:pt x="5573" y="1766"/>
                      <a:pt x="5335" y="1135"/>
                    </a:cubicBezTo>
                    <a:cubicBezTo>
                      <a:pt x="5132" y="576"/>
                      <a:pt x="4739" y="88"/>
                      <a:pt x="4120" y="4"/>
                    </a:cubicBezTo>
                    <a:cubicBezTo>
                      <a:pt x="4089" y="2"/>
                      <a:pt x="4058" y="0"/>
                      <a:pt x="40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8" name="Google Shape;6748;p23"/>
              <p:cNvSpPr/>
              <p:nvPr/>
            </p:nvSpPr>
            <p:spPr>
              <a:xfrm>
                <a:off x="4249325" y="1956600"/>
                <a:ext cx="208975" cy="198575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7943" extrusionOk="0">
                    <a:moveTo>
                      <a:pt x="4298" y="0"/>
                    </a:moveTo>
                    <a:cubicBezTo>
                      <a:pt x="4278" y="0"/>
                      <a:pt x="4259" y="0"/>
                      <a:pt x="4239" y="1"/>
                    </a:cubicBezTo>
                    <a:cubicBezTo>
                      <a:pt x="3620" y="85"/>
                      <a:pt x="3227" y="573"/>
                      <a:pt x="3025" y="1132"/>
                    </a:cubicBezTo>
                    <a:cubicBezTo>
                      <a:pt x="2787" y="1775"/>
                      <a:pt x="2787" y="2394"/>
                      <a:pt x="2668" y="3049"/>
                    </a:cubicBezTo>
                    <a:cubicBezTo>
                      <a:pt x="2613" y="3333"/>
                      <a:pt x="2648" y="4265"/>
                      <a:pt x="2143" y="4265"/>
                    </a:cubicBezTo>
                    <a:cubicBezTo>
                      <a:pt x="2096" y="4265"/>
                      <a:pt x="2045" y="4257"/>
                      <a:pt x="1989" y="4240"/>
                    </a:cubicBezTo>
                    <a:cubicBezTo>
                      <a:pt x="1358" y="4038"/>
                      <a:pt x="1144" y="3395"/>
                      <a:pt x="1239" y="2799"/>
                    </a:cubicBezTo>
                    <a:cubicBezTo>
                      <a:pt x="1239" y="2784"/>
                      <a:pt x="1220" y="2769"/>
                      <a:pt x="1206" y="2769"/>
                    </a:cubicBezTo>
                    <a:cubicBezTo>
                      <a:pt x="1198" y="2769"/>
                      <a:pt x="1191" y="2774"/>
                      <a:pt x="1191" y="2787"/>
                    </a:cubicBezTo>
                    <a:cubicBezTo>
                      <a:pt x="1060" y="3478"/>
                      <a:pt x="1215" y="3954"/>
                      <a:pt x="1822" y="4359"/>
                    </a:cubicBezTo>
                    <a:cubicBezTo>
                      <a:pt x="1942" y="4436"/>
                      <a:pt x="2048" y="4469"/>
                      <a:pt x="2142" y="4469"/>
                    </a:cubicBezTo>
                    <a:cubicBezTo>
                      <a:pt x="2526" y="4469"/>
                      <a:pt x="2710" y="3918"/>
                      <a:pt x="2787" y="3573"/>
                    </a:cubicBezTo>
                    <a:cubicBezTo>
                      <a:pt x="2930" y="2823"/>
                      <a:pt x="2858" y="2061"/>
                      <a:pt x="3132" y="1335"/>
                    </a:cubicBezTo>
                    <a:cubicBezTo>
                      <a:pt x="3286" y="886"/>
                      <a:pt x="3615" y="156"/>
                      <a:pt x="4224" y="156"/>
                    </a:cubicBezTo>
                    <a:cubicBezTo>
                      <a:pt x="4229" y="156"/>
                      <a:pt x="4234" y="156"/>
                      <a:pt x="4239" y="156"/>
                    </a:cubicBezTo>
                    <a:cubicBezTo>
                      <a:pt x="4585" y="180"/>
                      <a:pt x="4894" y="251"/>
                      <a:pt x="5108" y="537"/>
                    </a:cubicBezTo>
                    <a:cubicBezTo>
                      <a:pt x="5144" y="585"/>
                      <a:pt x="5275" y="906"/>
                      <a:pt x="5406" y="978"/>
                    </a:cubicBezTo>
                    <a:cubicBezTo>
                      <a:pt x="5414" y="986"/>
                      <a:pt x="5435" y="994"/>
                      <a:pt x="5454" y="994"/>
                    </a:cubicBezTo>
                    <a:cubicBezTo>
                      <a:pt x="5463" y="994"/>
                      <a:pt x="5471" y="993"/>
                      <a:pt x="5478" y="990"/>
                    </a:cubicBezTo>
                    <a:cubicBezTo>
                      <a:pt x="5832" y="914"/>
                      <a:pt x="6306" y="777"/>
                      <a:pt x="6747" y="777"/>
                    </a:cubicBezTo>
                    <a:cubicBezTo>
                      <a:pt x="7003" y="777"/>
                      <a:pt x="7249" y="823"/>
                      <a:pt x="7454" y="954"/>
                    </a:cubicBezTo>
                    <a:cubicBezTo>
                      <a:pt x="8180" y="1430"/>
                      <a:pt x="7906" y="2347"/>
                      <a:pt x="7561" y="2990"/>
                    </a:cubicBezTo>
                    <a:cubicBezTo>
                      <a:pt x="7459" y="2914"/>
                      <a:pt x="7300" y="2888"/>
                      <a:pt x="7137" y="2888"/>
                    </a:cubicBezTo>
                    <a:cubicBezTo>
                      <a:pt x="6939" y="2888"/>
                      <a:pt x="6733" y="2927"/>
                      <a:pt x="6609" y="2966"/>
                    </a:cubicBezTo>
                    <a:cubicBezTo>
                      <a:pt x="6192" y="3073"/>
                      <a:pt x="5835" y="3311"/>
                      <a:pt x="5585" y="3645"/>
                    </a:cubicBezTo>
                    <a:cubicBezTo>
                      <a:pt x="4775" y="4716"/>
                      <a:pt x="4406" y="6050"/>
                      <a:pt x="3632" y="7145"/>
                    </a:cubicBezTo>
                    <a:cubicBezTo>
                      <a:pt x="3372" y="7506"/>
                      <a:pt x="2851" y="7761"/>
                      <a:pt x="2355" y="7761"/>
                    </a:cubicBezTo>
                    <a:cubicBezTo>
                      <a:pt x="2033" y="7761"/>
                      <a:pt x="1721" y="7653"/>
                      <a:pt x="1501" y="7395"/>
                    </a:cubicBezTo>
                    <a:cubicBezTo>
                      <a:pt x="1120" y="6919"/>
                      <a:pt x="834" y="6383"/>
                      <a:pt x="679" y="5800"/>
                    </a:cubicBezTo>
                    <a:cubicBezTo>
                      <a:pt x="394" y="4895"/>
                      <a:pt x="298" y="3966"/>
                      <a:pt x="60" y="3049"/>
                    </a:cubicBezTo>
                    <a:cubicBezTo>
                      <a:pt x="55" y="3039"/>
                      <a:pt x="42" y="3033"/>
                      <a:pt x="30" y="3033"/>
                    </a:cubicBezTo>
                    <a:cubicBezTo>
                      <a:pt x="15" y="3033"/>
                      <a:pt x="1" y="3042"/>
                      <a:pt x="1" y="3061"/>
                    </a:cubicBezTo>
                    <a:cubicBezTo>
                      <a:pt x="48" y="4049"/>
                      <a:pt x="251" y="5014"/>
                      <a:pt x="572" y="5943"/>
                    </a:cubicBezTo>
                    <a:cubicBezTo>
                      <a:pt x="655" y="6157"/>
                      <a:pt x="644" y="6395"/>
                      <a:pt x="739" y="6609"/>
                    </a:cubicBezTo>
                    <a:cubicBezTo>
                      <a:pt x="882" y="6883"/>
                      <a:pt x="1060" y="7133"/>
                      <a:pt x="1263" y="7371"/>
                    </a:cubicBezTo>
                    <a:cubicBezTo>
                      <a:pt x="1513" y="7705"/>
                      <a:pt x="1906" y="7907"/>
                      <a:pt x="2322" y="7943"/>
                    </a:cubicBezTo>
                    <a:cubicBezTo>
                      <a:pt x="3644" y="7943"/>
                      <a:pt x="4037" y="6835"/>
                      <a:pt x="4585" y="5812"/>
                    </a:cubicBezTo>
                    <a:cubicBezTo>
                      <a:pt x="4894" y="5216"/>
                      <a:pt x="5192" y="4633"/>
                      <a:pt x="5537" y="4049"/>
                    </a:cubicBezTo>
                    <a:cubicBezTo>
                      <a:pt x="5751" y="3668"/>
                      <a:pt x="6097" y="3287"/>
                      <a:pt x="6537" y="3156"/>
                    </a:cubicBezTo>
                    <a:cubicBezTo>
                      <a:pt x="6661" y="3125"/>
                      <a:pt x="6958" y="3049"/>
                      <a:pt x="7202" y="3049"/>
                    </a:cubicBezTo>
                    <a:cubicBezTo>
                      <a:pt x="7332" y="3049"/>
                      <a:pt x="7447" y="3071"/>
                      <a:pt x="7513" y="3133"/>
                    </a:cubicBezTo>
                    <a:lnTo>
                      <a:pt x="7525" y="3133"/>
                    </a:lnTo>
                    <a:cubicBezTo>
                      <a:pt x="7543" y="3156"/>
                      <a:pt x="7570" y="3168"/>
                      <a:pt x="7597" y="3168"/>
                    </a:cubicBezTo>
                    <a:cubicBezTo>
                      <a:pt x="7624" y="3168"/>
                      <a:pt x="7650" y="3156"/>
                      <a:pt x="7668" y="3133"/>
                    </a:cubicBezTo>
                    <a:cubicBezTo>
                      <a:pt x="8097" y="2490"/>
                      <a:pt x="8359" y="1490"/>
                      <a:pt x="7692" y="906"/>
                    </a:cubicBezTo>
                    <a:cubicBezTo>
                      <a:pt x="7434" y="681"/>
                      <a:pt x="7056" y="597"/>
                      <a:pt x="6665" y="597"/>
                    </a:cubicBezTo>
                    <a:cubicBezTo>
                      <a:pt x="6228" y="597"/>
                      <a:pt x="5774" y="703"/>
                      <a:pt x="5454" y="835"/>
                    </a:cubicBezTo>
                    <a:cubicBezTo>
                      <a:pt x="5323" y="620"/>
                      <a:pt x="5168" y="406"/>
                      <a:pt x="5001" y="216"/>
                    </a:cubicBezTo>
                    <a:cubicBezTo>
                      <a:pt x="4802" y="72"/>
                      <a:pt x="4552" y="0"/>
                      <a:pt x="42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9" name="Google Shape;6749;p23"/>
              <p:cNvSpPr/>
              <p:nvPr/>
            </p:nvSpPr>
            <p:spPr>
              <a:xfrm>
                <a:off x="4171950" y="1861550"/>
                <a:ext cx="144675" cy="117125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4685" extrusionOk="0">
                    <a:moveTo>
                      <a:pt x="2802" y="0"/>
                    </a:moveTo>
                    <a:cubicBezTo>
                      <a:pt x="1731" y="0"/>
                      <a:pt x="1046" y="1341"/>
                      <a:pt x="1024" y="2303"/>
                    </a:cubicBezTo>
                    <a:cubicBezTo>
                      <a:pt x="936" y="2256"/>
                      <a:pt x="832" y="2234"/>
                      <a:pt x="726" y="2234"/>
                    </a:cubicBezTo>
                    <a:cubicBezTo>
                      <a:pt x="431" y="2234"/>
                      <a:pt x="118" y="2407"/>
                      <a:pt x="83" y="2696"/>
                    </a:cubicBezTo>
                    <a:cubicBezTo>
                      <a:pt x="0" y="3458"/>
                      <a:pt x="321" y="4053"/>
                      <a:pt x="619" y="4684"/>
                    </a:cubicBezTo>
                    <a:cubicBezTo>
                      <a:pt x="536" y="4434"/>
                      <a:pt x="452" y="4161"/>
                      <a:pt x="417" y="4089"/>
                    </a:cubicBezTo>
                    <a:cubicBezTo>
                      <a:pt x="321" y="3803"/>
                      <a:pt x="250" y="3506"/>
                      <a:pt x="238" y="3196"/>
                    </a:cubicBezTo>
                    <a:cubicBezTo>
                      <a:pt x="210" y="2862"/>
                      <a:pt x="402" y="2429"/>
                      <a:pt x="725" y="2429"/>
                    </a:cubicBezTo>
                    <a:cubicBezTo>
                      <a:pt x="805" y="2429"/>
                      <a:pt x="893" y="2456"/>
                      <a:pt x="988" y="2517"/>
                    </a:cubicBezTo>
                    <a:cubicBezTo>
                      <a:pt x="1001" y="2524"/>
                      <a:pt x="1015" y="2527"/>
                      <a:pt x="1028" y="2527"/>
                    </a:cubicBezTo>
                    <a:cubicBezTo>
                      <a:pt x="1065" y="2527"/>
                      <a:pt x="1102" y="2505"/>
                      <a:pt x="1119" y="2470"/>
                    </a:cubicBezTo>
                    <a:cubicBezTo>
                      <a:pt x="1143" y="2458"/>
                      <a:pt x="1167" y="2434"/>
                      <a:pt x="1167" y="2410"/>
                    </a:cubicBezTo>
                    <a:cubicBezTo>
                      <a:pt x="1200" y="1386"/>
                      <a:pt x="1838" y="226"/>
                      <a:pt x="2942" y="226"/>
                    </a:cubicBezTo>
                    <a:cubicBezTo>
                      <a:pt x="3019" y="226"/>
                      <a:pt x="3098" y="232"/>
                      <a:pt x="3179" y="243"/>
                    </a:cubicBezTo>
                    <a:cubicBezTo>
                      <a:pt x="4072" y="374"/>
                      <a:pt x="4548" y="1553"/>
                      <a:pt x="4727" y="2339"/>
                    </a:cubicBezTo>
                    <a:lnTo>
                      <a:pt x="4679" y="2363"/>
                    </a:lnTo>
                    <a:cubicBezTo>
                      <a:pt x="4608" y="2424"/>
                      <a:pt x="4675" y="2528"/>
                      <a:pt x="4756" y="2528"/>
                    </a:cubicBezTo>
                    <a:cubicBezTo>
                      <a:pt x="4770" y="2528"/>
                      <a:pt x="4784" y="2524"/>
                      <a:pt x="4798" y="2517"/>
                    </a:cubicBezTo>
                    <a:cubicBezTo>
                      <a:pt x="4893" y="2456"/>
                      <a:pt x="4981" y="2429"/>
                      <a:pt x="5061" y="2429"/>
                    </a:cubicBezTo>
                    <a:cubicBezTo>
                      <a:pt x="5384" y="2429"/>
                      <a:pt x="5577" y="2862"/>
                      <a:pt x="5548" y="3196"/>
                    </a:cubicBezTo>
                    <a:cubicBezTo>
                      <a:pt x="5536" y="3506"/>
                      <a:pt x="5465" y="3803"/>
                      <a:pt x="5370" y="4089"/>
                    </a:cubicBezTo>
                    <a:cubicBezTo>
                      <a:pt x="5334" y="4161"/>
                      <a:pt x="5251" y="4434"/>
                      <a:pt x="5167" y="4684"/>
                    </a:cubicBezTo>
                    <a:cubicBezTo>
                      <a:pt x="5465" y="4053"/>
                      <a:pt x="5786" y="3458"/>
                      <a:pt x="5703" y="2696"/>
                    </a:cubicBezTo>
                    <a:cubicBezTo>
                      <a:pt x="5673" y="2407"/>
                      <a:pt x="5360" y="2235"/>
                      <a:pt x="5071" y="2235"/>
                    </a:cubicBezTo>
                    <a:cubicBezTo>
                      <a:pt x="5014" y="2235"/>
                      <a:pt x="4958" y="2242"/>
                      <a:pt x="4905" y="2256"/>
                    </a:cubicBezTo>
                    <a:cubicBezTo>
                      <a:pt x="4751" y="1232"/>
                      <a:pt x="4072" y="196"/>
                      <a:pt x="3012" y="17"/>
                    </a:cubicBezTo>
                    <a:cubicBezTo>
                      <a:pt x="2941" y="6"/>
                      <a:pt x="2870" y="0"/>
                      <a:pt x="2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0" name="Google Shape;6750;p23"/>
              <p:cNvSpPr/>
              <p:nvPr/>
            </p:nvSpPr>
            <p:spPr>
              <a:xfrm>
                <a:off x="4030250" y="2775175"/>
                <a:ext cx="209125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8365" h="7944" extrusionOk="0">
                    <a:moveTo>
                      <a:pt x="6037" y="0"/>
                    </a:moveTo>
                    <a:cubicBezTo>
                      <a:pt x="4716" y="0"/>
                      <a:pt x="4323" y="1108"/>
                      <a:pt x="3787" y="2132"/>
                    </a:cubicBezTo>
                    <a:cubicBezTo>
                      <a:pt x="3465" y="2727"/>
                      <a:pt x="3168" y="3310"/>
                      <a:pt x="2834" y="3894"/>
                    </a:cubicBezTo>
                    <a:cubicBezTo>
                      <a:pt x="2608" y="4275"/>
                      <a:pt x="2263" y="4656"/>
                      <a:pt x="1834" y="4775"/>
                    </a:cubicBezTo>
                    <a:cubicBezTo>
                      <a:pt x="1701" y="4814"/>
                      <a:pt x="1399" y="4894"/>
                      <a:pt x="1154" y="4894"/>
                    </a:cubicBezTo>
                    <a:cubicBezTo>
                      <a:pt x="1025" y="4894"/>
                      <a:pt x="911" y="4872"/>
                      <a:pt x="846" y="4811"/>
                    </a:cubicBezTo>
                    <a:cubicBezTo>
                      <a:pt x="846" y="4811"/>
                      <a:pt x="834" y="4811"/>
                      <a:pt x="834" y="4799"/>
                    </a:cubicBezTo>
                    <a:cubicBezTo>
                      <a:pt x="816" y="4775"/>
                      <a:pt x="789" y="4763"/>
                      <a:pt x="763" y="4763"/>
                    </a:cubicBezTo>
                    <a:cubicBezTo>
                      <a:pt x="736" y="4763"/>
                      <a:pt x="709" y="4775"/>
                      <a:pt x="691" y="4799"/>
                    </a:cubicBezTo>
                    <a:cubicBezTo>
                      <a:pt x="263" y="5465"/>
                      <a:pt x="1" y="6454"/>
                      <a:pt x="667" y="7037"/>
                    </a:cubicBezTo>
                    <a:cubicBezTo>
                      <a:pt x="926" y="7262"/>
                      <a:pt x="1304" y="7346"/>
                      <a:pt x="1694" y="7346"/>
                    </a:cubicBezTo>
                    <a:cubicBezTo>
                      <a:pt x="2132" y="7346"/>
                      <a:pt x="2585" y="7240"/>
                      <a:pt x="2906" y="7108"/>
                    </a:cubicBezTo>
                    <a:cubicBezTo>
                      <a:pt x="3037" y="7323"/>
                      <a:pt x="3180" y="7537"/>
                      <a:pt x="3358" y="7728"/>
                    </a:cubicBezTo>
                    <a:cubicBezTo>
                      <a:pt x="3557" y="7871"/>
                      <a:pt x="3808" y="7943"/>
                      <a:pt x="4062" y="7943"/>
                    </a:cubicBezTo>
                    <a:cubicBezTo>
                      <a:pt x="4081" y="7943"/>
                      <a:pt x="4101" y="7943"/>
                      <a:pt x="4120" y="7942"/>
                    </a:cubicBezTo>
                    <a:cubicBezTo>
                      <a:pt x="4739" y="7859"/>
                      <a:pt x="5132" y="7370"/>
                      <a:pt x="5335" y="6811"/>
                    </a:cubicBezTo>
                    <a:cubicBezTo>
                      <a:pt x="5573" y="6168"/>
                      <a:pt x="5573" y="5549"/>
                      <a:pt x="5692" y="4894"/>
                    </a:cubicBezTo>
                    <a:cubicBezTo>
                      <a:pt x="5746" y="4610"/>
                      <a:pt x="5721" y="3678"/>
                      <a:pt x="6219" y="3678"/>
                    </a:cubicBezTo>
                    <a:cubicBezTo>
                      <a:pt x="6265" y="3678"/>
                      <a:pt x="6315" y="3686"/>
                      <a:pt x="6370" y="3703"/>
                    </a:cubicBezTo>
                    <a:cubicBezTo>
                      <a:pt x="7013" y="3906"/>
                      <a:pt x="7216" y="4549"/>
                      <a:pt x="7121" y="5144"/>
                    </a:cubicBezTo>
                    <a:cubicBezTo>
                      <a:pt x="7121" y="5159"/>
                      <a:pt x="7140" y="5174"/>
                      <a:pt x="7154" y="5174"/>
                    </a:cubicBezTo>
                    <a:cubicBezTo>
                      <a:pt x="7162" y="5174"/>
                      <a:pt x="7168" y="5169"/>
                      <a:pt x="7168" y="5156"/>
                    </a:cubicBezTo>
                    <a:cubicBezTo>
                      <a:pt x="7299" y="4465"/>
                      <a:pt x="7132" y="3989"/>
                      <a:pt x="6537" y="3584"/>
                    </a:cubicBezTo>
                    <a:cubicBezTo>
                      <a:pt x="6416" y="3504"/>
                      <a:pt x="6309" y="3469"/>
                      <a:pt x="6214" y="3469"/>
                    </a:cubicBezTo>
                    <a:cubicBezTo>
                      <a:pt x="5832" y="3469"/>
                      <a:pt x="5649" y="4027"/>
                      <a:pt x="5573" y="4370"/>
                    </a:cubicBezTo>
                    <a:cubicBezTo>
                      <a:pt x="5418" y="5120"/>
                      <a:pt x="5501" y="5882"/>
                      <a:pt x="5227" y="6608"/>
                    </a:cubicBezTo>
                    <a:cubicBezTo>
                      <a:pt x="5075" y="7042"/>
                      <a:pt x="4750" y="7776"/>
                      <a:pt x="4149" y="7776"/>
                    </a:cubicBezTo>
                    <a:cubicBezTo>
                      <a:pt x="4139" y="7776"/>
                      <a:pt x="4130" y="7776"/>
                      <a:pt x="4120" y="7775"/>
                    </a:cubicBezTo>
                    <a:cubicBezTo>
                      <a:pt x="3775" y="7763"/>
                      <a:pt x="3477" y="7680"/>
                      <a:pt x="3251" y="7394"/>
                    </a:cubicBezTo>
                    <a:cubicBezTo>
                      <a:pt x="3215" y="7347"/>
                      <a:pt x="3084" y="7025"/>
                      <a:pt x="2953" y="6966"/>
                    </a:cubicBezTo>
                    <a:cubicBezTo>
                      <a:pt x="2930" y="6942"/>
                      <a:pt x="2906" y="6942"/>
                      <a:pt x="2882" y="6942"/>
                    </a:cubicBezTo>
                    <a:cubicBezTo>
                      <a:pt x="2528" y="7017"/>
                      <a:pt x="2054" y="7155"/>
                      <a:pt x="1612" y="7155"/>
                    </a:cubicBezTo>
                    <a:cubicBezTo>
                      <a:pt x="1356" y="7155"/>
                      <a:pt x="1111" y="7108"/>
                      <a:pt x="906" y="6977"/>
                    </a:cubicBezTo>
                    <a:cubicBezTo>
                      <a:pt x="179" y="6513"/>
                      <a:pt x="453" y="5584"/>
                      <a:pt x="798" y="4942"/>
                    </a:cubicBezTo>
                    <a:lnTo>
                      <a:pt x="798" y="4942"/>
                    </a:lnTo>
                    <a:cubicBezTo>
                      <a:pt x="901" y="5022"/>
                      <a:pt x="1059" y="5050"/>
                      <a:pt x="1224" y="5050"/>
                    </a:cubicBezTo>
                    <a:cubicBezTo>
                      <a:pt x="1424" y="5050"/>
                      <a:pt x="1632" y="5010"/>
                      <a:pt x="1763" y="4977"/>
                    </a:cubicBezTo>
                    <a:cubicBezTo>
                      <a:pt x="2168" y="4870"/>
                      <a:pt x="2525" y="4632"/>
                      <a:pt x="2775" y="4299"/>
                    </a:cubicBezTo>
                    <a:cubicBezTo>
                      <a:pt x="3584" y="3227"/>
                      <a:pt x="3954" y="1894"/>
                      <a:pt x="4727" y="798"/>
                    </a:cubicBezTo>
                    <a:cubicBezTo>
                      <a:pt x="4987" y="437"/>
                      <a:pt x="5511" y="177"/>
                      <a:pt x="6007" y="177"/>
                    </a:cubicBezTo>
                    <a:cubicBezTo>
                      <a:pt x="6328" y="177"/>
                      <a:pt x="6639" y="286"/>
                      <a:pt x="6859" y="548"/>
                    </a:cubicBezTo>
                    <a:cubicBezTo>
                      <a:pt x="7240" y="1012"/>
                      <a:pt x="7525" y="1560"/>
                      <a:pt x="7680" y="2144"/>
                    </a:cubicBezTo>
                    <a:cubicBezTo>
                      <a:pt x="7966" y="3048"/>
                      <a:pt x="8061" y="3977"/>
                      <a:pt x="8311" y="4882"/>
                    </a:cubicBezTo>
                    <a:cubicBezTo>
                      <a:pt x="8311" y="4900"/>
                      <a:pt x="8326" y="4909"/>
                      <a:pt x="8339" y="4909"/>
                    </a:cubicBezTo>
                    <a:cubicBezTo>
                      <a:pt x="8353" y="4909"/>
                      <a:pt x="8365" y="4900"/>
                      <a:pt x="8359" y="4882"/>
                    </a:cubicBezTo>
                    <a:cubicBezTo>
                      <a:pt x="8311" y="3894"/>
                      <a:pt x="8109" y="2929"/>
                      <a:pt x="7787" y="2001"/>
                    </a:cubicBezTo>
                    <a:cubicBezTo>
                      <a:pt x="7704" y="1786"/>
                      <a:pt x="7716" y="1548"/>
                      <a:pt x="7621" y="1334"/>
                    </a:cubicBezTo>
                    <a:cubicBezTo>
                      <a:pt x="7478" y="1060"/>
                      <a:pt x="7299" y="810"/>
                      <a:pt x="7109" y="560"/>
                    </a:cubicBezTo>
                    <a:cubicBezTo>
                      <a:pt x="6847" y="239"/>
                      <a:pt x="6454" y="36"/>
                      <a:pt x="60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1" name="Google Shape;6751;p23"/>
              <p:cNvSpPr/>
              <p:nvPr/>
            </p:nvSpPr>
            <p:spPr>
              <a:xfrm>
                <a:off x="4249325" y="2775475"/>
                <a:ext cx="208975" cy="19830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7932" extrusionOk="0">
                    <a:moveTo>
                      <a:pt x="2322" y="0"/>
                    </a:moveTo>
                    <a:cubicBezTo>
                      <a:pt x="1906" y="24"/>
                      <a:pt x="1513" y="227"/>
                      <a:pt x="1263" y="560"/>
                    </a:cubicBezTo>
                    <a:cubicBezTo>
                      <a:pt x="1060" y="798"/>
                      <a:pt x="882" y="1048"/>
                      <a:pt x="739" y="1334"/>
                    </a:cubicBezTo>
                    <a:cubicBezTo>
                      <a:pt x="644" y="1548"/>
                      <a:pt x="655" y="1774"/>
                      <a:pt x="572" y="1989"/>
                    </a:cubicBezTo>
                    <a:cubicBezTo>
                      <a:pt x="251" y="2917"/>
                      <a:pt x="48" y="3894"/>
                      <a:pt x="1" y="4870"/>
                    </a:cubicBezTo>
                    <a:cubicBezTo>
                      <a:pt x="1" y="4883"/>
                      <a:pt x="15" y="4893"/>
                      <a:pt x="30" y="4893"/>
                    </a:cubicBezTo>
                    <a:cubicBezTo>
                      <a:pt x="42" y="4893"/>
                      <a:pt x="55" y="4886"/>
                      <a:pt x="60" y="4870"/>
                    </a:cubicBezTo>
                    <a:cubicBezTo>
                      <a:pt x="298" y="3965"/>
                      <a:pt x="394" y="3036"/>
                      <a:pt x="679" y="2132"/>
                    </a:cubicBezTo>
                    <a:cubicBezTo>
                      <a:pt x="834" y="1548"/>
                      <a:pt x="1120" y="1000"/>
                      <a:pt x="1501" y="536"/>
                    </a:cubicBezTo>
                    <a:cubicBezTo>
                      <a:pt x="1721" y="274"/>
                      <a:pt x="2031" y="165"/>
                      <a:pt x="2353" y="165"/>
                    </a:cubicBezTo>
                    <a:cubicBezTo>
                      <a:pt x="2849" y="165"/>
                      <a:pt x="3372" y="425"/>
                      <a:pt x="3632" y="786"/>
                    </a:cubicBezTo>
                    <a:cubicBezTo>
                      <a:pt x="4406" y="1882"/>
                      <a:pt x="4775" y="3215"/>
                      <a:pt x="5585" y="4287"/>
                    </a:cubicBezTo>
                    <a:cubicBezTo>
                      <a:pt x="5835" y="4620"/>
                      <a:pt x="6192" y="4858"/>
                      <a:pt x="6609" y="4965"/>
                    </a:cubicBezTo>
                    <a:cubicBezTo>
                      <a:pt x="6736" y="4999"/>
                      <a:pt x="6949" y="5040"/>
                      <a:pt x="7151" y="5040"/>
                    </a:cubicBezTo>
                    <a:cubicBezTo>
                      <a:pt x="7310" y="5040"/>
                      <a:pt x="7462" y="5015"/>
                      <a:pt x="7561" y="4941"/>
                    </a:cubicBezTo>
                    <a:lnTo>
                      <a:pt x="7561" y="4941"/>
                    </a:lnTo>
                    <a:cubicBezTo>
                      <a:pt x="7906" y="5584"/>
                      <a:pt x="8180" y="6501"/>
                      <a:pt x="7454" y="6965"/>
                    </a:cubicBezTo>
                    <a:cubicBezTo>
                      <a:pt x="7249" y="7096"/>
                      <a:pt x="7003" y="7143"/>
                      <a:pt x="6747" y="7143"/>
                    </a:cubicBezTo>
                    <a:cubicBezTo>
                      <a:pt x="6306" y="7143"/>
                      <a:pt x="5832" y="7005"/>
                      <a:pt x="5478" y="6930"/>
                    </a:cubicBezTo>
                    <a:cubicBezTo>
                      <a:pt x="5454" y="6930"/>
                      <a:pt x="5418" y="6930"/>
                      <a:pt x="5406" y="6954"/>
                    </a:cubicBezTo>
                    <a:cubicBezTo>
                      <a:pt x="5275" y="7013"/>
                      <a:pt x="5144" y="7335"/>
                      <a:pt x="5108" y="7382"/>
                    </a:cubicBezTo>
                    <a:cubicBezTo>
                      <a:pt x="4894" y="7668"/>
                      <a:pt x="4585" y="7751"/>
                      <a:pt x="4239" y="7763"/>
                    </a:cubicBezTo>
                    <a:cubicBezTo>
                      <a:pt x="4230" y="7764"/>
                      <a:pt x="4220" y="7764"/>
                      <a:pt x="4211" y="7764"/>
                    </a:cubicBezTo>
                    <a:cubicBezTo>
                      <a:pt x="3610" y="7764"/>
                      <a:pt x="3284" y="7030"/>
                      <a:pt x="3132" y="6596"/>
                    </a:cubicBezTo>
                    <a:cubicBezTo>
                      <a:pt x="2858" y="5870"/>
                      <a:pt x="2930" y="5108"/>
                      <a:pt x="2787" y="4358"/>
                    </a:cubicBezTo>
                    <a:cubicBezTo>
                      <a:pt x="2710" y="4014"/>
                      <a:pt x="2526" y="3462"/>
                      <a:pt x="2142" y="3462"/>
                    </a:cubicBezTo>
                    <a:cubicBezTo>
                      <a:pt x="2048" y="3462"/>
                      <a:pt x="1942" y="3495"/>
                      <a:pt x="1822" y="3572"/>
                    </a:cubicBezTo>
                    <a:cubicBezTo>
                      <a:pt x="1215" y="3977"/>
                      <a:pt x="1060" y="4453"/>
                      <a:pt x="1191" y="5144"/>
                    </a:cubicBezTo>
                    <a:cubicBezTo>
                      <a:pt x="1191" y="5159"/>
                      <a:pt x="1200" y="5165"/>
                      <a:pt x="1209" y="5165"/>
                    </a:cubicBezTo>
                    <a:cubicBezTo>
                      <a:pt x="1223" y="5165"/>
                      <a:pt x="1239" y="5153"/>
                      <a:pt x="1239" y="5132"/>
                    </a:cubicBezTo>
                    <a:cubicBezTo>
                      <a:pt x="1144" y="4537"/>
                      <a:pt x="1358" y="3894"/>
                      <a:pt x="1989" y="3691"/>
                    </a:cubicBezTo>
                    <a:cubicBezTo>
                      <a:pt x="2045" y="3674"/>
                      <a:pt x="2096" y="3666"/>
                      <a:pt x="2143" y="3666"/>
                    </a:cubicBezTo>
                    <a:cubicBezTo>
                      <a:pt x="2648" y="3666"/>
                      <a:pt x="2613" y="4598"/>
                      <a:pt x="2668" y="4882"/>
                    </a:cubicBezTo>
                    <a:cubicBezTo>
                      <a:pt x="2787" y="5537"/>
                      <a:pt x="2787" y="6156"/>
                      <a:pt x="3025" y="6799"/>
                    </a:cubicBezTo>
                    <a:cubicBezTo>
                      <a:pt x="3227" y="7358"/>
                      <a:pt x="3620" y="7847"/>
                      <a:pt x="4239" y="7930"/>
                    </a:cubicBezTo>
                    <a:cubicBezTo>
                      <a:pt x="4259" y="7931"/>
                      <a:pt x="4278" y="7931"/>
                      <a:pt x="4298" y="7931"/>
                    </a:cubicBezTo>
                    <a:cubicBezTo>
                      <a:pt x="4552" y="7931"/>
                      <a:pt x="4802" y="7859"/>
                      <a:pt x="5001" y="7716"/>
                    </a:cubicBezTo>
                    <a:cubicBezTo>
                      <a:pt x="5168" y="7525"/>
                      <a:pt x="5323" y="7311"/>
                      <a:pt x="5454" y="7096"/>
                    </a:cubicBezTo>
                    <a:cubicBezTo>
                      <a:pt x="5774" y="7228"/>
                      <a:pt x="6228" y="7334"/>
                      <a:pt x="6665" y="7334"/>
                    </a:cubicBezTo>
                    <a:cubicBezTo>
                      <a:pt x="7056" y="7334"/>
                      <a:pt x="7434" y="7250"/>
                      <a:pt x="7692" y="7025"/>
                    </a:cubicBezTo>
                    <a:cubicBezTo>
                      <a:pt x="8359" y="6442"/>
                      <a:pt x="8097" y="5453"/>
                      <a:pt x="7668" y="4799"/>
                    </a:cubicBezTo>
                    <a:cubicBezTo>
                      <a:pt x="7650" y="4775"/>
                      <a:pt x="7624" y="4763"/>
                      <a:pt x="7597" y="4763"/>
                    </a:cubicBezTo>
                    <a:cubicBezTo>
                      <a:pt x="7570" y="4763"/>
                      <a:pt x="7543" y="4775"/>
                      <a:pt x="7525" y="4799"/>
                    </a:cubicBezTo>
                    <a:lnTo>
                      <a:pt x="7513" y="4810"/>
                    </a:lnTo>
                    <a:cubicBezTo>
                      <a:pt x="7448" y="4868"/>
                      <a:pt x="7334" y="4889"/>
                      <a:pt x="7205" y="4889"/>
                    </a:cubicBezTo>
                    <a:cubicBezTo>
                      <a:pt x="6961" y="4889"/>
                      <a:pt x="6662" y="4814"/>
                      <a:pt x="6537" y="4775"/>
                    </a:cubicBezTo>
                    <a:cubicBezTo>
                      <a:pt x="6097" y="4644"/>
                      <a:pt x="5751" y="4263"/>
                      <a:pt x="5537" y="3894"/>
                    </a:cubicBezTo>
                    <a:cubicBezTo>
                      <a:pt x="5192" y="3310"/>
                      <a:pt x="4894" y="2715"/>
                      <a:pt x="4585" y="2120"/>
                    </a:cubicBezTo>
                    <a:cubicBezTo>
                      <a:pt x="4037" y="1096"/>
                      <a:pt x="3644" y="0"/>
                      <a:pt x="23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2" name="Google Shape;6752;p23"/>
              <p:cNvSpPr/>
              <p:nvPr/>
            </p:nvSpPr>
            <p:spPr>
              <a:xfrm>
                <a:off x="4171950" y="2951675"/>
                <a:ext cx="144675" cy="117150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4686" extrusionOk="0">
                    <a:moveTo>
                      <a:pt x="619" y="1"/>
                    </a:moveTo>
                    <a:lnTo>
                      <a:pt x="619" y="1"/>
                    </a:lnTo>
                    <a:cubicBezTo>
                      <a:pt x="321" y="632"/>
                      <a:pt x="0" y="1227"/>
                      <a:pt x="83" y="1989"/>
                    </a:cubicBezTo>
                    <a:cubicBezTo>
                      <a:pt x="118" y="2278"/>
                      <a:pt x="431" y="2451"/>
                      <a:pt x="726" y="2451"/>
                    </a:cubicBezTo>
                    <a:cubicBezTo>
                      <a:pt x="832" y="2451"/>
                      <a:pt x="936" y="2429"/>
                      <a:pt x="1024" y="2382"/>
                    </a:cubicBezTo>
                    <a:cubicBezTo>
                      <a:pt x="1046" y="3344"/>
                      <a:pt x="1731" y="4685"/>
                      <a:pt x="2802" y="4685"/>
                    </a:cubicBezTo>
                    <a:cubicBezTo>
                      <a:pt x="2870" y="4685"/>
                      <a:pt x="2941" y="4680"/>
                      <a:pt x="3012" y="4668"/>
                    </a:cubicBezTo>
                    <a:cubicBezTo>
                      <a:pt x="4072" y="4489"/>
                      <a:pt x="4751" y="3454"/>
                      <a:pt x="4905" y="2430"/>
                    </a:cubicBezTo>
                    <a:cubicBezTo>
                      <a:pt x="4958" y="2443"/>
                      <a:pt x="5014" y="2450"/>
                      <a:pt x="5071" y="2450"/>
                    </a:cubicBezTo>
                    <a:cubicBezTo>
                      <a:pt x="5360" y="2450"/>
                      <a:pt x="5673" y="2278"/>
                      <a:pt x="5703" y="1989"/>
                    </a:cubicBezTo>
                    <a:cubicBezTo>
                      <a:pt x="5786" y="1227"/>
                      <a:pt x="5465" y="632"/>
                      <a:pt x="5167" y="1"/>
                    </a:cubicBezTo>
                    <a:lnTo>
                      <a:pt x="5167" y="1"/>
                    </a:lnTo>
                    <a:cubicBezTo>
                      <a:pt x="5251" y="239"/>
                      <a:pt x="5334" y="513"/>
                      <a:pt x="5370" y="596"/>
                    </a:cubicBezTo>
                    <a:cubicBezTo>
                      <a:pt x="5465" y="882"/>
                      <a:pt x="5536" y="1180"/>
                      <a:pt x="5548" y="1489"/>
                    </a:cubicBezTo>
                    <a:cubicBezTo>
                      <a:pt x="5577" y="1823"/>
                      <a:pt x="5384" y="2256"/>
                      <a:pt x="5061" y="2256"/>
                    </a:cubicBezTo>
                    <a:cubicBezTo>
                      <a:pt x="4981" y="2256"/>
                      <a:pt x="4893" y="2229"/>
                      <a:pt x="4798" y="2168"/>
                    </a:cubicBezTo>
                    <a:cubicBezTo>
                      <a:pt x="4784" y="2161"/>
                      <a:pt x="4770" y="2158"/>
                      <a:pt x="4756" y="2158"/>
                    </a:cubicBezTo>
                    <a:cubicBezTo>
                      <a:pt x="4675" y="2158"/>
                      <a:pt x="4608" y="2262"/>
                      <a:pt x="4679" y="2323"/>
                    </a:cubicBezTo>
                    <a:lnTo>
                      <a:pt x="4727" y="2346"/>
                    </a:lnTo>
                    <a:cubicBezTo>
                      <a:pt x="4548" y="3132"/>
                      <a:pt x="4072" y="4299"/>
                      <a:pt x="3179" y="4430"/>
                    </a:cubicBezTo>
                    <a:cubicBezTo>
                      <a:pt x="3094" y="4443"/>
                      <a:pt x="3011" y="4449"/>
                      <a:pt x="2931" y="4449"/>
                    </a:cubicBezTo>
                    <a:cubicBezTo>
                      <a:pt x="1833" y="4449"/>
                      <a:pt x="1200" y="3284"/>
                      <a:pt x="1167" y="2263"/>
                    </a:cubicBezTo>
                    <a:cubicBezTo>
                      <a:pt x="1167" y="2239"/>
                      <a:pt x="1143" y="2215"/>
                      <a:pt x="1119" y="2215"/>
                    </a:cubicBezTo>
                    <a:cubicBezTo>
                      <a:pt x="1102" y="2181"/>
                      <a:pt x="1065" y="2158"/>
                      <a:pt x="1028" y="2158"/>
                    </a:cubicBezTo>
                    <a:cubicBezTo>
                      <a:pt x="1015" y="2158"/>
                      <a:pt x="1001" y="2161"/>
                      <a:pt x="988" y="2168"/>
                    </a:cubicBezTo>
                    <a:cubicBezTo>
                      <a:pt x="893" y="2229"/>
                      <a:pt x="805" y="2256"/>
                      <a:pt x="725" y="2256"/>
                    </a:cubicBezTo>
                    <a:cubicBezTo>
                      <a:pt x="402" y="2256"/>
                      <a:pt x="210" y="1823"/>
                      <a:pt x="238" y="1489"/>
                    </a:cubicBezTo>
                    <a:cubicBezTo>
                      <a:pt x="250" y="1180"/>
                      <a:pt x="321" y="882"/>
                      <a:pt x="417" y="596"/>
                    </a:cubicBezTo>
                    <a:cubicBezTo>
                      <a:pt x="452" y="525"/>
                      <a:pt x="536" y="251"/>
                      <a:pt x="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3" name="Google Shape;6753;p23"/>
              <p:cNvSpPr/>
              <p:nvPr/>
            </p:nvSpPr>
            <p:spPr>
              <a:xfrm>
                <a:off x="4551150" y="2257650"/>
                <a:ext cx="201825" cy="202625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8105" extrusionOk="0">
                    <a:moveTo>
                      <a:pt x="6227" y="0"/>
                    </a:moveTo>
                    <a:cubicBezTo>
                      <a:pt x="5772" y="0"/>
                      <a:pt x="5289" y="194"/>
                      <a:pt x="4918" y="437"/>
                    </a:cubicBezTo>
                    <a:cubicBezTo>
                      <a:pt x="4870" y="461"/>
                      <a:pt x="4870" y="532"/>
                      <a:pt x="4918" y="568"/>
                    </a:cubicBezTo>
                    <a:cubicBezTo>
                      <a:pt x="4918" y="580"/>
                      <a:pt x="4930" y="580"/>
                      <a:pt x="4930" y="592"/>
                    </a:cubicBezTo>
                    <a:cubicBezTo>
                      <a:pt x="5096" y="782"/>
                      <a:pt x="4954" y="1366"/>
                      <a:pt x="4894" y="1568"/>
                    </a:cubicBezTo>
                    <a:cubicBezTo>
                      <a:pt x="4763" y="2009"/>
                      <a:pt x="4394" y="2354"/>
                      <a:pt x="4013" y="2568"/>
                    </a:cubicBezTo>
                    <a:cubicBezTo>
                      <a:pt x="3430" y="2902"/>
                      <a:pt x="2846" y="3211"/>
                      <a:pt x="2251" y="3521"/>
                    </a:cubicBezTo>
                    <a:cubicBezTo>
                      <a:pt x="1215" y="4057"/>
                      <a:pt x="120" y="4461"/>
                      <a:pt x="120" y="5783"/>
                    </a:cubicBezTo>
                    <a:cubicBezTo>
                      <a:pt x="143" y="6200"/>
                      <a:pt x="346" y="6581"/>
                      <a:pt x="679" y="6843"/>
                    </a:cubicBezTo>
                    <a:cubicBezTo>
                      <a:pt x="917" y="7045"/>
                      <a:pt x="1179" y="7212"/>
                      <a:pt x="1453" y="7355"/>
                    </a:cubicBezTo>
                    <a:cubicBezTo>
                      <a:pt x="1667" y="7450"/>
                      <a:pt x="1894" y="7438"/>
                      <a:pt x="2108" y="7521"/>
                    </a:cubicBezTo>
                    <a:cubicBezTo>
                      <a:pt x="3037" y="7855"/>
                      <a:pt x="4013" y="8045"/>
                      <a:pt x="5001" y="8105"/>
                    </a:cubicBezTo>
                    <a:cubicBezTo>
                      <a:pt x="5037" y="8105"/>
                      <a:pt x="5037" y="8057"/>
                      <a:pt x="5001" y="8045"/>
                    </a:cubicBezTo>
                    <a:cubicBezTo>
                      <a:pt x="4096" y="7795"/>
                      <a:pt x="3168" y="7712"/>
                      <a:pt x="2263" y="7426"/>
                    </a:cubicBezTo>
                    <a:cubicBezTo>
                      <a:pt x="1679" y="7259"/>
                      <a:pt x="1132" y="6985"/>
                      <a:pt x="667" y="6604"/>
                    </a:cubicBezTo>
                    <a:cubicBezTo>
                      <a:pt x="1" y="6045"/>
                      <a:pt x="322" y="4890"/>
                      <a:pt x="917" y="4473"/>
                    </a:cubicBezTo>
                    <a:cubicBezTo>
                      <a:pt x="2013" y="3699"/>
                      <a:pt x="3346" y="3330"/>
                      <a:pt x="4418" y="2521"/>
                    </a:cubicBezTo>
                    <a:cubicBezTo>
                      <a:pt x="4751" y="2259"/>
                      <a:pt x="4989" y="1902"/>
                      <a:pt x="5096" y="1497"/>
                    </a:cubicBezTo>
                    <a:cubicBezTo>
                      <a:pt x="5156" y="1270"/>
                      <a:pt x="5251" y="770"/>
                      <a:pt x="5073" y="532"/>
                    </a:cubicBezTo>
                    <a:cubicBezTo>
                      <a:pt x="5420" y="352"/>
                      <a:pt x="5848" y="186"/>
                      <a:pt x="6241" y="186"/>
                    </a:cubicBezTo>
                    <a:cubicBezTo>
                      <a:pt x="6575" y="186"/>
                      <a:pt x="6883" y="306"/>
                      <a:pt x="7097" y="639"/>
                    </a:cubicBezTo>
                    <a:cubicBezTo>
                      <a:pt x="7466" y="1199"/>
                      <a:pt x="7180" y="2056"/>
                      <a:pt x="7061" y="2628"/>
                    </a:cubicBezTo>
                    <a:cubicBezTo>
                      <a:pt x="7061" y="2652"/>
                      <a:pt x="7061" y="2675"/>
                      <a:pt x="7085" y="2699"/>
                    </a:cubicBezTo>
                    <a:cubicBezTo>
                      <a:pt x="7156" y="2818"/>
                      <a:pt x="7466" y="2949"/>
                      <a:pt x="7525" y="2997"/>
                    </a:cubicBezTo>
                    <a:cubicBezTo>
                      <a:pt x="7799" y="3211"/>
                      <a:pt x="7883" y="3509"/>
                      <a:pt x="7894" y="3854"/>
                    </a:cubicBezTo>
                    <a:cubicBezTo>
                      <a:pt x="7918" y="4473"/>
                      <a:pt x="7180" y="4807"/>
                      <a:pt x="6728" y="4973"/>
                    </a:cubicBezTo>
                    <a:cubicBezTo>
                      <a:pt x="6001" y="5235"/>
                      <a:pt x="5239" y="5164"/>
                      <a:pt x="4489" y="5319"/>
                    </a:cubicBezTo>
                    <a:cubicBezTo>
                      <a:pt x="4049" y="5402"/>
                      <a:pt x="3299" y="5676"/>
                      <a:pt x="3703" y="6271"/>
                    </a:cubicBezTo>
                    <a:cubicBezTo>
                      <a:pt x="4026" y="6755"/>
                      <a:pt x="4386" y="6951"/>
                      <a:pt x="4874" y="6951"/>
                    </a:cubicBezTo>
                    <a:cubicBezTo>
                      <a:pt x="4999" y="6951"/>
                      <a:pt x="5132" y="6938"/>
                      <a:pt x="5275" y="6914"/>
                    </a:cubicBezTo>
                    <a:cubicBezTo>
                      <a:pt x="5297" y="6914"/>
                      <a:pt x="5289" y="6865"/>
                      <a:pt x="5269" y="6865"/>
                    </a:cubicBezTo>
                    <a:cubicBezTo>
                      <a:pt x="5267" y="6865"/>
                      <a:pt x="5265" y="6865"/>
                      <a:pt x="5263" y="6866"/>
                    </a:cubicBezTo>
                    <a:cubicBezTo>
                      <a:pt x="5174" y="6881"/>
                      <a:pt x="5084" y="6888"/>
                      <a:pt x="4994" y="6888"/>
                    </a:cubicBezTo>
                    <a:cubicBezTo>
                      <a:pt x="4485" y="6888"/>
                      <a:pt x="3995" y="6653"/>
                      <a:pt x="3822" y="6116"/>
                    </a:cubicBezTo>
                    <a:cubicBezTo>
                      <a:pt x="3620" y="5450"/>
                      <a:pt x="4704" y="5485"/>
                      <a:pt x="5013" y="5426"/>
                    </a:cubicBezTo>
                    <a:cubicBezTo>
                      <a:pt x="5668" y="5307"/>
                      <a:pt x="6287" y="5319"/>
                      <a:pt x="6918" y="5080"/>
                    </a:cubicBezTo>
                    <a:cubicBezTo>
                      <a:pt x="7478" y="4866"/>
                      <a:pt x="7966" y="4485"/>
                      <a:pt x="8049" y="3854"/>
                    </a:cubicBezTo>
                    <a:cubicBezTo>
                      <a:pt x="8073" y="3580"/>
                      <a:pt x="7990" y="3318"/>
                      <a:pt x="7835" y="3092"/>
                    </a:cubicBezTo>
                    <a:cubicBezTo>
                      <a:pt x="7644" y="2925"/>
                      <a:pt x="7442" y="2771"/>
                      <a:pt x="7216" y="2652"/>
                    </a:cubicBezTo>
                    <a:cubicBezTo>
                      <a:pt x="7478" y="2032"/>
                      <a:pt x="7621" y="949"/>
                      <a:pt x="7156" y="401"/>
                    </a:cubicBezTo>
                    <a:cubicBezTo>
                      <a:pt x="6904" y="113"/>
                      <a:pt x="6573" y="0"/>
                      <a:pt x="6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4" name="Google Shape;6754;p23"/>
              <p:cNvSpPr/>
              <p:nvPr/>
            </p:nvSpPr>
            <p:spPr>
              <a:xfrm>
                <a:off x="4551450" y="2470075"/>
                <a:ext cx="201525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8061" h="8106" extrusionOk="0">
                    <a:moveTo>
                      <a:pt x="5001" y="1"/>
                    </a:moveTo>
                    <a:cubicBezTo>
                      <a:pt x="4013" y="60"/>
                      <a:pt x="3048" y="251"/>
                      <a:pt x="2120" y="584"/>
                    </a:cubicBezTo>
                    <a:cubicBezTo>
                      <a:pt x="1905" y="667"/>
                      <a:pt x="1667" y="655"/>
                      <a:pt x="1453" y="751"/>
                    </a:cubicBezTo>
                    <a:cubicBezTo>
                      <a:pt x="1179" y="894"/>
                      <a:pt x="929" y="1072"/>
                      <a:pt x="679" y="1263"/>
                    </a:cubicBezTo>
                    <a:cubicBezTo>
                      <a:pt x="346" y="1525"/>
                      <a:pt x="143" y="1917"/>
                      <a:pt x="108" y="2334"/>
                    </a:cubicBezTo>
                    <a:cubicBezTo>
                      <a:pt x="108" y="3656"/>
                      <a:pt x="1215" y="4049"/>
                      <a:pt x="2239" y="4596"/>
                    </a:cubicBezTo>
                    <a:cubicBezTo>
                      <a:pt x="2834" y="4906"/>
                      <a:pt x="3418" y="5204"/>
                      <a:pt x="4001" y="5549"/>
                    </a:cubicBezTo>
                    <a:cubicBezTo>
                      <a:pt x="4382" y="5763"/>
                      <a:pt x="4763" y="6108"/>
                      <a:pt x="4882" y="6549"/>
                    </a:cubicBezTo>
                    <a:cubicBezTo>
                      <a:pt x="4942" y="6739"/>
                      <a:pt x="5096" y="7335"/>
                      <a:pt x="4918" y="7525"/>
                    </a:cubicBezTo>
                    <a:cubicBezTo>
                      <a:pt x="4918" y="7537"/>
                      <a:pt x="4918" y="7537"/>
                      <a:pt x="4906" y="7549"/>
                    </a:cubicBezTo>
                    <a:cubicBezTo>
                      <a:pt x="4858" y="7573"/>
                      <a:pt x="4858" y="7644"/>
                      <a:pt x="4906" y="7680"/>
                    </a:cubicBezTo>
                    <a:cubicBezTo>
                      <a:pt x="5283" y="7916"/>
                      <a:pt x="5763" y="8106"/>
                      <a:pt x="6214" y="8106"/>
                    </a:cubicBezTo>
                    <a:cubicBezTo>
                      <a:pt x="6561" y="8106"/>
                      <a:pt x="6891" y="7994"/>
                      <a:pt x="7144" y="7704"/>
                    </a:cubicBezTo>
                    <a:cubicBezTo>
                      <a:pt x="7620" y="7156"/>
                      <a:pt x="7466" y="6073"/>
                      <a:pt x="7216" y="5454"/>
                    </a:cubicBezTo>
                    <a:cubicBezTo>
                      <a:pt x="7442" y="5335"/>
                      <a:pt x="7644" y="5180"/>
                      <a:pt x="7835" y="5013"/>
                    </a:cubicBezTo>
                    <a:cubicBezTo>
                      <a:pt x="7990" y="4787"/>
                      <a:pt x="8061" y="4525"/>
                      <a:pt x="8049" y="4251"/>
                    </a:cubicBezTo>
                    <a:cubicBezTo>
                      <a:pt x="7966" y="3620"/>
                      <a:pt x="7478" y="3239"/>
                      <a:pt x="6918" y="3037"/>
                    </a:cubicBezTo>
                    <a:cubicBezTo>
                      <a:pt x="6275" y="2799"/>
                      <a:pt x="5668" y="2799"/>
                      <a:pt x="5013" y="2679"/>
                    </a:cubicBezTo>
                    <a:cubicBezTo>
                      <a:pt x="4692" y="2620"/>
                      <a:pt x="3608" y="2656"/>
                      <a:pt x="3822" y="2001"/>
                    </a:cubicBezTo>
                    <a:cubicBezTo>
                      <a:pt x="3986" y="1448"/>
                      <a:pt x="4484" y="1221"/>
                      <a:pt x="4999" y="1221"/>
                    </a:cubicBezTo>
                    <a:cubicBezTo>
                      <a:pt x="5083" y="1221"/>
                      <a:pt x="5167" y="1227"/>
                      <a:pt x="5251" y="1239"/>
                    </a:cubicBezTo>
                    <a:cubicBezTo>
                      <a:pt x="5287" y="1239"/>
                      <a:pt x="5299" y="1203"/>
                      <a:pt x="5263" y="1191"/>
                    </a:cubicBezTo>
                    <a:cubicBezTo>
                      <a:pt x="5122" y="1167"/>
                      <a:pt x="4990" y="1154"/>
                      <a:pt x="4866" y="1154"/>
                    </a:cubicBezTo>
                    <a:cubicBezTo>
                      <a:pt x="4382" y="1154"/>
                      <a:pt x="4016" y="1351"/>
                      <a:pt x="3703" y="1834"/>
                    </a:cubicBezTo>
                    <a:cubicBezTo>
                      <a:pt x="3299" y="2429"/>
                      <a:pt x="4049" y="2703"/>
                      <a:pt x="4489" y="2787"/>
                    </a:cubicBezTo>
                    <a:cubicBezTo>
                      <a:pt x="5227" y="2941"/>
                      <a:pt x="6001" y="2870"/>
                      <a:pt x="6728" y="3132"/>
                    </a:cubicBezTo>
                    <a:cubicBezTo>
                      <a:pt x="7168" y="3299"/>
                      <a:pt x="7918" y="3632"/>
                      <a:pt x="7894" y="4251"/>
                    </a:cubicBezTo>
                    <a:cubicBezTo>
                      <a:pt x="7882" y="4596"/>
                      <a:pt x="7799" y="4894"/>
                      <a:pt x="7513" y="5120"/>
                    </a:cubicBezTo>
                    <a:cubicBezTo>
                      <a:pt x="7466" y="5156"/>
                      <a:pt x="7144" y="5275"/>
                      <a:pt x="7085" y="5418"/>
                    </a:cubicBezTo>
                    <a:cubicBezTo>
                      <a:pt x="7061" y="5430"/>
                      <a:pt x="7049" y="5454"/>
                      <a:pt x="7061" y="5477"/>
                    </a:cubicBezTo>
                    <a:cubicBezTo>
                      <a:pt x="7180" y="6049"/>
                      <a:pt x="7454" y="6906"/>
                      <a:pt x="7097" y="7466"/>
                    </a:cubicBezTo>
                    <a:cubicBezTo>
                      <a:pt x="6883" y="7799"/>
                      <a:pt x="6572" y="7919"/>
                      <a:pt x="6235" y="7919"/>
                    </a:cubicBezTo>
                    <a:cubicBezTo>
                      <a:pt x="5839" y="7919"/>
                      <a:pt x="5408" y="7753"/>
                      <a:pt x="5061" y="7573"/>
                    </a:cubicBezTo>
                    <a:cubicBezTo>
                      <a:pt x="5239" y="7335"/>
                      <a:pt x="5156" y="6847"/>
                      <a:pt x="5096" y="6609"/>
                    </a:cubicBezTo>
                    <a:cubicBezTo>
                      <a:pt x="4989" y="6204"/>
                      <a:pt x="4751" y="5847"/>
                      <a:pt x="4418" y="5585"/>
                    </a:cubicBezTo>
                    <a:cubicBezTo>
                      <a:pt x="3346" y="4775"/>
                      <a:pt x="2013" y="4406"/>
                      <a:pt x="917" y="3632"/>
                    </a:cubicBezTo>
                    <a:cubicBezTo>
                      <a:pt x="322" y="3215"/>
                      <a:pt x="0" y="2060"/>
                      <a:pt x="667" y="1501"/>
                    </a:cubicBezTo>
                    <a:cubicBezTo>
                      <a:pt x="1132" y="1120"/>
                      <a:pt x="1679" y="846"/>
                      <a:pt x="2263" y="691"/>
                    </a:cubicBezTo>
                    <a:cubicBezTo>
                      <a:pt x="3168" y="393"/>
                      <a:pt x="4096" y="310"/>
                      <a:pt x="5001" y="60"/>
                    </a:cubicBezTo>
                    <a:cubicBezTo>
                      <a:pt x="5037" y="48"/>
                      <a:pt x="5025" y="1"/>
                      <a:pt x="50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5" name="Google Shape;6755;p23"/>
              <p:cNvSpPr/>
              <p:nvPr/>
            </p:nvSpPr>
            <p:spPr>
              <a:xfrm>
                <a:off x="4730650" y="2394500"/>
                <a:ext cx="121450" cy="141325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5653" extrusionOk="0">
                    <a:moveTo>
                      <a:pt x="1768" y="1"/>
                    </a:moveTo>
                    <a:cubicBezTo>
                      <a:pt x="1109" y="1"/>
                      <a:pt x="569" y="280"/>
                      <a:pt x="0" y="559"/>
                    </a:cubicBezTo>
                    <a:cubicBezTo>
                      <a:pt x="250" y="464"/>
                      <a:pt x="524" y="380"/>
                      <a:pt x="595" y="357"/>
                    </a:cubicBezTo>
                    <a:cubicBezTo>
                      <a:pt x="881" y="249"/>
                      <a:pt x="1179" y="190"/>
                      <a:pt x="1488" y="166"/>
                    </a:cubicBezTo>
                    <a:cubicBezTo>
                      <a:pt x="1509" y="164"/>
                      <a:pt x="1531" y="163"/>
                      <a:pt x="1553" y="163"/>
                    </a:cubicBezTo>
                    <a:cubicBezTo>
                      <a:pt x="1962" y="163"/>
                      <a:pt x="2473" y="476"/>
                      <a:pt x="2179" y="928"/>
                    </a:cubicBezTo>
                    <a:cubicBezTo>
                      <a:pt x="2143" y="976"/>
                      <a:pt x="2167" y="1035"/>
                      <a:pt x="2215" y="1059"/>
                    </a:cubicBezTo>
                    <a:cubicBezTo>
                      <a:pt x="2227" y="1083"/>
                      <a:pt x="2250" y="1095"/>
                      <a:pt x="2274" y="1095"/>
                    </a:cubicBezTo>
                    <a:cubicBezTo>
                      <a:pt x="3370" y="1130"/>
                      <a:pt x="4620" y="1857"/>
                      <a:pt x="4441" y="3107"/>
                    </a:cubicBezTo>
                    <a:cubicBezTo>
                      <a:pt x="4310" y="4024"/>
                      <a:pt x="3131" y="4488"/>
                      <a:pt x="2357" y="4655"/>
                    </a:cubicBezTo>
                    <a:cubicBezTo>
                      <a:pt x="2346" y="4643"/>
                      <a:pt x="2334" y="4631"/>
                      <a:pt x="2322" y="4619"/>
                    </a:cubicBezTo>
                    <a:cubicBezTo>
                      <a:pt x="2304" y="4598"/>
                      <a:pt x="2281" y="4589"/>
                      <a:pt x="2260" y="4589"/>
                    </a:cubicBezTo>
                    <a:cubicBezTo>
                      <a:pt x="2196" y="4589"/>
                      <a:pt x="2135" y="4664"/>
                      <a:pt x="2179" y="4726"/>
                    </a:cubicBezTo>
                    <a:cubicBezTo>
                      <a:pt x="2473" y="5178"/>
                      <a:pt x="1962" y="5491"/>
                      <a:pt x="1553" y="5491"/>
                    </a:cubicBezTo>
                    <a:cubicBezTo>
                      <a:pt x="1531" y="5491"/>
                      <a:pt x="1509" y="5490"/>
                      <a:pt x="1488" y="5488"/>
                    </a:cubicBezTo>
                    <a:cubicBezTo>
                      <a:pt x="1191" y="5464"/>
                      <a:pt x="881" y="5405"/>
                      <a:pt x="595" y="5298"/>
                    </a:cubicBezTo>
                    <a:cubicBezTo>
                      <a:pt x="524" y="5274"/>
                      <a:pt x="250" y="5190"/>
                      <a:pt x="0" y="5095"/>
                    </a:cubicBezTo>
                    <a:lnTo>
                      <a:pt x="0" y="5095"/>
                    </a:lnTo>
                    <a:cubicBezTo>
                      <a:pt x="571" y="5364"/>
                      <a:pt x="1112" y="5653"/>
                      <a:pt x="1774" y="5653"/>
                    </a:cubicBezTo>
                    <a:cubicBezTo>
                      <a:pt x="1844" y="5653"/>
                      <a:pt x="1915" y="5650"/>
                      <a:pt x="1988" y="5643"/>
                    </a:cubicBezTo>
                    <a:cubicBezTo>
                      <a:pt x="2334" y="5607"/>
                      <a:pt x="2512" y="5167"/>
                      <a:pt x="2429" y="4833"/>
                    </a:cubicBezTo>
                    <a:cubicBezTo>
                      <a:pt x="3453" y="4679"/>
                      <a:pt x="4489" y="4012"/>
                      <a:pt x="4667" y="2940"/>
                    </a:cubicBezTo>
                    <a:cubicBezTo>
                      <a:pt x="4858" y="1750"/>
                      <a:pt x="3405" y="976"/>
                      <a:pt x="2381" y="952"/>
                    </a:cubicBezTo>
                    <a:cubicBezTo>
                      <a:pt x="2560" y="630"/>
                      <a:pt x="2381" y="59"/>
                      <a:pt x="1988" y="11"/>
                    </a:cubicBezTo>
                    <a:cubicBezTo>
                      <a:pt x="1913" y="4"/>
                      <a:pt x="1840" y="1"/>
                      <a:pt x="17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6" name="Google Shape;6756;p23"/>
              <p:cNvSpPr/>
              <p:nvPr/>
            </p:nvSpPr>
            <p:spPr>
              <a:xfrm>
                <a:off x="3735275" y="2257650"/>
                <a:ext cx="201825" cy="202625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8105" extrusionOk="0">
                    <a:moveTo>
                      <a:pt x="1843" y="0"/>
                    </a:moveTo>
                    <a:cubicBezTo>
                      <a:pt x="1498" y="0"/>
                      <a:pt x="1170" y="113"/>
                      <a:pt x="917" y="401"/>
                    </a:cubicBezTo>
                    <a:cubicBezTo>
                      <a:pt x="441" y="949"/>
                      <a:pt x="596" y="2032"/>
                      <a:pt x="846" y="2652"/>
                    </a:cubicBezTo>
                    <a:cubicBezTo>
                      <a:pt x="632" y="2771"/>
                      <a:pt x="417" y="2925"/>
                      <a:pt x="239" y="3092"/>
                    </a:cubicBezTo>
                    <a:cubicBezTo>
                      <a:pt x="72" y="3318"/>
                      <a:pt x="1" y="3580"/>
                      <a:pt x="12" y="3854"/>
                    </a:cubicBezTo>
                    <a:cubicBezTo>
                      <a:pt x="108" y="4485"/>
                      <a:pt x="584" y="4866"/>
                      <a:pt x="1144" y="5080"/>
                    </a:cubicBezTo>
                    <a:cubicBezTo>
                      <a:pt x="1786" y="5319"/>
                      <a:pt x="2406" y="5307"/>
                      <a:pt x="3060" y="5426"/>
                    </a:cubicBezTo>
                    <a:cubicBezTo>
                      <a:pt x="3370" y="5485"/>
                      <a:pt x="4453" y="5450"/>
                      <a:pt x="4251" y="6116"/>
                    </a:cubicBezTo>
                    <a:cubicBezTo>
                      <a:pt x="4079" y="6653"/>
                      <a:pt x="3589" y="6888"/>
                      <a:pt x="3080" y="6888"/>
                    </a:cubicBezTo>
                    <a:cubicBezTo>
                      <a:pt x="2990" y="6888"/>
                      <a:pt x="2900" y="6881"/>
                      <a:pt x="2810" y="6866"/>
                    </a:cubicBezTo>
                    <a:cubicBezTo>
                      <a:pt x="2808" y="6865"/>
                      <a:pt x="2806" y="6865"/>
                      <a:pt x="2804" y="6865"/>
                    </a:cubicBezTo>
                    <a:cubicBezTo>
                      <a:pt x="2785" y="6865"/>
                      <a:pt x="2777" y="6914"/>
                      <a:pt x="2799" y="6914"/>
                    </a:cubicBezTo>
                    <a:cubicBezTo>
                      <a:pt x="2942" y="6938"/>
                      <a:pt x="3075" y="6951"/>
                      <a:pt x="3200" y="6951"/>
                    </a:cubicBezTo>
                    <a:cubicBezTo>
                      <a:pt x="3688" y="6951"/>
                      <a:pt x="4048" y="6755"/>
                      <a:pt x="4370" y="6271"/>
                    </a:cubicBezTo>
                    <a:cubicBezTo>
                      <a:pt x="4775" y="5676"/>
                      <a:pt x="4013" y="5402"/>
                      <a:pt x="3584" y="5319"/>
                    </a:cubicBezTo>
                    <a:cubicBezTo>
                      <a:pt x="2834" y="5164"/>
                      <a:pt x="2072" y="5235"/>
                      <a:pt x="1346" y="4973"/>
                    </a:cubicBezTo>
                    <a:cubicBezTo>
                      <a:pt x="905" y="4807"/>
                      <a:pt x="155" y="4473"/>
                      <a:pt x="179" y="3854"/>
                    </a:cubicBezTo>
                    <a:cubicBezTo>
                      <a:pt x="191" y="3509"/>
                      <a:pt x="274" y="3211"/>
                      <a:pt x="560" y="2997"/>
                    </a:cubicBezTo>
                    <a:cubicBezTo>
                      <a:pt x="608" y="2949"/>
                      <a:pt x="929" y="2818"/>
                      <a:pt x="989" y="2699"/>
                    </a:cubicBezTo>
                    <a:cubicBezTo>
                      <a:pt x="1013" y="2675"/>
                      <a:pt x="1024" y="2652"/>
                      <a:pt x="1013" y="2628"/>
                    </a:cubicBezTo>
                    <a:cubicBezTo>
                      <a:pt x="894" y="2056"/>
                      <a:pt x="620" y="1199"/>
                      <a:pt x="977" y="639"/>
                    </a:cubicBezTo>
                    <a:cubicBezTo>
                      <a:pt x="1190" y="306"/>
                      <a:pt x="1501" y="186"/>
                      <a:pt x="1838" y="186"/>
                    </a:cubicBezTo>
                    <a:cubicBezTo>
                      <a:pt x="2234" y="186"/>
                      <a:pt x="2665" y="352"/>
                      <a:pt x="3013" y="532"/>
                    </a:cubicBezTo>
                    <a:cubicBezTo>
                      <a:pt x="2834" y="770"/>
                      <a:pt x="2918" y="1270"/>
                      <a:pt x="2977" y="1497"/>
                    </a:cubicBezTo>
                    <a:cubicBezTo>
                      <a:pt x="3084" y="1902"/>
                      <a:pt x="3322" y="2259"/>
                      <a:pt x="3656" y="2521"/>
                    </a:cubicBezTo>
                    <a:cubicBezTo>
                      <a:pt x="4727" y="3330"/>
                      <a:pt x="6073" y="3699"/>
                      <a:pt x="7156" y="4473"/>
                    </a:cubicBezTo>
                    <a:cubicBezTo>
                      <a:pt x="7752" y="4890"/>
                      <a:pt x="8073" y="6045"/>
                      <a:pt x="7406" y="6604"/>
                    </a:cubicBezTo>
                    <a:cubicBezTo>
                      <a:pt x="6942" y="6985"/>
                      <a:pt x="6394" y="7259"/>
                      <a:pt x="5823" y="7426"/>
                    </a:cubicBezTo>
                    <a:cubicBezTo>
                      <a:pt x="4906" y="7712"/>
                      <a:pt x="3989" y="7795"/>
                      <a:pt x="3072" y="8045"/>
                    </a:cubicBezTo>
                    <a:cubicBezTo>
                      <a:pt x="3037" y="8057"/>
                      <a:pt x="3049" y="8105"/>
                      <a:pt x="3072" y="8105"/>
                    </a:cubicBezTo>
                    <a:cubicBezTo>
                      <a:pt x="4061" y="8045"/>
                      <a:pt x="5025" y="7855"/>
                      <a:pt x="5954" y="7521"/>
                    </a:cubicBezTo>
                    <a:cubicBezTo>
                      <a:pt x="6168" y="7438"/>
                      <a:pt x="6406" y="7450"/>
                      <a:pt x="6620" y="7355"/>
                    </a:cubicBezTo>
                    <a:cubicBezTo>
                      <a:pt x="6894" y="7212"/>
                      <a:pt x="7156" y="7045"/>
                      <a:pt x="7394" y="6843"/>
                    </a:cubicBezTo>
                    <a:cubicBezTo>
                      <a:pt x="7716" y="6581"/>
                      <a:pt x="7918" y="6200"/>
                      <a:pt x="7954" y="5783"/>
                    </a:cubicBezTo>
                    <a:cubicBezTo>
                      <a:pt x="7954" y="4461"/>
                      <a:pt x="6847" y="4057"/>
                      <a:pt x="5823" y="3521"/>
                    </a:cubicBezTo>
                    <a:cubicBezTo>
                      <a:pt x="5227" y="3211"/>
                      <a:pt x="4644" y="2902"/>
                      <a:pt x="4061" y="2568"/>
                    </a:cubicBezTo>
                    <a:cubicBezTo>
                      <a:pt x="3680" y="2354"/>
                      <a:pt x="3299" y="2009"/>
                      <a:pt x="3180" y="1568"/>
                    </a:cubicBezTo>
                    <a:cubicBezTo>
                      <a:pt x="3120" y="1366"/>
                      <a:pt x="2965" y="782"/>
                      <a:pt x="3144" y="592"/>
                    </a:cubicBezTo>
                    <a:lnTo>
                      <a:pt x="3156" y="568"/>
                    </a:lnTo>
                    <a:cubicBezTo>
                      <a:pt x="3203" y="532"/>
                      <a:pt x="3203" y="461"/>
                      <a:pt x="3156" y="437"/>
                    </a:cubicBezTo>
                    <a:cubicBezTo>
                      <a:pt x="2777" y="194"/>
                      <a:pt x="2296" y="0"/>
                      <a:pt x="18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7" name="Google Shape;6757;p23"/>
              <p:cNvSpPr/>
              <p:nvPr/>
            </p:nvSpPr>
            <p:spPr>
              <a:xfrm>
                <a:off x="3735275" y="2470325"/>
                <a:ext cx="201550" cy="202375"/>
              </a:xfrm>
              <a:custGeom>
                <a:avLst/>
                <a:gdLst/>
                <a:ahLst/>
                <a:cxnLst/>
                <a:rect l="l" t="t" r="r" b="b"/>
                <a:pathLst>
                  <a:path w="8062" h="8095" extrusionOk="0">
                    <a:moveTo>
                      <a:pt x="3063" y="1"/>
                    </a:moveTo>
                    <a:cubicBezTo>
                      <a:pt x="3035" y="1"/>
                      <a:pt x="3029" y="50"/>
                      <a:pt x="3072" y="50"/>
                    </a:cubicBezTo>
                    <a:cubicBezTo>
                      <a:pt x="3977" y="300"/>
                      <a:pt x="4906" y="395"/>
                      <a:pt x="5811" y="681"/>
                    </a:cubicBezTo>
                    <a:cubicBezTo>
                      <a:pt x="6394" y="836"/>
                      <a:pt x="6942" y="1122"/>
                      <a:pt x="7406" y="1503"/>
                    </a:cubicBezTo>
                    <a:cubicBezTo>
                      <a:pt x="8061" y="2062"/>
                      <a:pt x="7752" y="3205"/>
                      <a:pt x="7156" y="3634"/>
                    </a:cubicBezTo>
                    <a:cubicBezTo>
                      <a:pt x="6061" y="4408"/>
                      <a:pt x="4727" y="4777"/>
                      <a:pt x="3656" y="5586"/>
                    </a:cubicBezTo>
                    <a:cubicBezTo>
                      <a:pt x="3322" y="5837"/>
                      <a:pt x="3084" y="6194"/>
                      <a:pt x="2977" y="6599"/>
                    </a:cubicBezTo>
                    <a:cubicBezTo>
                      <a:pt x="2906" y="6837"/>
                      <a:pt x="2834" y="7325"/>
                      <a:pt x="3001" y="7563"/>
                    </a:cubicBezTo>
                    <a:cubicBezTo>
                      <a:pt x="2653" y="7743"/>
                      <a:pt x="2226" y="7909"/>
                      <a:pt x="1833" y="7909"/>
                    </a:cubicBezTo>
                    <a:cubicBezTo>
                      <a:pt x="1499" y="7909"/>
                      <a:pt x="1190" y="7789"/>
                      <a:pt x="977" y="7456"/>
                    </a:cubicBezTo>
                    <a:cubicBezTo>
                      <a:pt x="620" y="6896"/>
                      <a:pt x="882" y="6039"/>
                      <a:pt x="1013" y="5479"/>
                    </a:cubicBezTo>
                    <a:cubicBezTo>
                      <a:pt x="1013" y="5456"/>
                      <a:pt x="1013" y="5420"/>
                      <a:pt x="989" y="5408"/>
                    </a:cubicBezTo>
                    <a:cubicBezTo>
                      <a:pt x="917" y="5277"/>
                      <a:pt x="608" y="5146"/>
                      <a:pt x="548" y="5110"/>
                    </a:cubicBezTo>
                    <a:cubicBezTo>
                      <a:pt x="274" y="4884"/>
                      <a:pt x="191" y="4586"/>
                      <a:pt x="179" y="4241"/>
                    </a:cubicBezTo>
                    <a:cubicBezTo>
                      <a:pt x="155" y="3622"/>
                      <a:pt x="894" y="3289"/>
                      <a:pt x="1346" y="3122"/>
                    </a:cubicBezTo>
                    <a:cubicBezTo>
                      <a:pt x="2072" y="2860"/>
                      <a:pt x="2834" y="2943"/>
                      <a:pt x="3572" y="2789"/>
                    </a:cubicBezTo>
                    <a:cubicBezTo>
                      <a:pt x="4013" y="2693"/>
                      <a:pt x="4763" y="2431"/>
                      <a:pt x="4358" y="1824"/>
                    </a:cubicBezTo>
                    <a:cubicBezTo>
                      <a:pt x="4050" y="1348"/>
                      <a:pt x="3691" y="1150"/>
                      <a:pt x="3217" y="1150"/>
                    </a:cubicBezTo>
                    <a:cubicBezTo>
                      <a:pt x="3086" y="1150"/>
                      <a:pt x="2947" y="1165"/>
                      <a:pt x="2799" y="1193"/>
                    </a:cubicBezTo>
                    <a:cubicBezTo>
                      <a:pt x="2763" y="1193"/>
                      <a:pt x="2775" y="1229"/>
                      <a:pt x="2810" y="1229"/>
                    </a:cubicBezTo>
                    <a:cubicBezTo>
                      <a:pt x="2894" y="1217"/>
                      <a:pt x="2979" y="1211"/>
                      <a:pt x="3063" y="1211"/>
                    </a:cubicBezTo>
                    <a:cubicBezTo>
                      <a:pt x="3577" y="1211"/>
                      <a:pt x="4075" y="1438"/>
                      <a:pt x="4239" y="1991"/>
                    </a:cubicBezTo>
                    <a:cubicBezTo>
                      <a:pt x="4453" y="2646"/>
                      <a:pt x="3370" y="2610"/>
                      <a:pt x="3049" y="2669"/>
                    </a:cubicBezTo>
                    <a:cubicBezTo>
                      <a:pt x="2394" y="2789"/>
                      <a:pt x="1786" y="2789"/>
                      <a:pt x="1144" y="3027"/>
                    </a:cubicBezTo>
                    <a:cubicBezTo>
                      <a:pt x="584" y="3229"/>
                      <a:pt x="96" y="3622"/>
                      <a:pt x="12" y="4241"/>
                    </a:cubicBezTo>
                    <a:cubicBezTo>
                      <a:pt x="1" y="4515"/>
                      <a:pt x="72" y="4777"/>
                      <a:pt x="239" y="5003"/>
                    </a:cubicBezTo>
                    <a:cubicBezTo>
                      <a:pt x="417" y="5170"/>
                      <a:pt x="632" y="5325"/>
                      <a:pt x="846" y="5444"/>
                    </a:cubicBezTo>
                    <a:cubicBezTo>
                      <a:pt x="596" y="6063"/>
                      <a:pt x="441" y="7146"/>
                      <a:pt x="917" y="7694"/>
                    </a:cubicBezTo>
                    <a:cubicBezTo>
                      <a:pt x="1170" y="7982"/>
                      <a:pt x="1498" y="8095"/>
                      <a:pt x="1843" y="8095"/>
                    </a:cubicBezTo>
                    <a:cubicBezTo>
                      <a:pt x="2296" y="8095"/>
                      <a:pt x="2777" y="7901"/>
                      <a:pt x="3156" y="7658"/>
                    </a:cubicBezTo>
                    <a:cubicBezTo>
                      <a:pt x="3203" y="7634"/>
                      <a:pt x="3203" y="7563"/>
                      <a:pt x="3156" y="7527"/>
                    </a:cubicBezTo>
                    <a:cubicBezTo>
                      <a:pt x="3156" y="7515"/>
                      <a:pt x="3156" y="7515"/>
                      <a:pt x="3144" y="7515"/>
                    </a:cubicBezTo>
                    <a:cubicBezTo>
                      <a:pt x="2977" y="7313"/>
                      <a:pt x="3120" y="6729"/>
                      <a:pt x="3180" y="6527"/>
                    </a:cubicBezTo>
                    <a:cubicBezTo>
                      <a:pt x="3310" y="6087"/>
                      <a:pt x="3691" y="5753"/>
                      <a:pt x="4072" y="5527"/>
                    </a:cubicBezTo>
                    <a:cubicBezTo>
                      <a:pt x="4656" y="5194"/>
                      <a:pt x="5239" y="4896"/>
                      <a:pt x="5835" y="4574"/>
                    </a:cubicBezTo>
                    <a:cubicBezTo>
                      <a:pt x="6859" y="4039"/>
                      <a:pt x="7966" y="3646"/>
                      <a:pt x="7966" y="2312"/>
                    </a:cubicBezTo>
                    <a:cubicBezTo>
                      <a:pt x="7930" y="1896"/>
                      <a:pt x="7728" y="1515"/>
                      <a:pt x="7394" y="1253"/>
                    </a:cubicBezTo>
                    <a:cubicBezTo>
                      <a:pt x="7156" y="1062"/>
                      <a:pt x="6894" y="884"/>
                      <a:pt x="6632" y="741"/>
                    </a:cubicBezTo>
                    <a:cubicBezTo>
                      <a:pt x="6418" y="645"/>
                      <a:pt x="6180" y="657"/>
                      <a:pt x="5966" y="574"/>
                    </a:cubicBezTo>
                    <a:cubicBezTo>
                      <a:pt x="5037" y="241"/>
                      <a:pt x="4061" y="50"/>
                      <a:pt x="3072" y="2"/>
                    </a:cubicBezTo>
                    <a:cubicBezTo>
                      <a:pt x="3069" y="1"/>
                      <a:pt x="3066" y="1"/>
                      <a:pt x="30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8" name="Google Shape;6758;p23"/>
              <p:cNvSpPr/>
              <p:nvPr/>
            </p:nvSpPr>
            <p:spPr>
              <a:xfrm>
                <a:off x="3636150" y="2394500"/>
                <a:ext cx="121475" cy="141325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5653" extrusionOk="0">
                    <a:moveTo>
                      <a:pt x="3091" y="1"/>
                    </a:moveTo>
                    <a:cubicBezTo>
                      <a:pt x="3019" y="1"/>
                      <a:pt x="2945" y="4"/>
                      <a:pt x="2870" y="11"/>
                    </a:cubicBezTo>
                    <a:cubicBezTo>
                      <a:pt x="2477" y="59"/>
                      <a:pt x="2299" y="630"/>
                      <a:pt x="2477" y="952"/>
                    </a:cubicBezTo>
                    <a:cubicBezTo>
                      <a:pt x="1453" y="976"/>
                      <a:pt x="1" y="1750"/>
                      <a:pt x="191" y="2940"/>
                    </a:cubicBezTo>
                    <a:cubicBezTo>
                      <a:pt x="370" y="4012"/>
                      <a:pt x="1406" y="4679"/>
                      <a:pt x="2430" y="4833"/>
                    </a:cubicBezTo>
                    <a:cubicBezTo>
                      <a:pt x="2346" y="5167"/>
                      <a:pt x="2525" y="5607"/>
                      <a:pt x="2870" y="5643"/>
                    </a:cubicBezTo>
                    <a:cubicBezTo>
                      <a:pt x="2943" y="5650"/>
                      <a:pt x="3015" y="5653"/>
                      <a:pt x="3085" y="5653"/>
                    </a:cubicBezTo>
                    <a:cubicBezTo>
                      <a:pt x="3747" y="5653"/>
                      <a:pt x="4288" y="5364"/>
                      <a:pt x="4859" y="5095"/>
                    </a:cubicBezTo>
                    <a:lnTo>
                      <a:pt x="4859" y="5095"/>
                    </a:lnTo>
                    <a:cubicBezTo>
                      <a:pt x="4620" y="5190"/>
                      <a:pt x="4347" y="5274"/>
                      <a:pt x="4263" y="5298"/>
                    </a:cubicBezTo>
                    <a:cubicBezTo>
                      <a:pt x="3977" y="5405"/>
                      <a:pt x="3680" y="5464"/>
                      <a:pt x="3370" y="5488"/>
                    </a:cubicBezTo>
                    <a:cubicBezTo>
                      <a:pt x="3349" y="5490"/>
                      <a:pt x="3328" y="5491"/>
                      <a:pt x="3306" y="5491"/>
                    </a:cubicBezTo>
                    <a:cubicBezTo>
                      <a:pt x="2898" y="5491"/>
                      <a:pt x="2398" y="5178"/>
                      <a:pt x="2692" y="4726"/>
                    </a:cubicBezTo>
                    <a:cubicBezTo>
                      <a:pt x="2736" y="4664"/>
                      <a:pt x="2668" y="4589"/>
                      <a:pt x="2601" y="4589"/>
                    </a:cubicBezTo>
                    <a:cubicBezTo>
                      <a:pt x="2578" y="4589"/>
                      <a:pt x="2555" y="4598"/>
                      <a:pt x="2537" y="4619"/>
                    </a:cubicBezTo>
                    <a:cubicBezTo>
                      <a:pt x="2525" y="4631"/>
                      <a:pt x="2513" y="4643"/>
                      <a:pt x="2513" y="4655"/>
                    </a:cubicBezTo>
                    <a:cubicBezTo>
                      <a:pt x="1727" y="4488"/>
                      <a:pt x="560" y="4024"/>
                      <a:pt x="429" y="3107"/>
                    </a:cubicBezTo>
                    <a:cubicBezTo>
                      <a:pt x="239" y="1857"/>
                      <a:pt x="1501" y="1130"/>
                      <a:pt x="2596" y="1095"/>
                    </a:cubicBezTo>
                    <a:cubicBezTo>
                      <a:pt x="2620" y="1095"/>
                      <a:pt x="2644" y="1083"/>
                      <a:pt x="2644" y="1059"/>
                    </a:cubicBezTo>
                    <a:cubicBezTo>
                      <a:pt x="2692" y="1035"/>
                      <a:pt x="2715" y="976"/>
                      <a:pt x="2692" y="928"/>
                    </a:cubicBezTo>
                    <a:cubicBezTo>
                      <a:pt x="2398" y="476"/>
                      <a:pt x="2898" y="163"/>
                      <a:pt x="3306" y="163"/>
                    </a:cubicBezTo>
                    <a:cubicBezTo>
                      <a:pt x="3328" y="163"/>
                      <a:pt x="3349" y="164"/>
                      <a:pt x="3370" y="166"/>
                    </a:cubicBezTo>
                    <a:cubicBezTo>
                      <a:pt x="3680" y="190"/>
                      <a:pt x="3977" y="249"/>
                      <a:pt x="4263" y="357"/>
                    </a:cubicBezTo>
                    <a:cubicBezTo>
                      <a:pt x="4335" y="380"/>
                      <a:pt x="4608" y="464"/>
                      <a:pt x="4859" y="559"/>
                    </a:cubicBezTo>
                    <a:cubicBezTo>
                      <a:pt x="4290" y="280"/>
                      <a:pt x="3750" y="1"/>
                      <a:pt x="30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9" name="Google Shape;6759;p23"/>
              <p:cNvSpPr/>
              <p:nvPr/>
            </p:nvSpPr>
            <p:spPr>
              <a:xfrm>
                <a:off x="4131150" y="2380850"/>
                <a:ext cx="19767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6773" extrusionOk="0">
                    <a:moveTo>
                      <a:pt x="4498" y="1"/>
                    </a:moveTo>
                    <a:cubicBezTo>
                      <a:pt x="3668" y="1"/>
                      <a:pt x="2821" y="309"/>
                      <a:pt x="2132" y="998"/>
                    </a:cubicBezTo>
                    <a:cubicBezTo>
                      <a:pt x="1" y="3129"/>
                      <a:pt x="1513" y="6772"/>
                      <a:pt x="4525" y="6772"/>
                    </a:cubicBezTo>
                    <a:cubicBezTo>
                      <a:pt x="6395" y="6772"/>
                      <a:pt x="7907" y="5260"/>
                      <a:pt x="7907" y="3391"/>
                    </a:cubicBezTo>
                    <a:cubicBezTo>
                      <a:pt x="7907" y="1352"/>
                      <a:pt x="6238" y="1"/>
                      <a:pt x="4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0" name="Google Shape;6760;p23"/>
              <p:cNvSpPr/>
              <p:nvPr/>
            </p:nvSpPr>
            <p:spPr>
              <a:xfrm>
                <a:off x="3869825" y="1896975"/>
                <a:ext cx="108375" cy="187850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7514" extrusionOk="0">
                    <a:moveTo>
                      <a:pt x="2570" y="0"/>
                    </a:moveTo>
                    <a:cubicBezTo>
                      <a:pt x="2408" y="0"/>
                      <a:pt x="1947" y="439"/>
                      <a:pt x="1858" y="529"/>
                    </a:cubicBezTo>
                    <a:cubicBezTo>
                      <a:pt x="1488" y="886"/>
                      <a:pt x="1334" y="1398"/>
                      <a:pt x="1429" y="1886"/>
                    </a:cubicBezTo>
                    <a:cubicBezTo>
                      <a:pt x="1572" y="2446"/>
                      <a:pt x="1881" y="2946"/>
                      <a:pt x="2477" y="3041"/>
                    </a:cubicBezTo>
                    <a:cubicBezTo>
                      <a:pt x="2534" y="3051"/>
                      <a:pt x="2591" y="3055"/>
                      <a:pt x="2648" y="3055"/>
                    </a:cubicBezTo>
                    <a:cubicBezTo>
                      <a:pt x="2948" y="3055"/>
                      <a:pt x="3241" y="2926"/>
                      <a:pt x="3441" y="2696"/>
                    </a:cubicBezTo>
                    <a:cubicBezTo>
                      <a:pt x="3453" y="2767"/>
                      <a:pt x="3453" y="2839"/>
                      <a:pt x="3441" y="2910"/>
                    </a:cubicBezTo>
                    <a:cubicBezTo>
                      <a:pt x="3405" y="3053"/>
                      <a:pt x="3346" y="3184"/>
                      <a:pt x="3251" y="3315"/>
                    </a:cubicBezTo>
                    <a:cubicBezTo>
                      <a:pt x="3155" y="3446"/>
                      <a:pt x="3036" y="3565"/>
                      <a:pt x="2881" y="3648"/>
                    </a:cubicBezTo>
                    <a:cubicBezTo>
                      <a:pt x="2810" y="3672"/>
                      <a:pt x="2751" y="3720"/>
                      <a:pt x="2691" y="3767"/>
                    </a:cubicBezTo>
                    <a:cubicBezTo>
                      <a:pt x="2667" y="3791"/>
                      <a:pt x="2679" y="3827"/>
                      <a:pt x="2715" y="3827"/>
                    </a:cubicBezTo>
                    <a:lnTo>
                      <a:pt x="2727" y="3839"/>
                    </a:lnTo>
                    <a:cubicBezTo>
                      <a:pt x="2810" y="3851"/>
                      <a:pt x="2905" y="3851"/>
                      <a:pt x="2989" y="3851"/>
                    </a:cubicBezTo>
                    <a:cubicBezTo>
                      <a:pt x="3155" y="3875"/>
                      <a:pt x="3322" y="3910"/>
                      <a:pt x="3489" y="3958"/>
                    </a:cubicBezTo>
                    <a:cubicBezTo>
                      <a:pt x="3703" y="3982"/>
                      <a:pt x="3894" y="4113"/>
                      <a:pt x="4001" y="4303"/>
                    </a:cubicBezTo>
                    <a:cubicBezTo>
                      <a:pt x="4072" y="4541"/>
                      <a:pt x="3965" y="4803"/>
                      <a:pt x="3739" y="4910"/>
                    </a:cubicBezTo>
                    <a:cubicBezTo>
                      <a:pt x="3715" y="4922"/>
                      <a:pt x="3703" y="4934"/>
                      <a:pt x="3703" y="4946"/>
                    </a:cubicBezTo>
                    <a:lnTo>
                      <a:pt x="3679" y="4946"/>
                    </a:lnTo>
                    <a:cubicBezTo>
                      <a:pt x="3596" y="5065"/>
                      <a:pt x="3858" y="5387"/>
                      <a:pt x="3894" y="5482"/>
                    </a:cubicBezTo>
                    <a:cubicBezTo>
                      <a:pt x="4048" y="5875"/>
                      <a:pt x="4036" y="6327"/>
                      <a:pt x="3846" y="6708"/>
                    </a:cubicBezTo>
                    <a:cubicBezTo>
                      <a:pt x="3786" y="6827"/>
                      <a:pt x="3465" y="7268"/>
                      <a:pt x="3239" y="7327"/>
                    </a:cubicBezTo>
                    <a:cubicBezTo>
                      <a:pt x="3477" y="6423"/>
                      <a:pt x="2572" y="5672"/>
                      <a:pt x="2036" y="5113"/>
                    </a:cubicBezTo>
                    <a:cubicBezTo>
                      <a:pt x="1572" y="4613"/>
                      <a:pt x="976" y="4279"/>
                      <a:pt x="560" y="3708"/>
                    </a:cubicBezTo>
                    <a:cubicBezTo>
                      <a:pt x="179" y="3196"/>
                      <a:pt x="226" y="2767"/>
                      <a:pt x="131" y="2184"/>
                    </a:cubicBezTo>
                    <a:lnTo>
                      <a:pt x="119" y="2184"/>
                    </a:lnTo>
                    <a:cubicBezTo>
                      <a:pt x="0" y="2958"/>
                      <a:pt x="274" y="3732"/>
                      <a:pt x="857" y="4244"/>
                    </a:cubicBezTo>
                    <a:cubicBezTo>
                      <a:pt x="1310" y="4672"/>
                      <a:pt x="1762" y="5089"/>
                      <a:pt x="2203" y="5518"/>
                    </a:cubicBezTo>
                    <a:cubicBezTo>
                      <a:pt x="2631" y="5958"/>
                      <a:pt x="3298" y="6649"/>
                      <a:pt x="3060" y="7351"/>
                    </a:cubicBezTo>
                    <a:cubicBezTo>
                      <a:pt x="3048" y="7363"/>
                      <a:pt x="3036" y="7387"/>
                      <a:pt x="3036" y="7411"/>
                    </a:cubicBezTo>
                    <a:cubicBezTo>
                      <a:pt x="3036" y="7464"/>
                      <a:pt x="3084" y="7508"/>
                      <a:pt x="3128" y="7508"/>
                    </a:cubicBezTo>
                    <a:cubicBezTo>
                      <a:pt x="3133" y="7508"/>
                      <a:pt x="3138" y="7507"/>
                      <a:pt x="3143" y="7506"/>
                    </a:cubicBezTo>
                    <a:cubicBezTo>
                      <a:pt x="3167" y="7511"/>
                      <a:pt x="3191" y="7513"/>
                      <a:pt x="3215" y="7513"/>
                    </a:cubicBezTo>
                    <a:cubicBezTo>
                      <a:pt x="3644" y="7513"/>
                      <a:pt x="4065" y="6740"/>
                      <a:pt x="4144" y="6446"/>
                    </a:cubicBezTo>
                    <a:cubicBezTo>
                      <a:pt x="4263" y="6053"/>
                      <a:pt x="4167" y="5708"/>
                      <a:pt x="4048" y="5315"/>
                    </a:cubicBezTo>
                    <a:cubicBezTo>
                      <a:pt x="4001" y="5220"/>
                      <a:pt x="3929" y="5137"/>
                      <a:pt x="3846" y="5065"/>
                    </a:cubicBezTo>
                    <a:lnTo>
                      <a:pt x="3858" y="5065"/>
                    </a:lnTo>
                    <a:cubicBezTo>
                      <a:pt x="4251" y="4863"/>
                      <a:pt x="4334" y="4351"/>
                      <a:pt x="4036" y="4029"/>
                    </a:cubicBezTo>
                    <a:cubicBezTo>
                      <a:pt x="3858" y="3886"/>
                      <a:pt x="3643" y="3803"/>
                      <a:pt x="3405" y="3803"/>
                    </a:cubicBezTo>
                    <a:cubicBezTo>
                      <a:pt x="3251" y="3779"/>
                      <a:pt x="3108" y="3756"/>
                      <a:pt x="2965" y="3744"/>
                    </a:cubicBezTo>
                    <a:cubicBezTo>
                      <a:pt x="3143" y="3625"/>
                      <a:pt x="3286" y="3482"/>
                      <a:pt x="3405" y="3315"/>
                    </a:cubicBezTo>
                    <a:cubicBezTo>
                      <a:pt x="3548" y="3136"/>
                      <a:pt x="3763" y="2684"/>
                      <a:pt x="3536" y="2482"/>
                    </a:cubicBezTo>
                    <a:cubicBezTo>
                      <a:pt x="3519" y="2464"/>
                      <a:pt x="3495" y="2453"/>
                      <a:pt x="3474" y="2453"/>
                    </a:cubicBezTo>
                    <a:cubicBezTo>
                      <a:pt x="3467" y="2453"/>
                      <a:pt x="3459" y="2455"/>
                      <a:pt x="3453" y="2458"/>
                    </a:cubicBezTo>
                    <a:cubicBezTo>
                      <a:pt x="3429" y="2458"/>
                      <a:pt x="3405" y="2470"/>
                      <a:pt x="3393" y="2493"/>
                    </a:cubicBezTo>
                    <a:cubicBezTo>
                      <a:pt x="3211" y="2771"/>
                      <a:pt x="2938" y="2897"/>
                      <a:pt x="2658" y="2897"/>
                    </a:cubicBezTo>
                    <a:cubicBezTo>
                      <a:pt x="2482" y="2897"/>
                      <a:pt x="2304" y="2847"/>
                      <a:pt x="2143" y="2755"/>
                    </a:cubicBezTo>
                    <a:cubicBezTo>
                      <a:pt x="1762" y="2553"/>
                      <a:pt x="1608" y="2077"/>
                      <a:pt x="1548" y="1684"/>
                    </a:cubicBezTo>
                    <a:cubicBezTo>
                      <a:pt x="1477" y="1231"/>
                      <a:pt x="1810" y="708"/>
                      <a:pt x="2143" y="422"/>
                    </a:cubicBezTo>
                    <a:cubicBezTo>
                      <a:pt x="2286" y="279"/>
                      <a:pt x="2441" y="136"/>
                      <a:pt x="2596" y="17"/>
                    </a:cubicBezTo>
                    <a:lnTo>
                      <a:pt x="2596" y="5"/>
                    </a:lnTo>
                    <a:cubicBezTo>
                      <a:pt x="2588" y="2"/>
                      <a:pt x="2580" y="0"/>
                      <a:pt x="25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1" name="Google Shape;6761;p23"/>
              <p:cNvSpPr/>
              <p:nvPr/>
            </p:nvSpPr>
            <p:spPr>
              <a:xfrm>
                <a:off x="4506200" y="1897000"/>
                <a:ext cx="108375" cy="188125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7525" extrusionOk="0">
                    <a:moveTo>
                      <a:pt x="1760" y="1"/>
                    </a:moveTo>
                    <a:cubicBezTo>
                      <a:pt x="1752" y="1"/>
                      <a:pt x="1745" y="2"/>
                      <a:pt x="1739" y="4"/>
                    </a:cubicBezTo>
                    <a:lnTo>
                      <a:pt x="1739" y="16"/>
                    </a:lnTo>
                    <a:cubicBezTo>
                      <a:pt x="1906" y="147"/>
                      <a:pt x="2061" y="278"/>
                      <a:pt x="2203" y="433"/>
                    </a:cubicBezTo>
                    <a:cubicBezTo>
                      <a:pt x="2537" y="707"/>
                      <a:pt x="2870" y="1230"/>
                      <a:pt x="2799" y="1683"/>
                    </a:cubicBezTo>
                    <a:cubicBezTo>
                      <a:pt x="2739" y="2076"/>
                      <a:pt x="2572" y="2552"/>
                      <a:pt x="2203" y="2754"/>
                    </a:cubicBezTo>
                    <a:cubicBezTo>
                      <a:pt x="2037" y="2847"/>
                      <a:pt x="1854" y="2896"/>
                      <a:pt x="1676" y="2896"/>
                    </a:cubicBezTo>
                    <a:cubicBezTo>
                      <a:pt x="1394" y="2896"/>
                      <a:pt x="1123" y="2774"/>
                      <a:pt x="941" y="2504"/>
                    </a:cubicBezTo>
                    <a:cubicBezTo>
                      <a:pt x="929" y="2481"/>
                      <a:pt x="906" y="2469"/>
                      <a:pt x="894" y="2469"/>
                    </a:cubicBezTo>
                    <a:cubicBezTo>
                      <a:pt x="880" y="2460"/>
                      <a:pt x="866" y="2456"/>
                      <a:pt x="853" y="2456"/>
                    </a:cubicBezTo>
                    <a:cubicBezTo>
                      <a:pt x="832" y="2456"/>
                      <a:pt x="813" y="2466"/>
                      <a:pt x="798" y="2481"/>
                    </a:cubicBezTo>
                    <a:cubicBezTo>
                      <a:pt x="572" y="2695"/>
                      <a:pt x="787" y="3135"/>
                      <a:pt x="929" y="3326"/>
                    </a:cubicBezTo>
                    <a:cubicBezTo>
                      <a:pt x="1048" y="3493"/>
                      <a:pt x="1203" y="3635"/>
                      <a:pt x="1370" y="3743"/>
                    </a:cubicBezTo>
                    <a:cubicBezTo>
                      <a:pt x="1227" y="3755"/>
                      <a:pt x="1084" y="3790"/>
                      <a:pt x="929" y="3802"/>
                    </a:cubicBezTo>
                    <a:cubicBezTo>
                      <a:pt x="703" y="3814"/>
                      <a:pt x="489" y="3897"/>
                      <a:pt x="298" y="4028"/>
                    </a:cubicBezTo>
                    <a:cubicBezTo>
                      <a:pt x="1" y="4350"/>
                      <a:pt x="96" y="4874"/>
                      <a:pt x="489" y="5076"/>
                    </a:cubicBezTo>
                    <a:cubicBezTo>
                      <a:pt x="406" y="5136"/>
                      <a:pt x="334" y="5231"/>
                      <a:pt x="286" y="5326"/>
                    </a:cubicBezTo>
                    <a:cubicBezTo>
                      <a:pt x="156" y="5719"/>
                      <a:pt x="60" y="6064"/>
                      <a:pt x="179" y="6457"/>
                    </a:cubicBezTo>
                    <a:cubicBezTo>
                      <a:pt x="270" y="6750"/>
                      <a:pt x="691" y="7524"/>
                      <a:pt x="1109" y="7524"/>
                    </a:cubicBezTo>
                    <a:cubicBezTo>
                      <a:pt x="1133" y="7524"/>
                      <a:pt x="1156" y="7522"/>
                      <a:pt x="1179" y="7517"/>
                    </a:cubicBezTo>
                    <a:cubicBezTo>
                      <a:pt x="1186" y="7518"/>
                      <a:pt x="1192" y="7519"/>
                      <a:pt x="1198" y="7519"/>
                    </a:cubicBezTo>
                    <a:cubicBezTo>
                      <a:pt x="1251" y="7519"/>
                      <a:pt x="1297" y="7475"/>
                      <a:pt x="1287" y="7422"/>
                    </a:cubicBezTo>
                    <a:lnTo>
                      <a:pt x="1287" y="7410"/>
                    </a:lnTo>
                    <a:cubicBezTo>
                      <a:pt x="1287" y="7398"/>
                      <a:pt x="1287" y="7374"/>
                      <a:pt x="1275" y="7362"/>
                    </a:cubicBezTo>
                    <a:cubicBezTo>
                      <a:pt x="1037" y="6648"/>
                      <a:pt x="1691" y="5969"/>
                      <a:pt x="2132" y="5529"/>
                    </a:cubicBezTo>
                    <a:cubicBezTo>
                      <a:pt x="2561" y="5088"/>
                      <a:pt x="3025" y="4671"/>
                      <a:pt x="3465" y="4255"/>
                    </a:cubicBezTo>
                    <a:cubicBezTo>
                      <a:pt x="4061" y="3743"/>
                      <a:pt x="4335" y="2957"/>
                      <a:pt x="4216" y="2195"/>
                    </a:cubicBezTo>
                    <a:lnTo>
                      <a:pt x="4204" y="2195"/>
                    </a:lnTo>
                    <a:cubicBezTo>
                      <a:pt x="4108" y="2778"/>
                      <a:pt x="4156" y="3207"/>
                      <a:pt x="3775" y="3719"/>
                    </a:cubicBezTo>
                    <a:cubicBezTo>
                      <a:pt x="3358" y="4278"/>
                      <a:pt x="2763" y="4624"/>
                      <a:pt x="2299" y="5124"/>
                    </a:cubicBezTo>
                    <a:cubicBezTo>
                      <a:pt x="1775" y="5683"/>
                      <a:pt x="858" y="6433"/>
                      <a:pt x="1096" y="7338"/>
                    </a:cubicBezTo>
                    <a:cubicBezTo>
                      <a:pt x="870" y="7279"/>
                      <a:pt x="548" y="6826"/>
                      <a:pt x="489" y="6719"/>
                    </a:cubicBezTo>
                    <a:cubicBezTo>
                      <a:pt x="298" y="6326"/>
                      <a:pt x="286" y="5886"/>
                      <a:pt x="441" y="5493"/>
                    </a:cubicBezTo>
                    <a:cubicBezTo>
                      <a:pt x="477" y="5398"/>
                      <a:pt x="739" y="5064"/>
                      <a:pt x="656" y="4957"/>
                    </a:cubicBezTo>
                    <a:lnTo>
                      <a:pt x="632" y="4957"/>
                    </a:lnTo>
                    <a:cubicBezTo>
                      <a:pt x="632" y="4945"/>
                      <a:pt x="620" y="4933"/>
                      <a:pt x="608" y="4921"/>
                    </a:cubicBezTo>
                    <a:cubicBezTo>
                      <a:pt x="370" y="4814"/>
                      <a:pt x="263" y="4552"/>
                      <a:pt x="334" y="4314"/>
                    </a:cubicBezTo>
                    <a:cubicBezTo>
                      <a:pt x="406" y="4112"/>
                      <a:pt x="656" y="4005"/>
                      <a:pt x="858" y="3969"/>
                    </a:cubicBezTo>
                    <a:cubicBezTo>
                      <a:pt x="1013" y="3921"/>
                      <a:pt x="1179" y="3885"/>
                      <a:pt x="1346" y="3862"/>
                    </a:cubicBezTo>
                    <a:cubicBezTo>
                      <a:pt x="1441" y="3862"/>
                      <a:pt x="1525" y="3862"/>
                      <a:pt x="1608" y="3850"/>
                    </a:cubicBezTo>
                    <a:lnTo>
                      <a:pt x="1620" y="3838"/>
                    </a:lnTo>
                    <a:cubicBezTo>
                      <a:pt x="1656" y="3838"/>
                      <a:pt x="1668" y="3802"/>
                      <a:pt x="1644" y="3778"/>
                    </a:cubicBezTo>
                    <a:cubicBezTo>
                      <a:pt x="1584" y="3731"/>
                      <a:pt x="1525" y="3683"/>
                      <a:pt x="1453" y="3659"/>
                    </a:cubicBezTo>
                    <a:cubicBezTo>
                      <a:pt x="1179" y="3493"/>
                      <a:pt x="977" y="3219"/>
                      <a:pt x="894" y="2909"/>
                    </a:cubicBezTo>
                    <a:cubicBezTo>
                      <a:pt x="894" y="2838"/>
                      <a:pt x="894" y="2766"/>
                      <a:pt x="894" y="2707"/>
                    </a:cubicBezTo>
                    <a:cubicBezTo>
                      <a:pt x="1110" y="2933"/>
                      <a:pt x="1406" y="3062"/>
                      <a:pt x="1713" y="3062"/>
                    </a:cubicBezTo>
                    <a:cubicBezTo>
                      <a:pt x="1761" y="3062"/>
                      <a:pt x="1810" y="3059"/>
                      <a:pt x="1858" y="3052"/>
                    </a:cubicBezTo>
                    <a:cubicBezTo>
                      <a:pt x="2453" y="2945"/>
                      <a:pt x="2775" y="2445"/>
                      <a:pt x="2906" y="1897"/>
                    </a:cubicBezTo>
                    <a:cubicBezTo>
                      <a:pt x="3013" y="1397"/>
                      <a:pt x="2846" y="885"/>
                      <a:pt x="2489" y="540"/>
                    </a:cubicBezTo>
                    <a:cubicBezTo>
                      <a:pt x="2387" y="438"/>
                      <a:pt x="1918" y="1"/>
                      <a:pt x="17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2" name="Google Shape;6762;p23"/>
              <p:cNvSpPr/>
              <p:nvPr/>
            </p:nvSpPr>
            <p:spPr>
              <a:xfrm>
                <a:off x="3869225" y="2844050"/>
                <a:ext cx="108675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7512" extrusionOk="0">
                    <a:moveTo>
                      <a:pt x="3226" y="0"/>
                    </a:moveTo>
                    <a:cubicBezTo>
                      <a:pt x="3203" y="0"/>
                      <a:pt x="3179" y="3"/>
                      <a:pt x="3156" y="8"/>
                    </a:cubicBezTo>
                    <a:cubicBezTo>
                      <a:pt x="3148" y="6"/>
                      <a:pt x="3140" y="5"/>
                      <a:pt x="3133" y="5"/>
                    </a:cubicBezTo>
                    <a:cubicBezTo>
                      <a:pt x="3082" y="5"/>
                      <a:pt x="3038" y="39"/>
                      <a:pt x="3048" y="91"/>
                    </a:cubicBezTo>
                    <a:lnTo>
                      <a:pt x="3048" y="103"/>
                    </a:lnTo>
                    <a:cubicBezTo>
                      <a:pt x="3048" y="127"/>
                      <a:pt x="3048" y="139"/>
                      <a:pt x="3060" y="162"/>
                    </a:cubicBezTo>
                    <a:cubicBezTo>
                      <a:pt x="3298" y="865"/>
                      <a:pt x="2644" y="1555"/>
                      <a:pt x="2203" y="1996"/>
                    </a:cubicBezTo>
                    <a:cubicBezTo>
                      <a:pt x="1774" y="2425"/>
                      <a:pt x="1310" y="2841"/>
                      <a:pt x="870" y="3258"/>
                    </a:cubicBezTo>
                    <a:cubicBezTo>
                      <a:pt x="274" y="3770"/>
                      <a:pt x="0" y="4556"/>
                      <a:pt x="119" y="5330"/>
                    </a:cubicBezTo>
                    <a:lnTo>
                      <a:pt x="131" y="5330"/>
                    </a:lnTo>
                    <a:cubicBezTo>
                      <a:pt x="227" y="4746"/>
                      <a:pt x="179" y="4318"/>
                      <a:pt x="560" y="3794"/>
                    </a:cubicBezTo>
                    <a:cubicBezTo>
                      <a:pt x="977" y="3234"/>
                      <a:pt x="1572" y="2901"/>
                      <a:pt x="2036" y="2401"/>
                    </a:cubicBezTo>
                    <a:cubicBezTo>
                      <a:pt x="2560" y="1829"/>
                      <a:pt x="3477" y="1079"/>
                      <a:pt x="3239" y="186"/>
                    </a:cubicBezTo>
                    <a:lnTo>
                      <a:pt x="3239" y="186"/>
                    </a:lnTo>
                    <a:cubicBezTo>
                      <a:pt x="3465" y="246"/>
                      <a:pt x="3787" y="686"/>
                      <a:pt x="3846" y="805"/>
                    </a:cubicBezTo>
                    <a:cubicBezTo>
                      <a:pt x="4037" y="1186"/>
                      <a:pt x="4048" y="1627"/>
                      <a:pt x="3894" y="2020"/>
                    </a:cubicBezTo>
                    <a:cubicBezTo>
                      <a:pt x="3858" y="2127"/>
                      <a:pt x="3596" y="2448"/>
                      <a:pt x="3679" y="2568"/>
                    </a:cubicBezTo>
                    <a:lnTo>
                      <a:pt x="3703" y="2568"/>
                    </a:lnTo>
                    <a:cubicBezTo>
                      <a:pt x="3703" y="2579"/>
                      <a:pt x="3715" y="2591"/>
                      <a:pt x="3727" y="2591"/>
                    </a:cubicBezTo>
                    <a:cubicBezTo>
                      <a:pt x="3965" y="2710"/>
                      <a:pt x="4072" y="2972"/>
                      <a:pt x="4001" y="3210"/>
                    </a:cubicBezTo>
                    <a:cubicBezTo>
                      <a:pt x="3894" y="3401"/>
                      <a:pt x="3703" y="3532"/>
                      <a:pt x="3477" y="3556"/>
                    </a:cubicBezTo>
                    <a:cubicBezTo>
                      <a:pt x="3322" y="3591"/>
                      <a:pt x="3156" y="3627"/>
                      <a:pt x="2989" y="3651"/>
                    </a:cubicBezTo>
                    <a:cubicBezTo>
                      <a:pt x="2894" y="3651"/>
                      <a:pt x="2810" y="3663"/>
                      <a:pt x="2727" y="3675"/>
                    </a:cubicBezTo>
                    <a:lnTo>
                      <a:pt x="2715" y="3675"/>
                    </a:lnTo>
                    <a:cubicBezTo>
                      <a:pt x="2679" y="3675"/>
                      <a:pt x="2667" y="3711"/>
                      <a:pt x="2691" y="3734"/>
                    </a:cubicBezTo>
                    <a:cubicBezTo>
                      <a:pt x="2739" y="3782"/>
                      <a:pt x="2810" y="3830"/>
                      <a:pt x="2882" y="3853"/>
                    </a:cubicBezTo>
                    <a:cubicBezTo>
                      <a:pt x="3025" y="3937"/>
                      <a:pt x="3156" y="4056"/>
                      <a:pt x="3251" y="4187"/>
                    </a:cubicBezTo>
                    <a:cubicBezTo>
                      <a:pt x="3334" y="4318"/>
                      <a:pt x="3406" y="4449"/>
                      <a:pt x="3441" y="4603"/>
                    </a:cubicBezTo>
                    <a:cubicBezTo>
                      <a:pt x="3441" y="4663"/>
                      <a:pt x="3441" y="4734"/>
                      <a:pt x="3441" y="4806"/>
                    </a:cubicBezTo>
                    <a:cubicBezTo>
                      <a:pt x="3231" y="4576"/>
                      <a:pt x="2945" y="4446"/>
                      <a:pt x="2647" y="4446"/>
                    </a:cubicBezTo>
                    <a:cubicBezTo>
                      <a:pt x="2591" y="4446"/>
                      <a:pt x="2534" y="4451"/>
                      <a:pt x="2477" y="4461"/>
                    </a:cubicBezTo>
                    <a:cubicBezTo>
                      <a:pt x="1882" y="4556"/>
                      <a:pt x="1560" y="5068"/>
                      <a:pt x="1429" y="5616"/>
                    </a:cubicBezTo>
                    <a:cubicBezTo>
                      <a:pt x="1334" y="6104"/>
                      <a:pt x="1489" y="6616"/>
                      <a:pt x="1858" y="6973"/>
                    </a:cubicBezTo>
                    <a:cubicBezTo>
                      <a:pt x="1948" y="7075"/>
                      <a:pt x="2417" y="7512"/>
                      <a:pt x="2575" y="7512"/>
                    </a:cubicBezTo>
                    <a:cubicBezTo>
                      <a:pt x="2583" y="7512"/>
                      <a:pt x="2590" y="7511"/>
                      <a:pt x="2596" y="7509"/>
                    </a:cubicBezTo>
                    <a:lnTo>
                      <a:pt x="2596" y="7497"/>
                    </a:lnTo>
                    <a:cubicBezTo>
                      <a:pt x="2429" y="7366"/>
                      <a:pt x="2286" y="7223"/>
                      <a:pt x="2132" y="7080"/>
                    </a:cubicBezTo>
                    <a:cubicBezTo>
                      <a:pt x="1810" y="6806"/>
                      <a:pt x="1477" y="6270"/>
                      <a:pt x="1536" y="5818"/>
                    </a:cubicBezTo>
                    <a:cubicBezTo>
                      <a:pt x="1596" y="5425"/>
                      <a:pt x="1762" y="4961"/>
                      <a:pt x="2132" y="4746"/>
                    </a:cubicBezTo>
                    <a:cubicBezTo>
                      <a:pt x="2295" y="4660"/>
                      <a:pt x="2474" y="4614"/>
                      <a:pt x="2650" y="4614"/>
                    </a:cubicBezTo>
                    <a:cubicBezTo>
                      <a:pt x="2934" y="4614"/>
                      <a:pt x="3210" y="4736"/>
                      <a:pt x="3394" y="5008"/>
                    </a:cubicBezTo>
                    <a:cubicBezTo>
                      <a:pt x="3415" y="5037"/>
                      <a:pt x="3450" y="5053"/>
                      <a:pt x="3485" y="5053"/>
                    </a:cubicBezTo>
                    <a:cubicBezTo>
                      <a:pt x="3507" y="5053"/>
                      <a:pt x="3530" y="5046"/>
                      <a:pt x="3548" y="5032"/>
                    </a:cubicBezTo>
                    <a:cubicBezTo>
                      <a:pt x="3763" y="4818"/>
                      <a:pt x="3560" y="4377"/>
                      <a:pt x="3417" y="4187"/>
                    </a:cubicBezTo>
                    <a:cubicBezTo>
                      <a:pt x="3298" y="4020"/>
                      <a:pt x="3144" y="3877"/>
                      <a:pt x="2965" y="3758"/>
                    </a:cubicBezTo>
                    <a:cubicBezTo>
                      <a:pt x="3120" y="3758"/>
                      <a:pt x="3263" y="3722"/>
                      <a:pt x="3417" y="3711"/>
                    </a:cubicBezTo>
                    <a:cubicBezTo>
                      <a:pt x="3644" y="3699"/>
                      <a:pt x="3858" y="3615"/>
                      <a:pt x="4037" y="3472"/>
                    </a:cubicBezTo>
                    <a:cubicBezTo>
                      <a:pt x="4346" y="3151"/>
                      <a:pt x="4251" y="2639"/>
                      <a:pt x="3858" y="2437"/>
                    </a:cubicBezTo>
                    <a:cubicBezTo>
                      <a:pt x="3941" y="2365"/>
                      <a:pt x="4001" y="2294"/>
                      <a:pt x="4048" y="2198"/>
                    </a:cubicBezTo>
                    <a:cubicBezTo>
                      <a:pt x="4179" y="1806"/>
                      <a:pt x="4275" y="1460"/>
                      <a:pt x="4156" y="1055"/>
                    </a:cubicBezTo>
                    <a:cubicBezTo>
                      <a:pt x="4065" y="762"/>
                      <a:pt x="3645" y="0"/>
                      <a:pt x="3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3" name="Google Shape;6763;p23"/>
              <p:cNvSpPr/>
              <p:nvPr/>
            </p:nvSpPr>
            <p:spPr>
              <a:xfrm>
                <a:off x="4506200" y="2844650"/>
                <a:ext cx="108675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7512" extrusionOk="0">
                    <a:moveTo>
                      <a:pt x="1120" y="0"/>
                    </a:moveTo>
                    <a:cubicBezTo>
                      <a:pt x="691" y="0"/>
                      <a:pt x="270" y="773"/>
                      <a:pt x="191" y="1055"/>
                    </a:cubicBezTo>
                    <a:cubicBezTo>
                      <a:pt x="72" y="1460"/>
                      <a:pt x="167" y="1805"/>
                      <a:pt x="298" y="2198"/>
                    </a:cubicBezTo>
                    <a:cubicBezTo>
                      <a:pt x="334" y="2293"/>
                      <a:pt x="406" y="2377"/>
                      <a:pt x="489" y="2448"/>
                    </a:cubicBezTo>
                    <a:cubicBezTo>
                      <a:pt x="96" y="2639"/>
                      <a:pt x="1" y="3163"/>
                      <a:pt x="298" y="3484"/>
                    </a:cubicBezTo>
                    <a:cubicBezTo>
                      <a:pt x="477" y="3627"/>
                      <a:pt x="703" y="3698"/>
                      <a:pt x="929" y="3710"/>
                    </a:cubicBezTo>
                    <a:cubicBezTo>
                      <a:pt x="1084" y="3722"/>
                      <a:pt x="1227" y="3758"/>
                      <a:pt x="1370" y="3770"/>
                    </a:cubicBezTo>
                    <a:cubicBezTo>
                      <a:pt x="1203" y="3877"/>
                      <a:pt x="1048" y="4020"/>
                      <a:pt x="929" y="4198"/>
                    </a:cubicBezTo>
                    <a:cubicBezTo>
                      <a:pt x="787" y="4377"/>
                      <a:pt x="572" y="4830"/>
                      <a:pt x="798" y="5032"/>
                    </a:cubicBezTo>
                    <a:cubicBezTo>
                      <a:pt x="819" y="5053"/>
                      <a:pt x="845" y="5062"/>
                      <a:pt x="870" y="5062"/>
                    </a:cubicBezTo>
                    <a:cubicBezTo>
                      <a:pt x="902" y="5062"/>
                      <a:pt x="933" y="5047"/>
                      <a:pt x="953" y="5020"/>
                    </a:cubicBezTo>
                    <a:cubicBezTo>
                      <a:pt x="1136" y="4742"/>
                      <a:pt x="1409" y="4617"/>
                      <a:pt x="1689" y="4617"/>
                    </a:cubicBezTo>
                    <a:cubicBezTo>
                      <a:pt x="1864" y="4617"/>
                      <a:pt x="2043" y="4666"/>
                      <a:pt x="2203" y="4758"/>
                    </a:cubicBezTo>
                    <a:cubicBezTo>
                      <a:pt x="2584" y="4960"/>
                      <a:pt x="2739" y="5437"/>
                      <a:pt x="2799" y="5830"/>
                    </a:cubicBezTo>
                    <a:cubicBezTo>
                      <a:pt x="2870" y="6282"/>
                      <a:pt x="2537" y="6806"/>
                      <a:pt x="2203" y="7092"/>
                    </a:cubicBezTo>
                    <a:cubicBezTo>
                      <a:pt x="2061" y="7235"/>
                      <a:pt x="1906" y="7366"/>
                      <a:pt x="1751" y="7497"/>
                    </a:cubicBezTo>
                    <a:lnTo>
                      <a:pt x="1751" y="7508"/>
                    </a:lnTo>
                    <a:cubicBezTo>
                      <a:pt x="1757" y="7511"/>
                      <a:pt x="1764" y="7512"/>
                      <a:pt x="1772" y="7512"/>
                    </a:cubicBezTo>
                    <a:cubicBezTo>
                      <a:pt x="1929" y="7512"/>
                      <a:pt x="2398" y="7075"/>
                      <a:pt x="2489" y="6973"/>
                    </a:cubicBezTo>
                    <a:cubicBezTo>
                      <a:pt x="2858" y="6627"/>
                      <a:pt x="3013" y="6115"/>
                      <a:pt x="2918" y="5627"/>
                    </a:cubicBezTo>
                    <a:cubicBezTo>
                      <a:pt x="2775" y="5068"/>
                      <a:pt x="2465" y="4568"/>
                      <a:pt x="1870" y="4460"/>
                    </a:cubicBezTo>
                    <a:cubicBezTo>
                      <a:pt x="1822" y="4454"/>
                      <a:pt x="1773" y="4451"/>
                      <a:pt x="1725" y="4451"/>
                    </a:cubicBezTo>
                    <a:cubicBezTo>
                      <a:pt x="1415" y="4451"/>
                      <a:pt x="1112" y="4581"/>
                      <a:pt x="906" y="4818"/>
                    </a:cubicBezTo>
                    <a:cubicBezTo>
                      <a:pt x="894" y="4746"/>
                      <a:pt x="894" y="4675"/>
                      <a:pt x="906" y="4603"/>
                    </a:cubicBezTo>
                    <a:cubicBezTo>
                      <a:pt x="941" y="4460"/>
                      <a:pt x="1001" y="4318"/>
                      <a:pt x="1096" y="4198"/>
                    </a:cubicBezTo>
                    <a:cubicBezTo>
                      <a:pt x="1191" y="4068"/>
                      <a:pt x="1310" y="3948"/>
                      <a:pt x="1465" y="3865"/>
                    </a:cubicBezTo>
                    <a:cubicBezTo>
                      <a:pt x="1537" y="3829"/>
                      <a:pt x="1596" y="3794"/>
                      <a:pt x="1656" y="3746"/>
                    </a:cubicBezTo>
                    <a:cubicBezTo>
                      <a:pt x="1668" y="3722"/>
                      <a:pt x="1668" y="3675"/>
                      <a:pt x="1632" y="3675"/>
                    </a:cubicBezTo>
                    <a:lnTo>
                      <a:pt x="1620" y="3675"/>
                    </a:lnTo>
                    <a:cubicBezTo>
                      <a:pt x="1537" y="3663"/>
                      <a:pt x="1441" y="3663"/>
                      <a:pt x="1358" y="3663"/>
                    </a:cubicBezTo>
                    <a:cubicBezTo>
                      <a:pt x="1191" y="3639"/>
                      <a:pt x="1025" y="3603"/>
                      <a:pt x="858" y="3556"/>
                    </a:cubicBezTo>
                    <a:cubicBezTo>
                      <a:pt x="644" y="3532"/>
                      <a:pt x="453" y="3413"/>
                      <a:pt x="346" y="3222"/>
                    </a:cubicBezTo>
                    <a:cubicBezTo>
                      <a:pt x="263" y="2972"/>
                      <a:pt x="382" y="2710"/>
                      <a:pt x="608" y="2603"/>
                    </a:cubicBezTo>
                    <a:cubicBezTo>
                      <a:pt x="620" y="2591"/>
                      <a:pt x="632" y="2579"/>
                      <a:pt x="644" y="2567"/>
                    </a:cubicBezTo>
                    <a:cubicBezTo>
                      <a:pt x="644" y="2567"/>
                      <a:pt x="656" y="2567"/>
                      <a:pt x="656" y="2555"/>
                    </a:cubicBezTo>
                    <a:cubicBezTo>
                      <a:pt x="751" y="2448"/>
                      <a:pt x="489" y="2127"/>
                      <a:pt x="453" y="2020"/>
                    </a:cubicBezTo>
                    <a:cubicBezTo>
                      <a:pt x="298" y="1627"/>
                      <a:pt x="310" y="1186"/>
                      <a:pt x="501" y="805"/>
                    </a:cubicBezTo>
                    <a:cubicBezTo>
                      <a:pt x="548" y="686"/>
                      <a:pt x="882" y="246"/>
                      <a:pt x="1108" y="186"/>
                    </a:cubicBezTo>
                    <a:lnTo>
                      <a:pt x="1108" y="186"/>
                    </a:lnTo>
                    <a:cubicBezTo>
                      <a:pt x="870" y="1079"/>
                      <a:pt x="1775" y="1829"/>
                      <a:pt x="2311" y="2401"/>
                    </a:cubicBezTo>
                    <a:cubicBezTo>
                      <a:pt x="2775" y="2901"/>
                      <a:pt x="3370" y="3234"/>
                      <a:pt x="3787" y="3794"/>
                    </a:cubicBezTo>
                    <a:cubicBezTo>
                      <a:pt x="4168" y="4318"/>
                      <a:pt x="4120" y="4746"/>
                      <a:pt x="4216" y="5330"/>
                    </a:cubicBezTo>
                    <a:cubicBezTo>
                      <a:pt x="4347" y="4556"/>
                      <a:pt x="4061" y="3770"/>
                      <a:pt x="3477" y="3258"/>
                    </a:cubicBezTo>
                    <a:cubicBezTo>
                      <a:pt x="3025" y="2841"/>
                      <a:pt x="2572" y="2424"/>
                      <a:pt x="2132" y="1984"/>
                    </a:cubicBezTo>
                    <a:cubicBezTo>
                      <a:pt x="1703" y="1555"/>
                      <a:pt x="1048" y="865"/>
                      <a:pt x="1287" y="162"/>
                    </a:cubicBezTo>
                    <a:cubicBezTo>
                      <a:pt x="1299" y="138"/>
                      <a:pt x="1299" y="127"/>
                      <a:pt x="1299" y="103"/>
                    </a:cubicBezTo>
                    <a:lnTo>
                      <a:pt x="1299" y="91"/>
                    </a:lnTo>
                    <a:cubicBezTo>
                      <a:pt x="1299" y="39"/>
                      <a:pt x="1262" y="5"/>
                      <a:pt x="1214" y="5"/>
                    </a:cubicBezTo>
                    <a:cubicBezTo>
                      <a:pt x="1207" y="5"/>
                      <a:pt x="1199" y="6"/>
                      <a:pt x="1191" y="7"/>
                    </a:cubicBezTo>
                    <a:cubicBezTo>
                      <a:pt x="1167" y="2"/>
                      <a:pt x="1144" y="0"/>
                      <a:pt x="1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4" name="Google Shape;6764;p23"/>
              <p:cNvSpPr/>
              <p:nvPr/>
            </p:nvSpPr>
            <p:spPr>
              <a:xfrm>
                <a:off x="4616625" y="2091675"/>
                <a:ext cx="19112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4124" extrusionOk="0">
                    <a:moveTo>
                      <a:pt x="5062" y="0"/>
                    </a:moveTo>
                    <a:cubicBezTo>
                      <a:pt x="4412" y="0"/>
                      <a:pt x="3790" y="272"/>
                      <a:pt x="3347" y="766"/>
                    </a:cubicBezTo>
                    <a:cubicBezTo>
                      <a:pt x="2930" y="1218"/>
                      <a:pt x="2513" y="1671"/>
                      <a:pt x="2073" y="2111"/>
                    </a:cubicBezTo>
                    <a:cubicBezTo>
                      <a:pt x="1704" y="2479"/>
                      <a:pt x="1143" y="3015"/>
                      <a:pt x="539" y="3015"/>
                    </a:cubicBezTo>
                    <a:cubicBezTo>
                      <a:pt x="440" y="3015"/>
                      <a:pt x="340" y="3000"/>
                      <a:pt x="239" y="2968"/>
                    </a:cubicBezTo>
                    <a:cubicBezTo>
                      <a:pt x="227" y="2956"/>
                      <a:pt x="215" y="2945"/>
                      <a:pt x="191" y="2945"/>
                    </a:cubicBezTo>
                    <a:lnTo>
                      <a:pt x="180" y="2945"/>
                    </a:lnTo>
                    <a:cubicBezTo>
                      <a:pt x="120" y="2945"/>
                      <a:pt x="84" y="2992"/>
                      <a:pt x="96" y="3052"/>
                    </a:cubicBezTo>
                    <a:cubicBezTo>
                      <a:pt x="1" y="3504"/>
                      <a:pt x="846" y="3969"/>
                      <a:pt x="1156" y="4052"/>
                    </a:cubicBezTo>
                    <a:cubicBezTo>
                      <a:pt x="1282" y="4090"/>
                      <a:pt x="1403" y="4106"/>
                      <a:pt x="1522" y="4106"/>
                    </a:cubicBezTo>
                    <a:cubicBezTo>
                      <a:pt x="1775" y="4106"/>
                      <a:pt x="2020" y="4034"/>
                      <a:pt x="2287" y="3945"/>
                    </a:cubicBezTo>
                    <a:cubicBezTo>
                      <a:pt x="2370" y="3909"/>
                      <a:pt x="2454" y="3838"/>
                      <a:pt x="2525" y="3766"/>
                    </a:cubicBezTo>
                    <a:cubicBezTo>
                      <a:pt x="2645" y="3999"/>
                      <a:pt x="2875" y="4124"/>
                      <a:pt x="3111" y="4124"/>
                    </a:cubicBezTo>
                    <a:cubicBezTo>
                      <a:pt x="3273" y="4124"/>
                      <a:pt x="3437" y="4066"/>
                      <a:pt x="3573" y="3945"/>
                    </a:cubicBezTo>
                    <a:cubicBezTo>
                      <a:pt x="3704" y="3766"/>
                      <a:pt x="3787" y="3552"/>
                      <a:pt x="3799" y="3326"/>
                    </a:cubicBezTo>
                    <a:cubicBezTo>
                      <a:pt x="3811" y="3171"/>
                      <a:pt x="3847" y="3028"/>
                      <a:pt x="3847" y="2873"/>
                    </a:cubicBezTo>
                    <a:cubicBezTo>
                      <a:pt x="3966" y="3052"/>
                      <a:pt x="4109" y="3195"/>
                      <a:pt x="4275" y="3314"/>
                    </a:cubicBezTo>
                    <a:cubicBezTo>
                      <a:pt x="4405" y="3419"/>
                      <a:pt x="4649" y="3546"/>
                      <a:pt x="4860" y="3546"/>
                    </a:cubicBezTo>
                    <a:cubicBezTo>
                      <a:pt x="4960" y="3546"/>
                      <a:pt x="5052" y="3517"/>
                      <a:pt x="5121" y="3445"/>
                    </a:cubicBezTo>
                    <a:cubicBezTo>
                      <a:pt x="5144" y="3421"/>
                      <a:pt x="5144" y="3385"/>
                      <a:pt x="5133" y="3361"/>
                    </a:cubicBezTo>
                    <a:cubicBezTo>
                      <a:pt x="5133" y="3337"/>
                      <a:pt x="5121" y="3314"/>
                      <a:pt x="5097" y="3302"/>
                    </a:cubicBezTo>
                    <a:cubicBezTo>
                      <a:pt x="4656" y="3004"/>
                      <a:pt x="4609" y="2468"/>
                      <a:pt x="4847" y="2040"/>
                    </a:cubicBezTo>
                    <a:cubicBezTo>
                      <a:pt x="5049" y="1671"/>
                      <a:pt x="5514" y="1504"/>
                      <a:pt x="5918" y="1444"/>
                    </a:cubicBezTo>
                    <a:cubicBezTo>
                      <a:pt x="5953" y="1440"/>
                      <a:pt x="5989" y="1437"/>
                      <a:pt x="6024" y="1437"/>
                    </a:cubicBezTo>
                    <a:cubicBezTo>
                      <a:pt x="6442" y="1437"/>
                      <a:pt x="6916" y="1744"/>
                      <a:pt x="7169" y="2040"/>
                    </a:cubicBezTo>
                    <a:cubicBezTo>
                      <a:pt x="7311" y="2183"/>
                      <a:pt x="7454" y="2337"/>
                      <a:pt x="7585" y="2504"/>
                    </a:cubicBezTo>
                    <a:lnTo>
                      <a:pt x="7597" y="2504"/>
                    </a:lnTo>
                    <a:cubicBezTo>
                      <a:pt x="7645" y="2373"/>
                      <a:pt x="7169" y="1861"/>
                      <a:pt x="7061" y="1754"/>
                    </a:cubicBezTo>
                    <a:cubicBezTo>
                      <a:pt x="6786" y="1469"/>
                      <a:pt x="6404" y="1305"/>
                      <a:pt x="6007" y="1305"/>
                    </a:cubicBezTo>
                    <a:cubicBezTo>
                      <a:pt x="5906" y="1305"/>
                      <a:pt x="5805" y="1316"/>
                      <a:pt x="5704" y="1337"/>
                    </a:cubicBezTo>
                    <a:cubicBezTo>
                      <a:pt x="5156" y="1468"/>
                      <a:pt x="4644" y="1790"/>
                      <a:pt x="4549" y="2385"/>
                    </a:cubicBezTo>
                    <a:cubicBezTo>
                      <a:pt x="4490" y="2742"/>
                      <a:pt x="4621" y="3099"/>
                      <a:pt x="4894" y="3349"/>
                    </a:cubicBezTo>
                    <a:lnTo>
                      <a:pt x="4692" y="3349"/>
                    </a:lnTo>
                    <a:cubicBezTo>
                      <a:pt x="4537" y="3314"/>
                      <a:pt x="4406" y="3242"/>
                      <a:pt x="4287" y="3159"/>
                    </a:cubicBezTo>
                    <a:cubicBezTo>
                      <a:pt x="4144" y="3064"/>
                      <a:pt x="4025" y="2933"/>
                      <a:pt x="3942" y="2790"/>
                    </a:cubicBezTo>
                    <a:cubicBezTo>
                      <a:pt x="3918" y="2718"/>
                      <a:pt x="3870" y="2647"/>
                      <a:pt x="3823" y="2599"/>
                    </a:cubicBezTo>
                    <a:cubicBezTo>
                      <a:pt x="3814" y="2591"/>
                      <a:pt x="3804" y="2587"/>
                      <a:pt x="3795" y="2587"/>
                    </a:cubicBezTo>
                    <a:cubicBezTo>
                      <a:pt x="3778" y="2587"/>
                      <a:pt x="3763" y="2600"/>
                      <a:pt x="3763" y="2623"/>
                    </a:cubicBezTo>
                    <a:cubicBezTo>
                      <a:pt x="3763" y="2623"/>
                      <a:pt x="3763" y="2623"/>
                      <a:pt x="3763" y="2635"/>
                    </a:cubicBezTo>
                    <a:cubicBezTo>
                      <a:pt x="3751" y="2718"/>
                      <a:pt x="3740" y="2802"/>
                      <a:pt x="3740" y="2897"/>
                    </a:cubicBezTo>
                    <a:cubicBezTo>
                      <a:pt x="3716" y="3064"/>
                      <a:pt x="3680" y="3230"/>
                      <a:pt x="3644" y="3397"/>
                    </a:cubicBezTo>
                    <a:cubicBezTo>
                      <a:pt x="3620" y="3611"/>
                      <a:pt x="3489" y="3802"/>
                      <a:pt x="3299" y="3909"/>
                    </a:cubicBezTo>
                    <a:cubicBezTo>
                      <a:pt x="3250" y="3924"/>
                      <a:pt x="3199" y="3931"/>
                      <a:pt x="3149" y="3931"/>
                    </a:cubicBezTo>
                    <a:cubicBezTo>
                      <a:pt x="2958" y="3931"/>
                      <a:pt x="2774" y="3826"/>
                      <a:pt x="2680" y="3647"/>
                    </a:cubicBezTo>
                    <a:cubicBezTo>
                      <a:pt x="2680" y="3623"/>
                      <a:pt x="2668" y="3611"/>
                      <a:pt x="2644" y="3611"/>
                    </a:cubicBezTo>
                    <a:lnTo>
                      <a:pt x="2644" y="3588"/>
                    </a:lnTo>
                    <a:cubicBezTo>
                      <a:pt x="2630" y="3576"/>
                      <a:pt x="2611" y="3571"/>
                      <a:pt x="2590" y="3571"/>
                    </a:cubicBezTo>
                    <a:cubicBezTo>
                      <a:pt x="2454" y="3571"/>
                      <a:pt x="2201" y="3771"/>
                      <a:pt x="2108" y="3802"/>
                    </a:cubicBezTo>
                    <a:cubicBezTo>
                      <a:pt x="1929" y="3873"/>
                      <a:pt x="1739" y="3908"/>
                      <a:pt x="1550" y="3908"/>
                    </a:cubicBezTo>
                    <a:cubicBezTo>
                      <a:pt x="1325" y="3908"/>
                      <a:pt x="1101" y="3858"/>
                      <a:pt x="894" y="3754"/>
                    </a:cubicBezTo>
                    <a:cubicBezTo>
                      <a:pt x="775" y="3695"/>
                      <a:pt x="334" y="3373"/>
                      <a:pt x="275" y="3147"/>
                    </a:cubicBezTo>
                    <a:lnTo>
                      <a:pt x="275" y="3147"/>
                    </a:lnTo>
                    <a:cubicBezTo>
                      <a:pt x="374" y="3174"/>
                      <a:pt x="472" y="3186"/>
                      <a:pt x="568" y="3186"/>
                    </a:cubicBezTo>
                    <a:cubicBezTo>
                      <a:pt x="1333" y="3186"/>
                      <a:pt x="1982" y="2410"/>
                      <a:pt x="2489" y="1944"/>
                    </a:cubicBezTo>
                    <a:cubicBezTo>
                      <a:pt x="2989" y="1480"/>
                      <a:pt x="3323" y="885"/>
                      <a:pt x="3882" y="468"/>
                    </a:cubicBezTo>
                    <a:cubicBezTo>
                      <a:pt x="4406" y="87"/>
                      <a:pt x="4835" y="135"/>
                      <a:pt x="5418" y="39"/>
                    </a:cubicBezTo>
                    <a:lnTo>
                      <a:pt x="5418" y="28"/>
                    </a:lnTo>
                    <a:cubicBezTo>
                      <a:pt x="5299" y="9"/>
                      <a:pt x="5180" y="0"/>
                      <a:pt x="5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5" name="Google Shape;6765;p23"/>
              <p:cNvSpPr/>
              <p:nvPr/>
            </p:nvSpPr>
            <p:spPr>
              <a:xfrm>
                <a:off x="4617525" y="2733200"/>
                <a:ext cx="1911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4128" extrusionOk="0">
                    <a:moveTo>
                      <a:pt x="3120" y="0"/>
                    </a:moveTo>
                    <a:cubicBezTo>
                      <a:pt x="2886" y="0"/>
                      <a:pt x="2657" y="124"/>
                      <a:pt x="2537" y="358"/>
                    </a:cubicBezTo>
                    <a:cubicBezTo>
                      <a:pt x="2465" y="286"/>
                      <a:pt x="2382" y="227"/>
                      <a:pt x="2287" y="179"/>
                    </a:cubicBezTo>
                    <a:cubicBezTo>
                      <a:pt x="2020" y="90"/>
                      <a:pt x="1775" y="18"/>
                      <a:pt x="1522" y="18"/>
                    </a:cubicBezTo>
                    <a:cubicBezTo>
                      <a:pt x="1403" y="18"/>
                      <a:pt x="1282" y="34"/>
                      <a:pt x="1156" y="72"/>
                    </a:cubicBezTo>
                    <a:cubicBezTo>
                      <a:pt x="846" y="167"/>
                      <a:pt x="1" y="632"/>
                      <a:pt x="108" y="1072"/>
                    </a:cubicBezTo>
                    <a:cubicBezTo>
                      <a:pt x="84" y="1132"/>
                      <a:pt x="132" y="1179"/>
                      <a:pt x="191" y="1179"/>
                    </a:cubicBezTo>
                    <a:lnTo>
                      <a:pt x="203" y="1179"/>
                    </a:lnTo>
                    <a:cubicBezTo>
                      <a:pt x="215" y="1179"/>
                      <a:pt x="239" y="1179"/>
                      <a:pt x="251" y="1167"/>
                    </a:cubicBezTo>
                    <a:cubicBezTo>
                      <a:pt x="355" y="1133"/>
                      <a:pt x="459" y="1117"/>
                      <a:pt x="562" y="1117"/>
                    </a:cubicBezTo>
                    <a:cubicBezTo>
                      <a:pt x="1159" y="1117"/>
                      <a:pt x="1708" y="1649"/>
                      <a:pt x="2084" y="2025"/>
                    </a:cubicBezTo>
                    <a:cubicBezTo>
                      <a:pt x="2525" y="2453"/>
                      <a:pt x="2942" y="2918"/>
                      <a:pt x="3358" y="3358"/>
                    </a:cubicBezTo>
                    <a:cubicBezTo>
                      <a:pt x="3788" y="3848"/>
                      <a:pt x="4410" y="4128"/>
                      <a:pt x="5050" y="4128"/>
                    </a:cubicBezTo>
                    <a:cubicBezTo>
                      <a:pt x="5172" y="4128"/>
                      <a:pt x="5295" y="4117"/>
                      <a:pt x="5418" y="4096"/>
                    </a:cubicBezTo>
                    <a:lnTo>
                      <a:pt x="5418" y="4084"/>
                    </a:lnTo>
                    <a:cubicBezTo>
                      <a:pt x="4835" y="4001"/>
                      <a:pt x="4406" y="4037"/>
                      <a:pt x="3894" y="3668"/>
                    </a:cubicBezTo>
                    <a:cubicBezTo>
                      <a:pt x="3334" y="3251"/>
                      <a:pt x="2989" y="2656"/>
                      <a:pt x="2489" y="2191"/>
                    </a:cubicBezTo>
                    <a:cubicBezTo>
                      <a:pt x="1990" y="1713"/>
                      <a:pt x="1339" y="941"/>
                      <a:pt x="570" y="941"/>
                    </a:cubicBezTo>
                    <a:cubicBezTo>
                      <a:pt x="477" y="941"/>
                      <a:pt x="383" y="953"/>
                      <a:pt x="286" y="977"/>
                    </a:cubicBezTo>
                    <a:cubicBezTo>
                      <a:pt x="334" y="763"/>
                      <a:pt x="786" y="429"/>
                      <a:pt x="906" y="382"/>
                    </a:cubicBezTo>
                    <a:cubicBezTo>
                      <a:pt x="1115" y="277"/>
                      <a:pt x="1343" y="223"/>
                      <a:pt x="1570" y="223"/>
                    </a:cubicBezTo>
                    <a:cubicBezTo>
                      <a:pt x="1757" y="223"/>
                      <a:pt x="1943" y="259"/>
                      <a:pt x="2120" y="334"/>
                    </a:cubicBezTo>
                    <a:cubicBezTo>
                      <a:pt x="2202" y="355"/>
                      <a:pt x="2462" y="553"/>
                      <a:pt x="2600" y="553"/>
                    </a:cubicBezTo>
                    <a:cubicBezTo>
                      <a:pt x="2622" y="553"/>
                      <a:pt x="2641" y="548"/>
                      <a:pt x="2656" y="536"/>
                    </a:cubicBezTo>
                    <a:lnTo>
                      <a:pt x="2656" y="525"/>
                    </a:lnTo>
                    <a:cubicBezTo>
                      <a:pt x="2668" y="513"/>
                      <a:pt x="2680" y="501"/>
                      <a:pt x="2691" y="489"/>
                    </a:cubicBezTo>
                    <a:cubicBezTo>
                      <a:pt x="2775" y="312"/>
                      <a:pt x="2954" y="200"/>
                      <a:pt x="3142" y="200"/>
                    </a:cubicBezTo>
                    <a:cubicBezTo>
                      <a:pt x="3194" y="200"/>
                      <a:pt x="3247" y="209"/>
                      <a:pt x="3299" y="227"/>
                    </a:cubicBezTo>
                    <a:cubicBezTo>
                      <a:pt x="3501" y="298"/>
                      <a:pt x="3608" y="536"/>
                      <a:pt x="3644" y="739"/>
                    </a:cubicBezTo>
                    <a:cubicBezTo>
                      <a:pt x="3692" y="906"/>
                      <a:pt x="3727" y="1072"/>
                      <a:pt x="3751" y="1239"/>
                    </a:cubicBezTo>
                    <a:cubicBezTo>
                      <a:pt x="3751" y="1322"/>
                      <a:pt x="3751" y="1406"/>
                      <a:pt x="3763" y="1501"/>
                    </a:cubicBezTo>
                    <a:lnTo>
                      <a:pt x="3763" y="1513"/>
                    </a:lnTo>
                    <a:cubicBezTo>
                      <a:pt x="3763" y="1530"/>
                      <a:pt x="3789" y="1541"/>
                      <a:pt x="3812" y="1541"/>
                    </a:cubicBezTo>
                    <a:cubicBezTo>
                      <a:pt x="3820" y="1541"/>
                      <a:pt x="3828" y="1540"/>
                      <a:pt x="3834" y="1537"/>
                    </a:cubicBezTo>
                    <a:cubicBezTo>
                      <a:pt x="3894" y="1489"/>
                      <a:pt x="3906" y="1406"/>
                      <a:pt x="3954" y="1334"/>
                    </a:cubicBezTo>
                    <a:cubicBezTo>
                      <a:pt x="4120" y="1060"/>
                      <a:pt x="4382" y="858"/>
                      <a:pt x="4692" y="775"/>
                    </a:cubicBezTo>
                    <a:lnTo>
                      <a:pt x="4906" y="775"/>
                    </a:lnTo>
                    <a:cubicBezTo>
                      <a:pt x="4632" y="1025"/>
                      <a:pt x="4501" y="1382"/>
                      <a:pt x="4561" y="1751"/>
                    </a:cubicBezTo>
                    <a:cubicBezTo>
                      <a:pt x="4656" y="2346"/>
                      <a:pt x="5156" y="2656"/>
                      <a:pt x="5716" y="2787"/>
                    </a:cubicBezTo>
                    <a:cubicBezTo>
                      <a:pt x="5814" y="2808"/>
                      <a:pt x="5914" y="2819"/>
                      <a:pt x="6013" y="2819"/>
                    </a:cubicBezTo>
                    <a:cubicBezTo>
                      <a:pt x="6404" y="2819"/>
                      <a:pt x="6788" y="2655"/>
                      <a:pt x="7073" y="2370"/>
                    </a:cubicBezTo>
                    <a:cubicBezTo>
                      <a:pt x="7168" y="2263"/>
                      <a:pt x="7644" y="1763"/>
                      <a:pt x="7597" y="1620"/>
                    </a:cubicBezTo>
                    <a:lnTo>
                      <a:pt x="7585" y="1620"/>
                    </a:lnTo>
                    <a:cubicBezTo>
                      <a:pt x="7466" y="1787"/>
                      <a:pt x="7323" y="1941"/>
                      <a:pt x="7180" y="2084"/>
                    </a:cubicBezTo>
                    <a:cubicBezTo>
                      <a:pt x="6921" y="2387"/>
                      <a:pt x="6465" y="2689"/>
                      <a:pt x="6045" y="2689"/>
                    </a:cubicBezTo>
                    <a:cubicBezTo>
                      <a:pt x="6002" y="2689"/>
                      <a:pt x="5960" y="2686"/>
                      <a:pt x="5918" y="2680"/>
                    </a:cubicBezTo>
                    <a:cubicBezTo>
                      <a:pt x="5525" y="2620"/>
                      <a:pt x="5061" y="2453"/>
                      <a:pt x="4847" y="2084"/>
                    </a:cubicBezTo>
                    <a:cubicBezTo>
                      <a:pt x="4608" y="1656"/>
                      <a:pt x="4656" y="1120"/>
                      <a:pt x="5108" y="822"/>
                    </a:cubicBezTo>
                    <a:cubicBezTo>
                      <a:pt x="5120" y="810"/>
                      <a:pt x="5144" y="798"/>
                      <a:pt x="5144" y="775"/>
                    </a:cubicBezTo>
                    <a:cubicBezTo>
                      <a:pt x="5156" y="739"/>
                      <a:pt x="5144" y="703"/>
                      <a:pt x="5120" y="679"/>
                    </a:cubicBezTo>
                    <a:cubicBezTo>
                      <a:pt x="5057" y="612"/>
                      <a:pt x="4969" y="586"/>
                      <a:pt x="4873" y="586"/>
                    </a:cubicBezTo>
                    <a:cubicBezTo>
                      <a:pt x="4661" y="586"/>
                      <a:pt x="4410" y="712"/>
                      <a:pt x="4287" y="810"/>
                    </a:cubicBezTo>
                    <a:cubicBezTo>
                      <a:pt x="4120" y="929"/>
                      <a:pt x="3977" y="1084"/>
                      <a:pt x="3858" y="1251"/>
                    </a:cubicBezTo>
                    <a:cubicBezTo>
                      <a:pt x="3846" y="1096"/>
                      <a:pt x="3823" y="965"/>
                      <a:pt x="3799" y="798"/>
                    </a:cubicBezTo>
                    <a:cubicBezTo>
                      <a:pt x="3787" y="572"/>
                      <a:pt x="3715" y="358"/>
                      <a:pt x="3573" y="179"/>
                    </a:cubicBezTo>
                    <a:cubicBezTo>
                      <a:pt x="3442" y="58"/>
                      <a:pt x="3280" y="0"/>
                      <a:pt x="3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6" name="Google Shape;6766;p23"/>
              <p:cNvSpPr/>
              <p:nvPr/>
            </p:nvSpPr>
            <p:spPr>
              <a:xfrm>
                <a:off x="3675450" y="2091575"/>
                <a:ext cx="191425" cy="10290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4116" extrusionOk="0">
                    <a:moveTo>
                      <a:pt x="2607" y="0"/>
                    </a:moveTo>
                    <a:cubicBezTo>
                      <a:pt x="2484" y="0"/>
                      <a:pt x="2361" y="10"/>
                      <a:pt x="2239" y="32"/>
                    </a:cubicBezTo>
                    <a:lnTo>
                      <a:pt x="2239" y="43"/>
                    </a:lnTo>
                    <a:cubicBezTo>
                      <a:pt x="2810" y="139"/>
                      <a:pt x="3251" y="91"/>
                      <a:pt x="3763" y="472"/>
                    </a:cubicBezTo>
                    <a:cubicBezTo>
                      <a:pt x="4322" y="877"/>
                      <a:pt x="4668" y="1472"/>
                      <a:pt x="5168" y="1948"/>
                    </a:cubicBezTo>
                    <a:cubicBezTo>
                      <a:pt x="5667" y="2416"/>
                      <a:pt x="6318" y="3187"/>
                      <a:pt x="7087" y="3187"/>
                    </a:cubicBezTo>
                    <a:cubicBezTo>
                      <a:pt x="7180" y="3187"/>
                      <a:pt x="7274" y="3175"/>
                      <a:pt x="7370" y="3151"/>
                    </a:cubicBezTo>
                    <a:lnTo>
                      <a:pt x="7370" y="3151"/>
                    </a:lnTo>
                    <a:cubicBezTo>
                      <a:pt x="7323" y="3377"/>
                      <a:pt x="6870" y="3699"/>
                      <a:pt x="6751" y="3746"/>
                    </a:cubicBezTo>
                    <a:cubicBezTo>
                      <a:pt x="6542" y="3851"/>
                      <a:pt x="6314" y="3905"/>
                      <a:pt x="6087" y="3905"/>
                    </a:cubicBezTo>
                    <a:cubicBezTo>
                      <a:pt x="5900" y="3905"/>
                      <a:pt x="5714" y="3869"/>
                      <a:pt x="5537" y="3794"/>
                    </a:cubicBezTo>
                    <a:cubicBezTo>
                      <a:pt x="5444" y="3773"/>
                      <a:pt x="5192" y="3575"/>
                      <a:pt x="5056" y="3575"/>
                    </a:cubicBezTo>
                    <a:cubicBezTo>
                      <a:pt x="5034" y="3575"/>
                      <a:pt x="5016" y="3580"/>
                      <a:pt x="5001" y="3592"/>
                    </a:cubicBezTo>
                    <a:lnTo>
                      <a:pt x="5001" y="3603"/>
                    </a:lnTo>
                    <a:cubicBezTo>
                      <a:pt x="4989" y="3615"/>
                      <a:pt x="4977" y="3627"/>
                      <a:pt x="4965" y="3639"/>
                    </a:cubicBezTo>
                    <a:cubicBezTo>
                      <a:pt x="4881" y="3816"/>
                      <a:pt x="4703" y="3928"/>
                      <a:pt x="4509" y="3928"/>
                    </a:cubicBezTo>
                    <a:cubicBezTo>
                      <a:pt x="4455" y="3928"/>
                      <a:pt x="4400" y="3919"/>
                      <a:pt x="4346" y="3901"/>
                    </a:cubicBezTo>
                    <a:cubicBezTo>
                      <a:pt x="4156" y="3806"/>
                      <a:pt x="4025" y="3603"/>
                      <a:pt x="4013" y="3389"/>
                    </a:cubicBezTo>
                    <a:cubicBezTo>
                      <a:pt x="3965" y="3222"/>
                      <a:pt x="3929" y="3056"/>
                      <a:pt x="3906" y="2889"/>
                    </a:cubicBezTo>
                    <a:cubicBezTo>
                      <a:pt x="3906" y="2806"/>
                      <a:pt x="3906" y="2722"/>
                      <a:pt x="3882" y="2627"/>
                    </a:cubicBezTo>
                    <a:cubicBezTo>
                      <a:pt x="3882" y="2627"/>
                      <a:pt x="3882" y="2627"/>
                      <a:pt x="3882" y="2615"/>
                    </a:cubicBezTo>
                    <a:cubicBezTo>
                      <a:pt x="3882" y="2598"/>
                      <a:pt x="3863" y="2587"/>
                      <a:pt x="3843" y="2587"/>
                    </a:cubicBezTo>
                    <a:cubicBezTo>
                      <a:pt x="3836" y="2587"/>
                      <a:pt x="3829" y="2588"/>
                      <a:pt x="3822" y="2591"/>
                    </a:cubicBezTo>
                    <a:cubicBezTo>
                      <a:pt x="3763" y="2651"/>
                      <a:pt x="3727" y="2722"/>
                      <a:pt x="3691" y="2794"/>
                    </a:cubicBezTo>
                    <a:cubicBezTo>
                      <a:pt x="3608" y="2937"/>
                      <a:pt x="3501" y="3056"/>
                      <a:pt x="3358" y="3151"/>
                    </a:cubicBezTo>
                    <a:cubicBezTo>
                      <a:pt x="3239" y="3246"/>
                      <a:pt x="3096" y="3306"/>
                      <a:pt x="2953" y="3353"/>
                    </a:cubicBezTo>
                    <a:lnTo>
                      <a:pt x="2751" y="3353"/>
                    </a:lnTo>
                    <a:cubicBezTo>
                      <a:pt x="3025" y="3103"/>
                      <a:pt x="3156" y="2746"/>
                      <a:pt x="3096" y="2377"/>
                    </a:cubicBezTo>
                    <a:cubicBezTo>
                      <a:pt x="3001" y="1782"/>
                      <a:pt x="2489" y="1472"/>
                      <a:pt x="1941" y="1341"/>
                    </a:cubicBezTo>
                    <a:cubicBezTo>
                      <a:pt x="1837" y="1319"/>
                      <a:pt x="1732" y="1308"/>
                      <a:pt x="1628" y="1308"/>
                    </a:cubicBezTo>
                    <a:cubicBezTo>
                      <a:pt x="1235" y="1308"/>
                      <a:pt x="857" y="1466"/>
                      <a:pt x="584" y="1758"/>
                    </a:cubicBezTo>
                    <a:cubicBezTo>
                      <a:pt x="477" y="1865"/>
                      <a:pt x="0" y="2365"/>
                      <a:pt x="48" y="2496"/>
                    </a:cubicBezTo>
                    <a:lnTo>
                      <a:pt x="60" y="2496"/>
                    </a:lnTo>
                    <a:cubicBezTo>
                      <a:pt x="191" y="2341"/>
                      <a:pt x="334" y="2187"/>
                      <a:pt x="477" y="2044"/>
                    </a:cubicBezTo>
                    <a:cubicBezTo>
                      <a:pt x="725" y="1741"/>
                      <a:pt x="1180" y="1439"/>
                      <a:pt x="1600" y="1439"/>
                    </a:cubicBezTo>
                    <a:cubicBezTo>
                      <a:pt x="1642" y="1439"/>
                      <a:pt x="1685" y="1442"/>
                      <a:pt x="1727" y="1448"/>
                    </a:cubicBezTo>
                    <a:cubicBezTo>
                      <a:pt x="2120" y="1508"/>
                      <a:pt x="2596" y="1675"/>
                      <a:pt x="2798" y="2044"/>
                    </a:cubicBezTo>
                    <a:cubicBezTo>
                      <a:pt x="3036" y="2472"/>
                      <a:pt x="2989" y="3008"/>
                      <a:pt x="2548" y="3306"/>
                    </a:cubicBezTo>
                    <a:cubicBezTo>
                      <a:pt x="2525" y="3318"/>
                      <a:pt x="2513" y="3330"/>
                      <a:pt x="2513" y="3353"/>
                    </a:cubicBezTo>
                    <a:cubicBezTo>
                      <a:pt x="2489" y="3389"/>
                      <a:pt x="2501" y="3425"/>
                      <a:pt x="2525" y="3449"/>
                    </a:cubicBezTo>
                    <a:cubicBezTo>
                      <a:pt x="2592" y="3516"/>
                      <a:pt x="2681" y="3542"/>
                      <a:pt x="2778" y="3542"/>
                    </a:cubicBezTo>
                    <a:cubicBezTo>
                      <a:pt x="2990" y="3542"/>
                      <a:pt x="3239" y="3416"/>
                      <a:pt x="3370" y="3318"/>
                    </a:cubicBezTo>
                    <a:cubicBezTo>
                      <a:pt x="3537" y="3199"/>
                      <a:pt x="3679" y="3044"/>
                      <a:pt x="3787" y="2865"/>
                    </a:cubicBezTo>
                    <a:cubicBezTo>
                      <a:pt x="3798" y="3020"/>
                      <a:pt x="3834" y="3163"/>
                      <a:pt x="3846" y="3318"/>
                    </a:cubicBezTo>
                    <a:cubicBezTo>
                      <a:pt x="3858" y="3544"/>
                      <a:pt x="3941" y="3758"/>
                      <a:pt x="4072" y="3937"/>
                    </a:cubicBezTo>
                    <a:cubicBezTo>
                      <a:pt x="4203" y="4058"/>
                      <a:pt x="4367" y="4116"/>
                      <a:pt x="4529" y="4116"/>
                    </a:cubicBezTo>
                    <a:cubicBezTo>
                      <a:pt x="4766" y="4116"/>
                      <a:pt x="5000" y="3992"/>
                      <a:pt x="5120" y="3758"/>
                    </a:cubicBezTo>
                    <a:cubicBezTo>
                      <a:pt x="5180" y="3842"/>
                      <a:pt x="5275" y="3901"/>
                      <a:pt x="5370" y="3949"/>
                    </a:cubicBezTo>
                    <a:cubicBezTo>
                      <a:pt x="5629" y="4038"/>
                      <a:pt x="5877" y="4110"/>
                      <a:pt x="6132" y="4110"/>
                    </a:cubicBezTo>
                    <a:cubicBezTo>
                      <a:pt x="6253" y="4110"/>
                      <a:pt x="6375" y="4094"/>
                      <a:pt x="6501" y="4056"/>
                    </a:cubicBezTo>
                    <a:cubicBezTo>
                      <a:pt x="6811" y="3961"/>
                      <a:pt x="7656" y="3496"/>
                      <a:pt x="7549" y="3056"/>
                    </a:cubicBezTo>
                    <a:cubicBezTo>
                      <a:pt x="7561" y="2996"/>
                      <a:pt x="7525" y="2949"/>
                      <a:pt x="7466" y="2949"/>
                    </a:cubicBezTo>
                    <a:lnTo>
                      <a:pt x="7454" y="2949"/>
                    </a:lnTo>
                    <a:cubicBezTo>
                      <a:pt x="7442" y="2949"/>
                      <a:pt x="7418" y="2949"/>
                      <a:pt x="7406" y="2960"/>
                    </a:cubicBezTo>
                    <a:cubicBezTo>
                      <a:pt x="7301" y="2995"/>
                      <a:pt x="7197" y="3011"/>
                      <a:pt x="7094" y="3011"/>
                    </a:cubicBezTo>
                    <a:cubicBezTo>
                      <a:pt x="6495" y="3011"/>
                      <a:pt x="5938" y="2479"/>
                      <a:pt x="5573" y="2103"/>
                    </a:cubicBezTo>
                    <a:cubicBezTo>
                      <a:pt x="5132" y="1675"/>
                      <a:pt x="4715" y="1210"/>
                      <a:pt x="4299" y="770"/>
                    </a:cubicBezTo>
                    <a:cubicBezTo>
                      <a:pt x="3869" y="280"/>
                      <a:pt x="3246" y="0"/>
                      <a:pt x="26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7" name="Google Shape;6767;p23"/>
              <p:cNvSpPr/>
              <p:nvPr/>
            </p:nvSpPr>
            <p:spPr>
              <a:xfrm>
                <a:off x="3675150" y="2734200"/>
                <a:ext cx="19112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4124" extrusionOk="0">
                    <a:moveTo>
                      <a:pt x="4527" y="0"/>
                    </a:moveTo>
                    <a:cubicBezTo>
                      <a:pt x="4370" y="0"/>
                      <a:pt x="4212" y="57"/>
                      <a:pt x="4084" y="175"/>
                    </a:cubicBezTo>
                    <a:cubicBezTo>
                      <a:pt x="3941" y="354"/>
                      <a:pt x="3870" y="580"/>
                      <a:pt x="3858" y="806"/>
                    </a:cubicBezTo>
                    <a:cubicBezTo>
                      <a:pt x="3834" y="961"/>
                      <a:pt x="3810" y="1104"/>
                      <a:pt x="3799" y="1247"/>
                    </a:cubicBezTo>
                    <a:cubicBezTo>
                      <a:pt x="3680" y="1080"/>
                      <a:pt x="3537" y="925"/>
                      <a:pt x="3370" y="806"/>
                    </a:cubicBezTo>
                    <a:cubicBezTo>
                      <a:pt x="3249" y="701"/>
                      <a:pt x="3001" y="574"/>
                      <a:pt x="2792" y="574"/>
                    </a:cubicBezTo>
                    <a:cubicBezTo>
                      <a:pt x="2692" y="574"/>
                      <a:pt x="2602" y="602"/>
                      <a:pt x="2537" y="675"/>
                    </a:cubicBezTo>
                    <a:cubicBezTo>
                      <a:pt x="2513" y="699"/>
                      <a:pt x="2501" y="735"/>
                      <a:pt x="2513" y="758"/>
                    </a:cubicBezTo>
                    <a:cubicBezTo>
                      <a:pt x="2525" y="782"/>
                      <a:pt x="2537" y="806"/>
                      <a:pt x="2548" y="818"/>
                    </a:cubicBezTo>
                    <a:cubicBezTo>
                      <a:pt x="3001" y="1116"/>
                      <a:pt x="3048" y="1651"/>
                      <a:pt x="2810" y="2080"/>
                    </a:cubicBezTo>
                    <a:cubicBezTo>
                      <a:pt x="2608" y="2449"/>
                      <a:pt x="2132" y="2616"/>
                      <a:pt x="1739" y="2675"/>
                    </a:cubicBezTo>
                    <a:cubicBezTo>
                      <a:pt x="1703" y="2680"/>
                      <a:pt x="1667" y="2682"/>
                      <a:pt x="1630" y="2682"/>
                    </a:cubicBezTo>
                    <a:cubicBezTo>
                      <a:pt x="1205" y="2682"/>
                      <a:pt x="740" y="2376"/>
                      <a:pt x="477" y="2080"/>
                    </a:cubicBezTo>
                    <a:cubicBezTo>
                      <a:pt x="334" y="1937"/>
                      <a:pt x="191" y="1782"/>
                      <a:pt x="72" y="1616"/>
                    </a:cubicBezTo>
                    <a:lnTo>
                      <a:pt x="60" y="1616"/>
                    </a:lnTo>
                    <a:cubicBezTo>
                      <a:pt x="0" y="1747"/>
                      <a:pt x="489" y="2259"/>
                      <a:pt x="584" y="2366"/>
                    </a:cubicBezTo>
                    <a:cubicBezTo>
                      <a:pt x="869" y="2651"/>
                      <a:pt x="1253" y="2815"/>
                      <a:pt x="1644" y="2815"/>
                    </a:cubicBezTo>
                    <a:cubicBezTo>
                      <a:pt x="1743" y="2815"/>
                      <a:pt x="1843" y="2804"/>
                      <a:pt x="1941" y="2782"/>
                    </a:cubicBezTo>
                    <a:cubicBezTo>
                      <a:pt x="2501" y="2651"/>
                      <a:pt x="3001" y="2330"/>
                      <a:pt x="3096" y="1735"/>
                    </a:cubicBezTo>
                    <a:cubicBezTo>
                      <a:pt x="3156" y="1377"/>
                      <a:pt x="3025" y="1020"/>
                      <a:pt x="2751" y="770"/>
                    </a:cubicBezTo>
                    <a:lnTo>
                      <a:pt x="2965" y="770"/>
                    </a:lnTo>
                    <a:cubicBezTo>
                      <a:pt x="3108" y="806"/>
                      <a:pt x="3251" y="877"/>
                      <a:pt x="3370" y="973"/>
                    </a:cubicBezTo>
                    <a:cubicBezTo>
                      <a:pt x="3501" y="1068"/>
                      <a:pt x="3620" y="1187"/>
                      <a:pt x="3703" y="1330"/>
                    </a:cubicBezTo>
                    <a:cubicBezTo>
                      <a:pt x="3739" y="1401"/>
                      <a:pt x="3763" y="1485"/>
                      <a:pt x="3822" y="1532"/>
                    </a:cubicBezTo>
                    <a:cubicBezTo>
                      <a:pt x="3829" y="1535"/>
                      <a:pt x="3836" y="1537"/>
                      <a:pt x="3843" y="1537"/>
                    </a:cubicBezTo>
                    <a:cubicBezTo>
                      <a:pt x="3863" y="1537"/>
                      <a:pt x="3882" y="1526"/>
                      <a:pt x="3882" y="1508"/>
                    </a:cubicBezTo>
                    <a:lnTo>
                      <a:pt x="3882" y="1497"/>
                    </a:lnTo>
                    <a:cubicBezTo>
                      <a:pt x="3894" y="1401"/>
                      <a:pt x="3906" y="1318"/>
                      <a:pt x="3906" y="1235"/>
                    </a:cubicBezTo>
                    <a:cubicBezTo>
                      <a:pt x="3930" y="1056"/>
                      <a:pt x="3965" y="889"/>
                      <a:pt x="4013" y="735"/>
                    </a:cubicBezTo>
                    <a:cubicBezTo>
                      <a:pt x="4025" y="508"/>
                      <a:pt x="4156" y="318"/>
                      <a:pt x="4346" y="211"/>
                    </a:cubicBezTo>
                    <a:cubicBezTo>
                      <a:pt x="4395" y="197"/>
                      <a:pt x="4445" y="190"/>
                      <a:pt x="4493" y="190"/>
                    </a:cubicBezTo>
                    <a:cubicBezTo>
                      <a:pt x="4693" y="190"/>
                      <a:pt x="4879" y="303"/>
                      <a:pt x="4965" y="485"/>
                    </a:cubicBezTo>
                    <a:cubicBezTo>
                      <a:pt x="4965" y="496"/>
                      <a:pt x="4977" y="508"/>
                      <a:pt x="5001" y="520"/>
                    </a:cubicBezTo>
                    <a:lnTo>
                      <a:pt x="5001" y="532"/>
                    </a:lnTo>
                    <a:cubicBezTo>
                      <a:pt x="5016" y="544"/>
                      <a:pt x="5034" y="548"/>
                      <a:pt x="5056" y="548"/>
                    </a:cubicBezTo>
                    <a:cubicBezTo>
                      <a:pt x="5192" y="548"/>
                      <a:pt x="5444" y="350"/>
                      <a:pt x="5537" y="330"/>
                    </a:cubicBezTo>
                    <a:cubicBezTo>
                      <a:pt x="5746" y="256"/>
                      <a:pt x="5934" y="215"/>
                      <a:pt x="6120" y="215"/>
                    </a:cubicBezTo>
                    <a:cubicBezTo>
                      <a:pt x="6325" y="215"/>
                      <a:pt x="6527" y="265"/>
                      <a:pt x="6751" y="377"/>
                    </a:cubicBezTo>
                    <a:cubicBezTo>
                      <a:pt x="6870" y="425"/>
                      <a:pt x="7323" y="746"/>
                      <a:pt x="7370" y="973"/>
                    </a:cubicBezTo>
                    <a:cubicBezTo>
                      <a:pt x="7271" y="946"/>
                      <a:pt x="7173" y="934"/>
                      <a:pt x="7077" y="934"/>
                    </a:cubicBezTo>
                    <a:cubicBezTo>
                      <a:pt x="6313" y="934"/>
                      <a:pt x="5665" y="1710"/>
                      <a:pt x="5168" y="2175"/>
                    </a:cubicBezTo>
                    <a:cubicBezTo>
                      <a:pt x="4668" y="2651"/>
                      <a:pt x="4322" y="3247"/>
                      <a:pt x="3763" y="3652"/>
                    </a:cubicBezTo>
                    <a:cubicBezTo>
                      <a:pt x="3251" y="4033"/>
                      <a:pt x="2810" y="3985"/>
                      <a:pt x="2239" y="4080"/>
                    </a:cubicBezTo>
                    <a:lnTo>
                      <a:pt x="2239" y="4092"/>
                    </a:lnTo>
                    <a:cubicBezTo>
                      <a:pt x="2361" y="4113"/>
                      <a:pt x="2485" y="4123"/>
                      <a:pt x="2607" y="4123"/>
                    </a:cubicBezTo>
                    <a:cubicBezTo>
                      <a:pt x="3247" y="4123"/>
                      <a:pt x="3869" y="3844"/>
                      <a:pt x="4299" y="3354"/>
                    </a:cubicBezTo>
                    <a:cubicBezTo>
                      <a:pt x="4715" y="2913"/>
                      <a:pt x="5132" y="2449"/>
                      <a:pt x="5573" y="2020"/>
                    </a:cubicBezTo>
                    <a:cubicBezTo>
                      <a:pt x="5938" y="1645"/>
                      <a:pt x="6495" y="1113"/>
                      <a:pt x="7094" y="1113"/>
                    </a:cubicBezTo>
                    <a:cubicBezTo>
                      <a:pt x="7197" y="1113"/>
                      <a:pt x="7301" y="1128"/>
                      <a:pt x="7406" y="1163"/>
                    </a:cubicBezTo>
                    <a:cubicBezTo>
                      <a:pt x="7418" y="1175"/>
                      <a:pt x="7430" y="1175"/>
                      <a:pt x="7454" y="1175"/>
                    </a:cubicBezTo>
                    <a:lnTo>
                      <a:pt x="7466" y="1175"/>
                    </a:lnTo>
                    <a:cubicBezTo>
                      <a:pt x="7525" y="1175"/>
                      <a:pt x="7561" y="1127"/>
                      <a:pt x="7549" y="1068"/>
                    </a:cubicBezTo>
                    <a:cubicBezTo>
                      <a:pt x="7644" y="615"/>
                      <a:pt x="6811" y="163"/>
                      <a:pt x="6501" y="68"/>
                    </a:cubicBezTo>
                    <a:cubicBezTo>
                      <a:pt x="6372" y="30"/>
                      <a:pt x="6248" y="13"/>
                      <a:pt x="6127" y="13"/>
                    </a:cubicBezTo>
                    <a:cubicBezTo>
                      <a:pt x="5871" y="13"/>
                      <a:pt x="5629" y="86"/>
                      <a:pt x="5370" y="175"/>
                    </a:cubicBezTo>
                    <a:cubicBezTo>
                      <a:pt x="5275" y="223"/>
                      <a:pt x="5192" y="282"/>
                      <a:pt x="5120" y="365"/>
                    </a:cubicBezTo>
                    <a:cubicBezTo>
                      <a:pt x="4998" y="129"/>
                      <a:pt x="4764" y="0"/>
                      <a:pt x="45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7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5" name="Google Shape;7445;p27"/>
          <p:cNvSpPr txBox="1">
            <a:spLocks noGrp="1"/>
          </p:cNvSpPr>
          <p:nvPr>
            <p:ph type="title"/>
          </p:nvPr>
        </p:nvSpPr>
        <p:spPr>
          <a:xfrm>
            <a:off x="5027400" y="692075"/>
            <a:ext cx="28023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446" name="Google Shape;7446;p27"/>
          <p:cNvGrpSpPr/>
          <p:nvPr/>
        </p:nvGrpSpPr>
        <p:grpSpPr>
          <a:xfrm rot="-5400000">
            <a:off x="8113777" y="4110761"/>
            <a:ext cx="1032520" cy="1032725"/>
            <a:chOff x="8110245" y="3083854"/>
            <a:chExt cx="1026566" cy="1026566"/>
          </a:xfrm>
        </p:grpSpPr>
        <p:sp>
          <p:nvSpPr>
            <p:cNvPr id="7447" name="Google Shape;7447;p27"/>
            <p:cNvSpPr/>
            <p:nvPr/>
          </p:nvSpPr>
          <p:spPr>
            <a:xfrm>
              <a:off x="8110245" y="3083854"/>
              <a:ext cx="1026566" cy="1026566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48" name="Google Shape;7448;p27"/>
            <p:cNvGrpSpPr/>
            <p:nvPr/>
          </p:nvGrpSpPr>
          <p:grpSpPr>
            <a:xfrm>
              <a:off x="8125860" y="3089154"/>
              <a:ext cx="998791" cy="999206"/>
              <a:chOff x="8125860" y="3089154"/>
              <a:chExt cx="998791" cy="999206"/>
            </a:xfrm>
          </p:grpSpPr>
          <p:sp>
            <p:nvSpPr>
              <p:cNvPr id="7449" name="Google Shape;7449;p27"/>
              <p:cNvSpPr/>
              <p:nvPr/>
            </p:nvSpPr>
            <p:spPr>
              <a:xfrm>
                <a:off x="8624298" y="3157969"/>
                <a:ext cx="204815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19" extrusionOk="0">
                    <a:moveTo>
                      <a:pt x="2839" y="1"/>
                    </a:moveTo>
                    <a:cubicBezTo>
                      <a:pt x="1832" y="1"/>
                      <a:pt x="894" y="414"/>
                      <a:pt x="476" y="1120"/>
                    </a:cubicBezTo>
                    <a:cubicBezTo>
                      <a:pt x="429" y="1192"/>
                      <a:pt x="393" y="1263"/>
                      <a:pt x="357" y="1334"/>
                    </a:cubicBezTo>
                    <a:cubicBezTo>
                      <a:pt x="83" y="1858"/>
                      <a:pt x="12" y="2466"/>
                      <a:pt x="155" y="3049"/>
                    </a:cubicBezTo>
                    <a:cubicBezTo>
                      <a:pt x="356" y="3862"/>
                      <a:pt x="1006" y="4460"/>
                      <a:pt x="1774" y="4460"/>
                    </a:cubicBezTo>
                    <a:cubicBezTo>
                      <a:pt x="1871" y="4460"/>
                      <a:pt x="1971" y="4450"/>
                      <a:pt x="2072" y="4430"/>
                    </a:cubicBezTo>
                    <a:cubicBezTo>
                      <a:pt x="2834" y="4275"/>
                      <a:pt x="3477" y="3704"/>
                      <a:pt x="3143" y="2763"/>
                    </a:cubicBezTo>
                    <a:cubicBezTo>
                      <a:pt x="2913" y="2141"/>
                      <a:pt x="2469" y="2007"/>
                      <a:pt x="2127" y="2007"/>
                    </a:cubicBezTo>
                    <a:cubicBezTo>
                      <a:pt x="1867" y="2007"/>
                      <a:pt x="1667" y="2085"/>
                      <a:pt x="1667" y="2085"/>
                    </a:cubicBezTo>
                    <a:cubicBezTo>
                      <a:pt x="1667" y="2085"/>
                      <a:pt x="2157" y="1594"/>
                      <a:pt x="2856" y="1594"/>
                    </a:cubicBezTo>
                    <a:cubicBezTo>
                      <a:pt x="3202" y="1594"/>
                      <a:pt x="3599" y="1714"/>
                      <a:pt x="4013" y="2073"/>
                    </a:cubicBezTo>
                    <a:cubicBezTo>
                      <a:pt x="4965" y="2894"/>
                      <a:pt x="5358" y="4835"/>
                      <a:pt x="3929" y="6680"/>
                    </a:cubicBezTo>
                    <a:cubicBezTo>
                      <a:pt x="3286" y="7430"/>
                      <a:pt x="2536" y="8061"/>
                      <a:pt x="1703" y="8573"/>
                    </a:cubicBezTo>
                    <a:cubicBezTo>
                      <a:pt x="1155" y="8895"/>
                      <a:pt x="584" y="9169"/>
                      <a:pt x="0" y="9419"/>
                    </a:cubicBezTo>
                    <a:cubicBezTo>
                      <a:pt x="976" y="9419"/>
                      <a:pt x="6239" y="8669"/>
                      <a:pt x="6346" y="4061"/>
                    </a:cubicBezTo>
                    <a:cubicBezTo>
                      <a:pt x="6413" y="1165"/>
                      <a:pt x="4530" y="1"/>
                      <a:pt x="28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0" name="Google Shape;7450;p27"/>
              <p:cNvSpPr/>
              <p:nvPr/>
            </p:nvSpPr>
            <p:spPr>
              <a:xfrm>
                <a:off x="8420791" y="3157969"/>
                <a:ext cx="205039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19" extrusionOk="0">
                    <a:moveTo>
                      <a:pt x="3573" y="1"/>
                    </a:moveTo>
                    <a:cubicBezTo>
                      <a:pt x="1881" y="1"/>
                      <a:pt x="0" y="1165"/>
                      <a:pt x="75" y="4061"/>
                    </a:cubicBezTo>
                    <a:cubicBezTo>
                      <a:pt x="194" y="8669"/>
                      <a:pt x="5444" y="9419"/>
                      <a:pt x="6421" y="9419"/>
                    </a:cubicBezTo>
                    <a:cubicBezTo>
                      <a:pt x="5837" y="9169"/>
                      <a:pt x="5266" y="8883"/>
                      <a:pt x="4718" y="8562"/>
                    </a:cubicBezTo>
                    <a:cubicBezTo>
                      <a:pt x="3873" y="8061"/>
                      <a:pt x="3123" y="7430"/>
                      <a:pt x="2492" y="6680"/>
                    </a:cubicBezTo>
                    <a:cubicBezTo>
                      <a:pt x="1063" y="4835"/>
                      <a:pt x="1444" y="2894"/>
                      <a:pt x="2396" y="2073"/>
                    </a:cubicBezTo>
                    <a:cubicBezTo>
                      <a:pt x="2814" y="1714"/>
                      <a:pt x="3213" y="1594"/>
                      <a:pt x="3561" y="1594"/>
                    </a:cubicBezTo>
                    <a:cubicBezTo>
                      <a:pt x="4263" y="1594"/>
                      <a:pt x="4754" y="2085"/>
                      <a:pt x="4754" y="2085"/>
                    </a:cubicBezTo>
                    <a:cubicBezTo>
                      <a:pt x="4754" y="2085"/>
                      <a:pt x="4554" y="2007"/>
                      <a:pt x="4294" y="2007"/>
                    </a:cubicBezTo>
                    <a:cubicBezTo>
                      <a:pt x="3952" y="2007"/>
                      <a:pt x="3507" y="2141"/>
                      <a:pt x="3277" y="2763"/>
                    </a:cubicBezTo>
                    <a:cubicBezTo>
                      <a:pt x="2932" y="3704"/>
                      <a:pt x="3575" y="4275"/>
                      <a:pt x="4349" y="4430"/>
                    </a:cubicBezTo>
                    <a:cubicBezTo>
                      <a:pt x="4450" y="4450"/>
                      <a:pt x="4549" y="4460"/>
                      <a:pt x="4647" y="4460"/>
                    </a:cubicBezTo>
                    <a:cubicBezTo>
                      <a:pt x="5413" y="4460"/>
                      <a:pt x="6055" y="3862"/>
                      <a:pt x="6266" y="3049"/>
                    </a:cubicBezTo>
                    <a:cubicBezTo>
                      <a:pt x="6397" y="2466"/>
                      <a:pt x="6325" y="1858"/>
                      <a:pt x="6052" y="1334"/>
                    </a:cubicBezTo>
                    <a:cubicBezTo>
                      <a:pt x="6016" y="1263"/>
                      <a:pt x="5992" y="1192"/>
                      <a:pt x="5944" y="1120"/>
                    </a:cubicBezTo>
                    <a:cubicBezTo>
                      <a:pt x="5522" y="414"/>
                      <a:pt x="4581" y="1"/>
                      <a:pt x="3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1" name="Google Shape;7451;p27"/>
              <p:cNvSpPr/>
              <p:nvPr/>
            </p:nvSpPr>
            <p:spPr>
              <a:xfrm>
                <a:off x="8624298" y="3716505"/>
                <a:ext cx="204815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4" y="238"/>
                      <a:pt x="1155" y="524"/>
                      <a:pt x="1703" y="857"/>
                    </a:cubicBezTo>
                    <a:cubicBezTo>
                      <a:pt x="2536" y="1358"/>
                      <a:pt x="3286" y="2000"/>
                      <a:pt x="3929" y="2739"/>
                    </a:cubicBezTo>
                    <a:cubicBezTo>
                      <a:pt x="5358" y="4584"/>
                      <a:pt x="4965" y="6525"/>
                      <a:pt x="4013" y="7346"/>
                    </a:cubicBezTo>
                    <a:cubicBezTo>
                      <a:pt x="3596" y="7707"/>
                      <a:pt x="3196" y="7828"/>
                      <a:pt x="2849" y="7828"/>
                    </a:cubicBezTo>
                    <a:cubicBezTo>
                      <a:pt x="2154" y="7828"/>
                      <a:pt x="1667" y="7346"/>
                      <a:pt x="1667" y="7346"/>
                    </a:cubicBezTo>
                    <a:lnTo>
                      <a:pt x="1667" y="7346"/>
                    </a:lnTo>
                    <a:cubicBezTo>
                      <a:pt x="1667" y="7346"/>
                      <a:pt x="1861" y="7419"/>
                      <a:pt x="2114" y="7419"/>
                    </a:cubicBezTo>
                    <a:cubicBezTo>
                      <a:pt x="2457" y="7419"/>
                      <a:pt x="2911" y="7286"/>
                      <a:pt x="3143" y="6656"/>
                    </a:cubicBezTo>
                    <a:cubicBezTo>
                      <a:pt x="3477" y="5715"/>
                      <a:pt x="2834" y="5156"/>
                      <a:pt x="2072" y="4989"/>
                    </a:cubicBezTo>
                    <a:cubicBezTo>
                      <a:pt x="1971" y="4969"/>
                      <a:pt x="1871" y="4959"/>
                      <a:pt x="1774" y="4959"/>
                    </a:cubicBezTo>
                    <a:cubicBezTo>
                      <a:pt x="1006" y="4959"/>
                      <a:pt x="356" y="5557"/>
                      <a:pt x="155" y="6370"/>
                    </a:cubicBezTo>
                    <a:cubicBezTo>
                      <a:pt x="12" y="6953"/>
                      <a:pt x="83" y="7561"/>
                      <a:pt x="357" y="8096"/>
                    </a:cubicBezTo>
                    <a:cubicBezTo>
                      <a:pt x="393" y="8168"/>
                      <a:pt x="429" y="8227"/>
                      <a:pt x="476" y="8299"/>
                    </a:cubicBezTo>
                    <a:cubicBezTo>
                      <a:pt x="895" y="9007"/>
                      <a:pt x="1836" y="9421"/>
                      <a:pt x="2845" y="9421"/>
                    </a:cubicBezTo>
                    <a:cubicBezTo>
                      <a:pt x="4534" y="9421"/>
                      <a:pt x="6413" y="8258"/>
                      <a:pt x="6346" y="5358"/>
                    </a:cubicBezTo>
                    <a:cubicBezTo>
                      <a:pt x="6239" y="750"/>
                      <a:pt x="976" y="12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2" name="Google Shape;7452;p27"/>
              <p:cNvSpPr/>
              <p:nvPr/>
            </p:nvSpPr>
            <p:spPr>
              <a:xfrm>
                <a:off x="8420791" y="3716505"/>
                <a:ext cx="205039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22" extrusionOk="0">
                    <a:moveTo>
                      <a:pt x="6421" y="0"/>
                    </a:moveTo>
                    <a:cubicBezTo>
                      <a:pt x="5444" y="12"/>
                      <a:pt x="194" y="750"/>
                      <a:pt x="75" y="5358"/>
                    </a:cubicBezTo>
                    <a:cubicBezTo>
                      <a:pt x="0" y="8258"/>
                      <a:pt x="1877" y="9421"/>
                      <a:pt x="3568" y="9421"/>
                    </a:cubicBezTo>
                    <a:cubicBezTo>
                      <a:pt x="4578" y="9421"/>
                      <a:pt x="5522" y="9007"/>
                      <a:pt x="5944" y="8299"/>
                    </a:cubicBezTo>
                    <a:cubicBezTo>
                      <a:pt x="5992" y="8227"/>
                      <a:pt x="6016" y="8168"/>
                      <a:pt x="6052" y="8096"/>
                    </a:cubicBezTo>
                    <a:cubicBezTo>
                      <a:pt x="6325" y="7561"/>
                      <a:pt x="6397" y="6953"/>
                      <a:pt x="6266" y="6370"/>
                    </a:cubicBezTo>
                    <a:cubicBezTo>
                      <a:pt x="6055" y="5557"/>
                      <a:pt x="5413" y="4959"/>
                      <a:pt x="4647" y="4959"/>
                    </a:cubicBezTo>
                    <a:cubicBezTo>
                      <a:pt x="4549" y="4959"/>
                      <a:pt x="4450" y="4969"/>
                      <a:pt x="4349" y="4989"/>
                    </a:cubicBezTo>
                    <a:cubicBezTo>
                      <a:pt x="3575" y="5156"/>
                      <a:pt x="2932" y="5715"/>
                      <a:pt x="3277" y="6656"/>
                    </a:cubicBezTo>
                    <a:cubicBezTo>
                      <a:pt x="3510" y="7286"/>
                      <a:pt x="3963" y="7419"/>
                      <a:pt x="4307" y="7419"/>
                    </a:cubicBezTo>
                    <a:cubicBezTo>
                      <a:pt x="4560" y="7419"/>
                      <a:pt x="4754" y="7346"/>
                      <a:pt x="4754" y="7346"/>
                    </a:cubicBezTo>
                    <a:lnTo>
                      <a:pt x="4754" y="7346"/>
                    </a:lnTo>
                    <a:cubicBezTo>
                      <a:pt x="4754" y="7346"/>
                      <a:pt x="4267" y="7828"/>
                      <a:pt x="3569" y="7828"/>
                    </a:cubicBezTo>
                    <a:cubicBezTo>
                      <a:pt x="3219" y="7828"/>
                      <a:pt x="2817" y="7707"/>
                      <a:pt x="2396" y="7346"/>
                    </a:cubicBezTo>
                    <a:cubicBezTo>
                      <a:pt x="1444" y="6525"/>
                      <a:pt x="1063" y="4584"/>
                      <a:pt x="2492" y="2739"/>
                    </a:cubicBezTo>
                    <a:cubicBezTo>
                      <a:pt x="3123" y="2000"/>
                      <a:pt x="3873" y="1358"/>
                      <a:pt x="4718" y="857"/>
                    </a:cubicBezTo>
                    <a:cubicBezTo>
                      <a:pt x="5266" y="524"/>
                      <a:pt x="5837" y="238"/>
                      <a:pt x="64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3" name="Google Shape;7453;p27"/>
              <p:cNvSpPr/>
              <p:nvPr/>
            </p:nvSpPr>
            <p:spPr>
              <a:xfrm>
                <a:off x="8753945" y="3586858"/>
                <a:ext cx="324722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63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976"/>
                      <a:pt x="750" y="6227"/>
                      <a:pt x="5358" y="6346"/>
                    </a:cubicBezTo>
                    <a:cubicBezTo>
                      <a:pt x="5414" y="6348"/>
                      <a:pt x="5469" y="6348"/>
                      <a:pt x="5524" y="6348"/>
                    </a:cubicBezTo>
                    <a:cubicBezTo>
                      <a:pt x="9982" y="6348"/>
                      <a:pt x="10169" y="1594"/>
                      <a:pt x="8299" y="476"/>
                    </a:cubicBezTo>
                    <a:cubicBezTo>
                      <a:pt x="8227" y="429"/>
                      <a:pt x="8156" y="405"/>
                      <a:pt x="8084" y="369"/>
                    </a:cubicBezTo>
                    <a:cubicBezTo>
                      <a:pt x="7730" y="184"/>
                      <a:pt x="7338" y="86"/>
                      <a:pt x="6941" y="86"/>
                    </a:cubicBezTo>
                    <a:cubicBezTo>
                      <a:pt x="6751" y="86"/>
                      <a:pt x="6559" y="109"/>
                      <a:pt x="6370" y="155"/>
                    </a:cubicBezTo>
                    <a:cubicBezTo>
                      <a:pt x="5441" y="381"/>
                      <a:pt x="4810" y="1179"/>
                      <a:pt x="4989" y="2072"/>
                    </a:cubicBezTo>
                    <a:cubicBezTo>
                      <a:pt x="5115" y="2692"/>
                      <a:pt x="5517" y="3234"/>
                      <a:pt x="6170" y="3234"/>
                    </a:cubicBezTo>
                    <a:cubicBezTo>
                      <a:pt x="6319" y="3234"/>
                      <a:pt x="6481" y="3205"/>
                      <a:pt x="6656" y="3143"/>
                    </a:cubicBezTo>
                    <a:cubicBezTo>
                      <a:pt x="7751" y="2739"/>
                      <a:pt x="7334" y="1667"/>
                      <a:pt x="7334" y="1667"/>
                    </a:cubicBezTo>
                    <a:lnTo>
                      <a:pt x="7334" y="1667"/>
                    </a:lnTo>
                    <a:cubicBezTo>
                      <a:pt x="7335" y="1667"/>
                      <a:pt x="8430" y="2763"/>
                      <a:pt x="7346" y="4013"/>
                    </a:cubicBezTo>
                    <a:cubicBezTo>
                      <a:pt x="6910" y="4518"/>
                      <a:pt x="6159" y="4863"/>
                      <a:pt x="5273" y="4863"/>
                    </a:cubicBezTo>
                    <a:cubicBezTo>
                      <a:pt x="4491" y="4863"/>
                      <a:pt x="3604" y="4594"/>
                      <a:pt x="2739" y="3929"/>
                    </a:cubicBezTo>
                    <a:cubicBezTo>
                      <a:pt x="1988" y="3286"/>
                      <a:pt x="1346" y="2536"/>
                      <a:pt x="845" y="1703"/>
                    </a:cubicBezTo>
                    <a:cubicBezTo>
                      <a:pt x="524" y="1155"/>
                      <a:pt x="238" y="584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4" name="Google Shape;7454;p27"/>
              <p:cNvSpPr/>
              <p:nvPr/>
            </p:nvSpPr>
            <p:spPr>
              <a:xfrm>
                <a:off x="8753945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5507" y="0"/>
                    </a:moveTo>
                    <a:cubicBezTo>
                      <a:pt x="5458" y="0"/>
                      <a:pt x="5408" y="1"/>
                      <a:pt x="5358" y="2"/>
                    </a:cubicBezTo>
                    <a:cubicBezTo>
                      <a:pt x="750" y="121"/>
                      <a:pt x="12" y="5371"/>
                      <a:pt x="0" y="6348"/>
                    </a:cubicBezTo>
                    <a:cubicBezTo>
                      <a:pt x="238" y="5764"/>
                      <a:pt x="524" y="5193"/>
                      <a:pt x="845" y="4645"/>
                    </a:cubicBezTo>
                    <a:cubicBezTo>
                      <a:pt x="1346" y="3800"/>
                      <a:pt x="1988" y="3050"/>
                      <a:pt x="2739" y="2419"/>
                    </a:cubicBezTo>
                    <a:cubicBezTo>
                      <a:pt x="3602" y="1750"/>
                      <a:pt x="4487" y="1480"/>
                      <a:pt x="5268" y="1480"/>
                    </a:cubicBezTo>
                    <a:cubicBezTo>
                      <a:pt x="6156" y="1480"/>
                      <a:pt x="6909" y="1829"/>
                      <a:pt x="7346" y="2335"/>
                    </a:cubicBezTo>
                    <a:cubicBezTo>
                      <a:pt x="8430" y="3586"/>
                      <a:pt x="7334" y="4681"/>
                      <a:pt x="7334" y="4681"/>
                    </a:cubicBezTo>
                    <a:cubicBezTo>
                      <a:pt x="7334" y="4681"/>
                      <a:pt x="7751" y="3609"/>
                      <a:pt x="6656" y="3205"/>
                    </a:cubicBezTo>
                    <a:cubicBezTo>
                      <a:pt x="6481" y="3143"/>
                      <a:pt x="6319" y="3114"/>
                      <a:pt x="6170" y="3114"/>
                    </a:cubicBezTo>
                    <a:cubicBezTo>
                      <a:pt x="5517" y="3114"/>
                      <a:pt x="5115" y="3656"/>
                      <a:pt x="4989" y="4276"/>
                    </a:cubicBezTo>
                    <a:cubicBezTo>
                      <a:pt x="4810" y="5169"/>
                      <a:pt x="5441" y="5967"/>
                      <a:pt x="6370" y="6193"/>
                    </a:cubicBezTo>
                    <a:cubicBezTo>
                      <a:pt x="6561" y="6240"/>
                      <a:pt x="6754" y="6262"/>
                      <a:pt x="6946" y="6262"/>
                    </a:cubicBezTo>
                    <a:cubicBezTo>
                      <a:pt x="7342" y="6262"/>
                      <a:pt x="7732" y="6167"/>
                      <a:pt x="8084" y="5991"/>
                    </a:cubicBezTo>
                    <a:cubicBezTo>
                      <a:pt x="8156" y="5955"/>
                      <a:pt x="8227" y="5919"/>
                      <a:pt x="8299" y="5872"/>
                    </a:cubicBezTo>
                    <a:cubicBezTo>
                      <a:pt x="10171" y="4765"/>
                      <a:pt x="9982" y="0"/>
                      <a:pt x="5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5" name="Google Shape;7455;p27"/>
              <p:cNvSpPr/>
              <p:nvPr/>
            </p:nvSpPr>
            <p:spPr>
              <a:xfrm>
                <a:off x="8171428" y="3586858"/>
                <a:ext cx="324754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70" h="6349" extrusionOk="0">
                    <a:moveTo>
                      <a:pt x="10170" y="0"/>
                    </a:moveTo>
                    <a:cubicBezTo>
                      <a:pt x="9920" y="584"/>
                      <a:pt x="9634" y="1155"/>
                      <a:pt x="9324" y="1703"/>
                    </a:cubicBezTo>
                    <a:cubicBezTo>
                      <a:pt x="8812" y="2536"/>
                      <a:pt x="8181" y="3286"/>
                      <a:pt x="7431" y="3929"/>
                    </a:cubicBezTo>
                    <a:cubicBezTo>
                      <a:pt x="6566" y="4594"/>
                      <a:pt x="5679" y="4863"/>
                      <a:pt x="4897" y="4863"/>
                    </a:cubicBezTo>
                    <a:cubicBezTo>
                      <a:pt x="4011" y="4863"/>
                      <a:pt x="3260" y="4518"/>
                      <a:pt x="2824" y="4013"/>
                    </a:cubicBezTo>
                    <a:cubicBezTo>
                      <a:pt x="1740" y="2763"/>
                      <a:pt x="2823" y="1667"/>
                      <a:pt x="2824" y="1667"/>
                    </a:cubicBezTo>
                    <a:lnTo>
                      <a:pt x="2824" y="1667"/>
                    </a:lnTo>
                    <a:cubicBezTo>
                      <a:pt x="2823" y="1667"/>
                      <a:pt x="2419" y="2739"/>
                      <a:pt x="3514" y="3143"/>
                    </a:cubicBezTo>
                    <a:cubicBezTo>
                      <a:pt x="3687" y="3205"/>
                      <a:pt x="3847" y="3234"/>
                      <a:pt x="3995" y="3234"/>
                    </a:cubicBezTo>
                    <a:cubicBezTo>
                      <a:pt x="4641" y="3234"/>
                      <a:pt x="5043" y="2692"/>
                      <a:pt x="5169" y="2072"/>
                    </a:cubicBezTo>
                    <a:cubicBezTo>
                      <a:pt x="5360" y="1179"/>
                      <a:pt x="4717" y="381"/>
                      <a:pt x="3800" y="155"/>
                    </a:cubicBezTo>
                    <a:cubicBezTo>
                      <a:pt x="3611" y="109"/>
                      <a:pt x="3419" y="86"/>
                      <a:pt x="3228" y="86"/>
                    </a:cubicBezTo>
                    <a:cubicBezTo>
                      <a:pt x="2830" y="86"/>
                      <a:pt x="2436" y="184"/>
                      <a:pt x="2073" y="369"/>
                    </a:cubicBezTo>
                    <a:cubicBezTo>
                      <a:pt x="2002" y="405"/>
                      <a:pt x="1931" y="429"/>
                      <a:pt x="1871" y="476"/>
                    </a:cubicBezTo>
                    <a:cubicBezTo>
                      <a:pt x="1" y="1594"/>
                      <a:pt x="176" y="6348"/>
                      <a:pt x="4646" y="6348"/>
                    </a:cubicBezTo>
                    <a:cubicBezTo>
                      <a:pt x="4701" y="6348"/>
                      <a:pt x="4756" y="6348"/>
                      <a:pt x="4812" y="6346"/>
                    </a:cubicBezTo>
                    <a:cubicBezTo>
                      <a:pt x="9420" y="6227"/>
                      <a:pt x="10146" y="976"/>
                      <a:pt x="10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6" name="Google Shape;7456;p27"/>
              <p:cNvSpPr/>
              <p:nvPr/>
            </p:nvSpPr>
            <p:spPr>
              <a:xfrm>
                <a:off x="8171364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4664" y="0"/>
                    </a:moveTo>
                    <a:cubicBezTo>
                      <a:pt x="178" y="0"/>
                      <a:pt x="1" y="4765"/>
                      <a:pt x="1873" y="5872"/>
                    </a:cubicBezTo>
                    <a:cubicBezTo>
                      <a:pt x="1933" y="5919"/>
                      <a:pt x="2004" y="5955"/>
                      <a:pt x="2075" y="5991"/>
                    </a:cubicBezTo>
                    <a:cubicBezTo>
                      <a:pt x="2436" y="6167"/>
                      <a:pt x="2829" y="6262"/>
                      <a:pt x="3225" y="6262"/>
                    </a:cubicBezTo>
                    <a:cubicBezTo>
                      <a:pt x="3418" y="6262"/>
                      <a:pt x="3611" y="6240"/>
                      <a:pt x="3802" y="6193"/>
                    </a:cubicBezTo>
                    <a:cubicBezTo>
                      <a:pt x="4719" y="5967"/>
                      <a:pt x="5362" y="5169"/>
                      <a:pt x="5171" y="4276"/>
                    </a:cubicBezTo>
                    <a:cubicBezTo>
                      <a:pt x="5045" y="3656"/>
                      <a:pt x="4643" y="3114"/>
                      <a:pt x="3997" y="3114"/>
                    </a:cubicBezTo>
                    <a:cubicBezTo>
                      <a:pt x="3849" y="3114"/>
                      <a:pt x="3689" y="3143"/>
                      <a:pt x="3516" y="3205"/>
                    </a:cubicBezTo>
                    <a:cubicBezTo>
                      <a:pt x="2421" y="3609"/>
                      <a:pt x="2826" y="4681"/>
                      <a:pt x="2826" y="4681"/>
                    </a:cubicBezTo>
                    <a:cubicBezTo>
                      <a:pt x="2826" y="4681"/>
                      <a:pt x="1742" y="3586"/>
                      <a:pt x="2814" y="2335"/>
                    </a:cubicBezTo>
                    <a:cubicBezTo>
                      <a:pt x="3257" y="1829"/>
                      <a:pt x="4014" y="1480"/>
                      <a:pt x="4903" y="1480"/>
                    </a:cubicBezTo>
                    <a:cubicBezTo>
                      <a:pt x="5685" y="1480"/>
                      <a:pt x="6569" y="1750"/>
                      <a:pt x="7433" y="2419"/>
                    </a:cubicBezTo>
                    <a:cubicBezTo>
                      <a:pt x="8183" y="3050"/>
                      <a:pt x="8814" y="3800"/>
                      <a:pt x="9314" y="4645"/>
                    </a:cubicBezTo>
                    <a:cubicBezTo>
                      <a:pt x="9648" y="5193"/>
                      <a:pt x="9934" y="5764"/>
                      <a:pt x="10172" y="6348"/>
                    </a:cubicBezTo>
                    <a:cubicBezTo>
                      <a:pt x="10148" y="5371"/>
                      <a:pt x="9422" y="121"/>
                      <a:pt x="4814" y="2"/>
                    </a:cubicBezTo>
                    <a:cubicBezTo>
                      <a:pt x="4763" y="1"/>
                      <a:pt x="4713" y="0"/>
                      <a:pt x="46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7" name="Google Shape;7457;p27"/>
              <p:cNvSpPr/>
              <p:nvPr/>
            </p:nvSpPr>
            <p:spPr>
              <a:xfrm>
                <a:off x="8196559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3890" y="1"/>
                    </a:moveTo>
                    <a:cubicBezTo>
                      <a:pt x="3859" y="1"/>
                      <a:pt x="3828" y="3"/>
                      <a:pt x="3799" y="7"/>
                    </a:cubicBezTo>
                    <a:cubicBezTo>
                      <a:pt x="3287" y="138"/>
                      <a:pt x="2882" y="507"/>
                      <a:pt x="2715" y="995"/>
                    </a:cubicBezTo>
                    <a:cubicBezTo>
                      <a:pt x="2690" y="1051"/>
                      <a:pt x="2662" y="1098"/>
                      <a:pt x="2602" y="1098"/>
                    </a:cubicBezTo>
                    <a:cubicBezTo>
                      <a:pt x="2549" y="1098"/>
                      <a:pt x="2470" y="1060"/>
                      <a:pt x="2346" y="959"/>
                    </a:cubicBezTo>
                    <a:cubicBezTo>
                      <a:pt x="2191" y="828"/>
                      <a:pt x="2001" y="757"/>
                      <a:pt x="1810" y="721"/>
                    </a:cubicBezTo>
                    <a:lnTo>
                      <a:pt x="1810" y="721"/>
                    </a:lnTo>
                    <a:cubicBezTo>
                      <a:pt x="1679" y="1138"/>
                      <a:pt x="2025" y="1471"/>
                      <a:pt x="2025" y="1566"/>
                    </a:cubicBezTo>
                    <a:cubicBezTo>
                      <a:pt x="2025" y="1620"/>
                      <a:pt x="1987" y="1666"/>
                      <a:pt x="1896" y="1666"/>
                    </a:cubicBezTo>
                    <a:cubicBezTo>
                      <a:pt x="1826" y="1666"/>
                      <a:pt x="1724" y="1639"/>
                      <a:pt x="1584" y="1566"/>
                    </a:cubicBezTo>
                    <a:cubicBezTo>
                      <a:pt x="1251" y="1388"/>
                      <a:pt x="858" y="1364"/>
                      <a:pt x="536" y="1114"/>
                    </a:cubicBezTo>
                    <a:cubicBezTo>
                      <a:pt x="334" y="947"/>
                      <a:pt x="155" y="757"/>
                      <a:pt x="1" y="542"/>
                    </a:cubicBezTo>
                    <a:lnTo>
                      <a:pt x="1" y="542"/>
                    </a:lnTo>
                    <a:cubicBezTo>
                      <a:pt x="596" y="3126"/>
                      <a:pt x="3251" y="4376"/>
                      <a:pt x="3977" y="4483"/>
                    </a:cubicBezTo>
                    <a:cubicBezTo>
                      <a:pt x="4116" y="4506"/>
                      <a:pt x="4279" y="4520"/>
                      <a:pt x="4453" y="4520"/>
                    </a:cubicBezTo>
                    <a:cubicBezTo>
                      <a:pt x="5193" y="4520"/>
                      <a:pt x="6140" y="4267"/>
                      <a:pt x="6323" y="3352"/>
                    </a:cubicBezTo>
                    <a:cubicBezTo>
                      <a:pt x="6466" y="2614"/>
                      <a:pt x="6144" y="2162"/>
                      <a:pt x="5906" y="1947"/>
                    </a:cubicBezTo>
                    <a:cubicBezTo>
                      <a:pt x="5754" y="1786"/>
                      <a:pt x="5554" y="1710"/>
                      <a:pt x="5357" y="1710"/>
                    </a:cubicBezTo>
                    <a:cubicBezTo>
                      <a:pt x="5047" y="1710"/>
                      <a:pt x="4741" y="1898"/>
                      <a:pt x="4632" y="2233"/>
                    </a:cubicBezTo>
                    <a:cubicBezTo>
                      <a:pt x="4469" y="2733"/>
                      <a:pt x="4852" y="3223"/>
                      <a:pt x="5355" y="3223"/>
                    </a:cubicBezTo>
                    <a:cubicBezTo>
                      <a:pt x="5402" y="3223"/>
                      <a:pt x="5452" y="3219"/>
                      <a:pt x="5501" y="3209"/>
                    </a:cubicBezTo>
                    <a:lnTo>
                      <a:pt x="5501" y="3209"/>
                    </a:lnTo>
                    <a:cubicBezTo>
                      <a:pt x="5477" y="3388"/>
                      <a:pt x="5370" y="3590"/>
                      <a:pt x="5037" y="3709"/>
                    </a:cubicBezTo>
                    <a:cubicBezTo>
                      <a:pt x="4925" y="3751"/>
                      <a:pt x="4809" y="3770"/>
                      <a:pt x="4692" y="3770"/>
                    </a:cubicBezTo>
                    <a:cubicBezTo>
                      <a:pt x="4071" y="3770"/>
                      <a:pt x="3409" y="3227"/>
                      <a:pt x="3108" y="2566"/>
                    </a:cubicBezTo>
                    <a:cubicBezTo>
                      <a:pt x="2763" y="1769"/>
                      <a:pt x="3203" y="876"/>
                      <a:pt x="3441" y="697"/>
                    </a:cubicBezTo>
                    <a:cubicBezTo>
                      <a:pt x="3501" y="661"/>
                      <a:pt x="3561" y="638"/>
                      <a:pt x="3632" y="626"/>
                    </a:cubicBezTo>
                    <a:cubicBezTo>
                      <a:pt x="3656" y="697"/>
                      <a:pt x="3692" y="769"/>
                      <a:pt x="3739" y="828"/>
                    </a:cubicBezTo>
                    <a:cubicBezTo>
                      <a:pt x="3840" y="941"/>
                      <a:pt x="3958" y="988"/>
                      <a:pt x="4072" y="988"/>
                    </a:cubicBezTo>
                    <a:cubicBezTo>
                      <a:pt x="4415" y="988"/>
                      <a:pt x="4722" y="561"/>
                      <a:pt x="4418" y="221"/>
                    </a:cubicBezTo>
                    <a:cubicBezTo>
                      <a:pt x="4394" y="197"/>
                      <a:pt x="4358" y="173"/>
                      <a:pt x="4334" y="149"/>
                    </a:cubicBezTo>
                    <a:cubicBezTo>
                      <a:pt x="4205" y="50"/>
                      <a:pt x="4043" y="1"/>
                      <a:pt x="38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8" name="Google Shape;7458;p27"/>
              <p:cNvSpPr/>
              <p:nvPr/>
            </p:nvSpPr>
            <p:spPr>
              <a:xfrm>
                <a:off x="8845560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2584" y="1"/>
                    </a:moveTo>
                    <a:cubicBezTo>
                      <a:pt x="2426" y="1"/>
                      <a:pt x="2273" y="50"/>
                      <a:pt x="2144" y="149"/>
                    </a:cubicBezTo>
                    <a:cubicBezTo>
                      <a:pt x="2108" y="173"/>
                      <a:pt x="2072" y="197"/>
                      <a:pt x="2048" y="221"/>
                    </a:cubicBezTo>
                    <a:cubicBezTo>
                      <a:pt x="1744" y="561"/>
                      <a:pt x="2051" y="988"/>
                      <a:pt x="2395" y="988"/>
                    </a:cubicBezTo>
                    <a:cubicBezTo>
                      <a:pt x="2508" y="988"/>
                      <a:pt x="2626" y="941"/>
                      <a:pt x="2727" y="828"/>
                    </a:cubicBezTo>
                    <a:cubicBezTo>
                      <a:pt x="2787" y="769"/>
                      <a:pt x="2822" y="697"/>
                      <a:pt x="2834" y="626"/>
                    </a:cubicBezTo>
                    <a:cubicBezTo>
                      <a:pt x="2906" y="638"/>
                      <a:pt x="2965" y="661"/>
                      <a:pt x="3025" y="697"/>
                    </a:cubicBezTo>
                    <a:cubicBezTo>
                      <a:pt x="3275" y="876"/>
                      <a:pt x="3715" y="1769"/>
                      <a:pt x="3358" y="2566"/>
                    </a:cubicBezTo>
                    <a:cubicBezTo>
                      <a:pt x="3068" y="3227"/>
                      <a:pt x="2398" y="3770"/>
                      <a:pt x="1782" y="3770"/>
                    </a:cubicBezTo>
                    <a:cubicBezTo>
                      <a:pt x="1665" y="3770"/>
                      <a:pt x="1551" y="3751"/>
                      <a:pt x="1441" y="3709"/>
                    </a:cubicBezTo>
                    <a:cubicBezTo>
                      <a:pt x="1096" y="3590"/>
                      <a:pt x="989" y="3388"/>
                      <a:pt x="977" y="3209"/>
                    </a:cubicBezTo>
                    <a:lnTo>
                      <a:pt x="977" y="3209"/>
                    </a:lnTo>
                    <a:cubicBezTo>
                      <a:pt x="1026" y="3219"/>
                      <a:pt x="1074" y="3223"/>
                      <a:pt x="1121" y="3223"/>
                    </a:cubicBezTo>
                    <a:cubicBezTo>
                      <a:pt x="1614" y="3223"/>
                      <a:pt x="1997" y="2733"/>
                      <a:pt x="1834" y="2233"/>
                    </a:cubicBezTo>
                    <a:cubicBezTo>
                      <a:pt x="1725" y="1898"/>
                      <a:pt x="1419" y="1710"/>
                      <a:pt x="1109" y="1710"/>
                    </a:cubicBezTo>
                    <a:cubicBezTo>
                      <a:pt x="912" y="1710"/>
                      <a:pt x="713" y="1786"/>
                      <a:pt x="560" y="1947"/>
                    </a:cubicBezTo>
                    <a:cubicBezTo>
                      <a:pt x="322" y="2162"/>
                      <a:pt x="1" y="2614"/>
                      <a:pt x="155" y="3352"/>
                    </a:cubicBezTo>
                    <a:cubicBezTo>
                      <a:pt x="329" y="4267"/>
                      <a:pt x="1282" y="4520"/>
                      <a:pt x="2024" y="4520"/>
                    </a:cubicBezTo>
                    <a:cubicBezTo>
                      <a:pt x="2199" y="4520"/>
                      <a:pt x="2362" y="4506"/>
                      <a:pt x="2501" y="4483"/>
                    </a:cubicBezTo>
                    <a:cubicBezTo>
                      <a:pt x="3227" y="4376"/>
                      <a:pt x="5870" y="3126"/>
                      <a:pt x="6466" y="542"/>
                    </a:cubicBezTo>
                    <a:lnTo>
                      <a:pt x="6466" y="542"/>
                    </a:lnTo>
                    <a:cubicBezTo>
                      <a:pt x="6323" y="757"/>
                      <a:pt x="6132" y="947"/>
                      <a:pt x="5930" y="1114"/>
                    </a:cubicBezTo>
                    <a:cubicBezTo>
                      <a:pt x="5608" y="1364"/>
                      <a:pt x="5215" y="1388"/>
                      <a:pt x="4894" y="1566"/>
                    </a:cubicBezTo>
                    <a:cubicBezTo>
                      <a:pt x="4749" y="1639"/>
                      <a:pt x="4644" y="1666"/>
                      <a:pt x="4573" y="1666"/>
                    </a:cubicBezTo>
                    <a:cubicBezTo>
                      <a:pt x="4480" y="1666"/>
                      <a:pt x="4442" y="1620"/>
                      <a:pt x="4442" y="1566"/>
                    </a:cubicBezTo>
                    <a:cubicBezTo>
                      <a:pt x="4442" y="1471"/>
                      <a:pt x="4799" y="1138"/>
                      <a:pt x="4668" y="721"/>
                    </a:cubicBezTo>
                    <a:lnTo>
                      <a:pt x="4668" y="721"/>
                    </a:lnTo>
                    <a:cubicBezTo>
                      <a:pt x="4465" y="757"/>
                      <a:pt x="4275" y="828"/>
                      <a:pt x="4120" y="959"/>
                    </a:cubicBezTo>
                    <a:cubicBezTo>
                      <a:pt x="3996" y="1060"/>
                      <a:pt x="3920" y="1098"/>
                      <a:pt x="3868" y="1098"/>
                    </a:cubicBezTo>
                    <a:cubicBezTo>
                      <a:pt x="3810" y="1098"/>
                      <a:pt x="3782" y="1051"/>
                      <a:pt x="3751" y="995"/>
                    </a:cubicBezTo>
                    <a:cubicBezTo>
                      <a:pt x="3584" y="507"/>
                      <a:pt x="3180" y="138"/>
                      <a:pt x="2679" y="7"/>
                    </a:cubicBezTo>
                    <a:cubicBezTo>
                      <a:pt x="2648" y="3"/>
                      <a:pt x="2616" y="1"/>
                      <a:pt x="2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9" name="Google Shape;7459;p27"/>
              <p:cNvSpPr/>
              <p:nvPr/>
            </p:nvSpPr>
            <p:spPr>
              <a:xfrm>
                <a:off x="8196559" y="3920779"/>
                <a:ext cx="206476" cy="14417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5" extrusionOk="0">
                    <a:moveTo>
                      <a:pt x="4438" y="0"/>
                    </a:moveTo>
                    <a:cubicBezTo>
                      <a:pt x="4269" y="0"/>
                      <a:pt x="4112" y="13"/>
                      <a:pt x="3977" y="33"/>
                    </a:cubicBezTo>
                    <a:cubicBezTo>
                      <a:pt x="3251" y="140"/>
                      <a:pt x="596" y="1390"/>
                      <a:pt x="1" y="3974"/>
                    </a:cubicBezTo>
                    <a:cubicBezTo>
                      <a:pt x="155" y="3759"/>
                      <a:pt x="334" y="3569"/>
                      <a:pt x="536" y="3402"/>
                    </a:cubicBezTo>
                    <a:cubicBezTo>
                      <a:pt x="858" y="3152"/>
                      <a:pt x="1251" y="3128"/>
                      <a:pt x="1584" y="2950"/>
                    </a:cubicBezTo>
                    <a:cubicBezTo>
                      <a:pt x="1720" y="2879"/>
                      <a:pt x="1820" y="2853"/>
                      <a:pt x="1890" y="2853"/>
                    </a:cubicBezTo>
                    <a:cubicBezTo>
                      <a:pt x="1985" y="2853"/>
                      <a:pt x="2025" y="2901"/>
                      <a:pt x="2025" y="2950"/>
                    </a:cubicBezTo>
                    <a:cubicBezTo>
                      <a:pt x="2025" y="3045"/>
                      <a:pt x="1679" y="3378"/>
                      <a:pt x="1810" y="3795"/>
                    </a:cubicBezTo>
                    <a:cubicBezTo>
                      <a:pt x="2001" y="3759"/>
                      <a:pt x="2191" y="3676"/>
                      <a:pt x="2346" y="3557"/>
                    </a:cubicBezTo>
                    <a:cubicBezTo>
                      <a:pt x="2470" y="3455"/>
                      <a:pt x="2549" y="3418"/>
                      <a:pt x="2602" y="3418"/>
                    </a:cubicBezTo>
                    <a:cubicBezTo>
                      <a:pt x="2662" y="3418"/>
                      <a:pt x="2690" y="3465"/>
                      <a:pt x="2715" y="3521"/>
                    </a:cubicBezTo>
                    <a:cubicBezTo>
                      <a:pt x="2882" y="4009"/>
                      <a:pt x="3287" y="4378"/>
                      <a:pt x="3799" y="4509"/>
                    </a:cubicBezTo>
                    <a:cubicBezTo>
                      <a:pt x="3825" y="4513"/>
                      <a:pt x="3852" y="4515"/>
                      <a:pt x="3879" y="4515"/>
                    </a:cubicBezTo>
                    <a:cubicBezTo>
                      <a:pt x="4036" y="4515"/>
                      <a:pt x="4202" y="4458"/>
                      <a:pt x="4334" y="4366"/>
                    </a:cubicBezTo>
                    <a:cubicBezTo>
                      <a:pt x="4358" y="4343"/>
                      <a:pt x="4394" y="4319"/>
                      <a:pt x="4418" y="4295"/>
                    </a:cubicBezTo>
                    <a:cubicBezTo>
                      <a:pt x="4755" y="3958"/>
                      <a:pt x="4437" y="3508"/>
                      <a:pt x="4086" y="3508"/>
                    </a:cubicBezTo>
                    <a:cubicBezTo>
                      <a:pt x="3966" y="3508"/>
                      <a:pt x="3842" y="3560"/>
                      <a:pt x="3739" y="3688"/>
                    </a:cubicBezTo>
                    <a:cubicBezTo>
                      <a:pt x="3692" y="3747"/>
                      <a:pt x="3656" y="3819"/>
                      <a:pt x="3632" y="3890"/>
                    </a:cubicBezTo>
                    <a:cubicBezTo>
                      <a:pt x="3561" y="3878"/>
                      <a:pt x="3501" y="3854"/>
                      <a:pt x="3441" y="3819"/>
                    </a:cubicBezTo>
                    <a:cubicBezTo>
                      <a:pt x="3203" y="3640"/>
                      <a:pt x="2763" y="2735"/>
                      <a:pt x="3108" y="1949"/>
                    </a:cubicBezTo>
                    <a:cubicBezTo>
                      <a:pt x="3409" y="1289"/>
                      <a:pt x="4071" y="745"/>
                      <a:pt x="4692" y="745"/>
                    </a:cubicBezTo>
                    <a:cubicBezTo>
                      <a:pt x="4809" y="745"/>
                      <a:pt x="4925" y="765"/>
                      <a:pt x="5037" y="806"/>
                    </a:cubicBezTo>
                    <a:cubicBezTo>
                      <a:pt x="5370" y="926"/>
                      <a:pt x="5477" y="1140"/>
                      <a:pt x="5501" y="1307"/>
                    </a:cubicBezTo>
                    <a:cubicBezTo>
                      <a:pt x="5452" y="1297"/>
                      <a:pt x="5402" y="1293"/>
                      <a:pt x="5355" y="1293"/>
                    </a:cubicBezTo>
                    <a:cubicBezTo>
                      <a:pt x="4852" y="1293"/>
                      <a:pt x="4469" y="1783"/>
                      <a:pt x="4632" y="2283"/>
                    </a:cubicBezTo>
                    <a:cubicBezTo>
                      <a:pt x="4741" y="2618"/>
                      <a:pt x="5047" y="2806"/>
                      <a:pt x="5357" y="2806"/>
                    </a:cubicBezTo>
                    <a:cubicBezTo>
                      <a:pt x="5554" y="2806"/>
                      <a:pt x="5754" y="2730"/>
                      <a:pt x="5906" y="2569"/>
                    </a:cubicBezTo>
                    <a:cubicBezTo>
                      <a:pt x="6144" y="2354"/>
                      <a:pt x="6466" y="1914"/>
                      <a:pt x="6323" y="1164"/>
                    </a:cubicBezTo>
                    <a:cubicBezTo>
                      <a:pt x="6138" y="242"/>
                      <a:pt x="5180" y="0"/>
                      <a:pt x="44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0" name="Google Shape;7460;p27"/>
              <p:cNvSpPr/>
              <p:nvPr/>
            </p:nvSpPr>
            <p:spPr>
              <a:xfrm>
                <a:off x="8845560" y="3920779"/>
                <a:ext cx="206476" cy="1440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2" extrusionOk="0">
                    <a:moveTo>
                      <a:pt x="2039" y="0"/>
                    </a:moveTo>
                    <a:cubicBezTo>
                      <a:pt x="1295" y="0"/>
                      <a:pt x="330" y="242"/>
                      <a:pt x="155" y="1164"/>
                    </a:cubicBezTo>
                    <a:cubicBezTo>
                      <a:pt x="1" y="1914"/>
                      <a:pt x="322" y="2354"/>
                      <a:pt x="560" y="2569"/>
                    </a:cubicBezTo>
                    <a:cubicBezTo>
                      <a:pt x="713" y="2730"/>
                      <a:pt x="912" y="2806"/>
                      <a:pt x="1109" y="2806"/>
                    </a:cubicBezTo>
                    <a:cubicBezTo>
                      <a:pt x="1419" y="2806"/>
                      <a:pt x="1725" y="2618"/>
                      <a:pt x="1834" y="2283"/>
                    </a:cubicBezTo>
                    <a:cubicBezTo>
                      <a:pt x="1997" y="1783"/>
                      <a:pt x="1614" y="1293"/>
                      <a:pt x="1121" y="1293"/>
                    </a:cubicBezTo>
                    <a:cubicBezTo>
                      <a:pt x="1074" y="1293"/>
                      <a:pt x="1026" y="1297"/>
                      <a:pt x="977" y="1307"/>
                    </a:cubicBezTo>
                    <a:cubicBezTo>
                      <a:pt x="989" y="1140"/>
                      <a:pt x="1096" y="926"/>
                      <a:pt x="1441" y="806"/>
                    </a:cubicBezTo>
                    <a:cubicBezTo>
                      <a:pt x="1551" y="765"/>
                      <a:pt x="1665" y="745"/>
                      <a:pt x="1782" y="745"/>
                    </a:cubicBezTo>
                    <a:cubicBezTo>
                      <a:pt x="2398" y="745"/>
                      <a:pt x="3068" y="1289"/>
                      <a:pt x="3358" y="1949"/>
                    </a:cubicBezTo>
                    <a:cubicBezTo>
                      <a:pt x="3715" y="2735"/>
                      <a:pt x="3275" y="3640"/>
                      <a:pt x="3025" y="3819"/>
                    </a:cubicBezTo>
                    <a:cubicBezTo>
                      <a:pt x="2965" y="3854"/>
                      <a:pt x="2906" y="3878"/>
                      <a:pt x="2834" y="3890"/>
                    </a:cubicBezTo>
                    <a:cubicBezTo>
                      <a:pt x="2822" y="3807"/>
                      <a:pt x="2787" y="3735"/>
                      <a:pt x="2727" y="3688"/>
                    </a:cubicBezTo>
                    <a:cubicBezTo>
                      <a:pt x="2623" y="3559"/>
                      <a:pt x="2498" y="3506"/>
                      <a:pt x="2377" y="3506"/>
                    </a:cubicBezTo>
                    <a:cubicBezTo>
                      <a:pt x="2027" y="3506"/>
                      <a:pt x="1712" y="3950"/>
                      <a:pt x="2048" y="4295"/>
                    </a:cubicBezTo>
                    <a:cubicBezTo>
                      <a:pt x="2072" y="4319"/>
                      <a:pt x="2108" y="4343"/>
                      <a:pt x="2132" y="4366"/>
                    </a:cubicBezTo>
                    <a:cubicBezTo>
                      <a:pt x="2271" y="4463"/>
                      <a:pt x="2449" y="4511"/>
                      <a:pt x="2622" y="4511"/>
                    </a:cubicBezTo>
                    <a:cubicBezTo>
                      <a:pt x="2641" y="4511"/>
                      <a:pt x="2660" y="4510"/>
                      <a:pt x="2679" y="4509"/>
                    </a:cubicBezTo>
                    <a:cubicBezTo>
                      <a:pt x="3180" y="4378"/>
                      <a:pt x="3584" y="4009"/>
                      <a:pt x="3751" y="3521"/>
                    </a:cubicBezTo>
                    <a:cubicBezTo>
                      <a:pt x="3782" y="3465"/>
                      <a:pt x="3810" y="3418"/>
                      <a:pt x="3868" y="3418"/>
                    </a:cubicBezTo>
                    <a:cubicBezTo>
                      <a:pt x="3920" y="3418"/>
                      <a:pt x="3996" y="3455"/>
                      <a:pt x="4120" y="3557"/>
                    </a:cubicBezTo>
                    <a:cubicBezTo>
                      <a:pt x="4275" y="3676"/>
                      <a:pt x="4465" y="3759"/>
                      <a:pt x="4656" y="3795"/>
                    </a:cubicBezTo>
                    <a:cubicBezTo>
                      <a:pt x="4787" y="3378"/>
                      <a:pt x="4442" y="3045"/>
                      <a:pt x="4442" y="2950"/>
                    </a:cubicBezTo>
                    <a:cubicBezTo>
                      <a:pt x="4442" y="2896"/>
                      <a:pt x="4480" y="2850"/>
                      <a:pt x="4571" y="2850"/>
                    </a:cubicBezTo>
                    <a:cubicBezTo>
                      <a:pt x="4641" y="2850"/>
                      <a:pt x="4742" y="2877"/>
                      <a:pt x="4882" y="2950"/>
                    </a:cubicBezTo>
                    <a:cubicBezTo>
                      <a:pt x="5215" y="3128"/>
                      <a:pt x="5608" y="3152"/>
                      <a:pt x="5930" y="3402"/>
                    </a:cubicBezTo>
                    <a:cubicBezTo>
                      <a:pt x="6132" y="3569"/>
                      <a:pt x="6311" y="3759"/>
                      <a:pt x="6466" y="3962"/>
                    </a:cubicBezTo>
                    <a:cubicBezTo>
                      <a:pt x="5870" y="1390"/>
                      <a:pt x="3227" y="140"/>
                      <a:pt x="2501" y="33"/>
                    </a:cubicBezTo>
                    <a:cubicBezTo>
                      <a:pt x="2366" y="13"/>
                      <a:pt x="2209" y="0"/>
                      <a:pt x="20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1" name="Google Shape;7461;p27"/>
              <p:cNvSpPr/>
              <p:nvPr/>
            </p:nvSpPr>
            <p:spPr>
              <a:xfrm>
                <a:off x="895467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4049" y="0"/>
                    </a:moveTo>
                    <a:cubicBezTo>
                      <a:pt x="1477" y="596"/>
                      <a:pt x="227" y="3251"/>
                      <a:pt x="120" y="3977"/>
                    </a:cubicBezTo>
                    <a:cubicBezTo>
                      <a:pt x="1" y="4703"/>
                      <a:pt x="120" y="6096"/>
                      <a:pt x="1251" y="6323"/>
                    </a:cubicBezTo>
                    <a:cubicBezTo>
                      <a:pt x="1382" y="6350"/>
                      <a:pt x="1504" y="6362"/>
                      <a:pt x="1617" y="6362"/>
                    </a:cubicBezTo>
                    <a:cubicBezTo>
                      <a:pt x="2142" y="6362"/>
                      <a:pt x="2479" y="6102"/>
                      <a:pt x="2656" y="5906"/>
                    </a:cubicBezTo>
                    <a:cubicBezTo>
                      <a:pt x="3072" y="5513"/>
                      <a:pt x="2918" y="4823"/>
                      <a:pt x="2370" y="4644"/>
                    </a:cubicBezTo>
                    <a:cubicBezTo>
                      <a:pt x="2289" y="4617"/>
                      <a:pt x="2208" y="4605"/>
                      <a:pt x="2130" y="4605"/>
                    </a:cubicBezTo>
                    <a:cubicBezTo>
                      <a:pt x="1678" y="4605"/>
                      <a:pt x="1302" y="5014"/>
                      <a:pt x="1394" y="5501"/>
                    </a:cubicBezTo>
                    <a:cubicBezTo>
                      <a:pt x="1215" y="5477"/>
                      <a:pt x="1013" y="5382"/>
                      <a:pt x="894" y="5037"/>
                    </a:cubicBezTo>
                    <a:cubicBezTo>
                      <a:pt x="632" y="4346"/>
                      <a:pt x="1251" y="3465"/>
                      <a:pt x="2037" y="3120"/>
                    </a:cubicBezTo>
                    <a:cubicBezTo>
                      <a:pt x="2248" y="3024"/>
                      <a:pt x="2466" y="2986"/>
                      <a:pt x="2677" y="2986"/>
                    </a:cubicBezTo>
                    <a:cubicBezTo>
                      <a:pt x="3251" y="2986"/>
                      <a:pt x="3763" y="3270"/>
                      <a:pt x="3894" y="3453"/>
                    </a:cubicBezTo>
                    <a:cubicBezTo>
                      <a:pt x="3942" y="3501"/>
                      <a:pt x="3965" y="3572"/>
                      <a:pt x="3977" y="3644"/>
                    </a:cubicBezTo>
                    <a:cubicBezTo>
                      <a:pt x="3894" y="3656"/>
                      <a:pt x="3823" y="3691"/>
                      <a:pt x="3763" y="3739"/>
                    </a:cubicBezTo>
                    <a:cubicBezTo>
                      <a:pt x="3408" y="4056"/>
                      <a:pt x="3705" y="4542"/>
                      <a:pt x="4068" y="4542"/>
                    </a:cubicBezTo>
                    <a:cubicBezTo>
                      <a:pt x="4168" y="4542"/>
                      <a:pt x="4272" y="4505"/>
                      <a:pt x="4370" y="4418"/>
                    </a:cubicBezTo>
                    <a:cubicBezTo>
                      <a:pt x="4406" y="4394"/>
                      <a:pt x="4430" y="4370"/>
                      <a:pt x="4454" y="4334"/>
                    </a:cubicBezTo>
                    <a:cubicBezTo>
                      <a:pt x="4561" y="4180"/>
                      <a:pt x="4608" y="3989"/>
                      <a:pt x="4596" y="3799"/>
                    </a:cubicBezTo>
                    <a:cubicBezTo>
                      <a:pt x="4465" y="3287"/>
                      <a:pt x="4096" y="2882"/>
                      <a:pt x="3608" y="2727"/>
                    </a:cubicBezTo>
                    <a:cubicBezTo>
                      <a:pt x="3501" y="2667"/>
                      <a:pt x="3418" y="2608"/>
                      <a:pt x="3632" y="2346"/>
                    </a:cubicBezTo>
                    <a:cubicBezTo>
                      <a:pt x="3763" y="2191"/>
                      <a:pt x="3846" y="2013"/>
                      <a:pt x="3870" y="1810"/>
                    </a:cubicBezTo>
                    <a:cubicBezTo>
                      <a:pt x="3806" y="1789"/>
                      <a:pt x="3743" y="1781"/>
                      <a:pt x="3683" y="1781"/>
                    </a:cubicBezTo>
                    <a:cubicBezTo>
                      <a:pt x="3365" y="1781"/>
                      <a:pt x="3117" y="2025"/>
                      <a:pt x="3037" y="2025"/>
                    </a:cubicBezTo>
                    <a:cubicBezTo>
                      <a:pt x="3032" y="2025"/>
                      <a:pt x="3028" y="2025"/>
                      <a:pt x="3024" y="2025"/>
                    </a:cubicBezTo>
                    <a:cubicBezTo>
                      <a:pt x="2936" y="2025"/>
                      <a:pt x="2878" y="1902"/>
                      <a:pt x="3037" y="1584"/>
                    </a:cubicBezTo>
                    <a:cubicBezTo>
                      <a:pt x="3215" y="1251"/>
                      <a:pt x="3239" y="858"/>
                      <a:pt x="3489" y="536"/>
                    </a:cubicBezTo>
                    <a:cubicBezTo>
                      <a:pt x="3644" y="334"/>
                      <a:pt x="3834" y="155"/>
                      <a:pt x="40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2" name="Google Shape;7462;p27"/>
              <p:cNvSpPr/>
              <p:nvPr/>
            </p:nvSpPr>
            <p:spPr>
              <a:xfrm>
                <a:off x="895467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1605" y="1"/>
                    </a:moveTo>
                    <a:cubicBezTo>
                      <a:pt x="1495" y="1"/>
                      <a:pt x="1377" y="12"/>
                      <a:pt x="1251" y="36"/>
                    </a:cubicBezTo>
                    <a:cubicBezTo>
                      <a:pt x="120" y="262"/>
                      <a:pt x="1" y="1655"/>
                      <a:pt x="120" y="2382"/>
                    </a:cubicBezTo>
                    <a:cubicBezTo>
                      <a:pt x="227" y="3108"/>
                      <a:pt x="1477" y="5763"/>
                      <a:pt x="4049" y="6346"/>
                    </a:cubicBezTo>
                    <a:cubicBezTo>
                      <a:pt x="3834" y="6204"/>
                      <a:pt x="3644" y="6025"/>
                      <a:pt x="3489" y="5811"/>
                    </a:cubicBezTo>
                    <a:cubicBezTo>
                      <a:pt x="3239" y="5501"/>
                      <a:pt x="3215" y="5108"/>
                      <a:pt x="3037" y="4775"/>
                    </a:cubicBezTo>
                    <a:cubicBezTo>
                      <a:pt x="2870" y="4441"/>
                      <a:pt x="2941" y="4322"/>
                      <a:pt x="3037" y="4322"/>
                    </a:cubicBezTo>
                    <a:cubicBezTo>
                      <a:pt x="3117" y="4332"/>
                      <a:pt x="3365" y="4578"/>
                      <a:pt x="3683" y="4578"/>
                    </a:cubicBezTo>
                    <a:cubicBezTo>
                      <a:pt x="3743" y="4578"/>
                      <a:pt x="3806" y="4569"/>
                      <a:pt x="3870" y="4549"/>
                    </a:cubicBezTo>
                    <a:cubicBezTo>
                      <a:pt x="3846" y="4346"/>
                      <a:pt x="3763" y="4168"/>
                      <a:pt x="3632" y="4013"/>
                    </a:cubicBezTo>
                    <a:cubicBezTo>
                      <a:pt x="3418" y="3751"/>
                      <a:pt x="3501" y="3691"/>
                      <a:pt x="3608" y="3632"/>
                    </a:cubicBezTo>
                    <a:cubicBezTo>
                      <a:pt x="4096" y="3465"/>
                      <a:pt x="4465" y="3060"/>
                      <a:pt x="4596" y="2560"/>
                    </a:cubicBezTo>
                    <a:cubicBezTo>
                      <a:pt x="4608" y="2370"/>
                      <a:pt x="4561" y="2179"/>
                      <a:pt x="4454" y="2025"/>
                    </a:cubicBezTo>
                    <a:cubicBezTo>
                      <a:pt x="4430" y="1989"/>
                      <a:pt x="4406" y="1965"/>
                      <a:pt x="4370" y="1929"/>
                    </a:cubicBezTo>
                    <a:cubicBezTo>
                      <a:pt x="4275" y="1846"/>
                      <a:pt x="4172" y="1811"/>
                      <a:pt x="4074" y="1811"/>
                    </a:cubicBezTo>
                    <a:cubicBezTo>
                      <a:pt x="3708" y="1811"/>
                      <a:pt x="3406" y="2301"/>
                      <a:pt x="3763" y="2620"/>
                    </a:cubicBezTo>
                    <a:cubicBezTo>
                      <a:pt x="3823" y="2667"/>
                      <a:pt x="3894" y="2703"/>
                      <a:pt x="3977" y="2715"/>
                    </a:cubicBezTo>
                    <a:cubicBezTo>
                      <a:pt x="3965" y="2787"/>
                      <a:pt x="3942" y="2858"/>
                      <a:pt x="3894" y="2906"/>
                    </a:cubicBezTo>
                    <a:cubicBezTo>
                      <a:pt x="3763" y="3088"/>
                      <a:pt x="3251" y="3373"/>
                      <a:pt x="2677" y="3373"/>
                    </a:cubicBezTo>
                    <a:cubicBezTo>
                      <a:pt x="2466" y="3373"/>
                      <a:pt x="2248" y="3335"/>
                      <a:pt x="2037" y="3239"/>
                    </a:cubicBezTo>
                    <a:cubicBezTo>
                      <a:pt x="1251" y="2894"/>
                      <a:pt x="632" y="2013"/>
                      <a:pt x="882" y="1322"/>
                    </a:cubicBezTo>
                    <a:cubicBezTo>
                      <a:pt x="1013" y="977"/>
                      <a:pt x="1215" y="882"/>
                      <a:pt x="1394" y="858"/>
                    </a:cubicBezTo>
                    <a:lnTo>
                      <a:pt x="1394" y="858"/>
                    </a:lnTo>
                    <a:cubicBezTo>
                      <a:pt x="1302" y="1345"/>
                      <a:pt x="1678" y="1754"/>
                      <a:pt x="2130" y="1754"/>
                    </a:cubicBezTo>
                    <a:cubicBezTo>
                      <a:pt x="2208" y="1754"/>
                      <a:pt x="2289" y="1741"/>
                      <a:pt x="2370" y="1715"/>
                    </a:cubicBezTo>
                    <a:cubicBezTo>
                      <a:pt x="2918" y="1536"/>
                      <a:pt x="3072" y="846"/>
                      <a:pt x="2656" y="453"/>
                    </a:cubicBezTo>
                    <a:cubicBezTo>
                      <a:pt x="2478" y="256"/>
                      <a:pt x="2137" y="1"/>
                      <a:pt x="1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3" name="Google Shape;7463;p27"/>
              <p:cNvSpPr/>
              <p:nvPr/>
            </p:nvSpPr>
            <p:spPr>
              <a:xfrm>
                <a:off x="814674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75" y="155"/>
                      <a:pt x="965" y="334"/>
                      <a:pt x="1132" y="536"/>
                    </a:cubicBezTo>
                    <a:cubicBezTo>
                      <a:pt x="1382" y="858"/>
                      <a:pt x="1406" y="1251"/>
                      <a:pt x="1572" y="1584"/>
                    </a:cubicBezTo>
                    <a:cubicBezTo>
                      <a:pt x="1743" y="1902"/>
                      <a:pt x="1675" y="2025"/>
                      <a:pt x="1585" y="2025"/>
                    </a:cubicBezTo>
                    <a:cubicBezTo>
                      <a:pt x="1581" y="2025"/>
                      <a:pt x="1577" y="2025"/>
                      <a:pt x="1572" y="2025"/>
                    </a:cubicBezTo>
                    <a:cubicBezTo>
                      <a:pt x="1492" y="2025"/>
                      <a:pt x="1253" y="1781"/>
                      <a:pt x="931" y="1781"/>
                    </a:cubicBezTo>
                    <a:cubicBezTo>
                      <a:pt x="869" y="1781"/>
                      <a:pt x="805" y="1789"/>
                      <a:pt x="739" y="1810"/>
                    </a:cubicBezTo>
                    <a:cubicBezTo>
                      <a:pt x="763" y="2013"/>
                      <a:pt x="846" y="2191"/>
                      <a:pt x="977" y="2346"/>
                    </a:cubicBezTo>
                    <a:cubicBezTo>
                      <a:pt x="1191" y="2608"/>
                      <a:pt x="1120" y="2667"/>
                      <a:pt x="1013" y="2727"/>
                    </a:cubicBezTo>
                    <a:cubicBezTo>
                      <a:pt x="525" y="2882"/>
                      <a:pt x="144" y="3287"/>
                      <a:pt x="25" y="3799"/>
                    </a:cubicBezTo>
                    <a:cubicBezTo>
                      <a:pt x="1" y="3989"/>
                      <a:pt x="48" y="4180"/>
                      <a:pt x="168" y="4334"/>
                    </a:cubicBezTo>
                    <a:cubicBezTo>
                      <a:pt x="179" y="4370"/>
                      <a:pt x="203" y="4394"/>
                      <a:pt x="239" y="4418"/>
                    </a:cubicBezTo>
                    <a:cubicBezTo>
                      <a:pt x="334" y="4495"/>
                      <a:pt x="434" y="4528"/>
                      <a:pt x="529" y="4528"/>
                    </a:cubicBezTo>
                    <a:cubicBezTo>
                      <a:pt x="887" y="4528"/>
                      <a:pt x="1176" y="4059"/>
                      <a:pt x="846" y="3739"/>
                    </a:cubicBezTo>
                    <a:cubicBezTo>
                      <a:pt x="787" y="3691"/>
                      <a:pt x="715" y="3656"/>
                      <a:pt x="644" y="3644"/>
                    </a:cubicBezTo>
                    <a:cubicBezTo>
                      <a:pt x="644" y="3572"/>
                      <a:pt x="668" y="3501"/>
                      <a:pt x="715" y="3453"/>
                    </a:cubicBezTo>
                    <a:cubicBezTo>
                      <a:pt x="846" y="3270"/>
                      <a:pt x="1359" y="2986"/>
                      <a:pt x="1932" y="2986"/>
                    </a:cubicBezTo>
                    <a:cubicBezTo>
                      <a:pt x="2143" y="2986"/>
                      <a:pt x="2362" y="3024"/>
                      <a:pt x="2573" y="3120"/>
                    </a:cubicBezTo>
                    <a:cubicBezTo>
                      <a:pt x="3370" y="3465"/>
                      <a:pt x="3978" y="4346"/>
                      <a:pt x="3728" y="5037"/>
                    </a:cubicBezTo>
                    <a:cubicBezTo>
                      <a:pt x="3597" y="5382"/>
                      <a:pt x="3394" y="5477"/>
                      <a:pt x="3216" y="5501"/>
                    </a:cubicBezTo>
                    <a:cubicBezTo>
                      <a:pt x="3307" y="5014"/>
                      <a:pt x="2931" y="4605"/>
                      <a:pt x="2480" y="4605"/>
                    </a:cubicBezTo>
                    <a:cubicBezTo>
                      <a:pt x="2401" y="4605"/>
                      <a:pt x="2320" y="4617"/>
                      <a:pt x="2239" y="4644"/>
                    </a:cubicBezTo>
                    <a:cubicBezTo>
                      <a:pt x="1703" y="4823"/>
                      <a:pt x="1549" y="5513"/>
                      <a:pt x="1965" y="5906"/>
                    </a:cubicBezTo>
                    <a:cubicBezTo>
                      <a:pt x="2142" y="6102"/>
                      <a:pt x="2471" y="6362"/>
                      <a:pt x="3000" y="6362"/>
                    </a:cubicBezTo>
                    <a:cubicBezTo>
                      <a:pt x="3114" y="6362"/>
                      <a:pt x="3237" y="6350"/>
                      <a:pt x="3370" y="6323"/>
                    </a:cubicBezTo>
                    <a:cubicBezTo>
                      <a:pt x="4501" y="6096"/>
                      <a:pt x="4609" y="4703"/>
                      <a:pt x="4501" y="3977"/>
                    </a:cubicBezTo>
                    <a:cubicBezTo>
                      <a:pt x="4382" y="3251"/>
                      <a:pt x="3144" y="596"/>
                      <a:pt x="5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4" name="Google Shape;7464;p27"/>
              <p:cNvSpPr/>
              <p:nvPr/>
            </p:nvSpPr>
            <p:spPr>
              <a:xfrm>
                <a:off x="814674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3012" y="1"/>
                    </a:moveTo>
                    <a:cubicBezTo>
                      <a:pt x="2476" y="1"/>
                      <a:pt x="2143" y="256"/>
                      <a:pt x="1965" y="453"/>
                    </a:cubicBezTo>
                    <a:cubicBezTo>
                      <a:pt x="1549" y="846"/>
                      <a:pt x="1703" y="1536"/>
                      <a:pt x="2239" y="1715"/>
                    </a:cubicBezTo>
                    <a:cubicBezTo>
                      <a:pt x="2320" y="1741"/>
                      <a:pt x="2401" y="1754"/>
                      <a:pt x="2480" y="1754"/>
                    </a:cubicBezTo>
                    <a:cubicBezTo>
                      <a:pt x="2931" y="1754"/>
                      <a:pt x="3307" y="1345"/>
                      <a:pt x="3216" y="858"/>
                    </a:cubicBezTo>
                    <a:lnTo>
                      <a:pt x="3216" y="858"/>
                    </a:lnTo>
                    <a:cubicBezTo>
                      <a:pt x="3394" y="882"/>
                      <a:pt x="3597" y="977"/>
                      <a:pt x="3728" y="1322"/>
                    </a:cubicBezTo>
                    <a:cubicBezTo>
                      <a:pt x="3978" y="2013"/>
                      <a:pt x="3370" y="2894"/>
                      <a:pt x="2573" y="3239"/>
                    </a:cubicBezTo>
                    <a:cubicBezTo>
                      <a:pt x="2362" y="3335"/>
                      <a:pt x="2143" y="3373"/>
                      <a:pt x="1932" y="3373"/>
                    </a:cubicBezTo>
                    <a:cubicBezTo>
                      <a:pt x="1359" y="3373"/>
                      <a:pt x="846" y="3088"/>
                      <a:pt x="715" y="2906"/>
                    </a:cubicBezTo>
                    <a:cubicBezTo>
                      <a:pt x="668" y="2858"/>
                      <a:pt x="644" y="2787"/>
                      <a:pt x="644" y="2715"/>
                    </a:cubicBezTo>
                    <a:cubicBezTo>
                      <a:pt x="715" y="2703"/>
                      <a:pt x="787" y="2667"/>
                      <a:pt x="846" y="2620"/>
                    </a:cubicBezTo>
                    <a:cubicBezTo>
                      <a:pt x="1177" y="2289"/>
                      <a:pt x="885" y="1824"/>
                      <a:pt x="525" y="1824"/>
                    </a:cubicBezTo>
                    <a:cubicBezTo>
                      <a:pt x="431" y="1824"/>
                      <a:pt x="333" y="1855"/>
                      <a:pt x="239" y="1929"/>
                    </a:cubicBezTo>
                    <a:cubicBezTo>
                      <a:pt x="203" y="1965"/>
                      <a:pt x="179" y="1989"/>
                      <a:pt x="168" y="2025"/>
                    </a:cubicBezTo>
                    <a:cubicBezTo>
                      <a:pt x="48" y="2179"/>
                      <a:pt x="1" y="2370"/>
                      <a:pt x="25" y="2560"/>
                    </a:cubicBezTo>
                    <a:cubicBezTo>
                      <a:pt x="144" y="3060"/>
                      <a:pt x="525" y="3465"/>
                      <a:pt x="1013" y="3632"/>
                    </a:cubicBezTo>
                    <a:cubicBezTo>
                      <a:pt x="1120" y="3691"/>
                      <a:pt x="1191" y="3751"/>
                      <a:pt x="977" y="4013"/>
                    </a:cubicBezTo>
                    <a:cubicBezTo>
                      <a:pt x="846" y="4168"/>
                      <a:pt x="763" y="4346"/>
                      <a:pt x="739" y="4549"/>
                    </a:cubicBezTo>
                    <a:cubicBezTo>
                      <a:pt x="805" y="4569"/>
                      <a:pt x="869" y="4578"/>
                      <a:pt x="930" y="4578"/>
                    </a:cubicBezTo>
                    <a:cubicBezTo>
                      <a:pt x="1252" y="4578"/>
                      <a:pt x="1492" y="4332"/>
                      <a:pt x="1572" y="4322"/>
                    </a:cubicBezTo>
                    <a:cubicBezTo>
                      <a:pt x="1668" y="4322"/>
                      <a:pt x="1751" y="4441"/>
                      <a:pt x="1572" y="4775"/>
                    </a:cubicBezTo>
                    <a:cubicBezTo>
                      <a:pt x="1406" y="5108"/>
                      <a:pt x="1382" y="5501"/>
                      <a:pt x="1132" y="5811"/>
                    </a:cubicBezTo>
                    <a:cubicBezTo>
                      <a:pt x="965" y="6025"/>
                      <a:pt x="775" y="6204"/>
                      <a:pt x="560" y="6346"/>
                    </a:cubicBezTo>
                    <a:cubicBezTo>
                      <a:pt x="3144" y="5763"/>
                      <a:pt x="4382" y="3108"/>
                      <a:pt x="4501" y="2382"/>
                    </a:cubicBezTo>
                    <a:cubicBezTo>
                      <a:pt x="4609" y="1655"/>
                      <a:pt x="4501" y="262"/>
                      <a:pt x="3370" y="36"/>
                    </a:cubicBezTo>
                    <a:cubicBezTo>
                      <a:pt x="3242" y="12"/>
                      <a:pt x="3123" y="1"/>
                      <a:pt x="30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5" name="Google Shape;7465;p27"/>
              <p:cNvSpPr/>
              <p:nvPr/>
            </p:nvSpPr>
            <p:spPr>
              <a:xfrm>
                <a:off x="8475012" y="3464268"/>
                <a:ext cx="82386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9" extrusionOk="0">
                    <a:moveTo>
                      <a:pt x="1204" y="1"/>
                    </a:moveTo>
                    <a:cubicBezTo>
                      <a:pt x="743" y="1"/>
                      <a:pt x="0" y="440"/>
                      <a:pt x="496" y="1422"/>
                    </a:cubicBezTo>
                    <a:cubicBezTo>
                      <a:pt x="1014" y="2469"/>
                      <a:pt x="2305" y="2518"/>
                      <a:pt x="2542" y="2518"/>
                    </a:cubicBezTo>
                    <a:cubicBezTo>
                      <a:pt x="2566" y="2518"/>
                      <a:pt x="2580" y="2518"/>
                      <a:pt x="2580" y="2518"/>
                    </a:cubicBezTo>
                    <a:cubicBezTo>
                      <a:pt x="2580" y="2518"/>
                      <a:pt x="1365" y="2148"/>
                      <a:pt x="984" y="1327"/>
                    </a:cubicBezTo>
                    <a:cubicBezTo>
                      <a:pt x="901" y="1196"/>
                      <a:pt x="901" y="1041"/>
                      <a:pt x="972" y="910"/>
                    </a:cubicBezTo>
                    <a:lnTo>
                      <a:pt x="972" y="910"/>
                    </a:lnTo>
                    <a:cubicBezTo>
                      <a:pt x="1067" y="971"/>
                      <a:pt x="1160" y="997"/>
                      <a:pt x="1247" y="997"/>
                    </a:cubicBezTo>
                    <a:cubicBezTo>
                      <a:pt x="1701" y="997"/>
                      <a:pt x="1973" y="271"/>
                      <a:pt x="1413" y="41"/>
                    </a:cubicBezTo>
                    <a:cubicBezTo>
                      <a:pt x="1357" y="14"/>
                      <a:pt x="1285" y="1"/>
                      <a:pt x="12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6" name="Google Shape;7466;p27"/>
              <p:cNvSpPr/>
              <p:nvPr/>
            </p:nvSpPr>
            <p:spPr>
              <a:xfrm>
                <a:off x="8475012" y="3629041"/>
                <a:ext cx="82386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8" extrusionOk="0">
                    <a:moveTo>
                      <a:pt x="2542" y="0"/>
                    </a:moveTo>
                    <a:cubicBezTo>
                      <a:pt x="2305" y="0"/>
                      <a:pt x="1014" y="49"/>
                      <a:pt x="496" y="1096"/>
                    </a:cubicBezTo>
                    <a:cubicBezTo>
                      <a:pt x="0" y="2078"/>
                      <a:pt x="743" y="2518"/>
                      <a:pt x="1204" y="2518"/>
                    </a:cubicBezTo>
                    <a:cubicBezTo>
                      <a:pt x="1285" y="2518"/>
                      <a:pt x="1357" y="2504"/>
                      <a:pt x="1413" y="2477"/>
                    </a:cubicBezTo>
                    <a:cubicBezTo>
                      <a:pt x="1520" y="2430"/>
                      <a:pt x="1615" y="2346"/>
                      <a:pt x="1663" y="2239"/>
                    </a:cubicBezTo>
                    <a:cubicBezTo>
                      <a:pt x="1843" y="1889"/>
                      <a:pt x="1563" y="1531"/>
                      <a:pt x="1232" y="1531"/>
                    </a:cubicBezTo>
                    <a:cubicBezTo>
                      <a:pt x="1146" y="1531"/>
                      <a:pt x="1058" y="1555"/>
                      <a:pt x="972" y="1608"/>
                    </a:cubicBezTo>
                    <a:cubicBezTo>
                      <a:pt x="901" y="1477"/>
                      <a:pt x="901" y="1322"/>
                      <a:pt x="984" y="1191"/>
                    </a:cubicBezTo>
                    <a:cubicBezTo>
                      <a:pt x="1365" y="370"/>
                      <a:pt x="2580" y="1"/>
                      <a:pt x="2580" y="1"/>
                    </a:cubicBezTo>
                    <a:cubicBezTo>
                      <a:pt x="2580" y="1"/>
                      <a:pt x="2566" y="0"/>
                      <a:pt x="2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7" name="Google Shape;7467;p27"/>
              <p:cNvSpPr/>
              <p:nvPr/>
            </p:nvSpPr>
            <p:spPr>
              <a:xfrm>
                <a:off x="8691197" y="3629041"/>
                <a:ext cx="82098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8" extrusionOk="0">
                    <a:moveTo>
                      <a:pt x="38" y="0"/>
                    </a:moveTo>
                    <a:cubicBezTo>
                      <a:pt x="14" y="0"/>
                      <a:pt x="1" y="1"/>
                      <a:pt x="1" y="1"/>
                    </a:cubicBezTo>
                    <a:cubicBezTo>
                      <a:pt x="1" y="1"/>
                      <a:pt x="1203" y="370"/>
                      <a:pt x="1596" y="1191"/>
                    </a:cubicBezTo>
                    <a:cubicBezTo>
                      <a:pt x="1667" y="1322"/>
                      <a:pt x="1667" y="1477"/>
                      <a:pt x="1608" y="1608"/>
                    </a:cubicBezTo>
                    <a:cubicBezTo>
                      <a:pt x="1513" y="1550"/>
                      <a:pt x="1420" y="1525"/>
                      <a:pt x="1334" y="1525"/>
                    </a:cubicBezTo>
                    <a:cubicBezTo>
                      <a:pt x="872" y="1525"/>
                      <a:pt x="604" y="2246"/>
                      <a:pt x="1156" y="2477"/>
                    </a:cubicBezTo>
                    <a:cubicBezTo>
                      <a:pt x="1211" y="2504"/>
                      <a:pt x="1283" y="2518"/>
                      <a:pt x="1364" y="2518"/>
                    </a:cubicBezTo>
                    <a:cubicBezTo>
                      <a:pt x="1825" y="2518"/>
                      <a:pt x="2570" y="2078"/>
                      <a:pt x="2084" y="1096"/>
                    </a:cubicBezTo>
                    <a:cubicBezTo>
                      <a:pt x="1555" y="49"/>
                      <a:pt x="273" y="0"/>
                      <a:pt x="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8" name="Google Shape;7468;p27"/>
              <p:cNvSpPr/>
              <p:nvPr/>
            </p:nvSpPr>
            <p:spPr>
              <a:xfrm>
                <a:off x="8691197" y="3464268"/>
                <a:ext cx="82098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9" extrusionOk="0">
                    <a:moveTo>
                      <a:pt x="1364" y="1"/>
                    </a:moveTo>
                    <a:cubicBezTo>
                      <a:pt x="1283" y="1"/>
                      <a:pt x="1211" y="14"/>
                      <a:pt x="1156" y="41"/>
                    </a:cubicBezTo>
                    <a:cubicBezTo>
                      <a:pt x="595" y="271"/>
                      <a:pt x="867" y="997"/>
                      <a:pt x="1329" y="997"/>
                    </a:cubicBezTo>
                    <a:cubicBezTo>
                      <a:pt x="1416" y="997"/>
                      <a:pt x="1511" y="971"/>
                      <a:pt x="1608" y="910"/>
                    </a:cubicBezTo>
                    <a:lnTo>
                      <a:pt x="1608" y="910"/>
                    </a:lnTo>
                    <a:cubicBezTo>
                      <a:pt x="1667" y="1041"/>
                      <a:pt x="1667" y="1196"/>
                      <a:pt x="1596" y="1327"/>
                    </a:cubicBezTo>
                    <a:cubicBezTo>
                      <a:pt x="1203" y="2148"/>
                      <a:pt x="1" y="2518"/>
                      <a:pt x="1" y="2518"/>
                    </a:cubicBezTo>
                    <a:cubicBezTo>
                      <a:pt x="1" y="2518"/>
                      <a:pt x="14" y="2518"/>
                      <a:pt x="38" y="2518"/>
                    </a:cubicBezTo>
                    <a:cubicBezTo>
                      <a:pt x="273" y="2518"/>
                      <a:pt x="1555" y="2469"/>
                      <a:pt x="2084" y="1422"/>
                    </a:cubicBezTo>
                    <a:cubicBezTo>
                      <a:pt x="2570" y="440"/>
                      <a:pt x="1825" y="1"/>
                      <a:pt x="1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9" name="Google Shape;7469;p27"/>
              <p:cNvSpPr/>
              <p:nvPr/>
            </p:nvSpPr>
            <p:spPr>
              <a:xfrm>
                <a:off x="9064938" y="3527527"/>
                <a:ext cx="59714" cy="116011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3633" extrusionOk="0">
                    <a:moveTo>
                      <a:pt x="1810" y="1"/>
                    </a:moveTo>
                    <a:cubicBezTo>
                      <a:pt x="810" y="1"/>
                      <a:pt x="0" y="822"/>
                      <a:pt x="0" y="1822"/>
                    </a:cubicBezTo>
                    <a:cubicBezTo>
                      <a:pt x="0" y="2823"/>
                      <a:pt x="810" y="3632"/>
                      <a:pt x="1810" y="3632"/>
                    </a:cubicBezTo>
                    <a:lnTo>
                      <a:pt x="1870" y="3632"/>
                    </a:lnTo>
                    <a:lnTo>
                      <a:pt x="1870" y="3287"/>
                    </a:lnTo>
                    <a:lnTo>
                      <a:pt x="1810" y="3287"/>
                    </a:lnTo>
                    <a:cubicBezTo>
                      <a:pt x="1001" y="3287"/>
                      <a:pt x="346" y="2632"/>
                      <a:pt x="346" y="1822"/>
                    </a:cubicBezTo>
                    <a:cubicBezTo>
                      <a:pt x="346" y="1013"/>
                      <a:pt x="1001" y="358"/>
                      <a:pt x="1810" y="358"/>
                    </a:cubicBezTo>
                    <a:lnTo>
                      <a:pt x="1870" y="35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0" name="Google Shape;7470;p27"/>
              <p:cNvSpPr/>
              <p:nvPr/>
            </p:nvSpPr>
            <p:spPr>
              <a:xfrm>
                <a:off x="8125860" y="3527910"/>
                <a:ext cx="60097" cy="115628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3621" extrusionOk="0">
                    <a:moveTo>
                      <a:pt x="81" y="1"/>
                    </a:moveTo>
                    <a:cubicBezTo>
                      <a:pt x="74" y="1"/>
                      <a:pt x="67" y="1"/>
                      <a:pt x="60" y="1"/>
                    </a:cubicBezTo>
                    <a:lnTo>
                      <a:pt x="0" y="1"/>
                    </a:lnTo>
                    <a:lnTo>
                      <a:pt x="0" y="346"/>
                    </a:lnTo>
                    <a:lnTo>
                      <a:pt x="60" y="346"/>
                    </a:lnTo>
                    <a:cubicBezTo>
                      <a:pt x="857" y="370"/>
                      <a:pt x="1476" y="1025"/>
                      <a:pt x="1476" y="1810"/>
                    </a:cubicBezTo>
                    <a:cubicBezTo>
                      <a:pt x="1476" y="2596"/>
                      <a:pt x="857" y="3251"/>
                      <a:pt x="60" y="3275"/>
                    </a:cubicBezTo>
                    <a:lnTo>
                      <a:pt x="0" y="3275"/>
                    </a:lnTo>
                    <a:lnTo>
                      <a:pt x="0" y="3620"/>
                    </a:lnTo>
                    <a:lnTo>
                      <a:pt x="60" y="3620"/>
                    </a:lnTo>
                    <a:cubicBezTo>
                      <a:pt x="67" y="3620"/>
                      <a:pt x="74" y="3620"/>
                      <a:pt x="81" y="3620"/>
                    </a:cubicBezTo>
                    <a:cubicBezTo>
                      <a:pt x="1071" y="3620"/>
                      <a:pt x="1881" y="2803"/>
                      <a:pt x="1881" y="1810"/>
                    </a:cubicBezTo>
                    <a:cubicBezTo>
                      <a:pt x="1881" y="817"/>
                      <a:pt x="1071" y="1"/>
                      <a:pt x="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1" name="Google Shape;7471;p27"/>
              <p:cNvSpPr/>
              <p:nvPr/>
            </p:nvSpPr>
            <p:spPr>
              <a:xfrm>
                <a:off x="8882442" y="3089154"/>
                <a:ext cx="242208" cy="242240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86" extrusionOk="0">
                    <a:moveTo>
                      <a:pt x="0" y="1"/>
                    </a:moveTo>
                    <a:cubicBezTo>
                      <a:pt x="0" y="4192"/>
                      <a:pt x="3394" y="7573"/>
                      <a:pt x="7573" y="7585"/>
                    </a:cubicBezTo>
                    <a:lnTo>
                      <a:pt x="7585" y="7585"/>
                    </a:lnTo>
                    <a:lnTo>
                      <a:pt x="7585" y="6526"/>
                    </a:lnTo>
                    <a:lnTo>
                      <a:pt x="7573" y="6526"/>
                    </a:lnTo>
                    <a:cubicBezTo>
                      <a:pt x="3977" y="6526"/>
                      <a:pt x="1060" y="3609"/>
                      <a:pt x="10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2" name="Google Shape;7472;p27"/>
              <p:cNvSpPr/>
              <p:nvPr/>
            </p:nvSpPr>
            <p:spPr>
              <a:xfrm>
                <a:off x="8882442" y="3849952"/>
                <a:ext cx="242208" cy="238408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466" extrusionOk="0">
                    <a:moveTo>
                      <a:pt x="7573" y="0"/>
                    </a:moveTo>
                    <a:cubicBezTo>
                      <a:pt x="3441" y="12"/>
                      <a:pt x="72" y="3322"/>
                      <a:pt x="0" y="7465"/>
                    </a:cubicBezTo>
                    <a:lnTo>
                      <a:pt x="1060" y="7454"/>
                    </a:lnTo>
                    <a:cubicBezTo>
                      <a:pt x="1132" y="3906"/>
                      <a:pt x="4025" y="1060"/>
                      <a:pt x="7573" y="1060"/>
                    </a:cubicBezTo>
                    <a:lnTo>
                      <a:pt x="7585" y="1060"/>
                    </a:lnTo>
                    <a:lnTo>
                      <a:pt x="75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3" name="Google Shape;7473;p27"/>
              <p:cNvSpPr/>
              <p:nvPr/>
            </p:nvSpPr>
            <p:spPr>
              <a:xfrm>
                <a:off x="8125860" y="3089538"/>
                <a:ext cx="242208" cy="241857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74" extrusionOk="0">
                    <a:moveTo>
                      <a:pt x="6525" y="1"/>
                    </a:moveTo>
                    <a:cubicBezTo>
                      <a:pt x="6513" y="3597"/>
                      <a:pt x="3608" y="6514"/>
                      <a:pt x="0" y="6514"/>
                    </a:cubicBezTo>
                    <a:lnTo>
                      <a:pt x="0" y="7573"/>
                    </a:lnTo>
                    <a:cubicBezTo>
                      <a:pt x="4179" y="7561"/>
                      <a:pt x="7572" y="4180"/>
                      <a:pt x="75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4" name="Google Shape;7474;p27"/>
              <p:cNvSpPr/>
              <p:nvPr/>
            </p:nvSpPr>
            <p:spPr>
              <a:xfrm>
                <a:off x="8125860" y="3849952"/>
                <a:ext cx="241825" cy="23802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7454" extrusionOk="0">
                    <a:moveTo>
                      <a:pt x="0" y="0"/>
                    </a:moveTo>
                    <a:lnTo>
                      <a:pt x="0" y="1060"/>
                    </a:lnTo>
                    <a:cubicBezTo>
                      <a:pt x="3548" y="1060"/>
                      <a:pt x="6441" y="3906"/>
                      <a:pt x="6513" y="7454"/>
                    </a:cubicBezTo>
                    <a:lnTo>
                      <a:pt x="7572" y="7454"/>
                    </a:lnTo>
                    <a:cubicBezTo>
                      <a:pt x="7501" y="3322"/>
                      <a:pt x="413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5" name="Google Shape;7475;p27"/>
              <p:cNvSpPr/>
              <p:nvPr/>
            </p:nvSpPr>
            <p:spPr>
              <a:xfrm>
                <a:off x="8664980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1743" y="1"/>
                    </a:moveTo>
                    <a:cubicBezTo>
                      <a:pt x="1574" y="1"/>
                      <a:pt x="1378" y="47"/>
                      <a:pt x="1155" y="159"/>
                    </a:cubicBezTo>
                    <a:cubicBezTo>
                      <a:pt x="0" y="742"/>
                      <a:pt x="48" y="2243"/>
                      <a:pt x="48" y="2243"/>
                    </a:cubicBezTo>
                    <a:cubicBezTo>
                      <a:pt x="48" y="2243"/>
                      <a:pt x="417" y="1040"/>
                      <a:pt x="1250" y="647"/>
                    </a:cubicBezTo>
                    <a:cubicBezTo>
                      <a:pt x="1321" y="609"/>
                      <a:pt x="1399" y="587"/>
                      <a:pt x="1476" y="587"/>
                    </a:cubicBezTo>
                    <a:cubicBezTo>
                      <a:pt x="1542" y="587"/>
                      <a:pt x="1607" y="603"/>
                      <a:pt x="1667" y="635"/>
                    </a:cubicBezTo>
                    <a:cubicBezTo>
                      <a:pt x="1450" y="990"/>
                      <a:pt x="1723" y="1394"/>
                      <a:pt x="2073" y="1394"/>
                    </a:cubicBezTo>
                    <a:cubicBezTo>
                      <a:pt x="2146" y="1394"/>
                      <a:pt x="2222" y="1377"/>
                      <a:pt x="2298" y="1338"/>
                    </a:cubicBezTo>
                    <a:cubicBezTo>
                      <a:pt x="2405" y="1290"/>
                      <a:pt x="2488" y="1195"/>
                      <a:pt x="2524" y="1088"/>
                    </a:cubicBezTo>
                    <a:cubicBezTo>
                      <a:pt x="2677" y="791"/>
                      <a:pt x="2438" y="1"/>
                      <a:pt x="17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6" name="Google Shape;7476;p27"/>
              <p:cNvSpPr/>
              <p:nvPr/>
            </p:nvSpPr>
            <p:spPr>
              <a:xfrm>
                <a:off x="8498866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937" y="1"/>
                    </a:moveTo>
                    <a:cubicBezTo>
                      <a:pt x="233" y="1"/>
                      <a:pt x="1" y="791"/>
                      <a:pt x="154" y="1088"/>
                    </a:cubicBezTo>
                    <a:cubicBezTo>
                      <a:pt x="245" y="1297"/>
                      <a:pt x="409" y="1383"/>
                      <a:pt x="575" y="1383"/>
                    </a:cubicBezTo>
                    <a:cubicBezTo>
                      <a:pt x="909" y="1383"/>
                      <a:pt x="1250" y="1033"/>
                      <a:pt x="1011" y="635"/>
                    </a:cubicBezTo>
                    <a:cubicBezTo>
                      <a:pt x="1071" y="603"/>
                      <a:pt x="1136" y="587"/>
                      <a:pt x="1202" y="587"/>
                    </a:cubicBezTo>
                    <a:cubicBezTo>
                      <a:pt x="1279" y="587"/>
                      <a:pt x="1357" y="609"/>
                      <a:pt x="1428" y="647"/>
                    </a:cubicBezTo>
                    <a:cubicBezTo>
                      <a:pt x="2261" y="1040"/>
                      <a:pt x="2630" y="2243"/>
                      <a:pt x="2630" y="2243"/>
                    </a:cubicBezTo>
                    <a:cubicBezTo>
                      <a:pt x="2630" y="2243"/>
                      <a:pt x="2678" y="742"/>
                      <a:pt x="1535" y="159"/>
                    </a:cubicBezTo>
                    <a:cubicBezTo>
                      <a:pt x="1307" y="47"/>
                      <a:pt x="1108" y="1"/>
                      <a:pt x="9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7" name="Google Shape;7477;p27"/>
              <p:cNvSpPr/>
              <p:nvPr/>
            </p:nvSpPr>
            <p:spPr>
              <a:xfrm>
                <a:off x="8498866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2630" y="1"/>
                    </a:moveTo>
                    <a:cubicBezTo>
                      <a:pt x="2630" y="1"/>
                      <a:pt x="2261" y="1203"/>
                      <a:pt x="1428" y="1596"/>
                    </a:cubicBezTo>
                    <a:cubicBezTo>
                      <a:pt x="1362" y="1632"/>
                      <a:pt x="1291" y="1650"/>
                      <a:pt x="1219" y="1650"/>
                    </a:cubicBezTo>
                    <a:cubicBezTo>
                      <a:pt x="1148" y="1650"/>
                      <a:pt x="1077" y="1632"/>
                      <a:pt x="1011" y="1596"/>
                    </a:cubicBezTo>
                    <a:cubicBezTo>
                      <a:pt x="1249" y="1207"/>
                      <a:pt x="910" y="860"/>
                      <a:pt x="576" y="860"/>
                    </a:cubicBezTo>
                    <a:cubicBezTo>
                      <a:pt x="410" y="860"/>
                      <a:pt x="245" y="946"/>
                      <a:pt x="154" y="1155"/>
                    </a:cubicBezTo>
                    <a:cubicBezTo>
                      <a:pt x="1" y="1452"/>
                      <a:pt x="233" y="2242"/>
                      <a:pt x="937" y="2242"/>
                    </a:cubicBezTo>
                    <a:cubicBezTo>
                      <a:pt x="1108" y="2242"/>
                      <a:pt x="1307" y="2196"/>
                      <a:pt x="1535" y="2084"/>
                    </a:cubicBezTo>
                    <a:cubicBezTo>
                      <a:pt x="2678" y="1501"/>
                      <a:pt x="2630" y="1"/>
                      <a:pt x="2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8" name="Google Shape;7478;p27"/>
              <p:cNvSpPr/>
              <p:nvPr/>
            </p:nvSpPr>
            <p:spPr>
              <a:xfrm>
                <a:off x="8664980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48" y="1"/>
                    </a:moveTo>
                    <a:cubicBezTo>
                      <a:pt x="48" y="1"/>
                      <a:pt x="0" y="1501"/>
                      <a:pt x="1155" y="2084"/>
                    </a:cubicBezTo>
                    <a:cubicBezTo>
                      <a:pt x="1378" y="2196"/>
                      <a:pt x="1574" y="2242"/>
                      <a:pt x="1743" y="2242"/>
                    </a:cubicBezTo>
                    <a:cubicBezTo>
                      <a:pt x="2438" y="2242"/>
                      <a:pt x="2677" y="1452"/>
                      <a:pt x="2524" y="1155"/>
                    </a:cubicBezTo>
                    <a:cubicBezTo>
                      <a:pt x="2488" y="1048"/>
                      <a:pt x="2405" y="953"/>
                      <a:pt x="2298" y="905"/>
                    </a:cubicBezTo>
                    <a:cubicBezTo>
                      <a:pt x="2222" y="866"/>
                      <a:pt x="2146" y="849"/>
                      <a:pt x="2073" y="849"/>
                    </a:cubicBezTo>
                    <a:cubicBezTo>
                      <a:pt x="1723" y="849"/>
                      <a:pt x="1450" y="1251"/>
                      <a:pt x="1667" y="1596"/>
                    </a:cubicBezTo>
                    <a:cubicBezTo>
                      <a:pt x="1601" y="1632"/>
                      <a:pt x="1530" y="1650"/>
                      <a:pt x="1459" y="1650"/>
                    </a:cubicBezTo>
                    <a:cubicBezTo>
                      <a:pt x="1387" y="1650"/>
                      <a:pt x="1316" y="1632"/>
                      <a:pt x="1250" y="1596"/>
                    </a:cubicBezTo>
                    <a:cubicBezTo>
                      <a:pt x="417" y="120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79" name="Google Shape;7479;p27"/>
          <p:cNvGrpSpPr/>
          <p:nvPr/>
        </p:nvGrpSpPr>
        <p:grpSpPr>
          <a:xfrm>
            <a:off x="6060085" y="4110827"/>
            <a:ext cx="1032754" cy="1032594"/>
            <a:chOff x="3539235" y="4092202"/>
            <a:chExt cx="1032754" cy="1032594"/>
          </a:xfrm>
        </p:grpSpPr>
        <p:sp>
          <p:nvSpPr>
            <p:cNvPr id="7480" name="Google Shape;7480;p27"/>
            <p:cNvSpPr/>
            <p:nvPr/>
          </p:nvSpPr>
          <p:spPr>
            <a:xfrm rot="-5400000">
              <a:off x="3539316" y="4092122"/>
              <a:ext cx="1032594" cy="1032754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81" name="Google Shape;7481;p27"/>
            <p:cNvGrpSpPr/>
            <p:nvPr/>
          </p:nvGrpSpPr>
          <p:grpSpPr>
            <a:xfrm rot="-5400000">
              <a:off x="3583589" y="4147247"/>
              <a:ext cx="944051" cy="922504"/>
              <a:chOff x="3613225" y="3437450"/>
              <a:chExt cx="1279375" cy="1250175"/>
            </a:xfrm>
          </p:grpSpPr>
          <p:sp>
            <p:nvSpPr>
              <p:cNvPr id="7482" name="Google Shape;7482;p27"/>
              <p:cNvSpPr/>
              <p:nvPr/>
            </p:nvSpPr>
            <p:spPr>
              <a:xfrm>
                <a:off x="4235925" y="4276550"/>
                <a:ext cx="339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82" extrusionOk="0">
                    <a:moveTo>
                      <a:pt x="691" y="453"/>
                    </a:moveTo>
                    <a:cubicBezTo>
                      <a:pt x="727" y="512"/>
                      <a:pt x="787" y="560"/>
                      <a:pt x="834" y="620"/>
                    </a:cubicBezTo>
                    <a:lnTo>
                      <a:pt x="882" y="667"/>
                    </a:lnTo>
                    <a:cubicBezTo>
                      <a:pt x="810" y="727"/>
                      <a:pt x="739" y="798"/>
                      <a:pt x="680" y="870"/>
                    </a:cubicBezTo>
                    <a:cubicBezTo>
                      <a:pt x="620" y="798"/>
                      <a:pt x="549" y="727"/>
                      <a:pt x="477" y="667"/>
                    </a:cubicBezTo>
                    <a:lnTo>
                      <a:pt x="525" y="620"/>
                    </a:lnTo>
                    <a:cubicBezTo>
                      <a:pt x="584" y="560"/>
                      <a:pt x="632" y="512"/>
                      <a:pt x="691" y="453"/>
                    </a:cubicBezTo>
                    <a:close/>
                    <a:moveTo>
                      <a:pt x="680" y="0"/>
                    </a:moveTo>
                    <a:lnTo>
                      <a:pt x="560" y="131"/>
                    </a:lnTo>
                    <a:cubicBezTo>
                      <a:pt x="477" y="227"/>
                      <a:pt x="394" y="322"/>
                      <a:pt x="310" y="405"/>
                    </a:cubicBezTo>
                    <a:cubicBezTo>
                      <a:pt x="251" y="453"/>
                      <a:pt x="203" y="500"/>
                      <a:pt x="144" y="560"/>
                    </a:cubicBezTo>
                    <a:lnTo>
                      <a:pt x="1" y="679"/>
                    </a:lnTo>
                    <a:lnTo>
                      <a:pt x="156" y="786"/>
                    </a:lnTo>
                    <a:cubicBezTo>
                      <a:pt x="310" y="905"/>
                      <a:pt x="441" y="1048"/>
                      <a:pt x="560" y="1203"/>
                    </a:cubicBezTo>
                    <a:lnTo>
                      <a:pt x="680" y="1382"/>
                    </a:lnTo>
                    <a:lnTo>
                      <a:pt x="799" y="1203"/>
                    </a:lnTo>
                    <a:cubicBezTo>
                      <a:pt x="918" y="1048"/>
                      <a:pt x="1049" y="905"/>
                      <a:pt x="1203" y="786"/>
                    </a:cubicBezTo>
                    <a:lnTo>
                      <a:pt x="1358" y="679"/>
                    </a:lnTo>
                    <a:lnTo>
                      <a:pt x="1215" y="548"/>
                    </a:lnTo>
                    <a:cubicBezTo>
                      <a:pt x="1156" y="512"/>
                      <a:pt x="1096" y="453"/>
                      <a:pt x="1049" y="405"/>
                    </a:cubicBezTo>
                    <a:cubicBezTo>
                      <a:pt x="965" y="322"/>
                      <a:pt x="882" y="227"/>
                      <a:pt x="799" y="131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3" name="Google Shape;7483;p27"/>
              <p:cNvSpPr/>
              <p:nvPr/>
            </p:nvSpPr>
            <p:spPr>
              <a:xfrm>
                <a:off x="4225825" y="4449475"/>
                <a:ext cx="5390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80" extrusionOk="0">
                    <a:moveTo>
                      <a:pt x="1084" y="441"/>
                    </a:moveTo>
                    <a:lnTo>
                      <a:pt x="1631" y="1013"/>
                    </a:lnTo>
                    <a:cubicBezTo>
                      <a:pt x="1441" y="1096"/>
                      <a:pt x="1250" y="1192"/>
                      <a:pt x="1084" y="1311"/>
                    </a:cubicBezTo>
                    <a:cubicBezTo>
                      <a:pt x="905" y="1192"/>
                      <a:pt x="714" y="1096"/>
                      <a:pt x="524" y="1013"/>
                    </a:cubicBezTo>
                    <a:lnTo>
                      <a:pt x="1084" y="441"/>
                    </a:lnTo>
                    <a:close/>
                    <a:moveTo>
                      <a:pt x="1084" y="1"/>
                    </a:moveTo>
                    <a:lnTo>
                      <a:pt x="0" y="1120"/>
                    </a:lnTo>
                    <a:lnTo>
                      <a:pt x="214" y="1203"/>
                    </a:lnTo>
                    <a:cubicBezTo>
                      <a:pt x="488" y="1311"/>
                      <a:pt x="750" y="1454"/>
                      <a:pt x="988" y="1620"/>
                    </a:cubicBezTo>
                    <a:lnTo>
                      <a:pt x="1084" y="1680"/>
                    </a:lnTo>
                    <a:lnTo>
                      <a:pt x="1167" y="1620"/>
                    </a:lnTo>
                    <a:cubicBezTo>
                      <a:pt x="1405" y="1454"/>
                      <a:pt x="1667" y="1311"/>
                      <a:pt x="1941" y="1203"/>
                    </a:cubicBezTo>
                    <a:lnTo>
                      <a:pt x="2155" y="1120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4" name="Google Shape;7484;p27"/>
              <p:cNvSpPr/>
              <p:nvPr/>
            </p:nvSpPr>
            <p:spPr>
              <a:xfrm>
                <a:off x="4235925" y="3813700"/>
                <a:ext cx="336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82" extrusionOk="0">
                    <a:moveTo>
                      <a:pt x="668" y="500"/>
                    </a:moveTo>
                    <a:cubicBezTo>
                      <a:pt x="739" y="572"/>
                      <a:pt x="810" y="643"/>
                      <a:pt x="882" y="703"/>
                    </a:cubicBezTo>
                    <a:cubicBezTo>
                      <a:pt x="858" y="727"/>
                      <a:pt x="846" y="738"/>
                      <a:pt x="834" y="750"/>
                    </a:cubicBezTo>
                    <a:cubicBezTo>
                      <a:pt x="775" y="810"/>
                      <a:pt x="727" y="858"/>
                      <a:pt x="680" y="917"/>
                    </a:cubicBezTo>
                    <a:cubicBezTo>
                      <a:pt x="620" y="858"/>
                      <a:pt x="572" y="810"/>
                      <a:pt x="513" y="750"/>
                    </a:cubicBezTo>
                    <a:lnTo>
                      <a:pt x="465" y="703"/>
                    </a:lnTo>
                    <a:lnTo>
                      <a:pt x="477" y="703"/>
                    </a:lnTo>
                    <a:cubicBezTo>
                      <a:pt x="549" y="643"/>
                      <a:pt x="608" y="572"/>
                      <a:pt x="668" y="500"/>
                    </a:cubicBezTo>
                    <a:close/>
                    <a:moveTo>
                      <a:pt x="680" y="0"/>
                    </a:moveTo>
                    <a:lnTo>
                      <a:pt x="549" y="167"/>
                    </a:lnTo>
                    <a:cubicBezTo>
                      <a:pt x="441" y="334"/>
                      <a:pt x="310" y="465"/>
                      <a:pt x="156" y="584"/>
                    </a:cubicBezTo>
                    <a:lnTo>
                      <a:pt x="1" y="703"/>
                    </a:lnTo>
                    <a:lnTo>
                      <a:pt x="144" y="822"/>
                    </a:lnTo>
                    <a:cubicBezTo>
                      <a:pt x="203" y="858"/>
                      <a:pt x="251" y="917"/>
                      <a:pt x="310" y="965"/>
                    </a:cubicBezTo>
                    <a:cubicBezTo>
                      <a:pt x="394" y="1060"/>
                      <a:pt x="477" y="1143"/>
                      <a:pt x="560" y="1239"/>
                    </a:cubicBezTo>
                    <a:lnTo>
                      <a:pt x="680" y="1381"/>
                    </a:lnTo>
                    <a:lnTo>
                      <a:pt x="787" y="1250"/>
                    </a:lnTo>
                    <a:cubicBezTo>
                      <a:pt x="870" y="1143"/>
                      <a:pt x="953" y="1060"/>
                      <a:pt x="1037" y="965"/>
                    </a:cubicBezTo>
                    <a:cubicBezTo>
                      <a:pt x="1096" y="917"/>
                      <a:pt x="1144" y="869"/>
                      <a:pt x="1203" y="822"/>
                    </a:cubicBezTo>
                    <a:lnTo>
                      <a:pt x="1346" y="703"/>
                    </a:lnTo>
                    <a:lnTo>
                      <a:pt x="1203" y="584"/>
                    </a:lnTo>
                    <a:cubicBezTo>
                      <a:pt x="1049" y="465"/>
                      <a:pt x="906" y="334"/>
                      <a:pt x="799" y="167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5" name="Google Shape;7485;p27"/>
              <p:cNvSpPr/>
              <p:nvPr/>
            </p:nvSpPr>
            <p:spPr>
              <a:xfrm>
                <a:off x="4195150" y="3992275"/>
                <a:ext cx="115525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597" extrusionOk="0">
                    <a:moveTo>
                      <a:pt x="2311" y="882"/>
                    </a:moveTo>
                    <a:cubicBezTo>
                      <a:pt x="2561" y="1430"/>
                      <a:pt x="2918" y="1906"/>
                      <a:pt x="3370" y="2287"/>
                    </a:cubicBezTo>
                    <a:cubicBezTo>
                      <a:pt x="3561" y="2477"/>
                      <a:pt x="3775" y="2644"/>
                      <a:pt x="4013" y="2799"/>
                    </a:cubicBezTo>
                    <a:cubicBezTo>
                      <a:pt x="3287" y="3275"/>
                      <a:pt x="2703" y="3930"/>
                      <a:pt x="2311" y="4704"/>
                    </a:cubicBezTo>
                    <a:cubicBezTo>
                      <a:pt x="2060" y="4168"/>
                      <a:pt x="1703" y="3680"/>
                      <a:pt x="1251" y="3299"/>
                    </a:cubicBezTo>
                    <a:cubicBezTo>
                      <a:pt x="1060" y="3109"/>
                      <a:pt x="846" y="2942"/>
                      <a:pt x="608" y="2799"/>
                    </a:cubicBezTo>
                    <a:cubicBezTo>
                      <a:pt x="834" y="2656"/>
                      <a:pt x="1048" y="2489"/>
                      <a:pt x="1251" y="2299"/>
                    </a:cubicBezTo>
                    <a:cubicBezTo>
                      <a:pt x="1703" y="1918"/>
                      <a:pt x="2060" y="1430"/>
                      <a:pt x="2311" y="882"/>
                    </a:cubicBezTo>
                    <a:close/>
                    <a:moveTo>
                      <a:pt x="2311" y="1"/>
                    </a:moveTo>
                    <a:lnTo>
                      <a:pt x="2168" y="430"/>
                    </a:lnTo>
                    <a:cubicBezTo>
                      <a:pt x="1941" y="1073"/>
                      <a:pt x="1560" y="1644"/>
                      <a:pt x="1037" y="2085"/>
                    </a:cubicBezTo>
                    <a:cubicBezTo>
                      <a:pt x="798" y="2311"/>
                      <a:pt x="525" y="2513"/>
                      <a:pt x="239" y="2668"/>
                    </a:cubicBezTo>
                    <a:lnTo>
                      <a:pt x="1" y="2799"/>
                    </a:lnTo>
                    <a:lnTo>
                      <a:pt x="239" y="2930"/>
                    </a:lnTo>
                    <a:cubicBezTo>
                      <a:pt x="536" y="3097"/>
                      <a:pt x="810" y="3299"/>
                      <a:pt x="1048" y="3525"/>
                    </a:cubicBezTo>
                    <a:cubicBezTo>
                      <a:pt x="1560" y="3966"/>
                      <a:pt x="1941" y="4525"/>
                      <a:pt x="2168" y="5168"/>
                    </a:cubicBezTo>
                    <a:lnTo>
                      <a:pt x="2311" y="5597"/>
                    </a:lnTo>
                    <a:lnTo>
                      <a:pt x="2465" y="5168"/>
                    </a:lnTo>
                    <a:cubicBezTo>
                      <a:pt x="2680" y="4525"/>
                      <a:pt x="3073" y="3954"/>
                      <a:pt x="3584" y="3513"/>
                    </a:cubicBezTo>
                    <a:cubicBezTo>
                      <a:pt x="3823" y="3287"/>
                      <a:pt x="4096" y="3085"/>
                      <a:pt x="4382" y="2930"/>
                    </a:cubicBezTo>
                    <a:lnTo>
                      <a:pt x="4620" y="2799"/>
                    </a:lnTo>
                    <a:lnTo>
                      <a:pt x="4382" y="2668"/>
                    </a:lnTo>
                    <a:cubicBezTo>
                      <a:pt x="4085" y="2501"/>
                      <a:pt x="3823" y="2299"/>
                      <a:pt x="3573" y="2073"/>
                    </a:cubicBezTo>
                    <a:cubicBezTo>
                      <a:pt x="3061" y="1632"/>
                      <a:pt x="2680" y="1073"/>
                      <a:pt x="2465" y="430"/>
                    </a:cubicBez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6" name="Google Shape;7486;p27"/>
              <p:cNvSpPr/>
              <p:nvPr/>
            </p:nvSpPr>
            <p:spPr>
              <a:xfrm>
                <a:off x="4641350" y="4036350"/>
                <a:ext cx="40800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84" extrusionOk="0">
                    <a:moveTo>
                      <a:pt x="976" y="524"/>
                    </a:moveTo>
                    <a:cubicBezTo>
                      <a:pt x="1072" y="703"/>
                      <a:pt x="1167" y="869"/>
                      <a:pt x="1274" y="1048"/>
                    </a:cubicBezTo>
                    <a:cubicBezTo>
                      <a:pt x="1167" y="1215"/>
                      <a:pt x="1072" y="1381"/>
                      <a:pt x="976" y="1572"/>
                    </a:cubicBezTo>
                    <a:lnTo>
                      <a:pt x="429" y="1048"/>
                    </a:lnTo>
                    <a:lnTo>
                      <a:pt x="976" y="524"/>
                    </a:lnTo>
                    <a:close/>
                    <a:moveTo>
                      <a:pt x="1096" y="0"/>
                    </a:moveTo>
                    <a:lnTo>
                      <a:pt x="0" y="1048"/>
                    </a:lnTo>
                    <a:lnTo>
                      <a:pt x="1096" y="2084"/>
                    </a:lnTo>
                    <a:lnTo>
                      <a:pt x="1179" y="1881"/>
                    </a:lnTo>
                    <a:cubicBezTo>
                      <a:pt x="1274" y="1619"/>
                      <a:pt x="1417" y="1369"/>
                      <a:pt x="1572" y="1131"/>
                    </a:cubicBezTo>
                    <a:lnTo>
                      <a:pt x="1631" y="1048"/>
                    </a:lnTo>
                    <a:lnTo>
                      <a:pt x="1572" y="965"/>
                    </a:lnTo>
                    <a:cubicBezTo>
                      <a:pt x="1417" y="726"/>
                      <a:pt x="1274" y="476"/>
                      <a:pt x="1179" y="214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7" name="Google Shape;7487;p27"/>
              <p:cNvSpPr/>
              <p:nvPr/>
            </p:nvSpPr>
            <p:spPr>
              <a:xfrm>
                <a:off x="4226100" y="3633025"/>
                <a:ext cx="5390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79" extrusionOk="0">
                    <a:moveTo>
                      <a:pt x="1073" y="369"/>
                    </a:moveTo>
                    <a:cubicBezTo>
                      <a:pt x="1251" y="488"/>
                      <a:pt x="1430" y="584"/>
                      <a:pt x="1632" y="667"/>
                    </a:cubicBezTo>
                    <a:lnTo>
                      <a:pt x="1073" y="1238"/>
                    </a:lnTo>
                    <a:lnTo>
                      <a:pt x="525" y="667"/>
                    </a:lnTo>
                    <a:cubicBezTo>
                      <a:pt x="715" y="584"/>
                      <a:pt x="894" y="488"/>
                      <a:pt x="1073" y="369"/>
                    </a:cubicBezTo>
                    <a:close/>
                    <a:moveTo>
                      <a:pt x="1073" y="0"/>
                    </a:moveTo>
                    <a:lnTo>
                      <a:pt x="989" y="60"/>
                    </a:lnTo>
                    <a:cubicBezTo>
                      <a:pt x="751" y="226"/>
                      <a:pt x="489" y="369"/>
                      <a:pt x="203" y="476"/>
                    </a:cubicBezTo>
                    <a:lnTo>
                      <a:pt x="1" y="560"/>
                    </a:lnTo>
                    <a:lnTo>
                      <a:pt x="1073" y="1679"/>
                    </a:lnTo>
                    <a:lnTo>
                      <a:pt x="2156" y="560"/>
                    </a:lnTo>
                    <a:lnTo>
                      <a:pt x="1942" y="476"/>
                    </a:lnTo>
                    <a:cubicBezTo>
                      <a:pt x="1668" y="369"/>
                      <a:pt x="1406" y="226"/>
                      <a:pt x="1156" y="60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8" name="Google Shape;7488;p27"/>
              <p:cNvSpPr/>
              <p:nvPr/>
            </p:nvSpPr>
            <p:spPr>
              <a:xfrm>
                <a:off x="4477625" y="4051525"/>
                <a:ext cx="235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858" extrusionOk="0">
                    <a:moveTo>
                      <a:pt x="429" y="0"/>
                    </a:moveTo>
                    <a:lnTo>
                      <a:pt x="322" y="107"/>
                    </a:lnTo>
                    <a:cubicBezTo>
                      <a:pt x="263" y="167"/>
                      <a:pt x="191" y="238"/>
                      <a:pt x="120" y="322"/>
                    </a:cubicBezTo>
                    <a:lnTo>
                      <a:pt x="1" y="429"/>
                    </a:lnTo>
                    <a:lnTo>
                      <a:pt x="120" y="536"/>
                    </a:lnTo>
                    <a:cubicBezTo>
                      <a:pt x="191" y="619"/>
                      <a:pt x="263" y="691"/>
                      <a:pt x="322" y="750"/>
                    </a:cubicBezTo>
                    <a:lnTo>
                      <a:pt x="429" y="858"/>
                    </a:lnTo>
                    <a:lnTo>
                      <a:pt x="548" y="750"/>
                    </a:lnTo>
                    <a:cubicBezTo>
                      <a:pt x="620" y="679"/>
                      <a:pt x="691" y="608"/>
                      <a:pt x="775" y="548"/>
                    </a:cubicBezTo>
                    <a:lnTo>
                      <a:pt x="941" y="429"/>
                    </a:lnTo>
                    <a:lnTo>
                      <a:pt x="775" y="310"/>
                    </a:lnTo>
                    <a:cubicBezTo>
                      <a:pt x="691" y="250"/>
                      <a:pt x="620" y="179"/>
                      <a:pt x="548" y="107"/>
                    </a:cubicBez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9" name="Google Shape;7489;p27"/>
              <p:cNvSpPr/>
              <p:nvPr/>
            </p:nvSpPr>
            <p:spPr>
              <a:xfrm>
                <a:off x="3823675" y="4036050"/>
                <a:ext cx="4080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096" extrusionOk="0">
                    <a:moveTo>
                      <a:pt x="656" y="524"/>
                    </a:moveTo>
                    <a:lnTo>
                      <a:pt x="1203" y="1060"/>
                    </a:lnTo>
                    <a:lnTo>
                      <a:pt x="656" y="1584"/>
                    </a:lnTo>
                    <a:cubicBezTo>
                      <a:pt x="572" y="1393"/>
                      <a:pt x="477" y="1215"/>
                      <a:pt x="358" y="1060"/>
                    </a:cubicBezTo>
                    <a:lnTo>
                      <a:pt x="358" y="1048"/>
                    </a:lnTo>
                    <a:cubicBezTo>
                      <a:pt x="465" y="881"/>
                      <a:pt x="572" y="715"/>
                      <a:pt x="656" y="524"/>
                    </a:cubicBezTo>
                    <a:close/>
                    <a:moveTo>
                      <a:pt x="536" y="0"/>
                    </a:moveTo>
                    <a:lnTo>
                      <a:pt x="453" y="215"/>
                    </a:lnTo>
                    <a:cubicBezTo>
                      <a:pt x="358" y="476"/>
                      <a:pt x="215" y="726"/>
                      <a:pt x="60" y="965"/>
                    </a:cubicBezTo>
                    <a:lnTo>
                      <a:pt x="1" y="1048"/>
                    </a:lnTo>
                    <a:lnTo>
                      <a:pt x="60" y="1131"/>
                    </a:lnTo>
                    <a:cubicBezTo>
                      <a:pt x="215" y="1369"/>
                      <a:pt x="358" y="1619"/>
                      <a:pt x="453" y="1881"/>
                    </a:cubicBezTo>
                    <a:lnTo>
                      <a:pt x="536" y="2096"/>
                    </a:lnTo>
                    <a:lnTo>
                      <a:pt x="1632" y="1036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0" name="Google Shape;7490;p27"/>
              <p:cNvSpPr/>
              <p:nvPr/>
            </p:nvSpPr>
            <p:spPr>
              <a:xfrm>
                <a:off x="3617400" y="3440125"/>
                <a:ext cx="1271325" cy="1243650"/>
              </a:xfrm>
              <a:custGeom>
                <a:avLst/>
                <a:gdLst/>
                <a:ahLst/>
                <a:cxnLst/>
                <a:rect l="l" t="t" r="r" b="b"/>
                <a:pathLst>
                  <a:path w="50853" h="49746" extrusionOk="0">
                    <a:moveTo>
                      <a:pt x="25421" y="7704"/>
                    </a:moveTo>
                    <a:cubicBezTo>
                      <a:pt x="25754" y="7954"/>
                      <a:pt x="26111" y="8145"/>
                      <a:pt x="26504" y="8264"/>
                    </a:cubicBezTo>
                    <a:lnTo>
                      <a:pt x="25421" y="9395"/>
                    </a:lnTo>
                    <a:lnTo>
                      <a:pt x="24337" y="8264"/>
                    </a:lnTo>
                    <a:cubicBezTo>
                      <a:pt x="24730" y="8145"/>
                      <a:pt x="25099" y="7954"/>
                      <a:pt x="25421" y="7704"/>
                    </a:cubicBezTo>
                    <a:close/>
                    <a:moveTo>
                      <a:pt x="25432" y="7335"/>
                    </a:moveTo>
                    <a:lnTo>
                      <a:pt x="25242" y="7466"/>
                    </a:lnTo>
                    <a:cubicBezTo>
                      <a:pt x="24944" y="7692"/>
                      <a:pt x="24611" y="7859"/>
                      <a:pt x="24254" y="7966"/>
                    </a:cubicBezTo>
                    <a:lnTo>
                      <a:pt x="23789" y="8121"/>
                    </a:lnTo>
                    <a:lnTo>
                      <a:pt x="25421" y="9824"/>
                    </a:lnTo>
                    <a:lnTo>
                      <a:pt x="27064" y="8121"/>
                    </a:lnTo>
                    <a:lnTo>
                      <a:pt x="26599" y="7966"/>
                    </a:lnTo>
                    <a:cubicBezTo>
                      <a:pt x="26242" y="7859"/>
                      <a:pt x="25909" y="7692"/>
                      <a:pt x="25611" y="7466"/>
                    </a:cubicBezTo>
                    <a:lnTo>
                      <a:pt x="25432" y="7335"/>
                    </a:lnTo>
                    <a:close/>
                    <a:moveTo>
                      <a:pt x="25421" y="14908"/>
                    </a:moveTo>
                    <a:cubicBezTo>
                      <a:pt x="25587" y="15205"/>
                      <a:pt x="25825" y="15455"/>
                      <a:pt x="26111" y="15634"/>
                    </a:cubicBezTo>
                    <a:cubicBezTo>
                      <a:pt x="25992" y="15717"/>
                      <a:pt x="25897" y="15801"/>
                      <a:pt x="25790" y="15908"/>
                    </a:cubicBezTo>
                    <a:cubicBezTo>
                      <a:pt x="25659" y="16039"/>
                      <a:pt x="25540" y="16170"/>
                      <a:pt x="25421" y="16312"/>
                    </a:cubicBezTo>
                    <a:cubicBezTo>
                      <a:pt x="25301" y="16170"/>
                      <a:pt x="25182" y="16039"/>
                      <a:pt x="25051" y="15908"/>
                    </a:cubicBezTo>
                    <a:cubicBezTo>
                      <a:pt x="24956" y="15801"/>
                      <a:pt x="24849" y="15717"/>
                      <a:pt x="24742" y="15634"/>
                    </a:cubicBezTo>
                    <a:cubicBezTo>
                      <a:pt x="25028" y="15455"/>
                      <a:pt x="25266" y="15205"/>
                      <a:pt x="25421" y="14908"/>
                    </a:cubicBezTo>
                    <a:close/>
                    <a:moveTo>
                      <a:pt x="25421" y="14277"/>
                    </a:moveTo>
                    <a:lnTo>
                      <a:pt x="25159" y="14765"/>
                    </a:lnTo>
                    <a:cubicBezTo>
                      <a:pt x="25028" y="15015"/>
                      <a:pt x="24825" y="15229"/>
                      <a:pt x="24575" y="15372"/>
                    </a:cubicBezTo>
                    <a:lnTo>
                      <a:pt x="24206" y="15598"/>
                    </a:lnTo>
                    <a:lnTo>
                      <a:pt x="24551" y="15872"/>
                    </a:lnTo>
                    <a:cubicBezTo>
                      <a:pt x="24659" y="15943"/>
                      <a:pt x="24754" y="16027"/>
                      <a:pt x="24837" y="16122"/>
                    </a:cubicBezTo>
                    <a:cubicBezTo>
                      <a:pt x="24968" y="16241"/>
                      <a:pt x="25075" y="16372"/>
                      <a:pt x="25194" y="16503"/>
                    </a:cubicBezTo>
                    <a:lnTo>
                      <a:pt x="25421" y="16789"/>
                    </a:lnTo>
                    <a:lnTo>
                      <a:pt x="25659" y="16503"/>
                    </a:lnTo>
                    <a:cubicBezTo>
                      <a:pt x="25766" y="16372"/>
                      <a:pt x="25885" y="16241"/>
                      <a:pt x="26004" y="16122"/>
                    </a:cubicBezTo>
                    <a:cubicBezTo>
                      <a:pt x="26099" y="16027"/>
                      <a:pt x="26194" y="15943"/>
                      <a:pt x="26290" y="15872"/>
                    </a:cubicBezTo>
                    <a:lnTo>
                      <a:pt x="26647" y="15598"/>
                    </a:lnTo>
                    <a:lnTo>
                      <a:pt x="26266" y="15372"/>
                    </a:lnTo>
                    <a:cubicBezTo>
                      <a:pt x="26016" y="15229"/>
                      <a:pt x="25825" y="15015"/>
                      <a:pt x="25682" y="14765"/>
                    </a:cubicBezTo>
                    <a:lnTo>
                      <a:pt x="25421" y="14277"/>
                    </a:lnTo>
                    <a:close/>
                    <a:moveTo>
                      <a:pt x="28967" y="1673"/>
                    </a:moveTo>
                    <a:cubicBezTo>
                      <a:pt x="30002" y="1673"/>
                      <a:pt x="31092" y="2207"/>
                      <a:pt x="32124" y="3239"/>
                    </a:cubicBezTo>
                    <a:cubicBezTo>
                      <a:pt x="33588" y="4704"/>
                      <a:pt x="34326" y="6668"/>
                      <a:pt x="34314" y="9073"/>
                    </a:cubicBezTo>
                    <a:lnTo>
                      <a:pt x="34314" y="9347"/>
                    </a:lnTo>
                    <a:lnTo>
                      <a:pt x="34541" y="9204"/>
                    </a:lnTo>
                    <a:cubicBezTo>
                      <a:pt x="34886" y="8978"/>
                      <a:pt x="35279" y="8823"/>
                      <a:pt x="35684" y="8740"/>
                    </a:cubicBezTo>
                    <a:lnTo>
                      <a:pt x="35684" y="8740"/>
                    </a:lnTo>
                    <a:cubicBezTo>
                      <a:pt x="36160" y="9835"/>
                      <a:pt x="34803" y="11788"/>
                      <a:pt x="34791" y="11812"/>
                    </a:cubicBezTo>
                    <a:lnTo>
                      <a:pt x="35029" y="11991"/>
                    </a:lnTo>
                    <a:cubicBezTo>
                      <a:pt x="36592" y="9934"/>
                      <a:pt x="37972" y="9426"/>
                      <a:pt x="38952" y="9426"/>
                    </a:cubicBezTo>
                    <a:cubicBezTo>
                      <a:pt x="39771" y="9426"/>
                      <a:pt x="40311" y="9780"/>
                      <a:pt x="40446" y="9883"/>
                    </a:cubicBezTo>
                    <a:cubicBezTo>
                      <a:pt x="40672" y="10181"/>
                      <a:pt x="42113" y="12431"/>
                      <a:pt x="38339" y="15300"/>
                    </a:cubicBezTo>
                    <a:lnTo>
                      <a:pt x="38517" y="15539"/>
                    </a:lnTo>
                    <a:cubicBezTo>
                      <a:pt x="38538" y="15528"/>
                      <a:pt x="39947" y="14540"/>
                      <a:pt x="41043" y="14540"/>
                    </a:cubicBezTo>
                    <a:cubicBezTo>
                      <a:pt x="41238" y="14540"/>
                      <a:pt x="41424" y="14572"/>
                      <a:pt x="41589" y="14646"/>
                    </a:cubicBezTo>
                    <a:cubicBezTo>
                      <a:pt x="41494" y="15050"/>
                      <a:pt x="41339" y="15431"/>
                      <a:pt x="41125" y="15789"/>
                    </a:cubicBezTo>
                    <a:lnTo>
                      <a:pt x="40970" y="16015"/>
                    </a:lnTo>
                    <a:lnTo>
                      <a:pt x="41327" y="16015"/>
                    </a:lnTo>
                    <a:cubicBezTo>
                      <a:pt x="43697" y="16015"/>
                      <a:pt x="45625" y="16753"/>
                      <a:pt x="47090" y="18206"/>
                    </a:cubicBezTo>
                    <a:cubicBezTo>
                      <a:pt x="48578" y="19706"/>
                      <a:pt x="49019" y="21301"/>
                      <a:pt x="48340" y="22694"/>
                    </a:cubicBezTo>
                    <a:cubicBezTo>
                      <a:pt x="47746" y="23883"/>
                      <a:pt x="46432" y="24696"/>
                      <a:pt x="45539" y="24696"/>
                    </a:cubicBezTo>
                    <a:cubicBezTo>
                      <a:pt x="45520" y="24696"/>
                      <a:pt x="45501" y="24695"/>
                      <a:pt x="45483" y="24694"/>
                    </a:cubicBezTo>
                    <a:lnTo>
                      <a:pt x="45352" y="24683"/>
                    </a:lnTo>
                    <a:cubicBezTo>
                      <a:pt x="44232" y="24611"/>
                      <a:pt x="43423" y="23611"/>
                      <a:pt x="43589" y="22504"/>
                    </a:cubicBezTo>
                    <a:cubicBezTo>
                      <a:pt x="43733" y="21551"/>
                      <a:pt x="44554" y="20890"/>
                      <a:pt x="45471" y="20890"/>
                    </a:cubicBezTo>
                    <a:cubicBezTo>
                      <a:pt x="45620" y="20890"/>
                      <a:pt x="45771" y="20907"/>
                      <a:pt x="45923" y="20944"/>
                    </a:cubicBezTo>
                    <a:lnTo>
                      <a:pt x="46066" y="20980"/>
                    </a:lnTo>
                    <a:lnTo>
                      <a:pt x="46102" y="20837"/>
                    </a:lnTo>
                    <a:cubicBezTo>
                      <a:pt x="46245" y="20253"/>
                      <a:pt x="46030" y="19658"/>
                      <a:pt x="45471" y="19063"/>
                    </a:cubicBezTo>
                    <a:cubicBezTo>
                      <a:pt x="44078" y="17586"/>
                      <a:pt x="41958" y="16943"/>
                      <a:pt x="40422" y="16646"/>
                    </a:cubicBezTo>
                    <a:lnTo>
                      <a:pt x="40351" y="16634"/>
                    </a:lnTo>
                    <a:lnTo>
                      <a:pt x="40303" y="16670"/>
                    </a:lnTo>
                    <a:cubicBezTo>
                      <a:pt x="39768" y="17074"/>
                      <a:pt x="39137" y="17336"/>
                      <a:pt x="38470" y="17432"/>
                    </a:cubicBezTo>
                    <a:lnTo>
                      <a:pt x="37041" y="17670"/>
                    </a:lnTo>
                    <a:lnTo>
                      <a:pt x="38494" y="17729"/>
                    </a:lnTo>
                    <a:cubicBezTo>
                      <a:pt x="39565" y="17765"/>
                      <a:pt x="40863" y="18146"/>
                      <a:pt x="40899" y="19718"/>
                    </a:cubicBezTo>
                    <a:cubicBezTo>
                      <a:pt x="40899" y="19765"/>
                      <a:pt x="40791" y="20742"/>
                      <a:pt x="39887" y="20742"/>
                    </a:cubicBezTo>
                    <a:cubicBezTo>
                      <a:pt x="39446" y="20742"/>
                      <a:pt x="39232" y="20408"/>
                      <a:pt x="38982" y="20003"/>
                    </a:cubicBezTo>
                    <a:cubicBezTo>
                      <a:pt x="38708" y="19563"/>
                      <a:pt x="38386" y="19063"/>
                      <a:pt x="37708" y="18979"/>
                    </a:cubicBezTo>
                    <a:lnTo>
                      <a:pt x="37517" y="18956"/>
                    </a:lnTo>
                    <a:cubicBezTo>
                      <a:pt x="37255" y="18920"/>
                      <a:pt x="36958" y="18884"/>
                      <a:pt x="36612" y="18872"/>
                    </a:cubicBezTo>
                    <a:lnTo>
                      <a:pt x="36172" y="18860"/>
                    </a:lnTo>
                    <a:lnTo>
                      <a:pt x="36517" y="19146"/>
                    </a:lnTo>
                    <a:cubicBezTo>
                      <a:pt x="37136" y="19646"/>
                      <a:pt x="37434" y="20563"/>
                      <a:pt x="37732" y="21456"/>
                    </a:cubicBezTo>
                    <a:cubicBezTo>
                      <a:pt x="38101" y="22539"/>
                      <a:pt x="38470" y="23671"/>
                      <a:pt x="39446" y="24028"/>
                    </a:cubicBezTo>
                    <a:cubicBezTo>
                      <a:pt x="39176" y="24225"/>
                      <a:pt x="38851" y="24332"/>
                      <a:pt x="38519" y="24332"/>
                    </a:cubicBezTo>
                    <a:cubicBezTo>
                      <a:pt x="38471" y="24332"/>
                      <a:pt x="38423" y="24330"/>
                      <a:pt x="38375" y="24325"/>
                    </a:cubicBezTo>
                    <a:cubicBezTo>
                      <a:pt x="37922" y="24278"/>
                      <a:pt x="37517" y="23968"/>
                      <a:pt x="37160" y="23432"/>
                    </a:cubicBezTo>
                    <a:lnTo>
                      <a:pt x="37041" y="23242"/>
                    </a:lnTo>
                    <a:lnTo>
                      <a:pt x="36922" y="23420"/>
                    </a:lnTo>
                    <a:cubicBezTo>
                      <a:pt x="36914" y="23429"/>
                      <a:pt x="36828" y="23544"/>
                      <a:pt x="36602" y="23544"/>
                    </a:cubicBezTo>
                    <a:cubicBezTo>
                      <a:pt x="36509" y="23544"/>
                      <a:pt x="36390" y="23524"/>
                      <a:pt x="36243" y="23468"/>
                    </a:cubicBezTo>
                    <a:cubicBezTo>
                      <a:pt x="36172" y="23444"/>
                      <a:pt x="36124" y="23397"/>
                      <a:pt x="36100" y="23337"/>
                    </a:cubicBezTo>
                    <a:cubicBezTo>
                      <a:pt x="35958" y="22992"/>
                      <a:pt x="36231" y="22254"/>
                      <a:pt x="36350" y="21992"/>
                    </a:cubicBezTo>
                    <a:lnTo>
                      <a:pt x="36648" y="21349"/>
                    </a:lnTo>
                    <a:lnTo>
                      <a:pt x="36112" y="21825"/>
                    </a:lnTo>
                    <a:cubicBezTo>
                      <a:pt x="36112" y="21825"/>
                      <a:pt x="35625" y="22249"/>
                      <a:pt x="35138" y="22249"/>
                    </a:cubicBezTo>
                    <a:cubicBezTo>
                      <a:pt x="35065" y="22249"/>
                      <a:pt x="34993" y="22240"/>
                      <a:pt x="34922" y="22218"/>
                    </a:cubicBezTo>
                    <a:cubicBezTo>
                      <a:pt x="35327" y="22004"/>
                      <a:pt x="35767" y="21587"/>
                      <a:pt x="35612" y="20884"/>
                    </a:cubicBezTo>
                    <a:cubicBezTo>
                      <a:pt x="35481" y="20325"/>
                      <a:pt x="35029" y="19658"/>
                      <a:pt x="34314" y="19468"/>
                    </a:cubicBezTo>
                    <a:lnTo>
                      <a:pt x="34124" y="19408"/>
                    </a:lnTo>
                    <a:lnTo>
                      <a:pt x="34124" y="19610"/>
                    </a:lnTo>
                    <a:cubicBezTo>
                      <a:pt x="34124" y="19634"/>
                      <a:pt x="34124" y="19658"/>
                      <a:pt x="34112" y="19682"/>
                    </a:cubicBezTo>
                    <a:cubicBezTo>
                      <a:pt x="34017" y="20111"/>
                      <a:pt x="33302" y="20742"/>
                      <a:pt x="33041" y="20944"/>
                    </a:cubicBezTo>
                    <a:lnTo>
                      <a:pt x="32874" y="21075"/>
                    </a:lnTo>
                    <a:lnTo>
                      <a:pt x="33052" y="21182"/>
                    </a:lnTo>
                    <a:cubicBezTo>
                      <a:pt x="33052" y="21194"/>
                      <a:pt x="33874" y="21742"/>
                      <a:pt x="33981" y="22432"/>
                    </a:cubicBezTo>
                    <a:cubicBezTo>
                      <a:pt x="34017" y="22718"/>
                      <a:pt x="33922" y="23016"/>
                      <a:pt x="33731" y="23230"/>
                    </a:cubicBezTo>
                    <a:cubicBezTo>
                      <a:pt x="33279" y="23776"/>
                      <a:pt x="33004" y="23878"/>
                      <a:pt x="32863" y="23878"/>
                    </a:cubicBezTo>
                    <a:cubicBezTo>
                      <a:pt x="32845" y="23878"/>
                      <a:pt x="32828" y="23876"/>
                      <a:pt x="32814" y="23873"/>
                    </a:cubicBezTo>
                    <a:cubicBezTo>
                      <a:pt x="32636" y="23837"/>
                      <a:pt x="32540" y="23599"/>
                      <a:pt x="32517" y="23492"/>
                    </a:cubicBezTo>
                    <a:cubicBezTo>
                      <a:pt x="32457" y="23278"/>
                      <a:pt x="32314" y="23099"/>
                      <a:pt x="32124" y="23004"/>
                    </a:cubicBezTo>
                    <a:cubicBezTo>
                      <a:pt x="32008" y="22946"/>
                      <a:pt x="31872" y="22917"/>
                      <a:pt x="31717" y="22917"/>
                    </a:cubicBezTo>
                    <a:cubicBezTo>
                      <a:pt x="31488" y="22917"/>
                      <a:pt x="31216" y="22979"/>
                      <a:pt x="30897" y="23099"/>
                    </a:cubicBezTo>
                    <a:lnTo>
                      <a:pt x="30874" y="23111"/>
                    </a:lnTo>
                    <a:cubicBezTo>
                      <a:pt x="30829" y="23141"/>
                      <a:pt x="30158" y="23585"/>
                      <a:pt x="29331" y="23585"/>
                    </a:cubicBezTo>
                    <a:cubicBezTo>
                      <a:pt x="28843" y="23585"/>
                      <a:pt x="28301" y="23430"/>
                      <a:pt x="27802" y="22944"/>
                    </a:cubicBezTo>
                    <a:cubicBezTo>
                      <a:pt x="26397" y="21742"/>
                      <a:pt x="27326" y="19991"/>
                      <a:pt x="27361" y="19920"/>
                    </a:cubicBezTo>
                    <a:lnTo>
                      <a:pt x="27373" y="19884"/>
                    </a:lnTo>
                    <a:cubicBezTo>
                      <a:pt x="27528" y="19337"/>
                      <a:pt x="27528" y="18932"/>
                      <a:pt x="27349" y="18658"/>
                    </a:cubicBezTo>
                    <a:cubicBezTo>
                      <a:pt x="27242" y="18479"/>
                      <a:pt x="27052" y="18348"/>
                      <a:pt x="26825" y="18313"/>
                    </a:cubicBezTo>
                    <a:cubicBezTo>
                      <a:pt x="26718" y="18301"/>
                      <a:pt x="26468" y="18229"/>
                      <a:pt x="26421" y="18051"/>
                    </a:cubicBezTo>
                    <a:cubicBezTo>
                      <a:pt x="26385" y="17932"/>
                      <a:pt x="26409" y="17646"/>
                      <a:pt x="26968" y="17086"/>
                    </a:cubicBezTo>
                    <a:cubicBezTo>
                      <a:pt x="27161" y="16870"/>
                      <a:pt x="27431" y="16752"/>
                      <a:pt x="27713" y="16752"/>
                    </a:cubicBezTo>
                    <a:cubicBezTo>
                      <a:pt x="27727" y="16752"/>
                      <a:pt x="27741" y="16752"/>
                      <a:pt x="27754" y="16753"/>
                    </a:cubicBezTo>
                    <a:cubicBezTo>
                      <a:pt x="28445" y="16789"/>
                      <a:pt x="29076" y="17563"/>
                      <a:pt x="29076" y="17563"/>
                    </a:cubicBezTo>
                    <a:lnTo>
                      <a:pt x="29207" y="17729"/>
                    </a:lnTo>
                    <a:lnTo>
                      <a:pt x="29314" y="17551"/>
                    </a:lnTo>
                    <a:cubicBezTo>
                      <a:pt x="29504" y="17265"/>
                      <a:pt x="30064" y="16491"/>
                      <a:pt x="30481" y="16360"/>
                    </a:cubicBezTo>
                    <a:cubicBezTo>
                      <a:pt x="30516" y="16348"/>
                      <a:pt x="30552" y="16342"/>
                      <a:pt x="30588" y="16342"/>
                    </a:cubicBezTo>
                    <a:cubicBezTo>
                      <a:pt x="30624" y="16342"/>
                      <a:pt x="30659" y="16348"/>
                      <a:pt x="30695" y="16360"/>
                    </a:cubicBezTo>
                    <a:lnTo>
                      <a:pt x="30826" y="16372"/>
                    </a:lnTo>
                    <a:lnTo>
                      <a:pt x="30921" y="16193"/>
                    </a:lnTo>
                    <a:lnTo>
                      <a:pt x="30909" y="16134"/>
                    </a:lnTo>
                    <a:cubicBezTo>
                      <a:pt x="30755" y="15360"/>
                      <a:pt x="30076" y="14884"/>
                      <a:pt x="29469" y="14729"/>
                    </a:cubicBezTo>
                    <a:cubicBezTo>
                      <a:pt x="29370" y="14707"/>
                      <a:pt x="29277" y="14697"/>
                      <a:pt x="29189" y="14697"/>
                    </a:cubicBezTo>
                    <a:cubicBezTo>
                      <a:pt x="28653" y="14697"/>
                      <a:pt x="28319" y="15072"/>
                      <a:pt x="28135" y="15420"/>
                    </a:cubicBezTo>
                    <a:cubicBezTo>
                      <a:pt x="27968" y="14872"/>
                      <a:pt x="28528" y="14229"/>
                      <a:pt x="28528" y="14229"/>
                    </a:cubicBezTo>
                    <a:lnTo>
                      <a:pt x="29004" y="13693"/>
                    </a:lnTo>
                    <a:lnTo>
                      <a:pt x="28361" y="13991"/>
                    </a:lnTo>
                    <a:cubicBezTo>
                      <a:pt x="28151" y="14086"/>
                      <a:pt x="27635" y="14281"/>
                      <a:pt x="27261" y="14281"/>
                    </a:cubicBezTo>
                    <a:cubicBezTo>
                      <a:pt x="27168" y="14281"/>
                      <a:pt x="27084" y="14269"/>
                      <a:pt x="27016" y="14241"/>
                    </a:cubicBezTo>
                    <a:cubicBezTo>
                      <a:pt x="26956" y="14217"/>
                      <a:pt x="26897" y="14169"/>
                      <a:pt x="26873" y="14098"/>
                    </a:cubicBezTo>
                    <a:cubicBezTo>
                      <a:pt x="26694" y="13598"/>
                      <a:pt x="26921" y="13431"/>
                      <a:pt x="26921" y="13431"/>
                    </a:cubicBezTo>
                    <a:lnTo>
                      <a:pt x="27123" y="13300"/>
                    </a:lnTo>
                    <a:lnTo>
                      <a:pt x="26921" y="13169"/>
                    </a:lnTo>
                    <a:cubicBezTo>
                      <a:pt x="26373" y="12824"/>
                      <a:pt x="26075" y="12407"/>
                      <a:pt x="26016" y="11967"/>
                    </a:cubicBezTo>
                    <a:cubicBezTo>
                      <a:pt x="25992" y="11586"/>
                      <a:pt x="26099" y="11205"/>
                      <a:pt x="26313" y="10895"/>
                    </a:cubicBezTo>
                    <a:cubicBezTo>
                      <a:pt x="26671" y="11871"/>
                      <a:pt x="27802" y="12241"/>
                      <a:pt x="28897" y="12610"/>
                    </a:cubicBezTo>
                    <a:cubicBezTo>
                      <a:pt x="29778" y="12895"/>
                      <a:pt x="30683" y="13205"/>
                      <a:pt x="31195" y="13800"/>
                    </a:cubicBezTo>
                    <a:lnTo>
                      <a:pt x="31469" y="14146"/>
                    </a:lnTo>
                    <a:lnTo>
                      <a:pt x="31469" y="14146"/>
                    </a:lnTo>
                    <a:lnTo>
                      <a:pt x="31457" y="13705"/>
                    </a:lnTo>
                    <a:cubicBezTo>
                      <a:pt x="31445" y="13372"/>
                      <a:pt x="31409" y="13074"/>
                      <a:pt x="31374" y="12812"/>
                    </a:cubicBezTo>
                    <a:lnTo>
                      <a:pt x="31350" y="12610"/>
                    </a:lnTo>
                    <a:cubicBezTo>
                      <a:pt x="31266" y="11943"/>
                      <a:pt x="30778" y="11621"/>
                      <a:pt x="30326" y="11348"/>
                    </a:cubicBezTo>
                    <a:cubicBezTo>
                      <a:pt x="29933" y="11098"/>
                      <a:pt x="29588" y="10883"/>
                      <a:pt x="29588" y="10443"/>
                    </a:cubicBezTo>
                    <a:cubicBezTo>
                      <a:pt x="29588" y="9538"/>
                      <a:pt x="30576" y="9419"/>
                      <a:pt x="30600" y="9419"/>
                    </a:cubicBezTo>
                    <a:cubicBezTo>
                      <a:pt x="32183" y="9466"/>
                      <a:pt x="32564" y="10752"/>
                      <a:pt x="32612" y="11836"/>
                    </a:cubicBezTo>
                    <a:lnTo>
                      <a:pt x="32660" y="13276"/>
                    </a:lnTo>
                    <a:lnTo>
                      <a:pt x="32910" y="11848"/>
                    </a:lnTo>
                    <a:cubicBezTo>
                      <a:pt x="33005" y="11193"/>
                      <a:pt x="33267" y="10562"/>
                      <a:pt x="33660" y="10026"/>
                    </a:cubicBezTo>
                    <a:lnTo>
                      <a:pt x="33695" y="9966"/>
                    </a:lnTo>
                    <a:lnTo>
                      <a:pt x="33683" y="9907"/>
                    </a:lnTo>
                    <a:cubicBezTo>
                      <a:pt x="33398" y="8371"/>
                      <a:pt x="32743" y="6252"/>
                      <a:pt x="31266" y="4859"/>
                    </a:cubicBezTo>
                    <a:cubicBezTo>
                      <a:pt x="30790" y="4401"/>
                      <a:pt x="30314" y="4173"/>
                      <a:pt x="29850" y="4173"/>
                    </a:cubicBezTo>
                    <a:cubicBezTo>
                      <a:pt x="29734" y="4173"/>
                      <a:pt x="29619" y="4187"/>
                      <a:pt x="29504" y="4216"/>
                    </a:cubicBezTo>
                    <a:lnTo>
                      <a:pt x="29350" y="4263"/>
                    </a:lnTo>
                    <a:lnTo>
                      <a:pt x="29385" y="4406"/>
                    </a:lnTo>
                    <a:cubicBezTo>
                      <a:pt x="29659" y="5490"/>
                      <a:pt x="28945" y="6585"/>
                      <a:pt x="27837" y="6752"/>
                    </a:cubicBezTo>
                    <a:cubicBezTo>
                      <a:pt x="27741" y="6766"/>
                      <a:pt x="27646" y="6773"/>
                      <a:pt x="27551" y="6773"/>
                    </a:cubicBezTo>
                    <a:cubicBezTo>
                      <a:pt x="26561" y="6773"/>
                      <a:pt x="25712" y="6000"/>
                      <a:pt x="25647" y="4978"/>
                    </a:cubicBezTo>
                    <a:lnTo>
                      <a:pt x="25635" y="4835"/>
                    </a:lnTo>
                    <a:cubicBezTo>
                      <a:pt x="25611" y="3942"/>
                      <a:pt x="26409" y="2585"/>
                      <a:pt x="27635" y="1989"/>
                    </a:cubicBezTo>
                    <a:cubicBezTo>
                      <a:pt x="28062" y="1778"/>
                      <a:pt x="28509" y="1673"/>
                      <a:pt x="28967" y="1673"/>
                    </a:cubicBezTo>
                    <a:close/>
                    <a:moveTo>
                      <a:pt x="21900" y="1661"/>
                    </a:moveTo>
                    <a:cubicBezTo>
                      <a:pt x="22357" y="1661"/>
                      <a:pt x="22803" y="1766"/>
                      <a:pt x="23230" y="1977"/>
                    </a:cubicBezTo>
                    <a:cubicBezTo>
                      <a:pt x="24456" y="2585"/>
                      <a:pt x="25254" y="3942"/>
                      <a:pt x="25230" y="4835"/>
                    </a:cubicBezTo>
                    <a:lnTo>
                      <a:pt x="25206" y="4966"/>
                    </a:lnTo>
                    <a:cubicBezTo>
                      <a:pt x="25152" y="5988"/>
                      <a:pt x="24303" y="6761"/>
                      <a:pt x="23314" y="6761"/>
                    </a:cubicBezTo>
                    <a:cubicBezTo>
                      <a:pt x="23219" y="6761"/>
                      <a:pt x="23124" y="6754"/>
                      <a:pt x="23027" y="6740"/>
                    </a:cubicBezTo>
                    <a:cubicBezTo>
                      <a:pt x="21920" y="6573"/>
                      <a:pt x="21206" y="5490"/>
                      <a:pt x="21480" y="4406"/>
                    </a:cubicBezTo>
                    <a:lnTo>
                      <a:pt x="21515" y="4251"/>
                    </a:lnTo>
                    <a:lnTo>
                      <a:pt x="21360" y="4216"/>
                    </a:lnTo>
                    <a:cubicBezTo>
                      <a:pt x="21243" y="4187"/>
                      <a:pt x="21126" y="4173"/>
                      <a:pt x="21008" y="4173"/>
                    </a:cubicBezTo>
                    <a:cubicBezTo>
                      <a:pt x="20538" y="4173"/>
                      <a:pt x="20062" y="4399"/>
                      <a:pt x="19586" y="4847"/>
                    </a:cubicBezTo>
                    <a:cubicBezTo>
                      <a:pt x="18122" y="6252"/>
                      <a:pt x="17467" y="8359"/>
                      <a:pt x="17169" y="9895"/>
                    </a:cubicBezTo>
                    <a:lnTo>
                      <a:pt x="17158" y="9966"/>
                    </a:lnTo>
                    <a:lnTo>
                      <a:pt x="17205" y="10014"/>
                    </a:lnTo>
                    <a:cubicBezTo>
                      <a:pt x="17598" y="10550"/>
                      <a:pt x="17860" y="11181"/>
                      <a:pt x="17955" y="11848"/>
                    </a:cubicBezTo>
                    <a:lnTo>
                      <a:pt x="18193" y="13276"/>
                    </a:lnTo>
                    <a:lnTo>
                      <a:pt x="18253" y="11824"/>
                    </a:lnTo>
                    <a:cubicBezTo>
                      <a:pt x="18301" y="10752"/>
                      <a:pt x="18682" y="9454"/>
                      <a:pt x="20241" y="9419"/>
                    </a:cubicBezTo>
                    <a:cubicBezTo>
                      <a:pt x="20289" y="9419"/>
                      <a:pt x="21277" y="9526"/>
                      <a:pt x="21277" y="10431"/>
                    </a:cubicBezTo>
                    <a:cubicBezTo>
                      <a:pt x="21277" y="10871"/>
                      <a:pt x="20932" y="11086"/>
                      <a:pt x="20527" y="11336"/>
                    </a:cubicBezTo>
                    <a:cubicBezTo>
                      <a:pt x="20087" y="11621"/>
                      <a:pt x="19586" y="11931"/>
                      <a:pt x="19503" y="12610"/>
                    </a:cubicBezTo>
                    <a:lnTo>
                      <a:pt x="19479" y="12800"/>
                    </a:lnTo>
                    <a:cubicBezTo>
                      <a:pt x="19455" y="13062"/>
                      <a:pt x="19408" y="13360"/>
                      <a:pt x="19396" y="13693"/>
                    </a:cubicBezTo>
                    <a:lnTo>
                      <a:pt x="19384" y="14134"/>
                    </a:lnTo>
                    <a:lnTo>
                      <a:pt x="19670" y="13800"/>
                    </a:lnTo>
                    <a:cubicBezTo>
                      <a:pt x="20182" y="13193"/>
                      <a:pt x="21087" y="12895"/>
                      <a:pt x="21968" y="12598"/>
                    </a:cubicBezTo>
                    <a:cubicBezTo>
                      <a:pt x="23051" y="12229"/>
                      <a:pt x="24182" y="11860"/>
                      <a:pt x="24539" y="10895"/>
                    </a:cubicBezTo>
                    <a:cubicBezTo>
                      <a:pt x="24766" y="11205"/>
                      <a:pt x="24873" y="11574"/>
                      <a:pt x="24837" y="11955"/>
                    </a:cubicBezTo>
                    <a:cubicBezTo>
                      <a:pt x="24789" y="12407"/>
                      <a:pt x="24480" y="12812"/>
                      <a:pt x="23932" y="13169"/>
                    </a:cubicBezTo>
                    <a:lnTo>
                      <a:pt x="23754" y="13288"/>
                    </a:lnTo>
                    <a:lnTo>
                      <a:pt x="23932" y="13419"/>
                    </a:lnTo>
                    <a:cubicBezTo>
                      <a:pt x="23944" y="13419"/>
                      <a:pt x="24170" y="13598"/>
                      <a:pt x="23980" y="14098"/>
                    </a:cubicBezTo>
                    <a:cubicBezTo>
                      <a:pt x="23956" y="14157"/>
                      <a:pt x="23908" y="14205"/>
                      <a:pt x="23849" y="14229"/>
                    </a:cubicBezTo>
                    <a:cubicBezTo>
                      <a:pt x="23780" y="14257"/>
                      <a:pt x="23696" y="14269"/>
                      <a:pt x="23604" y="14269"/>
                    </a:cubicBezTo>
                    <a:cubicBezTo>
                      <a:pt x="23229" y="14269"/>
                      <a:pt x="22713" y="14074"/>
                      <a:pt x="22503" y="13979"/>
                    </a:cubicBezTo>
                    <a:lnTo>
                      <a:pt x="21849" y="13681"/>
                    </a:lnTo>
                    <a:lnTo>
                      <a:pt x="22325" y="14217"/>
                    </a:lnTo>
                    <a:cubicBezTo>
                      <a:pt x="22337" y="14229"/>
                      <a:pt x="22896" y="14860"/>
                      <a:pt x="22718" y="15420"/>
                    </a:cubicBezTo>
                    <a:cubicBezTo>
                      <a:pt x="22544" y="15061"/>
                      <a:pt x="22203" y="14685"/>
                      <a:pt x="21671" y="14685"/>
                    </a:cubicBezTo>
                    <a:cubicBezTo>
                      <a:pt x="21585" y="14685"/>
                      <a:pt x="21493" y="14695"/>
                      <a:pt x="21396" y="14717"/>
                    </a:cubicBezTo>
                    <a:cubicBezTo>
                      <a:pt x="20789" y="14860"/>
                      <a:pt x="20098" y="15348"/>
                      <a:pt x="19944" y="16134"/>
                    </a:cubicBezTo>
                    <a:lnTo>
                      <a:pt x="19944" y="16205"/>
                    </a:lnTo>
                    <a:lnTo>
                      <a:pt x="20039" y="16396"/>
                    </a:lnTo>
                    <a:lnTo>
                      <a:pt x="20158" y="16360"/>
                    </a:lnTo>
                    <a:cubicBezTo>
                      <a:pt x="20194" y="16348"/>
                      <a:pt x="20232" y="16342"/>
                      <a:pt x="20271" y="16342"/>
                    </a:cubicBezTo>
                    <a:cubicBezTo>
                      <a:pt x="20310" y="16342"/>
                      <a:pt x="20348" y="16348"/>
                      <a:pt x="20384" y="16360"/>
                    </a:cubicBezTo>
                    <a:cubicBezTo>
                      <a:pt x="20789" y="16491"/>
                      <a:pt x="21360" y="17265"/>
                      <a:pt x="21539" y="17551"/>
                    </a:cubicBezTo>
                    <a:lnTo>
                      <a:pt x="21646" y="17717"/>
                    </a:lnTo>
                    <a:lnTo>
                      <a:pt x="21777" y="17563"/>
                    </a:lnTo>
                    <a:cubicBezTo>
                      <a:pt x="21789" y="17551"/>
                      <a:pt x="22408" y="16789"/>
                      <a:pt x="23099" y="16753"/>
                    </a:cubicBezTo>
                    <a:cubicBezTo>
                      <a:pt x="23112" y="16752"/>
                      <a:pt x="23126" y="16752"/>
                      <a:pt x="23140" y="16752"/>
                    </a:cubicBezTo>
                    <a:cubicBezTo>
                      <a:pt x="23422" y="16752"/>
                      <a:pt x="23691" y="16870"/>
                      <a:pt x="23885" y="17074"/>
                    </a:cubicBezTo>
                    <a:cubicBezTo>
                      <a:pt x="24444" y="17646"/>
                      <a:pt x="24468" y="17932"/>
                      <a:pt x="24432" y="18051"/>
                    </a:cubicBezTo>
                    <a:cubicBezTo>
                      <a:pt x="24385" y="18217"/>
                      <a:pt x="24135" y="18289"/>
                      <a:pt x="24027" y="18313"/>
                    </a:cubicBezTo>
                    <a:cubicBezTo>
                      <a:pt x="23813" y="18348"/>
                      <a:pt x="23623" y="18467"/>
                      <a:pt x="23504" y="18658"/>
                    </a:cubicBezTo>
                    <a:cubicBezTo>
                      <a:pt x="23337" y="18932"/>
                      <a:pt x="23337" y="19325"/>
                      <a:pt x="23480" y="19872"/>
                    </a:cubicBezTo>
                    <a:lnTo>
                      <a:pt x="23492" y="19908"/>
                    </a:lnTo>
                    <a:cubicBezTo>
                      <a:pt x="23504" y="19932"/>
                      <a:pt x="24468" y="21730"/>
                      <a:pt x="23039" y="22944"/>
                    </a:cubicBezTo>
                    <a:cubicBezTo>
                      <a:pt x="22544" y="23426"/>
                      <a:pt x="22004" y="23580"/>
                      <a:pt x="21517" y="23580"/>
                    </a:cubicBezTo>
                    <a:cubicBezTo>
                      <a:pt x="20695" y="23580"/>
                      <a:pt x="20024" y="23141"/>
                      <a:pt x="19979" y="23111"/>
                    </a:cubicBezTo>
                    <a:lnTo>
                      <a:pt x="19956" y="23099"/>
                    </a:lnTo>
                    <a:cubicBezTo>
                      <a:pt x="19640" y="22973"/>
                      <a:pt x="19374" y="22909"/>
                      <a:pt x="19148" y="22909"/>
                    </a:cubicBezTo>
                    <a:cubicBezTo>
                      <a:pt x="18990" y="22909"/>
                      <a:pt x="18852" y="22940"/>
                      <a:pt x="18729" y="23004"/>
                    </a:cubicBezTo>
                    <a:cubicBezTo>
                      <a:pt x="18539" y="23099"/>
                      <a:pt x="18396" y="23278"/>
                      <a:pt x="18336" y="23480"/>
                    </a:cubicBezTo>
                    <a:cubicBezTo>
                      <a:pt x="18312" y="23587"/>
                      <a:pt x="18229" y="23837"/>
                      <a:pt x="18039" y="23873"/>
                    </a:cubicBezTo>
                    <a:cubicBezTo>
                      <a:pt x="18025" y="23876"/>
                      <a:pt x="18008" y="23878"/>
                      <a:pt x="17989" y="23878"/>
                    </a:cubicBezTo>
                    <a:cubicBezTo>
                      <a:pt x="17849" y="23878"/>
                      <a:pt x="17575" y="23776"/>
                      <a:pt x="17134" y="23230"/>
                    </a:cubicBezTo>
                    <a:cubicBezTo>
                      <a:pt x="16931" y="23016"/>
                      <a:pt x="16836" y="22718"/>
                      <a:pt x="16872" y="22420"/>
                    </a:cubicBezTo>
                    <a:cubicBezTo>
                      <a:pt x="16979" y="21742"/>
                      <a:pt x="17801" y="21182"/>
                      <a:pt x="17812" y="21182"/>
                    </a:cubicBezTo>
                    <a:lnTo>
                      <a:pt x="17979" y="21063"/>
                    </a:lnTo>
                    <a:lnTo>
                      <a:pt x="17812" y="20944"/>
                    </a:lnTo>
                    <a:cubicBezTo>
                      <a:pt x="17550" y="20730"/>
                      <a:pt x="16836" y="20099"/>
                      <a:pt x="16741" y="19670"/>
                    </a:cubicBezTo>
                    <a:cubicBezTo>
                      <a:pt x="16741" y="19646"/>
                      <a:pt x="16729" y="19622"/>
                      <a:pt x="16729" y="19610"/>
                    </a:cubicBezTo>
                    <a:lnTo>
                      <a:pt x="16729" y="19408"/>
                    </a:lnTo>
                    <a:lnTo>
                      <a:pt x="16538" y="19456"/>
                    </a:lnTo>
                    <a:cubicBezTo>
                      <a:pt x="15824" y="19658"/>
                      <a:pt x="15372" y="20313"/>
                      <a:pt x="15241" y="20884"/>
                    </a:cubicBezTo>
                    <a:cubicBezTo>
                      <a:pt x="15086" y="21575"/>
                      <a:pt x="15526" y="22004"/>
                      <a:pt x="15943" y="22206"/>
                    </a:cubicBezTo>
                    <a:cubicBezTo>
                      <a:pt x="15868" y="22230"/>
                      <a:pt x="15790" y="22241"/>
                      <a:pt x="15713" y="22241"/>
                    </a:cubicBezTo>
                    <a:cubicBezTo>
                      <a:pt x="15222" y="22241"/>
                      <a:pt x="14741" y="21813"/>
                      <a:pt x="14741" y="21813"/>
                    </a:cubicBezTo>
                    <a:lnTo>
                      <a:pt x="14205" y="21337"/>
                    </a:lnTo>
                    <a:lnTo>
                      <a:pt x="14502" y="21992"/>
                    </a:lnTo>
                    <a:cubicBezTo>
                      <a:pt x="14622" y="22242"/>
                      <a:pt x="14895" y="22992"/>
                      <a:pt x="14753" y="23325"/>
                    </a:cubicBezTo>
                    <a:cubicBezTo>
                      <a:pt x="14729" y="23397"/>
                      <a:pt x="14681" y="23444"/>
                      <a:pt x="14610" y="23468"/>
                    </a:cubicBezTo>
                    <a:cubicBezTo>
                      <a:pt x="14464" y="23520"/>
                      <a:pt x="14346" y="23539"/>
                      <a:pt x="14253" y="23539"/>
                    </a:cubicBezTo>
                    <a:cubicBezTo>
                      <a:pt x="14026" y="23539"/>
                      <a:pt x="13943" y="23429"/>
                      <a:pt x="13943" y="23420"/>
                    </a:cubicBezTo>
                    <a:lnTo>
                      <a:pt x="13812" y="23230"/>
                    </a:lnTo>
                    <a:lnTo>
                      <a:pt x="13693" y="23420"/>
                    </a:lnTo>
                    <a:cubicBezTo>
                      <a:pt x="13336" y="23968"/>
                      <a:pt x="12931" y="24266"/>
                      <a:pt x="12478" y="24325"/>
                    </a:cubicBezTo>
                    <a:cubicBezTo>
                      <a:pt x="12443" y="24328"/>
                      <a:pt x="12409" y="24329"/>
                      <a:pt x="12374" y="24329"/>
                    </a:cubicBezTo>
                    <a:cubicBezTo>
                      <a:pt x="12030" y="24329"/>
                      <a:pt x="11699" y="24222"/>
                      <a:pt x="11407" y="24028"/>
                    </a:cubicBezTo>
                    <a:cubicBezTo>
                      <a:pt x="12383" y="23671"/>
                      <a:pt x="12764" y="22539"/>
                      <a:pt x="13121" y="21444"/>
                    </a:cubicBezTo>
                    <a:cubicBezTo>
                      <a:pt x="13419" y="20551"/>
                      <a:pt x="13717" y="19634"/>
                      <a:pt x="14336" y="19134"/>
                    </a:cubicBezTo>
                    <a:lnTo>
                      <a:pt x="14681" y="18848"/>
                    </a:lnTo>
                    <a:lnTo>
                      <a:pt x="14681" y="18848"/>
                    </a:lnTo>
                    <a:lnTo>
                      <a:pt x="14241" y="18872"/>
                    </a:lnTo>
                    <a:cubicBezTo>
                      <a:pt x="13895" y="18884"/>
                      <a:pt x="13598" y="18920"/>
                      <a:pt x="13336" y="18956"/>
                    </a:cubicBezTo>
                    <a:lnTo>
                      <a:pt x="13145" y="18979"/>
                    </a:lnTo>
                    <a:cubicBezTo>
                      <a:pt x="12467" y="19051"/>
                      <a:pt x="12145" y="19551"/>
                      <a:pt x="11871" y="19991"/>
                    </a:cubicBezTo>
                    <a:cubicBezTo>
                      <a:pt x="11621" y="20396"/>
                      <a:pt x="11407" y="20742"/>
                      <a:pt x="10966" y="20742"/>
                    </a:cubicBezTo>
                    <a:cubicBezTo>
                      <a:pt x="10061" y="20742"/>
                      <a:pt x="9954" y="19753"/>
                      <a:pt x="9954" y="19730"/>
                    </a:cubicBezTo>
                    <a:cubicBezTo>
                      <a:pt x="9990" y="18146"/>
                      <a:pt x="11288" y="17765"/>
                      <a:pt x="12359" y="17717"/>
                    </a:cubicBezTo>
                    <a:lnTo>
                      <a:pt x="13812" y="17658"/>
                    </a:lnTo>
                    <a:lnTo>
                      <a:pt x="12383" y="17420"/>
                    </a:lnTo>
                    <a:cubicBezTo>
                      <a:pt x="11716" y="17324"/>
                      <a:pt x="11097" y="17063"/>
                      <a:pt x="10550" y="16670"/>
                    </a:cubicBezTo>
                    <a:lnTo>
                      <a:pt x="10502" y="16622"/>
                    </a:lnTo>
                    <a:lnTo>
                      <a:pt x="10431" y="16646"/>
                    </a:lnTo>
                    <a:cubicBezTo>
                      <a:pt x="8907" y="16932"/>
                      <a:pt x="6787" y="17586"/>
                      <a:pt x="5382" y="19051"/>
                    </a:cubicBezTo>
                    <a:cubicBezTo>
                      <a:pt x="4823" y="19658"/>
                      <a:pt x="4608" y="20253"/>
                      <a:pt x="4751" y="20825"/>
                    </a:cubicBezTo>
                    <a:lnTo>
                      <a:pt x="4787" y="20980"/>
                    </a:lnTo>
                    <a:lnTo>
                      <a:pt x="4942" y="20944"/>
                    </a:lnTo>
                    <a:cubicBezTo>
                      <a:pt x="5097" y="20905"/>
                      <a:pt x="5252" y="20886"/>
                      <a:pt x="5405" y="20886"/>
                    </a:cubicBezTo>
                    <a:cubicBezTo>
                      <a:pt x="6314" y="20886"/>
                      <a:pt x="7122" y="21553"/>
                      <a:pt x="7275" y="22492"/>
                    </a:cubicBezTo>
                    <a:cubicBezTo>
                      <a:pt x="7442" y="23599"/>
                      <a:pt x="6621" y="24611"/>
                      <a:pt x="5501" y="24671"/>
                    </a:cubicBezTo>
                    <a:lnTo>
                      <a:pt x="5370" y="24694"/>
                    </a:lnTo>
                    <a:cubicBezTo>
                      <a:pt x="5351" y="24695"/>
                      <a:pt x="5332" y="24696"/>
                      <a:pt x="5313" y="24696"/>
                    </a:cubicBezTo>
                    <a:cubicBezTo>
                      <a:pt x="4420" y="24696"/>
                      <a:pt x="3096" y="23894"/>
                      <a:pt x="2513" y="22694"/>
                    </a:cubicBezTo>
                    <a:cubicBezTo>
                      <a:pt x="1834" y="21301"/>
                      <a:pt x="2275" y="19694"/>
                      <a:pt x="3763" y="18206"/>
                    </a:cubicBezTo>
                    <a:lnTo>
                      <a:pt x="3775" y="18194"/>
                    </a:lnTo>
                    <a:cubicBezTo>
                      <a:pt x="5228" y="16753"/>
                      <a:pt x="7168" y="16003"/>
                      <a:pt x="9538" y="16003"/>
                    </a:cubicBezTo>
                    <a:lnTo>
                      <a:pt x="9895" y="16003"/>
                    </a:lnTo>
                    <a:lnTo>
                      <a:pt x="9740" y="15777"/>
                    </a:lnTo>
                    <a:cubicBezTo>
                      <a:pt x="9526" y="15420"/>
                      <a:pt x="9371" y="15039"/>
                      <a:pt x="9276" y="14634"/>
                    </a:cubicBezTo>
                    <a:cubicBezTo>
                      <a:pt x="9439" y="14563"/>
                      <a:pt x="9621" y="14532"/>
                      <a:pt x="9814" y="14532"/>
                    </a:cubicBezTo>
                    <a:cubicBezTo>
                      <a:pt x="10911" y="14532"/>
                      <a:pt x="12327" y="15517"/>
                      <a:pt x="12347" y="15527"/>
                    </a:cubicBezTo>
                    <a:lnTo>
                      <a:pt x="12526" y="15289"/>
                    </a:lnTo>
                    <a:cubicBezTo>
                      <a:pt x="8752" y="12419"/>
                      <a:pt x="10192" y="10169"/>
                      <a:pt x="10419" y="9871"/>
                    </a:cubicBezTo>
                    <a:cubicBezTo>
                      <a:pt x="10554" y="9768"/>
                      <a:pt x="11094" y="9414"/>
                      <a:pt x="11913" y="9414"/>
                    </a:cubicBezTo>
                    <a:cubicBezTo>
                      <a:pt x="12893" y="9414"/>
                      <a:pt x="14272" y="9922"/>
                      <a:pt x="15836" y="11979"/>
                    </a:cubicBezTo>
                    <a:lnTo>
                      <a:pt x="16074" y="11800"/>
                    </a:lnTo>
                    <a:cubicBezTo>
                      <a:pt x="16062" y="11776"/>
                      <a:pt x="14693" y="9824"/>
                      <a:pt x="15181" y="8728"/>
                    </a:cubicBezTo>
                    <a:lnTo>
                      <a:pt x="15181" y="8728"/>
                    </a:lnTo>
                    <a:cubicBezTo>
                      <a:pt x="15586" y="8812"/>
                      <a:pt x="15979" y="8978"/>
                      <a:pt x="16324" y="9193"/>
                    </a:cubicBezTo>
                    <a:lnTo>
                      <a:pt x="16550" y="9347"/>
                    </a:lnTo>
                    <a:lnTo>
                      <a:pt x="16550" y="9062"/>
                    </a:lnTo>
                    <a:cubicBezTo>
                      <a:pt x="16538" y="6668"/>
                      <a:pt x="17277" y="4704"/>
                      <a:pt x="18741" y="3228"/>
                    </a:cubicBezTo>
                    <a:cubicBezTo>
                      <a:pt x="19782" y="2195"/>
                      <a:pt x="20868" y="1661"/>
                      <a:pt x="21900" y="1661"/>
                    </a:cubicBezTo>
                    <a:close/>
                    <a:moveTo>
                      <a:pt x="19539" y="24742"/>
                    </a:moveTo>
                    <a:cubicBezTo>
                      <a:pt x="19634" y="24790"/>
                      <a:pt x="19741" y="24837"/>
                      <a:pt x="19848" y="24885"/>
                    </a:cubicBezTo>
                    <a:cubicBezTo>
                      <a:pt x="19741" y="24921"/>
                      <a:pt x="19634" y="24968"/>
                      <a:pt x="19539" y="25016"/>
                    </a:cubicBezTo>
                    <a:cubicBezTo>
                      <a:pt x="19503" y="24968"/>
                      <a:pt x="19455" y="24921"/>
                      <a:pt x="19420" y="24885"/>
                    </a:cubicBezTo>
                    <a:cubicBezTo>
                      <a:pt x="19467" y="24837"/>
                      <a:pt x="19503" y="24790"/>
                      <a:pt x="19539" y="24742"/>
                    </a:cubicBezTo>
                    <a:close/>
                    <a:moveTo>
                      <a:pt x="31302" y="24742"/>
                    </a:moveTo>
                    <a:cubicBezTo>
                      <a:pt x="31350" y="24790"/>
                      <a:pt x="31386" y="24837"/>
                      <a:pt x="31421" y="24885"/>
                    </a:cubicBezTo>
                    <a:cubicBezTo>
                      <a:pt x="31386" y="24921"/>
                      <a:pt x="31350" y="24968"/>
                      <a:pt x="31302" y="25016"/>
                    </a:cubicBezTo>
                    <a:cubicBezTo>
                      <a:pt x="31219" y="24968"/>
                      <a:pt x="31112" y="24921"/>
                      <a:pt x="30993" y="24885"/>
                    </a:cubicBezTo>
                    <a:cubicBezTo>
                      <a:pt x="31112" y="24837"/>
                      <a:pt x="31219" y="24790"/>
                      <a:pt x="31302" y="24742"/>
                    </a:cubicBezTo>
                    <a:close/>
                    <a:moveTo>
                      <a:pt x="16003" y="24433"/>
                    </a:moveTo>
                    <a:cubicBezTo>
                      <a:pt x="16134" y="24587"/>
                      <a:pt x="16288" y="24742"/>
                      <a:pt x="16443" y="24885"/>
                    </a:cubicBezTo>
                    <a:cubicBezTo>
                      <a:pt x="16288" y="25016"/>
                      <a:pt x="16134" y="25171"/>
                      <a:pt x="16003" y="25325"/>
                    </a:cubicBezTo>
                    <a:cubicBezTo>
                      <a:pt x="15848" y="25147"/>
                      <a:pt x="15669" y="24992"/>
                      <a:pt x="15479" y="24885"/>
                    </a:cubicBezTo>
                    <a:cubicBezTo>
                      <a:pt x="15669" y="24766"/>
                      <a:pt x="15848" y="24611"/>
                      <a:pt x="16003" y="24433"/>
                    </a:cubicBezTo>
                    <a:close/>
                    <a:moveTo>
                      <a:pt x="34850" y="24433"/>
                    </a:moveTo>
                    <a:cubicBezTo>
                      <a:pt x="34993" y="24611"/>
                      <a:pt x="35172" y="24766"/>
                      <a:pt x="35374" y="24873"/>
                    </a:cubicBezTo>
                    <a:cubicBezTo>
                      <a:pt x="35172" y="24992"/>
                      <a:pt x="34993" y="25147"/>
                      <a:pt x="34850" y="25325"/>
                    </a:cubicBezTo>
                    <a:cubicBezTo>
                      <a:pt x="34709" y="25173"/>
                      <a:pt x="34568" y="25020"/>
                      <a:pt x="34405" y="24879"/>
                    </a:cubicBezTo>
                    <a:lnTo>
                      <a:pt x="34405" y="24879"/>
                    </a:lnTo>
                    <a:cubicBezTo>
                      <a:pt x="34568" y="24738"/>
                      <a:pt x="34709" y="24585"/>
                      <a:pt x="34850" y="24433"/>
                    </a:cubicBezTo>
                    <a:close/>
                    <a:moveTo>
                      <a:pt x="19444" y="24361"/>
                    </a:moveTo>
                    <a:lnTo>
                      <a:pt x="19301" y="24563"/>
                    </a:lnTo>
                    <a:cubicBezTo>
                      <a:pt x="19265" y="24599"/>
                      <a:pt x="19229" y="24635"/>
                      <a:pt x="19205" y="24683"/>
                    </a:cubicBezTo>
                    <a:lnTo>
                      <a:pt x="19015" y="24873"/>
                    </a:lnTo>
                    <a:lnTo>
                      <a:pt x="19205" y="25075"/>
                    </a:lnTo>
                    <a:cubicBezTo>
                      <a:pt x="19229" y="25123"/>
                      <a:pt x="19265" y="25159"/>
                      <a:pt x="19301" y="25195"/>
                    </a:cubicBezTo>
                    <a:lnTo>
                      <a:pt x="19444" y="25397"/>
                    </a:lnTo>
                    <a:lnTo>
                      <a:pt x="19670" y="25290"/>
                    </a:lnTo>
                    <a:cubicBezTo>
                      <a:pt x="19765" y="25242"/>
                      <a:pt x="19860" y="25195"/>
                      <a:pt x="19967" y="25159"/>
                    </a:cubicBezTo>
                    <a:lnTo>
                      <a:pt x="20646" y="24873"/>
                    </a:lnTo>
                    <a:lnTo>
                      <a:pt x="19967" y="24599"/>
                    </a:lnTo>
                    <a:cubicBezTo>
                      <a:pt x="19860" y="24563"/>
                      <a:pt x="19753" y="24516"/>
                      <a:pt x="19670" y="24468"/>
                    </a:cubicBezTo>
                    <a:lnTo>
                      <a:pt x="19444" y="24361"/>
                    </a:lnTo>
                    <a:close/>
                    <a:moveTo>
                      <a:pt x="31397" y="24361"/>
                    </a:moveTo>
                    <a:lnTo>
                      <a:pt x="31183" y="24468"/>
                    </a:lnTo>
                    <a:cubicBezTo>
                      <a:pt x="31088" y="24516"/>
                      <a:pt x="30993" y="24563"/>
                      <a:pt x="30885" y="24599"/>
                    </a:cubicBezTo>
                    <a:lnTo>
                      <a:pt x="30195" y="24873"/>
                    </a:lnTo>
                    <a:lnTo>
                      <a:pt x="30874" y="25159"/>
                    </a:lnTo>
                    <a:cubicBezTo>
                      <a:pt x="30993" y="25195"/>
                      <a:pt x="31088" y="25242"/>
                      <a:pt x="31171" y="25290"/>
                    </a:cubicBezTo>
                    <a:lnTo>
                      <a:pt x="31397" y="25397"/>
                    </a:lnTo>
                    <a:lnTo>
                      <a:pt x="31552" y="25195"/>
                    </a:lnTo>
                    <a:cubicBezTo>
                      <a:pt x="31576" y="25159"/>
                      <a:pt x="31612" y="25123"/>
                      <a:pt x="31647" y="25075"/>
                    </a:cubicBezTo>
                    <a:lnTo>
                      <a:pt x="31826" y="24873"/>
                    </a:lnTo>
                    <a:lnTo>
                      <a:pt x="31647" y="24683"/>
                    </a:lnTo>
                    <a:cubicBezTo>
                      <a:pt x="31612" y="24635"/>
                      <a:pt x="31576" y="24599"/>
                      <a:pt x="31552" y="24563"/>
                    </a:cubicBezTo>
                    <a:lnTo>
                      <a:pt x="31397" y="24361"/>
                    </a:lnTo>
                    <a:close/>
                    <a:moveTo>
                      <a:pt x="15991" y="23968"/>
                    </a:moveTo>
                    <a:lnTo>
                      <a:pt x="15765" y="24254"/>
                    </a:lnTo>
                    <a:cubicBezTo>
                      <a:pt x="15645" y="24397"/>
                      <a:pt x="15491" y="24528"/>
                      <a:pt x="15324" y="24623"/>
                    </a:cubicBezTo>
                    <a:lnTo>
                      <a:pt x="14860" y="24885"/>
                    </a:lnTo>
                    <a:lnTo>
                      <a:pt x="15324" y="25135"/>
                    </a:lnTo>
                    <a:cubicBezTo>
                      <a:pt x="15491" y="25230"/>
                      <a:pt x="15645" y="25361"/>
                      <a:pt x="15765" y="25504"/>
                    </a:cubicBezTo>
                    <a:lnTo>
                      <a:pt x="15991" y="25790"/>
                    </a:lnTo>
                    <a:lnTo>
                      <a:pt x="16229" y="25516"/>
                    </a:lnTo>
                    <a:cubicBezTo>
                      <a:pt x="16348" y="25373"/>
                      <a:pt x="16491" y="25230"/>
                      <a:pt x="16634" y="25111"/>
                    </a:cubicBezTo>
                    <a:lnTo>
                      <a:pt x="16908" y="24885"/>
                    </a:lnTo>
                    <a:lnTo>
                      <a:pt x="16634" y="24647"/>
                    </a:lnTo>
                    <a:cubicBezTo>
                      <a:pt x="16491" y="24528"/>
                      <a:pt x="16348" y="24385"/>
                      <a:pt x="16229" y="24242"/>
                    </a:cubicBezTo>
                    <a:lnTo>
                      <a:pt x="15991" y="23968"/>
                    </a:lnTo>
                    <a:close/>
                    <a:moveTo>
                      <a:pt x="34862" y="23968"/>
                    </a:moveTo>
                    <a:lnTo>
                      <a:pt x="34624" y="24242"/>
                    </a:lnTo>
                    <a:cubicBezTo>
                      <a:pt x="34493" y="24385"/>
                      <a:pt x="34350" y="24528"/>
                      <a:pt x="34207" y="24647"/>
                    </a:cubicBezTo>
                    <a:lnTo>
                      <a:pt x="33945" y="24885"/>
                    </a:lnTo>
                    <a:lnTo>
                      <a:pt x="34207" y="25111"/>
                    </a:lnTo>
                    <a:cubicBezTo>
                      <a:pt x="34350" y="25230"/>
                      <a:pt x="34493" y="25373"/>
                      <a:pt x="34624" y="25516"/>
                    </a:cubicBezTo>
                    <a:lnTo>
                      <a:pt x="34862" y="25790"/>
                    </a:lnTo>
                    <a:lnTo>
                      <a:pt x="35076" y="25516"/>
                    </a:lnTo>
                    <a:cubicBezTo>
                      <a:pt x="35196" y="25361"/>
                      <a:pt x="35350" y="25242"/>
                      <a:pt x="35517" y="25147"/>
                    </a:cubicBezTo>
                    <a:lnTo>
                      <a:pt x="35981" y="24885"/>
                    </a:lnTo>
                    <a:lnTo>
                      <a:pt x="35529" y="24623"/>
                    </a:lnTo>
                    <a:cubicBezTo>
                      <a:pt x="35362" y="24528"/>
                      <a:pt x="35207" y="24397"/>
                      <a:pt x="35076" y="24254"/>
                    </a:cubicBezTo>
                    <a:lnTo>
                      <a:pt x="34862" y="23968"/>
                    </a:lnTo>
                    <a:close/>
                    <a:moveTo>
                      <a:pt x="8787" y="23825"/>
                    </a:moveTo>
                    <a:lnTo>
                      <a:pt x="9883" y="24885"/>
                    </a:lnTo>
                    <a:lnTo>
                      <a:pt x="8787" y="25933"/>
                    </a:lnTo>
                    <a:cubicBezTo>
                      <a:pt x="8668" y="25552"/>
                      <a:pt x="8478" y="25195"/>
                      <a:pt x="8252" y="24885"/>
                    </a:cubicBezTo>
                    <a:lnTo>
                      <a:pt x="8252" y="24873"/>
                    </a:lnTo>
                    <a:cubicBezTo>
                      <a:pt x="8478" y="24563"/>
                      <a:pt x="8668" y="24206"/>
                      <a:pt x="8787" y="23825"/>
                    </a:cubicBezTo>
                    <a:close/>
                    <a:moveTo>
                      <a:pt x="42054" y="23825"/>
                    </a:moveTo>
                    <a:cubicBezTo>
                      <a:pt x="42173" y="24206"/>
                      <a:pt x="42363" y="24563"/>
                      <a:pt x="42601" y="24885"/>
                    </a:cubicBezTo>
                    <a:cubicBezTo>
                      <a:pt x="42363" y="25195"/>
                      <a:pt x="42173" y="25552"/>
                      <a:pt x="42054" y="25933"/>
                    </a:cubicBezTo>
                    <a:lnTo>
                      <a:pt x="40958" y="24873"/>
                    </a:lnTo>
                    <a:lnTo>
                      <a:pt x="42054" y="23825"/>
                    </a:lnTo>
                    <a:close/>
                    <a:moveTo>
                      <a:pt x="8645" y="23278"/>
                    </a:moveTo>
                    <a:lnTo>
                      <a:pt x="8490" y="23742"/>
                    </a:lnTo>
                    <a:cubicBezTo>
                      <a:pt x="8383" y="24087"/>
                      <a:pt x="8216" y="24409"/>
                      <a:pt x="8002" y="24706"/>
                    </a:cubicBezTo>
                    <a:lnTo>
                      <a:pt x="7871" y="24885"/>
                    </a:lnTo>
                    <a:lnTo>
                      <a:pt x="8002" y="25052"/>
                    </a:lnTo>
                    <a:cubicBezTo>
                      <a:pt x="8216" y="25349"/>
                      <a:pt x="8383" y="25671"/>
                      <a:pt x="8490" y="26028"/>
                    </a:cubicBezTo>
                    <a:lnTo>
                      <a:pt x="8645" y="26492"/>
                    </a:lnTo>
                    <a:lnTo>
                      <a:pt x="10323" y="24885"/>
                    </a:lnTo>
                    <a:lnTo>
                      <a:pt x="8645" y="23278"/>
                    </a:lnTo>
                    <a:close/>
                    <a:moveTo>
                      <a:pt x="42196" y="23266"/>
                    </a:moveTo>
                    <a:lnTo>
                      <a:pt x="40530" y="24873"/>
                    </a:lnTo>
                    <a:lnTo>
                      <a:pt x="42208" y="26492"/>
                    </a:lnTo>
                    <a:lnTo>
                      <a:pt x="42351" y="26016"/>
                    </a:lnTo>
                    <a:cubicBezTo>
                      <a:pt x="42458" y="25671"/>
                      <a:pt x="42625" y="25349"/>
                      <a:pt x="42839" y="25052"/>
                    </a:cubicBezTo>
                    <a:lnTo>
                      <a:pt x="42970" y="24873"/>
                    </a:lnTo>
                    <a:lnTo>
                      <a:pt x="42839" y="24706"/>
                    </a:lnTo>
                    <a:cubicBezTo>
                      <a:pt x="42625" y="24409"/>
                      <a:pt x="42458" y="24087"/>
                      <a:pt x="42351" y="23742"/>
                    </a:cubicBezTo>
                    <a:lnTo>
                      <a:pt x="42196" y="23266"/>
                    </a:lnTo>
                    <a:close/>
                    <a:moveTo>
                      <a:pt x="25421" y="21944"/>
                    </a:moveTo>
                    <a:cubicBezTo>
                      <a:pt x="25551" y="22813"/>
                      <a:pt x="26004" y="23599"/>
                      <a:pt x="26671" y="24159"/>
                    </a:cubicBezTo>
                    <a:cubicBezTo>
                      <a:pt x="26980" y="24456"/>
                      <a:pt x="27349" y="24706"/>
                      <a:pt x="27742" y="24885"/>
                    </a:cubicBezTo>
                    <a:cubicBezTo>
                      <a:pt x="27349" y="25064"/>
                      <a:pt x="26992" y="25314"/>
                      <a:pt x="26683" y="25599"/>
                    </a:cubicBezTo>
                    <a:cubicBezTo>
                      <a:pt x="26004" y="26171"/>
                      <a:pt x="25563" y="26969"/>
                      <a:pt x="25421" y="27838"/>
                    </a:cubicBezTo>
                    <a:cubicBezTo>
                      <a:pt x="25278" y="26969"/>
                      <a:pt x="24825" y="26183"/>
                      <a:pt x="24158" y="25623"/>
                    </a:cubicBezTo>
                    <a:cubicBezTo>
                      <a:pt x="23849" y="25314"/>
                      <a:pt x="23480" y="25075"/>
                      <a:pt x="23087" y="24897"/>
                    </a:cubicBezTo>
                    <a:lnTo>
                      <a:pt x="23099" y="24897"/>
                    </a:lnTo>
                    <a:cubicBezTo>
                      <a:pt x="23480" y="24718"/>
                      <a:pt x="23837" y="24468"/>
                      <a:pt x="24147" y="24182"/>
                    </a:cubicBezTo>
                    <a:cubicBezTo>
                      <a:pt x="24825" y="23611"/>
                      <a:pt x="25278" y="22813"/>
                      <a:pt x="25421" y="21944"/>
                    </a:cubicBezTo>
                    <a:close/>
                    <a:moveTo>
                      <a:pt x="25421" y="20122"/>
                    </a:moveTo>
                    <a:lnTo>
                      <a:pt x="25123" y="21896"/>
                    </a:lnTo>
                    <a:cubicBezTo>
                      <a:pt x="24980" y="22694"/>
                      <a:pt x="24563" y="23420"/>
                      <a:pt x="23944" y="23944"/>
                    </a:cubicBezTo>
                    <a:cubicBezTo>
                      <a:pt x="23658" y="24218"/>
                      <a:pt x="23325" y="24444"/>
                      <a:pt x="22968" y="24611"/>
                    </a:cubicBezTo>
                    <a:lnTo>
                      <a:pt x="22373" y="24885"/>
                    </a:lnTo>
                    <a:lnTo>
                      <a:pt x="22968" y="25159"/>
                    </a:lnTo>
                    <a:cubicBezTo>
                      <a:pt x="23325" y="25325"/>
                      <a:pt x="23658" y="25552"/>
                      <a:pt x="23956" y="25826"/>
                    </a:cubicBezTo>
                    <a:cubicBezTo>
                      <a:pt x="24575" y="26349"/>
                      <a:pt x="24992" y="27076"/>
                      <a:pt x="25123" y="27873"/>
                    </a:cubicBezTo>
                    <a:lnTo>
                      <a:pt x="25421" y="29659"/>
                    </a:lnTo>
                    <a:lnTo>
                      <a:pt x="25718" y="27873"/>
                    </a:lnTo>
                    <a:cubicBezTo>
                      <a:pt x="25849" y="27076"/>
                      <a:pt x="26266" y="26349"/>
                      <a:pt x="26885" y="25826"/>
                    </a:cubicBezTo>
                    <a:cubicBezTo>
                      <a:pt x="27171" y="25552"/>
                      <a:pt x="27504" y="25325"/>
                      <a:pt x="27873" y="25159"/>
                    </a:cubicBezTo>
                    <a:lnTo>
                      <a:pt x="28469" y="24885"/>
                    </a:lnTo>
                    <a:lnTo>
                      <a:pt x="27873" y="24611"/>
                    </a:lnTo>
                    <a:cubicBezTo>
                      <a:pt x="27504" y="24444"/>
                      <a:pt x="27171" y="24218"/>
                      <a:pt x="26873" y="23932"/>
                    </a:cubicBezTo>
                    <a:cubicBezTo>
                      <a:pt x="26254" y="23420"/>
                      <a:pt x="25849" y="22694"/>
                      <a:pt x="25718" y="21896"/>
                    </a:cubicBezTo>
                    <a:lnTo>
                      <a:pt x="25421" y="20122"/>
                    </a:lnTo>
                    <a:close/>
                    <a:moveTo>
                      <a:pt x="25421" y="33446"/>
                    </a:moveTo>
                    <a:cubicBezTo>
                      <a:pt x="25528" y="33588"/>
                      <a:pt x="25659" y="33731"/>
                      <a:pt x="25790" y="33862"/>
                    </a:cubicBezTo>
                    <a:cubicBezTo>
                      <a:pt x="25885" y="33957"/>
                      <a:pt x="25992" y="34053"/>
                      <a:pt x="26099" y="34136"/>
                    </a:cubicBezTo>
                    <a:cubicBezTo>
                      <a:pt x="25813" y="34315"/>
                      <a:pt x="25575" y="34565"/>
                      <a:pt x="25421" y="34862"/>
                    </a:cubicBezTo>
                    <a:cubicBezTo>
                      <a:pt x="25254" y="34565"/>
                      <a:pt x="25016" y="34315"/>
                      <a:pt x="24730" y="34136"/>
                    </a:cubicBezTo>
                    <a:cubicBezTo>
                      <a:pt x="24849" y="34053"/>
                      <a:pt x="24944" y="33957"/>
                      <a:pt x="25040" y="33862"/>
                    </a:cubicBezTo>
                    <a:cubicBezTo>
                      <a:pt x="25170" y="33731"/>
                      <a:pt x="25301" y="33588"/>
                      <a:pt x="25421" y="33446"/>
                    </a:cubicBezTo>
                    <a:close/>
                    <a:moveTo>
                      <a:pt x="25421" y="32969"/>
                    </a:moveTo>
                    <a:lnTo>
                      <a:pt x="25182" y="33255"/>
                    </a:lnTo>
                    <a:cubicBezTo>
                      <a:pt x="25075" y="33398"/>
                      <a:pt x="24956" y="33529"/>
                      <a:pt x="24837" y="33648"/>
                    </a:cubicBezTo>
                    <a:cubicBezTo>
                      <a:pt x="24742" y="33731"/>
                      <a:pt x="24647" y="33815"/>
                      <a:pt x="24551" y="33898"/>
                    </a:cubicBezTo>
                    <a:lnTo>
                      <a:pt x="24194" y="34160"/>
                    </a:lnTo>
                    <a:lnTo>
                      <a:pt x="24575" y="34386"/>
                    </a:lnTo>
                    <a:cubicBezTo>
                      <a:pt x="24813" y="34541"/>
                      <a:pt x="25016" y="34743"/>
                      <a:pt x="25147" y="35005"/>
                    </a:cubicBezTo>
                    <a:lnTo>
                      <a:pt x="25421" y="35481"/>
                    </a:lnTo>
                    <a:lnTo>
                      <a:pt x="25682" y="35005"/>
                    </a:lnTo>
                    <a:cubicBezTo>
                      <a:pt x="25813" y="34743"/>
                      <a:pt x="26016" y="34541"/>
                      <a:pt x="26254" y="34386"/>
                    </a:cubicBezTo>
                    <a:lnTo>
                      <a:pt x="26635" y="34160"/>
                    </a:lnTo>
                    <a:lnTo>
                      <a:pt x="26278" y="33898"/>
                    </a:lnTo>
                    <a:cubicBezTo>
                      <a:pt x="26183" y="33815"/>
                      <a:pt x="26087" y="33731"/>
                      <a:pt x="25992" y="33648"/>
                    </a:cubicBezTo>
                    <a:cubicBezTo>
                      <a:pt x="25873" y="33529"/>
                      <a:pt x="25754" y="33398"/>
                      <a:pt x="25647" y="33255"/>
                    </a:cubicBezTo>
                    <a:lnTo>
                      <a:pt x="25421" y="32969"/>
                    </a:lnTo>
                    <a:close/>
                    <a:moveTo>
                      <a:pt x="25421" y="40375"/>
                    </a:moveTo>
                    <a:lnTo>
                      <a:pt x="26504" y="41506"/>
                    </a:lnTo>
                    <a:cubicBezTo>
                      <a:pt x="26111" y="41625"/>
                      <a:pt x="25742" y="41816"/>
                      <a:pt x="25421" y="42054"/>
                    </a:cubicBezTo>
                    <a:cubicBezTo>
                      <a:pt x="25087" y="41816"/>
                      <a:pt x="24718" y="41625"/>
                      <a:pt x="24337" y="41506"/>
                    </a:cubicBezTo>
                    <a:lnTo>
                      <a:pt x="25421" y="40375"/>
                    </a:lnTo>
                    <a:close/>
                    <a:moveTo>
                      <a:pt x="25409" y="39946"/>
                    </a:moveTo>
                    <a:lnTo>
                      <a:pt x="23777" y="41649"/>
                    </a:lnTo>
                    <a:lnTo>
                      <a:pt x="24242" y="41792"/>
                    </a:lnTo>
                    <a:cubicBezTo>
                      <a:pt x="24599" y="41899"/>
                      <a:pt x="24932" y="42078"/>
                      <a:pt x="25242" y="42292"/>
                    </a:cubicBezTo>
                    <a:lnTo>
                      <a:pt x="25421" y="42435"/>
                    </a:lnTo>
                    <a:lnTo>
                      <a:pt x="25587" y="42292"/>
                    </a:lnTo>
                    <a:cubicBezTo>
                      <a:pt x="25885" y="42078"/>
                      <a:pt x="26230" y="41899"/>
                      <a:pt x="26575" y="41792"/>
                    </a:cubicBezTo>
                    <a:lnTo>
                      <a:pt x="27052" y="41649"/>
                    </a:lnTo>
                    <a:lnTo>
                      <a:pt x="25409" y="39946"/>
                    </a:lnTo>
                    <a:close/>
                    <a:moveTo>
                      <a:pt x="29843" y="4503"/>
                    </a:moveTo>
                    <a:cubicBezTo>
                      <a:pt x="30227" y="4503"/>
                      <a:pt x="30629" y="4707"/>
                      <a:pt x="31040" y="5097"/>
                    </a:cubicBezTo>
                    <a:cubicBezTo>
                      <a:pt x="32433" y="6418"/>
                      <a:pt x="33064" y="8431"/>
                      <a:pt x="33362" y="9919"/>
                    </a:cubicBezTo>
                    <a:cubicBezTo>
                      <a:pt x="33112" y="10264"/>
                      <a:pt x="32921" y="10633"/>
                      <a:pt x="32790" y="11038"/>
                    </a:cubicBezTo>
                    <a:cubicBezTo>
                      <a:pt x="32517" y="9835"/>
                      <a:pt x="31755" y="9181"/>
                      <a:pt x="30564" y="9145"/>
                    </a:cubicBezTo>
                    <a:cubicBezTo>
                      <a:pt x="30112" y="9193"/>
                      <a:pt x="29266" y="9514"/>
                      <a:pt x="29266" y="10467"/>
                    </a:cubicBezTo>
                    <a:cubicBezTo>
                      <a:pt x="29266" y="11074"/>
                      <a:pt x="29731" y="11371"/>
                      <a:pt x="30147" y="11621"/>
                    </a:cubicBezTo>
                    <a:cubicBezTo>
                      <a:pt x="30576" y="11883"/>
                      <a:pt x="30969" y="12133"/>
                      <a:pt x="31028" y="12669"/>
                    </a:cubicBezTo>
                    <a:lnTo>
                      <a:pt x="31052" y="12872"/>
                    </a:lnTo>
                    <a:cubicBezTo>
                      <a:pt x="31076" y="13014"/>
                      <a:pt x="31100" y="13169"/>
                      <a:pt x="31112" y="13336"/>
                    </a:cubicBezTo>
                    <a:cubicBezTo>
                      <a:pt x="30540" y="12860"/>
                      <a:pt x="29742" y="12598"/>
                      <a:pt x="28969" y="12336"/>
                    </a:cubicBezTo>
                    <a:cubicBezTo>
                      <a:pt x="27802" y="11943"/>
                      <a:pt x="26694" y="11586"/>
                      <a:pt x="26504" y="10550"/>
                    </a:cubicBezTo>
                    <a:lnTo>
                      <a:pt x="26456" y="10264"/>
                    </a:lnTo>
                    <a:lnTo>
                      <a:pt x="26254" y="10478"/>
                    </a:lnTo>
                    <a:cubicBezTo>
                      <a:pt x="26230" y="10502"/>
                      <a:pt x="25599" y="11169"/>
                      <a:pt x="25706" y="12014"/>
                    </a:cubicBezTo>
                    <a:cubicBezTo>
                      <a:pt x="25766" y="12514"/>
                      <a:pt x="26063" y="12967"/>
                      <a:pt x="26599" y="13348"/>
                    </a:cubicBezTo>
                    <a:cubicBezTo>
                      <a:pt x="26492" y="13503"/>
                      <a:pt x="26409" y="13776"/>
                      <a:pt x="26575" y="14229"/>
                    </a:cubicBezTo>
                    <a:cubicBezTo>
                      <a:pt x="26623" y="14372"/>
                      <a:pt x="26730" y="14479"/>
                      <a:pt x="26873" y="14538"/>
                    </a:cubicBezTo>
                    <a:cubicBezTo>
                      <a:pt x="26975" y="14582"/>
                      <a:pt x="27094" y="14599"/>
                      <a:pt x="27219" y="14599"/>
                    </a:cubicBezTo>
                    <a:cubicBezTo>
                      <a:pt x="27475" y="14599"/>
                      <a:pt x="27761" y="14527"/>
                      <a:pt x="27992" y="14455"/>
                    </a:cubicBezTo>
                    <a:lnTo>
                      <a:pt x="27992" y="14455"/>
                    </a:lnTo>
                    <a:cubicBezTo>
                      <a:pt x="27766" y="14872"/>
                      <a:pt x="27635" y="15443"/>
                      <a:pt x="28028" y="15884"/>
                    </a:cubicBezTo>
                    <a:lnTo>
                      <a:pt x="28207" y="16110"/>
                    </a:lnTo>
                    <a:lnTo>
                      <a:pt x="28278" y="15836"/>
                    </a:lnTo>
                    <a:cubicBezTo>
                      <a:pt x="28289" y="15793"/>
                      <a:pt x="28508" y="15016"/>
                      <a:pt x="29170" y="15016"/>
                    </a:cubicBezTo>
                    <a:cubicBezTo>
                      <a:pt x="29234" y="15016"/>
                      <a:pt x="29301" y="15023"/>
                      <a:pt x="29373" y="15039"/>
                    </a:cubicBezTo>
                    <a:cubicBezTo>
                      <a:pt x="29826" y="15146"/>
                      <a:pt x="30374" y="15503"/>
                      <a:pt x="30552" y="16062"/>
                    </a:cubicBezTo>
                    <a:cubicBezTo>
                      <a:pt x="30481" y="16062"/>
                      <a:pt x="30421" y="16074"/>
                      <a:pt x="30362" y="16086"/>
                    </a:cubicBezTo>
                    <a:cubicBezTo>
                      <a:pt x="29897" y="16241"/>
                      <a:pt x="29373" y="16920"/>
                      <a:pt x="29147" y="17241"/>
                    </a:cubicBezTo>
                    <a:cubicBezTo>
                      <a:pt x="28909" y="16991"/>
                      <a:pt x="28361" y="16503"/>
                      <a:pt x="27742" y="16467"/>
                    </a:cubicBezTo>
                    <a:cubicBezTo>
                      <a:pt x="27728" y="16467"/>
                      <a:pt x="27713" y="16467"/>
                      <a:pt x="27698" y="16467"/>
                    </a:cubicBezTo>
                    <a:cubicBezTo>
                      <a:pt x="27333" y="16467"/>
                      <a:pt x="26982" y="16609"/>
                      <a:pt x="26730" y="16884"/>
                    </a:cubicBezTo>
                    <a:cubicBezTo>
                      <a:pt x="26218" y="17408"/>
                      <a:pt x="26004" y="17825"/>
                      <a:pt x="26111" y="18146"/>
                    </a:cubicBezTo>
                    <a:cubicBezTo>
                      <a:pt x="26183" y="18384"/>
                      <a:pt x="26409" y="18551"/>
                      <a:pt x="26742" y="18622"/>
                    </a:cubicBezTo>
                    <a:cubicBezTo>
                      <a:pt x="26873" y="18646"/>
                      <a:pt x="26992" y="18718"/>
                      <a:pt x="27075" y="18825"/>
                    </a:cubicBezTo>
                    <a:cubicBezTo>
                      <a:pt x="27195" y="19027"/>
                      <a:pt x="27183" y="19360"/>
                      <a:pt x="27064" y="19801"/>
                    </a:cubicBezTo>
                    <a:cubicBezTo>
                      <a:pt x="26956" y="20003"/>
                      <a:pt x="26063" y="21885"/>
                      <a:pt x="27576" y="23182"/>
                    </a:cubicBezTo>
                    <a:cubicBezTo>
                      <a:pt x="28131" y="23720"/>
                      <a:pt x="28740" y="23890"/>
                      <a:pt x="29290" y="23890"/>
                    </a:cubicBezTo>
                    <a:cubicBezTo>
                      <a:pt x="30164" y="23890"/>
                      <a:pt x="30888" y="23458"/>
                      <a:pt x="31005" y="23385"/>
                    </a:cubicBezTo>
                    <a:cubicBezTo>
                      <a:pt x="31270" y="23282"/>
                      <a:pt x="31499" y="23229"/>
                      <a:pt x="31682" y="23229"/>
                    </a:cubicBezTo>
                    <a:cubicBezTo>
                      <a:pt x="31796" y="23229"/>
                      <a:pt x="31892" y="23249"/>
                      <a:pt x="31969" y="23290"/>
                    </a:cubicBezTo>
                    <a:cubicBezTo>
                      <a:pt x="32088" y="23349"/>
                      <a:pt x="32171" y="23456"/>
                      <a:pt x="32207" y="23587"/>
                    </a:cubicBezTo>
                    <a:cubicBezTo>
                      <a:pt x="32302" y="23921"/>
                      <a:pt x="32493" y="24135"/>
                      <a:pt x="32731" y="24182"/>
                    </a:cubicBezTo>
                    <a:cubicBezTo>
                      <a:pt x="32765" y="24188"/>
                      <a:pt x="32800" y="24191"/>
                      <a:pt x="32835" y="24191"/>
                    </a:cubicBezTo>
                    <a:cubicBezTo>
                      <a:pt x="33155" y="24191"/>
                      <a:pt x="33516" y="23947"/>
                      <a:pt x="33945" y="23432"/>
                    </a:cubicBezTo>
                    <a:cubicBezTo>
                      <a:pt x="34195" y="23147"/>
                      <a:pt x="34314" y="22766"/>
                      <a:pt x="34255" y="22397"/>
                    </a:cubicBezTo>
                    <a:cubicBezTo>
                      <a:pt x="34172" y="21777"/>
                      <a:pt x="33636" y="21277"/>
                      <a:pt x="33362" y="21063"/>
                    </a:cubicBezTo>
                    <a:cubicBezTo>
                      <a:pt x="33648" y="20825"/>
                      <a:pt x="34231" y="20289"/>
                      <a:pt x="34386" y="19813"/>
                    </a:cubicBezTo>
                    <a:cubicBezTo>
                      <a:pt x="34850" y="20039"/>
                      <a:pt x="35196" y="20456"/>
                      <a:pt x="35303" y="20968"/>
                    </a:cubicBezTo>
                    <a:cubicBezTo>
                      <a:pt x="35493" y="21777"/>
                      <a:pt x="34553" y="22039"/>
                      <a:pt x="34517" y="22051"/>
                    </a:cubicBezTo>
                    <a:lnTo>
                      <a:pt x="34243" y="22123"/>
                    </a:lnTo>
                    <a:lnTo>
                      <a:pt x="34457" y="22313"/>
                    </a:lnTo>
                    <a:cubicBezTo>
                      <a:pt x="34664" y="22487"/>
                      <a:pt x="34896" y="22555"/>
                      <a:pt x="35126" y="22555"/>
                    </a:cubicBezTo>
                    <a:cubicBezTo>
                      <a:pt x="35400" y="22555"/>
                      <a:pt x="35672" y="22460"/>
                      <a:pt x="35898" y="22337"/>
                    </a:cubicBezTo>
                    <a:lnTo>
                      <a:pt x="35898" y="22337"/>
                    </a:lnTo>
                    <a:cubicBezTo>
                      <a:pt x="35779" y="22682"/>
                      <a:pt x="35684" y="23147"/>
                      <a:pt x="35815" y="23456"/>
                    </a:cubicBezTo>
                    <a:cubicBezTo>
                      <a:pt x="35874" y="23599"/>
                      <a:pt x="35981" y="23706"/>
                      <a:pt x="36124" y="23754"/>
                    </a:cubicBezTo>
                    <a:cubicBezTo>
                      <a:pt x="36307" y="23823"/>
                      <a:pt x="36464" y="23849"/>
                      <a:pt x="36595" y="23849"/>
                    </a:cubicBezTo>
                    <a:cubicBezTo>
                      <a:pt x="36780" y="23849"/>
                      <a:pt x="36915" y="23798"/>
                      <a:pt x="37005" y="23742"/>
                    </a:cubicBezTo>
                    <a:cubicBezTo>
                      <a:pt x="37386" y="24266"/>
                      <a:pt x="37839" y="24575"/>
                      <a:pt x="38339" y="24635"/>
                    </a:cubicBezTo>
                    <a:cubicBezTo>
                      <a:pt x="38398" y="24642"/>
                      <a:pt x="38456" y="24645"/>
                      <a:pt x="38514" y="24645"/>
                    </a:cubicBezTo>
                    <a:cubicBezTo>
                      <a:pt x="39273" y="24645"/>
                      <a:pt x="39841" y="24097"/>
                      <a:pt x="39875" y="24075"/>
                    </a:cubicBezTo>
                    <a:lnTo>
                      <a:pt x="40089" y="23873"/>
                    </a:lnTo>
                    <a:lnTo>
                      <a:pt x="39791" y="23813"/>
                    </a:lnTo>
                    <a:cubicBezTo>
                      <a:pt x="38767" y="23635"/>
                      <a:pt x="38398" y="22528"/>
                      <a:pt x="38005" y="21361"/>
                    </a:cubicBezTo>
                    <a:cubicBezTo>
                      <a:pt x="37743" y="20575"/>
                      <a:pt x="37482" y="19765"/>
                      <a:pt x="36993" y="19194"/>
                    </a:cubicBezTo>
                    <a:lnTo>
                      <a:pt x="36993" y="19194"/>
                    </a:lnTo>
                    <a:cubicBezTo>
                      <a:pt x="37160" y="19218"/>
                      <a:pt x="37327" y="19229"/>
                      <a:pt x="37470" y="19253"/>
                    </a:cubicBezTo>
                    <a:lnTo>
                      <a:pt x="37672" y="19277"/>
                    </a:lnTo>
                    <a:cubicBezTo>
                      <a:pt x="38196" y="19337"/>
                      <a:pt x="38446" y="19718"/>
                      <a:pt x="38708" y="20158"/>
                    </a:cubicBezTo>
                    <a:cubicBezTo>
                      <a:pt x="38970" y="20599"/>
                      <a:pt x="39267" y="21051"/>
                      <a:pt x="39863" y="21051"/>
                    </a:cubicBezTo>
                    <a:cubicBezTo>
                      <a:pt x="40815" y="21051"/>
                      <a:pt x="41137" y="20194"/>
                      <a:pt x="41184" y="19730"/>
                    </a:cubicBezTo>
                    <a:cubicBezTo>
                      <a:pt x="41149" y="18551"/>
                      <a:pt x="40482" y="17789"/>
                      <a:pt x="39291" y="17527"/>
                    </a:cubicBezTo>
                    <a:cubicBezTo>
                      <a:pt x="39696" y="17396"/>
                      <a:pt x="40077" y="17205"/>
                      <a:pt x="40410" y="16955"/>
                    </a:cubicBezTo>
                    <a:cubicBezTo>
                      <a:pt x="41899" y="17241"/>
                      <a:pt x="43911" y="17872"/>
                      <a:pt x="45233" y="19265"/>
                    </a:cubicBezTo>
                    <a:cubicBezTo>
                      <a:pt x="45685" y="19730"/>
                      <a:pt x="45887" y="20182"/>
                      <a:pt x="45828" y="20623"/>
                    </a:cubicBezTo>
                    <a:cubicBezTo>
                      <a:pt x="45695" y="20598"/>
                      <a:pt x="45562" y="20586"/>
                      <a:pt x="45431" y="20586"/>
                    </a:cubicBezTo>
                    <a:cubicBezTo>
                      <a:pt x="44436" y="20586"/>
                      <a:pt x="43535" y="21278"/>
                      <a:pt x="43304" y="22277"/>
                    </a:cubicBezTo>
                    <a:cubicBezTo>
                      <a:pt x="43042" y="23420"/>
                      <a:pt x="43709" y="24563"/>
                      <a:pt x="44828" y="24885"/>
                    </a:cubicBezTo>
                    <a:cubicBezTo>
                      <a:pt x="44471" y="24992"/>
                      <a:pt x="44161" y="25183"/>
                      <a:pt x="43899" y="25445"/>
                    </a:cubicBezTo>
                    <a:cubicBezTo>
                      <a:pt x="43042" y="26302"/>
                      <a:pt x="43042" y="27695"/>
                      <a:pt x="43899" y="28552"/>
                    </a:cubicBezTo>
                    <a:cubicBezTo>
                      <a:pt x="44306" y="28968"/>
                      <a:pt x="44862" y="29196"/>
                      <a:pt x="45433" y="29196"/>
                    </a:cubicBezTo>
                    <a:cubicBezTo>
                      <a:pt x="45565" y="29196"/>
                      <a:pt x="45697" y="29184"/>
                      <a:pt x="45828" y="29159"/>
                    </a:cubicBezTo>
                    <a:lnTo>
                      <a:pt x="45828" y="29159"/>
                    </a:lnTo>
                    <a:cubicBezTo>
                      <a:pt x="45875" y="29588"/>
                      <a:pt x="45685" y="30040"/>
                      <a:pt x="45233" y="30505"/>
                    </a:cubicBezTo>
                    <a:cubicBezTo>
                      <a:pt x="43911" y="31898"/>
                      <a:pt x="41911" y="32541"/>
                      <a:pt x="40422" y="32826"/>
                    </a:cubicBezTo>
                    <a:cubicBezTo>
                      <a:pt x="40077" y="32576"/>
                      <a:pt x="39696" y="32386"/>
                      <a:pt x="39303" y="32255"/>
                    </a:cubicBezTo>
                    <a:cubicBezTo>
                      <a:pt x="40494" y="31981"/>
                      <a:pt x="41161" y="31219"/>
                      <a:pt x="41184" y="30028"/>
                    </a:cubicBezTo>
                    <a:cubicBezTo>
                      <a:pt x="41149" y="29588"/>
                      <a:pt x="40815" y="28731"/>
                      <a:pt x="39875" y="28731"/>
                    </a:cubicBezTo>
                    <a:cubicBezTo>
                      <a:pt x="39267" y="28731"/>
                      <a:pt x="38970" y="29207"/>
                      <a:pt x="38708" y="29624"/>
                    </a:cubicBezTo>
                    <a:cubicBezTo>
                      <a:pt x="38458" y="30040"/>
                      <a:pt x="38208" y="30445"/>
                      <a:pt x="37672" y="30505"/>
                    </a:cubicBezTo>
                    <a:lnTo>
                      <a:pt x="37470" y="30529"/>
                    </a:lnTo>
                    <a:cubicBezTo>
                      <a:pt x="37327" y="30552"/>
                      <a:pt x="37172" y="30564"/>
                      <a:pt x="36993" y="30588"/>
                    </a:cubicBezTo>
                    <a:cubicBezTo>
                      <a:pt x="37482" y="30017"/>
                      <a:pt x="37755" y="29207"/>
                      <a:pt x="38017" y="28421"/>
                    </a:cubicBezTo>
                    <a:cubicBezTo>
                      <a:pt x="38398" y="27254"/>
                      <a:pt x="38767" y="26159"/>
                      <a:pt x="39803" y="25968"/>
                    </a:cubicBezTo>
                    <a:lnTo>
                      <a:pt x="40089" y="25909"/>
                    </a:lnTo>
                    <a:lnTo>
                      <a:pt x="39875" y="25706"/>
                    </a:lnTo>
                    <a:cubicBezTo>
                      <a:pt x="39853" y="25685"/>
                      <a:pt x="39284" y="25147"/>
                      <a:pt x="38533" y="25147"/>
                    </a:cubicBezTo>
                    <a:cubicBezTo>
                      <a:pt x="38470" y="25147"/>
                      <a:pt x="38405" y="25150"/>
                      <a:pt x="38339" y="25159"/>
                    </a:cubicBezTo>
                    <a:cubicBezTo>
                      <a:pt x="37839" y="25206"/>
                      <a:pt x="37386" y="25516"/>
                      <a:pt x="37005" y="26052"/>
                    </a:cubicBezTo>
                    <a:cubicBezTo>
                      <a:pt x="36914" y="25988"/>
                      <a:pt x="36781" y="25933"/>
                      <a:pt x="36594" y="25933"/>
                    </a:cubicBezTo>
                    <a:cubicBezTo>
                      <a:pt x="36464" y="25933"/>
                      <a:pt x="36309" y="25960"/>
                      <a:pt x="36124" y="26028"/>
                    </a:cubicBezTo>
                    <a:cubicBezTo>
                      <a:pt x="35981" y="26076"/>
                      <a:pt x="35874" y="26183"/>
                      <a:pt x="35815" y="26326"/>
                    </a:cubicBezTo>
                    <a:cubicBezTo>
                      <a:pt x="35684" y="26635"/>
                      <a:pt x="35791" y="27100"/>
                      <a:pt x="35898" y="27445"/>
                    </a:cubicBezTo>
                    <a:cubicBezTo>
                      <a:pt x="35674" y="27323"/>
                      <a:pt x="35405" y="27229"/>
                      <a:pt x="35134" y="27229"/>
                    </a:cubicBezTo>
                    <a:cubicBezTo>
                      <a:pt x="34901" y="27229"/>
                      <a:pt x="34667" y="27299"/>
                      <a:pt x="34457" y="27481"/>
                    </a:cubicBezTo>
                    <a:lnTo>
                      <a:pt x="34243" y="27659"/>
                    </a:lnTo>
                    <a:lnTo>
                      <a:pt x="34517" y="27731"/>
                    </a:lnTo>
                    <a:cubicBezTo>
                      <a:pt x="34565" y="27742"/>
                      <a:pt x="35493" y="28004"/>
                      <a:pt x="35315" y="28814"/>
                    </a:cubicBezTo>
                    <a:cubicBezTo>
                      <a:pt x="35196" y="29326"/>
                      <a:pt x="34850" y="29755"/>
                      <a:pt x="34386" y="29969"/>
                    </a:cubicBezTo>
                    <a:cubicBezTo>
                      <a:pt x="34243" y="29505"/>
                      <a:pt x="33660" y="28957"/>
                      <a:pt x="33374" y="28719"/>
                    </a:cubicBezTo>
                    <a:cubicBezTo>
                      <a:pt x="33636" y="28504"/>
                      <a:pt x="34172" y="28004"/>
                      <a:pt x="34267" y="27397"/>
                    </a:cubicBezTo>
                    <a:cubicBezTo>
                      <a:pt x="34314" y="27016"/>
                      <a:pt x="34195" y="26635"/>
                      <a:pt x="33945" y="26349"/>
                    </a:cubicBezTo>
                    <a:cubicBezTo>
                      <a:pt x="33524" y="25844"/>
                      <a:pt x="33168" y="25599"/>
                      <a:pt x="32860" y="25599"/>
                    </a:cubicBezTo>
                    <a:cubicBezTo>
                      <a:pt x="32820" y="25599"/>
                      <a:pt x="32781" y="25603"/>
                      <a:pt x="32743" y="25611"/>
                    </a:cubicBezTo>
                    <a:cubicBezTo>
                      <a:pt x="32493" y="25659"/>
                      <a:pt x="32314" y="25873"/>
                      <a:pt x="32207" y="26207"/>
                    </a:cubicBezTo>
                    <a:cubicBezTo>
                      <a:pt x="32171" y="26338"/>
                      <a:pt x="32088" y="26445"/>
                      <a:pt x="31969" y="26504"/>
                    </a:cubicBezTo>
                    <a:cubicBezTo>
                      <a:pt x="31892" y="26545"/>
                      <a:pt x="31796" y="26565"/>
                      <a:pt x="31682" y="26565"/>
                    </a:cubicBezTo>
                    <a:cubicBezTo>
                      <a:pt x="31499" y="26565"/>
                      <a:pt x="31270" y="26512"/>
                      <a:pt x="31005" y="26409"/>
                    </a:cubicBezTo>
                    <a:cubicBezTo>
                      <a:pt x="30888" y="26336"/>
                      <a:pt x="30169" y="25903"/>
                      <a:pt x="29300" y="25903"/>
                    </a:cubicBezTo>
                    <a:cubicBezTo>
                      <a:pt x="28755" y="25903"/>
                      <a:pt x="28151" y="26074"/>
                      <a:pt x="27599" y="26611"/>
                    </a:cubicBezTo>
                    <a:cubicBezTo>
                      <a:pt x="26063" y="27909"/>
                      <a:pt x="26968" y="29790"/>
                      <a:pt x="27075" y="29993"/>
                    </a:cubicBezTo>
                    <a:cubicBezTo>
                      <a:pt x="27195" y="30433"/>
                      <a:pt x="27195" y="30767"/>
                      <a:pt x="27075" y="30957"/>
                    </a:cubicBezTo>
                    <a:cubicBezTo>
                      <a:pt x="27004" y="31076"/>
                      <a:pt x="26885" y="31148"/>
                      <a:pt x="26754" y="31171"/>
                    </a:cubicBezTo>
                    <a:cubicBezTo>
                      <a:pt x="26409" y="31231"/>
                      <a:pt x="26183" y="31410"/>
                      <a:pt x="26111" y="31636"/>
                    </a:cubicBezTo>
                    <a:cubicBezTo>
                      <a:pt x="26016" y="31969"/>
                      <a:pt x="26218" y="32386"/>
                      <a:pt x="26742" y="32910"/>
                    </a:cubicBezTo>
                    <a:cubicBezTo>
                      <a:pt x="26994" y="33184"/>
                      <a:pt x="27345" y="33327"/>
                      <a:pt x="27710" y="33327"/>
                    </a:cubicBezTo>
                    <a:cubicBezTo>
                      <a:pt x="27725" y="33327"/>
                      <a:pt x="27739" y="33327"/>
                      <a:pt x="27754" y="33326"/>
                    </a:cubicBezTo>
                    <a:cubicBezTo>
                      <a:pt x="28373" y="33291"/>
                      <a:pt x="28909" y="32803"/>
                      <a:pt x="29159" y="32553"/>
                    </a:cubicBezTo>
                    <a:cubicBezTo>
                      <a:pt x="29373" y="32874"/>
                      <a:pt x="29897" y="33553"/>
                      <a:pt x="30362" y="33696"/>
                    </a:cubicBezTo>
                    <a:cubicBezTo>
                      <a:pt x="30433" y="33719"/>
                      <a:pt x="30493" y="33731"/>
                      <a:pt x="30564" y="33731"/>
                    </a:cubicBezTo>
                    <a:cubicBezTo>
                      <a:pt x="30374" y="34279"/>
                      <a:pt x="29838" y="34636"/>
                      <a:pt x="29373" y="34743"/>
                    </a:cubicBezTo>
                    <a:cubicBezTo>
                      <a:pt x="29298" y="34761"/>
                      <a:pt x="29228" y="34769"/>
                      <a:pt x="29162" y="34769"/>
                    </a:cubicBezTo>
                    <a:cubicBezTo>
                      <a:pt x="28517" y="34769"/>
                      <a:pt x="28301" y="34001"/>
                      <a:pt x="28290" y="33957"/>
                    </a:cubicBezTo>
                    <a:lnTo>
                      <a:pt x="28218" y="33684"/>
                    </a:lnTo>
                    <a:lnTo>
                      <a:pt x="28028" y="33898"/>
                    </a:lnTo>
                    <a:cubicBezTo>
                      <a:pt x="27647" y="34350"/>
                      <a:pt x="27778" y="34922"/>
                      <a:pt x="28004" y="35339"/>
                    </a:cubicBezTo>
                    <a:cubicBezTo>
                      <a:pt x="27777" y="35260"/>
                      <a:pt x="27498" y="35192"/>
                      <a:pt x="27246" y="35192"/>
                    </a:cubicBezTo>
                    <a:cubicBezTo>
                      <a:pt x="27115" y="35192"/>
                      <a:pt x="26991" y="35211"/>
                      <a:pt x="26885" y="35255"/>
                    </a:cubicBezTo>
                    <a:cubicBezTo>
                      <a:pt x="26742" y="35315"/>
                      <a:pt x="26635" y="35422"/>
                      <a:pt x="26587" y="35565"/>
                    </a:cubicBezTo>
                    <a:cubicBezTo>
                      <a:pt x="26421" y="36005"/>
                      <a:pt x="26504" y="36291"/>
                      <a:pt x="26599" y="36446"/>
                    </a:cubicBezTo>
                    <a:cubicBezTo>
                      <a:pt x="26063" y="36827"/>
                      <a:pt x="25766" y="37279"/>
                      <a:pt x="25706" y="37779"/>
                    </a:cubicBezTo>
                    <a:cubicBezTo>
                      <a:pt x="25611" y="38613"/>
                      <a:pt x="26242" y="39280"/>
                      <a:pt x="26266" y="39303"/>
                    </a:cubicBezTo>
                    <a:lnTo>
                      <a:pt x="26468" y="39518"/>
                    </a:lnTo>
                    <a:lnTo>
                      <a:pt x="26528" y="39232"/>
                    </a:lnTo>
                    <a:cubicBezTo>
                      <a:pt x="26706" y="38184"/>
                      <a:pt x="27814" y="37827"/>
                      <a:pt x="28980" y="37446"/>
                    </a:cubicBezTo>
                    <a:cubicBezTo>
                      <a:pt x="29754" y="37184"/>
                      <a:pt x="30552" y="36922"/>
                      <a:pt x="31124" y="36446"/>
                    </a:cubicBezTo>
                    <a:lnTo>
                      <a:pt x="31124" y="36446"/>
                    </a:lnTo>
                    <a:cubicBezTo>
                      <a:pt x="31112" y="36613"/>
                      <a:pt x="31088" y="36767"/>
                      <a:pt x="31064" y="36910"/>
                    </a:cubicBezTo>
                    <a:lnTo>
                      <a:pt x="31040" y="37113"/>
                    </a:lnTo>
                    <a:cubicBezTo>
                      <a:pt x="30981" y="37648"/>
                      <a:pt x="30600" y="37898"/>
                      <a:pt x="30159" y="38160"/>
                    </a:cubicBezTo>
                    <a:cubicBezTo>
                      <a:pt x="29719" y="38434"/>
                      <a:pt x="29278" y="38720"/>
                      <a:pt x="29278" y="39327"/>
                    </a:cubicBezTo>
                    <a:cubicBezTo>
                      <a:pt x="29278" y="40268"/>
                      <a:pt x="30123" y="40601"/>
                      <a:pt x="30600" y="40637"/>
                    </a:cubicBezTo>
                    <a:cubicBezTo>
                      <a:pt x="31767" y="40613"/>
                      <a:pt x="32529" y="39946"/>
                      <a:pt x="32802" y="38756"/>
                    </a:cubicBezTo>
                    <a:cubicBezTo>
                      <a:pt x="32933" y="39149"/>
                      <a:pt x="33124" y="39530"/>
                      <a:pt x="33374" y="39875"/>
                    </a:cubicBezTo>
                    <a:cubicBezTo>
                      <a:pt x="33076" y="41351"/>
                      <a:pt x="32445" y="43375"/>
                      <a:pt x="31052" y="44685"/>
                    </a:cubicBezTo>
                    <a:cubicBezTo>
                      <a:pt x="30632" y="45083"/>
                      <a:pt x="30222" y="45287"/>
                      <a:pt x="29830" y="45287"/>
                    </a:cubicBezTo>
                    <a:cubicBezTo>
                      <a:pt x="29789" y="45287"/>
                      <a:pt x="29748" y="45285"/>
                      <a:pt x="29707" y="45280"/>
                    </a:cubicBezTo>
                    <a:lnTo>
                      <a:pt x="29707" y="45268"/>
                    </a:lnTo>
                    <a:cubicBezTo>
                      <a:pt x="29909" y="44125"/>
                      <a:pt x="29171" y="43018"/>
                      <a:pt x="28028" y="42756"/>
                    </a:cubicBezTo>
                    <a:cubicBezTo>
                      <a:pt x="27864" y="42718"/>
                      <a:pt x="27700" y="42700"/>
                      <a:pt x="27538" y="42700"/>
                    </a:cubicBezTo>
                    <a:cubicBezTo>
                      <a:pt x="26583" y="42700"/>
                      <a:pt x="25707" y="43335"/>
                      <a:pt x="25432" y="44292"/>
                    </a:cubicBezTo>
                    <a:cubicBezTo>
                      <a:pt x="25325" y="43935"/>
                      <a:pt x="25135" y="43602"/>
                      <a:pt x="24873" y="43340"/>
                    </a:cubicBezTo>
                    <a:cubicBezTo>
                      <a:pt x="24419" y="42885"/>
                      <a:pt x="23870" y="42686"/>
                      <a:pt x="23335" y="42686"/>
                    </a:cubicBezTo>
                    <a:cubicBezTo>
                      <a:pt x="22072" y="42686"/>
                      <a:pt x="20879" y="43793"/>
                      <a:pt x="21146" y="45280"/>
                    </a:cubicBezTo>
                    <a:cubicBezTo>
                      <a:pt x="21104" y="45285"/>
                      <a:pt x="21061" y="45287"/>
                      <a:pt x="21018" y="45287"/>
                    </a:cubicBezTo>
                    <a:cubicBezTo>
                      <a:pt x="20627" y="45287"/>
                      <a:pt x="20219" y="45092"/>
                      <a:pt x="19801" y="44685"/>
                    </a:cubicBezTo>
                    <a:cubicBezTo>
                      <a:pt x="18408" y="43363"/>
                      <a:pt x="17777" y="41351"/>
                      <a:pt x="17479" y="39863"/>
                    </a:cubicBezTo>
                    <a:cubicBezTo>
                      <a:pt x="17729" y="39530"/>
                      <a:pt x="17920" y="39149"/>
                      <a:pt x="18062" y="38756"/>
                    </a:cubicBezTo>
                    <a:cubicBezTo>
                      <a:pt x="18324" y="39946"/>
                      <a:pt x="19086" y="40613"/>
                      <a:pt x="20277" y="40637"/>
                    </a:cubicBezTo>
                    <a:cubicBezTo>
                      <a:pt x="20729" y="40601"/>
                      <a:pt x="21575" y="40268"/>
                      <a:pt x="21575" y="39327"/>
                    </a:cubicBezTo>
                    <a:cubicBezTo>
                      <a:pt x="21575" y="38720"/>
                      <a:pt x="21110" y="38422"/>
                      <a:pt x="20682" y="38160"/>
                    </a:cubicBezTo>
                    <a:cubicBezTo>
                      <a:pt x="20265" y="37898"/>
                      <a:pt x="19860" y="37648"/>
                      <a:pt x="19801" y="37113"/>
                    </a:cubicBezTo>
                    <a:lnTo>
                      <a:pt x="19777" y="36922"/>
                    </a:lnTo>
                    <a:cubicBezTo>
                      <a:pt x="19753" y="36767"/>
                      <a:pt x="19741" y="36613"/>
                      <a:pt x="19717" y="36446"/>
                    </a:cubicBezTo>
                    <a:lnTo>
                      <a:pt x="19717" y="36446"/>
                    </a:lnTo>
                    <a:cubicBezTo>
                      <a:pt x="20289" y="36922"/>
                      <a:pt x="21087" y="37184"/>
                      <a:pt x="21861" y="37446"/>
                    </a:cubicBezTo>
                    <a:cubicBezTo>
                      <a:pt x="23039" y="37839"/>
                      <a:pt x="24135" y="38196"/>
                      <a:pt x="24325" y="39232"/>
                    </a:cubicBezTo>
                    <a:lnTo>
                      <a:pt x="24373" y="39518"/>
                    </a:lnTo>
                    <a:lnTo>
                      <a:pt x="24575" y="39303"/>
                    </a:lnTo>
                    <a:cubicBezTo>
                      <a:pt x="24611" y="39280"/>
                      <a:pt x="25230" y="38613"/>
                      <a:pt x="25135" y="37767"/>
                    </a:cubicBezTo>
                    <a:cubicBezTo>
                      <a:pt x="25075" y="37267"/>
                      <a:pt x="24778" y="36827"/>
                      <a:pt x="24242" y="36446"/>
                    </a:cubicBezTo>
                    <a:cubicBezTo>
                      <a:pt x="24337" y="36291"/>
                      <a:pt x="24432" y="36005"/>
                      <a:pt x="24266" y="35565"/>
                    </a:cubicBezTo>
                    <a:cubicBezTo>
                      <a:pt x="24218" y="35422"/>
                      <a:pt x="24111" y="35303"/>
                      <a:pt x="23968" y="35255"/>
                    </a:cubicBezTo>
                    <a:cubicBezTo>
                      <a:pt x="23862" y="35211"/>
                      <a:pt x="23738" y="35192"/>
                      <a:pt x="23607" y="35192"/>
                    </a:cubicBezTo>
                    <a:cubicBezTo>
                      <a:pt x="23355" y="35192"/>
                      <a:pt x="23076" y="35260"/>
                      <a:pt x="22849" y="35339"/>
                    </a:cubicBezTo>
                    <a:cubicBezTo>
                      <a:pt x="23075" y="34922"/>
                      <a:pt x="23194" y="34350"/>
                      <a:pt x="22813" y="33898"/>
                    </a:cubicBezTo>
                    <a:lnTo>
                      <a:pt x="22634" y="33684"/>
                    </a:lnTo>
                    <a:lnTo>
                      <a:pt x="22551" y="33957"/>
                    </a:lnTo>
                    <a:cubicBezTo>
                      <a:pt x="22551" y="34001"/>
                      <a:pt x="22336" y="34769"/>
                      <a:pt x="21682" y="34769"/>
                    </a:cubicBezTo>
                    <a:cubicBezTo>
                      <a:pt x="21615" y="34769"/>
                      <a:pt x="21544" y="34761"/>
                      <a:pt x="21468" y="34743"/>
                    </a:cubicBezTo>
                    <a:cubicBezTo>
                      <a:pt x="21003" y="34636"/>
                      <a:pt x="20468" y="34279"/>
                      <a:pt x="20277" y="33731"/>
                    </a:cubicBezTo>
                    <a:cubicBezTo>
                      <a:pt x="20348" y="33731"/>
                      <a:pt x="20408" y="33719"/>
                      <a:pt x="20479" y="33696"/>
                    </a:cubicBezTo>
                    <a:cubicBezTo>
                      <a:pt x="20944" y="33553"/>
                      <a:pt x="21456" y="32874"/>
                      <a:pt x="21682" y="32553"/>
                    </a:cubicBezTo>
                    <a:cubicBezTo>
                      <a:pt x="21920" y="32803"/>
                      <a:pt x="22468" y="33291"/>
                      <a:pt x="23087" y="33326"/>
                    </a:cubicBezTo>
                    <a:cubicBezTo>
                      <a:pt x="23101" y="33327"/>
                      <a:pt x="23114" y="33327"/>
                      <a:pt x="23128" y="33327"/>
                    </a:cubicBezTo>
                    <a:cubicBezTo>
                      <a:pt x="23494" y="33327"/>
                      <a:pt x="23846" y="33174"/>
                      <a:pt x="24099" y="32910"/>
                    </a:cubicBezTo>
                    <a:cubicBezTo>
                      <a:pt x="24623" y="32386"/>
                      <a:pt x="24825" y="31969"/>
                      <a:pt x="24730" y="31636"/>
                    </a:cubicBezTo>
                    <a:cubicBezTo>
                      <a:pt x="24659" y="31398"/>
                      <a:pt x="24432" y="31231"/>
                      <a:pt x="24087" y="31171"/>
                    </a:cubicBezTo>
                    <a:cubicBezTo>
                      <a:pt x="23956" y="31148"/>
                      <a:pt x="23837" y="31076"/>
                      <a:pt x="23766" y="30957"/>
                    </a:cubicBezTo>
                    <a:cubicBezTo>
                      <a:pt x="23646" y="30767"/>
                      <a:pt x="23646" y="30433"/>
                      <a:pt x="23766" y="29993"/>
                    </a:cubicBezTo>
                    <a:cubicBezTo>
                      <a:pt x="23873" y="29790"/>
                      <a:pt x="24778" y="27909"/>
                      <a:pt x="23254" y="26611"/>
                    </a:cubicBezTo>
                    <a:cubicBezTo>
                      <a:pt x="22698" y="26074"/>
                      <a:pt x="22089" y="25903"/>
                      <a:pt x="21540" y="25903"/>
                    </a:cubicBezTo>
                    <a:cubicBezTo>
                      <a:pt x="20665" y="25903"/>
                      <a:pt x="19942" y="26336"/>
                      <a:pt x="19825" y="26409"/>
                    </a:cubicBezTo>
                    <a:cubicBezTo>
                      <a:pt x="19554" y="26506"/>
                      <a:pt x="19322" y="26557"/>
                      <a:pt x="19137" y="26557"/>
                    </a:cubicBezTo>
                    <a:cubicBezTo>
                      <a:pt x="19028" y="26557"/>
                      <a:pt x="18935" y="26539"/>
                      <a:pt x="18860" y="26504"/>
                    </a:cubicBezTo>
                    <a:cubicBezTo>
                      <a:pt x="18741" y="26445"/>
                      <a:pt x="18658" y="26326"/>
                      <a:pt x="18622" y="26195"/>
                    </a:cubicBezTo>
                    <a:cubicBezTo>
                      <a:pt x="18527" y="25861"/>
                      <a:pt x="18336" y="25647"/>
                      <a:pt x="18098" y="25599"/>
                    </a:cubicBezTo>
                    <a:cubicBezTo>
                      <a:pt x="18064" y="25593"/>
                      <a:pt x="18029" y="25590"/>
                      <a:pt x="17994" y="25590"/>
                    </a:cubicBezTo>
                    <a:cubicBezTo>
                      <a:pt x="17674" y="25590"/>
                      <a:pt x="17314" y="25835"/>
                      <a:pt x="16896" y="26349"/>
                    </a:cubicBezTo>
                    <a:cubicBezTo>
                      <a:pt x="16634" y="26635"/>
                      <a:pt x="16527" y="27016"/>
                      <a:pt x="16574" y="27385"/>
                    </a:cubicBezTo>
                    <a:cubicBezTo>
                      <a:pt x="16669" y="28004"/>
                      <a:pt x="17193" y="28504"/>
                      <a:pt x="17467" y="28719"/>
                    </a:cubicBezTo>
                    <a:cubicBezTo>
                      <a:pt x="17193" y="28957"/>
                      <a:pt x="16610" y="29493"/>
                      <a:pt x="16455" y="29969"/>
                    </a:cubicBezTo>
                    <a:cubicBezTo>
                      <a:pt x="15991" y="29743"/>
                      <a:pt x="15645" y="29326"/>
                      <a:pt x="15538" y="28814"/>
                    </a:cubicBezTo>
                    <a:cubicBezTo>
                      <a:pt x="15348" y="28004"/>
                      <a:pt x="16277" y="27742"/>
                      <a:pt x="16324" y="27731"/>
                    </a:cubicBezTo>
                    <a:lnTo>
                      <a:pt x="16598" y="27659"/>
                    </a:lnTo>
                    <a:lnTo>
                      <a:pt x="16384" y="27469"/>
                    </a:lnTo>
                    <a:cubicBezTo>
                      <a:pt x="16177" y="27294"/>
                      <a:pt x="15945" y="27227"/>
                      <a:pt x="15715" y="27227"/>
                    </a:cubicBezTo>
                    <a:cubicBezTo>
                      <a:pt x="15441" y="27227"/>
                      <a:pt x="15169" y="27322"/>
                      <a:pt x="14943" y="27445"/>
                    </a:cubicBezTo>
                    <a:cubicBezTo>
                      <a:pt x="15062" y="27100"/>
                      <a:pt x="15157" y="26635"/>
                      <a:pt x="15026" y="26326"/>
                    </a:cubicBezTo>
                    <a:cubicBezTo>
                      <a:pt x="14967" y="26183"/>
                      <a:pt x="14860" y="26076"/>
                      <a:pt x="14717" y="26028"/>
                    </a:cubicBezTo>
                    <a:cubicBezTo>
                      <a:pt x="14534" y="25959"/>
                      <a:pt x="14377" y="25933"/>
                      <a:pt x="14246" y="25933"/>
                    </a:cubicBezTo>
                    <a:cubicBezTo>
                      <a:pt x="14061" y="25933"/>
                      <a:pt x="13926" y="25984"/>
                      <a:pt x="13836" y="26040"/>
                    </a:cubicBezTo>
                    <a:cubicBezTo>
                      <a:pt x="13455" y="25516"/>
                      <a:pt x="13002" y="25206"/>
                      <a:pt x="12502" y="25147"/>
                    </a:cubicBezTo>
                    <a:cubicBezTo>
                      <a:pt x="12444" y="25140"/>
                      <a:pt x="12386" y="25137"/>
                      <a:pt x="12330" y="25137"/>
                    </a:cubicBezTo>
                    <a:cubicBezTo>
                      <a:pt x="11578" y="25137"/>
                      <a:pt x="11000" y="25684"/>
                      <a:pt x="10978" y="25706"/>
                    </a:cubicBezTo>
                    <a:lnTo>
                      <a:pt x="10764" y="25909"/>
                    </a:lnTo>
                    <a:lnTo>
                      <a:pt x="11050" y="25968"/>
                    </a:lnTo>
                    <a:cubicBezTo>
                      <a:pt x="12086" y="26147"/>
                      <a:pt x="12455" y="27254"/>
                      <a:pt x="12836" y="28421"/>
                    </a:cubicBezTo>
                    <a:cubicBezTo>
                      <a:pt x="13098" y="29207"/>
                      <a:pt x="13359" y="30017"/>
                      <a:pt x="13848" y="30588"/>
                    </a:cubicBezTo>
                    <a:cubicBezTo>
                      <a:pt x="13681" y="30564"/>
                      <a:pt x="13526" y="30552"/>
                      <a:pt x="13371" y="30529"/>
                    </a:cubicBezTo>
                    <a:lnTo>
                      <a:pt x="13181" y="30505"/>
                    </a:lnTo>
                    <a:cubicBezTo>
                      <a:pt x="12645" y="30445"/>
                      <a:pt x="12407" y="30064"/>
                      <a:pt x="12133" y="29624"/>
                    </a:cubicBezTo>
                    <a:cubicBezTo>
                      <a:pt x="11871" y="29171"/>
                      <a:pt x="11585" y="28731"/>
                      <a:pt x="10978" y="28731"/>
                    </a:cubicBezTo>
                    <a:cubicBezTo>
                      <a:pt x="10038" y="28731"/>
                      <a:pt x="9704" y="29576"/>
                      <a:pt x="9669" y="30052"/>
                    </a:cubicBezTo>
                    <a:cubicBezTo>
                      <a:pt x="9692" y="31219"/>
                      <a:pt x="10359" y="31981"/>
                      <a:pt x="11550" y="32255"/>
                    </a:cubicBezTo>
                    <a:cubicBezTo>
                      <a:pt x="11157" y="32386"/>
                      <a:pt x="10776" y="32576"/>
                      <a:pt x="10431" y="32826"/>
                    </a:cubicBezTo>
                    <a:cubicBezTo>
                      <a:pt x="8954" y="32529"/>
                      <a:pt x="6930" y="31898"/>
                      <a:pt x="5609" y="30505"/>
                    </a:cubicBezTo>
                    <a:cubicBezTo>
                      <a:pt x="5168" y="30040"/>
                      <a:pt x="4977" y="29588"/>
                      <a:pt x="5025" y="29159"/>
                    </a:cubicBezTo>
                    <a:lnTo>
                      <a:pt x="5025" y="29159"/>
                    </a:lnTo>
                    <a:cubicBezTo>
                      <a:pt x="5155" y="29182"/>
                      <a:pt x="5284" y="29193"/>
                      <a:pt x="5412" y="29193"/>
                    </a:cubicBezTo>
                    <a:cubicBezTo>
                      <a:pt x="6418" y="29193"/>
                      <a:pt x="7317" y="28507"/>
                      <a:pt x="7549" y="27492"/>
                    </a:cubicBezTo>
                    <a:cubicBezTo>
                      <a:pt x="7823" y="26361"/>
                      <a:pt x="7144" y="25206"/>
                      <a:pt x="6025" y="24885"/>
                    </a:cubicBezTo>
                    <a:cubicBezTo>
                      <a:pt x="7144" y="24552"/>
                      <a:pt x="7799" y="23409"/>
                      <a:pt x="7537" y="22277"/>
                    </a:cubicBezTo>
                    <a:cubicBezTo>
                      <a:pt x="7303" y="21268"/>
                      <a:pt x="6396" y="20580"/>
                      <a:pt x="5390" y="20580"/>
                    </a:cubicBezTo>
                    <a:cubicBezTo>
                      <a:pt x="5270" y="20580"/>
                      <a:pt x="5148" y="20590"/>
                      <a:pt x="5025" y="20611"/>
                    </a:cubicBezTo>
                    <a:cubicBezTo>
                      <a:pt x="4977" y="20182"/>
                      <a:pt x="5168" y="19730"/>
                      <a:pt x="5609" y="19265"/>
                    </a:cubicBezTo>
                    <a:cubicBezTo>
                      <a:pt x="6930" y="17872"/>
                      <a:pt x="8942" y="17241"/>
                      <a:pt x="10431" y="16955"/>
                    </a:cubicBezTo>
                    <a:cubicBezTo>
                      <a:pt x="10776" y="17194"/>
                      <a:pt x="11157" y="17384"/>
                      <a:pt x="11550" y="17527"/>
                    </a:cubicBezTo>
                    <a:cubicBezTo>
                      <a:pt x="10359" y="17789"/>
                      <a:pt x="9692" y="18551"/>
                      <a:pt x="9669" y="19741"/>
                    </a:cubicBezTo>
                    <a:cubicBezTo>
                      <a:pt x="9704" y="20194"/>
                      <a:pt x="10038" y="21039"/>
                      <a:pt x="10978" y="21039"/>
                    </a:cubicBezTo>
                    <a:cubicBezTo>
                      <a:pt x="11585" y="21039"/>
                      <a:pt x="11883" y="20575"/>
                      <a:pt x="12133" y="20158"/>
                    </a:cubicBezTo>
                    <a:cubicBezTo>
                      <a:pt x="12395" y="19741"/>
                      <a:pt x="12645" y="19337"/>
                      <a:pt x="13181" y="19277"/>
                    </a:cubicBezTo>
                    <a:lnTo>
                      <a:pt x="13371" y="19253"/>
                    </a:lnTo>
                    <a:cubicBezTo>
                      <a:pt x="13526" y="19229"/>
                      <a:pt x="13681" y="19218"/>
                      <a:pt x="13848" y="19194"/>
                    </a:cubicBezTo>
                    <a:lnTo>
                      <a:pt x="13848" y="19194"/>
                    </a:lnTo>
                    <a:cubicBezTo>
                      <a:pt x="13359" y="19765"/>
                      <a:pt x="13098" y="20575"/>
                      <a:pt x="12836" y="21361"/>
                    </a:cubicBezTo>
                    <a:cubicBezTo>
                      <a:pt x="12443" y="22528"/>
                      <a:pt x="12086" y="23623"/>
                      <a:pt x="11050" y="23813"/>
                    </a:cubicBezTo>
                    <a:lnTo>
                      <a:pt x="10764" y="23873"/>
                    </a:lnTo>
                    <a:lnTo>
                      <a:pt x="10978" y="24075"/>
                    </a:lnTo>
                    <a:cubicBezTo>
                      <a:pt x="11000" y="24097"/>
                      <a:pt x="11569" y="24635"/>
                      <a:pt x="12310" y="24635"/>
                    </a:cubicBezTo>
                    <a:cubicBezTo>
                      <a:pt x="12373" y="24635"/>
                      <a:pt x="12437" y="24631"/>
                      <a:pt x="12502" y="24623"/>
                    </a:cubicBezTo>
                    <a:cubicBezTo>
                      <a:pt x="13002" y="24575"/>
                      <a:pt x="13455" y="24266"/>
                      <a:pt x="13836" y="23730"/>
                    </a:cubicBezTo>
                    <a:cubicBezTo>
                      <a:pt x="13927" y="23793"/>
                      <a:pt x="14064" y="23848"/>
                      <a:pt x="14252" y="23848"/>
                    </a:cubicBezTo>
                    <a:cubicBezTo>
                      <a:pt x="14382" y="23848"/>
                      <a:pt x="14537" y="23822"/>
                      <a:pt x="14717" y="23754"/>
                    </a:cubicBezTo>
                    <a:cubicBezTo>
                      <a:pt x="14860" y="23706"/>
                      <a:pt x="14967" y="23599"/>
                      <a:pt x="15026" y="23456"/>
                    </a:cubicBezTo>
                    <a:cubicBezTo>
                      <a:pt x="15157" y="23147"/>
                      <a:pt x="15062" y="22682"/>
                      <a:pt x="14943" y="22337"/>
                    </a:cubicBezTo>
                    <a:lnTo>
                      <a:pt x="14943" y="22337"/>
                    </a:lnTo>
                    <a:cubicBezTo>
                      <a:pt x="15167" y="22459"/>
                      <a:pt x="15436" y="22553"/>
                      <a:pt x="15707" y="22553"/>
                    </a:cubicBezTo>
                    <a:cubicBezTo>
                      <a:pt x="15940" y="22553"/>
                      <a:pt x="16174" y="22483"/>
                      <a:pt x="16384" y="22301"/>
                    </a:cubicBezTo>
                    <a:lnTo>
                      <a:pt x="16598" y="22123"/>
                    </a:lnTo>
                    <a:lnTo>
                      <a:pt x="16324" y="22051"/>
                    </a:lnTo>
                    <a:cubicBezTo>
                      <a:pt x="16277" y="22039"/>
                      <a:pt x="15348" y="21777"/>
                      <a:pt x="15538" y="20968"/>
                    </a:cubicBezTo>
                    <a:cubicBezTo>
                      <a:pt x="15645" y="20456"/>
                      <a:pt x="15991" y="20027"/>
                      <a:pt x="16455" y="19813"/>
                    </a:cubicBezTo>
                    <a:cubicBezTo>
                      <a:pt x="16598" y="20277"/>
                      <a:pt x="17193" y="20825"/>
                      <a:pt x="17467" y="21063"/>
                    </a:cubicBezTo>
                    <a:cubicBezTo>
                      <a:pt x="17193" y="21277"/>
                      <a:pt x="16669" y="21777"/>
                      <a:pt x="16574" y="22397"/>
                    </a:cubicBezTo>
                    <a:cubicBezTo>
                      <a:pt x="16527" y="22766"/>
                      <a:pt x="16634" y="23147"/>
                      <a:pt x="16896" y="23432"/>
                    </a:cubicBezTo>
                    <a:cubicBezTo>
                      <a:pt x="17314" y="23947"/>
                      <a:pt x="17674" y="24191"/>
                      <a:pt x="17994" y="24191"/>
                    </a:cubicBezTo>
                    <a:cubicBezTo>
                      <a:pt x="18029" y="24191"/>
                      <a:pt x="18064" y="24188"/>
                      <a:pt x="18098" y="24182"/>
                    </a:cubicBezTo>
                    <a:cubicBezTo>
                      <a:pt x="18336" y="24123"/>
                      <a:pt x="18527" y="23909"/>
                      <a:pt x="18622" y="23587"/>
                    </a:cubicBezTo>
                    <a:cubicBezTo>
                      <a:pt x="18658" y="23456"/>
                      <a:pt x="18741" y="23349"/>
                      <a:pt x="18860" y="23290"/>
                    </a:cubicBezTo>
                    <a:cubicBezTo>
                      <a:pt x="18937" y="23249"/>
                      <a:pt x="19033" y="23229"/>
                      <a:pt x="19147" y="23229"/>
                    </a:cubicBezTo>
                    <a:cubicBezTo>
                      <a:pt x="19330" y="23229"/>
                      <a:pt x="19559" y="23282"/>
                      <a:pt x="19825" y="23385"/>
                    </a:cubicBezTo>
                    <a:cubicBezTo>
                      <a:pt x="19942" y="23458"/>
                      <a:pt x="20665" y="23890"/>
                      <a:pt x="21537" y="23890"/>
                    </a:cubicBezTo>
                    <a:cubicBezTo>
                      <a:pt x="22084" y="23890"/>
                      <a:pt x="22690" y="23720"/>
                      <a:pt x="23242" y="23182"/>
                    </a:cubicBezTo>
                    <a:cubicBezTo>
                      <a:pt x="24766" y="21885"/>
                      <a:pt x="23861" y="20003"/>
                      <a:pt x="23766" y="19801"/>
                    </a:cubicBezTo>
                    <a:cubicBezTo>
                      <a:pt x="23646" y="19360"/>
                      <a:pt x="23635" y="19015"/>
                      <a:pt x="23754" y="18825"/>
                    </a:cubicBezTo>
                    <a:cubicBezTo>
                      <a:pt x="23825" y="18718"/>
                      <a:pt x="23944" y="18634"/>
                      <a:pt x="24087" y="18622"/>
                    </a:cubicBezTo>
                    <a:cubicBezTo>
                      <a:pt x="24420" y="18551"/>
                      <a:pt x="24647" y="18384"/>
                      <a:pt x="24718" y="18146"/>
                    </a:cubicBezTo>
                    <a:cubicBezTo>
                      <a:pt x="24825" y="17813"/>
                      <a:pt x="24611" y="17408"/>
                      <a:pt x="24087" y="16884"/>
                    </a:cubicBezTo>
                    <a:cubicBezTo>
                      <a:pt x="23854" y="16617"/>
                      <a:pt x="23517" y="16465"/>
                      <a:pt x="23164" y="16465"/>
                    </a:cubicBezTo>
                    <a:cubicBezTo>
                      <a:pt x="23138" y="16465"/>
                      <a:pt x="23113" y="16466"/>
                      <a:pt x="23087" y="16467"/>
                    </a:cubicBezTo>
                    <a:cubicBezTo>
                      <a:pt x="22456" y="16491"/>
                      <a:pt x="21920" y="16979"/>
                      <a:pt x="21682" y="17241"/>
                    </a:cubicBezTo>
                    <a:cubicBezTo>
                      <a:pt x="21456" y="16920"/>
                      <a:pt x="20944" y="16241"/>
                      <a:pt x="20468" y="16086"/>
                    </a:cubicBezTo>
                    <a:cubicBezTo>
                      <a:pt x="20408" y="16062"/>
                      <a:pt x="20337" y="16062"/>
                      <a:pt x="20277" y="16062"/>
                    </a:cubicBezTo>
                    <a:cubicBezTo>
                      <a:pt x="20468" y="15503"/>
                      <a:pt x="21003" y="15146"/>
                      <a:pt x="21468" y="15039"/>
                    </a:cubicBezTo>
                    <a:cubicBezTo>
                      <a:pt x="21539" y="15023"/>
                      <a:pt x="21605" y="15016"/>
                      <a:pt x="21668" y="15016"/>
                    </a:cubicBezTo>
                    <a:cubicBezTo>
                      <a:pt x="22321" y="15016"/>
                      <a:pt x="22540" y="15792"/>
                      <a:pt x="22551" y="15824"/>
                    </a:cubicBezTo>
                    <a:lnTo>
                      <a:pt x="22623" y="16110"/>
                    </a:lnTo>
                    <a:lnTo>
                      <a:pt x="22813" y="15884"/>
                    </a:lnTo>
                    <a:cubicBezTo>
                      <a:pt x="23194" y="15431"/>
                      <a:pt x="23063" y="14872"/>
                      <a:pt x="22837" y="14455"/>
                    </a:cubicBezTo>
                    <a:lnTo>
                      <a:pt x="22837" y="14455"/>
                    </a:lnTo>
                    <a:cubicBezTo>
                      <a:pt x="23068" y="14527"/>
                      <a:pt x="23354" y="14599"/>
                      <a:pt x="23610" y="14599"/>
                    </a:cubicBezTo>
                    <a:cubicBezTo>
                      <a:pt x="23735" y="14599"/>
                      <a:pt x="23854" y="14582"/>
                      <a:pt x="23956" y="14538"/>
                    </a:cubicBezTo>
                    <a:cubicBezTo>
                      <a:pt x="24099" y="14479"/>
                      <a:pt x="24206" y="14360"/>
                      <a:pt x="24254" y="14229"/>
                    </a:cubicBezTo>
                    <a:cubicBezTo>
                      <a:pt x="24420" y="13776"/>
                      <a:pt x="24337" y="13503"/>
                      <a:pt x="24242" y="13348"/>
                    </a:cubicBezTo>
                    <a:cubicBezTo>
                      <a:pt x="24778" y="12955"/>
                      <a:pt x="25075" y="12514"/>
                      <a:pt x="25135" y="12014"/>
                    </a:cubicBezTo>
                    <a:cubicBezTo>
                      <a:pt x="25230" y="11169"/>
                      <a:pt x="24599" y="10502"/>
                      <a:pt x="24575" y="10478"/>
                    </a:cubicBezTo>
                    <a:lnTo>
                      <a:pt x="24373" y="10264"/>
                    </a:lnTo>
                    <a:lnTo>
                      <a:pt x="24325" y="10550"/>
                    </a:lnTo>
                    <a:cubicBezTo>
                      <a:pt x="24135" y="11586"/>
                      <a:pt x="23027" y="11955"/>
                      <a:pt x="21861" y="12336"/>
                    </a:cubicBezTo>
                    <a:cubicBezTo>
                      <a:pt x="21087" y="12598"/>
                      <a:pt x="20289" y="12860"/>
                      <a:pt x="19717" y="13336"/>
                    </a:cubicBezTo>
                    <a:cubicBezTo>
                      <a:pt x="19729" y="13169"/>
                      <a:pt x="19753" y="13014"/>
                      <a:pt x="19777" y="12860"/>
                    </a:cubicBezTo>
                    <a:lnTo>
                      <a:pt x="19801" y="12669"/>
                    </a:lnTo>
                    <a:cubicBezTo>
                      <a:pt x="19860" y="12133"/>
                      <a:pt x="20241" y="11895"/>
                      <a:pt x="20682" y="11621"/>
                    </a:cubicBezTo>
                    <a:cubicBezTo>
                      <a:pt x="21122" y="11359"/>
                      <a:pt x="21563" y="11074"/>
                      <a:pt x="21563" y="10467"/>
                    </a:cubicBezTo>
                    <a:cubicBezTo>
                      <a:pt x="21563" y="9514"/>
                      <a:pt x="20718" y="9193"/>
                      <a:pt x="20253" y="9145"/>
                    </a:cubicBezTo>
                    <a:cubicBezTo>
                      <a:pt x="19074" y="9181"/>
                      <a:pt x="18312" y="9847"/>
                      <a:pt x="18051" y="11038"/>
                    </a:cubicBezTo>
                    <a:cubicBezTo>
                      <a:pt x="17908" y="10633"/>
                      <a:pt x="17717" y="10264"/>
                      <a:pt x="17479" y="9919"/>
                    </a:cubicBezTo>
                    <a:cubicBezTo>
                      <a:pt x="17765" y="8442"/>
                      <a:pt x="18396" y="6418"/>
                      <a:pt x="19789" y="5097"/>
                    </a:cubicBezTo>
                    <a:cubicBezTo>
                      <a:pt x="20200" y="4707"/>
                      <a:pt x="20602" y="4503"/>
                      <a:pt x="20986" y="4503"/>
                    </a:cubicBezTo>
                    <a:cubicBezTo>
                      <a:pt x="21036" y="4503"/>
                      <a:pt x="21085" y="4507"/>
                      <a:pt x="21134" y="4513"/>
                    </a:cubicBezTo>
                    <a:cubicBezTo>
                      <a:pt x="20932" y="5668"/>
                      <a:pt x="21670" y="6776"/>
                      <a:pt x="22813" y="7038"/>
                    </a:cubicBezTo>
                    <a:cubicBezTo>
                      <a:pt x="22978" y="7075"/>
                      <a:pt x="23144" y="7094"/>
                      <a:pt x="23307" y="7094"/>
                    </a:cubicBezTo>
                    <a:cubicBezTo>
                      <a:pt x="24270" y="7094"/>
                      <a:pt x="25146" y="6457"/>
                      <a:pt x="25421" y="5490"/>
                    </a:cubicBezTo>
                    <a:cubicBezTo>
                      <a:pt x="25685" y="6447"/>
                      <a:pt x="26560" y="7082"/>
                      <a:pt x="27522" y="7082"/>
                    </a:cubicBezTo>
                    <a:cubicBezTo>
                      <a:pt x="27685" y="7082"/>
                      <a:pt x="27851" y="7064"/>
                      <a:pt x="28016" y="7026"/>
                    </a:cubicBezTo>
                    <a:cubicBezTo>
                      <a:pt x="29159" y="6764"/>
                      <a:pt x="29897" y="5656"/>
                      <a:pt x="29695" y="4513"/>
                    </a:cubicBezTo>
                    <a:cubicBezTo>
                      <a:pt x="29744" y="4507"/>
                      <a:pt x="29793" y="4503"/>
                      <a:pt x="29843" y="4503"/>
                    </a:cubicBezTo>
                    <a:close/>
                    <a:moveTo>
                      <a:pt x="5314" y="25062"/>
                    </a:moveTo>
                    <a:cubicBezTo>
                      <a:pt x="5333" y="25062"/>
                      <a:pt x="5352" y="25063"/>
                      <a:pt x="5370" y="25064"/>
                    </a:cubicBezTo>
                    <a:lnTo>
                      <a:pt x="5513" y="25087"/>
                    </a:lnTo>
                    <a:cubicBezTo>
                      <a:pt x="7144" y="25183"/>
                      <a:pt x="7906" y="27171"/>
                      <a:pt x="6740" y="28326"/>
                    </a:cubicBezTo>
                    <a:cubicBezTo>
                      <a:pt x="6386" y="28688"/>
                      <a:pt x="5902" y="28885"/>
                      <a:pt x="5407" y="28885"/>
                    </a:cubicBezTo>
                    <a:cubicBezTo>
                      <a:pt x="5252" y="28885"/>
                      <a:pt x="5095" y="28866"/>
                      <a:pt x="4942" y="28826"/>
                    </a:cubicBezTo>
                    <a:lnTo>
                      <a:pt x="4787" y="28790"/>
                    </a:lnTo>
                    <a:lnTo>
                      <a:pt x="4751" y="28933"/>
                    </a:lnTo>
                    <a:cubicBezTo>
                      <a:pt x="4608" y="29516"/>
                      <a:pt x="4823" y="30112"/>
                      <a:pt x="5394" y="30707"/>
                    </a:cubicBezTo>
                    <a:cubicBezTo>
                      <a:pt x="6787" y="32183"/>
                      <a:pt x="8907" y="32826"/>
                      <a:pt x="10442" y="33124"/>
                    </a:cubicBezTo>
                    <a:lnTo>
                      <a:pt x="10502" y="33136"/>
                    </a:lnTo>
                    <a:lnTo>
                      <a:pt x="10562" y="33100"/>
                    </a:lnTo>
                    <a:cubicBezTo>
                      <a:pt x="11097" y="32695"/>
                      <a:pt x="11728" y="32445"/>
                      <a:pt x="12383" y="32338"/>
                    </a:cubicBezTo>
                    <a:lnTo>
                      <a:pt x="13812" y="32100"/>
                    </a:lnTo>
                    <a:lnTo>
                      <a:pt x="12371" y="32041"/>
                    </a:lnTo>
                    <a:cubicBezTo>
                      <a:pt x="11300" y="32005"/>
                      <a:pt x="10002" y="31624"/>
                      <a:pt x="9954" y="30052"/>
                    </a:cubicBezTo>
                    <a:cubicBezTo>
                      <a:pt x="9966" y="30005"/>
                      <a:pt x="10061" y="29028"/>
                      <a:pt x="10978" y="29028"/>
                    </a:cubicBezTo>
                    <a:cubicBezTo>
                      <a:pt x="11419" y="29028"/>
                      <a:pt x="11633" y="29374"/>
                      <a:pt x="11883" y="29767"/>
                    </a:cubicBezTo>
                    <a:cubicBezTo>
                      <a:pt x="12157" y="30207"/>
                      <a:pt x="12467" y="30707"/>
                      <a:pt x="13145" y="30790"/>
                    </a:cubicBezTo>
                    <a:lnTo>
                      <a:pt x="13336" y="30814"/>
                    </a:lnTo>
                    <a:cubicBezTo>
                      <a:pt x="13610" y="30850"/>
                      <a:pt x="13907" y="30886"/>
                      <a:pt x="14241" y="30898"/>
                    </a:cubicBezTo>
                    <a:lnTo>
                      <a:pt x="14693" y="30910"/>
                    </a:lnTo>
                    <a:lnTo>
                      <a:pt x="14348" y="30624"/>
                    </a:lnTo>
                    <a:cubicBezTo>
                      <a:pt x="13717" y="30124"/>
                      <a:pt x="13419" y="29207"/>
                      <a:pt x="13121" y="28314"/>
                    </a:cubicBezTo>
                    <a:cubicBezTo>
                      <a:pt x="12752" y="27230"/>
                      <a:pt x="12395" y="26099"/>
                      <a:pt x="11419" y="25742"/>
                    </a:cubicBezTo>
                    <a:cubicBezTo>
                      <a:pt x="11689" y="25545"/>
                      <a:pt x="12005" y="25438"/>
                      <a:pt x="12335" y="25438"/>
                    </a:cubicBezTo>
                    <a:cubicBezTo>
                      <a:pt x="12382" y="25438"/>
                      <a:pt x="12430" y="25440"/>
                      <a:pt x="12478" y="25445"/>
                    </a:cubicBezTo>
                    <a:cubicBezTo>
                      <a:pt x="12931" y="25492"/>
                      <a:pt x="13336" y="25802"/>
                      <a:pt x="13693" y="26338"/>
                    </a:cubicBezTo>
                    <a:lnTo>
                      <a:pt x="13812" y="26528"/>
                    </a:lnTo>
                    <a:lnTo>
                      <a:pt x="13943" y="26349"/>
                    </a:lnTo>
                    <a:cubicBezTo>
                      <a:pt x="13951" y="26341"/>
                      <a:pt x="14037" y="26226"/>
                      <a:pt x="14262" y="26226"/>
                    </a:cubicBezTo>
                    <a:cubicBezTo>
                      <a:pt x="14356" y="26226"/>
                      <a:pt x="14475" y="26246"/>
                      <a:pt x="14622" y="26302"/>
                    </a:cubicBezTo>
                    <a:cubicBezTo>
                      <a:pt x="14681" y="26326"/>
                      <a:pt x="14729" y="26373"/>
                      <a:pt x="14753" y="26433"/>
                    </a:cubicBezTo>
                    <a:cubicBezTo>
                      <a:pt x="14895" y="26778"/>
                      <a:pt x="14622" y="27516"/>
                      <a:pt x="14502" y="27778"/>
                    </a:cubicBezTo>
                    <a:lnTo>
                      <a:pt x="14205" y="28433"/>
                    </a:lnTo>
                    <a:lnTo>
                      <a:pt x="14205" y="28433"/>
                    </a:lnTo>
                    <a:lnTo>
                      <a:pt x="14741" y="27945"/>
                    </a:lnTo>
                    <a:cubicBezTo>
                      <a:pt x="14751" y="27945"/>
                      <a:pt x="15222" y="27529"/>
                      <a:pt x="15710" y="27529"/>
                    </a:cubicBezTo>
                    <a:cubicBezTo>
                      <a:pt x="15788" y="27529"/>
                      <a:pt x="15866" y="27539"/>
                      <a:pt x="15943" y="27564"/>
                    </a:cubicBezTo>
                    <a:cubicBezTo>
                      <a:pt x="15538" y="27766"/>
                      <a:pt x="15086" y="28195"/>
                      <a:pt x="15253" y="28885"/>
                    </a:cubicBezTo>
                    <a:cubicBezTo>
                      <a:pt x="15384" y="29457"/>
                      <a:pt x="15836" y="30112"/>
                      <a:pt x="16550" y="30302"/>
                    </a:cubicBezTo>
                    <a:lnTo>
                      <a:pt x="16741" y="30362"/>
                    </a:lnTo>
                    <a:lnTo>
                      <a:pt x="16741" y="30159"/>
                    </a:lnTo>
                    <a:cubicBezTo>
                      <a:pt x="16741" y="30136"/>
                      <a:pt x="16741" y="30112"/>
                      <a:pt x="16741" y="30088"/>
                    </a:cubicBezTo>
                    <a:cubicBezTo>
                      <a:pt x="16836" y="29659"/>
                      <a:pt x="17550" y="29028"/>
                      <a:pt x="17824" y="28826"/>
                    </a:cubicBezTo>
                    <a:lnTo>
                      <a:pt x="17979" y="28695"/>
                    </a:lnTo>
                    <a:lnTo>
                      <a:pt x="17812" y="28588"/>
                    </a:lnTo>
                    <a:cubicBezTo>
                      <a:pt x="17801" y="28576"/>
                      <a:pt x="16979" y="28028"/>
                      <a:pt x="16884" y="27338"/>
                    </a:cubicBezTo>
                    <a:cubicBezTo>
                      <a:pt x="16836" y="27052"/>
                      <a:pt x="16931" y="26754"/>
                      <a:pt x="17134" y="26540"/>
                    </a:cubicBezTo>
                    <a:cubicBezTo>
                      <a:pt x="17585" y="25994"/>
                      <a:pt x="17852" y="25892"/>
                      <a:pt x="17998" y="25892"/>
                    </a:cubicBezTo>
                    <a:cubicBezTo>
                      <a:pt x="18018" y="25892"/>
                      <a:pt x="18035" y="25894"/>
                      <a:pt x="18051" y="25897"/>
                    </a:cubicBezTo>
                    <a:cubicBezTo>
                      <a:pt x="18217" y="25933"/>
                      <a:pt x="18312" y="26171"/>
                      <a:pt x="18348" y="26278"/>
                    </a:cubicBezTo>
                    <a:cubicBezTo>
                      <a:pt x="18396" y="26492"/>
                      <a:pt x="18539" y="26671"/>
                      <a:pt x="18741" y="26766"/>
                    </a:cubicBezTo>
                    <a:cubicBezTo>
                      <a:pt x="18857" y="26824"/>
                      <a:pt x="18990" y="26853"/>
                      <a:pt x="19144" y="26853"/>
                    </a:cubicBezTo>
                    <a:cubicBezTo>
                      <a:pt x="19369" y="26853"/>
                      <a:pt x="19637" y="26791"/>
                      <a:pt x="19956" y="26671"/>
                    </a:cubicBezTo>
                    <a:lnTo>
                      <a:pt x="19991" y="26659"/>
                    </a:lnTo>
                    <a:cubicBezTo>
                      <a:pt x="20036" y="26629"/>
                      <a:pt x="20707" y="26185"/>
                      <a:pt x="21531" y="26185"/>
                    </a:cubicBezTo>
                    <a:cubicBezTo>
                      <a:pt x="22017" y="26185"/>
                      <a:pt x="22556" y="26340"/>
                      <a:pt x="23051" y="26826"/>
                    </a:cubicBezTo>
                    <a:cubicBezTo>
                      <a:pt x="24468" y="28028"/>
                      <a:pt x="23539" y="29778"/>
                      <a:pt x="23504" y="29850"/>
                    </a:cubicBezTo>
                    <a:lnTo>
                      <a:pt x="23480" y="29886"/>
                    </a:lnTo>
                    <a:cubicBezTo>
                      <a:pt x="23325" y="30433"/>
                      <a:pt x="23337" y="30838"/>
                      <a:pt x="23504" y="31112"/>
                    </a:cubicBezTo>
                    <a:cubicBezTo>
                      <a:pt x="23623" y="31291"/>
                      <a:pt x="23813" y="31421"/>
                      <a:pt x="24027" y="31457"/>
                    </a:cubicBezTo>
                    <a:cubicBezTo>
                      <a:pt x="24135" y="31481"/>
                      <a:pt x="24385" y="31541"/>
                      <a:pt x="24432" y="31719"/>
                    </a:cubicBezTo>
                    <a:cubicBezTo>
                      <a:pt x="24480" y="31838"/>
                      <a:pt x="24444" y="32124"/>
                      <a:pt x="23885" y="32684"/>
                    </a:cubicBezTo>
                    <a:cubicBezTo>
                      <a:pt x="23691" y="32899"/>
                      <a:pt x="23422" y="33018"/>
                      <a:pt x="23150" y="33018"/>
                    </a:cubicBezTo>
                    <a:cubicBezTo>
                      <a:pt x="23137" y="33018"/>
                      <a:pt x="23124" y="33017"/>
                      <a:pt x="23111" y="33017"/>
                    </a:cubicBezTo>
                    <a:cubicBezTo>
                      <a:pt x="22408" y="32981"/>
                      <a:pt x="21789" y="32219"/>
                      <a:pt x="21777" y="32207"/>
                    </a:cubicBezTo>
                    <a:lnTo>
                      <a:pt x="21646" y="32041"/>
                    </a:lnTo>
                    <a:lnTo>
                      <a:pt x="21539" y="32219"/>
                    </a:lnTo>
                    <a:cubicBezTo>
                      <a:pt x="21360" y="32505"/>
                      <a:pt x="20801" y="33279"/>
                      <a:pt x="20384" y="33410"/>
                    </a:cubicBezTo>
                    <a:cubicBezTo>
                      <a:pt x="20348" y="33422"/>
                      <a:pt x="20310" y="33428"/>
                      <a:pt x="20271" y="33428"/>
                    </a:cubicBezTo>
                    <a:cubicBezTo>
                      <a:pt x="20232" y="33428"/>
                      <a:pt x="20194" y="33422"/>
                      <a:pt x="20158" y="33410"/>
                    </a:cubicBezTo>
                    <a:lnTo>
                      <a:pt x="20039" y="33374"/>
                    </a:lnTo>
                    <a:lnTo>
                      <a:pt x="19932" y="33576"/>
                    </a:lnTo>
                    <a:lnTo>
                      <a:pt x="19944" y="33636"/>
                    </a:lnTo>
                    <a:cubicBezTo>
                      <a:pt x="20098" y="34410"/>
                      <a:pt x="20789" y="34886"/>
                      <a:pt x="21396" y="35041"/>
                    </a:cubicBezTo>
                    <a:cubicBezTo>
                      <a:pt x="21493" y="35063"/>
                      <a:pt x="21585" y="35073"/>
                      <a:pt x="21672" y="35073"/>
                    </a:cubicBezTo>
                    <a:cubicBezTo>
                      <a:pt x="22203" y="35073"/>
                      <a:pt x="22544" y="34698"/>
                      <a:pt x="22718" y="34350"/>
                    </a:cubicBezTo>
                    <a:lnTo>
                      <a:pt x="22718" y="34350"/>
                    </a:lnTo>
                    <a:cubicBezTo>
                      <a:pt x="22896" y="34898"/>
                      <a:pt x="22325" y="35541"/>
                      <a:pt x="22325" y="35553"/>
                    </a:cubicBezTo>
                    <a:lnTo>
                      <a:pt x="21849" y="36077"/>
                    </a:lnTo>
                    <a:lnTo>
                      <a:pt x="22503" y="35779"/>
                    </a:lnTo>
                    <a:cubicBezTo>
                      <a:pt x="22705" y="35693"/>
                      <a:pt x="23233" y="35490"/>
                      <a:pt x="23604" y="35490"/>
                    </a:cubicBezTo>
                    <a:cubicBezTo>
                      <a:pt x="23693" y="35490"/>
                      <a:pt x="23773" y="35502"/>
                      <a:pt x="23837" y="35529"/>
                    </a:cubicBezTo>
                    <a:cubicBezTo>
                      <a:pt x="23908" y="35553"/>
                      <a:pt x="23956" y="35601"/>
                      <a:pt x="23980" y="35672"/>
                    </a:cubicBezTo>
                    <a:cubicBezTo>
                      <a:pt x="24170" y="36172"/>
                      <a:pt x="23932" y="36339"/>
                      <a:pt x="23932" y="36339"/>
                    </a:cubicBezTo>
                    <a:lnTo>
                      <a:pt x="23742" y="36470"/>
                    </a:lnTo>
                    <a:lnTo>
                      <a:pt x="23932" y="36601"/>
                    </a:lnTo>
                    <a:cubicBezTo>
                      <a:pt x="24480" y="36946"/>
                      <a:pt x="24789" y="37363"/>
                      <a:pt x="24837" y="37803"/>
                    </a:cubicBezTo>
                    <a:cubicBezTo>
                      <a:pt x="24861" y="38184"/>
                      <a:pt x="24754" y="38565"/>
                      <a:pt x="24539" y="38875"/>
                    </a:cubicBezTo>
                    <a:cubicBezTo>
                      <a:pt x="24182" y="37898"/>
                      <a:pt x="23051" y="37529"/>
                      <a:pt x="21968" y="37160"/>
                    </a:cubicBezTo>
                    <a:cubicBezTo>
                      <a:pt x="21087" y="36875"/>
                      <a:pt x="20170" y="36577"/>
                      <a:pt x="19670" y="35970"/>
                    </a:cubicBezTo>
                    <a:lnTo>
                      <a:pt x="19384" y="35636"/>
                    </a:lnTo>
                    <a:lnTo>
                      <a:pt x="19396" y="36065"/>
                    </a:lnTo>
                    <a:cubicBezTo>
                      <a:pt x="19408" y="36398"/>
                      <a:pt x="19455" y="36696"/>
                      <a:pt x="19479" y="36958"/>
                    </a:cubicBezTo>
                    <a:lnTo>
                      <a:pt x="19503" y="37160"/>
                    </a:lnTo>
                    <a:cubicBezTo>
                      <a:pt x="19586" y="37839"/>
                      <a:pt x="20087" y="38148"/>
                      <a:pt x="20527" y="38422"/>
                    </a:cubicBezTo>
                    <a:cubicBezTo>
                      <a:pt x="20932" y="38672"/>
                      <a:pt x="21277" y="38887"/>
                      <a:pt x="21277" y="39327"/>
                    </a:cubicBezTo>
                    <a:cubicBezTo>
                      <a:pt x="21277" y="40232"/>
                      <a:pt x="20289" y="40351"/>
                      <a:pt x="20265" y="40351"/>
                    </a:cubicBezTo>
                    <a:cubicBezTo>
                      <a:pt x="18682" y="40304"/>
                      <a:pt x="18289" y="39018"/>
                      <a:pt x="18253" y="37934"/>
                    </a:cubicBezTo>
                    <a:lnTo>
                      <a:pt x="18193" y="36494"/>
                    </a:lnTo>
                    <a:lnTo>
                      <a:pt x="17955" y="37922"/>
                    </a:lnTo>
                    <a:cubicBezTo>
                      <a:pt x="17848" y="38577"/>
                      <a:pt x="17598" y="39208"/>
                      <a:pt x="17205" y="39744"/>
                    </a:cubicBezTo>
                    <a:lnTo>
                      <a:pt x="17158" y="39803"/>
                    </a:lnTo>
                    <a:lnTo>
                      <a:pt x="17169" y="39863"/>
                    </a:lnTo>
                    <a:cubicBezTo>
                      <a:pt x="17467" y="41399"/>
                      <a:pt x="18122" y="43518"/>
                      <a:pt x="19586" y="44911"/>
                    </a:cubicBezTo>
                    <a:cubicBezTo>
                      <a:pt x="20063" y="45368"/>
                      <a:pt x="20539" y="45597"/>
                      <a:pt x="21009" y="45597"/>
                    </a:cubicBezTo>
                    <a:cubicBezTo>
                      <a:pt x="21127" y="45597"/>
                      <a:pt x="21244" y="45583"/>
                      <a:pt x="21360" y="45554"/>
                    </a:cubicBezTo>
                    <a:lnTo>
                      <a:pt x="21503" y="45507"/>
                    </a:lnTo>
                    <a:lnTo>
                      <a:pt x="21468" y="45364"/>
                    </a:lnTo>
                    <a:cubicBezTo>
                      <a:pt x="21194" y="44280"/>
                      <a:pt x="21920" y="43185"/>
                      <a:pt x="23027" y="43018"/>
                    </a:cubicBezTo>
                    <a:cubicBezTo>
                      <a:pt x="23124" y="43004"/>
                      <a:pt x="23219" y="42997"/>
                      <a:pt x="23314" y="42997"/>
                    </a:cubicBezTo>
                    <a:cubicBezTo>
                      <a:pt x="24303" y="42997"/>
                      <a:pt x="25152" y="43770"/>
                      <a:pt x="25206" y="44792"/>
                    </a:cubicBezTo>
                    <a:lnTo>
                      <a:pt x="25230" y="44923"/>
                    </a:lnTo>
                    <a:cubicBezTo>
                      <a:pt x="25254" y="45816"/>
                      <a:pt x="24444" y="47185"/>
                      <a:pt x="23230" y="47781"/>
                    </a:cubicBezTo>
                    <a:cubicBezTo>
                      <a:pt x="22799" y="47992"/>
                      <a:pt x="22351" y="48097"/>
                      <a:pt x="21893" y="48097"/>
                    </a:cubicBezTo>
                    <a:cubicBezTo>
                      <a:pt x="20857" y="48097"/>
                      <a:pt x="19773" y="47563"/>
                      <a:pt x="18741" y="46530"/>
                    </a:cubicBezTo>
                    <a:cubicBezTo>
                      <a:pt x="17265" y="45066"/>
                      <a:pt x="16527" y="43090"/>
                      <a:pt x="16550" y="40696"/>
                    </a:cubicBezTo>
                    <a:lnTo>
                      <a:pt x="16550" y="40423"/>
                    </a:lnTo>
                    <a:lnTo>
                      <a:pt x="16312" y="40554"/>
                    </a:lnTo>
                    <a:cubicBezTo>
                      <a:pt x="15967" y="40780"/>
                      <a:pt x="15586" y="40935"/>
                      <a:pt x="15181" y="41018"/>
                    </a:cubicBezTo>
                    <a:cubicBezTo>
                      <a:pt x="14693" y="39923"/>
                      <a:pt x="16062" y="37970"/>
                      <a:pt x="16074" y="37946"/>
                    </a:cubicBezTo>
                    <a:lnTo>
                      <a:pt x="15836" y="37779"/>
                    </a:lnTo>
                    <a:cubicBezTo>
                      <a:pt x="14268" y="39833"/>
                      <a:pt x="12887" y="40339"/>
                      <a:pt x="11906" y="40339"/>
                    </a:cubicBezTo>
                    <a:cubicBezTo>
                      <a:pt x="11084" y="40339"/>
                      <a:pt x="10542" y="39984"/>
                      <a:pt x="10407" y="39887"/>
                    </a:cubicBezTo>
                    <a:cubicBezTo>
                      <a:pt x="10192" y="39577"/>
                      <a:pt x="8752" y="37327"/>
                      <a:pt x="12514" y="34458"/>
                    </a:cubicBezTo>
                    <a:lnTo>
                      <a:pt x="12336" y="34219"/>
                    </a:lnTo>
                    <a:cubicBezTo>
                      <a:pt x="12325" y="34240"/>
                      <a:pt x="10912" y="35218"/>
                      <a:pt x="9822" y="35218"/>
                    </a:cubicBezTo>
                    <a:cubicBezTo>
                      <a:pt x="9626" y="35218"/>
                      <a:pt x="9441" y="35187"/>
                      <a:pt x="9276" y="35112"/>
                    </a:cubicBezTo>
                    <a:cubicBezTo>
                      <a:pt x="9359" y="34708"/>
                      <a:pt x="9514" y="34327"/>
                      <a:pt x="9740" y="33981"/>
                    </a:cubicBezTo>
                    <a:lnTo>
                      <a:pt x="9883" y="33743"/>
                    </a:lnTo>
                    <a:lnTo>
                      <a:pt x="9526" y="33743"/>
                    </a:lnTo>
                    <a:cubicBezTo>
                      <a:pt x="7156" y="33743"/>
                      <a:pt x="5228" y="33005"/>
                      <a:pt x="3775" y="31552"/>
                    </a:cubicBezTo>
                    <a:cubicBezTo>
                      <a:pt x="2275" y="30052"/>
                      <a:pt x="1834" y="28469"/>
                      <a:pt x="2525" y="27064"/>
                    </a:cubicBezTo>
                    <a:cubicBezTo>
                      <a:pt x="3108" y="25875"/>
                      <a:pt x="4421" y="25062"/>
                      <a:pt x="5314" y="25062"/>
                    </a:cubicBezTo>
                    <a:close/>
                    <a:moveTo>
                      <a:pt x="45530" y="25075"/>
                    </a:moveTo>
                    <a:cubicBezTo>
                      <a:pt x="46423" y="25075"/>
                      <a:pt x="47733" y="25873"/>
                      <a:pt x="48328" y="27076"/>
                    </a:cubicBezTo>
                    <a:cubicBezTo>
                      <a:pt x="49019" y="28469"/>
                      <a:pt x="48566" y="30064"/>
                      <a:pt x="47078" y="31564"/>
                    </a:cubicBezTo>
                    <a:cubicBezTo>
                      <a:pt x="45625" y="33005"/>
                      <a:pt x="43697" y="33755"/>
                      <a:pt x="41327" y="33755"/>
                    </a:cubicBezTo>
                    <a:lnTo>
                      <a:pt x="40970" y="33755"/>
                    </a:lnTo>
                    <a:lnTo>
                      <a:pt x="41113" y="33981"/>
                    </a:lnTo>
                    <a:cubicBezTo>
                      <a:pt x="41339" y="34327"/>
                      <a:pt x="41494" y="34719"/>
                      <a:pt x="41577" y="35124"/>
                    </a:cubicBezTo>
                    <a:cubicBezTo>
                      <a:pt x="41416" y="35195"/>
                      <a:pt x="41234" y="35226"/>
                      <a:pt x="41043" y="35226"/>
                    </a:cubicBezTo>
                    <a:cubicBezTo>
                      <a:pt x="39951" y="35226"/>
                      <a:pt x="38528" y="34241"/>
                      <a:pt x="38517" y="34231"/>
                    </a:cubicBezTo>
                    <a:lnTo>
                      <a:pt x="38327" y="34469"/>
                    </a:lnTo>
                    <a:cubicBezTo>
                      <a:pt x="42101" y="37339"/>
                      <a:pt x="40661" y="39601"/>
                      <a:pt x="40434" y="39899"/>
                    </a:cubicBezTo>
                    <a:cubicBezTo>
                      <a:pt x="40299" y="39996"/>
                      <a:pt x="39757" y="40351"/>
                      <a:pt x="38937" y="40351"/>
                    </a:cubicBezTo>
                    <a:cubicBezTo>
                      <a:pt x="37957" y="40351"/>
                      <a:pt x="36579" y="39845"/>
                      <a:pt x="35017" y="37791"/>
                    </a:cubicBezTo>
                    <a:lnTo>
                      <a:pt x="34779" y="37958"/>
                    </a:lnTo>
                    <a:cubicBezTo>
                      <a:pt x="34791" y="37982"/>
                      <a:pt x="36160" y="39934"/>
                      <a:pt x="35672" y="41030"/>
                    </a:cubicBezTo>
                    <a:cubicBezTo>
                      <a:pt x="35267" y="40946"/>
                      <a:pt x="34886" y="40792"/>
                      <a:pt x="34541" y="40565"/>
                    </a:cubicBezTo>
                    <a:lnTo>
                      <a:pt x="34303" y="40423"/>
                    </a:lnTo>
                    <a:lnTo>
                      <a:pt x="34303" y="40696"/>
                    </a:lnTo>
                    <a:cubicBezTo>
                      <a:pt x="34326" y="43090"/>
                      <a:pt x="33588" y="45066"/>
                      <a:pt x="32112" y="46530"/>
                    </a:cubicBezTo>
                    <a:cubicBezTo>
                      <a:pt x="31074" y="47568"/>
                      <a:pt x="29996" y="48099"/>
                      <a:pt x="28966" y="48099"/>
                    </a:cubicBezTo>
                    <a:cubicBezTo>
                      <a:pt x="28506" y="48099"/>
                      <a:pt x="28056" y="47993"/>
                      <a:pt x="27623" y="47781"/>
                    </a:cubicBezTo>
                    <a:cubicBezTo>
                      <a:pt x="26397" y="47173"/>
                      <a:pt x="25599" y="45816"/>
                      <a:pt x="25623" y="44923"/>
                    </a:cubicBezTo>
                    <a:lnTo>
                      <a:pt x="25647" y="44792"/>
                    </a:lnTo>
                    <a:cubicBezTo>
                      <a:pt x="25701" y="43770"/>
                      <a:pt x="26549" y="42997"/>
                      <a:pt x="27539" y="42997"/>
                    </a:cubicBezTo>
                    <a:cubicBezTo>
                      <a:pt x="27634" y="42997"/>
                      <a:pt x="27729" y="43004"/>
                      <a:pt x="27826" y="43018"/>
                    </a:cubicBezTo>
                    <a:cubicBezTo>
                      <a:pt x="28933" y="43185"/>
                      <a:pt x="29647" y="44280"/>
                      <a:pt x="29373" y="45364"/>
                    </a:cubicBezTo>
                    <a:lnTo>
                      <a:pt x="29338" y="45507"/>
                    </a:lnTo>
                    <a:lnTo>
                      <a:pt x="29492" y="45542"/>
                    </a:lnTo>
                    <a:cubicBezTo>
                      <a:pt x="29615" y="45575"/>
                      <a:pt x="29738" y="45591"/>
                      <a:pt x="29862" y="45591"/>
                    </a:cubicBezTo>
                    <a:cubicBezTo>
                      <a:pt x="30326" y="45591"/>
                      <a:pt x="30796" y="45362"/>
                      <a:pt x="31266" y="44911"/>
                    </a:cubicBezTo>
                    <a:cubicBezTo>
                      <a:pt x="32731" y="43518"/>
                      <a:pt x="33386" y="41399"/>
                      <a:pt x="33683" y="39863"/>
                    </a:cubicBezTo>
                    <a:lnTo>
                      <a:pt x="33695" y="39803"/>
                    </a:lnTo>
                    <a:lnTo>
                      <a:pt x="33648" y="39744"/>
                    </a:lnTo>
                    <a:cubicBezTo>
                      <a:pt x="33255" y="39208"/>
                      <a:pt x="32993" y="38577"/>
                      <a:pt x="32898" y="37910"/>
                    </a:cubicBezTo>
                    <a:lnTo>
                      <a:pt x="32660" y="36494"/>
                    </a:lnTo>
                    <a:lnTo>
                      <a:pt x="32600" y="37934"/>
                    </a:lnTo>
                    <a:cubicBezTo>
                      <a:pt x="32552" y="39006"/>
                      <a:pt x="32171" y="40304"/>
                      <a:pt x="30612" y="40339"/>
                    </a:cubicBezTo>
                    <a:cubicBezTo>
                      <a:pt x="30564" y="40339"/>
                      <a:pt x="29576" y="40244"/>
                      <a:pt x="29576" y="39327"/>
                    </a:cubicBezTo>
                    <a:cubicBezTo>
                      <a:pt x="29576" y="38887"/>
                      <a:pt x="29921" y="38672"/>
                      <a:pt x="30326" y="38422"/>
                    </a:cubicBezTo>
                    <a:cubicBezTo>
                      <a:pt x="30766" y="38148"/>
                      <a:pt x="31266" y="37839"/>
                      <a:pt x="31350" y="37160"/>
                    </a:cubicBezTo>
                    <a:lnTo>
                      <a:pt x="31374" y="36958"/>
                    </a:lnTo>
                    <a:cubicBezTo>
                      <a:pt x="31397" y="36696"/>
                      <a:pt x="31433" y="36398"/>
                      <a:pt x="31457" y="36065"/>
                    </a:cubicBezTo>
                    <a:lnTo>
                      <a:pt x="31469" y="35624"/>
                    </a:lnTo>
                    <a:lnTo>
                      <a:pt x="31183" y="35958"/>
                    </a:lnTo>
                    <a:cubicBezTo>
                      <a:pt x="30671" y="36565"/>
                      <a:pt x="29766" y="36863"/>
                      <a:pt x="28885" y="37160"/>
                    </a:cubicBezTo>
                    <a:cubicBezTo>
                      <a:pt x="27802" y="37517"/>
                      <a:pt x="26671" y="37898"/>
                      <a:pt x="26313" y="38875"/>
                    </a:cubicBezTo>
                    <a:cubicBezTo>
                      <a:pt x="26087" y="38553"/>
                      <a:pt x="25980" y="38184"/>
                      <a:pt x="26016" y="37803"/>
                    </a:cubicBezTo>
                    <a:cubicBezTo>
                      <a:pt x="26063" y="37351"/>
                      <a:pt x="26373" y="36946"/>
                      <a:pt x="26921" y="36589"/>
                    </a:cubicBezTo>
                    <a:lnTo>
                      <a:pt x="27099" y="36470"/>
                    </a:lnTo>
                    <a:lnTo>
                      <a:pt x="26921" y="36339"/>
                    </a:lnTo>
                    <a:cubicBezTo>
                      <a:pt x="26909" y="36339"/>
                      <a:pt x="26683" y="36172"/>
                      <a:pt x="26873" y="35672"/>
                    </a:cubicBezTo>
                    <a:cubicBezTo>
                      <a:pt x="26897" y="35601"/>
                      <a:pt x="26945" y="35553"/>
                      <a:pt x="27004" y="35529"/>
                    </a:cubicBezTo>
                    <a:cubicBezTo>
                      <a:pt x="27073" y="35501"/>
                      <a:pt x="27157" y="35489"/>
                      <a:pt x="27249" y="35489"/>
                    </a:cubicBezTo>
                    <a:cubicBezTo>
                      <a:pt x="27624" y="35489"/>
                      <a:pt x="28139" y="35684"/>
                      <a:pt x="28349" y="35779"/>
                    </a:cubicBezTo>
                    <a:lnTo>
                      <a:pt x="29004" y="36077"/>
                    </a:lnTo>
                    <a:lnTo>
                      <a:pt x="28528" y="35541"/>
                    </a:lnTo>
                    <a:cubicBezTo>
                      <a:pt x="28516" y="35529"/>
                      <a:pt x="27957" y="34898"/>
                      <a:pt x="28135" y="34338"/>
                    </a:cubicBezTo>
                    <a:lnTo>
                      <a:pt x="28135" y="34338"/>
                    </a:lnTo>
                    <a:cubicBezTo>
                      <a:pt x="28309" y="34697"/>
                      <a:pt x="28650" y="35073"/>
                      <a:pt x="29182" y="35073"/>
                    </a:cubicBezTo>
                    <a:cubicBezTo>
                      <a:pt x="29268" y="35073"/>
                      <a:pt x="29360" y="35063"/>
                      <a:pt x="29457" y="35041"/>
                    </a:cubicBezTo>
                    <a:cubicBezTo>
                      <a:pt x="30064" y="34898"/>
                      <a:pt x="30755" y="34410"/>
                      <a:pt x="30909" y="33636"/>
                    </a:cubicBezTo>
                    <a:lnTo>
                      <a:pt x="30909" y="33576"/>
                    </a:lnTo>
                    <a:lnTo>
                      <a:pt x="30802" y="33374"/>
                    </a:lnTo>
                    <a:lnTo>
                      <a:pt x="30683" y="33410"/>
                    </a:lnTo>
                    <a:cubicBezTo>
                      <a:pt x="30647" y="33422"/>
                      <a:pt x="30612" y="33428"/>
                      <a:pt x="30576" y="33428"/>
                    </a:cubicBezTo>
                    <a:cubicBezTo>
                      <a:pt x="30540" y="33428"/>
                      <a:pt x="30504" y="33422"/>
                      <a:pt x="30469" y="33410"/>
                    </a:cubicBezTo>
                    <a:cubicBezTo>
                      <a:pt x="30052" y="33279"/>
                      <a:pt x="29492" y="32505"/>
                      <a:pt x="29314" y="32219"/>
                    </a:cubicBezTo>
                    <a:lnTo>
                      <a:pt x="29195" y="32052"/>
                    </a:lnTo>
                    <a:lnTo>
                      <a:pt x="29064" y="32207"/>
                    </a:lnTo>
                    <a:cubicBezTo>
                      <a:pt x="29064" y="32219"/>
                      <a:pt x="28445" y="32981"/>
                      <a:pt x="27742" y="33017"/>
                    </a:cubicBezTo>
                    <a:cubicBezTo>
                      <a:pt x="27729" y="33017"/>
                      <a:pt x="27715" y="33018"/>
                      <a:pt x="27701" y="33018"/>
                    </a:cubicBezTo>
                    <a:cubicBezTo>
                      <a:pt x="27419" y="33018"/>
                      <a:pt x="27150" y="32900"/>
                      <a:pt x="26968" y="32695"/>
                    </a:cubicBezTo>
                    <a:cubicBezTo>
                      <a:pt x="26397" y="32124"/>
                      <a:pt x="26373" y="31838"/>
                      <a:pt x="26409" y="31719"/>
                    </a:cubicBezTo>
                    <a:cubicBezTo>
                      <a:pt x="26468" y="31552"/>
                      <a:pt x="26718" y="31481"/>
                      <a:pt x="26825" y="31457"/>
                    </a:cubicBezTo>
                    <a:cubicBezTo>
                      <a:pt x="27040" y="31421"/>
                      <a:pt x="27230" y="31302"/>
                      <a:pt x="27349" y="31112"/>
                    </a:cubicBezTo>
                    <a:cubicBezTo>
                      <a:pt x="27516" y="30838"/>
                      <a:pt x="27516" y="30445"/>
                      <a:pt x="27361" y="29886"/>
                    </a:cubicBezTo>
                    <a:lnTo>
                      <a:pt x="27349" y="29862"/>
                    </a:lnTo>
                    <a:cubicBezTo>
                      <a:pt x="27314" y="29790"/>
                      <a:pt x="26385" y="28040"/>
                      <a:pt x="27814" y="26826"/>
                    </a:cubicBezTo>
                    <a:cubicBezTo>
                      <a:pt x="28309" y="26343"/>
                      <a:pt x="28847" y="26190"/>
                      <a:pt x="29332" y="26190"/>
                    </a:cubicBezTo>
                    <a:cubicBezTo>
                      <a:pt x="30151" y="26190"/>
                      <a:pt x="30817" y="26629"/>
                      <a:pt x="30862" y="26659"/>
                    </a:cubicBezTo>
                    <a:lnTo>
                      <a:pt x="30897" y="26671"/>
                    </a:lnTo>
                    <a:cubicBezTo>
                      <a:pt x="31212" y="26799"/>
                      <a:pt x="31483" y="26864"/>
                      <a:pt x="31712" y="26864"/>
                    </a:cubicBezTo>
                    <a:cubicBezTo>
                      <a:pt x="31864" y="26864"/>
                      <a:pt x="31998" y="26835"/>
                      <a:pt x="32112" y="26778"/>
                    </a:cubicBezTo>
                    <a:cubicBezTo>
                      <a:pt x="32314" y="26671"/>
                      <a:pt x="32457" y="26492"/>
                      <a:pt x="32505" y="26278"/>
                    </a:cubicBezTo>
                    <a:cubicBezTo>
                      <a:pt x="32529" y="26183"/>
                      <a:pt x="32624" y="25933"/>
                      <a:pt x="32802" y="25897"/>
                    </a:cubicBezTo>
                    <a:cubicBezTo>
                      <a:pt x="32816" y="25894"/>
                      <a:pt x="32833" y="25892"/>
                      <a:pt x="32852" y="25892"/>
                    </a:cubicBezTo>
                    <a:cubicBezTo>
                      <a:pt x="32992" y="25892"/>
                      <a:pt x="33268" y="25994"/>
                      <a:pt x="33719" y="26540"/>
                    </a:cubicBezTo>
                    <a:cubicBezTo>
                      <a:pt x="33922" y="26754"/>
                      <a:pt x="34017" y="27052"/>
                      <a:pt x="33969" y="27350"/>
                    </a:cubicBezTo>
                    <a:cubicBezTo>
                      <a:pt x="33874" y="28028"/>
                      <a:pt x="33052" y="28588"/>
                      <a:pt x="33041" y="28588"/>
                    </a:cubicBezTo>
                    <a:lnTo>
                      <a:pt x="32862" y="28707"/>
                    </a:lnTo>
                    <a:lnTo>
                      <a:pt x="33029" y="28838"/>
                    </a:lnTo>
                    <a:cubicBezTo>
                      <a:pt x="33302" y="29040"/>
                      <a:pt x="34017" y="29671"/>
                      <a:pt x="34112" y="30100"/>
                    </a:cubicBezTo>
                    <a:cubicBezTo>
                      <a:pt x="34112" y="30124"/>
                      <a:pt x="34112" y="30136"/>
                      <a:pt x="34112" y="30159"/>
                    </a:cubicBezTo>
                    <a:lnTo>
                      <a:pt x="34112" y="30362"/>
                    </a:lnTo>
                    <a:lnTo>
                      <a:pt x="34303" y="30314"/>
                    </a:lnTo>
                    <a:cubicBezTo>
                      <a:pt x="35017" y="30112"/>
                      <a:pt x="35469" y="29457"/>
                      <a:pt x="35600" y="28885"/>
                    </a:cubicBezTo>
                    <a:cubicBezTo>
                      <a:pt x="35767" y="28195"/>
                      <a:pt x="35315" y="27766"/>
                      <a:pt x="34910" y="27564"/>
                    </a:cubicBezTo>
                    <a:cubicBezTo>
                      <a:pt x="34985" y="27540"/>
                      <a:pt x="35063" y="27529"/>
                      <a:pt x="35139" y="27529"/>
                    </a:cubicBezTo>
                    <a:cubicBezTo>
                      <a:pt x="35631" y="27529"/>
                      <a:pt x="36112" y="27957"/>
                      <a:pt x="36112" y="27957"/>
                    </a:cubicBezTo>
                    <a:lnTo>
                      <a:pt x="36648" y="28433"/>
                    </a:lnTo>
                    <a:lnTo>
                      <a:pt x="36350" y="27778"/>
                    </a:lnTo>
                    <a:cubicBezTo>
                      <a:pt x="36231" y="27528"/>
                      <a:pt x="35958" y="26778"/>
                      <a:pt x="36100" y="26445"/>
                    </a:cubicBezTo>
                    <a:cubicBezTo>
                      <a:pt x="36112" y="26373"/>
                      <a:pt x="36172" y="26326"/>
                      <a:pt x="36231" y="26302"/>
                    </a:cubicBezTo>
                    <a:cubicBezTo>
                      <a:pt x="36374" y="26247"/>
                      <a:pt x="36491" y="26228"/>
                      <a:pt x="36585" y="26228"/>
                    </a:cubicBezTo>
                    <a:cubicBezTo>
                      <a:pt x="36819" y="26228"/>
                      <a:pt x="36910" y="26349"/>
                      <a:pt x="36910" y="26349"/>
                    </a:cubicBezTo>
                    <a:lnTo>
                      <a:pt x="37029" y="26540"/>
                    </a:lnTo>
                    <a:lnTo>
                      <a:pt x="37160" y="26349"/>
                    </a:lnTo>
                    <a:cubicBezTo>
                      <a:pt x="37517" y="25802"/>
                      <a:pt x="37922" y="25492"/>
                      <a:pt x="38375" y="25445"/>
                    </a:cubicBezTo>
                    <a:cubicBezTo>
                      <a:pt x="38408" y="25442"/>
                      <a:pt x="38442" y="25441"/>
                      <a:pt x="38476" y="25441"/>
                    </a:cubicBezTo>
                    <a:cubicBezTo>
                      <a:pt x="38813" y="25441"/>
                      <a:pt x="39153" y="25548"/>
                      <a:pt x="39434" y="25742"/>
                    </a:cubicBezTo>
                    <a:cubicBezTo>
                      <a:pt x="38458" y="26099"/>
                      <a:pt x="38089" y="27230"/>
                      <a:pt x="37732" y="28326"/>
                    </a:cubicBezTo>
                    <a:cubicBezTo>
                      <a:pt x="37434" y="29207"/>
                      <a:pt x="37124" y="30136"/>
                      <a:pt x="36505" y="30636"/>
                    </a:cubicBezTo>
                    <a:lnTo>
                      <a:pt x="36160" y="30910"/>
                    </a:lnTo>
                    <a:lnTo>
                      <a:pt x="36612" y="30898"/>
                    </a:lnTo>
                    <a:cubicBezTo>
                      <a:pt x="36946" y="30886"/>
                      <a:pt x="37243" y="30850"/>
                      <a:pt x="37517" y="30814"/>
                    </a:cubicBezTo>
                    <a:lnTo>
                      <a:pt x="37708" y="30790"/>
                    </a:lnTo>
                    <a:cubicBezTo>
                      <a:pt x="38375" y="30707"/>
                      <a:pt x="38696" y="30219"/>
                      <a:pt x="38970" y="29767"/>
                    </a:cubicBezTo>
                    <a:cubicBezTo>
                      <a:pt x="39220" y="29374"/>
                      <a:pt x="39434" y="29028"/>
                      <a:pt x="39875" y="29028"/>
                    </a:cubicBezTo>
                    <a:cubicBezTo>
                      <a:pt x="40791" y="29028"/>
                      <a:pt x="40899" y="30017"/>
                      <a:pt x="40899" y="30040"/>
                    </a:cubicBezTo>
                    <a:cubicBezTo>
                      <a:pt x="40851" y="31624"/>
                      <a:pt x="39565" y="32005"/>
                      <a:pt x="38482" y="32052"/>
                    </a:cubicBezTo>
                    <a:lnTo>
                      <a:pt x="37041" y="32100"/>
                    </a:lnTo>
                    <a:lnTo>
                      <a:pt x="38470" y="32350"/>
                    </a:lnTo>
                    <a:cubicBezTo>
                      <a:pt x="39125" y="32445"/>
                      <a:pt x="39756" y="32707"/>
                      <a:pt x="40291" y="33100"/>
                    </a:cubicBezTo>
                    <a:lnTo>
                      <a:pt x="40351" y="33136"/>
                    </a:lnTo>
                    <a:lnTo>
                      <a:pt x="40410" y="33124"/>
                    </a:lnTo>
                    <a:cubicBezTo>
                      <a:pt x="41946" y="32838"/>
                      <a:pt x="44066" y="32183"/>
                      <a:pt x="45459" y="30707"/>
                    </a:cubicBezTo>
                    <a:cubicBezTo>
                      <a:pt x="46030" y="30112"/>
                      <a:pt x="46245" y="29516"/>
                      <a:pt x="46102" y="28945"/>
                    </a:cubicBezTo>
                    <a:lnTo>
                      <a:pt x="46066" y="28790"/>
                    </a:lnTo>
                    <a:lnTo>
                      <a:pt x="45911" y="28826"/>
                    </a:lnTo>
                    <a:cubicBezTo>
                      <a:pt x="45756" y="28865"/>
                      <a:pt x="45600" y="28884"/>
                      <a:pt x="45448" y="28884"/>
                    </a:cubicBezTo>
                    <a:cubicBezTo>
                      <a:pt x="44536" y="28884"/>
                      <a:pt x="43720" y="28216"/>
                      <a:pt x="43578" y="27278"/>
                    </a:cubicBezTo>
                    <a:cubicBezTo>
                      <a:pt x="43411" y="26171"/>
                      <a:pt x="44232" y="25159"/>
                      <a:pt x="45340" y="25099"/>
                    </a:cubicBezTo>
                    <a:lnTo>
                      <a:pt x="45483" y="25075"/>
                    </a:lnTo>
                    <a:close/>
                    <a:moveTo>
                      <a:pt x="21883" y="1362"/>
                    </a:moveTo>
                    <a:cubicBezTo>
                      <a:pt x="20968" y="1362"/>
                      <a:pt x="19807" y="1733"/>
                      <a:pt x="18527" y="3013"/>
                    </a:cubicBezTo>
                    <a:cubicBezTo>
                      <a:pt x="17050" y="4490"/>
                      <a:pt x="16288" y="6442"/>
                      <a:pt x="16253" y="8800"/>
                    </a:cubicBezTo>
                    <a:cubicBezTo>
                      <a:pt x="15896" y="8609"/>
                      <a:pt x="15515" y="8478"/>
                      <a:pt x="15122" y="8419"/>
                    </a:cubicBezTo>
                    <a:lnTo>
                      <a:pt x="15014" y="8407"/>
                    </a:lnTo>
                    <a:lnTo>
                      <a:pt x="14967" y="8490"/>
                    </a:lnTo>
                    <a:cubicBezTo>
                      <a:pt x="14598" y="9121"/>
                      <a:pt x="14824" y="10002"/>
                      <a:pt x="15134" y="10717"/>
                    </a:cubicBezTo>
                    <a:cubicBezTo>
                      <a:pt x="13884" y="9480"/>
                      <a:pt x="12760" y="9139"/>
                      <a:pt x="11903" y="9139"/>
                    </a:cubicBezTo>
                    <a:cubicBezTo>
                      <a:pt x="11111" y="9139"/>
                      <a:pt x="10547" y="9431"/>
                      <a:pt x="10323" y="9574"/>
                    </a:cubicBezTo>
                    <a:lnTo>
                      <a:pt x="10276" y="9526"/>
                    </a:lnTo>
                    <a:lnTo>
                      <a:pt x="10192" y="9657"/>
                    </a:lnTo>
                    <a:lnTo>
                      <a:pt x="10085" y="9764"/>
                    </a:lnTo>
                    <a:lnTo>
                      <a:pt x="10097" y="9788"/>
                    </a:lnTo>
                    <a:cubicBezTo>
                      <a:pt x="9811" y="10264"/>
                      <a:pt x="8871" y="12193"/>
                      <a:pt x="11252" y="14598"/>
                    </a:cubicBezTo>
                    <a:cubicBezTo>
                      <a:pt x="10802" y="14403"/>
                      <a:pt x="10285" y="14245"/>
                      <a:pt x="9806" y="14245"/>
                    </a:cubicBezTo>
                    <a:cubicBezTo>
                      <a:pt x="9526" y="14245"/>
                      <a:pt x="9259" y="14299"/>
                      <a:pt x="9026" y="14431"/>
                    </a:cubicBezTo>
                    <a:lnTo>
                      <a:pt x="8942" y="14479"/>
                    </a:lnTo>
                    <a:lnTo>
                      <a:pt x="8954" y="14574"/>
                    </a:lnTo>
                    <a:cubicBezTo>
                      <a:pt x="9014" y="14979"/>
                      <a:pt x="9145" y="15360"/>
                      <a:pt x="9335" y="15717"/>
                    </a:cubicBezTo>
                    <a:cubicBezTo>
                      <a:pt x="6978" y="15753"/>
                      <a:pt x="5025" y="16515"/>
                      <a:pt x="3549" y="17991"/>
                    </a:cubicBezTo>
                    <a:cubicBezTo>
                      <a:pt x="1406" y="20146"/>
                      <a:pt x="1810" y="21944"/>
                      <a:pt x="2239" y="22825"/>
                    </a:cubicBezTo>
                    <a:cubicBezTo>
                      <a:pt x="2739" y="23801"/>
                      <a:pt x="3608" y="24540"/>
                      <a:pt x="4644" y="24885"/>
                    </a:cubicBezTo>
                    <a:cubicBezTo>
                      <a:pt x="3608" y="25218"/>
                      <a:pt x="2739" y="25957"/>
                      <a:pt x="2239" y="26933"/>
                    </a:cubicBezTo>
                    <a:cubicBezTo>
                      <a:pt x="1810" y="27814"/>
                      <a:pt x="1406" y="29624"/>
                      <a:pt x="3549" y="31767"/>
                    </a:cubicBezTo>
                    <a:cubicBezTo>
                      <a:pt x="5025" y="33243"/>
                      <a:pt x="6978" y="34005"/>
                      <a:pt x="9335" y="34041"/>
                    </a:cubicBezTo>
                    <a:cubicBezTo>
                      <a:pt x="9145" y="34398"/>
                      <a:pt x="9014" y="34779"/>
                      <a:pt x="8954" y="35184"/>
                    </a:cubicBezTo>
                    <a:lnTo>
                      <a:pt x="8942" y="35279"/>
                    </a:lnTo>
                    <a:lnTo>
                      <a:pt x="9026" y="35327"/>
                    </a:lnTo>
                    <a:cubicBezTo>
                      <a:pt x="9259" y="35459"/>
                      <a:pt x="9526" y="35513"/>
                      <a:pt x="9806" y="35513"/>
                    </a:cubicBezTo>
                    <a:cubicBezTo>
                      <a:pt x="10285" y="35513"/>
                      <a:pt x="10802" y="35355"/>
                      <a:pt x="11252" y="35160"/>
                    </a:cubicBezTo>
                    <a:lnTo>
                      <a:pt x="11252" y="35160"/>
                    </a:lnTo>
                    <a:cubicBezTo>
                      <a:pt x="8835" y="37601"/>
                      <a:pt x="9835" y="39553"/>
                      <a:pt x="10109" y="39994"/>
                    </a:cubicBezTo>
                    <a:lnTo>
                      <a:pt x="10097" y="40006"/>
                    </a:lnTo>
                    <a:lnTo>
                      <a:pt x="10181" y="40089"/>
                    </a:lnTo>
                    <a:lnTo>
                      <a:pt x="10264" y="40232"/>
                    </a:lnTo>
                    <a:lnTo>
                      <a:pt x="10323" y="40184"/>
                    </a:lnTo>
                    <a:cubicBezTo>
                      <a:pt x="10547" y="40327"/>
                      <a:pt x="11111" y="40619"/>
                      <a:pt x="11903" y="40619"/>
                    </a:cubicBezTo>
                    <a:cubicBezTo>
                      <a:pt x="12760" y="40619"/>
                      <a:pt x="13884" y="40278"/>
                      <a:pt x="15134" y="39041"/>
                    </a:cubicBezTo>
                    <a:lnTo>
                      <a:pt x="15134" y="39041"/>
                    </a:lnTo>
                    <a:cubicBezTo>
                      <a:pt x="14824" y="39756"/>
                      <a:pt x="14598" y="40637"/>
                      <a:pt x="14967" y="41268"/>
                    </a:cubicBezTo>
                    <a:lnTo>
                      <a:pt x="15014" y="41363"/>
                    </a:lnTo>
                    <a:lnTo>
                      <a:pt x="15122" y="41339"/>
                    </a:lnTo>
                    <a:cubicBezTo>
                      <a:pt x="15515" y="41280"/>
                      <a:pt x="15896" y="41149"/>
                      <a:pt x="16253" y="40958"/>
                    </a:cubicBezTo>
                    <a:cubicBezTo>
                      <a:pt x="16288" y="43316"/>
                      <a:pt x="17050" y="45268"/>
                      <a:pt x="18527" y="46745"/>
                    </a:cubicBezTo>
                    <a:cubicBezTo>
                      <a:pt x="19801" y="48019"/>
                      <a:pt x="20968" y="48400"/>
                      <a:pt x="21872" y="48400"/>
                    </a:cubicBezTo>
                    <a:cubicBezTo>
                      <a:pt x="22384" y="48400"/>
                      <a:pt x="22896" y="48281"/>
                      <a:pt x="23361" y="48054"/>
                    </a:cubicBezTo>
                    <a:cubicBezTo>
                      <a:pt x="24337" y="47554"/>
                      <a:pt x="25087" y="46685"/>
                      <a:pt x="25421" y="45626"/>
                    </a:cubicBezTo>
                    <a:cubicBezTo>
                      <a:pt x="25754" y="46685"/>
                      <a:pt x="26504" y="47554"/>
                      <a:pt x="27480" y="48054"/>
                    </a:cubicBezTo>
                    <a:cubicBezTo>
                      <a:pt x="27836" y="48232"/>
                      <a:pt x="28343" y="48404"/>
                      <a:pt x="28963" y="48404"/>
                    </a:cubicBezTo>
                    <a:cubicBezTo>
                      <a:pt x="29877" y="48404"/>
                      <a:pt x="31037" y="48029"/>
                      <a:pt x="32314" y="46745"/>
                    </a:cubicBezTo>
                    <a:cubicBezTo>
                      <a:pt x="33791" y="45280"/>
                      <a:pt x="34565" y="43328"/>
                      <a:pt x="34600" y="40958"/>
                    </a:cubicBezTo>
                    <a:cubicBezTo>
                      <a:pt x="34946" y="41161"/>
                      <a:pt x="35327" y="41292"/>
                      <a:pt x="35731" y="41351"/>
                    </a:cubicBezTo>
                    <a:lnTo>
                      <a:pt x="35827" y="41363"/>
                    </a:lnTo>
                    <a:lnTo>
                      <a:pt x="35874" y="41280"/>
                    </a:lnTo>
                    <a:cubicBezTo>
                      <a:pt x="36243" y="40637"/>
                      <a:pt x="36017" y="39756"/>
                      <a:pt x="35708" y="39041"/>
                    </a:cubicBezTo>
                    <a:lnTo>
                      <a:pt x="35708" y="39041"/>
                    </a:lnTo>
                    <a:cubicBezTo>
                      <a:pt x="36963" y="40285"/>
                      <a:pt x="38090" y="40625"/>
                      <a:pt x="38948" y="40625"/>
                    </a:cubicBezTo>
                    <a:cubicBezTo>
                      <a:pt x="39742" y="40625"/>
                      <a:pt x="40306" y="40334"/>
                      <a:pt x="40530" y="40196"/>
                    </a:cubicBezTo>
                    <a:lnTo>
                      <a:pt x="40589" y="40232"/>
                    </a:lnTo>
                    <a:lnTo>
                      <a:pt x="40661" y="40089"/>
                    </a:lnTo>
                    <a:lnTo>
                      <a:pt x="40756" y="39982"/>
                    </a:lnTo>
                    <a:lnTo>
                      <a:pt x="40744" y="39970"/>
                    </a:lnTo>
                    <a:cubicBezTo>
                      <a:pt x="41030" y="39494"/>
                      <a:pt x="41970" y="37565"/>
                      <a:pt x="39589" y="35160"/>
                    </a:cubicBezTo>
                    <a:lnTo>
                      <a:pt x="39589" y="35160"/>
                    </a:lnTo>
                    <a:cubicBezTo>
                      <a:pt x="40040" y="35356"/>
                      <a:pt x="40558" y="35518"/>
                      <a:pt x="41037" y="35518"/>
                    </a:cubicBezTo>
                    <a:cubicBezTo>
                      <a:pt x="41317" y="35518"/>
                      <a:pt x="41583" y="35463"/>
                      <a:pt x="41815" y="35327"/>
                    </a:cubicBezTo>
                    <a:lnTo>
                      <a:pt x="41899" y="35279"/>
                    </a:lnTo>
                    <a:lnTo>
                      <a:pt x="41899" y="35184"/>
                    </a:lnTo>
                    <a:cubicBezTo>
                      <a:pt x="41827" y="34779"/>
                      <a:pt x="41696" y="34398"/>
                      <a:pt x="41506" y="34041"/>
                    </a:cubicBezTo>
                    <a:cubicBezTo>
                      <a:pt x="43863" y="34005"/>
                      <a:pt x="45816" y="33243"/>
                      <a:pt x="47292" y="31767"/>
                    </a:cubicBezTo>
                    <a:cubicBezTo>
                      <a:pt x="49447" y="29612"/>
                      <a:pt x="49031" y="27814"/>
                      <a:pt x="48602" y="26933"/>
                    </a:cubicBezTo>
                    <a:cubicBezTo>
                      <a:pt x="48102" y="25957"/>
                      <a:pt x="47233" y="25218"/>
                      <a:pt x="46197" y="24873"/>
                    </a:cubicBezTo>
                    <a:cubicBezTo>
                      <a:pt x="47233" y="24540"/>
                      <a:pt x="48102" y="23801"/>
                      <a:pt x="48602" y="22825"/>
                    </a:cubicBezTo>
                    <a:cubicBezTo>
                      <a:pt x="49031" y="21944"/>
                      <a:pt x="49435" y="20134"/>
                      <a:pt x="47292" y="17991"/>
                    </a:cubicBezTo>
                    <a:cubicBezTo>
                      <a:pt x="45816" y="16515"/>
                      <a:pt x="43863" y="15753"/>
                      <a:pt x="41506" y="15717"/>
                    </a:cubicBezTo>
                    <a:cubicBezTo>
                      <a:pt x="41696" y="15360"/>
                      <a:pt x="41827" y="14979"/>
                      <a:pt x="41899" y="14574"/>
                    </a:cubicBezTo>
                    <a:lnTo>
                      <a:pt x="41899" y="14479"/>
                    </a:lnTo>
                    <a:lnTo>
                      <a:pt x="41815" y="14431"/>
                    </a:lnTo>
                    <a:cubicBezTo>
                      <a:pt x="41582" y="14299"/>
                      <a:pt x="41315" y="14245"/>
                      <a:pt x="41035" y="14245"/>
                    </a:cubicBezTo>
                    <a:cubicBezTo>
                      <a:pt x="40556" y="14245"/>
                      <a:pt x="40039" y="14403"/>
                      <a:pt x="39589" y="14598"/>
                    </a:cubicBezTo>
                    <a:cubicBezTo>
                      <a:pt x="41970" y="12193"/>
                      <a:pt x="41042" y="10264"/>
                      <a:pt x="40744" y="9788"/>
                    </a:cubicBezTo>
                    <a:lnTo>
                      <a:pt x="40756" y="9764"/>
                    </a:lnTo>
                    <a:lnTo>
                      <a:pt x="40661" y="9669"/>
                    </a:lnTo>
                    <a:lnTo>
                      <a:pt x="40589" y="9550"/>
                    </a:lnTo>
                    <a:lnTo>
                      <a:pt x="40541" y="9574"/>
                    </a:lnTo>
                    <a:cubicBezTo>
                      <a:pt x="40328" y="9441"/>
                      <a:pt x="39758" y="9140"/>
                      <a:pt x="38949" y="9140"/>
                    </a:cubicBezTo>
                    <a:cubicBezTo>
                      <a:pt x="38091" y="9140"/>
                      <a:pt x="36964" y="9478"/>
                      <a:pt x="35708" y="10717"/>
                    </a:cubicBezTo>
                    <a:cubicBezTo>
                      <a:pt x="36017" y="10002"/>
                      <a:pt x="36243" y="9121"/>
                      <a:pt x="35874" y="8490"/>
                    </a:cubicBezTo>
                    <a:lnTo>
                      <a:pt x="35827" y="8407"/>
                    </a:lnTo>
                    <a:lnTo>
                      <a:pt x="35731" y="8419"/>
                    </a:lnTo>
                    <a:cubicBezTo>
                      <a:pt x="35327" y="8478"/>
                      <a:pt x="34946" y="8609"/>
                      <a:pt x="34600" y="8800"/>
                    </a:cubicBezTo>
                    <a:cubicBezTo>
                      <a:pt x="34565" y="6442"/>
                      <a:pt x="33791" y="4490"/>
                      <a:pt x="32314" y="3013"/>
                    </a:cubicBezTo>
                    <a:cubicBezTo>
                      <a:pt x="31027" y="1733"/>
                      <a:pt x="29867" y="1362"/>
                      <a:pt x="28954" y="1362"/>
                    </a:cubicBezTo>
                    <a:cubicBezTo>
                      <a:pt x="28339" y="1362"/>
                      <a:pt x="27835" y="1531"/>
                      <a:pt x="27480" y="1704"/>
                    </a:cubicBezTo>
                    <a:cubicBezTo>
                      <a:pt x="26504" y="2204"/>
                      <a:pt x="25754" y="3085"/>
                      <a:pt x="25421" y="4132"/>
                    </a:cubicBezTo>
                    <a:cubicBezTo>
                      <a:pt x="25087" y="3085"/>
                      <a:pt x="24337" y="2204"/>
                      <a:pt x="23361" y="1704"/>
                    </a:cubicBezTo>
                    <a:cubicBezTo>
                      <a:pt x="23006" y="1531"/>
                      <a:pt x="22500" y="1362"/>
                      <a:pt x="21883" y="1362"/>
                    </a:cubicBezTo>
                    <a:close/>
                    <a:moveTo>
                      <a:pt x="28957" y="311"/>
                    </a:moveTo>
                    <a:cubicBezTo>
                      <a:pt x="30374" y="311"/>
                      <a:pt x="31767" y="989"/>
                      <a:pt x="33052" y="2275"/>
                    </a:cubicBezTo>
                    <a:cubicBezTo>
                      <a:pt x="34338" y="3561"/>
                      <a:pt x="35160" y="5192"/>
                      <a:pt x="35481" y="7097"/>
                    </a:cubicBezTo>
                    <a:lnTo>
                      <a:pt x="35529" y="7383"/>
                    </a:lnTo>
                    <a:lnTo>
                      <a:pt x="36315" y="7288"/>
                    </a:lnTo>
                    <a:lnTo>
                      <a:pt x="36315" y="7335"/>
                    </a:lnTo>
                    <a:lnTo>
                      <a:pt x="36410" y="7335"/>
                    </a:lnTo>
                    <a:lnTo>
                      <a:pt x="36767" y="7966"/>
                    </a:lnTo>
                    <a:cubicBezTo>
                      <a:pt x="36827" y="8050"/>
                      <a:pt x="36862" y="8145"/>
                      <a:pt x="36898" y="8228"/>
                    </a:cubicBezTo>
                    <a:lnTo>
                      <a:pt x="37017" y="8502"/>
                    </a:lnTo>
                    <a:lnTo>
                      <a:pt x="37291" y="8395"/>
                    </a:lnTo>
                    <a:cubicBezTo>
                      <a:pt x="37808" y="8183"/>
                      <a:pt x="38363" y="8077"/>
                      <a:pt x="38917" y="8077"/>
                    </a:cubicBezTo>
                    <a:cubicBezTo>
                      <a:pt x="39358" y="8077"/>
                      <a:pt x="39798" y="8144"/>
                      <a:pt x="40220" y="8276"/>
                    </a:cubicBezTo>
                    <a:cubicBezTo>
                      <a:pt x="40661" y="8490"/>
                      <a:pt x="41351" y="8859"/>
                      <a:pt x="41506" y="9038"/>
                    </a:cubicBezTo>
                    <a:cubicBezTo>
                      <a:pt x="41637" y="9193"/>
                      <a:pt x="41899" y="9800"/>
                      <a:pt x="42030" y="10193"/>
                    </a:cubicBezTo>
                    <a:cubicBezTo>
                      <a:pt x="42315" y="11121"/>
                      <a:pt x="42268" y="12121"/>
                      <a:pt x="41911" y="13014"/>
                    </a:cubicBezTo>
                    <a:lnTo>
                      <a:pt x="41804" y="13288"/>
                    </a:lnTo>
                    <a:lnTo>
                      <a:pt x="42065" y="13395"/>
                    </a:lnTo>
                    <a:cubicBezTo>
                      <a:pt x="42161" y="13443"/>
                      <a:pt x="42244" y="13479"/>
                      <a:pt x="42327" y="13526"/>
                    </a:cubicBezTo>
                    <a:lnTo>
                      <a:pt x="43006" y="13919"/>
                    </a:lnTo>
                    <a:lnTo>
                      <a:pt x="42911" y="14777"/>
                    </a:lnTo>
                    <a:lnTo>
                      <a:pt x="43197" y="14824"/>
                    </a:lnTo>
                    <a:cubicBezTo>
                      <a:pt x="45102" y="15146"/>
                      <a:pt x="46733" y="15967"/>
                      <a:pt x="48019" y="17253"/>
                    </a:cubicBezTo>
                    <a:cubicBezTo>
                      <a:pt x="50495" y="19730"/>
                      <a:pt x="50102" y="21932"/>
                      <a:pt x="49650" y="23016"/>
                    </a:cubicBezTo>
                    <a:cubicBezTo>
                      <a:pt x="49388" y="23647"/>
                      <a:pt x="49007" y="24206"/>
                      <a:pt x="48519" y="24671"/>
                    </a:cubicBezTo>
                    <a:lnTo>
                      <a:pt x="48292" y="24885"/>
                    </a:lnTo>
                    <a:lnTo>
                      <a:pt x="48519" y="25099"/>
                    </a:lnTo>
                    <a:cubicBezTo>
                      <a:pt x="49007" y="25564"/>
                      <a:pt x="49388" y="26123"/>
                      <a:pt x="49650" y="26754"/>
                    </a:cubicBezTo>
                    <a:cubicBezTo>
                      <a:pt x="50114" y="27838"/>
                      <a:pt x="50495" y="30040"/>
                      <a:pt x="48030" y="32517"/>
                    </a:cubicBezTo>
                    <a:cubicBezTo>
                      <a:pt x="46733" y="33803"/>
                      <a:pt x="45113" y="34624"/>
                      <a:pt x="43197" y="34946"/>
                    </a:cubicBezTo>
                    <a:lnTo>
                      <a:pt x="42923" y="34993"/>
                    </a:lnTo>
                    <a:lnTo>
                      <a:pt x="43018" y="35851"/>
                    </a:lnTo>
                    <a:lnTo>
                      <a:pt x="42339" y="36243"/>
                    </a:lnTo>
                    <a:cubicBezTo>
                      <a:pt x="42256" y="36291"/>
                      <a:pt x="42161" y="36327"/>
                      <a:pt x="42077" y="36374"/>
                    </a:cubicBezTo>
                    <a:lnTo>
                      <a:pt x="41804" y="36482"/>
                    </a:lnTo>
                    <a:lnTo>
                      <a:pt x="41911" y="36755"/>
                    </a:lnTo>
                    <a:cubicBezTo>
                      <a:pt x="42268" y="37648"/>
                      <a:pt x="42315" y="38637"/>
                      <a:pt x="42042" y="39565"/>
                    </a:cubicBezTo>
                    <a:cubicBezTo>
                      <a:pt x="41911" y="39958"/>
                      <a:pt x="41661" y="40565"/>
                      <a:pt x="41530" y="40708"/>
                    </a:cubicBezTo>
                    <a:cubicBezTo>
                      <a:pt x="41351" y="40899"/>
                      <a:pt x="40625" y="41292"/>
                      <a:pt x="40220" y="41482"/>
                    </a:cubicBezTo>
                    <a:cubicBezTo>
                      <a:pt x="39793" y="41619"/>
                      <a:pt x="39351" y="41686"/>
                      <a:pt x="38911" y="41686"/>
                    </a:cubicBezTo>
                    <a:cubicBezTo>
                      <a:pt x="38359" y="41686"/>
                      <a:pt x="37808" y="41581"/>
                      <a:pt x="37291" y="41375"/>
                    </a:cubicBezTo>
                    <a:lnTo>
                      <a:pt x="37029" y="41268"/>
                    </a:lnTo>
                    <a:lnTo>
                      <a:pt x="36910" y="41530"/>
                    </a:lnTo>
                    <a:cubicBezTo>
                      <a:pt x="36874" y="41625"/>
                      <a:pt x="36827" y="41708"/>
                      <a:pt x="36779" y="41804"/>
                    </a:cubicBezTo>
                    <a:lnTo>
                      <a:pt x="36410" y="42435"/>
                    </a:lnTo>
                    <a:lnTo>
                      <a:pt x="36350" y="42435"/>
                    </a:lnTo>
                    <a:lnTo>
                      <a:pt x="36350" y="42470"/>
                    </a:lnTo>
                    <a:lnTo>
                      <a:pt x="35541" y="42387"/>
                    </a:lnTo>
                    <a:lnTo>
                      <a:pt x="35493" y="42661"/>
                    </a:lnTo>
                    <a:cubicBezTo>
                      <a:pt x="35172" y="44578"/>
                      <a:pt x="34362" y="46185"/>
                      <a:pt x="33064" y="47483"/>
                    </a:cubicBezTo>
                    <a:cubicBezTo>
                      <a:pt x="31755" y="48793"/>
                      <a:pt x="30374" y="49447"/>
                      <a:pt x="28969" y="49447"/>
                    </a:cubicBezTo>
                    <a:cubicBezTo>
                      <a:pt x="27695" y="49436"/>
                      <a:pt x="26492" y="48900"/>
                      <a:pt x="25635" y="47959"/>
                    </a:cubicBezTo>
                    <a:lnTo>
                      <a:pt x="25421" y="47745"/>
                    </a:lnTo>
                    <a:lnTo>
                      <a:pt x="25206" y="47935"/>
                    </a:lnTo>
                    <a:cubicBezTo>
                      <a:pt x="24349" y="48876"/>
                      <a:pt x="23146" y="49412"/>
                      <a:pt x="21872" y="49424"/>
                    </a:cubicBezTo>
                    <a:cubicBezTo>
                      <a:pt x="20456" y="49424"/>
                      <a:pt x="19063" y="48757"/>
                      <a:pt x="17777" y="47459"/>
                    </a:cubicBezTo>
                    <a:cubicBezTo>
                      <a:pt x="16491" y="46173"/>
                      <a:pt x="15681" y="44554"/>
                      <a:pt x="15348" y="42637"/>
                    </a:cubicBezTo>
                    <a:lnTo>
                      <a:pt x="15300" y="42363"/>
                    </a:lnTo>
                    <a:lnTo>
                      <a:pt x="14455" y="42459"/>
                    </a:lnTo>
                    <a:lnTo>
                      <a:pt x="14062" y="41780"/>
                    </a:lnTo>
                    <a:cubicBezTo>
                      <a:pt x="14014" y="41685"/>
                      <a:pt x="13967" y="41601"/>
                      <a:pt x="13919" y="41506"/>
                    </a:cubicBezTo>
                    <a:lnTo>
                      <a:pt x="13812" y="41244"/>
                    </a:lnTo>
                    <a:lnTo>
                      <a:pt x="13538" y="41351"/>
                    </a:lnTo>
                    <a:cubicBezTo>
                      <a:pt x="13013" y="41558"/>
                      <a:pt x="12457" y="41665"/>
                      <a:pt x="11898" y="41665"/>
                    </a:cubicBezTo>
                    <a:cubicBezTo>
                      <a:pt x="11493" y="41665"/>
                      <a:pt x="11088" y="41609"/>
                      <a:pt x="10692" y="41494"/>
                    </a:cubicBezTo>
                    <a:cubicBezTo>
                      <a:pt x="10228" y="41292"/>
                      <a:pt x="9502" y="40911"/>
                      <a:pt x="9335" y="40732"/>
                    </a:cubicBezTo>
                    <a:cubicBezTo>
                      <a:pt x="9204" y="40577"/>
                      <a:pt x="8930" y="39946"/>
                      <a:pt x="8799" y="39553"/>
                    </a:cubicBezTo>
                    <a:cubicBezTo>
                      <a:pt x="8514" y="38625"/>
                      <a:pt x="8561" y="37637"/>
                      <a:pt x="8918" y="36732"/>
                    </a:cubicBezTo>
                    <a:lnTo>
                      <a:pt x="9026" y="36470"/>
                    </a:lnTo>
                    <a:lnTo>
                      <a:pt x="8764" y="36351"/>
                    </a:lnTo>
                    <a:cubicBezTo>
                      <a:pt x="8668" y="36315"/>
                      <a:pt x="8585" y="36267"/>
                      <a:pt x="8502" y="36220"/>
                    </a:cubicBezTo>
                    <a:lnTo>
                      <a:pt x="7871" y="35862"/>
                    </a:lnTo>
                    <a:lnTo>
                      <a:pt x="7871" y="35791"/>
                    </a:lnTo>
                    <a:lnTo>
                      <a:pt x="7823" y="35791"/>
                    </a:lnTo>
                    <a:lnTo>
                      <a:pt x="7918" y="34981"/>
                    </a:lnTo>
                    <a:lnTo>
                      <a:pt x="7633" y="34934"/>
                    </a:lnTo>
                    <a:cubicBezTo>
                      <a:pt x="5716" y="34612"/>
                      <a:pt x="4096" y="33791"/>
                      <a:pt x="2811" y="32505"/>
                    </a:cubicBezTo>
                    <a:cubicBezTo>
                      <a:pt x="334" y="30028"/>
                      <a:pt x="727" y="27826"/>
                      <a:pt x="1167" y="26730"/>
                    </a:cubicBezTo>
                    <a:cubicBezTo>
                      <a:pt x="1441" y="26111"/>
                      <a:pt x="1822" y="25552"/>
                      <a:pt x="2310" y="25087"/>
                    </a:cubicBezTo>
                    <a:lnTo>
                      <a:pt x="2537" y="24873"/>
                    </a:lnTo>
                    <a:lnTo>
                      <a:pt x="2310" y="24659"/>
                    </a:lnTo>
                    <a:cubicBezTo>
                      <a:pt x="1822" y="24194"/>
                      <a:pt x="1441" y="23635"/>
                      <a:pt x="1179" y="23004"/>
                    </a:cubicBezTo>
                    <a:cubicBezTo>
                      <a:pt x="715" y="21908"/>
                      <a:pt x="334" y="19706"/>
                      <a:pt x="2799" y="17241"/>
                    </a:cubicBezTo>
                    <a:cubicBezTo>
                      <a:pt x="4085" y="15955"/>
                      <a:pt x="5716" y="15134"/>
                      <a:pt x="7633" y="14812"/>
                    </a:cubicBezTo>
                    <a:lnTo>
                      <a:pt x="7906" y="14765"/>
                    </a:lnTo>
                    <a:lnTo>
                      <a:pt x="7811" y="13907"/>
                    </a:lnTo>
                    <a:lnTo>
                      <a:pt x="8490" y="13515"/>
                    </a:lnTo>
                    <a:cubicBezTo>
                      <a:pt x="8573" y="13467"/>
                      <a:pt x="8668" y="13419"/>
                      <a:pt x="8752" y="13384"/>
                    </a:cubicBezTo>
                    <a:lnTo>
                      <a:pt x="9014" y="13276"/>
                    </a:lnTo>
                    <a:lnTo>
                      <a:pt x="8918" y="13003"/>
                    </a:lnTo>
                    <a:cubicBezTo>
                      <a:pt x="8561" y="12110"/>
                      <a:pt x="8514" y="11121"/>
                      <a:pt x="8787" y="10193"/>
                    </a:cubicBezTo>
                    <a:cubicBezTo>
                      <a:pt x="8930" y="9800"/>
                      <a:pt x="9204" y="9157"/>
                      <a:pt x="9335" y="9002"/>
                    </a:cubicBezTo>
                    <a:cubicBezTo>
                      <a:pt x="9502" y="8823"/>
                      <a:pt x="10216" y="8466"/>
                      <a:pt x="10597" y="8276"/>
                    </a:cubicBezTo>
                    <a:cubicBezTo>
                      <a:pt x="11024" y="8144"/>
                      <a:pt x="11466" y="8077"/>
                      <a:pt x="11906" y="8077"/>
                    </a:cubicBezTo>
                    <a:cubicBezTo>
                      <a:pt x="12461" y="8077"/>
                      <a:pt x="13014" y="8183"/>
                      <a:pt x="13538" y="8395"/>
                    </a:cubicBezTo>
                    <a:lnTo>
                      <a:pt x="13800" y="8502"/>
                    </a:lnTo>
                    <a:lnTo>
                      <a:pt x="13919" y="8228"/>
                    </a:lnTo>
                    <a:cubicBezTo>
                      <a:pt x="13955" y="8145"/>
                      <a:pt x="14002" y="8050"/>
                      <a:pt x="14050" y="7966"/>
                    </a:cubicBezTo>
                    <a:lnTo>
                      <a:pt x="14443" y="7288"/>
                    </a:lnTo>
                    <a:lnTo>
                      <a:pt x="15300" y="7383"/>
                    </a:lnTo>
                    <a:lnTo>
                      <a:pt x="15348" y="7097"/>
                    </a:lnTo>
                    <a:cubicBezTo>
                      <a:pt x="15669" y="5192"/>
                      <a:pt x="16467" y="3585"/>
                      <a:pt x="17777" y="2275"/>
                    </a:cubicBezTo>
                    <a:cubicBezTo>
                      <a:pt x="19074" y="977"/>
                      <a:pt x="20456" y="311"/>
                      <a:pt x="21872" y="311"/>
                    </a:cubicBezTo>
                    <a:cubicBezTo>
                      <a:pt x="23135" y="334"/>
                      <a:pt x="24337" y="870"/>
                      <a:pt x="25194" y="1799"/>
                    </a:cubicBezTo>
                    <a:lnTo>
                      <a:pt x="25409" y="2025"/>
                    </a:lnTo>
                    <a:lnTo>
                      <a:pt x="25635" y="1799"/>
                    </a:lnTo>
                    <a:cubicBezTo>
                      <a:pt x="26492" y="870"/>
                      <a:pt x="27695" y="334"/>
                      <a:pt x="28957" y="311"/>
                    </a:cubicBezTo>
                    <a:close/>
                    <a:moveTo>
                      <a:pt x="21872" y="1"/>
                    </a:moveTo>
                    <a:cubicBezTo>
                      <a:pt x="20384" y="1"/>
                      <a:pt x="18932" y="692"/>
                      <a:pt x="17562" y="2061"/>
                    </a:cubicBezTo>
                    <a:cubicBezTo>
                      <a:pt x="16241" y="3382"/>
                      <a:pt x="15384" y="5061"/>
                      <a:pt x="15050" y="7038"/>
                    </a:cubicBezTo>
                    <a:lnTo>
                      <a:pt x="14288" y="6954"/>
                    </a:lnTo>
                    <a:lnTo>
                      <a:pt x="13800" y="7811"/>
                    </a:lnTo>
                    <a:cubicBezTo>
                      <a:pt x="13740" y="7907"/>
                      <a:pt x="13693" y="8002"/>
                      <a:pt x="13645" y="8109"/>
                    </a:cubicBezTo>
                    <a:cubicBezTo>
                      <a:pt x="13089" y="7884"/>
                      <a:pt x="12496" y="7769"/>
                      <a:pt x="11902" y="7769"/>
                    </a:cubicBezTo>
                    <a:cubicBezTo>
                      <a:pt x="11429" y="7769"/>
                      <a:pt x="10956" y="7842"/>
                      <a:pt x="10502" y="7990"/>
                    </a:cubicBezTo>
                    <a:cubicBezTo>
                      <a:pt x="10454" y="8014"/>
                      <a:pt x="9395" y="8502"/>
                      <a:pt x="9121" y="8800"/>
                    </a:cubicBezTo>
                    <a:cubicBezTo>
                      <a:pt x="8883" y="9062"/>
                      <a:pt x="8526" y="10050"/>
                      <a:pt x="8502" y="10097"/>
                    </a:cubicBezTo>
                    <a:cubicBezTo>
                      <a:pt x="8204" y="11086"/>
                      <a:pt x="8264" y="12145"/>
                      <a:pt x="8645" y="13110"/>
                    </a:cubicBezTo>
                    <a:cubicBezTo>
                      <a:pt x="8537" y="13145"/>
                      <a:pt x="8442" y="13205"/>
                      <a:pt x="8347" y="13253"/>
                    </a:cubicBezTo>
                    <a:lnTo>
                      <a:pt x="7490" y="13741"/>
                    </a:lnTo>
                    <a:lnTo>
                      <a:pt x="7585" y="14515"/>
                    </a:lnTo>
                    <a:cubicBezTo>
                      <a:pt x="5597" y="14848"/>
                      <a:pt x="3930" y="15693"/>
                      <a:pt x="2596" y="17027"/>
                    </a:cubicBezTo>
                    <a:cubicBezTo>
                      <a:pt x="1" y="19634"/>
                      <a:pt x="417" y="21968"/>
                      <a:pt x="894" y="23135"/>
                    </a:cubicBezTo>
                    <a:cubicBezTo>
                      <a:pt x="1179" y="23790"/>
                      <a:pt x="1584" y="24385"/>
                      <a:pt x="2108" y="24873"/>
                    </a:cubicBezTo>
                    <a:cubicBezTo>
                      <a:pt x="1584" y="25373"/>
                      <a:pt x="1179" y="25968"/>
                      <a:pt x="894" y="26623"/>
                    </a:cubicBezTo>
                    <a:cubicBezTo>
                      <a:pt x="417" y="27802"/>
                      <a:pt x="1" y="30136"/>
                      <a:pt x="2596" y="32731"/>
                    </a:cubicBezTo>
                    <a:cubicBezTo>
                      <a:pt x="3930" y="34053"/>
                      <a:pt x="5609" y="34910"/>
                      <a:pt x="7585" y="35243"/>
                    </a:cubicBezTo>
                    <a:lnTo>
                      <a:pt x="7502" y="35910"/>
                    </a:lnTo>
                    <a:lnTo>
                      <a:pt x="7514" y="36029"/>
                    </a:lnTo>
                    <a:lnTo>
                      <a:pt x="8347" y="36505"/>
                    </a:lnTo>
                    <a:cubicBezTo>
                      <a:pt x="8442" y="36553"/>
                      <a:pt x="8537" y="36601"/>
                      <a:pt x="8645" y="36648"/>
                    </a:cubicBezTo>
                    <a:cubicBezTo>
                      <a:pt x="8264" y="37613"/>
                      <a:pt x="8216" y="38672"/>
                      <a:pt x="8514" y="39672"/>
                    </a:cubicBezTo>
                    <a:cubicBezTo>
                      <a:pt x="8526" y="39708"/>
                      <a:pt x="8883" y="40696"/>
                      <a:pt x="9121" y="40958"/>
                    </a:cubicBezTo>
                    <a:cubicBezTo>
                      <a:pt x="9407" y="41256"/>
                      <a:pt x="10562" y="41780"/>
                      <a:pt x="10597" y="41792"/>
                    </a:cubicBezTo>
                    <a:cubicBezTo>
                      <a:pt x="11028" y="41920"/>
                      <a:pt x="11475" y="41984"/>
                      <a:pt x="11921" y="41984"/>
                    </a:cubicBezTo>
                    <a:cubicBezTo>
                      <a:pt x="12509" y="41984"/>
                      <a:pt x="13097" y="41872"/>
                      <a:pt x="13645" y="41649"/>
                    </a:cubicBezTo>
                    <a:cubicBezTo>
                      <a:pt x="13693" y="41744"/>
                      <a:pt x="13740" y="41851"/>
                      <a:pt x="13800" y="41947"/>
                    </a:cubicBezTo>
                    <a:lnTo>
                      <a:pt x="14288" y="42804"/>
                    </a:lnTo>
                    <a:lnTo>
                      <a:pt x="15050" y="42709"/>
                    </a:lnTo>
                    <a:cubicBezTo>
                      <a:pt x="15395" y="44685"/>
                      <a:pt x="16241" y="46364"/>
                      <a:pt x="17574" y="47697"/>
                    </a:cubicBezTo>
                    <a:cubicBezTo>
                      <a:pt x="18932" y="49055"/>
                      <a:pt x="20384" y="49745"/>
                      <a:pt x="21872" y="49745"/>
                    </a:cubicBezTo>
                    <a:cubicBezTo>
                      <a:pt x="23230" y="49733"/>
                      <a:pt x="24504" y="49162"/>
                      <a:pt x="25421" y="48174"/>
                    </a:cubicBezTo>
                    <a:cubicBezTo>
                      <a:pt x="26337" y="49162"/>
                      <a:pt x="27623" y="49733"/>
                      <a:pt x="28969" y="49745"/>
                    </a:cubicBezTo>
                    <a:cubicBezTo>
                      <a:pt x="30457" y="49745"/>
                      <a:pt x="31909" y="49066"/>
                      <a:pt x="33279" y="47709"/>
                    </a:cubicBezTo>
                    <a:cubicBezTo>
                      <a:pt x="34612" y="46376"/>
                      <a:pt x="35469" y="44697"/>
                      <a:pt x="35803" y="42720"/>
                    </a:cubicBezTo>
                    <a:lnTo>
                      <a:pt x="36565" y="42804"/>
                    </a:lnTo>
                    <a:lnTo>
                      <a:pt x="37053" y="41947"/>
                    </a:lnTo>
                    <a:cubicBezTo>
                      <a:pt x="37112" y="41851"/>
                      <a:pt x="37160" y="41756"/>
                      <a:pt x="37208" y="41649"/>
                    </a:cubicBezTo>
                    <a:cubicBezTo>
                      <a:pt x="37764" y="41874"/>
                      <a:pt x="38354" y="41989"/>
                      <a:pt x="38946" y="41989"/>
                    </a:cubicBezTo>
                    <a:cubicBezTo>
                      <a:pt x="39418" y="41989"/>
                      <a:pt x="39891" y="41916"/>
                      <a:pt x="40351" y="41768"/>
                    </a:cubicBezTo>
                    <a:cubicBezTo>
                      <a:pt x="40387" y="41744"/>
                      <a:pt x="41494" y="41220"/>
                      <a:pt x="41768" y="40923"/>
                    </a:cubicBezTo>
                    <a:cubicBezTo>
                      <a:pt x="41994" y="40661"/>
                      <a:pt x="42339" y="39708"/>
                      <a:pt x="42351" y="39661"/>
                    </a:cubicBezTo>
                    <a:cubicBezTo>
                      <a:pt x="42649" y="38672"/>
                      <a:pt x="42589" y="37613"/>
                      <a:pt x="42208" y="36648"/>
                    </a:cubicBezTo>
                    <a:cubicBezTo>
                      <a:pt x="42315" y="36613"/>
                      <a:pt x="42411" y="36553"/>
                      <a:pt x="42506" y="36505"/>
                    </a:cubicBezTo>
                    <a:lnTo>
                      <a:pt x="43351" y="36017"/>
                    </a:lnTo>
                    <a:lnTo>
                      <a:pt x="43268" y="35243"/>
                    </a:lnTo>
                    <a:cubicBezTo>
                      <a:pt x="45244" y="34910"/>
                      <a:pt x="46911" y="34065"/>
                      <a:pt x="48257" y="32731"/>
                    </a:cubicBezTo>
                    <a:cubicBezTo>
                      <a:pt x="50840" y="30124"/>
                      <a:pt x="50436" y="27790"/>
                      <a:pt x="49947" y="26623"/>
                    </a:cubicBezTo>
                    <a:cubicBezTo>
                      <a:pt x="49674" y="25968"/>
                      <a:pt x="49257" y="25373"/>
                      <a:pt x="48745" y="24885"/>
                    </a:cubicBezTo>
                    <a:cubicBezTo>
                      <a:pt x="49257" y="24385"/>
                      <a:pt x="49674" y="23790"/>
                      <a:pt x="49947" y="23135"/>
                    </a:cubicBezTo>
                    <a:cubicBezTo>
                      <a:pt x="50436" y="21956"/>
                      <a:pt x="50852" y="19622"/>
                      <a:pt x="48257" y="17027"/>
                    </a:cubicBezTo>
                    <a:cubicBezTo>
                      <a:pt x="46923" y="15705"/>
                      <a:pt x="45244" y="14848"/>
                      <a:pt x="43268" y="14515"/>
                    </a:cubicBezTo>
                    <a:lnTo>
                      <a:pt x="43351" y="13741"/>
                    </a:lnTo>
                    <a:lnTo>
                      <a:pt x="42506" y="13253"/>
                    </a:lnTo>
                    <a:cubicBezTo>
                      <a:pt x="42411" y="13205"/>
                      <a:pt x="42304" y="13145"/>
                      <a:pt x="42208" y="13110"/>
                    </a:cubicBezTo>
                    <a:cubicBezTo>
                      <a:pt x="42589" y="12145"/>
                      <a:pt x="42637" y="11074"/>
                      <a:pt x="42339" y="10086"/>
                    </a:cubicBezTo>
                    <a:cubicBezTo>
                      <a:pt x="42315" y="10050"/>
                      <a:pt x="41970" y="9085"/>
                      <a:pt x="41744" y="8835"/>
                    </a:cubicBezTo>
                    <a:cubicBezTo>
                      <a:pt x="41470" y="8538"/>
                      <a:pt x="40375" y="8002"/>
                      <a:pt x="40351" y="7990"/>
                    </a:cubicBezTo>
                    <a:cubicBezTo>
                      <a:pt x="39891" y="7842"/>
                      <a:pt x="39415" y="7769"/>
                      <a:pt x="38941" y="7769"/>
                    </a:cubicBezTo>
                    <a:cubicBezTo>
                      <a:pt x="38345" y="7769"/>
                      <a:pt x="37752" y="7884"/>
                      <a:pt x="37196" y="8109"/>
                    </a:cubicBezTo>
                    <a:cubicBezTo>
                      <a:pt x="37148" y="8002"/>
                      <a:pt x="37101" y="7907"/>
                      <a:pt x="37041" y="7811"/>
                    </a:cubicBezTo>
                    <a:lnTo>
                      <a:pt x="36600" y="7049"/>
                    </a:lnTo>
                    <a:lnTo>
                      <a:pt x="36600" y="6954"/>
                    </a:lnTo>
                    <a:lnTo>
                      <a:pt x="35791" y="7038"/>
                    </a:lnTo>
                    <a:cubicBezTo>
                      <a:pt x="35446" y="5061"/>
                      <a:pt x="34612" y="3382"/>
                      <a:pt x="33267" y="2061"/>
                    </a:cubicBezTo>
                    <a:cubicBezTo>
                      <a:pt x="31909" y="692"/>
                      <a:pt x="30457" y="1"/>
                      <a:pt x="28969" y="1"/>
                    </a:cubicBezTo>
                    <a:cubicBezTo>
                      <a:pt x="27611" y="25"/>
                      <a:pt x="26337" y="584"/>
                      <a:pt x="25421" y="1584"/>
                    </a:cubicBezTo>
                    <a:cubicBezTo>
                      <a:pt x="24504" y="584"/>
                      <a:pt x="23218" y="25"/>
                      <a:pt x="218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1" name="Google Shape;7491;p27"/>
              <p:cNvSpPr/>
              <p:nvPr/>
            </p:nvSpPr>
            <p:spPr>
              <a:xfrm>
                <a:off x="4004650" y="4051525"/>
                <a:ext cx="238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858" extrusionOk="0">
                    <a:moveTo>
                      <a:pt x="513" y="0"/>
                    </a:moveTo>
                    <a:lnTo>
                      <a:pt x="406" y="107"/>
                    </a:lnTo>
                    <a:cubicBezTo>
                      <a:pt x="334" y="179"/>
                      <a:pt x="251" y="250"/>
                      <a:pt x="167" y="310"/>
                    </a:cubicBezTo>
                    <a:lnTo>
                      <a:pt x="1" y="429"/>
                    </a:lnTo>
                    <a:lnTo>
                      <a:pt x="167" y="548"/>
                    </a:lnTo>
                    <a:cubicBezTo>
                      <a:pt x="251" y="608"/>
                      <a:pt x="322" y="679"/>
                      <a:pt x="394" y="750"/>
                    </a:cubicBezTo>
                    <a:lnTo>
                      <a:pt x="513" y="858"/>
                    </a:lnTo>
                    <a:lnTo>
                      <a:pt x="620" y="750"/>
                    </a:lnTo>
                    <a:cubicBezTo>
                      <a:pt x="679" y="691"/>
                      <a:pt x="751" y="608"/>
                      <a:pt x="834" y="536"/>
                    </a:cubicBezTo>
                    <a:lnTo>
                      <a:pt x="953" y="429"/>
                    </a:lnTo>
                    <a:lnTo>
                      <a:pt x="834" y="322"/>
                    </a:lnTo>
                    <a:cubicBezTo>
                      <a:pt x="751" y="238"/>
                      <a:pt x="679" y="167"/>
                      <a:pt x="620" y="107"/>
                    </a:cubicBez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2" name="Google Shape;7492;p27"/>
              <p:cNvSpPr/>
              <p:nvPr/>
            </p:nvSpPr>
            <p:spPr>
              <a:xfrm>
                <a:off x="4528825" y="3618425"/>
                <a:ext cx="12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61" extrusionOk="0">
                    <a:moveTo>
                      <a:pt x="1" y="1"/>
                    </a:moveTo>
                    <a:lnTo>
                      <a:pt x="13" y="60"/>
                    </a:ln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3" name="Google Shape;7493;p27"/>
              <p:cNvSpPr/>
              <p:nvPr/>
            </p:nvSpPr>
            <p:spPr>
              <a:xfrm>
                <a:off x="4524950" y="3614550"/>
                <a:ext cx="1165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9" extrusionOk="0">
                    <a:moveTo>
                      <a:pt x="239" y="1"/>
                    </a:moveTo>
                    <a:lnTo>
                      <a:pt x="1" y="25"/>
                    </a:lnTo>
                    <a:lnTo>
                      <a:pt x="25" y="358"/>
                    </a:lnTo>
                    <a:lnTo>
                      <a:pt x="465" y="358"/>
                    </a:lnTo>
                    <a:lnTo>
                      <a:pt x="334" y="144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4" name="Google Shape;7494;p27"/>
              <p:cNvSpPr/>
              <p:nvPr/>
            </p:nvSpPr>
            <p:spPr>
              <a:xfrm>
                <a:off x="4529725" y="4504550"/>
                <a:ext cx="3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3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5" name="Google Shape;7495;p27"/>
              <p:cNvSpPr/>
              <p:nvPr/>
            </p:nvSpPr>
            <p:spPr>
              <a:xfrm>
                <a:off x="4524375" y="4500975"/>
                <a:ext cx="119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47" extrusionOk="0">
                    <a:moveTo>
                      <a:pt x="71" y="1"/>
                    </a:moveTo>
                    <a:lnTo>
                      <a:pt x="0" y="846"/>
                    </a:lnTo>
                    <a:lnTo>
                      <a:pt x="333" y="251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6" name="Google Shape;7496;p27"/>
              <p:cNvSpPr/>
              <p:nvPr/>
            </p:nvSpPr>
            <p:spPr>
              <a:xfrm>
                <a:off x="3809400" y="4338750"/>
                <a:ext cx="120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25" extrusionOk="0">
                    <a:moveTo>
                      <a:pt x="0" y="1"/>
                    </a:moveTo>
                    <a:lnTo>
                      <a:pt x="48" y="25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7" name="Google Shape;7497;p27"/>
              <p:cNvSpPr/>
              <p:nvPr/>
            </p:nvSpPr>
            <p:spPr>
              <a:xfrm>
                <a:off x="3793025" y="4333400"/>
                <a:ext cx="2145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77" extrusionOk="0">
                    <a:moveTo>
                      <a:pt x="0" y="1"/>
                    </a:moveTo>
                    <a:lnTo>
                      <a:pt x="584" y="346"/>
                    </a:lnTo>
                    <a:lnTo>
                      <a:pt x="858" y="477"/>
                    </a:lnTo>
                    <a:lnTo>
                      <a:pt x="858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8" name="Google Shape;7498;p27"/>
              <p:cNvSpPr/>
              <p:nvPr/>
            </p:nvSpPr>
            <p:spPr>
              <a:xfrm>
                <a:off x="402310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5665" y="301"/>
                    </a:moveTo>
                    <a:cubicBezTo>
                      <a:pt x="6124" y="301"/>
                      <a:pt x="6572" y="406"/>
                      <a:pt x="7002" y="619"/>
                    </a:cubicBezTo>
                    <a:cubicBezTo>
                      <a:pt x="8216" y="1215"/>
                      <a:pt x="9026" y="2572"/>
                      <a:pt x="9002" y="3465"/>
                    </a:cubicBezTo>
                    <a:lnTo>
                      <a:pt x="8978" y="3608"/>
                    </a:lnTo>
                    <a:cubicBezTo>
                      <a:pt x="8924" y="4630"/>
                      <a:pt x="8075" y="5403"/>
                      <a:pt x="7086" y="5403"/>
                    </a:cubicBezTo>
                    <a:cubicBezTo>
                      <a:pt x="6991" y="5403"/>
                      <a:pt x="6896" y="5396"/>
                      <a:pt x="6799" y="5382"/>
                    </a:cubicBezTo>
                    <a:cubicBezTo>
                      <a:pt x="5692" y="5203"/>
                      <a:pt x="4966" y="4120"/>
                      <a:pt x="5240" y="3036"/>
                    </a:cubicBezTo>
                    <a:lnTo>
                      <a:pt x="5275" y="2881"/>
                    </a:lnTo>
                    <a:lnTo>
                      <a:pt x="5132" y="2846"/>
                    </a:lnTo>
                    <a:cubicBezTo>
                      <a:pt x="5016" y="2817"/>
                      <a:pt x="4899" y="2803"/>
                      <a:pt x="4781" y="2803"/>
                    </a:cubicBezTo>
                    <a:cubicBezTo>
                      <a:pt x="4311" y="2803"/>
                      <a:pt x="3835" y="3031"/>
                      <a:pt x="3358" y="3489"/>
                    </a:cubicBezTo>
                    <a:cubicBezTo>
                      <a:pt x="1989" y="4786"/>
                      <a:pt x="1322" y="6727"/>
                      <a:pt x="1013" y="8215"/>
                    </a:cubicBezTo>
                    <a:cubicBezTo>
                      <a:pt x="799" y="7989"/>
                      <a:pt x="572" y="7787"/>
                      <a:pt x="322" y="7620"/>
                    </a:cubicBezTo>
                    <a:cubicBezTo>
                      <a:pt x="322" y="5263"/>
                      <a:pt x="1049" y="3322"/>
                      <a:pt x="2513" y="1869"/>
                    </a:cubicBezTo>
                    <a:cubicBezTo>
                      <a:pt x="3551" y="832"/>
                      <a:pt x="4634" y="301"/>
                      <a:pt x="5665" y="301"/>
                    </a:cubicBezTo>
                    <a:close/>
                    <a:moveTo>
                      <a:pt x="5650" y="1"/>
                    </a:moveTo>
                    <a:cubicBezTo>
                      <a:pt x="4738" y="1"/>
                      <a:pt x="3582" y="372"/>
                      <a:pt x="2299" y="1655"/>
                    </a:cubicBezTo>
                    <a:cubicBezTo>
                      <a:pt x="763" y="3179"/>
                      <a:pt x="1" y="5215"/>
                      <a:pt x="25" y="7703"/>
                    </a:cubicBezTo>
                    <a:lnTo>
                      <a:pt x="25" y="7787"/>
                    </a:lnTo>
                    <a:lnTo>
                      <a:pt x="84" y="7834"/>
                    </a:lnTo>
                    <a:cubicBezTo>
                      <a:pt x="430" y="8049"/>
                      <a:pt x="727" y="8335"/>
                      <a:pt x="977" y="8656"/>
                    </a:cubicBezTo>
                    <a:lnTo>
                      <a:pt x="1180" y="8930"/>
                    </a:lnTo>
                    <a:lnTo>
                      <a:pt x="1239" y="8585"/>
                    </a:lnTo>
                    <a:cubicBezTo>
                      <a:pt x="1525" y="7096"/>
                      <a:pt x="2156" y="5048"/>
                      <a:pt x="3573" y="3703"/>
                    </a:cubicBezTo>
                    <a:cubicBezTo>
                      <a:pt x="3984" y="3313"/>
                      <a:pt x="4386" y="3109"/>
                      <a:pt x="4770" y="3109"/>
                    </a:cubicBezTo>
                    <a:cubicBezTo>
                      <a:pt x="4820" y="3109"/>
                      <a:pt x="4869" y="3113"/>
                      <a:pt x="4918" y="3120"/>
                    </a:cubicBezTo>
                    <a:cubicBezTo>
                      <a:pt x="4704" y="4334"/>
                      <a:pt x="5537" y="5489"/>
                      <a:pt x="6764" y="5668"/>
                    </a:cubicBezTo>
                    <a:cubicBezTo>
                      <a:pt x="6876" y="5685"/>
                      <a:pt x="6988" y="5694"/>
                      <a:pt x="7099" y="5694"/>
                    </a:cubicBezTo>
                    <a:cubicBezTo>
                      <a:pt x="8179" y="5694"/>
                      <a:pt x="9124" y="4875"/>
                      <a:pt x="9264" y="3763"/>
                    </a:cubicBezTo>
                    <a:lnTo>
                      <a:pt x="9288" y="3632"/>
                    </a:lnTo>
                    <a:cubicBezTo>
                      <a:pt x="9419" y="2643"/>
                      <a:pt x="8561" y="1048"/>
                      <a:pt x="7133" y="345"/>
                    </a:cubicBezTo>
                    <a:cubicBezTo>
                      <a:pt x="6776" y="172"/>
                      <a:pt x="6270" y="1"/>
                      <a:pt x="5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9" name="Google Shape;7499;p27"/>
              <p:cNvSpPr/>
              <p:nvPr/>
            </p:nvSpPr>
            <p:spPr>
              <a:xfrm>
                <a:off x="3652225" y="3833050"/>
                <a:ext cx="235775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87" extrusionOk="0">
                    <a:moveTo>
                      <a:pt x="8133" y="298"/>
                    </a:moveTo>
                    <a:cubicBezTo>
                      <a:pt x="8299" y="560"/>
                      <a:pt x="8502" y="786"/>
                      <a:pt x="8728" y="988"/>
                    </a:cubicBezTo>
                    <a:cubicBezTo>
                      <a:pt x="7228" y="1310"/>
                      <a:pt x="5287" y="1965"/>
                      <a:pt x="3989" y="3346"/>
                    </a:cubicBezTo>
                    <a:cubicBezTo>
                      <a:pt x="3418" y="3941"/>
                      <a:pt x="3203" y="4536"/>
                      <a:pt x="3358" y="5108"/>
                    </a:cubicBezTo>
                    <a:lnTo>
                      <a:pt x="3394" y="5263"/>
                    </a:lnTo>
                    <a:lnTo>
                      <a:pt x="3537" y="5227"/>
                    </a:lnTo>
                    <a:cubicBezTo>
                      <a:pt x="3692" y="5188"/>
                      <a:pt x="3848" y="5169"/>
                      <a:pt x="4000" y="5169"/>
                    </a:cubicBezTo>
                    <a:cubicBezTo>
                      <a:pt x="4912" y="5169"/>
                      <a:pt x="5728" y="5836"/>
                      <a:pt x="5870" y="6775"/>
                    </a:cubicBezTo>
                    <a:cubicBezTo>
                      <a:pt x="6037" y="7882"/>
                      <a:pt x="5228" y="8894"/>
                      <a:pt x="4108" y="8954"/>
                    </a:cubicBezTo>
                    <a:lnTo>
                      <a:pt x="3977" y="8966"/>
                    </a:lnTo>
                    <a:lnTo>
                      <a:pt x="3977" y="8977"/>
                    </a:lnTo>
                    <a:cubicBezTo>
                      <a:pt x="3952" y="8979"/>
                      <a:pt x="3927" y="8979"/>
                      <a:pt x="3901" y="8979"/>
                    </a:cubicBezTo>
                    <a:cubicBezTo>
                      <a:pt x="2998" y="8979"/>
                      <a:pt x="1699" y="8170"/>
                      <a:pt x="1120" y="6989"/>
                    </a:cubicBezTo>
                    <a:cubicBezTo>
                      <a:pt x="429" y="5584"/>
                      <a:pt x="882" y="3989"/>
                      <a:pt x="2370" y="2500"/>
                    </a:cubicBezTo>
                    <a:cubicBezTo>
                      <a:pt x="3823" y="1048"/>
                      <a:pt x="5763" y="310"/>
                      <a:pt x="8121" y="310"/>
                    </a:cubicBezTo>
                    <a:lnTo>
                      <a:pt x="8133" y="298"/>
                    </a:lnTo>
                    <a:close/>
                    <a:moveTo>
                      <a:pt x="8121" y="0"/>
                    </a:moveTo>
                    <a:cubicBezTo>
                      <a:pt x="5680" y="0"/>
                      <a:pt x="3668" y="774"/>
                      <a:pt x="2156" y="2286"/>
                    </a:cubicBezTo>
                    <a:cubicBezTo>
                      <a:pt x="1" y="4441"/>
                      <a:pt x="417" y="6239"/>
                      <a:pt x="846" y="7120"/>
                    </a:cubicBezTo>
                    <a:cubicBezTo>
                      <a:pt x="1513" y="8454"/>
                      <a:pt x="2942" y="9287"/>
                      <a:pt x="3930" y="9287"/>
                    </a:cubicBezTo>
                    <a:cubicBezTo>
                      <a:pt x="4001" y="9275"/>
                      <a:pt x="4073" y="9275"/>
                      <a:pt x="4144" y="9275"/>
                    </a:cubicBezTo>
                    <a:lnTo>
                      <a:pt x="4216" y="9251"/>
                    </a:lnTo>
                    <a:cubicBezTo>
                      <a:pt x="4716" y="9204"/>
                      <a:pt x="5192" y="8977"/>
                      <a:pt x="5549" y="8620"/>
                    </a:cubicBezTo>
                    <a:cubicBezTo>
                      <a:pt x="6970" y="7210"/>
                      <a:pt x="5906" y="4868"/>
                      <a:pt x="4037" y="4868"/>
                    </a:cubicBezTo>
                    <a:cubicBezTo>
                      <a:pt x="3902" y="4868"/>
                      <a:pt x="3763" y="4880"/>
                      <a:pt x="3620" y="4906"/>
                    </a:cubicBezTo>
                    <a:cubicBezTo>
                      <a:pt x="3573" y="4477"/>
                      <a:pt x="3763" y="4024"/>
                      <a:pt x="4204" y="3548"/>
                    </a:cubicBezTo>
                    <a:cubicBezTo>
                      <a:pt x="5549" y="2143"/>
                      <a:pt x="7609" y="1512"/>
                      <a:pt x="9097" y="1226"/>
                    </a:cubicBezTo>
                    <a:lnTo>
                      <a:pt x="9430" y="1167"/>
                    </a:lnTo>
                    <a:lnTo>
                      <a:pt x="9157" y="953"/>
                    </a:lnTo>
                    <a:cubicBezTo>
                      <a:pt x="8835" y="715"/>
                      <a:pt x="8549" y="417"/>
                      <a:pt x="8335" y="72"/>
                    </a:cubicBezTo>
                    <a:lnTo>
                      <a:pt x="8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0" name="Google Shape;7500;p27"/>
              <p:cNvSpPr/>
              <p:nvPr/>
            </p:nvSpPr>
            <p:spPr>
              <a:xfrm>
                <a:off x="41195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2" y="1"/>
                    </a:moveTo>
                    <a:lnTo>
                      <a:pt x="1" y="60"/>
                    </a:lnTo>
                    <a:lnTo>
                      <a:pt x="36" y="48"/>
                    </a:lnTo>
                    <a:cubicBezTo>
                      <a:pt x="24" y="36"/>
                      <a:pt x="12" y="13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1" name="Google Shape;7501;p27"/>
              <p:cNvSpPr/>
              <p:nvPr/>
            </p:nvSpPr>
            <p:spPr>
              <a:xfrm>
                <a:off x="4114800" y="3833050"/>
                <a:ext cx="107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751" extrusionOk="0">
                    <a:moveTo>
                      <a:pt x="131" y="0"/>
                    </a:moveTo>
                    <a:lnTo>
                      <a:pt x="48" y="417"/>
                    </a:lnTo>
                    <a:cubicBezTo>
                      <a:pt x="36" y="441"/>
                      <a:pt x="36" y="453"/>
                      <a:pt x="36" y="488"/>
                    </a:cubicBezTo>
                    <a:lnTo>
                      <a:pt x="0" y="750"/>
                    </a:lnTo>
                    <a:lnTo>
                      <a:pt x="0" y="750"/>
                    </a:lnTo>
                    <a:lnTo>
                      <a:pt x="250" y="655"/>
                    </a:lnTo>
                    <a:lnTo>
                      <a:pt x="429" y="572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2" name="Google Shape;7502;p27"/>
              <p:cNvSpPr/>
              <p:nvPr/>
            </p:nvSpPr>
            <p:spPr>
              <a:xfrm>
                <a:off x="3828750" y="36544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6644" y="0"/>
                    </a:moveTo>
                    <a:cubicBezTo>
                      <a:pt x="5977" y="1167"/>
                      <a:pt x="7489" y="3322"/>
                      <a:pt x="7489" y="3322"/>
                    </a:cubicBezTo>
                    <a:cubicBezTo>
                      <a:pt x="5897" y="1228"/>
                      <a:pt x="4466" y="712"/>
                      <a:pt x="3442" y="712"/>
                    </a:cubicBezTo>
                    <a:cubicBezTo>
                      <a:pt x="2522" y="712"/>
                      <a:pt x="1930" y="1129"/>
                      <a:pt x="1846" y="1191"/>
                    </a:cubicBezTo>
                    <a:cubicBezTo>
                      <a:pt x="1715" y="1370"/>
                      <a:pt x="0" y="3810"/>
                      <a:pt x="3977" y="6835"/>
                    </a:cubicBezTo>
                    <a:cubicBezTo>
                      <a:pt x="3977" y="6835"/>
                      <a:pt x="2535" y="5815"/>
                      <a:pt x="1372" y="5815"/>
                    </a:cubicBezTo>
                    <a:cubicBezTo>
                      <a:pt x="1113" y="5815"/>
                      <a:pt x="867" y="5866"/>
                      <a:pt x="655" y="5989"/>
                    </a:cubicBezTo>
                    <a:cubicBezTo>
                      <a:pt x="738" y="6442"/>
                      <a:pt x="905" y="6894"/>
                      <a:pt x="1155" y="7287"/>
                    </a:cubicBezTo>
                    <a:cubicBezTo>
                      <a:pt x="1381" y="7644"/>
                      <a:pt x="1679" y="7954"/>
                      <a:pt x="2012" y="8216"/>
                    </a:cubicBezTo>
                    <a:cubicBezTo>
                      <a:pt x="2572" y="8632"/>
                      <a:pt x="3227" y="8894"/>
                      <a:pt x="3905" y="9002"/>
                    </a:cubicBezTo>
                    <a:cubicBezTo>
                      <a:pt x="2810" y="9037"/>
                      <a:pt x="1393" y="9430"/>
                      <a:pt x="1357" y="11157"/>
                    </a:cubicBezTo>
                    <a:cubicBezTo>
                      <a:pt x="1357" y="11157"/>
                      <a:pt x="1465" y="12323"/>
                      <a:pt x="2524" y="12323"/>
                    </a:cubicBezTo>
                    <a:cubicBezTo>
                      <a:pt x="3584" y="12323"/>
                      <a:pt x="3512" y="10692"/>
                      <a:pt x="4715" y="10549"/>
                    </a:cubicBezTo>
                    <a:cubicBezTo>
                      <a:pt x="5013" y="10514"/>
                      <a:pt x="5382" y="10466"/>
                      <a:pt x="5798" y="10442"/>
                    </a:cubicBezTo>
                    <a:cubicBezTo>
                      <a:pt x="5929" y="10335"/>
                      <a:pt x="6096" y="10228"/>
                      <a:pt x="6263" y="10168"/>
                    </a:cubicBezTo>
                    <a:cubicBezTo>
                      <a:pt x="6668" y="10008"/>
                      <a:pt x="7099" y="9927"/>
                      <a:pt x="7531" y="9927"/>
                    </a:cubicBezTo>
                    <a:cubicBezTo>
                      <a:pt x="7962" y="9927"/>
                      <a:pt x="8394" y="10008"/>
                      <a:pt x="8799" y="10168"/>
                    </a:cubicBezTo>
                    <a:cubicBezTo>
                      <a:pt x="8954" y="10061"/>
                      <a:pt x="9073" y="9990"/>
                      <a:pt x="9073" y="9990"/>
                    </a:cubicBezTo>
                    <a:cubicBezTo>
                      <a:pt x="8346" y="8668"/>
                      <a:pt x="8894" y="8216"/>
                      <a:pt x="8954" y="8180"/>
                    </a:cubicBezTo>
                    <a:cubicBezTo>
                      <a:pt x="8980" y="8154"/>
                      <a:pt x="9145" y="7985"/>
                      <a:pt x="9499" y="7985"/>
                    </a:cubicBezTo>
                    <a:cubicBezTo>
                      <a:pt x="9784" y="7985"/>
                      <a:pt x="10193" y="8095"/>
                      <a:pt x="10751" y="8478"/>
                    </a:cubicBezTo>
                    <a:cubicBezTo>
                      <a:pt x="10751" y="8478"/>
                      <a:pt x="10787" y="8418"/>
                      <a:pt x="10847" y="8323"/>
                    </a:cubicBezTo>
                    <a:cubicBezTo>
                      <a:pt x="10549" y="7585"/>
                      <a:pt x="10382" y="6620"/>
                      <a:pt x="10799" y="5632"/>
                    </a:cubicBezTo>
                    <a:cubicBezTo>
                      <a:pt x="10871" y="5453"/>
                      <a:pt x="10966" y="5287"/>
                      <a:pt x="11097" y="5144"/>
                    </a:cubicBezTo>
                    <a:cubicBezTo>
                      <a:pt x="11109" y="4727"/>
                      <a:pt x="11168" y="4370"/>
                      <a:pt x="11204" y="4060"/>
                    </a:cubicBezTo>
                    <a:cubicBezTo>
                      <a:pt x="11347" y="2858"/>
                      <a:pt x="12966" y="2929"/>
                      <a:pt x="12966" y="1870"/>
                    </a:cubicBezTo>
                    <a:cubicBezTo>
                      <a:pt x="12966" y="810"/>
                      <a:pt x="11799" y="703"/>
                      <a:pt x="11799" y="703"/>
                    </a:cubicBezTo>
                    <a:cubicBezTo>
                      <a:pt x="10085" y="751"/>
                      <a:pt x="9692" y="2167"/>
                      <a:pt x="9644" y="3263"/>
                    </a:cubicBezTo>
                    <a:cubicBezTo>
                      <a:pt x="9549" y="2572"/>
                      <a:pt x="9275" y="1917"/>
                      <a:pt x="8870" y="1358"/>
                    </a:cubicBezTo>
                    <a:cubicBezTo>
                      <a:pt x="8608" y="1024"/>
                      <a:pt x="8299" y="727"/>
                      <a:pt x="7942" y="500"/>
                    </a:cubicBezTo>
                    <a:cubicBezTo>
                      <a:pt x="7549" y="250"/>
                      <a:pt x="7108" y="72"/>
                      <a:pt x="6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3" name="Google Shape;7503;p27"/>
              <p:cNvSpPr/>
              <p:nvPr/>
            </p:nvSpPr>
            <p:spPr>
              <a:xfrm>
                <a:off x="3835875" y="3650275"/>
                <a:ext cx="3212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48" h="12634" extrusionOk="0">
                    <a:moveTo>
                      <a:pt x="6442" y="322"/>
                    </a:moveTo>
                    <a:lnTo>
                      <a:pt x="6442" y="322"/>
                    </a:lnTo>
                    <a:cubicBezTo>
                      <a:pt x="7240" y="489"/>
                      <a:pt x="7966" y="953"/>
                      <a:pt x="8454" y="1608"/>
                    </a:cubicBezTo>
                    <a:cubicBezTo>
                      <a:pt x="8847" y="2156"/>
                      <a:pt x="9109" y="2787"/>
                      <a:pt x="9204" y="3442"/>
                    </a:cubicBezTo>
                    <a:lnTo>
                      <a:pt x="9454" y="4870"/>
                    </a:lnTo>
                    <a:lnTo>
                      <a:pt x="9502" y="3430"/>
                    </a:lnTo>
                    <a:cubicBezTo>
                      <a:pt x="9550" y="2358"/>
                      <a:pt x="9931" y="1060"/>
                      <a:pt x="11502" y="1013"/>
                    </a:cubicBezTo>
                    <a:cubicBezTo>
                      <a:pt x="11538" y="1025"/>
                      <a:pt x="12526" y="1120"/>
                      <a:pt x="12526" y="2037"/>
                    </a:cubicBezTo>
                    <a:cubicBezTo>
                      <a:pt x="12526" y="2477"/>
                      <a:pt x="12181" y="2692"/>
                      <a:pt x="11788" y="2942"/>
                    </a:cubicBezTo>
                    <a:cubicBezTo>
                      <a:pt x="11348" y="3215"/>
                      <a:pt x="10847" y="3525"/>
                      <a:pt x="10764" y="4204"/>
                    </a:cubicBezTo>
                    <a:lnTo>
                      <a:pt x="10740" y="4406"/>
                    </a:lnTo>
                    <a:cubicBezTo>
                      <a:pt x="10705" y="4644"/>
                      <a:pt x="10669" y="4930"/>
                      <a:pt x="10657" y="5239"/>
                    </a:cubicBezTo>
                    <a:cubicBezTo>
                      <a:pt x="10538" y="5394"/>
                      <a:pt x="10443" y="5561"/>
                      <a:pt x="10371" y="5728"/>
                    </a:cubicBezTo>
                    <a:cubicBezTo>
                      <a:pt x="10026" y="6549"/>
                      <a:pt x="10026" y="7442"/>
                      <a:pt x="10371" y="8395"/>
                    </a:cubicBezTo>
                    <a:cubicBezTo>
                      <a:pt x="9871" y="8084"/>
                      <a:pt x="9485" y="7989"/>
                      <a:pt x="9202" y="7989"/>
                    </a:cubicBezTo>
                    <a:cubicBezTo>
                      <a:pt x="8791" y="7989"/>
                      <a:pt x="8594" y="8188"/>
                      <a:pt x="8573" y="8216"/>
                    </a:cubicBezTo>
                    <a:cubicBezTo>
                      <a:pt x="8502" y="8264"/>
                      <a:pt x="7907" y="8764"/>
                      <a:pt x="8585" y="10097"/>
                    </a:cubicBezTo>
                    <a:lnTo>
                      <a:pt x="8490" y="10157"/>
                    </a:lnTo>
                    <a:cubicBezTo>
                      <a:pt x="8045" y="10006"/>
                      <a:pt x="7613" y="9932"/>
                      <a:pt x="7196" y="9932"/>
                    </a:cubicBezTo>
                    <a:cubicBezTo>
                      <a:pt x="6754" y="9932"/>
                      <a:pt x="6328" y="10015"/>
                      <a:pt x="5918" y="10181"/>
                    </a:cubicBezTo>
                    <a:cubicBezTo>
                      <a:pt x="5752" y="10252"/>
                      <a:pt x="5597" y="10347"/>
                      <a:pt x="5454" y="10454"/>
                    </a:cubicBezTo>
                    <a:cubicBezTo>
                      <a:pt x="5132" y="10478"/>
                      <a:pt x="4847" y="10514"/>
                      <a:pt x="4597" y="10538"/>
                    </a:cubicBezTo>
                    <a:lnTo>
                      <a:pt x="4406" y="10562"/>
                    </a:lnTo>
                    <a:cubicBezTo>
                      <a:pt x="3739" y="10645"/>
                      <a:pt x="3418" y="11145"/>
                      <a:pt x="3144" y="11585"/>
                    </a:cubicBezTo>
                    <a:cubicBezTo>
                      <a:pt x="2894" y="11990"/>
                      <a:pt x="2680" y="12336"/>
                      <a:pt x="2239" y="12336"/>
                    </a:cubicBezTo>
                    <a:cubicBezTo>
                      <a:pt x="1322" y="12336"/>
                      <a:pt x="1215" y="11347"/>
                      <a:pt x="1215" y="11324"/>
                    </a:cubicBezTo>
                    <a:cubicBezTo>
                      <a:pt x="1263" y="9740"/>
                      <a:pt x="2549" y="9347"/>
                      <a:pt x="3632" y="9311"/>
                    </a:cubicBezTo>
                    <a:lnTo>
                      <a:pt x="5073" y="9252"/>
                    </a:lnTo>
                    <a:lnTo>
                      <a:pt x="3644" y="9014"/>
                    </a:lnTo>
                    <a:cubicBezTo>
                      <a:pt x="2989" y="8907"/>
                      <a:pt x="2358" y="8657"/>
                      <a:pt x="1823" y="8264"/>
                    </a:cubicBezTo>
                    <a:cubicBezTo>
                      <a:pt x="1156" y="7764"/>
                      <a:pt x="691" y="7037"/>
                      <a:pt x="525" y="6240"/>
                    </a:cubicBezTo>
                    <a:cubicBezTo>
                      <a:pt x="691" y="6165"/>
                      <a:pt x="878" y="6134"/>
                      <a:pt x="1075" y="6134"/>
                    </a:cubicBezTo>
                    <a:cubicBezTo>
                      <a:pt x="2170" y="6134"/>
                      <a:pt x="3576" y="7112"/>
                      <a:pt x="3597" y="7133"/>
                    </a:cubicBezTo>
                    <a:lnTo>
                      <a:pt x="3775" y="6883"/>
                    </a:lnTo>
                    <a:cubicBezTo>
                      <a:pt x="1" y="4013"/>
                      <a:pt x="1453" y="1763"/>
                      <a:pt x="1668" y="1465"/>
                    </a:cubicBezTo>
                    <a:cubicBezTo>
                      <a:pt x="1803" y="1362"/>
                      <a:pt x="2343" y="1008"/>
                      <a:pt x="3162" y="1008"/>
                    </a:cubicBezTo>
                    <a:cubicBezTo>
                      <a:pt x="4142" y="1008"/>
                      <a:pt x="5522" y="1516"/>
                      <a:pt x="7085" y="3573"/>
                    </a:cubicBezTo>
                    <a:lnTo>
                      <a:pt x="7335" y="3394"/>
                    </a:lnTo>
                    <a:cubicBezTo>
                      <a:pt x="7311" y="3370"/>
                      <a:pt x="5954" y="1418"/>
                      <a:pt x="6442" y="322"/>
                    </a:cubicBezTo>
                    <a:close/>
                    <a:moveTo>
                      <a:pt x="6287" y="1"/>
                    </a:moveTo>
                    <a:lnTo>
                      <a:pt x="6240" y="84"/>
                    </a:lnTo>
                    <a:cubicBezTo>
                      <a:pt x="5871" y="727"/>
                      <a:pt x="6097" y="1608"/>
                      <a:pt x="6406" y="2322"/>
                    </a:cubicBezTo>
                    <a:cubicBezTo>
                      <a:pt x="5151" y="1080"/>
                      <a:pt x="4023" y="739"/>
                      <a:pt x="3165" y="739"/>
                    </a:cubicBezTo>
                    <a:cubicBezTo>
                      <a:pt x="2378" y="739"/>
                      <a:pt x="1818" y="1025"/>
                      <a:pt x="1596" y="1168"/>
                    </a:cubicBezTo>
                    <a:lnTo>
                      <a:pt x="1549" y="1132"/>
                    </a:lnTo>
                    <a:lnTo>
                      <a:pt x="1465" y="1263"/>
                    </a:lnTo>
                    <a:lnTo>
                      <a:pt x="1358" y="1370"/>
                    </a:lnTo>
                    <a:lnTo>
                      <a:pt x="1370" y="1394"/>
                    </a:lnTo>
                    <a:cubicBezTo>
                      <a:pt x="1084" y="1870"/>
                      <a:pt x="144" y="3799"/>
                      <a:pt x="2525" y="6192"/>
                    </a:cubicBezTo>
                    <a:cubicBezTo>
                      <a:pt x="2079" y="5999"/>
                      <a:pt x="1567" y="5842"/>
                      <a:pt x="1092" y="5842"/>
                    </a:cubicBezTo>
                    <a:cubicBezTo>
                      <a:pt x="807" y="5842"/>
                      <a:pt x="535" y="5899"/>
                      <a:pt x="299" y="6037"/>
                    </a:cubicBezTo>
                    <a:lnTo>
                      <a:pt x="203" y="6085"/>
                    </a:lnTo>
                    <a:lnTo>
                      <a:pt x="227" y="6180"/>
                    </a:lnTo>
                    <a:cubicBezTo>
                      <a:pt x="299" y="6668"/>
                      <a:pt x="477" y="7133"/>
                      <a:pt x="751" y="7537"/>
                    </a:cubicBezTo>
                    <a:cubicBezTo>
                      <a:pt x="989" y="7906"/>
                      <a:pt x="1287" y="8240"/>
                      <a:pt x="1644" y="8502"/>
                    </a:cubicBezTo>
                    <a:cubicBezTo>
                      <a:pt x="1989" y="8764"/>
                      <a:pt x="2394" y="8978"/>
                      <a:pt x="2811" y="9121"/>
                    </a:cubicBezTo>
                    <a:cubicBezTo>
                      <a:pt x="1620" y="9383"/>
                      <a:pt x="953" y="10145"/>
                      <a:pt x="930" y="11335"/>
                    </a:cubicBezTo>
                    <a:cubicBezTo>
                      <a:pt x="965" y="11788"/>
                      <a:pt x="1299" y="12633"/>
                      <a:pt x="2239" y="12633"/>
                    </a:cubicBezTo>
                    <a:cubicBezTo>
                      <a:pt x="2846" y="12633"/>
                      <a:pt x="3156" y="12145"/>
                      <a:pt x="3418" y="11728"/>
                    </a:cubicBezTo>
                    <a:cubicBezTo>
                      <a:pt x="3680" y="11300"/>
                      <a:pt x="3930" y="10907"/>
                      <a:pt x="4466" y="10847"/>
                    </a:cubicBezTo>
                    <a:lnTo>
                      <a:pt x="4656" y="10823"/>
                    </a:lnTo>
                    <a:cubicBezTo>
                      <a:pt x="4918" y="10788"/>
                      <a:pt x="5204" y="10752"/>
                      <a:pt x="5525" y="10740"/>
                    </a:cubicBezTo>
                    <a:lnTo>
                      <a:pt x="5585" y="10740"/>
                    </a:lnTo>
                    <a:lnTo>
                      <a:pt x="5621" y="10704"/>
                    </a:lnTo>
                    <a:cubicBezTo>
                      <a:pt x="5752" y="10597"/>
                      <a:pt x="5894" y="10514"/>
                      <a:pt x="6049" y="10442"/>
                    </a:cubicBezTo>
                    <a:cubicBezTo>
                      <a:pt x="6424" y="10288"/>
                      <a:pt x="6814" y="10210"/>
                      <a:pt x="7219" y="10210"/>
                    </a:cubicBezTo>
                    <a:cubicBezTo>
                      <a:pt x="7624" y="10210"/>
                      <a:pt x="8044" y="10288"/>
                      <a:pt x="8478" y="10442"/>
                    </a:cubicBezTo>
                    <a:lnTo>
                      <a:pt x="8550" y="10466"/>
                    </a:lnTo>
                    <a:lnTo>
                      <a:pt x="8621" y="10431"/>
                    </a:lnTo>
                    <a:cubicBezTo>
                      <a:pt x="8704" y="10371"/>
                      <a:pt x="8788" y="10312"/>
                      <a:pt x="8883" y="10264"/>
                    </a:cubicBezTo>
                    <a:lnTo>
                      <a:pt x="9014" y="10192"/>
                    </a:lnTo>
                    <a:lnTo>
                      <a:pt x="8942" y="10061"/>
                    </a:lnTo>
                    <a:cubicBezTo>
                      <a:pt x="8264" y="8847"/>
                      <a:pt x="8752" y="8454"/>
                      <a:pt x="8788" y="8418"/>
                    </a:cubicBezTo>
                    <a:cubicBezTo>
                      <a:pt x="8800" y="8412"/>
                      <a:pt x="8930" y="8278"/>
                      <a:pt x="9228" y="8278"/>
                    </a:cubicBezTo>
                    <a:cubicBezTo>
                      <a:pt x="9483" y="8278"/>
                      <a:pt x="9861" y="8377"/>
                      <a:pt x="10395" y="8740"/>
                    </a:cubicBezTo>
                    <a:lnTo>
                      <a:pt x="10514" y="8823"/>
                    </a:lnTo>
                    <a:lnTo>
                      <a:pt x="10597" y="8704"/>
                    </a:lnTo>
                    <a:cubicBezTo>
                      <a:pt x="10597" y="8692"/>
                      <a:pt x="10633" y="8645"/>
                      <a:pt x="10693" y="8561"/>
                    </a:cubicBezTo>
                    <a:lnTo>
                      <a:pt x="10752" y="8502"/>
                    </a:lnTo>
                    <a:lnTo>
                      <a:pt x="10716" y="8418"/>
                    </a:lnTo>
                    <a:cubicBezTo>
                      <a:pt x="10359" y="7490"/>
                      <a:pt x="10335" y="6621"/>
                      <a:pt x="10669" y="5835"/>
                    </a:cubicBezTo>
                    <a:cubicBezTo>
                      <a:pt x="10728" y="5668"/>
                      <a:pt x="10824" y="5525"/>
                      <a:pt x="10943" y="5394"/>
                    </a:cubicBezTo>
                    <a:lnTo>
                      <a:pt x="10967" y="5347"/>
                    </a:lnTo>
                    <a:lnTo>
                      <a:pt x="10967" y="5299"/>
                    </a:lnTo>
                    <a:cubicBezTo>
                      <a:pt x="10978" y="4978"/>
                      <a:pt x="11014" y="4692"/>
                      <a:pt x="11050" y="4430"/>
                    </a:cubicBezTo>
                    <a:lnTo>
                      <a:pt x="11074" y="4227"/>
                    </a:lnTo>
                    <a:cubicBezTo>
                      <a:pt x="11145" y="3704"/>
                      <a:pt x="11526" y="3454"/>
                      <a:pt x="11955" y="3192"/>
                    </a:cubicBezTo>
                    <a:cubicBezTo>
                      <a:pt x="12395" y="2930"/>
                      <a:pt x="12848" y="2644"/>
                      <a:pt x="12848" y="2037"/>
                    </a:cubicBezTo>
                    <a:cubicBezTo>
                      <a:pt x="12848" y="1084"/>
                      <a:pt x="11990" y="763"/>
                      <a:pt x="11526" y="715"/>
                    </a:cubicBezTo>
                    <a:cubicBezTo>
                      <a:pt x="10347" y="751"/>
                      <a:pt x="9585" y="1418"/>
                      <a:pt x="9323" y="2608"/>
                    </a:cubicBezTo>
                    <a:cubicBezTo>
                      <a:pt x="9181" y="2180"/>
                      <a:pt x="8978" y="1787"/>
                      <a:pt x="8716" y="1429"/>
                    </a:cubicBezTo>
                    <a:cubicBezTo>
                      <a:pt x="8442" y="1072"/>
                      <a:pt x="8121" y="775"/>
                      <a:pt x="7752" y="537"/>
                    </a:cubicBezTo>
                    <a:cubicBezTo>
                      <a:pt x="7335" y="275"/>
                      <a:pt x="6871" y="96"/>
                      <a:pt x="6395" y="13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4" name="Google Shape;7504;p27"/>
              <p:cNvSpPr/>
              <p:nvPr/>
            </p:nvSpPr>
            <p:spPr>
              <a:xfrm>
                <a:off x="4086225" y="3696425"/>
                <a:ext cx="162225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6942" extrusionOk="0">
                    <a:moveTo>
                      <a:pt x="5786" y="655"/>
                    </a:moveTo>
                    <a:cubicBezTo>
                      <a:pt x="6013" y="965"/>
                      <a:pt x="6108" y="1334"/>
                      <a:pt x="6084" y="1715"/>
                    </a:cubicBezTo>
                    <a:cubicBezTo>
                      <a:pt x="6036" y="2167"/>
                      <a:pt x="5727" y="2572"/>
                      <a:pt x="5191" y="2917"/>
                    </a:cubicBezTo>
                    <a:lnTo>
                      <a:pt x="5001" y="3048"/>
                    </a:lnTo>
                    <a:lnTo>
                      <a:pt x="5179" y="3167"/>
                    </a:lnTo>
                    <a:cubicBezTo>
                      <a:pt x="5191" y="3179"/>
                      <a:pt x="5417" y="3346"/>
                      <a:pt x="5227" y="3846"/>
                    </a:cubicBezTo>
                    <a:cubicBezTo>
                      <a:pt x="5203" y="3917"/>
                      <a:pt x="5155" y="3965"/>
                      <a:pt x="5096" y="3989"/>
                    </a:cubicBezTo>
                    <a:cubicBezTo>
                      <a:pt x="5027" y="4017"/>
                      <a:pt x="4943" y="4029"/>
                      <a:pt x="4851" y="4029"/>
                    </a:cubicBezTo>
                    <a:cubicBezTo>
                      <a:pt x="4476" y="4029"/>
                      <a:pt x="3960" y="3834"/>
                      <a:pt x="3750" y="3739"/>
                    </a:cubicBezTo>
                    <a:lnTo>
                      <a:pt x="3096" y="3441"/>
                    </a:lnTo>
                    <a:lnTo>
                      <a:pt x="3584" y="3977"/>
                    </a:lnTo>
                    <a:cubicBezTo>
                      <a:pt x="3584" y="3977"/>
                      <a:pt x="4143" y="4620"/>
                      <a:pt x="3977" y="5168"/>
                    </a:cubicBezTo>
                    <a:cubicBezTo>
                      <a:pt x="3792" y="4820"/>
                      <a:pt x="3459" y="4445"/>
                      <a:pt x="2923" y="4445"/>
                    </a:cubicBezTo>
                    <a:cubicBezTo>
                      <a:pt x="2835" y="4445"/>
                      <a:pt x="2742" y="4455"/>
                      <a:pt x="2643" y="4477"/>
                    </a:cubicBezTo>
                    <a:cubicBezTo>
                      <a:pt x="2036" y="4620"/>
                      <a:pt x="1357" y="5108"/>
                      <a:pt x="1203" y="5870"/>
                    </a:cubicBezTo>
                    <a:cubicBezTo>
                      <a:pt x="976" y="5989"/>
                      <a:pt x="774" y="6156"/>
                      <a:pt x="607" y="6346"/>
                    </a:cubicBezTo>
                    <a:cubicBezTo>
                      <a:pt x="321" y="5584"/>
                      <a:pt x="333" y="4751"/>
                      <a:pt x="631" y="4001"/>
                    </a:cubicBezTo>
                    <a:cubicBezTo>
                      <a:pt x="702" y="3846"/>
                      <a:pt x="798" y="3691"/>
                      <a:pt x="917" y="3560"/>
                    </a:cubicBezTo>
                    <a:cubicBezTo>
                      <a:pt x="1429" y="2953"/>
                      <a:pt x="2334" y="2655"/>
                      <a:pt x="3215" y="2358"/>
                    </a:cubicBezTo>
                    <a:cubicBezTo>
                      <a:pt x="4298" y="1989"/>
                      <a:pt x="5429" y="1619"/>
                      <a:pt x="5786" y="655"/>
                    </a:cubicBezTo>
                    <a:close/>
                    <a:moveTo>
                      <a:pt x="5632" y="0"/>
                    </a:moveTo>
                    <a:lnTo>
                      <a:pt x="5572" y="286"/>
                    </a:lnTo>
                    <a:cubicBezTo>
                      <a:pt x="5394" y="1322"/>
                      <a:pt x="4286" y="1691"/>
                      <a:pt x="3119" y="2072"/>
                    </a:cubicBezTo>
                    <a:cubicBezTo>
                      <a:pt x="2191" y="2381"/>
                      <a:pt x="1238" y="2691"/>
                      <a:pt x="679" y="3370"/>
                    </a:cubicBezTo>
                    <a:cubicBezTo>
                      <a:pt x="548" y="3524"/>
                      <a:pt x="441" y="3703"/>
                      <a:pt x="357" y="3894"/>
                    </a:cubicBezTo>
                    <a:cubicBezTo>
                      <a:pt x="0" y="4763"/>
                      <a:pt x="12" y="5703"/>
                      <a:pt x="417" y="6703"/>
                    </a:cubicBezTo>
                    <a:lnTo>
                      <a:pt x="512" y="6942"/>
                    </a:lnTo>
                    <a:lnTo>
                      <a:pt x="679" y="6739"/>
                    </a:lnTo>
                    <a:cubicBezTo>
                      <a:pt x="798" y="6584"/>
                      <a:pt x="1095" y="6227"/>
                      <a:pt x="1393" y="6120"/>
                    </a:cubicBezTo>
                    <a:lnTo>
                      <a:pt x="1476" y="6072"/>
                    </a:lnTo>
                    <a:lnTo>
                      <a:pt x="1500" y="5941"/>
                    </a:lnTo>
                    <a:cubicBezTo>
                      <a:pt x="1619" y="5310"/>
                      <a:pt x="2215" y="4894"/>
                      <a:pt x="2715" y="4775"/>
                    </a:cubicBezTo>
                    <a:cubicBezTo>
                      <a:pt x="2790" y="4757"/>
                      <a:pt x="2861" y="4749"/>
                      <a:pt x="2927" y="4749"/>
                    </a:cubicBezTo>
                    <a:cubicBezTo>
                      <a:pt x="3582" y="4749"/>
                      <a:pt x="3799" y="5528"/>
                      <a:pt x="3810" y="5560"/>
                    </a:cubicBezTo>
                    <a:lnTo>
                      <a:pt x="3881" y="5846"/>
                    </a:lnTo>
                    <a:lnTo>
                      <a:pt x="4060" y="5620"/>
                    </a:lnTo>
                    <a:cubicBezTo>
                      <a:pt x="4453" y="5168"/>
                      <a:pt x="4322" y="4608"/>
                      <a:pt x="4096" y="4191"/>
                    </a:cubicBezTo>
                    <a:lnTo>
                      <a:pt x="4096" y="4191"/>
                    </a:lnTo>
                    <a:cubicBezTo>
                      <a:pt x="4327" y="4263"/>
                      <a:pt x="4613" y="4330"/>
                      <a:pt x="4869" y="4330"/>
                    </a:cubicBezTo>
                    <a:cubicBezTo>
                      <a:pt x="4995" y="4330"/>
                      <a:pt x="5113" y="4314"/>
                      <a:pt x="5215" y="4275"/>
                    </a:cubicBezTo>
                    <a:cubicBezTo>
                      <a:pt x="5358" y="4215"/>
                      <a:pt x="5465" y="4096"/>
                      <a:pt x="5513" y="3965"/>
                    </a:cubicBezTo>
                    <a:cubicBezTo>
                      <a:pt x="5679" y="3513"/>
                      <a:pt x="5596" y="3227"/>
                      <a:pt x="5489" y="3084"/>
                    </a:cubicBezTo>
                    <a:cubicBezTo>
                      <a:pt x="6025" y="2691"/>
                      <a:pt x="6322" y="2239"/>
                      <a:pt x="6382" y="1739"/>
                    </a:cubicBezTo>
                    <a:cubicBezTo>
                      <a:pt x="6489" y="905"/>
                      <a:pt x="5858" y="238"/>
                      <a:pt x="5834" y="215"/>
                    </a:cubicBezTo>
                    <a:lnTo>
                      <a:pt x="56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5" name="Google Shape;7505;p27"/>
              <p:cNvSpPr/>
              <p:nvPr/>
            </p:nvSpPr>
            <p:spPr>
              <a:xfrm>
                <a:off x="3886775" y="3898600"/>
                <a:ext cx="170300" cy="15740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6" extrusionOk="0">
                    <a:moveTo>
                      <a:pt x="5194" y="301"/>
                    </a:moveTo>
                    <a:cubicBezTo>
                      <a:pt x="5518" y="301"/>
                      <a:pt x="5842" y="350"/>
                      <a:pt x="6156" y="450"/>
                    </a:cubicBezTo>
                    <a:cubicBezTo>
                      <a:pt x="5918" y="617"/>
                      <a:pt x="5752" y="867"/>
                      <a:pt x="5668" y="1152"/>
                    </a:cubicBezTo>
                    <a:cubicBezTo>
                      <a:pt x="5013" y="1379"/>
                      <a:pt x="4597" y="1998"/>
                      <a:pt x="4478" y="2545"/>
                    </a:cubicBezTo>
                    <a:cubicBezTo>
                      <a:pt x="4311" y="3236"/>
                      <a:pt x="4763" y="3665"/>
                      <a:pt x="5168" y="3867"/>
                    </a:cubicBezTo>
                    <a:cubicBezTo>
                      <a:pt x="5093" y="3891"/>
                      <a:pt x="5016" y="3902"/>
                      <a:pt x="4939" y="3902"/>
                    </a:cubicBezTo>
                    <a:cubicBezTo>
                      <a:pt x="4449" y="3902"/>
                      <a:pt x="3976" y="3474"/>
                      <a:pt x="3966" y="3474"/>
                    </a:cubicBezTo>
                    <a:lnTo>
                      <a:pt x="3430" y="2998"/>
                    </a:lnTo>
                    <a:lnTo>
                      <a:pt x="3727" y="3653"/>
                    </a:lnTo>
                    <a:cubicBezTo>
                      <a:pt x="3847" y="3903"/>
                      <a:pt x="4132" y="4653"/>
                      <a:pt x="3978" y="4986"/>
                    </a:cubicBezTo>
                    <a:cubicBezTo>
                      <a:pt x="3954" y="5058"/>
                      <a:pt x="3906" y="5105"/>
                      <a:pt x="3847" y="5129"/>
                    </a:cubicBezTo>
                    <a:cubicBezTo>
                      <a:pt x="3700" y="5185"/>
                      <a:pt x="3580" y="5205"/>
                      <a:pt x="3485" y="5205"/>
                    </a:cubicBezTo>
                    <a:cubicBezTo>
                      <a:pt x="3257" y="5205"/>
                      <a:pt x="3168" y="5090"/>
                      <a:pt x="3168" y="5081"/>
                    </a:cubicBezTo>
                    <a:lnTo>
                      <a:pt x="3049" y="4891"/>
                    </a:lnTo>
                    <a:lnTo>
                      <a:pt x="2918" y="5081"/>
                    </a:lnTo>
                    <a:cubicBezTo>
                      <a:pt x="2561" y="5629"/>
                      <a:pt x="2156" y="5939"/>
                      <a:pt x="1703" y="5986"/>
                    </a:cubicBezTo>
                    <a:cubicBezTo>
                      <a:pt x="1670" y="5989"/>
                      <a:pt x="1636" y="5990"/>
                      <a:pt x="1602" y="5990"/>
                    </a:cubicBezTo>
                    <a:cubicBezTo>
                      <a:pt x="1265" y="5990"/>
                      <a:pt x="925" y="5883"/>
                      <a:pt x="644" y="5689"/>
                    </a:cubicBezTo>
                    <a:cubicBezTo>
                      <a:pt x="1620" y="5332"/>
                      <a:pt x="1989" y="4200"/>
                      <a:pt x="2346" y="3105"/>
                    </a:cubicBezTo>
                    <a:cubicBezTo>
                      <a:pt x="2644" y="2224"/>
                      <a:pt x="2942" y="1295"/>
                      <a:pt x="3561" y="795"/>
                    </a:cubicBezTo>
                    <a:cubicBezTo>
                      <a:pt x="3692" y="688"/>
                      <a:pt x="3835" y="605"/>
                      <a:pt x="3989" y="533"/>
                    </a:cubicBezTo>
                    <a:cubicBezTo>
                      <a:pt x="4376" y="380"/>
                      <a:pt x="4784" y="301"/>
                      <a:pt x="5194" y="301"/>
                    </a:cubicBezTo>
                    <a:close/>
                    <a:moveTo>
                      <a:pt x="5165" y="1"/>
                    </a:moveTo>
                    <a:cubicBezTo>
                      <a:pt x="4722" y="1"/>
                      <a:pt x="4293" y="87"/>
                      <a:pt x="3882" y="259"/>
                    </a:cubicBezTo>
                    <a:cubicBezTo>
                      <a:pt x="3704" y="331"/>
                      <a:pt x="3537" y="438"/>
                      <a:pt x="3382" y="569"/>
                    </a:cubicBezTo>
                    <a:cubicBezTo>
                      <a:pt x="2704" y="1129"/>
                      <a:pt x="2382" y="2081"/>
                      <a:pt x="2073" y="3010"/>
                    </a:cubicBezTo>
                    <a:cubicBezTo>
                      <a:pt x="1680" y="4189"/>
                      <a:pt x="1311" y="5284"/>
                      <a:pt x="287" y="5474"/>
                    </a:cubicBezTo>
                    <a:lnTo>
                      <a:pt x="1" y="5522"/>
                    </a:lnTo>
                    <a:lnTo>
                      <a:pt x="203" y="5724"/>
                    </a:lnTo>
                    <a:cubicBezTo>
                      <a:pt x="239" y="5760"/>
                      <a:pt x="810" y="6296"/>
                      <a:pt x="1561" y="6296"/>
                    </a:cubicBezTo>
                    <a:cubicBezTo>
                      <a:pt x="1620" y="6296"/>
                      <a:pt x="1680" y="6296"/>
                      <a:pt x="1739" y="6284"/>
                    </a:cubicBezTo>
                    <a:cubicBezTo>
                      <a:pt x="2239" y="6224"/>
                      <a:pt x="2692" y="5927"/>
                      <a:pt x="3073" y="5391"/>
                    </a:cubicBezTo>
                    <a:cubicBezTo>
                      <a:pt x="3163" y="5447"/>
                      <a:pt x="3298" y="5498"/>
                      <a:pt x="3483" y="5498"/>
                    </a:cubicBezTo>
                    <a:cubicBezTo>
                      <a:pt x="3614" y="5498"/>
                      <a:pt x="3771" y="5472"/>
                      <a:pt x="3954" y="5403"/>
                    </a:cubicBezTo>
                    <a:cubicBezTo>
                      <a:pt x="4097" y="5355"/>
                      <a:pt x="4204" y="5248"/>
                      <a:pt x="4263" y="5105"/>
                    </a:cubicBezTo>
                    <a:cubicBezTo>
                      <a:pt x="4394" y="4796"/>
                      <a:pt x="4299" y="4331"/>
                      <a:pt x="4180" y="3986"/>
                    </a:cubicBezTo>
                    <a:lnTo>
                      <a:pt x="4180" y="3986"/>
                    </a:lnTo>
                    <a:cubicBezTo>
                      <a:pt x="4406" y="4109"/>
                      <a:pt x="4678" y="4204"/>
                      <a:pt x="4952" y="4204"/>
                    </a:cubicBezTo>
                    <a:cubicBezTo>
                      <a:pt x="5182" y="4204"/>
                      <a:pt x="5414" y="4136"/>
                      <a:pt x="5621" y="3962"/>
                    </a:cubicBezTo>
                    <a:lnTo>
                      <a:pt x="5835" y="3772"/>
                    </a:lnTo>
                    <a:lnTo>
                      <a:pt x="5561" y="3700"/>
                    </a:lnTo>
                    <a:cubicBezTo>
                      <a:pt x="5513" y="3688"/>
                      <a:pt x="4585" y="3427"/>
                      <a:pt x="4775" y="2617"/>
                    </a:cubicBezTo>
                    <a:cubicBezTo>
                      <a:pt x="4882" y="2129"/>
                      <a:pt x="5263" y="1569"/>
                      <a:pt x="5859" y="1414"/>
                    </a:cubicBezTo>
                    <a:lnTo>
                      <a:pt x="5966" y="1379"/>
                    </a:lnTo>
                    <a:lnTo>
                      <a:pt x="5966" y="1271"/>
                    </a:lnTo>
                    <a:cubicBezTo>
                      <a:pt x="5966" y="1057"/>
                      <a:pt x="6192" y="783"/>
                      <a:pt x="6573" y="521"/>
                    </a:cubicBezTo>
                    <a:lnTo>
                      <a:pt x="6811" y="355"/>
                    </a:lnTo>
                    <a:lnTo>
                      <a:pt x="6537" y="259"/>
                    </a:lnTo>
                    <a:cubicBezTo>
                      <a:pt x="6067" y="87"/>
                      <a:pt x="5609" y="1"/>
                      <a:pt x="5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6" name="Google Shape;7506;p27"/>
              <p:cNvSpPr/>
              <p:nvPr/>
            </p:nvSpPr>
            <p:spPr>
              <a:xfrm>
                <a:off x="4018650" y="3844875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4223" y="0"/>
                    </a:moveTo>
                    <a:cubicBezTo>
                      <a:pt x="4170" y="0"/>
                      <a:pt x="4120" y="9"/>
                      <a:pt x="4072" y="27"/>
                    </a:cubicBezTo>
                    <a:lnTo>
                      <a:pt x="4037" y="39"/>
                    </a:lnTo>
                    <a:cubicBezTo>
                      <a:pt x="3715" y="158"/>
                      <a:pt x="3417" y="503"/>
                      <a:pt x="3251" y="706"/>
                    </a:cubicBezTo>
                    <a:cubicBezTo>
                      <a:pt x="3191" y="789"/>
                      <a:pt x="3155" y="861"/>
                      <a:pt x="3155" y="861"/>
                    </a:cubicBezTo>
                    <a:cubicBezTo>
                      <a:pt x="2593" y="475"/>
                      <a:pt x="2183" y="364"/>
                      <a:pt x="1897" y="364"/>
                    </a:cubicBezTo>
                    <a:cubicBezTo>
                      <a:pt x="1547" y="364"/>
                      <a:pt x="1384" y="530"/>
                      <a:pt x="1358" y="563"/>
                    </a:cubicBezTo>
                    <a:cubicBezTo>
                      <a:pt x="1310" y="611"/>
                      <a:pt x="762" y="1051"/>
                      <a:pt x="1477" y="2373"/>
                    </a:cubicBezTo>
                    <a:cubicBezTo>
                      <a:pt x="1477" y="2373"/>
                      <a:pt x="1358" y="2444"/>
                      <a:pt x="1203" y="2551"/>
                    </a:cubicBezTo>
                    <a:cubicBezTo>
                      <a:pt x="929" y="2742"/>
                      <a:pt x="536" y="3075"/>
                      <a:pt x="536" y="3420"/>
                    </a:cubicBezTo>
                    <a:cubicBezTo>
                      <a:pt x="536" y="3456"/>
                      <a:pt x="536" y="3492"/>
                      <a:pt x="548" y="3528"/>
                    </a:cubicBezTo>
                    <a:cubicBezTo>
                      <a:pt x="679" y="4099"/>
                      <a:pt x="1679" y="4873"/>
                      <a:pt x="1679" y="4873"/>
                    </a:cubicBezTo>
                    <a:cubicBezTo>
                      <a:pt x="1679" y="4873"/>
                      <a:pt x="0" y="5968"/>
                      <a:pt x="965" y="7135"/>
                    </a:cubicBezTo>
                    <a:cubicBezTo>
                      <a:pt x="1399" y="7660"/>
                      <a:pt x="1717" y="7838"/>
                      <a:pt x="1946" y="7838"/>
                    </a:cubicBezTo>
                    <a:cubicBezTo>
                      <a:pt x="2227" y="7838"/>
                      <a:pt x="2376" y="7572"/>
                      <a:pt x="2441" y="7350"/>
                    </a:cubicBezTo>
                    <a:cubicBezTo>
                      <a:pt x="2520" y="7075"/>
                      <a:pt x="2712" y="6878"/>
                      <a:pt x="3097" y="6878"/>
                    </a:cubicBezTo>
                    <a:cubicBezTo>
                      <a:pt x="3296" y="6878"/>
                      <a:pt x="3546" y="6930"/>
                      <a:pt x="3858" y="7052"/>
                    </a:cubicBezTo>
                    <a:cubicBezTo>
                      <a:pt x="3858" y="7052"/>
                      <a:pt x="4580" y="7539"/>
                      <a:pt x="5475" y="7539"/>
                    </a:cubicBezTo>
                    <a:cubicBezTo>
                      <a:pt x="5993" y="7539"/>
                      <a:pt x="6568" y="7376"/>
                      <a:pt x="7096" y="6861"/>
                    </a:cubicBezTo>
                    <a:cubicBezTo>
                      <a:pt x="8632" y="5564"/>
                      <a:pt x="7585" y="3647"/>
                      <a:pt x="7585" y="3647"/>
                    </a:cubicBezTo>
                    <a:cubicBezTo>
                      <a:pt x="7311" y="2706"/>
                      <a:pt x="7596" y="2349"/>
                      <a:pt x="8013" y="2277"/>
                    </a:cubicBezTo>
                    <a:cubicBezTo>
                      <a:pt x="8430" y="2194"/>
                      <a:pt x="9013" y="1849"/>
                      <a:pt x="7942" y="789"/>
                    </a:cubicBezTo>
                    <a:cubicBezTo>
                      <a:pt x="7668" y="515"/>
                      <a:pt x="7382" y="413"/>
                      <a:pt x="7109" y="413"/>
                    </a:cubicBezTo>
                    <a:cubicBezTo>
                      <a:pt x="6313" y="413"/>
                      <a:pt x="5620" y="1277"/>
                      <a:pt x="5620" y="1277"/>
                    </a:cubicBezTo>
                    <a:cubicBezTo>
                      <a:pt x="5620" y="1277"/>
                      <a:pt x="4941" y="206"/>
                      <a:pt x="4382" y="27"/>
                    </a:cubicBezTo>
                    <a:cubicBezTo>
                      <a:pt x="4328" y="9"/>
                      <a:pt x="4275" y="0"/>
                      <a:pt x="4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7" name="Google Shape;7507;p27"/>
              <p:cNvSpPr/>
              <p:nvPr/>
            </p:nvSpPr>
            <p:spPr>
              <a:xfrm>
                <a:off x="40281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3840" y="283"/>
                    </a:moveTo>
                    <a:cubicBezTo>
                      <a:pt x="3879" y="283"/>
                      <a:pt x="3917" y="289"/>
                      <a:pt x="3953" y="301"/>
                    </a:cubicBezTo>
                    <a:cubicBezTo>
                      <a:pt x="4370" y="444"/>
                      <a:pt x="4929" y="1206"/>
                      <a:pt x="5108" y="1492"/>
                    </a:cubicBezTo>
                    <a:lnTo>
                      <a:pt x="5215" y="1670"/>
                    </a:lnTo>
                    <a:lnTo>
                      <a:pt x="5346" y="1504"/>
                    </a:lnTo>
                    <a:cubicBezTo>
                      <a:pt x="5358" y="1504"/>
                      <a:pt x="5977" y="730"/>
                      <a:pt x="6680" y="694"/>
                    </a:cubicBezTo>
                    <a:cubicBezTo>
                      <a:pt x="6693" y="694"/>
                      <a:pt x="6707" y="693"/>
                      <a:pt x="6720" y="693"/>
                    </a:cubicBezTo>
                    <a:cubicBezTo>
                      <a:pt x="7003" y="693"/>
                      <a:pt x="7272" y="812"/>
                      <a:pt x="7454" y="1027"/>
                    </a:cubicBezTo>
                    <a:cubicBezTo>
                      <a:pt x="8013" y="1587"/>
                      <a:pt x="8037" y="1873"/>
                      <a:pt x="8001" y="1992"/>
                    </a:cubicBezTo>
                    <a:cubicBezTo>
                      <a:pt x="7954" y="2170"/>
                      <a:pt x="7704" y="2242"/>
                      <a:pt x="7596" y="2254"/>
                    </a:cubicBezTo>
                    <a:cubicBezTo>
                      <a:pt x="7382" y="2290"/>
                      <a:pt x="7192" y="2420"/>
                      <a:pt x="7073" y="2599"/>
                    </a:cubicBezTo>
                    <a:cubicBezTo>
                      <a:pt x="6906" y="2873"/>
                      <a:pt x="6906" y="3278"/>
                      <a:pt x="7049" y="3825"/>
                    </a:cubicBezTo>
                    <a:lnTo>
                      <a:pt x="7073" y="3861"/>
                    </a:lnTo>
                    <a:cubicBezTo>
                      <a:pt x="7108" y="3933"/>
                      <a:pt x="8037" y="5683"/>
                      <a:pt x="6608" y="6897"/>
                    </a:cubicBezTo>
                    <a:cubicBezTo>
                      <a:pt x="6116" y="7376"/>
                      <a:pt x="5580" y="7529"/>
                      <a:pt x="5097" y="7529"/>
                    </a:cubicBezTo>
                    <a:cubicBezTo>
                      <a:pt x="4270" y="7529"/>
                      <a:pt x="3598" y="7082"/>
                      <a:pt x="3560" y="7052"/>
                    </a:cubicBezTo>
                    <a:lnTo>
                      <a:pt x="3525" y="7040"/>
                    </a:lnTo>
                    <a:cubicBezTo>
                      <a:pt x="3206" y="6920"/>
                      <a:pt x="2938" y="6858"/>
                      <a:pt x="2713" y="6858"/>
                    </a:cubicBezTo>
                    <a:cubicBezTo>
                      <a:pt x="2559" y="6858"/>
                      <a:pt x="2426" y="6887"/>
                      <a:pt x="2310" y="6945"/>
                    </a:cubicBezTo>
                    <a:cubicBezTo>
                      <a:pt x="2108" y="7040"/>
                      <a:pt x="1965" y="7219"/>
                      <a:pt x="1917" y="7433"/>
                    </a:cubicBezTo>
                    <a:cubicBezTo>
                      <a:pt x="1881" y="7540"/>
                      <a:pt x="1798" y="7778"/>
                      <a:pt x="1620" y="7814"/>
                    </a:cubicBezTo>
                    <a:cubicBezTo>
                      <a:pt x="1604" y="7817"/>
                      <a:pt x="1587" y="7819"/>
                      <a:pt x="1567" y="7819"/>
                    </a:cubicBezTo>
                    <a:cubicBezTo>
                      <a:pt x="1421" y="7819"/>
                      <a:pt x="1154" y="7717"/>
                      <a:pt x="703" y="7171"/>
                    </a:cubicBezTo>
                    <a:cubicBezTo>
                      <a:pt x="500" y="6957"/>
                      <a:pt x="405" y="6659"/>
                      <a:pt x="453" y="6373"/>
                    </a:cubicBezTo>
                    <a:cubicBezTo>
                      <a:pt x="548" y="5683"/>
                      <a:pt x="1370" y="5123"/>
                      <a:pt x="1381" y="5123"/>
                    </a:cubicBezTo>
                    <a:lnTo>
                      <a:pt x="1548" y="5016"/>
                    </a:lnTo>
                    <a:lnTo>
                      <a:pt x="1381" y="4885"/>
                    </a:lnTo>
                    <a:cubicBezTo>
                      <a:pt x="1119" y="4683"/>
                      <a:pt x="405" y="4052"/>
                      <a:pt x="310" y="3623"/>
                    </a:cubicBezTo>
                    <a:cubicBezTo>
                      <a:pt x="310" y="3599"/>
                      <a:pt x="310" y="3575"/>
                      <a:pt x="310" y="3552"/>
                    </a:cubicBezTo>
                    <a:cubicBezTo>
                      <a:pt x="310" y="3349"/>
                      <a:pt x="524" y="3075"/>
                      <a:pt x="917" y="2813"/>
                    </a:cubicBezTo>
                    <a:cubicBezTo>
                      <a:pt x="1000" y="2754"/>
                      <a:pt x="1084" y="2694"/>
                      <a:pt x="1167" y="2647"/>
                    </a:cubicBezTo>
                    <a:lnTo>
                      <a:pt x="1310" y="2575"/>
                    </a:lnTo>
                    <a:lnTo>
                      <a:pt x="1227" y="2444"/>
                    </a:lnTo>
                    <a:cubicBezTo>
                      <a:pt x="560" y="1218"/>
                      <a:pt x="1036" y="837"/>
                      <a:pt x="1084" y="801"/>
                    </a:cubicBezTo>
                    <a:cubicBezTo>
                      <a:pt x="1191" y="705"/>
                      <a:pt x="1327" y="657"/>
                      <a:pt x="1466" y="657"/>
                    </a:cubicBezTo>
                    <a:cubicBezTo>
                      <a:pt x="1481" y="657"/>
                      <a:pt x="1497" y="657"/>
                      <a:pt x="1512" y="658"/>
                    </a:cubicBezTo>
                    <a:cubicBezTo>
                      <a:pt x="1774" y="658"/>
                      <a:pt x="2155" y="754"/>
                      <a:pt x="2679" y="1099"/>
                    </a:cubicBezTo>
                    <a:lnTo>
                      <a:pt x="2810" y="1182"/>
                    </a:lnTo>
                    <a:lnTo>
                      <a:pt x="2894" y="1063"/>
                    </a:lnTo>
                    <a:cubicBezTo>
                      <a:pt x="2894" y="1063"/>
                      <a:pt x="2929" y="1004"/>
                      <a:pt x="2989" y="920"/>
                    </a:cubicBezTo>
                    <a:cubicBezTo>
                      <a:pt x="3108" y="777"/>
                      <a:pt x="3405" y="420"/>
                      <a:pt x="3703" y="313"/>
                    </a:cubicBezTo>
                    <a:lnTo>
                      <a:pt x="3727" y="301"/>
                    </a:lnTo>
                    <a:cubicBezTo>
                      <a:pt x="3763" y="289"/>
                      <a:pt x="3801" y="283"/>
                      <a:pt x="3840" y="283"/>
                    </a:cubicBezTo>
                    <a:close/>
                    <a:moveTo>
                      <a:pt x="3847" y="1"/>
                    </a:moveTo>
                    <a:cubicBezTo>
                      <a:pt x="3781" y="1"/>
                      <a:pt x="3715" y="9"/>
                      <a:pt x="3656" y="27"/>
                    </a:cubicBezTo>
                    <a:lnTo>
                      <a:pt x="3608" y="51"/>
                    </a:lnTo>
                    <a:cubicBezTo>
                      <a:pt x="3251" y="170"/>
                      <a:pt x="2917" y="551"/>
                      <a:pt x="2751" y="754"/>
                    </a:cubicBezTo>
                    <a:lnTo>
                      <a:pt x="2727" y="789"/>
                    </a:lnTo>
                    <a:cubicBezTo>
                      <a:pt x="2205" y="451"/>
                      <a:pt x="1803" y="350"/>
                      <a:pt x="1510" y="350"/>
                    </a:cubicBezTo>
                    <a:cubicBezTo>
                      <a:pt x="1101" y="350"/>
                      <a:pt x="902" y="547"/>
                      <a:pt x="881" y="575"/>
                    </a:cubicBezTo>
                    <a:cubicBezTo>
                      <a:pt x="810" y="635"/>
                      <a:pt x="215" y="1135"/>
                      <a:pt x="893" y="2456"/>
                    </a:cubicBezTo>
                    <a:cubicBezTo>
                      <a:pt x="858" y="2480"/>
                      <a:pt x="798" y="2516"/>
                      <a:pt x="738" y="2563"/>
                    </a:cubicBezTo>
                    <a:cubicBezTo>
                      <a:pt x="405" y="2790"/>
                      <a:pt x="0" y="3159"/>
                      <a:pt x="0" y="3552"/>
                    </a:cubicBezTo>
                    <a:cubicBezTo>
                      <a:pt x="0" y="3599"/>
                      <a:pt x="0" y="3647"/>
                      <a:pt x="12" y="3694"/>
                    </a:cubicBezTo>
                    <a:cubicBezTo>
                      <a:pt x="119" y="4183"/>
                      <a:pt x="750" y="4754"/>
                      <a:pt x="1048" y="5004"/>
                    </a:cubicBezTo>
                    <a:cubicBezTo>
                      <a:pt x="774" y="5218"/>
                      <a:pt x="238" y="5719"/>
                      <a:pt x="143" y="6338"/>
                    </a:cubicBezTo>
                    <a:cubicBezTo>
                      <a:pt x="96" y="6707"/>
                      <a:pt x="215" y="7088"/>
                      <a:pt x="465" y="7373"/>
                    </a:cubicBezTo>
                    <a:cubicBezTo>
                      <a:pt x="881" y="7885"/>
                      <a:pt x="1250" y="8135"/>
                      <a:pt x="1560" y="8135"/>
                    </a:cubicBezTo>
                    <a:cubicBezTo>
                      <a:pt x="1596" y="8135"/>
                      <a:pt x="1631" y="8124"/>
                      <a:pt x="1667" y="8124"/>
                    </a:cubicBezTo>
                    <a:cubicBezTo>
                      <a:pt x="1917" y="8064"/>
                      <a:pt x="2108" y="7850"/>
                      <a:pt x="2203" y="7528"/>
                    </a:cubicBezTo>
                    <a:cubicBezTo>
                      <a:pt x="2239" y="7397"/>
                      <a:pt x="2322" y="7290"/>
                      <a:pt x="2441" y="7231"/>
                    </a:cubicBezTo>
                    <a:cubicBezTo>
                      <a:pt x="2518" y="7190"/>
                      <a:pt x="2614" y="7170"/>
                      <a:pt x="2728" y="7170"/>
                    </a:cubicBezTo>
                    <a:cubicBezTo>
                      <a:pt x="2911" y="7170"/>
                      <a:pt x="3140" y="7223"/>
                      <a:pt x="3405" y="7326"/>
                    </a:cubicBezTo>
                    <a:cubicBezTo>
                      <a:pt x="3522" y="7399"/>
                      <a:pt x="4241" y="7831"/>
                      <a:pt x="5110" y="7831"/>
                    </a:cubicBezTo>
                    <a:cubicBezTo>
                      <a:pt x="5655" y="7831"/>
                      <a:pt x="6259" y="7661"/>
                      <a:pt x="6811" y="7123"/>
                    </a:cubicBezTo>
                    <a:cubicBezTo>
                      <a:pt x="8347" y="5826"/>
                      <a:pt x="7442" y="3944"/>
                      <a:pt x="7346" y="3742"/>
                    </a:cubicBezTo>
                    <a:cubicBezTo>
                      <a:pt x="7215" y="3290"/>
                      <a:pt x="7215" y="2956"/>
                      <a:pt x="7335" y="2766"/>
                    </a:cubicBezTo>
                    <a:cubicBezTo>
                      <a:pt x="7406" y="2659"/>
                      <a:pt x="7525" y="2575"/>
                      <a:pt x="7656" y="2563"/>
                    </a:cubicBezTo>
                    <a:cubicBezTo>
                      <a:pt x="8001" y="2492"/>
                      <a:pt x="8228" y="2325"/>
                      <a:pt x="8299" y="2087"/>
                    </a:cubicBezTo>
                    <a:cubicBezTo>
                      <a:pt x="8394" y="1754"/>
                      <a:pt x="8192" y="1349"/>
                      <a:pt x="7668" y="825"/>
                    </a:cubicBezTo>
                    <a:cubicBezTo>
                      <a:pt x="7424" y="559"/>
                      <a:pt x="7086" y="406"/>
                      <a:pt x="6733" y="406"/>
                    </a:cubicBezTo>
                    <a:cubicBezTo>
                      <a:pt x="6707" y="406"/>
                      <a:pt x="6682" y="407"/>
                      <a:pt x="6656" y="408"/>
                    </a:cubicBezTo>
                    <a:cubicBezTo>
                      <a:pt x="6037" y="432"/>
                      <a:pt x="5501" y="920"/>
                      <a:pt x="5251" y="1182"/>
                    </a:cubicBezTo>
                    <a:cubicBezTo>
                      <a:pt x="5037" y="861"/>
                      <a:pt x="4513" y="182"/>
                      <a:pt x="4048" y="27"/>
                    </a:cubicBezTo>
                    <a:cubicBezTo>
                      <a:pt x="3983" y="9"/>
                      <a:pt x="3914" y="1"/>
                      <a:pt x="3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8" name="Google Shape;7508;p27"/>
              <p:cNvSpPr/>
              <p:nvPr/>
            </p:nvSpPr>
            <p:spPr>
              <a:xfrm>
                <a:off x="4247550" y="34743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3747" y="309"/>
                    </a:moveTo>
                    <a:cubicBezTo>
                      <a:pt x="4783" y="309"/>
                      <a:pt x="5873" y="837"/>
                      <a:pt x="6906" y="1869"/>
                    </a:cubicBezTo>
                    <a:cubicBezTo>
                      <a:pt x="8346" y="3334"/>
                      <a:pt x="9097" y="5263"/>
                      <a:pt x="9097" y="7632"/>
                    </a:cubicBezTo>
                    <a:cubicBezTo>
                      <a:pt x="8835" y="7799"/>
                      <a:pt x="8608" y="8001"/>
                      <a:pt x="8406" y="8227"/>
                    </a:cubicBezTo>
                    <a:cubicBezTo>
                      <a:pt x="8085" y="6727"/>
                      <a:pt x="7418" y="4798"/>
                      <a:pt x="6049" y="3489"/>
                    </a:cubicBezTo>
                    <a:cubicBezTo>
                      <a:pt x="5572" y="3036"/>
                      <a:pt x="5096" y="2810"/>
                      <a:pt x="4632" y="2810"/>
                    </a:cubicBezTo>
                    <a:cubicBezTo>
                      <a:pt x="4513" y="2810"/>
                      <a:pt x="4394" y="2822"/>
                      <a:pt x="4275" y="2858"/>
                    </a:cubicBezTo>
                    <a:lnTo>
                      <a:pt x="4132" y="2893"/>
                    </a:lnTo>
                    <a:lnTo>
                      <a:pt x="4167" y="3048"/>
                    </a:lnTo>
                    <a:cubicBezTo>
                      <a:pt x="4441" y="4132"/>
                      <a:pt x="3715" y="5215"/>
                      <a:pt x="2608" y="5382"/>
                    </a:cubicBezTo>
                    <a:cubicBezTo>
                      <a:pt x="2507" y="5398"/>
                      <a:pt x="2406" y="5406"/>
                      <a:pt x="2307" y="5406"/>
                    </a:cubicBezTo>
                    <a:cubicBezTo>
                      <a:pt x="1324" y="5406"/>
                      <a:pt x="483" y="4626"/>
                      <a:pt x="429" y="3620"/>
                    </a:cubicBezTo>
                    <a:lnTo>
                      <a:pt x="417" y="3477"/>
                    </a:lnTo>
                    <a:cubicBezTo>
                      <a:pt x="381" y="2584"/>
                      <a:pt x="1191" y="1215"/>
                      <a:pt x="2417" y="619"/>
                    </a:cubicBezTo>
                    <a:cubicBezTo>
                      <a:pt x="2844" y="411"/>
                      <a:pt x="3290" y="309"/>
                      <a:pt x="3747" y="309"/>
                    </a:cubicBezTo>
                    <a:close/>
                    <a:moveTo>
                      <a:pt x="3769" y="1"/>
                    </a:moveTo>
                    <a:cubicBezTo>
                      <a:pt x="3149" y="1"/>
                      <a:pt x="2643" y="172"/>
                      <a:pt x="2286" y="345"/>
                    </a:cubicBezTo>
                    <a:cubicBezTo>
                      <a:pt x="857" y="1048"/>
                      <a:pt x="0" y="2643"/>
                      <a:pt x="131" y="3632"/>
                    </a:cubicBezTo>
                    <a:lnTo>
                      <a:pt x="143" y="3763"/>
                    </a:lnTo>
                    <a:cubicBezTo>
                      <a:pt x="284" y="4881"/>
                      <a:pt x="1238" y="5703"/>
                      <a:pt x="2335" y="5703"/>
                    </a:cubicBezTo>
                    <a:cubicBezTo>
                      <a:pt x="2441" y="5703"/>
                      <a:pt x="2548" y="5695"/>
                      <a:pt x="2655" y="5679"/>
                    </a:cubicBezTo>
                    <a:cubicBezTo>
                      <a:pt x="3882" y="5501"/>
                      <a:pt x="4715" y="4334"/>
                      <a:pt x="4489" y="3120"/>
                    </a:cubicBezTo>
                    <a:cubicBezTo>
                      <a:pt x="4532" y="3115"/>
                      <a:pt x="4575" y="3112"/>
                      <a:pt x="4618" y="3112"/>
                    </a:cubicBezTo>
                    <a:cubicBezTo>
                      <a:pt x="5008" y="3112"/>
                      <a:pt x="5417" y="3306"/>
                      <a:pt x="5846" y="3703"/>
                    </a:cubicBezTo>
                    <a:cubicBezTo>
                      <a:pt x="7251" y="5048"/>
                      <a:pt x="7882" y="7108"/>
                      <a:pt x="8168" y="8596"/>
                    </a:cubicBezTo>
                    <a:lnTo>
                      <a:pt x="8239" y="8930"/>
                    </a:lnTo>
                    <a:lnTo>
                      <a:pt x="8442" y="8656"/>
                    </a:lnTo>
                    <a:cubicBezTo>
                      <a:pt x="8692" y="8335"/>
                      <a:pt x="8989" y="8049"/>
                      <a:pt x="9335" y="7834"/>
                    </a:cubicBezTo>
                    <a:lnTo>
                      <a:pt x="9394" y="7787"/>
                    </a:lnTo>
                    <a:lnTo>
                      <a:pt x="9394" y="7703"/>
                    </a:lnTo>
                    <a:cubicBezTo>
                      <a:pt x="9418" y="5227"/>
                      <a:pt x="8644" y="3179"/>
                      <a:pt x="7120" y="1655"/>
                    </a:cubicBezTo>
                    <a:cubicBezTo>
                      <a:pt x="5837" y="372"/>
                      <a:pt x="4680" y="1"/>
                      <a:pt x="37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9" name="Google Shape;7509;p27"/>
              <p:cNvSpPr/>
              <p:nvPr/>
            </p:nvSpPr>
            <p:spPr>
              <a:xfrm>
                <a:off x="4617525" y="3833025"/>
                <a:ext cx="235475" cy="2322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9288" extrusionOk="0">
                    <a:moveTo>
                      <a:pt x="1310" y="311"/>
                    </a:moveTo>
                    <a:cubicBezTo>
                      <a:pt x="3680" y="311"/>
                      <a:pt x="5620" y="1049"/>
                      <a:pt x="7073" y="2501"/>
                    </a:cubicBezTo>
                    <a:cubicBezTo>
                      <a:pt x="8561" y="3990"/>
                      <a:pt x="9014" y="5585"/>
                      <a:pt x="8323" y="6990"/>
                    </a:cubicBezTo>
                    <a:cubicBezTo>
                      <a:pt x="7729" y="8179"/>
                      <a:pt x="6415" y="8991"/>
                      <a:pt x="5522" y="8991"/>
                    </a:cubicBezTo>
                    <a:cubicBezTo>
                      <a:pt x="5503" y="8991"/>
                      <a:pt x="5484" y="8991"/>
                      <a:pt x="5466" y="8990"/>
                    </a:cubicBezTo>
                    <a:lnTo>
                      <a:pt x="5335" y="8967"/>
                    </a:lnTo>
                    <a:cubicBezTo>
                      <a:pt x="4227" y="8895"/>
                      <a:pt x="3406" y="7895"/>
                      <a:pt x="3573" y="6788"/>
                    </a:cubicBezTo>
                    <a:cubicBezTo>
                      <a:pt x="3715" y="5841"/>
                      <a:pt x="4528" y="5181"/>
                      <a:pt x="5438" y="5181"/>
                    </a:cubicBezTo>
                    <a:cubicBezTo>
                      <a:pt x="5592" y="5181"/>
                      <a:pt x="5749" y="5200"/>
                      <a:pt x="5906" y="5240"/>
                    </a:cubicBezTo>
                    <a:lnTo>
                      <a:pt x="6049" y="5276"/>
                    </a:lnTo>
                    <a:lnTo>
                      <a:pt x="6085" y="5121"/>
                    </a:lnTo>
                    <a:cubicBezTo>
                      <a:pt x="6240" y="4537"/>
                      <a:pt x="6025" y="3942"/>
                      <a:pt x="5454" y="3347"/>
                    </a:cubicBezTo>
                    <a:cubicBezTo>
                      <a:pt x="4156" y="1978"/>
                      <a:pt x="2215" y="1311"/>
                      <a:pt x="715" y="1001"/>
                    </a:cubicBezTo>
                    <a:cubicBezTo>
                      <a:pt x="953" y="787"/>
                      <a:pt x="1144" y="561"/>
                      <a:pt x="1310" y="311"/>
                    </a:cubicBezTo>
                    <a:close/>
                    <a:moveTo>
                      <a:pt x="1337" y="1"/>
                    </a:moveTo>
                    <a:cubicBezTo>
                      <a:pt x="1301" y="1"/>
                      <a:pt x="1264" y="1"/>
                      <a:pt x="1227" y="1"/>
                    </a:cubicBezTo>
                    <a:lnTo>
                      <a:pt x="1144" y="1"/>
                    </a:lnTo>
                    <a:lnTo>
                      <a:pt x="1096" y="73"/>
                    </a:lnTo>
                    <a:cubicBezTo>
                      <a:pt x="882" y="418"/>
                      <a:pt x="596" y="716"/>
                      <a:pt x="275" y="966"/>
                    </a:cubicBezTo>
                    <a:lnTo>
                      <a:pt x="1" y="1168"/>
                    </a:lnTo>
                    <a:lnTo>
                      <a:pt x="334" y="1227"/>
                    </a:lnTo>
                    <a:cubicBezTo>
                      <a:pt x="1822" y="1513"/>
                      <a:pt x="3882" y="2144"/>
                      <a:pt x="5228" y="3549"/>
                    </a:cubicBezTo>
                    <a:cubicBezTo>
                      <a:pt x="5668" y="4025"/>
                      <a:pt x="5870" y="4478"/>
                      <a:pt x="5823" y="4907"/>
                    </a:cubicBezTo>
                    <a:cubicBezTo>
                      <a:pt x="5693" y="4884"/>
                      <a:pt x="5564" y="4873"/>
                      <a:pt x="5437" y="4873"/>
                    </a:cubicBezTo>
                    <a:cubicBezTo>
                      <a:pt x="4363" y="4873"/>
                      <a:pt x="3423" y="5654"/>
                      <a:pt x="3263" y="6740"/>
                    </a:cubicBezTo>
                    <a:cubicBezTo>
                      <a:pt x="3084" y="7966"/>
                      <a:pt x="3942" y="9098"/>
                      <a:pt x="5180" y="9252"/>
                    </a:cubicBezTo>
                    <a:lnTo>
                      <a:pt x="5299" y="9276"/>
                    </a:lnTo>
                    <a:cubicBezTo>
                      <a:pt x="5370" y="9276"/>
                      <a:pt x="5442" y="9276"/>
                      <a:pt x="5513" y="9288"/>
                    </a:cubicBezTo>
                    <a:cubicBezTo>
                      <a:pt x="6501" y="9288"/>
                      <a:pt x="7930" y="8443"/>
                      <a:pt x="8585" y="7121"/>
                    </a:cubicBezTo>
                    <a:cubicBezTo>
                      <a:pt x="9014" y="6240"/>
                      <a:pt x="9419" y="4430"/>
                      <a:pt x="7275" y="2287"/>
                    </a:cubicBezTo>
                    <a:cubicBezTo>
                      <a:pt x="5762" y="774"/>
                      <a:pt x="3753" y="1"/>
                      <a:pt x="1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0" name="Google Shape;7510;p27"/>
              <p:cNvSpPr/>
              <p:nvPr/>
            </p:nvSpPr>
            <p:spPr>
              <a:xfrm>
                <a:off x="4385350" y="3844350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25" y="1"/>
                    </a:moveTo>
                    <a:lnTo>
                      <a:pt x="1" y="48"/>
                    </a:lnTo>
                    <a:lnTo>
                      <a:pt x="37" y="60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1" name="Google Shape;7511;p27"/>
              <p:cNvSpPr/>
              <p:nvPr/>
            </p:nvSpPr>
            <p:spPr>
              <a:xfrm>
                <a:off x="4380600" y="3833625"/>
                <a:ext cx="1015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704" extrusionOk="0">
                    <a:moveTo>
                      <a:pt x="274" y="1"/>
                    </a:moveTo>
                    <a:lnTo>
                      <a:pt x="72" y="382"/>
                    </a:lnTo>
                    <a:lnTo>
                      <a:pt x="0" y="584"/>
                    </a:lnTo>
                    <a:lnTo>
                      <a:pt x="405" y="703"/>
                    </a:lnTo>
                    <a:lnTo>
                      <a:pt x="405" y="703"/>
                    </a:lnTo>
                    <a:lnTo>
                      <a:pt x="369" y="453"/>
                    </a:lnTo>
                    <a:cubicBezTo>
                      <a:pt x="369" y="430"/>
                      <a:pt x="369" y="418"/>
                      <a:pt x="369" y="406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2" name="Google Shape;7512;p27"/>
              <p:cNvSpPr/>
              <p:nvPr/>
            </p:nvSpPr>
            <p:spPr>
              <a:xfrm>
                <a:off x="4352925" y="36547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6334" y="0"/>
                    </a:moveTo>
                    <a:lnTo>
                      <a:pt x="6334" y="0"/>
                    </a:lnTo>
                    <a:cubicBezTo>
                      <a:pt x="5870" y="72"/>
                      <a:pt x="5429" y="250"/>
                      <a:pt x="5036" y="500"/>
                    </a:cubicBezTo>
                    <a:cubicBezTo>
                      <a:pt x="4679" y="727"/>
                      <a:pt x="4358" y="1012"/>
                      <a:pt x="4108" y="1346"/>
                    </a:cubicBezTo>
                    <a:cubicBezTo>
                      <a:pt x="3691" y="1905"/>
                      <a:pt x="3417" y="2560"/>
                      <a:pt x="3322" y="3251"/>
                    </a:cubicBezTo>
                    <a:cubicBezTo>
                      <a:pt x="3274" y="2155"/>
                      <a:pt x="2893" y="739"/>
                      <a:pt x="1167" y="691"/>
                    </a:cubicBezTo>
                    <a:cubicBezTo>
                      <a:pt x="1167" y="691"/>
                      <a:pt x="0" y="798"/>
                      <a:pt x="0" y="1858"/>
                    </a:cubicBezTo>
                    <a:cubicBezTo>
                      <a:pt x="0" y="2917"/>
                      <a:pt x="1631" y="2846"/>
                      <a:pt x="1762" y="4048"/>
                    </a:cubicBezTo>
                    <a:cubicBezTo>
                      <a:pt x="1798" y="4346"/>
                      <a:pt x="1857" y="4715"/>
                      <a:pt x="1869" y="5132"/>
                    </a:cubicBezTo>
                    <a:cubicBezTo>
                      <a:pt x="2000" y="5275"/>
                      <a:pt x="2096" y="5441"/>
                      <a:pt x="2167" y="5620"/>
                    </a:cubicBezTo>
                    <a:cubicBezTo>
                      <a:pt x="2584" y="6608"/>
                      <a:pt x="2405" y="7573"/>
                      <a:pt x="2119" y="8311"/>
                    </a:cubicBezTo>
                    <a:cubicBezTo>
                      <a:pt x="2179" y="8394"/>
                      <a:pt x="2226" y="8466"/>
                      <a:pt x="2226" y="8466"/>
                    </a:cubicBezTo>
                    <a:cubicBezTo>
                      <a:pt x="2783" y="8080"/>
                      <a:pt x="3193" y="7969"/>
                      <a:pt x="3479" y="7969"/>
                    </a:cubicBezTo>
                    <a:cubicBezTo>
                      <a:pt x="3829" y="7969"/>
                      <a:pt x="3993" y="8135"/>
                      <a:pt x="4012" y="8168"/>
                    </a:cubicBezTo>
                    <a:cubicBezTo>
                      <a:pt x="4060" y="8216"/>
                      <a:pt x="4608" y="8656"/>
                      <a:pt x="3893" y="9978"/>
                    </a:cubicBezTo>
                    <a:cubicBezTo>
                      <a:pt x="3893" y="9978"/>
                      <a:pt x="4012" y="10049"/>
                      <a:pt x="4167" y="10156"/>
                    </a:cubicBezTo>
                    <a:cubicBezTo>
                      <a:pt x="4572" y="9996"/>
                      <a:pt x="5004" y="9915"/>
                      <a:pt x="5435" y="9915"/>
                    </a:cubicBezTo>
                    <a:cubicBezTo>
                      <a:pt x="5867" y="9915"/>
                      <a:pt x="6298" y="9996"/>
                      <a:pt x="6703" y="10156"/>
                    </a:cubicBezTo>
                    <a:cubicBezTo>
                      <a:pt x="6870" y="10216"/>
                      <a:pt x="7037" y="10323"/>
                      <a:pt x="7179" y="10430"/>
                    </a:cubicBezTo>
                    <a:cubicBezTo>
                      <a:pt x="7584" y="10454"/>
                      <a:pt x="7953" y="10502"/>
                      <a:pt x="8251" y="10537"/>
                    </a:cubicBezTo>
                    <a:cubicBezTo>
                      <a:pt x="9454" y="10692"/>
                      <a:pt x="9382" y="12311"/>
                      <a:pt x="10442" y="12311"/>
                    </a:cubicBezTo>
                    <a:cubicBezTo>
                      <a:pt x="11513" y="12311"/>
                      <a:pt x="11609" y="11145"/>
                      <a:pt x="11609" y="11145"/>
                    </a:cubicBezTo>
                    <a:cubicBezTo>
                      <a:pt x="11573" y="9418"/>
                      <a:pt x="10156" y="9025"/>
                      <a:pt x="9061" y="8990"/>
                    </a:cubicBezTo>
                    <a:cubicBezTo>
                      <a:pt x="9739" y="8882"/>
                      <a:pt x="10394" y="8620"/>
                      <a:pt x="10954" y="8204"/>
                    </a:cubicBezTo>
                    <a:cubicBezTo>
                      <a:pt x="11299" y="7954"/>
                      <a:pt x="11585" y="7644"/>
                      <a:pt x="11811" y="7287"/>
                    </a:cubicBezTo>
                    <a:cubicBezTo>
                      <a:pt x="12073" y="6882"/>
                      <a:pt x="12240" y="6442"/>
                      <a:pt x="12323" y="5989"/>
                    </a:cubicBezTo>
                    <a:cubicBezTo>
                      <a:pt x="12110" y="5866"/>
                      <a:pt x="11865" y="5815"/>
                      <a:pt x="11606" y="5815"/>
                    </a:cubicBezTo>
                    <a:cubicBezTo>
                      <a:pt x="10443" y="5815"/>
                      <a:pt x="9001" y="6835"/>
                      <a:pt x="9001" y="6835"/>
                    </a:cubicBezTo>
                    <a:cubicBezTo>
                      <a:pt x="12978" y="3810"/>
                      <a:pt x="11263" y="1370"/>
                      <a:pt x="11132" y="1191"/>
                    </a:cubicBezTo>
                    <a:cubicBezTo>
                      <a:pt x="11048" y="1129"/>
                      <a:pt x="10456" y="712"/>
                      <a:pt x="9536" y="712"/>
                    </a:cubicBezTo>
                    <a:cubicBezTo>
                      <a:pt x="8512" y="712"/>
                      <a:pt x="7081" y="1228"/>
                      <a:pt x="5489" y="3322"/>
                    </a:cubicBezTo>
                    <a:cubicBezTo>
                      <a:pt x="5489" y="3322"/>
                      <a:pt x="7001" y="1167"/>
                      <a:pt x="6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3" name="Google Shape;7513;p27"/>
              <p:cNvSpPr/>
              <p:nvPr/>
            </p:nvSpPr>
            <p:spPr>
              <a:xfrm>
                <a:off x="4349350" y="36508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6382" y="310"/>
                    </a:moveTo>
                    <a:cubicBezTo>
                      <a:pt x="6870" y="1405"/>
                      <a:pt x="5513" y="3358"/>
                      <a:pt x="5489" y="3382"/>
                    </a:cubicBezTo>
                    <a:lnTo>
                      <a:pt x="5739" y="3561"/>
                    </a:lnTo>
                    <a:cubicBezTo>
                      <a:pt x="7303" y="1504"/>
                      <a:pt x="8682" y="996"/>
                      <a:pt x="9662" y="996"/>
                    </a:cubicBezTo>
                    <a:cubicBezTo>
                      <a:pt x="10481" y="996"/>
                      <a:pt x="11021" y="1350"/>
                      <a:pt x="11156" y="1453"/>
                    </a:cubicBezTo>
                    <a:cubicBezTo>
                      <a:pt x="11371" y="1751"/>
                      <a:pt x="12823" y="4001"/>
                      <a:pt x="9049" y="6870"/>
                    </a:cubicBezTo>
                    <a:lnTo>
                      <a:pt x="9227" y="7109"/>
                    </a:lnTo>
                    <a:cubicBezTo>
                      <a:pt x="9248" y="7098"/>
                      <a:pt x="10658" y="6110"/>
                      <a:pt x="11753" y="6110"/>
                    </a:cubicBezTo>
                    <a:cubicBezTo>
                      <a:pt x="11948" y="6110"/>
                      <a:pt x="12134" y="6142"/>
                      <a:pt x="12299" y="6216"/>
                    </a:cubicBezTo>
                    <a:cubicBezTo>
                      <a:pt x="12121" y="7025"/>
                      <a:pt x="11668" y="7752"/>
                      <a:pt x="11002" y="8240"/>
                    </a:cubicBezTo>
                    <a:cubicBezTo>
                      <a:pt x="10466" y="8633"/>
                      <a:pt x="9835" y="8894"/>
                      <a:pt x="9180" y="8990"/>
                    </a:cubicBezTo>
                    <a:lnTo>
                      <a:pt x="7751" y="9240"/>
                    </a:lnTo>
                    <a:lnTo>
                      <a:pt x="9192" y="9287"/>
                    </a:lnTo>
                    <a:cubicBezTo>
                      <a:pt x="10263" y="9335"/>
                      <a:pt x="11561" y="9716"/>
                      <a:pt x="11609" y="11288"/>
                    </a:cubicBezTo>
                    <a:cubicBezTo>
                      <a:pt x="11597" y="11323"/>
                      <a:pt x="11502" y="12312"/>
                      <a:pt x="10585" y="12312"/>
                    </a:cubicBezTo>
                    <a:cubicBezTo>
                      <a:pt x="10156" y="12312"/>
                      <a:pt x="9930" y="11966"/>
                      <a:pt x="9680" y="11561"/>
                    </a:cubicBezTo>
                    <a:cubicBezTo>
                      <a:pt x="9406" y="11121"/>
                      <a:pt x="9097" y="10621"/>
                      <a:pt x="8418" y="10549"/>
                    </a:cubicBezTo>
                    <a:lnTo>
                      <a:pt x="8227" y="10526"/>
                    </a:lnTo>
                    <a:cubicBezTo>
                      <a:pt x="7965" y="10490"/>
                      <a:pt x="7692" y="10454"/>
                      <a:pt x="7370" y="10442"/>
                    </a:cubicBezTo>
                    <a:cubicBezTo>
                      <a:pt x="7227" y="10335"/>
                      <a:pt x="7084" y="10240"/>
                      <a:pt x="6918" y="10168"/>
                    </a:cubicBezTo>
                    <a:cubicBezTo>
                      <a:pt x="6514" y="10003"/>
                      <a:pt x="6088" y="9920"/>
                      <a:pt x="5644" y="9920"/>
                    </a:cubicBezTo>
                    <a:cubicBezTo>
                      <a:pt x="5226" y="9920"/>
                      <a:pt x="4791" y="9994"/>
                      <a:pt x="4346" y="10145"/>
                    </a:cubicBezTo>
                    <a:lnTo>
                      <a:pt x="4239" y="10073"/>
                    </a:lnTo>
                    <a:cubicBezTo>
                      <a:pt x="4929" y="8752"/>
                      <a:pt x="4334" y="8252"/>
                      <a:pt x="4286" y="8216"/>
                    </a:cubicBezTo>
                    <a:cubicBezTo>
                      <a:pt x="4251" y="8180"/>
                      <a:pt x="4046" y="7980"/>
                      <a:pt x="3627" y="7980"/>
                    </a:cubicBezTo>
                    <a:cubicBezTo>
                      <a:pt x="3343" y="7980"/>
                      <a:pt x="2960" y="8072"/>
                      <a:pt x="2465" y="8371"/>
                    </a:cubicBezTo>
                    <a:cubicBezTo>
                      <a:pt x="2810" y="7430"/>
                      <a:pt x="2810" y="6537"/>
                      <a:pt x="2465" y="5716"/>
                    </a:cubicBezTo>
                    <a:cubicBezTo>
                      <a:pt x="2393" y="5549"/>
                      <a:pt x="2286" y="5382"/>
                      <a:pt x="2167" y="5227"/>
                    </a:cubicBezTo>
                    <a:cubicBezTo>
                      <a:pt x="2155" y="4918"/>
                      <a:pt x="2119" y="4644"/>
                      <a:pt x="2084" y="4394"/>
                    </a:cubicBezTo>
                    <a:lnTo>
                      <a:pt x="2060" y="4192"/>
                    </a:lnTo>
                    <a:cubicBezTo>
                      <a:pt x="1988" y="3525"/>
                      <a:pt x="1488" y="3203"/>
                      <a:pt x="1036" y="2929"/>
                    </a:cubicBezTo>
                    <a:cubicBezTo>
                      <a:pt x="643" y="2679"/>
                      <a:pt x="298" y="2465"/>
                      <a:pt x="298" y="2025"/>
                    </a:cubicBezTo>
                    <a:cubicBezTo>
                      <a:pt x="298" y="1108"/>
                      <a:pt x="1286" y="1001"/>
                      <a:pt x="1310" y="1001"/>
                    </a:cubicBezTo>
                    <a:cubicBezTo>
                      <a:pt x="2893" y="1048"/>
                      <a:pt x="3274" y="2334"/>
                      <a:pt x="3322" y="3418"/>
                    </a:cubicBezTo>
                    <a:lnTo>
                      <a:pt x="3370" y="4858"/>
                    </a:lnTo>
                    <a:lnTo>
                      <a:pt x="3620" y="3430"/>
                    </a:lnTo>
                    <a:cubicBezTo>
                      <a:pt x="3715" y="2775"/>
                      <a:pt x="3977" y="2144"/>
                      <a:pt x="4370" y="1596"/>
                    </a:cubicBezTo>
                    <a:cubicBezTo>
                      <a:pt x="4858" y="941"/>
                      <a:pt x="5584" y="477"/>
                      <a:pt x="6382" y="310"/>
                    </a:cubicBezTo>
                    <a:close/>
                    <a:moveTo>
                      <a:pt x="6549" y="1"/>
                    </a:moveTo>
                    <a:lnTo>
                      <a:pt x="6453" y="12"/>
                    </a:lnTo>
                    <a:cubicBezTo>
                      <a:pt x="5977" y="84"/>
                      <a:pt x="5513" y="262"/>
                      <a:pt x="5096" y="536"/>
                    </a:cubicBezTo>
                    <a:cubicBezTo>
                      <a:pt x="4727" y="774"/>
                      <a:pt x="4394" y="1072"/>
                      <a:pt x="4132" y="1429"/>
                    </a:cubicBezTo>
                    <a:cubicBezTo>
                      <a:pt x="3870" y="1786"/>
                      <a:pt x="3655" y="2179"/>
                      <a:pt x="3524" y="2596"/>
                    </a:cubicBezTo>
                    <a:cubicBezTo>
                      <a:pt x="3251" y="1405"/>
                      <a:pt x="2489" y="739"/>
                      <a:pt x="1298" y="715"/>
                    </a:cubicBezTo>
                    <a:cubicBezTo>
                      <a:pt x="845" y="751"/>
                      <a:pt x="0" y="1084"/>
                      <a:pt x="0" y="2025"/>
                    </a:cubicBezTo>
                    <a:cubicBezTo>
                      <a:pt x="0" y="2632"/>
                      <a:pt x="464" y="2929"/>
                      <a:pt x="881" y="3191"/>
                    </a:cubicBezTo>
                    <a:cubicBezTo>
                      <a:pt x="1310" y="3441"/>
                      <a:pt x="1703" y="3691"/>
                      <a:pt x="1762" y="4227"/>
                    </a:cubicBezTo>
                    <a:lnTo>
                      <a:pt x="1786" y="4430"/>
                    </a:lnTo>
                    <a:cubicBezTo>
                      <a:pt x="1822" y="4680"/>
                      <a:pt x="1858" y="4977"/>
                      <a:pt x="1869" y="5299"/>
                    </a:cubicBezTo>
                    <a:lnTo>
                      <a:pt x="1869" y="5346"/>
                    </a:lnTo>
                    <a:lnTo>
                      <a:pt x="1905" y="5382"/>
                    </a:lnTo>
                    <a:cubicBezTo>
                      <a:pt x="2024" y="5513"/>
                      <a:pt x="2108" y="5668"/>
                      <a:pt x="2179" y="5835"/>
                    </a:cubicBezTo>
                    <a:cubicBezTo>
                      <a:pt x="2512" y="6620"/>
                      <a:pt x="2489" y="7490"/>
                      <a:pt x="2131" y="8406"/>
                    </a:cubicBezTo>
                    <a:lnTo>
                      <a:pt x="2096" y="8490"/>
                    </a:lnTo>
                    <a:lnTo>
                      <a:pt x="2143" y="8561"/>
                    </a:lnTo>
                    <a:cubicBezTo>
                      <a:pt x="2203" y="8633"/>
                      <a:pt x="2250" y="8692"/>
                      <a:pt x="2250" y="8692"/>
                    </a:cubicBezTo>
                    <a:lnTo>
                      <a:pt x="2334" y="8823"/>
                    </a:lnTo>
                    <a:lnTo>
                      <a:pt x="2453" y="8740"/>
                    </a:lnTo>
                    <a:cubicBezTo>
                      <a:pt x="2976" y="8384"/>
                      <a:pt x="3355" y="8284"/>
                      <a:pt x="3614" y="8284"/>
                    </a:cubicBezTo>
                    <a:cubicBezTo>
                      <a:pt x="3927" y="8284"/>
                      <a:pt x="4066" y="8429"/>
                      <a:pt x="4072" y="8442"/>
                    </a:cubicBezTo>
                    <a:cubicBezTo>
                      <a:pt x="4096" y="8454"/>
                      <a:pt x="4584" y="8835"/>
                      <a:pt x="3905" y="10061"/>
                    </a:cubicBezTo>
                    <a:lnTo>
                      <a:pt x="3834" y="10192"/>
                    </a:lnTo>
                    <a:lnTo>
                      <a:pt x="3965" y="10264"/>
                    </a:lnTo>
                    <a:cubicBezTo>
                      <a:pt x="4060" y="10311"/>
                      <a:pt x="4144" y="10371"/>
                      <a:pt x="4227" y="10430"/>
                    </a:cubicBezTo>
                    <a:lnTo>
                      <a:pt x="4298" y="10478"/>
                    </a:lnTo>
                    <a:lnTo>
                      <a:pt x="4370" y="10442"/>
                    </a:lnTo>
                    <a:cubicBezTo>
                      <a:pt x="4804" y="10288"/>
                      <a:pt x="5224" y="10210"/>
                      <a:pt x="5629" y="10210"/>
                    </a:cubicBezTo>
                    <a:cubicBezTo>
                      <a:pt x="6034" y="10210"/>
                      <a:pt x="6424" y="10288"/>
                      <a:pt x="6799" y="10442"/>
                    </a:cubicBezTo>
                    <a:cubicBezTo>
                      <a:pt x="6953" y="10514"/>
                      <a:pt x="7096" y="10597"/>
                      <a:pt x="7227" y="10704"/>
                    </a:cubicBezTo>
                    <a:lnTo>
                      <a:pt x="7263" y="10740"/>
                    </a:lnTo>
                    <a:lnTo>
                      <a:pt x="7322" y="10740"/>
                    </a:lnTo>
                    <a:cubicBezTo>
                      <a:pt x="7644" y="10752"/>
                      <a:pt x="7930" y="10788"/>
                      <a:pt x="8192" y="10823"/>
                    </a:cubicBezTo>
                    <a:lnTo>
                      <a:pt x="8394" y="10847"/>
                    </a:lnTo>
                    <a:cubicBezTo>
                      <a:pt x="8918" y="10907"/>
                      <a:pt x="9168" y="11288"/>
                      <a:pt x="9430" y="11728"/>
                    </a:cubicBezTo>
                    <a:cubicBezTo>
                      <a:pt x="9692" y="12169"/>
                      <a:pt x="9989" y="12609"/>
                      <a:pt x="10585" y="12609"/>
                    </a:cubicBezTo>
                    <a:lnTo>
                      <a:pt x="10609" y="12633"/>
                    </a:lnTo>
                    <a:cubicBezTo>
                      <a:pt x="11549" y="12633"/>
                      <a:pt x="11883" y="11776"/>
                      <a:pt x="11918" y="11311"/>
                    </a:cubicBezTo>
                    <a:cubicBezTo>
                      <a:pt x="11894" y="10133"/>
                      <a:pt x="11228" y="9371"/>
                      <a:pt x="10037" y="9109"/>
                    </a:cubicBezTo>
                    <a:cubicBezTo>
                      <a:pt x="10454" y="8966"/>
                      <a:pt x="10847" y="8764"/>
                      <a:pt x="11204" y="8502"/>
                    </a:cubicBezTo>
                    <a:cubicBezTo>
                      <a:pt x="11561" y="8240"/>
                      <a:pt x="11859" y="7906"/>
                      <a:pt x="12097" y="7537"/>
                    </a:cubicBezTo>
                    <a:cubicBezTo>
                      <a:pt x="12371" y="7120"/>
                      <a:pt x="12549" y="6656"/>
                      <a:pt x="12621" y="6168"/>
                    </a:cubicBezTo>
                    <a:lnTo>
                      <a:pt x="12633" y="6073"/>
                    </a:lnTo>
                    <a:lnTo>
                      <a:pt x="12549" y="6025"/>
                    </a:lnTo>
                    <a:cubicBezTo>
                      <a:pt x="12312" y="5893"/>
                      <a:pt x="12044" y="5839"/>
                      <a:pt x="11763" y="5839"/>
                    </a:cubicBezTo>
                    <a:cubicBezTo>
                      <a:pt x="11284" y="5839"/>
                      <a:pt x="10769" y="5997"/>
                      <a:pt x="10311" y="6192"/>
                    </a:cubicBezTo>
                    <a:cubicBezTo>
                      <a:pt x="12692" y="3787"/>
                      <a:pt x="11764" y="1858"/>
                      <a:pt x="11466" y="1382"/>
                    </a:cubicBezTo>
                    <a:lnTo>
                      <a:pt x="11490" y="1358"/>
                    </a:lnTo>
                    <a:lnTo>
                      <a:pt x="11383" y="1263"/>
                    </a:lnTo>
                    <a:lnTo>
                      <a:pt x="11311" y="1144"/>
                    </a:lnTo>
                    <a:lnTo>
                      <a:pt x="11263" y="1179"/>
                    </a:lnTo>
                    <a:cubicBezTo>
                      <a:pt x="11049" y="1040"/>
                      <a:pt x="10477" y="735"/>
                      <a:pt x="9666" y="735"/>
                    </a:cubicBezTo>
                    <a:cubicBezTo>
                      <a:pt x="8811" y="735"/>
                      <a:pt x="7689" y="1075"/>
                      <a:pt x="6441" y="2310"/>
                    </a:cubicBezTo>
                    <a:cubicBezTo>
                      <a:pt x="6751" y="1596"/>
                      <a:pt x="6965" y="715"/>
                      <a:pt x="6608" y="84"/>
                    </a:cubicBezTo>
                    <a:lnTo>
                      <a:pt x="65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4" name="Google Shape;7514;p27"/>
              <p:cNvSpPr/>
              <p:nvPr/>
            </p:nvSpPr>
            <p:spPr>
              <a:xfrm>
                <a:off x="4257675" y="3696725"/>
                <a:ext cx="161925" cy="1732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30" extrusionOk="0">
                    <a:moveTo>
                      <a:pt x="691" y="643"/>
                    </a:moveTo>
                    <a:cubicBezTo>
                      <a:pt x="1048" y="1619"/>
                      <a:pt x="2179" y="1988"/>
                      <a:pt x="3274" y="2346"/>
                    </a:cubicBezTo>
                    <a:cubicBezTo>
                      <a:pt x="4155" y="2643"/>
                      <a:pt x="5060" y="2941"/>
                      <a:pt x="5572" y="3548"/>
                    </a:cubicBezTo>
                    <a:cubicBezTo>
                      <a:pt x="5679" y="3679"/>
                      <a:pt x="5775" y="3834"/>
                      <a:pt x="5846" y="4001"/>
                    </a:cubicBezTo>
                    <a:cubicBezTo>
                      <a:pt x="6144" y="4739"/>
                      <a:pt x="6156" y="5584"/>
                      <a:pt x="5882" y="6334"/>
                    </a:cubicBezTo>
                    <a:cubicBezTo>
                      <a:pt x="5715" y="6144"/>
                      <a:pt x="5513" y="5977"/>
                      <a:pt x="5286" y="5858"/>
                    </a:cubicBezTo>
                    <a:cubicBezTo>
                      <a:pt x="5120" y="5096"/>
                      <a:pt x="4441" y="4620"/>
                      <a:pt x="3834" y="4477"/>
                    </a:cubicBezTo>
                    <a:cubicBezTo>
                      <a:pt x="3733" y="4452"/>
                      <a:pt x="3638" y="4441"/>
                      <a:pt x="3548" y="4441"/>
                    </a:cubicBezTo>
                    <a:cubicBezTo>
                      <a:pt x="3023" y="4441"/>
                      <a:pt x="2685" y="4822"/>
                      <a:pt x="2512" y="5167"/>
                    </a:cubicBezTo>
                    <a:cubicBezTo>
                      <a:pt x="2334" y="4608"/>
                      <a:pt x="2905" y="3965"/>
                      <a:pt x="2905" y="3965"/>
                    </a:cubicBezTo>
                    <a:lnTo>
                      <a:pt x="3381" y="3429"/>
                    </a:lnTo>
                    <a:lnTo>
                      <a:pt x="2727" y="3727"/>
                    </a:lnTo>
                    <a:cubicBezTo>
                      <a:pt x="2526" y="3822"/>
                      <a:pt x="2012" y="4017"/>
                      <a:pt x="1638" y="4017"/>
                    </a:cubicBezTo>
                    <a:cubicBezTo>
                      <a:pt x="1546" y="4017"/>
                      <a:pt x="1462" y="4005"/>
                      <a:pt x="1393" y="3977"/>
                    </a:cubicBezTo>
                    <a:cubicBezTo>
                      <a:pt x="1322" y="3953"/>
                      <a:pt x="1274" y="3905"/>
                      <a:pt x="1250" y="3846"/>
                    </a:cubicBezTo>
                    <a:cubicBezTo>
                      <a:pt x="1072" y="3346"/>
                      <a:pt x="1298" y="3167"/>
                      <a:pt x="1298" y="3167"/>
                    </a:cubicBezTo>
                    <a:lnTo>
                      <a:pt x="1488" y="3048"/>
                    </a:lnTo>
                    <a:lnTo>
                      <a:pt x="1298" y="2917"/>
                    </a:lnTo>
                    <a:cubicBezTo>
                      <a:pt x="750" y="2560"/>
                      <a:pt x="452" y="2155"/>
                      <a:pt x="393" y="1703"/>
                    </a:cubicBezTo>
                    <a:cubicBezTo>
                      <a:pt x="369" y="1334"/>
                      <a:pt x="476" y="953"/>
                      <a:pt x="691" y="643"/>
                    </a:cubicBezTo>
                    <a:close/>
                    <a:moveTo>
                      <a:pt x="845" y="0"/>
                    </a:moveTo>
                    <a:lnTo>
                      <a:pt x="655" y="191"/>
                    </a:lnTo>
                    <a:cubicBezTo>
                      <a:pt x="631" y="226"/>
                      <a:pt x="0" y="881"/>
                      <a:pt x="95" y="1727"/>
                    </a:cubicBezTo>
                    <a:cubicBezTo>
                      <a:pt x="155" y="2238"/>
                      <a:pt x="464" y="2679"/>
                      <a:pt x="988" y="3072"/>
                    </a:cubicBezTo>
                    <a:cubicBezTo>
                      <a:pt x="893" y="3215"/>
                      <a:pt x="810" y="3501"/>
                      <a:pt x="976" y="3941"/>
                    </a:cubicBezTo>
                    <a:cubicBezTo>
                      <a:pt x="1024" y="4084"/>
                      <a:pt x="1131" y="4203"/>
                      <a:pt x="1274" y="4251"/>
                    </a:cubicBezTo>
                    <a:cubicBezTo>
                      <a:pt x="1381" y="4296"/>
                      <a:pt x="1507" y="4314"/>
                      <a:pt x="1640" y="4314"/>
                    </a:cubicBezTo>
                    <a:cubicBezTo>
                      <a:pt x="1891" y="4314"/>
                      <a:pt x="2167" y="4249"/>
                      <a:pt x="2393" y="4179"/>
                    </a:cubicBezTo>
                    <a:lnTo>
                      <a:pt x="2393" y="4179"/>
                    </a:lnTo>
                    <a:cubicBezTo>
                      <a:pt x="2167" y="4584"/>
                      <a:pt x="2036" y="5156"/>
                      <a:pt x="2417" y="5608"/>
                    </a:cubicBezTo>
                    <a:lnTo>
                      <a:pt x="2607" y="5822"/>
                    </a:lnTo>
                    <a:lnTo>
                      <a:pt x="2679" y="5548"/>
                    </a:lnTo>
                    <a:cubicBezTo>
                      <a:pt x="2690" y="5505"/>
                      <a:pt x="2906" y="4737"/>
                      <a:pt x="3551" y="4737"/>
                    </a:cubicBezTo>
                    <a:cubicBezTo>
                      <a:pt x="3617" y="4737"/>
                      <a:pt x="3687" y="4745"/>
                      <a:pt x="3762" y="4763"/>
                    </a:cubicBezTo>
                    <a:cubicBezTo>
                      <a:pt x="4262" y="4882"/>
                      <a:pt x="4858" y="5286"/>
                      <a:pt x="4989" y="5929"/>
                    </a:cubicBezTo>
                    <a:lnTo>
                      <a:pt x="5013" y="6084"/>
                    </a:lnTo>
                    <a:lnTo>
                      <a:pt x="5096" y="6108"/>
                    </a:lnTo>
                    <a:cubicBezTo>
                      <a:pt x="5394" y="6215"/>
                      <a:pt x="5691" y="6572"/>
                      <a:pt x="5810" y="6727"/>
                    </a:cubicBezTo>
                    <a:lnTo>
                      <a:pt x="5965" y="6930"/>
                    </a:lnTo>
                    <a:lnTo>
                      <a:pt x="6060" y="6703"/>
                    </a:lnTo>
                    <a:cubicBezTo>
                      <a:pt x="6453" y="5703"/>
                      <a:pt x="6477" y="4751"/>
                      <a:pt x="6108" y="3893"/>
                    </a:cubicBezTo>
                    <a:cubicBezTo>
                      <a:pt x="6036" y="3703"/>
                      <a:pt x="5929" y="3524"/>
                      <a:pt x="5786" y="3370"/>
                    </a:cubicBezTo>
                    <a:cubicBezTo>
                      <a:pt x="5227" y="2691"/>
                      <a:pt x="4274" y="2369"/>
                      <a:pt x="3358" y="2072"/>
                    </a:cubicBezTo>
                    <a:cubicBezTo>
                      <a:pt x="2191" y="1679"/>
                      <a:pt x="1083" y="1322"/>
                      <a:pt x="893" y="286"/>
                    </a:cubicBez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5" name="Google Shape;7515;p27"/>
              <p:cNvSpPr/>
              <p:nvPr/>
            </p:nvSpPr>
            <p:spPr>
              <a:xfrm>
                <a:off x="4449050" y="3899125"/>
                <a:ext cx="170300" cy="1568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75" extrusionOk="0">
                    <a:moveTo>
                      <a:pt x="1606" y="280"/>
                    </a:moveTo>
                    <a:cubicBezTo>
                      <a:pt x="2016" y="280"/>
                      <a:pt x="2424" y="359"/>
                      <a:pt x="2811" y="512"/>
                    </a:cubicBezTo>
                    <a:cubicBezTo>
                      <a:pt x="2965" y="584"/>
                      <a:pt x="3108" y="667"/>
                      <a:pt x="3239" y="774"/>
                    </a:cubicBezTo>
                    <a:cubicBezTo>
                      <a:pt x="3858" y="1286"/>
                      <a:pt x="4156" y="2203"/>
                      <a:pt x="4454" y="3096"/>
                    </a:cubicBezTo>
                    <a:cubicBezTo>
                      <a:pt x="4823" y="4179"/>
                      <a:pt x="5192" y="5311"/>
                      <a:pt x="6168" y="5668"/>
                    </a:cubicBezTo>
                    <a:cubicBezTo>
                      <a:pt x="5889" y="5871"/>
                      <a:pt x="5553" y="5969"/>
                      <a:pt x="5210" y="5969"/>
                    </a:cubicBezTo>
                    <a:cubicBezTo>
                      <a:pt x="5172" y="5969"/>
                      <a:pt x="5135" y="5968"/>
                      <a:pt x="5097" y="5965"/>
                    </a:cubicBezTo>
                    <a:cubicBezTo>
                      <a:pt x="4656" y="5918"/>
                      <a:pt x="4239" y="5608"/>
                      <a:pt x="3894" y="5060"/>
                    </a:cubicBezTo>
                    <a:lnTo>
                      <a:pt x="3775" y="4882"/>
                    </a:lnTo>
                    <a:lnTo>
                      <a:pt x="3644" y="5060"/>
                    </a:lnTo>
                    <a:cubicBezTo>
                      <a:pt x="3636" y="5069"/>
                      <a:pt x="3550" y="5184"/>
                      <a:pt x="3325" y="5184"/>
                    </a:cubicBezTo>
                    <a:cubicBezTo>
                      <a:pt x="3231" y="5184"/>
                      <a:pt x="3112" y="5164"/>
                      <a:pt x="2965" y="5108"/>
                    </a:cubicBezTo>
                    <a:cubicBezTo>
                      <a:pt x="2894" y="5084"/>
                      <a:pt x="2846" y="5037"/>
                      <a:pt x="2823" y="4977"/>
                    </a:cubicBezTo>
                    <a:cubicBezTo>
                      <a:pt x="2680" y="4632"/>
                      <a:pt x="2965" y="3894"/>
                      <a:pt x="3073" y="3632"/>
                    </a:cubicBezTo>
                    <a:lnTo>
                      <a:pt x="3370" y="2977"/>
                    </a:lnTo>
                    <a:lnTo>
                      <a:pt x="2846" y="3465"/>
                    </a:lnTo>
                    <a:cubicBezTo>
                      <a:pt x="2836" y="3465"/>
                      <a:pt x="2356" y="3881"/>
                      <a:pt x="1873" y="3881"/>
                    </a:cubicBezTo>
                    <a:cubicBezTo>
                      <a:pt x="1796" y="3881"/>
                      <a:pt x="1719" y="3871"/>
                      <a:pt x="1644" y="3846"/>
                    </a:cubicBezTo>
                    <a:cubicBezTo>
                      <a:pt x="2049" y="3644"/>
                      <a:pt x="2489" y="3215"/>
                      <a:pt x="2334" y="2524"/>
                    </a:cubicBezTo>
                    <a:cubicBezTo>
                      <a:pt x="2203" y="1989"/>
                      <a:pt x="1799" y="1358"/>
                      <a:pt x="1132" y="1131"/>
                    </a:cubicBezTo>
                    <a:cubicBezTo>
                      <a:pt x="1048" y="846"/>
                      <a:pt x="882" y="608"/>
                      <a:pt x="644" y="429"/>
                    </a:cubicBezTo>
                    <a:cubicBezTo>
                      <a:pt x="958" y="329"/>
                      <a:pt x="1282" y="280"/>
                      <a:pt x="1606" y="280"/>
                    </a:cubicBezTo>
                    <a:close/>
                    <a:moveTo>
                      <a:pt x="1645" y="0"/>
                    </a:moveTo>
                    <a:cubicBezTo>
                      <a:pt x="1203" y="0"/>
                      <a:pt x="745" y="84"/>
                      <a:pt x="275" y="250"/>
                    </a:cubicBezTo>
                    <a:lnTo>
                      <a:pt x="1" y="346"/>
                    </a:lnTo>
                    <a:lnTo>
                      <a:pt x="239" y="512"/>
                    </a:lnTo>
                    <a:cubicBezTo>
                      <a:pt x="620" y="774"/>
                      <a:pt x="846" y="1048"/>
                      <a:pt x="846" y="1250"/>
                    </a:cubicBezTo>
                    <a:lnTo>
                      <a:pt x="846" y="1370"/>
                    </a:lnTo>
                    <a:lnTo>
                      <a:pt x="953" y="1393"/>
                    </a:lnTo>
                    <a:cubicBezTo>
                      <a:pt x="1549" y="1560"/>
                      <a:pt x="1918" y="2120"/>
                      <a:pt x="2037" y="2596"/>
                    </a:cubicBezTo>
                    <a:cubicBezTo>
                      <a:pt x="2227" y="3417"/>
                      <a:pt x="1287" y="3679"/>
                      <a:pt x="1251" y="3691"/>
                    </a:cubicBezTo>
                    <a:lnTo>
                      <a:pt x="965" y="3763"/>
                    </a:lnTo>
                    <a:lnTo>
                      <a:pt x="1191" y="3941"/>
                    </a:lnTo>
                    <a:cubicBezTo>
                      <a:pt x="1401" y="4123"/>
                      <a:pt x="1633" y="4193"/>
                      <a:pt x="1863" y="4193"/>
                    </a:cubicBezTo>
                    <a:cubicBezTo>
                      <a:pt x="2131" y="4193"/>
                      <a:pt x="2396" y="4099"/>
                      <a:pt x="2620" y="3977"/>
                    </a:cubicBezTo>
                    <a:lnTo>
                      <a:pt x="2620" y="3977"/>
                    </a:lnTo>
                    <a:cubicBezTo>
                      <a:pt x="2513" y="4322"/>
                      <a:pt x="2418" y="4787"/>
                      <a:pt x="2537" y="5096"/>
                    </a:cubicBezTo>
                    <a:cubicBezTo>
                      <a:pt x="2596" y="5227"/>
                      <a:pt x="2715" y="5346"/>
                      <a:pt x="2846" y="5394"/>
                    </a:cubicBezTo>
                    <a:cubicBezTo>
                      <a:pt x="3031" y="5462"/>
                      <a:pt x="3189" y="5488"/>
                      <a:pt x="3319" y="5488"/>
                    </a:cubicBezTo>
                    <a:cubicBezTo>
                      <a:pt x="3509" y="5488"/>
                      <a:pt x="3643" y="5433"/>
                      <a:pt x="3727" y="5370"/>
                    </a:cubicBezTo>
                    <a:cubicBezTo>
                      <a:pt x="4120" y="5906"/>
                      <a:pt x="4573" y="6203"/>
                      <a:pt x="5073" y="6263"/>
                    </a:cubicBezTo>
                    <a:cubicBezTo>
                      <a:pt x="5132" y="6275"/>
                      <a:pt x="5192" y="6275"/>
                      <a:pt x="5251" y="6275"/>
                    </a:cubicBezTo>
                    <a:cubicBezTo>
                      <a:pt x="5990" y="6275"/>
                      <a:pt x="6573" y="5739"/>
                      <a:pt x="6597" y="5715"/>
                    </a:cubicBezTo>
                    <a:lnTo>
                      <a:pt x="6811" y="5513"/>
                    </a:lnTo>
                    <a:lnTo>
                      <a:pt x="6525" y="5465"/>
                    </a:lnTo>
                    <a:cubicBezTo>
                      <a:pt x="5490" y="5275"/>
                      <a:pt x="5120" y="4168"/>
                      <a:pt x="4739" y="3001"/>
                    </a:cubicBezTo>
                    <a:cubicBezTo>
                      <a:pt x="4430" y="2072"/>
                      <a:pt x="4108" y="1108"/>
                      <a:pt x="3418" y="548"/>
                    </a:cubicBezTo>
                    <a:cubicBezTo>
                      <a:pt x="3275" y="429"/>
                      <a:pt x="3096" y="322"/>
                      <a:pt x="2918" y="250"/>
                    </a:cubicBezTo>
                    <a:cubicBezTo>
                      <a:pt x="2513" y="84"/>
                      <a:pt x="2087" y="0"/>
                      <a:pt x="1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6" name="Google Shape;7516;p27"/>
              <p:cNvSpPr/>
              <p:nvPr/>
            </p:nvSpPr>
            <p:spPr>
              <a:xfrm>
                <a:off x="4261825" y="3844875"/>
                <a:ext cx="225350" cy="195950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8" extrusionOk="0">
                    <a:moveTo>
                      <a:pt x="4791" y="0"/>
                    </a:moveTo>
                    <a:cubicBezTo>
                      <a:pt x="4739" y="0"/>
                      <a:pt x="4686" y="9"/>
                      <a:pt x="4632" y="27"/>
                    </a:cubicBezTo>
                    <a:cubicBezTo>
                      <a:pt x="4073" y="206"/>
                      <a:pt x="3394" y="1277"/>
                      <a:pt x="3394" y="1277"/>
                    </a:cubicBezTo>
                    <a:cubicBezTo>
                      <a:pt x="3394" y="1277"/>
                      <a:pt x="2697" y="408"/>
                      <a:pt x="1899" y="408"/>
                    </a:cubicBezTo>
                    <a:cubicBezTo>
                      <a:pt x="1627" y="408"/>
                      <a:pt x="1344" y="509"/>
                      <a:pt x="1072" y="777"/>
                    </a:cubicBezTo>
                    <a:cubicBezTo>
                      <a:pt x="1" y="1849"/>
                      <a:pt x="584" y="2182"/>
                      <a:pt x="1001" y="2266"/>
                    </a:cubicBezTo>
                    <a:cubicBezTo>
                      <a:pt x="1429" y="2361"/>
                      <a:pt x="1703" y="2706"/>
                      <a:pt x="1429" y="3647"/>
                    </a:cubicBezTo>
                    <a:cubicBezTo>
                      <a:pt x="1429" y="3647"/>
                      <a:pt x="394" y="5564"/>
                      <a:pt x="1918" y="6861"/>
                    </a:cubicBezTo>
                    <a:cubicBezTo>
                      <a:pt x="2442" y="7373"/>
                      <a:pt x="3016" y="7536"/>
                      <a:pt x="3533" y="7536"/>
                    </a:cubicBezTo>
                    <a:cubicBezTo>
                      <a:pt x="4436" y="7536"/>
                      <a:pt x="5168" y="7040"/>
                      <a:pt x="5168" y="7040"/>
                    </a:cubicBezTo>
                    <a:cubicBezTo>
                      <a:pt x="5476" y="6924"/>
                      <a:pt x="5723" y="6874"/>
                      <a:pt x="5918" y="6874"/>
                    </a:cubicBezTo>
                    <a:cubicBezTo>
                      <a:pt x="6305" y="6874"/>
                      <a:pt x="6494" y="7069"/>
                      <a:pt x="6573" y="7338"/>
                    </a:cubicBezTo>
                    <a:cubicBezTo>
                      <a:pt x="6645" y="7567"/>
                      <a:pt x="6793" y="7837"/>
                      <a:pt x="7074" y="7837"/>
                    </a:cubicBezTo>
                    <a:cubicBezTo>
                      <a:pt x="7302" y="7837"/>
                      <a:pt x="7617" y="7659"/>
                      <a:pt x="8049" y="7135"/>
                    </a:cubicBezTo>
                    <a:cubicBezTo>
                      <a:pt x="9014" y="5968"/>
                      <a:pt x="7347" y="4873"/>
                      <a:pt x="7347" y="4873"/>
                    </a:cubicBezTo>
                    <a:cubicBezTo>
                      <a:pt x="7347" y="4873"/>
                      <a:pt x="8347" y="4099"/>
                      <a:pt x="8478" y="3516"/>
                    </a:cubicBezTo>
                    <a:cubicBezTo>
                      <a:pt x="8478" y="3492"/>
                      <a:pt x="8478" y="3456"/>
                      <a:pt x="8478" y="3420"/>
                    </a:cubicBezTo>
                    <a:cubicBezTo>
                      <a:pt x="8478" y="3063"/>
                      <a:pt x="8085" y="2742"/>
                      <a:pt x="7811" y="2539"/>
                    </a:cubicBezTo>
                    <a:cubicBezTo>
                      <a:pt x="7668" y="2432"/>
                      <a:pt x="7537" y="2373"/>
                      <a:pt x="7537" y="2373"/>
                    </a:cubicBezTo>
                    <a:cubicBezTo>
                      <a:pt x="8264" y="1051"/>
                      <a:pt x="7716" y="599"/>
                      <a:pt x="7668" y="551"/>
                    </a:cubicBezTo>
                    <a:cubicBezTo>
                      <a:pt x="7635" y="531"/>
                      <a:pt x="7467" y="365"/>
                      <a:pt x="7112" y="365"/>
                    </a:cubicBezTo>
                    <a:cubicBezTo>
                      <a:pt x="6827" y="365"/>
                      <a:pt x="6422" y="472"/>
                      <a:pt x="5870" y="849"/>
                    </a:cubicBezTo>
                    <a:cubicBezTo>
                      <a:pt x="5870" y="849"/>
                      <a:pt x="5823" y="789"/>
                      <a:pt x="5763" y="706"/>
                    </a:cubicBezTo>
                    <a:cubicBezTo>
                      <a:pt x="5609" y="503"/>
                      <a:pt x="5299" y="158"/>
                      <a:pt x="4978" y="39"/>
                    </a:cubicBezTo>
                    <a:lnTo>
                      <a:pt x="4942" y="27"/>
                    </a:lnTo>
                    <a:cubicBezTo>
                      <a:pt x="4894" y="9"/>
                      <a:pt x="4844" y="0"/>
                      <a:pt x="4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7" name="Google Shape;7517;p27"/>
              <p:cNvSpPr/>
              <p:nvPr/>
            </p:nvSpPr>
            <p:spPr>
              <a:xfrm>
                <a:off x="4267775" y="3841300"/>
                <a:ext cx="20987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8136" extrusionOk="0">
                    <a:moveTo>
                      <a:pt x="4704" y="182"/>
                    </a:moveTo>
                    <a:lnTo>
                      <a:pt x="4692" y="337"/>
                    </a:lnTo>
                    <a:cubicBezTo>
                      <a:pt x="4990" y="444"/>
                      <a:pt x="5287" y="801"/>
                      <a:pt x="5406" y="944"/>
                    </a:cubicBezTo>
                    <a:cubicBezTo>
                      <a:pt x="5466" y="1027"/>
                      <a:pt x="5502" y="1075"/>
                      <a:pt x="5502" y="1075"/>
                    </a:cubicBezTo>
                    <a:lnTo>
                      <a:pt x="5585" y="1206"/>
                    </a:lnTo>
                    <a:lnTo>
                      <a:pt x="5716" y="1123"/>
                    </a:lnTo>
                    <a:cubicBezTo>
                      <a:pt x="6239" y="767"/>
                      <a:pt x="6616" y="667"/>
                      <a:pt x="6873" y="667"/>
                    </a:cubicBezTo>
                    <a:cubicBezTo>
                      <a:pt x="7184" y="667"/>
                      <a:pt x="7322" y="812"/>
                      <a:pt x="7335" y="825"/>
                    </a:cubicBezTo>
                    <a:cubicBezTo>
                      <a:pt x="7359" y="837"/>
                      <a:pt x="7835" y="1230"/>
                      <a:pt x="7168" y="2444"/>
                    </a:cubicBezTo>
                    <a:lnTo>
                      <a:pt x="7097" y="2575"/>
                    </a:lnTo>
                    <a:lnTo>
                      <a:pt x="7228" y="2647"/>
                    </a:lnTo>
                    <a:cubicBezTo>
                      <a:pt x="7311" y="2706"/>
                      <a:pt x="7407" y="2754"/>
                      <a:pt x="7490" y="2813"/>
                    </a:cubicBezTo>
                    <a:cubicBezTo>
                      <a:pt x="7871" y="3075"/>
                      <a:pt x="8097" y="3349"/>
                      <a:pt x="8097" y="3563"/>
                    </a:cubicBezTo>
                    <a:cubicBezTo>
                      <a:pt x="8097" y="3587"/>
                      <a:pt x="8085" y="3611"/>
                      <a:pt x="8085" y="3635"/>
                    </a:cubicBezTo>
                    <a:cubicBezTo>
                      <a:pt x="7990" y="4064"/>
                      <a:pt x="7276" y="4683"/>
                      <a:pt x="7014" y="4897"/>
                    </a:cubicBezTo>
                    <a:lnTo>
                      <a:pt x="6847" y="5016"/>
                    </a:lnTo>
                    <a:lnTo>
                      <a:pt x="7026" y="5135"/>
                    </a:lnTo>
                    <a:cubicBezTo>
                      <a:pt x="7026" y="5147"/>
                      <a:pt x="7847" y="5695"/>
                      <a:pt x="7954" y="6373"/>
                    </a:cubicBezTo>
                    <a:cubicBezTo>
                      <a:pt x="7990" y="6671"/>
                      <a:pt x="7895" y="6969"/>
                      <a:pt x="7692" y="7183"/>
                    </a:cubicBezTo>
                    <a:cubicBezTo>
                      <a:pt x="7251" y="7729"/>
                      <a:pt x="6977" y="7831"/>
                      <a:pt x="6837" y="7831"/>
                    </a:cubicBezTo>
                    <a:cubicBezTo>
                      <a:pt x="6818" y="7831"/>
                      <a:pt x="6801" y="7829"/>
                      <a:pt x="6787" y="7826"/>
                    </a:cubicBezTo>
                    <a:cubicBezTo>
                      <a:pt x="6609" y="7790"/>
                      <a:pt x="6514" y="7540"/>
                      <a:pt x="6490" y="7445"/>
                    </a:cubicBezTo>
                    <a:cubicBezTo>
                      <a:pt x="6430" y="7231"/>
                      <a:pt x="6287" y="7052"/>
                      <a:pt x="6097" y="6957"/>
                    </a:cubicBezTo>
                    <a:cubicBezTo>
                      <a:pt x="5966" y="6897"/>
                      <a:pt x="5823" y="6862"/>
                      <a:pt x="5680" y="6862"/>
                    </a:cubicBezTo>
                    <a:lnTo>
                      <a:pt x="5680" y="6873"/>
                    </a:lnTo>
                    <a:cubicBezTo>
                      <a:pt x="5394" y="6885"/>
                      <a:pt x="5121" y="6957"/>
                      <a:pt x="4870" y="7076"/>
                    </a:cubicBezTo>
                    <a:lnTo>
                      <a:pt x="4835" y="7088"/>
                    </a:lnTo>
                    <a:cubicBezTo>
                      <a:pt x="4790" y="7118"/>
                      <a:pt x="4120" y="7557"/>
                      <a:pt x="3297" y="7557"/>
                    </a:cubicBezTo>
                    <a:cubicBezTo>
                      <a:pt x="2810" y="7557"/>
                      <a:pt x="2270" y="7403"/>
                      <a:pt x="1775" y="6921"/>
                    </a:cubicBezTo>
                    <a:cubicBezTo>
                      <a:pt x="358" y="5707"/>
                      <a:pt x="1287" y="3968"/>
                      <a:pt x="1322" y="3885"/>
                    </a:cubicBezTo>
                    <a:lnTo>
                      <a:pt x="1334" y="3861"/>
                    </a:lnTo>
                    <a:cubicBezTo>
                      <a:pt x="1489" y="3313"/>
                      <a:pt x="1489" y="2909"/>
                      <a:pt x="1322" y="2635"/>
                    </a:cubicBezTo>
                    <a:cubicBezTo>
                      <a:pt x="1203" y="2444"/>
                      <a:pt x="1013" y="2325"/>
                      <a:pt x="799" y="2290"/>
                    </a:cubicBezTo>
                    <a:cubicBezTo>
                      <a:pt x="679" y="2266"/>
                      <a:pt x="441" y="2206"/>
                      <a:pt x="382" y="2028"/>
                    </a:cubicBezTo>
                    <a:cubicBezTo>
                      <a:pt x="346" y="1909"/>
                      <a:pt x="370" y="1623"/>
                      <a:pt x="941" y="1051"/>
                    </a:cubicBezTo>
                    <a:cubicBezTo>
                      <a:pt x="1123" y="847"/>
                      <a:pt x="1392" y="729"/>
                      <a:pt x="1675" y="729"/>
                    </a:cubicBezTo>
                    <a:cubicBezTo>
                      <a:pt x="1688" y="729"/>
                      <a:pt x="1702" y="729"/>
                      <a:pt x="1715" y="730"/>
                    </a:cubicBezTo>
                    <a:cubicBezTo>
                      <a:pt x="2406" y="766"/>
                      <a:pt x="3037" y="1539"/>
                      <a:pt x="3037" y="1539"/>
                    </a:cubicBezTo>
                    <a:lnTo>
                      <a:pt x="3168" y="1706"/>
                    </a:lnTo>
                    <a:lnTo>
                      <a:pt x="3287" y="1528"/>
                    </a:lnTo>
                    <a:cubicBezTo>
                      <a:pt x="3466" y="1230"/>
                      <a:pt x="4025" y="468"/>
                      <a:pt x="4442" y="337"/>
                    </a:cubicBezTo>
                    <a:cubicBezTo>
                      <a:pt x="4478" y="325"/>
                      <a:pt x="4513" y="319"/>
                      <a:pt x="4549" y="319"/>
                    </a:cubicBezTo>
                    <a:cubicBezTo>
                      <a:pt x="4585" y="319"/>
                      <a:pt x="4620" y="325"/>
                      <a:pt x="4656" y="337"/>
                    </a:cubicBezTo>
                    <a:lnTo>
                      <a:pt x="4704" y="182"/>
                    </a:lnTo>
                    <a:close/>
                    <a:moveTo>
                      <a:pt x="4549" y="1"/>
                    </a:moveTo>
                    <a:cubicBezTo>
                      <a:pt x="4481" y="1"/>
                      <a:pt x="4412" y="9"/>
                      <a:pt x="4347" y="27"/>
                    </a:cubicBezTo>
                    <a:cubicBezTo>
                      <a:pt x="3882" y="182"/>
                      <a:pt x="3358" y="861"/>
                      <a:pt x="3144" y="1182"/>
                    </a:cubicBezTo>
                    <a:cubicBezTo>
                      <a:pt x="2894" y="920"/>
                      <a:pt x="2358" y="444"/>
                      <a:pt x="1739" y="408"/>
                    </a:cubicBezTo>
                    <a:cubicBezTo>
                      <a:pt x="1714" y="407"/>
                      <a:pt x="1688" y="406"/>
                      <a:pt x="1662" y="406"/>
                    </a:cubicBezTo>
                    <a:cubicBezTo>
                      <a:pt x="1309" y="406"/>
                      <a:pt x="971" y="559"/>
                      <a:pt x="727" y="825"/>
                    </a:cubicBezTo>
                    <a:cubicBezTo>
                      <a:pt x="203" y="1349"/>
                      <a:pt x="1" y="1754"/>
                      <a:pt x="96" y="2087"/>
                    </a:cubicBezTo>
                    <a:cubicBezTo>
                      <a:pt x="168" y="2325"/>
                      <a:pt x="394" y="2492"/>
                      <a:pt x="739" y="2563"/>
                    </a:cubicBezTo>
                    <a:cubicBezTo>
                      <a:pt x="870" y="2575"/>
                      <a:pt x="989" y="2659"/>
                      <a:pt x="1060" y="2766"/>
                    </a:cubicBezTo>
                    <a:cubicBezTo>
                      <a:pt x="1180" y="2956"/>
                      <a:pt x="1180" y="3290"/>
                      <a:pt x="1060" y="3742"/>
                    </a:cubicBezTo>
                    <a:cubicBezTo>
                      <a:pt x="953" y="3944"/>
                      <a:pt x="48" y="5826"/>
                      <a:pt x="1572" y="7123"/>
                    </a:cubicBezTo>
                    <a:cubicBezTo>
                      <a:pt x="2128" y="7661"/>
                      <a:pt x="2737" y="7831"/>
                      <a:pt x="3286" y="7831"/>
                    </a:cubicBezTo>
                    <a:cubicBezTo>
                      <a:pt x="4161" y="7831"/>
                      <a:pt x="4884" y="7399"/>
                      <a:pt x="5001" y="7326"/>
                    </a:cubicBezTo>
                    <a:cubicBezTo>
                      <a:pt x="5267" y="7223"/>
                      <a:pt x="5496" y="7170"/>
                      <a:pt x="5679" y="7170"/>
                    </a:cubicBezTo>
                    <a:cubicBezTo>
                      <a:pt x="5793" y="7170"/>
                      <a:pt x="5889" y="7190"/>
                      <a:pt x="5966" y="7231"/>
                    </a:cubicBezTo>
                    <a:cubicBezTo>
                      <a:pt x="6085" y="7290"/>
                      <a:pt x="6168" y="7397"/>
                      <a:pt x="6204" y="7528"/>
                    </a:cubicBezTo>
                    <a:cubicBezTo>
                      <a:pt x="6299" y="7862"/>
                      <a:pt x="6490" y="8064"/>
                      <a:pt x="6728" y="8124"/>
                    </a:cubicBezTo>
                    <a:cubicBezTo>
                      <a:pt x="6764" y="8124"/>
                      <a:pt x="6799" y="8135"/>
                      <a:pt x="6847" y="8135"/>
                    </a:cubicBezTo>
                    <a:cubicBezTo>
                      <a:pt x="7156" y="8135"/>
                      <a:pt x="7514" y="7885"/>
                      <a:pt x="7918" y="7373"/>
                    </a:cubicBezTo>
                    <a:cubicBezTo>
                      <a:pt x="8180" y="7088"/>
                      <a:pt x="8288" y="6707"/>
                      <a:pt x="8240" y="6338"/>
                    </a:cubicBezTo>
                    <a:cubicBezTo>
                      <a:pt x="8157" y="5719"/>
                      <a:pt x="7621" y="5218"/>
                      <a:pt x="7347" y="5004"/>
                    </a:cubicBezTo>
                    <a:cubicBezTo>
                      <a:pt x="7645" y="4754"/>
                      <a:pt x="8276" y="4171"/>
                      <a:pt x="8383" y="3694"/>
                    </a:cubicBezTo>
                    <a:cubicBezTo>
                      <a:pt x="8395" y="3647"/>
                      <a:pt x="8395" y="3599"/>
                      <a:pt x="8395" y="3552"/>
                    </a:cubicBezTo>
                    <a:cubicBezTo>
                      <a:pt x="8383" y="3159"/>
                      <a:pt x="7990" y="2790"/>
                      <a:pt x="7657" y="2563"/>
                    </a:cubicBezTo>
                    <a:cubicBezTo>
                      <a:pt x="7597" y="2516"/>
                      <a:pt x="7537" y="2480"/>
                      <a:pt x="7502" y="2456"/>
                    </a:cubicBezTo>
                    <a:cubicBezTo>
                      <a:pt x="8180" y="1135"/>
                      <a:pt x="7585" y="635"/>
                      <a:pt x="7537" y="599"/>
                    </a:cubicBezTo>
                    <a:cubicBezTo>
                      <a:pt x="7503" y="557"/>
                      <a:pt x="7296" y="352"/>
                      <a:pt x="6879" y="352"/>
                    </a:cubicBezTo>
                    <a:cubicBezTo>
                      <a:pt x="6585" y="352"/>
                      <a:pt x="6186" y="454"/>
                      <a:pt x="5668" y="789"/>
                    </a:cubicBezTo>
                    <a:lnTo>
                      <a:pt x="5644" y="754"/>
                    </a:lnTo>
                    <a:cubicBezTo>
                      <a:pt x="5478" y="551"/>
                      <a:pt x="5156" y="170"/>
                      <a:pt x="4799" y="51"/>
                    </a:cubicBezTo>
                    <a:lnTo>
                      <a:pt x="4751" y="27"/>
                    </a:lnTo>
                    <a:cubicBezTo>
                      <a:pt x="4686" y="9"/>
                      <a:pt x="4617" y="1"/>
                      <a:pt x="45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8" name="Google Shape;7518;p27"/>
              <p:cNvSpPr/>
              <p:nvPr/>
            </p:nvSpPr>
            <p:spPr>
              <a:xfrm>
                <a:off x="4023100" y="4426875"/>
                <a:ext cx="2351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07" h="8930" extrusionOk="0">
                    <a:moveTo>
                      <a:pt x="1001" y="714"/>
                    </a:moveTo>
                    <a:cubicBezTo>
                      <a:pt x="1322" y="2203"/>
                      <a:pt x="1989" y="4132"/>
                      <a:pt x="3358" y="5441"/>
                    </a:cubicBezTo>
                    <a:cubicBezTo>
                      <a:pt x="3829" y="5892"/>
                      <a:pt x="4299" y="6121"/>
                      <a:pt x="4763" y="6121"/>
                    </a:cubicBezTo>
                    <a:cubicBezTo>
                      <a:pt x="4886" y="6121"/>
                      <a:pt x="5010" y="6105"/>
                      <a:pt x="5132" y="6072"/>
                    </a:cubicBezTo>
                    <a:lnTo>
                      <a:pt x="5275" y="6037"/>
                    </a:lnTo>
                    <a:lnTo>
                      <a:pt x="5240" y="5894"/>
                    </a:lnTo>
                    <a:cubicBezTo>
                      <a:pt x="4966" y="4810"/>
                      <a:pt x="5692" y="3715"/>
                      <a:pt x="6799" y="3548"/>
                    </a:cubicBezTo>
                    <a:cubicBezTo>
                      <a:pt x="6896" y="3534"/>
                      <a:pt x="6991" y="3527"/>
                      <a:pt x="7086" y="3527"/>
                    </a:cubicBezTo>
                    <a:cubicBezTo>
                      <a:pt x="8075" y="3527"/>
                      <a:pt x="8924" y="4300"/>
                      <a:pt x="8978" y="5322"/>
                    </a:cubicBezTo>
                    <a:lnTo>
                      <a:pt x="8990" y="5453"/>
                    </a:lnTo>
                    <a:cubicBezTo>
                      <a:pt x="9026" y="6346"/>
                      <a:pt x="8216" y="7715"/>
                      <a:pt x="7002" y="8311"/>
                    </a:cubicBezTo>
                    <a:cubicBezTo>
                      <a:pt x="6571" y="8522"/>
                      <a:pt x="6123" y="8627"/>
                      <a:pt x="5665" y="8627"/>
                    </a:cubicBezTo>
                    <a:cubicBezTo>
                      <a:pt x="4629" y="8627"/>
                      <a:pt x="3545" y="8093"/>
                      <a:pt x="2513" y="7060"/>
                    </a:cubicBezTo>
                    <a:cubicBezTo>
                      <a:pt x="1049" y="5608"/>
                      <a:pt x="322" y="3667"/>
                      <a:pt x="322" y="1310"/>
                    </a:cubicBezTo>
                    <a:cubicBezTo>
                      <a:pt x="572" y="1131"/>
                      <a:pt x="799" y="929"/>
                      <a:pt x="1001" y="714"/>
                    </a:cubicBezTo>
                    <a:close/>
                    <a:moveTo>
                      <a:pt x="1180" y="0"/>
                    </a:moveTo>
                    <a:lnTo>
                      <a:pt x="965" y="274"/>
                    </a:lnTo>
                    <a:cubicBezTo>
                      <a:pt x="727" y="595"/>
                      <a:pt x="430" y="881"/>
                      <a:pt x="84" y="1095"/>
                    </a:cubicBezTo>
                    <a:lnTo>
                      <a:pt x="13" y="1143"/>
                    </a:lnTo>
                    <a:lnTo>
                      <a:pt x="13" y="1226"/>
                    </a:lnTo>
                    <a:cubicBezTo>
                      <a:pt x="1" y="3703"/>
                      <a:pt x="763" y="5739"/>
                      <a:pt x="2299" y="7275"/>
                    </a:cubicBezTo>
                    <a:cubicBezTo>
                      <a:pt x="3573" y="8561"/>
                      <a:pt x="4740" y="8930"/>
                      <a:pt x="5644" y="8930"/>
                    </a:cubicBezTo>
                    <a:cubicBezTo>
                      <a:pt x="6156" y="8930"/>
                      <a:pt x="6668" y="8799"/>
                      <a:pt x="7133" y="8573"/>
                    </a:cubicBezTo>
                    <a:cubicBezTo>
                      <a:pt x="8561" y="7870"/>
                      <a:pt x="9407" y="6275"/>
                      <a:pt x="9276" y="5286"/>
                    </a:cubicBezTo>
                    <a:lnTo>
                      <a:pt x="9264" y="5215"/>
                    </a:lnTo>
                    <a:cubicBezTo>
                      <a:pt x="9144" y="4078"/>
                      <a:pt x="8190" y="3242"/>
                      <a:pt x="7076" y="3242"/>
                    </a:cubicBezTo>
                    <a:cubicBezTo>
                      <a:pt x="6977" y="3242"/>
                      <a:pt x="6877" y="3249"/>
                      <a:pt x="6776" y="3262"/>
                    </a:cubicBezTo>
                    <a:cubicBezTo>
                      <a:pt x="5549" y="3429"/>
                      <a:pt x="4704" y="4584"/>
                      <a:pt x="4918" y="5810"/>
                    </a:cubicBezTo>
                    <a:cubicBezTo>
                      <a:pt x="4875" y="5815"/>
                      <a:pt x="4832" y="5817"/>
                      <a:pt x="4789" y="5817"/>
                    </a:cubicBezTo>
                    <a:cubicBezTo>
                      <a:pt x="4399" y="5817"/>
                      <a:pt x="3990" y="5623"/>
                      <a:pt x="3561" y="5227"/>
                    </a:cubicBezTo>
                    <a:cubicBezTo>
                      <a:pt x="2156" y="3882"/>
                      <a:pt x="1525" y="1822"/>
                      <a:pt x="1239" y="333"/>
                    </a:cubicBezTo>
                    <a:lnTo>
                      <a:pt x="11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9" name="Google Shape;7519;p27"/>
              <p:cNvSpPr/>
              <p:nvPr/>
            </p:nvSpPr>
            <p:spPr>
              <a:xfrm>
                <a:off x="36525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3965" y="299"/>
                    </a:moveTo>
                    <a:lnTo>
                      <a:pt x="4096" y="323"/>
                    </a:lnTo>
                    <a:cubicBezTo>
                      <a:pt x="5728" y="407"/>
                      <a:pt x="6490" y="2395"/>
                      <a:pt x="5323" y="3550"/>
                    </a:cubicBezTo>
                    <a:cubicBezTo>
                      <a:pt x="4969" y="3912"/>
                      <a:pt x="4485" y="4109"/>
                      <a:pt x="3990" y="4109"/>
                    </a:cubicBezTo>
                    <a:cubicBezTo>
                      <a:pt x="3835" y="4109"/>
                      <a:pt x="3679" y="4090"/>
                      <a:pt x="3525" y="4050"/>
                    </a:cubicBezTo>
                    <a:lnTo>
                      <a:pt x="3382" y="4014"/>
                    </a:lnTo>
                    <a:lnTo>
                      <a:pt x="3346" y="4169"/>
                    </a:lnTo>
                    <a:cubicBezTo>
                      <a:pt x="3191" y="4740"/>
                      <a:pt x="3406" y="5336"/>
                      <a:pt x="3977" y="5931"/>
                    </a:cubicBezTo>
                    <a:cubicBezTo>
                      <a:pt x="5275" y="7312"/>
                      <a:pt x="7216" y="7967"/>
                      <a:pt x="8716" y="8289"/>
                    </a:cubicBezTo>
                    <a:cubicBezTo>
                      <a:pt x="8490" y="8491"/>
                      <a:pt x="8287" y="8729"/>
                      <a:pt x="8121" y="8979"/>
                    </a:cubicBezTo>
                    <a:cubicBezTo>
                      <a:pt x="5751" y="8979"/>
                      <a:pt x="3823" y="8241"/>
                      <a:pt x="2358" y="6788"/>
                    </a:cubicBezTo>
                    <a:cubicBezTo>
                      <a:pt x="870" y="5288"/>
                      <a:pt x="429" y="3693"/>
                      <a:pt x="1108" y="2300"/>
                    </a:cubicBezTo>
                    <a:cubicBezTo>
                      <a:pt x="1703" y="1097"/>
                      <a:pt x="3025" y="299"/>
                      <a:pt x="3918" y="299"/>
                    </a:cubicBezTo>
                    <a:close/>
                    <a:moveTo>
                      <a:pt x="3925" y="1"/>
                    </a:moveTo>
                    <a:cubicBezTo>
                      <a:pt x="2933" y="1"/>
                      <a:pt x="1501" y="836"/>
                      <a:pt x="846" y="2169"/>
                    </a:cubicBezTo>
                    <a:cubicBezTo>
                      <a:pt x="405" y="3050"/>
                      <a:pt x="1" y="4848"/>
                      <a:pt x="2156" y="7003"/>
                    </a:cubicBezTo>
                    <a:cubicBezTo>
                      <a:pt x="3668" y="8515"/>
                      <a:pt x="5668" y="9277"/>
                      <a:pt x="8121" y="9277"/>
                    </a:cubicBezTo>
                    <a:lnTo>
                      <a:pt x="8287" y="9277"/>
                    </a:lnTo>
                    <a:lnTo>
                      <a:pt x="8335" y="9205"/>
                    </a:lnTo>
                    <a:cubicBezTo>
                      <a:pt x="8549" y="8860"/>
                      <a:pt x="8835" y="8562"/>
                      <a:pt x="9157" y="8324"/>
                    </a:cubicBezTo>
                    <a:lnTo>
                      <a:pt x="9430" y="8122"/>
                    </a:lnTo>
                    <a:lnTo>
                      <a:pt x="9097" y="8062"/>
                    </a:lnTo>
                    <a:cubicBezTo>
                      <a:pt x="7609" y="7777"/>
                      <a:pt x="5549" y="7146"/>
                      <a:pt x="4204" y="5729"/>
                    </a:cubicBezTo>
                    <a:cubicBezTo>
                      <a:pt x="3775" y="5264"/>
                      <a:pt x="3572" y="4812"/>
                      <a:pt x="3620" y="4383"/>
                    </a:cubicBezTo>
                    <a:lnTo>
                      <a:pt x="3620" y="4383"/>
                    </a:lnTo>
                    <a:cubicBezTo>
                      <a:pt x="3750" y="4406"/>
                      <a:pt x="3879" y="4417"/>
                      <a:pt x="4006" y="4417"/>
                    </a:cubicBezTo>
                    <a:cubicBezTo>
                      <a:pt x="5082" y="4417"/>
                      <a:pt x="6032" y="3634"/>
                      <a:pt x="6192" y="2538"/>
                    </a:cubicBezTo>
                    <a:cubicBezTo>
                      <a:pt x="6370" y="1300"/>
                      <a:pt x="5489" y="168"/>
                      <a:pt x="4251" y="38"/>
                    </a:cubicBezTo>
                    <a:lnTo>
                      <a:pt x="4132" y="14"/>
                    </a:lnTo>
                    <a:cubicBezTo>
                      <a:pt x="4066" y="5"/>
                      <a:pt x="3996" y="1"/>
                      <a:pt x="3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0" name="Google Shape;7520;p27"/>
              <p:cNvSpPr/>
              <p:nvPr/>
            </p:nvSpPr>
            <p:spPr>
              <a:xfrm>
                <a:off x="41195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1" y="1"/>
                    </a:moveTo>
                    <a:lnTo>
                      <a:pt x="12" y="60"/>
                    </a:lnTo>
                    <a:cubicBezTo>
                      <a:pt x="12" y="48"/>
                      <a:pt x="24" y="25"/>
                      <a:pt x="36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1" name="Google Shape;7521;p27"/>
              <p:cNvSpPr/>
              <p:nvPr/>
            </p:nvSpPr>
            <p:spPr>
              <a:xfrm>
                <a:off x="4115075" y="4273575"/>
                <a:ext cx="101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91" extrusionOk="0">
                    <a:moveTo>
                      <a:pt x="1" y="0"/>
                    </a:moveTo>
                    <a:lnTo>
                      <a:pt x="37" y="238"/>
                    </a:lnTo>
                    <a:cubicBezTo>
                      <a:pt x="37" y="250"/>
                      <a:pt x="37" y="274"/>
                      <a:pt x="37" y="298"/>
                    </a:cubicBezTo>
                    <a:lnTo>
                      <a:pt x="132" y="691"/>
                    </a:lnTo>
                    <a:lnTo>
                      <a:pt x="334" y="310"/>
                    </a:lnTo>
                    <a:lnTo>
                      <a:pt x="406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2" name="Google Shape;7522;p27"/>
              <p:cNvSpPr/>
              <p:nvPr/>
            </p:nvSpPr>
            <p:spPr>
              <a:xfrm>
                <a:off x="3828450" y="4161950"/>
                <a:ext cx="32445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12312" extrusionOk="0">
                    <a:moveTo>
                      <a:pt x="2536" y="1"/>
                    </a:moveTo>
                    <a:cubicBezTo>
                      <a:pt x="1477" y="1"/>
                      <a:pt x="1369" y="1167"/>
                      <a:pt x="1369" y="1167"/>
                    </a:cubicBezTo>
                    <a:cubicBezTo>
                      <a:pt x="1405" y="2894"/>
                      <a:pt x="2822" y="3287"/>
                      <a:pt x="3917" y="3322"/>
                    </a:cubicBezTo>
                    <a:cubicBezTo>
                      <a:pt x="3239" y="3430"/>
                      <a:pt x="2584" y="3691"/>
                      <a:pt x="2024" y="4108"/>
                    </a:cubicBezTo>
                    <a:cubicBezTo>
                      <a:pt x="1679" y="4358"/>
                      <a:pt x="1393" y="4680"/>
                      <a:pt x="1167" y="5037"/>
                    </a:cubicBezTo>
                    <a:cubicBezTo>
                      <a:pt x="905" y="5430"/>
                      <a:pt x="738" y="5870"/>
                      <a:pt x="655" y="6335"/>
                    </a:cubicBezTo>
                    <a:cubicBezTo>
                      <a:pt x="864" y="6454"/>
                      <a:pt x="1106" y="6503"/>
                      <a:pt x="1361" y="6503"/>
                    </a:cubicBezTo>
                    <a:cubicBezTo>
                      <a:pt x="2526" y="6503"/>
                      <a:pt x="3976" y="5478"/>
                      <a:pt x="3977" y="5477"/>
                    </a:cubicBezTo>
                    <a:lnTo>
                      <a:pt x="3977" y="5477"/>
                    </a:lnTo>
                    <a:cubicBezTo>
                      <a:pt x="0" y="8513"/>
                      <a:pt x="1715" y="10942"/>
                      <a:pt x="1858" y="11121"/>
                    </a:cubicBezTo>
                    <a:cubicBezTo>
                      <a:pt x="1942" y="11183"/>
                      <a:pt x="2533" y="11604"/>
                      <a:pt x="3455" y="11604"/>
                    </a:cubicBezTo>
                    <a:cubicBezTo>
                      <a:pt x="4477" y="11604"/>
                      <a:pt x="5905" y="11087"/>
                      <a:pt x="7501" y="8990"/>
                    </a:cubicBezTo>
                    <a:lnTo>
                      <a:pt x="7501" y="8990"/>
                    </a:lnTo>
                    <a:cubicBezTo>
                      <a:pt x="7500" y="8991"/>
                      <a:pt x="5977" y="11145"/>
                      <a:pt x="6644" y="12312"/>
                    </a:cubicBezTo>
                    <a:cubicBezTo>
                      <a:pt x="7108" y="12240"/>
                      <a:pt x="7549" y="12062"/>
                      <a:pt x="7942" y="11812"/>
                    </a:cubicBezTo>
                    <a:cubicBezTo>
                      <a:pt x="8299" y="11585"/>
                      <a:pt x="8620" y="11300"/>
                      <a:pt x="8882" y="10966"/>
                    </a:cubicBezTo>
                    <a:cubicBezTo>
                      <a:pt x="9287" y="10407"/>
                      <a:pt x="9561" y="9752"/>
                      <a:pt x="9656" y="9061"/>
                    </a:cubicBezTo>
                    <a:cubicBezTo>
                      <a:pt x="9704" y="10168"/>
                      <a:pt x="10097" y="11573"/>
                      <a:pt x="11811" y="11621"/>
                    </a:cubicBezTo>
                    <a:cubicBezTo>
                      <a:pt x="11811" y="11621"/>
                      <a:pt x="12978" y="11514"/>
                      <a:pt x="12978" y="10454"/>
                    </a:cubicBezTo>
                    <a:cubicBezTo>
                      <a:pt x="12978" y="9395"/>
                      <a:pt x="11359" y="9466"/>
                      <a:pt x="11216" y="8263"/>
                    </a:cubicBezTo>
                    <a:cubicBezTo>
                      <a:pt x="11180" y="7966"/>
                      <a:pt x="11121" y="7597"/>
                      <a:pt x="11109" y="7180"/>
                    </a:cubicBezTo>
                    <a:cubicBezTo>
                      <a:pt x="10990" y="7037"/>
                      <a:pt x="10883" y="6870"/>
                      <a:pt x="10811" y="6692"/>
                    </a:cubicBezTo>
                    <a:cubicBezTo>
                      <a:pt x="10394" y="5704"/>
                      <a:pt x="10573" y="4739"/>
                      <a:pt x="10859" y="4001"/>
                    </a:cubicBezTo>
                    <a:cubicBezTo>
                      <a:pt x="10799" y="3918"/>
                      <a:pt x="10763" y="3858"/>
                      <a:pt x="10763" y="3858"/>
                    </a:cubicBezTo>
                    <a:cubicBezTo>
                      <a:pt x="10203" y="4237"/>
                      <a:pt x="9793" y="4346"/>
                      <a:pt x="9507" y="4346"/>
                    </a:cubicBezTo>
                    <a:cubicBezTo>
                      <a:pt x="9156" y="4346"/>
                      <a:pt x="8992" y="4182"/>
                      <a:pt x="8966" y="4156"/>
                    </a:cubicBezTo>
                    <a:cubicBezTo>
                      <a:pt x="8918" y="4096"/>
                      <a:pt x="8370" y="3656"/>
                      <a:pt x="9085" y="2334"/>
                    </a:cubicBezTo>
                    <a:cubicBezTo>
                      <a:pt x="9085" y="2334"/>
                      <a:pt x="8966" y="2263"/>
                      <a:pt x="8811" y="2167"/>
                    </a:cubicBezTo>
                    <a:cubicBezTo>
                      <a:pt x="8406" y="2322"/>
                      <a:pt x="7977" y="2400"/>
                      <a:pt x="7547" y="2400"/>
                    </a:cubicBezTo>
                    <a:cubicBezTo>
                      <a:pt x="7117" y="2400"/>
                      <a:pt x="6686" y="2322"/>
                      <a:pt x="6275" y="2167"/>
                    </a:cubicBezTo>
                    <a:cubicBezTo>
                      <a:pt x="6108" y="2096"/>
                      <a:pt x="5953" y="1989"/>
                      <a:pt x="5810" y="1882"/>
                    </a:cubicBezTo>
                    <a:cubicBezTo>
                      <a:pt x="5394" y="1858"/>
                      <a:pt x="5025" y="1810"/>
                      <a:pt x="4727" y="1775"/>
                    </a:cubicBezTo>
                    <a:cubicBezTo>
                      <a:pt x="3524" y="1632"/>
                      <a:pt x="3596" y="1"/>
                      <a:pt x="25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3" name="Google Shape;7523;p27"/>
              <p:cNvSpPr/>
              <p:nvPr/>
            </p:nvSpPr>
            <p:spPr>
              <a:xfrm>
                <a:off x="3836175" y="4158075"/>
                <a:ext cx="320300" cy="316150"/>
              </a:xfrm>
              <a:custGeom>
                <a:avLst/>
                <a:gdLst/>
                <a:ahLst/>
                <a:cxnLst/>
                <a:rect l="l" t="t" r="r" b="b"/>
                <a:pathLst>
                  <a:path w="12812" h="12646" extrusionOk="0">
                    <a:moveTo>
                      <a:pt x="2227" y="310"/>
                    </a:moveTo>
                    <a:cubicBezTo>
                      <a:pt x="2656" y="310"/>
                      <a:pt x="2882" y="656"/>
                      <a:pt x="3132" y="1049"/>
                    </a:cubicBezTo>
                    <a:cubicBezTo>
                      <a:pt x="3406" y="1489"/>
                      <a:pt x="3716" y="1989"/>
                      <a:pt x="4394" y="2072"/>
                    </a:cubicBezTo>
                    <a:lnTo>
                      <a:pt x="4585" y="2096"/>
                    </a:lnTo>
                    <a:cubicBezTo>
                      <a:pt x="4847" y="2132"/>
                      <a:pt x="5120" y="2168"/>
                      <a:pt x="5442" y="2180"/>
                    </a:cubicBezTo>
                    <a:cubicBezTo>
                      <a:pt x="5585" y="2287"/>
                      <a:pt x="5740" y="2382"/>
                      <a:pt x="5906" y="2453"/>
                    </a:cubicBezTo>
                    <a:cubicBezTo>
                      <a:pt x="6314" y="2626"/>
                      <a:pt x="6744" y="2713"/>
                      <a:pt x="7191" y="2713"/>
                    </a:cubicBezTo>
                    <a:cubicBezTo>
                      <a:pt x="7606" y="2713"/>
                      <a:pt x="8037" y="2638"/>
                      <a:pt x="8478" y="2489"/>
                    </a:cubicBezTo>
                    <a:lnTo>
                      <a:pt x="8573" y="2549"/>
                    </a:lnTo>
                    <a:cubicBezTo>
                      <a:pt x="7895" y="3870"/>
                      <a:pt x="8490" y="4370"/>
                      <a:pt x="8538" y="4406"/>
                    </a:cubicBezTo>
                    <a:cubicBezTo>
                      <a:pt x="8573" y="4448"/>
                      <a:pt x="8776" y="4650"/>
                      <a:pt x="9192" y="4650"/>
                    </a:cubicBezTo>
                    <a:cubicBezTo>
                      <a:pt x="9477" y="4650"/>
                      <a:pt x="9861" y="4556"/>
                      <a:pt x="10359" y="4251"/>
                    </a:cubicBezTo>
                    <a:lnTo>
                      <a:pt x="10359" y="4251"/>
                    </a:lnTo>
                    <a:cubicBezTo>
                      <a:pt x="10014" y="5192"/>
                      <a:pt x="10014" y="6085"/>
                      <a:pt x="10359" y="6906"/>
                    </a:cubicBezTo>
                    <a:cubicBezTo>
                      <a:pt x="10431" y="7085"/>
                      <a:pt x="10526" y="7252"/>
                      <a:pt x="10645" y="7395"/>
                    </a:cubicBezTo>
                    <a:cubicBezTo>
                      <a:pt x="10657" y="7704"/>
                      <a:pt x="10693" y="7990"/>
                      <a:pt x="10728" y="8240"/>
                    </a:cubicBezTo>
                    <a:lnTo>
                      <a:pt x="10752" y="8430"/>
                    </a:lnTo>
                    <a:cubicBezTo>
                      <a:pt x="10835" y="9109"/>
                      <a:pt x="11324" y="9430"/>
                      <a:pt x="11776" y="9704"/>
                    </a:cubicBezTo>
                    <a:cubicBezTo>
                      <a:pt x="12169" y="9954"/>
                      <a:pt x="12514" y="10157"/>
                      <a:pt x="12514" y="10609"/>
                    </a:cubicBezTo>
                    <a:cubicBezTo>
                      <a:pt x="12514" y="11514"/>
                      <a:pt x="11526" y="11621"/>
                      <a:pt x="11502" y="11621"/>
                    </a:cubicBezTo>
                    <a:cubicBezTo>
                      <a:pt x="9919" y="11586"/>
                      <a:pt x="9538" y="10288"/>
                      <a:pt x="9490" y="9216"/>
                    </a:cubicBezTo>
                    <a:lnTo>
                      <a:pt x="9442" y="7764"/>
                    </a:lnTo>
                    <a:lnTo>
                      <a:pt x="9192" y="9192"/>
                    </a:lnTo>
                    <a:cubicBezTo>
                      <a:pt x="9097" y="9859"/>
                      <a:pt x="8835" y="10490"/>
                      <a:pt x="8442" y="11026"/>
                    </a:cubicBezTo>
                    <a:cubicBezTo>
                      <a:pt x="8204" y="11347"/>
                      <a:pt x="7895" y="11633"/>
                      <a:pt x="7561" y="11847"/>
                    </a:cubicBezTo>
                    <a:cubicBezTo>
                      <a:pt x="7216" y="12074"/>
                      <a:pt x="6823" y="12228"/>
                      <a:pt x="6430" y="12312"/>
                    </a:cubicBezTo>
                    <a:cubicBezTo>
                      <a:pt x="5942" y="11216"/>
                      <a:pt x="7299" y="9264"/>
                      <a:pt x="7323" y="9240"/>
                    </a:cubicBezTo>
                    <a:lnTo>
                      <a:pt x="7073" y="9073"/>
                    </a:lnTo>
                    <a:cubicBezTo>
                      <a:pt x="5512" y="11127"/>
                      <a:pt x="4133" y="11633"/>
                      <a:pt x="3153" y="11633"/>
                    </a:cubicBezTo>
                    <a:cubicBezTo>
                      <a:pt x="2333" y="11633"/>
                      <a:pt x="1791" y="11278"/>
                      <a:pt x="1656" y="11181"/>
                    </a:cubicBezTo>
                    <a:cubicBezTo>
                      <a:pt x="1430" y="10871"/>
                      <a:pt x="1" y="8621"/>
                      <a:pt x="3763" y="5751"/>
                    </a:cubicBezTo>
                    <a:lnTo>
                      <a:pt x="3585" y="5513"/>
                    </a:lnTo>
                    <a:cubicBezTo>
                      <a:pt x="3564" y="5523"/>
                      <a:pt x="2154" y="6511"/>
                      <a:pt x="1059" y="6511"/>
                    </a:cubicBezTo>
                    <a:cubicBezTo>
                      <a:pt x="864" y="6511"/>
                      <a:pt x="678" y="6480"/>
                      <a:pt x="513" y="6406"/>
                    </a:cubicBezTo>
                    <a:cubicBezTo>
                      <a:pt x="679" y="5597"/>
                      <a:pt x="1144" y="4870"/>
                      <a:pt x="1799" y="4382"/>
                    </a:cubicBezTo>
                    <a:cubicBezTo>
                      <a:pt x="2346" y="3989"/>
                      <a:pt x="2977" y="3727"/>
                      <a:pt x="3632" y="3632"/>
                    </a:cubicBezTo>
                    <a:lnTo>
                      <a:pt x="5061" y="3382"/>
                    </a:lnTo>
                    <a:lnTo>
                      <a:pt x="3620" y="3334"/>
                    </a:lnTo>
                    <a:cubicBezTo>
                      <a:pt x="2549" y="3287"/>
                      <a:pt x="1251" y="2906"/>
                      <a:pt x="1203" y="1334"/>
                    </a:cubicBezTo>
                    <a:cubicBezTo>
                      <a:pt x="1215" y="1299"/>
                      <a:pt x="1310" y="310"/>
                      <a:pt x="2227" y="310"/>
                    </a:cubicBezTo>
                    <a:close/>
                    <a:moveTo>
                      <a:pt x="2215" y="1"/>
                    </a:moveTo>
                    <a:cubicBezTo>
                      <a:pt x="1275" y="1"/>
                      <a:pt x="941" y="858"/>
                      <a:pt x="906" y="1322"/>
                    </a:cubicBezTo>
                    <a:cubicBezTo>
                      <a:pt x="929" y="2501"/>
                      <a:pt x="1596" y="3263"/>
                      <a:pt x="2787" y="3525"/>
                    </a:cubicBezTo>
                    <a:cubicBezTo>
                      <a:pt x="2370" y="3668"/>
                      <a:pt x="1965" y="3870"/>
                      <a:pt x="1620" y="4132"/>
                    </a:cubicBezTo>
                    <a:cubicBezTo>
                      <a:pt x="1263" y="4406"/>
                      <a:pt x="965" y="4728"/>
                      <a:pt x="727" y="5097"/>
                    </a:cubicBezTo>
                    <a:cubicBezTo>
                      <a:pt x="453" y="5513"/>
                      <a:pt x="275" y="5978"/>
                      <a:pt x="191" y="6466"/>
                    </a:cubicBezTo>
                    <a:lnTo>
                      <a:pt x="179" y="6561"/>
                    </a:lnTo>
                    <a:lnTo>
                      <a:pt x="275" y="6609"/>
                    </a:lnTo>
                    <a:cubicBezTo>
                      <a:pt x="508" y="6741"/>
                      <a:pt x="775" y="6795"/>
                      <a:pt x="1055" y="6795"/>
                    </a:cubicBezTo>
                    <a:cubicBezTo>
                      <a:pt x="1534" y="6795"/>
                      <a:pt x="2051" y="6637"/>
                      <a:pt x="2501" y="6442"/>
                    </a:cubicBezTo>
                    <a:lnTo>
                      <a:pt x="2501" y="6442"/>
                    </a:lnTo>
                    <a:cubicBezTo>
                      <a:pt x="84" y="8883"/>
                      <a:pt x="1084" y="10835"/>
                      <a:pt x="1358" y="11276"/>
                    </a:cubicBezTo>
                    <a:lnTo>
                      <a:pt x="1346" y="11288"/>
                    </a:lnTo>
                    <a:lnTo>
                      <a:pt x="1430" y="11371"/>
                    </a:lnTo>
                    <a:lnTo>
                      <a:pt x="1513" y="11514"/>
                    </a:lnTo>
                    <a:lnTo>
                      <a:pt x="1572" y="11466"/>
                    </a:lnTo>
                    <a:cubicBezTo>
                      <a:pt x="1796" y="11609"/>
                      <a:pt x="2360" y="11901"/>
                      <a:pt x="3152" y="11901"/>
                    </a:cubicBezTo>
                    <a:cubicBezTo>
                      <a:pt x="4009" y="11901"/>
                      <a:pt x="5133" y="11560"/>
                      <a:pt x="6383" y="10323"/>
                    </a:cubicBezTo>
                    <a:lnTo>
                      <a:pt x="6383" y="10323"/>
                    </a:lnTo>
                    <a:cubicBezTo>
                      <a:pt x="6073" y="11038"/>
                      <a:pt x="5847" y="11919"/>
                      <a:pt x="6216" y="12550"/>
                    </a:cubicBezTo>
                    <a:lnTo>
                      <a:pt x="6263" y="12645"/>
                    </a:lnTo>
                    <a:lnTo>
                      <a:pt x="6359" y="12621"/>
                    </a:lnTo>
                    <a:cubicBezTo>
                      <a:pt x="6835" y="12538"/>
                      <a:pt x="7299" y="12359"/>
                      <a:pt x="7716" y="12097"/>
                    </a:cubicBezTo>
                    <a:cubicBezTo>
                      <a:pt x="8085" y="11859"/>
                      <a:pt x="8407" y="11550"/>
                      <a:pt x="8680" y="11205"/>
                    </a:cubicBezTo>
                    <a:cubicBezTo>
                      <a:pt x="8942" y="10847"/>
                      <a:pt x="9145" y="10454"/>
                      <a:pt x="9288" y="10038"/>
                    </a:cubicBezTo>
                    <a:cubicBezTo>
                      <a:pt x="9561" y="11228"/>
                      <a:pt x="10323" y="11883"/>
                      <a:pt x="11514" y="11919"/>
                    </a:cubicBezTo>
                    <a:cubicBezTo>
                      <a:pt x="11955" y="11871"/>
                      <a:pt x="12812" y="11550"/>
                      <a:pt x="12812" y="10597"/>
                    </a:cubicBezTo>
                    <a:cubicBezTo>
                      <a:pt x="12812" y="9990"/>
                      <a:pt x="12336" y="9704"/>
                      <a:pt x="11919" y="9442"/>
                    </a:cubicBezTo>
                    <a:cubicBezTo>
                      <a:pt x="11502" y="9180"/>
                      <a:pt x="11097" y="8930"/>
                      <a:pt x="11038" y="8395"/>
                    </a:cubicBezTo>
                    <a:lnTo>
                      <a:pt x="11014" y="8192"/>
                    </a:lnTo>
                    <a:cubicBezTo>
                      <a:pt x="10978" y="7942"/>
                      <a:pt x="10943" y="7645"/>
                      <a:pt x="10931" y="7323"/>
                    </a:cubicBezTo>
                    <a:lnTo>
                      <a:pt x="10931" y="7275"/>
                    </a:lnTo>
                    <a:lnTo>
                      <a:pt x="10895" y="7240"/>
                    </a:lnTo>
                    <a:cubicBezTo>
                      <a:pt x="10788" y="7109"/>
                      <a:pt x="10693" y="6954"/>
                      <a:pt x="10621" y="6787"/>
                    </a:cubicBezTo>
                    <a:cubicBezTo>
                      <a:pt x="10300" y="6001"/>
                      <a:pt x="10312" y="5132"/>
                      <a:pt x="10681" y="4216"/>
                    </a:cubicBezTo>
                    <a:lnTo>
                      <a:pt x="10704" y="4132"/>
                    </a:lnTo>
                    <a:lnTo>
                      <a:pt x="10657" y="4061"/>
                    </a:lnTo>
                    <a:cubicBezTo>
                      <a:pt x="10597" y="3989"/>
                      <a:pt x="10562" y="3930"/>
                      <a:pt x="10562" y="3930"/>
                    </a:cubicBezTo>
                    <a:lnTo>
                      <a:pt x="10478" y="3799"/>
                    </a:lnTo>
                    <a:lnTo>
                      <a:pt x="10347" y="3882"/>
                    </a:lnTo>
                    <a:cubicBezTo>
                      <a:pt x="9824" y="4238"/>
                      <a:pt x="9447" y="4338"/>
                      <a:pt x="9190" y="4338"/>
                    </a:cubicBezTo>
                    <a:cubicBezTo>
                      <a:pt x="8879" y="4338"/>
                      <a:pt x="8741" y="4193"/>
                      <a:pt x="8728" y="4180"/>
                    </a:cubicBezTo>
                    <a:cubicBezTo>
                      <a:pt x="8704" y="4168"/>
                      <a:pt x="8216" y="3787"/>
                      <a:pt x="8895" y="2561"/>
                    </a:cubicBezTo>
                    <a:lnTo>
                      <a:pt x="8966" y="2430"/>
                    </a:lnTo>
                    <a:lnTo>
                      <a:pt x="8835" y="2358"/>
                    </a:lnTo>
                    <a:cubicBezTo>
                      <a:pt x="8835" y="2358"/>
                      <a:pt x="8716" y="2299"/>
                      <a:pt x="8573" y="2192"/>
                    </a:cubicBezTo>
                    <a:lnTo>
                      <a:pt x="8514" y="2156"/>
                    </a:lnTo>
                    <a:lnTo>
                      <a:pt x="8442" y="2180"/>
                    </a:lnTo>
                    <a:cubicBezTo>
                      <a:pt x="8008" y="2334"/>
                      <a:pt x="7585" y="2412"/>
                      <a:pt x="7177" y="2412"/>
                    </a:cubicBezTo>
                    <a:cubicBezTo>
                      <a:pt x="6769" y="2412"/>
                      <a:pt x="6377" y="2334"/>
                      <a:pt x="6002" y="2180"/>
                    </a:cubicBezTo>
                    <a:cubicBezTo>
                      <a:pt x="5847" y="2108"/>
                      <a:pt x="5704" y="2025"/>
                      <a:pt x="5573" y="1918"/>
                    </a:cubicBezTo>
                    <a:lnTo>
                      <a:pt x="5537" y="1882"/>
                    </a:lnTo>
                    <a:lnTo>
                      <a:pt x="5490" y="1882"/>
                    </a:lnTo>
                    <a:cubicBezTo>
                      <a:pt x="5156" y="1870"/>
                      <a:pt x="4870" y="1834"/>
                      <a:pt x="4608" y="1799"/>
                    </a:cubicBezTo>
                    <a:lnTo>
                      <a:pt x="4418" y="1775"/>
                    </a:lnTo>
                    <a:cubicBezTo>
                      <a:pt x="3882" y="1715"/>
                      <a:pt x="3644" y="1346"/>
                      <a:pt x="3370" y="894"/>
                    </a:cubicBezTo>
                    <a:cubicBezTo>
                      <a:pt x="3108" y="453"/>
                      <a:pt x="2823" y="1"/>
                      <a:pt x="2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4" name="Google Shape;7524;p27"/>
              <p:cNvSpPr/>
              <p:nvPr/>
            </p:nvSpPr>
            <p:spPr>
              <a:xfrm>
                <a:off x="4086225" y="4254225"/>
                <a:ext cx="161925" cy="17385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6954" extrusionOk="0">
                    <a:moveTo>
                      <a:pt x="607" y="608"/>
                    </a:moveTo>
                    <a:lnTo>
                      <a:pt x="607" y="608"/>
                    </a:lnTo>
                    <a:cubicBezTo>
                      <a:pt x="774" y="798"/>
                      <a:pt x="964" y="953"/>
                      <a:pt x="1191" y="1072"/>
                    </a:cubicBezTo>
                    <a:cubicBezTo>
                      <a:pt x="1357" y="1834"/>
                      <a:pt x="2036" y="2322"/>
                      <a:pt x="2643" y="2465"/>
                    </a:cubicBezTo>
                    <a:cubicBezTo>
                      <a:pt x="2740" y="2487"/>
                      <a:pt x="2832" y="2497"/>
                      <a:pt x="2918" y="2497"/>
                    </a:cubicBezTo>
                    <a:cubicBezTo>
                      <a:pt x="3450" y="2497"/>
                      <a:pt x="3791" y="2121"/>
                      <a:pt x="3965" y="1763"/>
                    </a:cubicBezTo>
                    <a:lnTo>
                      <a:pt x="3965" y="1763"/>
                    </a:lnTo>
                    <a:cubicBezTo>
                      <a:pt x="4143" y="2322"/>
                      <a:pt x="3572" y="2965"/>
                      <a:pt x="3572" y="2965"/>
                    </a:cubicBezTo>
                    <a:lnTo>
                      <a:pt x="3096" y="3501"/>
                    </a:lnTo>
                    <a:lnTo>
                      <a:pt x="3096" y="3501"/>
                    </a:lnTo>
                    <a:lnTo>
                      <a:pt x="3750" y="3203"/>
                    </a:lnTo>
                    <a:cubicBezTo>
                      <a:pt x="3951" y="3108"/>
                      <a:pt x="4473" y="2913"/>
                      <a:pt x="4843" y="2913"/>
                    </a:cubicBezTo>
                    <a:cubicBezTo>
                      <a:pt x="4935" y="2913"/>
                      <a:pt x="5018" y="2925"/>
                      <a:pt x="5084" y="2953"/>
                    </a:cubicBezTo>
                    <a:cubicBezTo>
                      <a:pt x="5155" y="2977"/>
                      <a:pt x="5203" y="3025"/>
                      <a:pt x="5227" y="3096"/>
                    </a:cubicBezTo>
                    <a:cubicBezTo>
                      <a:pt x="5417" y="3596"/>
                      <a:pt x="5179" y="3763"/>
                      <a:pt x="5179" y="3763"/>
                    </a:cubicBezTo>
                    <a:lnTo>
                      <a:pt x="4989" y="3894"/>
                    </a:lnTo>
                    <a:lnTo>
                      <a:pt x="5179" y="4013"/>
                    </a:lnTo>
                    <a:cubicBezTo>
                      <a:pt x="5727" y="4370"/>
                      <a:pt x="6036" y="4775"/>
                      <a:pt x="6084" y="5227"/>
                    </a:cubicBezTo>
                    <a:cubicBezTo>
                      <a:pt x="6108" y="5608"/>
                      <a:pt x="6001" y="5977"/>
                      <a:pt x="5786" y="6299"/>
                    </a:cubicBezTo>
                    <a:cubicBezTo>
                      <a:pt x="5429" y="5323"/>
                      <a:pt x="4298" y="4942"/>
                      <a:pt x="3215" y="4584"/>
                    </a:cubicBezTo>
                    <a:cubicBezTo>
                      <a:pt x="2322" y="4299"/>
                      <a:pt x="1417" y="4001"/>
                      <a:pt x="905" y="3394"/>
                    </a:cubicBezTo>
                    <a:cubicBezTo>
                      <a:pt x="798" y="3263"/>
                      <a:pt x="702" y="3108"/>
                      <a:pt x="631" y="2941"/>
                    </a:cubicBezTo>
                    <a:cubicBezTo>
                      <a:pt x="333" y="2191"/>
                      <a:pt x="321" y="1358"/>
                      <a:pt x="607" y="608"/>
                    </a:cubicBezTo>
                    <a:close/>
                    <a:moveTo>
                      <a:pt x="512" y="0"/>
                    </a:moveTo>
                    <a:lnTo>
                      <a:pt x="417" y="250"/>
                    </a:lnTo>
                    <a:cubicBezTo>
                      <a:pt x="12" y="1251"/>
                      <a:pt x="0" y="2191"/>
                      <a:pt x="357" y="3060"/>
                    </a:cubicBezTo>
                    <a:cubicBezTo>
                      <a:pt x="441" y="3251"/>
                      <a:pt x="548" y="3429"/>
                      <a:pt x="679" y="3584"/>
                    </a:cubicBezTo>
                    <a:cubicBezTo>
                      <a:pt x="1238" y="4251"/>
                      <a:pt x="2191" y="4572"/>
                      <a:pt x="3119" y="4870"/>
                    </a:cubicBezTo>
                    <a:cubicBezTo>
                      <a:pt x="4286" y="5263"/>
                      <a:pt x="5394" y="5632"/>
                      <a:pt x="5572" y="6656"/>
                    </a:cubicBezTo>
                    <a:lnTo>
                      <a:pt x="5632" y="6954"/>
                    </a:lnTo>
                    <a:lnTo>
                      <a:pt x="5822" y="6727"/>
                    </a:lnTo>
                    <a:cubicBezTo>
                      <a:pt x="5846" y="6704"/>
                      <a:pt x="6477" y="6037"/>
                      <a:pt x="6382" y="5203"/>
                    </a:cubicBezTo>
                    <a:cubicBezTo>
                      <a:pt x="6322" y="4703"/>
                      <a:pt x="6025" y="4251"/>
                      <a:pt x="5489" y="3870"/>
                    </a:cubicBezTo>
                    <a:cubicBezTo>
                      <a:pt x="5584" y="3715"/>
                      <a:pt x="5667" y="3441"/>
                      <a:pt x="5501" y="2989"/>
                    </a:cubicBezTo>
                    <a:cubicBezTo>
                      <a:pt x="5453" y="2846"/>
                      <a:pt x="5346" y="2739"/>
                      <a:pt x="5203" y="2679"/>
                    </a:cubicBezTo>
                    <a:cubicBezTo>
                      <a:pt x="5101" y="2636"/>
                      <a:pt x="4982" y="2619"/>
                      <a:pt x="4857" y="2619"/>
                    </a:cubicBezTo>
                    <a:cubicBezTo>
                      <a:pt x="4601" y="2619"/>
                      <a:pt x="4315" y="2691"/>
                      <a:pt x="4084" y="2763"/>
                    </a:cubicBezTo>
                    <a:cubicBezTo>
                      <a:pt x="4310" y="2346"/>
                      <a:pt x="4441" y="1774"/>
                      <a:pt x="4060" y="1334"/>
                    </a:cubicBezTo>
                    <a:lnTo>
                      <a:pt x="3870" y="1108"/>
                    </a:lnTo>
                    <a:lnTo>
                      <a:pt x="3798" y="1382"/>
                    </a:lnTo>
                    <a:cubicBezTo>
                      <a:pt x="3787" y="1425"/>
                      <a:pt x="3568" y="2202"/>
                      <a:pt x="2915" y="2202"/>
                    </a:cubicBezTo>
                    <a:cubicBezTo>
                      <a:pt x="2852" y="2202"/>
                      <a:pt x="2785" y="2195"/>
                      <a:pt x="2715" y="2179"/>
                    </a:cubicBezTo>
                    <a:cubicBezTo>
                      <a:pt x="2215" y="2060"/>
                      <a:pt x="1619" y="1644"/>
                      <a:pt x="1488" y="1001"/>
                    </a:cubicBezTo>
                    <a:lnTo>
                      <a:pt x="1464" y="858"/>
                    </a:lnTo>
                    <a:lnTo>
                      <a:pt x="1381" y="822"/>
                    </a:lnTo>
                    <a:cubicBezTo>
                      <a:pt x="1083" y="715"/>
                      <a:pt x="786" y="358"/>
                      <a:pt x="667" y="215"/>
                    </a:cubicBez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5" name="Google Shape;7525;p27"/>
              <p:cNvSpPr/>
              <p:nvPr/>
            </p:nvSpPr>
            <p:spPr>
              <a:xfrm>
                <a:off x="3886475" y="4068525"/>
                <a:ext cx="170300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98" extrusionOk="0">
                    <a:moveTo>
                      <a:pt x="1614" y="305"/>
                    </a:moveTo>
                    <a:cubicBezTo>
                      <a:pt x="1651" y="305"/>
                      <a:pt x="1689" y="306"/>
                      <a:pt x="1727" y="309"/>
                    </a:cubicBezTo>
                    <a:cubicBezTo>
                      <a:pt x="2180" y="356"/>
                      <a:pt x="2585" y="666"/>
                      <a:pt x="2942" y="1213"/>
                    </a:cubicBezTo>
                    <a:lnTo>
                      <a:pt x="3061" y="1392"/>
                    </a:lnTo>
                    <a:lnTo>
                      <a:pt x="3180" y="1213"/>
                    </a:lnTo>
                    <a:cubicBezTo>
                      <a:pt x="3188" y="1205"/>
                      <a:pt x="3274" y="1090"/>
                      <a:pt x="3499" y="1090"/>
                    </a:cubicBezTo>
                    <a:cubicBezTo>
                      <a:pt x="3593" y="1090"/>
                      <a:pt x="3712" y="1110"/>
                      <a:pt x="3859" y="1166"/>
                    </a:cubicBezTo>
                    <a:cubicBezTo>
                      <a:pt x="3930" y="1190"/>
                      <a:pt x="3978" y="1237"/>
                      <a:pt x="4001" y="1309"/>
                    </a:cubicBezTo>
                    <a:cubicBezTo>
                      <a:pt x="4144" y="1642"/>
                      <a:pt x="3859" y="2380"/>
                      <a:pt x="3751" y="2642"/>
                    </a:cubicBezTo>
                    <a:lnTo>
                      <a:pt x="3454" y="3297"/>
                    </a:lnTo>
                    <a:lnTo>
                      <a:pt x="3990" y="2821"/>
                    </a:lnTo>
                    <a:cubicBezTo>
                      <a:pt x="3990" y="2810"/>
                      <a:pt x="4468" y="2393"/>
                      <a:pt x="4951" y="2393"/>
                    </a:cubicBezTo>
                    <a:cubicBezTo>
                      <a:pt x="5028" y="2393"/>
                      <a:pt x="5105" y="2403"/>
                      <a:pt x="5180" y="2428"/>
                    </a:cubicBezTo>
                    <a:cubicBezTo>
                      <a:pt x="4775" y="2630"/>
                      <a:pt x="4335" y="3059"/>
                      <a:pt x="4490" y="3749"/>
                    </a:cubicBezTo>
                    <a:cubicBezTo>
                      <a:pt x="4609" y="4297"/>
                      <a:pt x="5025" y="4916"/>
                      <a:pt x="5680" y="5142"/>
                    </a:cubicBezTo>
                    <a:cubicBezTo>
                      <a:pt x="5764" y="5428"/>
                      <a:pt x="5942" y="5666"/>
                      <a:pt x="6168" y="5845"/>
                    </a:cubicBezTo>
                    <a:cubicBezTo>
                      <a:pt x="5859" y="5945"/>
                      <a:pt x="5538" y="5993"/>
                      <a:pt x="5216" y="5993"/>
                    </a:cubicBezTo>
                    <a:cubicBezTo>
                      <a:pt x="4808" y="5993"/>
                      <a:pt x="4400" y="5915"/>
                      <a:pt x="4013" y="5762"/>
                    </a:cubicBezTo>
                    <a:cubicBezTo>
                      <a:pt x="3859" y="5690"/>
                      <a:pt x="3704" y="5607"/>
                      <a:pt x="3585" y="5500"/>
                    </a:cubicBezTo>
                    <a:cubicBezTo>
                      <a:pt x="2954" y="5000"/>
                      <a:pt x="2656" y="4083"/>
                      <a:pt x="2358" y="3190"/>
                    </a:cubicBezTo>
                    <a:cubicBezTo>
                      <a:pt x="1989" y="2094"/>
                      <a:pt x="1632" y="963"/>
                      <a:pt x="656" y="606"/>
                    </a:cubicBezTo>
                    <a:cubicBezTo>
                      <a:pt x="935" y="402"/>
                      <a:pt x="1271" y="305"/>
                      <a:pt x="1614" y="305"/>
                    </a:cubicBezTo>
                    <a:close/>
                    <a:moveTo>
                      <a:pt x="1573" y="1"/>
                    </a:moveTo>
                    <a:cubicBezTo>
                      <a:pt x="814" y="1"/>
                      <a:pt x="237" y="537"/>
                      <a:pt x="215" y="570"/>
                    </a:cubicBezTo>
                    <a:lnTo>
                      <a:pt x="1" y="773"/>
                    </a:lnTo>
                    <a:lnTo>
                      <a:pt x="287" y="821"/>
                    </a:lnTo>
                    <a:cubicBezTo>
                      <a:pt x="1323" y="1011"/>
                      <a:pt x="1692" y="2106"/>
                      <a:pt x="2073" y="3285"/>
                    </a:cubicBezTo>
                    <a:cubicBezTo>
                      <a:pt x="2382" y="4214"/>
                      <a:pt x="2704" y="5166"/>
                      <a:pt x="3394" y="5726"/>
                    </a:cubicBezTo>
                    <a:cubicBezTo>
                      <a:pt x="3537" y="5857"/>
                      <a:pt x="3716" y="5964"/>
                      <a:pt x="3894" y="6035"/>
                    </a:cubicBezTo>
                    <a:cubicBezTo>
                      <a:pt x="4299" y="6202"/>
                      <a:pt x="4740" y="6297"/>
                      <a:pt x="5180" y="6297"/>
                    </a:cubicBezTo>
                    <a:cubicBezTo>
                      <a:pt x="5644" y="6285"/>
                      <a:pt x="6097" y="6190"/>
                      <a:pt x="6537" y="6024"/>
                    </a:cubicBezTo>
                    <a:lnTo>
                      <a:pt x="6811" y="5928"/>
                    </a:lnTo>
                    <a:lnTo>
                      <a:pt x="6573" y="5762"/>
                    </a:lnTo>
                    <a:cubicBezTo>
                      <a:pt x="6192" y="5500"/>
                      <a:pt x="5966" y="5226"/>
                      <a:pt x="5966" y="5023"/>
                    </a:cubicBezTo>
                    <a:lnTo>
                      <a:pt x="5966" y="4904"/>
                    </a:lnTo>
                    <a:lnTo>
                      <a:pt x="5859" y="4881"/>
                    </a:lnTo>
                    <a:cubicBezTo>
                      <a:pt x="5263" y="4714"/>
                      <a:pt x="4882" y="4154"/>
                      <a:pt x="4775" y="3678"/>
                    </a:cubicBezTo>
                    <a:cubicBezTo>
                      <a:pt x="4585" y="2856"/>
                      <a:pt x="5525" y="2595"/>
                      <a:pt x="5561" y="2583"/>
                    </a:cubicBezTo>
                    <a:lnTo>
                      <a:pt x="5835" y="2511"/>
                    </a:lnTo>
                    <a:lnTo>
                      <a:pt x="5621" y="2333"/>
                    </a:lnTo>
                    <a:cubicBezTo>
                      <a:pt x="5411" y="2151"/>
                      <a:pt x="5179" y="2081"/>
                      <a:pt x="4949" y="2081"/>
                    </a:cubicBezTo>
                    <a:cubicBezTo>
                      <a:pt x="4681" y="2081"/>
                      <a:pt x="4416" y="2175"/>
                      <a:pt x="4192" y="2297"/>
                    </a:cubicBezTo>
                    <a:cubicBezTo>
                      <a:pt x="4299" y="1952"/>
                      <a:pt x="4394" y="1487"/>
                      <a:pt x="4263" y="1178"/>
                    </a:cubicBezTo>
                    <a:cubicBezTo>
                      <a:pt x="4204" y="1035"/>
                      <a:pt x="4097" y="928"/>
                      <a:pt x="3954" y="880"/>
                    </a:cubicBezTo>
                    <a:cubicBezTo>
                      <a:pt x="3774" y="812"/>
                      <a:pt x="3619" y="786"/>
                      <a:pt x="3490" y="786"/>
                    </a:cubicBezTo>
                    <a:cubicBezTo>
                      <a:pt x="3303" y="786"/>
                      <a:pt x="3169" y="841"/>
                      <a:pt x="3085" y="904"/>
                    </a:cubicBezTo>
                    <a:cubicBezTo>
                      <a:pt x="2692" y="368"/>
                      <a:pt x="2251" y="70"/>
                      <a:pt x="1751" y="11"/>
                    </a:cubicBezTo>
                    <a:cubicBezTo>
                      <a:pt x="1691" y="4"/>
                      <a:pt x="1632" y="1"/>
                      <a:pt x="15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6" name="Google Shape;7526;p27"/>
              <p:cNvSpPr/>
              <p:nvPr/>
            </p:nvSpPr>
            <p:spPr>
              <a:xfrm>
                <a:off x="4018650" y="4083475"/>
                <a:ext cx="225350" cy="19592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7" extrusionOk="0">
                    <a:moveTo>
                      <a:pt x="1941" y="1"/>
                    </a:moveTo>
                    <a:cubicBezTo>
                      <a:pt x="1712" y="1"/>
                      <a:pt x="1395" y="178"/>
                      <a:pt x="965" y="699"/>
                    </a:cubicBezTo>
                    <a:cubicBezTo>
                      <a:pt x="0" y="1866"/>
                      <a:pt x="1679" y="2973"/>
                      <a:pt x="1679" y="2973"/>
                    </a:cubicBezTo>
                    <a:cubicBezTo>
                      <a:pt x="1679" y="2973"/>
                      <a:pt x="667" y="3747"/>
                      <a:pt x="548" y="4318"/>
                    </a:cubicBezTo>
                    <a:cubicBezTo>
                      <a:pt x="536" y="4354"/>
                      <a:pt x="536" y="4390"/>
                      <a:pt x="536" y="4425"/>
                    </a:cubicBezTo>
                    <a:cubicBezTo>
                      <a:pt x="536" y="4783"/>
                      <a:pt x="929" y="5104"/>
                      <a:pt x="1203" y="5306"/>
                    </a:cubicBezTo>
                    <a:cubicBezTo>
                      <a:pt x="1358" y="5414"/>
                      <a:pt x="1477" y="5473"/>
                      <a:pt x="1477" y="5473"/>
                    </a:cubicBezTo>
                    <a:cubicBezTo>
                      <a:pt x="750" y="6795"/>
                      <a:pt x="1298" y="7247"/>
                      <a:pt x="1358" y="7295"/>
                    </a:cubicBezTo>
                    <a:cubicBezTo>
                      <a:pt x="1384" y="7315"/>
                      <a:pt x="1550" y="7481"/>
                      <a:pt x="1905" y="7481"/>
                    </a:cubicBezTo>
                    <a:cubicBezTo>
                      <a:pt x="2191" y="7481"/>
                      <a:pt x="2599" y="7374"/>
                      <a:pt x="3155" y="6997"/>
                    </a:cubicBezTo>
                    <a:cubicBezTo>
                      <a:pt x="3155" y="6997"/>
                      <a:pt x="3191" y="7057"/>
                      <a:pt x="3251" y="7140"/>
                    </a:cubicBezTo>
                    <a:cubicBezTo>
                      <a:pt x="3405" y="7342"/>
                      <a:pt x="3715" y="7688"/>
                      <a:pt x="4037" y="7807"/>
                    </a:cubicBezTo>
                    <a:lnTo>
                      <a:pt x="4072" y="7819"/>
                    </a:lnTo>
                    <a:cubicBezTo>
                      <a:pt x="4120" y="7831"/>
                      <a:pt x="4170" y="7837"/>
                      <a:pt x="4223" y="7837"/>
                    </a:cubicBezTo>
                    <a:cubicBezTo>
                      <a:pt x="4275" y="7837"/>
                      <a:pt x="4328" y="7831"/>
                      <a:pt x="4382" y="7819"/>
                    </a:cubicBezTo>
                    <a:cubicBezTo>
                      <a:pt x="4941" y="7628"/>
                      <a:pt x="5620" y="6569"/>
                      <a:pt x="5620" y="6569"/>
                    </a:cubicBezTo>
                    <a:cubicBezTo>
                      <a:pt x="5620" y="6569"/>
                      <a:pt x="6313" y="7433"/>
                      <a:pt x="7109" y="7433"/>
                    </a:cubicBezTo>
                    <a:cubicBezTo>
                      <a:pt x="7382" y="7433"/>
                      <a:pt x="7668" y="7331"/>
                      <a:pt x="7942" y="7057"/>
                    </a:cubicBezTo>
                    <a:cubicBezTo>
                      <a:pt x="9013" y="5985"/>
                      <a:pt x="8430" y="5652"/>
                      <a:pt x="8013" y="5568"/>
                    </a:cubicBezTo>
                    <a:cubicBezTo>
                      <a:pt x="7596" y="5485"/>
                      <a:pt x="7311" y="5140"/>
                      <a:pt x="7585" y="4187"/>
                    </a:cubicBezTo>
                    <a:cubicBezTo>
                      <a:pt x="7585" y="4187"/>
                      <a:pt x="8620" y="2282"/>
                      <a:pt x="7096" y="973"/>
                    </a:cubicBezTo>
                    <a:cubicBezTo>
                      <a:pt x="6571" y="465"/>
                      <a:pt x="5999" y="304"/>
                      <a:pt x="5483" y="304"/>
                    </a:cubicBezTo>
                    <a:cubicBezTo>
                      <a:pt x="4584" y="304"/>
                      <a:pt x="3858" y="794"/>
                      <a:pt x="3858" y="794"/>
                    </a:cubicBezTo>
                    <a:cubicBezTo>
                      <a:pt x="3546" y="916"/>
                      <a:pt x="3296" y="968"/>
                      <a:pt x="3097" y="968"/>
                    </a:cubicBezTo>
                    <a:cubicBezTo>
                      <a:pt x="2712" y="968"/>
                      <a:pt x="2520" y="771"/>
                      <a:pt x="2441" y="496"/>
                    </a:cubicBezTo>
                    <a:cubicBezTo>
                      <a:pt x="2375" y="272"/>
                      <a:pt x="2225" y="1"/>
                      <a:pt x="19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7" name="Google Shape;7527;p27"/>
              <p:cNvSpPr/>
              <p:nvPr/>
            </p:nvSpPr>
            <p:spPr>
              <a:xfrm>
                <a:off x="4028175" y="4079875"/>
                <a:ext cx="210175" cy="203550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2" extrusionOk="0">
                    <a:moveTo>
                      <a:pt x="1574" y="291"/>
                    </a:moveTo>
                    <a:cubicBezTo>
                      <a:pt x="1591" y="291"/>
                      <a:pt x="1607" y="292"/>
                      <a:pt x="1620" y="295"/>
                    </a:cubicBezTo>
                    <a:cubicBezTo>
                      <a:pt x="1798" y="343"/>
                      <a:pt x="1881" y="581"/>
                      <a:pt x="1917" y="688"/>
                    </a:cubicBezTo>
                    <a:cubicBezTo>
                      <a:pt x="1965" y="890"/>
                      <a:pt x="2108" y="1069"/>
                      <a:pt x="2310" y="1176"/>
                    </a:cubicBezTo>
                    <a:cubicBezTo>
                      <a:pt x="2426" y="1234"/>
                      <a:pt x="2561" y="1263"/>
                      <a:pt x="2716" y="1263"/>
                    </a:cubicBezTo>
                    <a:cubicBezTo>
                      <a:pt x="2944" y="1263"/>
                      <a:pt x="3213" y="1201"/>
                      <a:pt x="3525" y="1081"/>
                    </a:cubicBezTo>
                    <a:lnTo>
                      <a:pt x="3560" y="1057"/>
                    </a:lnTo>
                    <a:cubicBezTo>
                      <a:pt x="3605" y="1027"/>
                      <a:pt x="4271" y="591"/>
                      <a:pt x="5090" y="591"/>
                    </a:cubicBezTo>
                    <a:cubicBezTo>
                      <a:pt x="5579" y="591"/>
                      <a:pt x="6122" y="746"/>
                      <a:pt x="6620" y="1236"/>
                    </a:cubicBezTo>
                    <a:cubicBezTo>
                      <a:pt x="8037" y="2438"/>
                      <a:pt x="7108" y="4188"/>
                      <a:pt x="7073" y="4260"/>
                    </a:cubicBezTo>
                    <a:lnTo>
                      <a:pt x="7061" y="4296"/>
                    </a:lnTo>
                    <a:cubicBezTo>
                      <a:pt x="6906" y="4843"/>
                      <a:pt x="6906" y="5236"/>
                      <a:pt x="7073" y="5510"/>
                    </a:cubicBezTo>
                    <a:cubicBezTo>
                      <a:pt x="7192" y="5701"/>
                      <a:pt x="7382" y="5820"/>
                      <a:pt x="7596" y="5855"/>
                    </a:cubicBezTo>
                    <a:cubicBezTo>
                      <a:pt x="7716" y="5879"/>
                      <a:pt x="7954" y="5951"/>
                      <a:pt x="8013" y="6129"/>
                    </a:cubicBezTo>
                    <a:cubicBezTo>
                      <a:pt x="8049" y="6248"/>
                      <a:pt x="8025" y="6534"/>
                      <a:pt x="7454" y="7094"/>
                    </a:cubicBezTo>
                    <a:cubicBezTo>
                      <a:pt x="7271" y="7299"/>
                      <a:pt x="7001" y="7428"/>
                      <a:pt x="6717" y="7428"/>
                    </a:cubicBezTo>
                    <a:cubicBezTo>
                      <a:pt x="6705" y="7428"/>
                      <a:pt x="6692" y="7427"/>
                      <a:pt x="6680" y="7427"/>
                    </a:cubicBezTo>
                    <a:cubicBezTo>
                      <a:pt x="5989" y="7379"/>
                      <a:pt x="5358" y="6617"/>
                      <a:pt x="5358" y="6617"/>
                    </a:cubicBezTo>
                    <a:lnTo>
                      <a:pt x="5227" y="6451"/>
                    </a:lnTo>
                    <a:lnTo>
                      <a:pt x="5108" y="6629"/>
                    </a:lnTo>
                    <a:cubicBezTo>
                      <a:pt x="4929" y="6915"/>
                      <a:pt x="4370" y="7677"/>
                      <a:pt x="3953" y="7820"/>
                    </a:cubicBezTo>
                    <a:cubicBezTo>
                      <a:pt x="3917" y="7826"/>
                      <a:pt x="3882" y="7829"/>
                      <a:pt x="3846" y="7829"/>
                    </a:cubicBezTo>
                    <a:cubicBezTo>
                      <a:pt x="3810" y="7829"/>
                      <a:pt x="3775" y="7826"/>
                      <a:pt x="3739" y="7820"/>
                    </a:cubicBezTo>
                    <a:lnTo>
                      <a:pt x="3703" y="7808"/>
                    </a:lnTo>
                    <a:cubicBezTo>
                      <a:pt x="3405" y="7701"/>
                      <a:pt x="3108" y="7344"/>
                      <a:pt x="2989" y="7189"/>
                    </a:cubicBezTo>
                    <a:cubicBezTo>
                      <a:pt x="2929" y="7117"/>
                      <a:pt x="2894" y="7058"/>
                      <a:pt x="2894" y="7058"/>
                    </a:cubicBezTo>
                    <a:lnTo>
                      <a:pt x="2810" y="6927"/>
                    </a:lnTo>
                    <a:lnTo>
                      <a:pt x="2691" y="6998"/>
                    </a:lnTo>
                    <a:cubicBezTo>
                      <a:pt x="2168" y="7354"/>
                      <a:pt x="1791" y="7454"/>
                      <a:pt x="1533" y="7454"/>
                    </a:cubicBezTo>
                    <a:cubicBezTo>
                      <a:pt x="1223" y="7454"/>
                      <a:pt x="1085" y="7309"/>
                      <a:pt x="1072" y="7296"/>
                    </a:cubicBezTo>
                    <a:cubicBezTo>
                      <a:pt x="1048" y="7284"/>
                      <a:pt x="560" y="6891"/>
                      <a:pt x="1239" y="5677"/>
                    </a:cubicBezTo>
                    <a:lnTo>
                      <a:pt x="1310" y="5546"/>
                    </a:lnTo>
                    <a:lnTo>
                      <a:pt x="1179" y="5474"/>
                    </a:lnTo>
                    <a:cubicBezTo>
                      <a:pt x="1179" y="5474"/>
                      <a:pt x="1060" y="5415"/>
                      <a:pt x="917" y="5308"/>
                    </a:cubicBezTo>
                    <a:cubicBezTo>
                      <a:pt x="536" y="5046"/>
                      <a:pt x="310" y="4772"/>
                      <a:pt x="310" y="4569"/>
                    </a:cubicBezTo>
                    <a:cubicBezTo>
                      <a:pt x="310" y="4546"/>
                      <a:pt x="310" y="4522"/>
                      <a:pt x="322" y="4498"/>
                    </a:cubicBezTo>
                    <a:cubicBezTo>
                      <a:pt x="417" y="4069"/>
                      <a:pt x="1119" y="3438"/>
                      <a:pt x="1393" y="3236"/>
                    </a:cubicBezTo>
                    <a:lnTo>
                      <a:pt x="1560" y="3105"/>
                    </a:lnTo>
                    <a:lnTo>
                      <a:pt x="1381" y="2986"/>
                    </a:lnTo>
                    <a:cubicBezTo>
                      <a:pt x="1370" y="2986"/>
                      <a:pt x="560" y="2438"/>
                      <a:pt x="453" y="1748"/>
                    </a:cubicBezTo>
                    <a:cubicBezTo>
                      <a:pt x="405" y="1450"/>
                      <a:pt x="500" y="1152"/>
                      <a:pt x="703" y="938"/>
                    </a:cubicBezTo>
                    <a:cubicBezTo>
                      <a:pt x="1159" y="397"/>
                      <a:pt x="1435" y="291"/>
                      <a:pt x="1574" y="291"/>
                    </a:cubicBezTo>
                    <a:close/>
                    <a:moveTo>
                      <a:pt x="1566" y="0"/>
                    </a:moveTo>
                    <a:cubicBezTo>
                      <a:pt x="1255" y="0"/>
                      <a:pt x="894" y="245"/>
                      <a:pt x="465" y="759"/>
                    </a:cubicBezTo>
                    <a:cubicBezTo>
                      <a:pt x="215" y="1045"/>
                      <a:pt x="96" y="1426"/>
                      <a:pt x="143" y="1795"/>
                    </a:cubicBezTo>
                    <a:cubicBezTo>
                      <a:pt x="238" y="2414"/>
                      <a:pt x="774" y="2914"/>
                      <a:pt x="1048" y="3129"/>
                    </a:cubicBezTo>
                    <a:cubicBezTo>
                      <a:pt x="750" y="3379"/>
                      <a:pt x="119" y="3950"/>
                      <a:pt x="12" y="4438"/>
                    </a:cubicBezTo>
                    <a:cubicBezTo>
                      <a:pt x="12" y="4486"/>
                      <a:pt x="0" y="4534"/>
                      <a:pt x="0" y="4581"/>
                    </a:cubicBezTo>
                    <a:cubicBezTo>
                      <a:pt x="12" y="4974"/>
                      <a:pt x="405" y="5331"/>
                      <a:pt x="738" y="5570"/>
                    </a:cubicBezTo>
                    <a:cubicBezTo>
                      <a:pt x="798" y="5617"/>
                      <a:pt x="858" y="5641"/>
                      <a:pt x="893" y="5677"/>
                    </a:cubicBezTo>
                    <a:cubicBezTo>
                      <a:pt x="215" y="6998"/>
                      <a:pt x="810" y="7498"/>
                      <a:pt x="858" y="7534"/>
                    </a:cubicBezTo>
                    <a:cubicBezTo>
                      <a:pt x="892" y="7576"/>
                      <a:pt x="1098" y="7776"/>
                      <a:pt x="1513" y="7776"/>
                    </a:cubicBezTo>
                    <a:cubicBezTo>
                      <a:pt x="1807" y="7776"/>
                      <a:pt x="2207" y="7675"/>
                      <a:pt x="2727" y="7344"/>
                    </a:cubicBezTo>
                    <a:lnTo>
                      <a:pt x="2751" y="7379"/>
                    </a:lnTo>
                    <a:cubicBezTo>
                      <a:pt x="2917" y="7582"/>
                      <a:pt x="3239" y="7963"/>
                      <a:pt x="3608" y="8094"/>
                    </a:cubicBezTo>
                    <a:lnTo>
                      <a:pt x="3644" y="8106"/>
                    </a:lnTo>
                    <a:cubicBezTo>
                      <a:pt x="3715" y="8117"/>
                      <a:pt x="3786" y="8129"/>
                      <a:pt x="3858" y="8141"/>
                    </a:cubicBezTo>
                    <a:cubicBezTo>
                      <a:pt x="3929" y="8141"/>
                      <a:pt x="3989" y="8129"/>
                      <a:pt x="4048" y="8106"/>
                    </a:cubicBezTo>
                    <a:cubicBezTo>
                      <a:pt x="4513" y="7963"/>
                      <a:pt x="5037" y="7272"/>
                      <a:pt x="5263" y="6963"/>
                    </a:cubicBezTo>
                    <a:cubicBezTo>
                      <a:pt x="5501" y="7213"/>
                      <a:pt x="6037" y="7701"/>
                      <a:pt x="6668" y="7736"/>
                    </a:cubicBezTo>
                    <a:cubicBezTo>
                      <a:pt x="6681" y="7737"/>
                      <a:pt x="6695" y="7737"/>
                      <a:pt x="6709" y="7737"/>
                    </a:cubicBezTo>
                    <a:cubicBezTo>
                      <a:pt x="7075" y="7737"/>
                      <a:pt x="7427" y="7584"/>
                      <a:pt x="7668" y="7320"/>
                    </a:cubicBezTo>
                    <a:cubicBezTo>
                      <a:pt x="8192" y="6796"/>
                      <a:pt x="8406" y="6379"/>
                      <a:pt x="8299" y="6046"/>
                    </a:cubicBezTo>
                    <a:cubicBezTo>
                      <a:pt x="8228" y="5808"/>
                      <a:pt x="8001" y="5641"/>
                      <a:pt x="7656" y="5581"/>
                    </a:cubicBezTo>
                    <a:cubicBezTo>
                      <a:pt x="7525" y="5558"/>
                      <a:pt x="7406" y="5486"/>
                      <a:pt x="7335" y="5367"/>
                    </a:cubicBezTo>
                    <a:cubicBezTo>
                      <a:pt x="7215" y="5177"/>
                      <a:pt x="7215" y="4843"/>
                      <a:pt x="7346" y="4403"/>
                    </a:cubicBezTo>
                    <a:cubicBezTo>
                      <a:pt x="7442" y="4200"/>
                      <a:pt x="8347" y="2319"/>
                      <a:pt x="6823" y="1021"/>
                    </a:cubicBezTo>
                    <a:cubicBezTo>
                      <a:pt x="6267" y="484"/>
                      <a:pt x="5660" y="313"/>
                      <a:pt x="5113" y="313"/>
                    </a:cubicBezTo>
                    <a:cubicBezTo>
                      <a:pt x="4241" y="313"/>
                      <a:pt x="3522" y="746"/>
                      <a:pt x="3405" y="819"/>
                    </a:cubicBezTo>
                    <a:cubicBezTo>
                      <a:pt x="3135" y="916"/>
                      <a:pt x="2903" y="967"/>
                      <a:pt x="2718" y="967"/>
                    </a:cubicBezTo>
                    <a:cubicBezTo>
                      <a:pt x="2609" y="967"/>
                      <a:pt x="2516" y="949"/>
                      <a:pt x="2441" y="914"/>
                    </a:cubicBezTo>
                    <a:cubicBezTo>
                      <a:pt x="2322" y="855"/>
                      <a:pt x="2239" y="736"/>
                      <a:pt x="2203" y="605"/>
                    </a:cubicBezTo>
                    <a:cubicBezTo>
                      <a:pt x="2108" y="271"/>
                      <a:pt x="1917" y="57"/>
                      <a:pt x="1667" y="9"/>
                    </a:cubicBezTo>
                    <a:cubicBezTo>
                      <a:pt x="1634" y="3"/>
                      <a:pt x="1600" y="0"/>
                      <a:pt x="15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8" name="Google Shape;7528;p27"/>
              <p:cNvSpPr/>
              <p:nvPr/>
            </p:nvSpPr>
            <p:spPr>
              <a:xfrm>
                <a:off x="4247250" y="4426875"/>
                <a:ext cx="23547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8930" extrusionOk="0">
                    <a:moveTo>
                      <a:pt x="8418" y="714"/>
                    </a:moveTo>
                    <a:cubicBezTo>
                      <a:pt x="8620" y="941"/>
                      <a:pt x="8847" y="1131"/>
                      <a:pt x="9109" y="1310"/>
                    </a:cubicBezTo>
                    <a:cubicBezTo>
                      <a:pt x="9109" y="3667"/>
                      <a:pt x="8370" y="5608"/>
                      <a:pt x="6918" y="7060"/>
                    </a:cubicBezTo>
                    <a:cubicBezTo>
                      <a:pt x="5880" y="8098"/>
                      <a:pt x="4797" y="8629"/>
                      <a:pt x="3766" y="8629"/>
                    </a:cubicBezTo>
                    <a:cubicBezTo>
                      <a:pt x="3307" y="8629"/>
                      <a:pt x="2859" y="8523"/>
                      <a:pt x="2429" y="8311"/>
                    </a:cubicBezTo>
                    <a:cubicBezTo>
                      <a:pt x="1203" y="7715"/>
                      <a:pt x="393" y="6346"/>
                      <a:pt x="429" y="5453"/>
                    </a:cubicBezTo>
                    <a:lnTo>
                      <a:pt x="441" y="5322"/>
                    </a:lnTo>
                    <a:cubicBezTo>
                      <a:pt x="495" y="4300"/>
                      <a:pt x="1344" y="3527"/>
                      <a:pt x="2333" y="3527"/>
                    </a:cubicBezTo>
                    <a:cubicBezTo>
                      <a:pt x="2428" y="3527"/>
                      <a:pt x="2523" y="3534"/>
                      <a:pt x="2620" y="3548"/>
                    </a:cubicBezTo>
                    <a:cubicBezTo>
                      <a:pt x="3727" y="3727"/>
                      <a:pt x="4453" y="4810"/>
                      <a:pt x="4179" y="5894"/>
                    </a:cubicBezTo>
                    <a:lnTo>
                      <a:pt x="4144" y="6048"/>
                    </a:lnTo>
                    <a:lnTo>
                      <a:pt x="4287" y="6084"/>
                    </a:lnTo>
                    <a:cubicBezTo>
                      <a:pt x="4404" y="6113"/>
                      <a:pt x="4521" y="6127"/>
                      <a:pt x="4639" y="6127"/>
                    </a:cubicBezTo>
                    <a:cubicBezTo>
                      <a:pt x="5109" y="6127"/>
                      <a:pt x="5585" y="5900"/>
                      <a:pt x="6061" y="5453"/>
                    </a:cubicBezTo>
                    <a:cubicBezTo>
                      <a:pt x="7430" y="4143"/>
                      <a:pt x="8097" y="2215"/>
                      <a:pt x="8418" y="714"/>
                    </a:cubicBezTo>
                    <a:close/>
                    <a:moveTo>
                      <a:pt x="8239" y="0"/>
                    </a:moveTo>
                    <a:lnTo>
                      <a:pt x="8180" y="333"/>
                    </a:lnTo>
                    <a:cubicBezTo>
                      <a:pt x="7894" y="1822"/>
                      <a:pt x="7263" y="3882"/>
                      <a:pt x="5846" y="5215"/>
                    </a:cubicBezTo>
                    <a:cubicBezTo>
                      <a:pt x="5426" y="5613"/>
                      <a:pt x="5016" y="5817"/>
                      <a:pt x="4624" y="5817"/>
                    </a:cubicBezTo>
                    <a:cubicBezTo>
                      <a:pt x="4583" y="5817"/>
                      <a:pt x="4542" y="5815"/>
                      <a:pt x="4501" y="5810"/>
                    </a:cubicBezTo>
                    <a:cubicBezTo>
                      <a:pt x="4703" y="4596"/>
                      <a:pt x="3870" y="3453"/>
                      <a:pt x="2655" y="3274"/>
                    </a:cubicBezTo>
                    <a:cubicBezTo>
                      <a:pt x="2546" y="3258"/>
                      <a:pt x="2438" y="3251"/>
                      <a:pt x="2332" y="3251"/>
                    </a:cubicBezTo>
                    <a:cubicBezTo>
                      <a:pt x="1238" y="3251"/>
                      <a:pt x="296" y="4061"/>
                      <a:pt x="155" y="5167"/>
                    </a:cubicBezTo>
                    <a:lnTo>
                      <a:pt x="131" y="5298"/>
                    </a:lnTo>
                    <a:cubicBezTo>
                      <a:pt x="0" y="6287"/>
                      <a:pt x="858" y="7882"/>
                      <a:pt x="2286" y="8584"/>
                    </a:cubicBezTo>
                    <a:cubicBezTo>
                      <a:pt x="2751" y="8811"/>
                      <a:pt x="3263" y="8930"/>
                      <a:pt x="3775" y="8930"/>
                    </a:cubicBezTo>
                    <a:cubicBezTo>
                      <a:pt x="4691" y="8930"/>
                      <a:pt x="5846" y="8561"/>
                      <a:pt x="7120" y="7275"/>
                    </a:cubicBezTo>
                    <a:cubicBezTo>
                      <a:pt x="8656" y="5739"/>
                      <a:pt x="9418" y="3703"/>
                      <a:pt x="9394" y="1226"/>
                    </a:cubicBezTo>
                    <a:lnTo>
                      <a:pt x="9394" y="1143"/>
                    </a:lnTo>
                    <a:lnTo>
                      <a:pt x="9323" y="1095"/>
                    </a:lnTo>
                    <a:cubicBezTo>
                      <a:pt x="8990" y="881"/>
                      <a:pt x="8692" y="595"/>
                      <a:pt x="8442" y="274"/>
                    </a:cubicBezTo>
                    <a:lnTo>
                      <a:pt x="82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9" name="Google Shape;7529;p27"/>
              <p:cNvSpPr/>
              <p:nvPr/>
            </p:nvSpPr>
            <p:spPr>
              <a:xfrm>
                <a:off x="4617825" y="4059525"/>
                <a:ext cx="235775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9277" extrusionOk="0">
                    <a:moveTo>
                      <a:pt x="5501" y="299"/>
                    </a:moveTo>
                    <a:cubicBezTo>
                      <a:pt x="6394" y="299"/>
                      <a:pt x="7716" y="1097"/>
                      <a:pt x="8311" y="2300"/>
                    </a:cubicBezTo>
                    <a:cubicBezTo>
                      <a:pt x="8990" y="3693"/>
                      <a:pt x="8549" y="5288"/>
                      <a:pt x="7061" y="6788"/>
                    </a:cubicBezTo>
                    <a:cubicBezTo>
                      <a:pt x="5608" y="8241"/>
                      <a:pt x="3668" y="8979"/>
                      <a:pt x="1310" y="8979"/>
                    </a:cubicBezTo>
                    <a:lnTo>
                      <a:pt x="1298" y="8979"/>
                    </a:lnTo>
                    <a:cubicBezTo>
                      <a:pt x="1132" y="8717"/>
                      <a:pt x="929" y="8491"/>
                      <a:pt x="703" y="8289"/>
                    </a:cubicBezTo>
                    <a:cubicBezTo>
                      <a:pt x="2203" y="7967"/>
                      <a:pt x="4132" y="7312"/>
                      <a:pt x="5442" y="5931"/>
                    </a:cubicBezTo>
                    <a:cubicBezTo>
                      <a:pt x="6001" y="5336"/>
                      <a:pt x="6228" y="4740"/>
                      <a:pt x="6073" y="4157"/>
                    </a:cubicBezTo>
                    <a:lnTo>
                      <a:pt x="6037" y="4014"/>
                    </a:lnTo>
                    <a:lnTo>
                      <a:pt x="5894" y="4050"/>
                    </a:lnTo>
                    <a:cubicBezTo>
                      <a:pt x="5739" y="4089"/>
                      <a:pt x="5584" y="4108"/>
                      <a:pt x="5431" y="4108"/>
                    </a:cubicBezTo>
                    <a:cubicBezTo>
                      <a:pt x="4519" y="4108"/>
                      <a:pt x="3703" y="3439"/>
                      <a:pt x="3561" y="2490"/>
                    </a:cubicBezTo>
                    <a:cubicBezTo>
                      <a:pt x="3382" y="1395"/>
                      <a:pt x="4203" y="383"/>
                      <a:pt x="5323" y="311"/>
                    </a:cubicBezTo>
                    <a:lnTo>
                      <a:pt x="5454" y="311"/>
                    </a:lnTo>
                    <a:lnTo>
                      <a:pt x="5454" y="299"/>
                    </a:lnTo>
                    <a:close/>
                    <a:moveTo>
                      <a:pt x="5506" y="1"/>
                    </a:moveTo>
                    <a:cubicBezTo>
                      <a:pt x="5434" y="1"/>
                      <a:pt x="5365" y="5"/>
                      <a:pt x="5299" y="14"/>
                    </a:cubicBezTo>
                    <a:lnTo>
                      <a:pt x="5216" y="26"/>
                    </a:lnTo>
                    <a:cubicBezTo>
                      <a:pt x="3370" y="204"/>
                      <a:pt x="2560" y="2454"/>
                      <a:pt x="3882" y="3764"/>
                    </a:cubicBezTo>
                    <a:cubicBezTo>
                      <a:pt x="4295" y="4187"/>
                      <a:pt x="4861" y="4414"/>
                      <a:pt x="5441" y="4414"/>
                    </a:cubicBezTo>
                    <a:cubicBezTo>
                      <a:pt x="5564" y="4414"/>
                      <a:pt x="5688" y="4404"/>
                      <a:pt x="5811" y="4383"/>
                    </a:cubicBezTo>
                    <a:lnTo>
                      <a:pt x="5811" y="4383"/>
                    </a:lnTo>
                    <a:cubicBezTo>
                      <a:pt x="5858" y="4812"/>
                      <a:pt x="5668" y="5264"/>
                      <a:pt x="5216" y="5729"/>
                    </a:cubicBezTo>
                    <a:cubicBezTo>
                      <a:pt x="3882" y="7146"/>
                      <a:pt x="1822" y="7777"/>
                      <a:pt x="334" y="8062"/>
                    </a:cubicBezTo>
                    <a:lnTo>
                      <a:pt x="1" y="8122"/>
                    </a:lnTo>
                    <a:lnTo>
                      <a:pt x="274" y="8324"/>
                    </a:lnTo>
                    <a:cubicBezTo>
                      <a:pt x="596" y="8562"/>
                      <a:pt x="870" y="8860"/>
                      <a:pt x="1096" y="9205"/>
                    </a:cubicBezTo>
                    <a:lnTo>
                      <a:pt x="1144" y="9277"/>
                    </a:lnTo>
                    <a:lnTo>
                      <a:pt x="1310" y="9277"/>
                    </a:lnTo>
                    <a:cubicBezTo>
                      <a:pt x="3751" y="9277"/>
                      <a:pt x="5763" y="8515"/>
                      <a:pt x="7275" y="7003"/>
                    </a:cubicBezTo>
                    <a:cubicBezTo>
                      <a:pt x="9430" y="4848"/>
                      <a:pt x="9014" y="3050"/>
                      <a:pt x="8585" y="2169"/>
                    </a:cubicBezTo>
                    <a:cubicBezTo>
                      <a:pt x="7930" y="836"/>
                      <a:pt x="6498" y="1"/>
                      <a:pt x="5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0" name="Google Shape;7530;p27"/>
              <p:cNvSpPr/>
              <p:nvPr/>
            </p:nvSpPr>
            <p:spPr>
              <a:xfrm>
                <a:off x="4385350" y="4278625"/>
                <a:ext cx="9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1" extrusionOk="0">
                    <a:moveTo>
                      <a:pt x="37" y="1"/>
                    </a:moveTo>
                    <a:lnTo>
                      <a:pt x="1" y="13"/>
                    </a:lnTo>
                    <a:lnTo>
                      <a:pt x="37" y="60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1" name="Google Shape;7531;p27"/>
              <p:cNvSpPr/>
              <p:nvPr/>
            </p:nvSpPr>
            <p:spPr>
              <a:xfrm>
                <a:off x="4380000" y="4272675"/>
                <a:ext cx="110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51" extrusionOk="0">
                    <a:moveTo>
                      <a:pt x="441" y="1"/>
                    </a:moveTo>
                    <a:lnTo>
                      <a:pt x="203" y="96"/>
                    </a:lnTo>
                    <a:lnTo>
                      <a:pt x="0" y="155"/>
                    </a:lnTo>
                    <a:lnTo>
                      <a:pt x="310" y="751"/>
                    </a:lnTo>
                    <a:lnTo>
                      <a:pt x="393" y="322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2" name="Google Shape;7532;p27"/>
              <p:cNvSpPr/>
              <p:nvPr/>
            </p:nvSpPr>
            <p:spPr>
              <a:xfrm>
                <a:off x="4352925" y="4161950"/>
                <a:ext cx="324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2966" h="12324" extrusionOk="0">
                    <a:moveTo>
                      <a:pt x="10454" y="1"/>
                    </a:moveTo>
                    <a:cubicBezTo>
                      <a:pt x="9394" y="1"/>
                      <a:pt x="9454" y="1632"/>
                      <a:pt x="8263" y="1775"/>
                    </a:cubicBezTo>
                    <a:cubicBezTo>
                      <a:pt x="7965" y="1810"/>
                      <a:pt x="7596" y="1858"/>
                      <a:pt x="7179" y="1882"/>
                    </a:cubicBezTo>
                    <a:cubicBezTo>
                      <a:pt x="7037" y="1989"/>
                      <a:pt x="6870" y="2084"/>
                      <a:pt x="6703" y="2156"/>
                    </a:cubicBezTo>
                    <a:cubicBezTo>
                      <a:pt x="6298" y="2316"/>
                      <a:pt x="5870" y="2397"/>
                      <a:pt x="5440" y="2397"/>
                    </a:cubicBezTo>
                    <a:cubicBezTo>
                      <a:pt x="5010" y="2397"/>
                      <a:pt x="4578" y="2316"/>
                      <a:pt x="4167" y="2156"/>
                    </a:cubicBezTo>
                    <a:cubicBezTo>
                      <a:pt x="4024" y="2263"/>
                      <a:pt x="3893" y="2334"/>
                      <a:pt x="3893" y="2334"/>
                    </a:cubicBezTo>
                    <a:cubicBezTo>
                      <a:pt x="4620" y="3656"/>
                      <a:pt x="4072" y="4108"/>
                      <a:pt x="4024" y="4144"/>
                    </a:cubicBezTo>
                    <a:cubicBezTo>
                      <a:pt x="3991" y="4170"/>
                      <a:pt x="3824" y="4339"/>
                      <a:pt x="3470" y="4339"/>
                    </a:cubicBezTo>
                    <a:cubicBezTo>
                      <a:pt x="3185" y="4339"/>
                      <a:pt x="2779" y="4229"/>
                      <a:pt x="2226" y="3846"/>
                    </a:cubicBezTo>
                    <a:cubicBezTo>
                      <a:pt x="2226" y="3846"/>
                      <a:pt x="2179" y="3906"/>
                      <a:pt x="2119" y="4001"/>
                    </a:cubicBezTo>
                    <a:cubicBezTo>
                      <a:pt x="2417" y="4739"/>
                      <a:pt x="2584" y="5704"/>
                      <a:pt x="2167" y="6692"/>
                    </a:cubicBezTo>
                    <a:cubicBezTo>
                      <a:pt x="2096" y="6870"/>
                      <a:pt x="2000" y="7037"/>
                      <a:pt x="1869" y="7180"/>
                    </a:cubicBezTo>
                    <a:cubicBezTo>
                      <a:pt x="1857" y="7597"/>
                      <a:pt x="1798" y="7954"/>
                      <a:pt x="1774" y="8263"/>
                    </a:cubicBezTo>
                    <a:cubicBezTo>
                      <a:pt x="1619" y="9466"/>
                      <a:pt x="0" y="9395"/>
                      <a:pt x="0" y="10454"/>
                    </a:cubicBezTo>
                    <a:cubicBezTo>
                      <a:pt x="0" y="11514"/>
                      <a:pt x="1167" y="11621"/>
                      <a:pt x="1167" y="11621"/>
                    </a:cubicBezTo>
                    <a:cubicBezTo>
                      <a:pt x="2893" y="11573"/>
                      <a:pt x="3274" y="10157"/>
                      <a:pt x="3322" y="9061"/>
                    </a:cubicBezTo>
                    <a:cubicBezTo>
                      <a:pt x="3429" y="9752"/>
                      <a:pt x="3691" y="10407"/>
                      <a:pt x="4108" y="10966"/>
                    </a:cubicBezTo>
                    <a:cubicBezTo>
                      <a:pt x="4358" y="11300"/>
                      <a:pt x="4667" y="11585"/>
                      <a:pt x="5024" y="11823"/>
                    </a:cubicBezTo>
                    <a:cubicBezTo>
                      <a:pt x="5417" y="12073"/>
                      <a:pt x="5858" y="12240"/>
                      <a:pt x="6322" y="12323"/>
                    </a:cubicBezTo>
                    <a:cubicBezTo>
                      <a:pt x="7001" y="11157"/>
                      <a:pt x="5478" y="9003"/>
                      <a:pt x="5477" y="9002"/>
                    </a:cubicBezTo>
                    <a:lnTo>
                      <a:pt x="5477" y="9002"/>
                    </a:lnTo>
                    <a:cubicBezTo>
                      <a:pt x="7069" y="11096"/>
                      <a:pt x="8500" y="11612"/>
                      <a:pt x="9524" y="11612"/>
                    </a:cubicBezTo>
                    <a:cubicBezTo>
                      <a:pt x="10444" y="11612"/>
                      <a:pt x="11036" y="11195"/>
                      <a:pt x="11120" y="11133"/>
                    </a:cubicBezTo>
                    <a:cubicBezTo>
                      <a:pt x="11251" y="10954"/>
                      <a:pt x="12966" y="8513"/>
                      <a:pt x="8989" y="5489"/>
                    </a:cubicBezTo>
                    <a:lnTo>
                      <a:pt x="8989" y="5489"/>
                    </a:lnTo>
                    <a:cubicBezTo>
                      <a:pt x="8990" y="5490"/>
                      <a:pt x="10431" y="6509"/>
                      <a:pt x="11594" y="6509"/>
                    </a:cubicBezTo>
                    <a:cubicBezTo>
                      <a:pt x="11853" y="6509"/>
                      <a:pt x="12099" y="6458"/>
                      <a:pt x="12311" y="6335"/>
                    </a:cubicBezTo>
                    <a:cubicBezTo>
                      <a:pt x="12240" y="5870"/>
                      <a:pt x="12061" y="5430"/>
                      <a:pt x="11811" y="5037"/>
                    </a:cubicBezTo>
                    <a:cubicBezTo>
                      <a:pt x="11585" y="4680"/>
                      <a:pt x="11299" y="4358"/>
                      <a:pt x="10954" y="4108"/>
                    </a:cubicBezTo>
                    <a:cubicBezTo>
                      <a:pt x="10394" y="3691"/>
                      <a:pt x="9751" y="3430"/>
                      <a:pt x="9061" y="3322"/>
                    </a:cubicBezTo>
                    <a:cubicBezTo>
                      <a:pt x="10156" y="3287"/>
                      <a:pt x="11573" y="2894"/>
                      <a:pt x="11609" y="1167"/>
                    </a:cubicBezTo>
                    <a:cubicBezTo>
                      <a:pt x="11609" y="1167"/>
                      <a:pt x="11513" y="1"/>
                      <a:pt x="104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3" name="Google Shape;7533;p27"/>
              <p:cNvSpPr/>
              <p:nvPr/>
            </p:nvSpPr>
            <p:spPr>
              <a:xfrm>
                <a:off x="4349350" y="4158375"/>
                <a:ext cx="320600" cy="315850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634" extrusionOk="0">
                    <a:moveTo>
                      <a:pt x="10597" y="298"/>
                    </a:moveTo>
                    <a:cubicBezTo>
                      <a:pt x="11502" y="298"/>
                      <a:pt x="11609" y="1287"/>
                      <a:pt x="11609" y="1310"/>
                    </a:cubicBezTo>
                    <a:cubicBezTo>
                      <a:pt x="11573" y="2894"/>
                      <a:pt x="10275" y="3275"/>
                      <a:pt x="9204" y="3322"/>
                    </a:cubicBezTo>
                    <a:lnTo>
                      <a:pt x="7751" y="3370"/>
                    </a:lnTo>
                    <a:lnTo>
                      <a:pt x="9180" y="3620"/>
                    </a:lnTo>
                    <a:cubicBezTo>
                      <a:pt x="9847" y="3715"/>
                      <a:pt x="10478" y="3977"/>
                      <a:pt x="11013" y="4370"/>
                    </a:cubicBezTo>
                    <a:cubicBezTo>
                      <a:pt x="11680" y="4858"/>
                      <a:pt x="12133" y="5585"/>
                      <a:pt x="12299" y="6394"/>
                    </a:cubicBezTo>
                    <a:cubicBezTo>
                      <a:pt x="12138" y="6465"/>
                      <a:pt x="11956" y="6496"/>
                      <a:pt x="11765" y="6496"/>
                    </a:cubicBezTo>
                    <a:cubicBezTo>
                      <a:pt x="10673" y="6496"/>
                      <a:pt x="9250" y="5511"/>
                      <a:pt x="9239" y="5501"/>
                    </a:cubicBezTo>
                    <a:lnTo>
                      <a:pt x="9049" y="5739"/>
                    </a:lnTo>
                    <a:cubicBezTo>
                      <a:pt x="12823" y="8609"/>
                      <a:pt x="11383" y="10859"/>
                      <a:pt x="11156" y="11157"/>
                    </a:cubicBezTo>
                    <a:cubicBezTo>
                      <a:pt x="11021" y="11260"/>
                      <a:pt x="10479" y="11618"/>
                      <a:pt x="9657" y="11618"/>
                    </a:cubicBezTo>
                    <a:cubicBezTo>
                      <a:pt x="8677" y="11618"/>
                      <a:pt x="7300" y="11109"/>
                      <a:pt x="5739" y="9049"/>
                    </a:cubicBezTo>
                    <a:lnTo>
                      <a:pt x="5501" y="9228"/>
                    </a:lnTo>
                    <a:cubicBezTo>
                      <a:pt x="5513" y="9252"/>
                      <a:pt x="6882" y="11204"/>
                      <a:pt x="6394" y="12300"/>
                    </a:cubicBezTo>
                    <a:cubicBezTo>
                      <a:pt x="5989" y="12216"/>
                      <a:pt x="5608" y="12062"/>
                      <a:pt x="5263" y="11835"/>
                    </a:cubicBezTo>
                    <a:cubicBezTo>
                      <a:pt x="4917" y="11621"/>
                      <a:pt x="4620" y="11335"/>
                      <a:pt x="4370" y="11014"/>
                    </a:cubicBezTo>
                    <a:cubicBezTo>
                      <a:pt x="3977" y="10478"/>
                      <a:pt x="3715" y="9847"/>
                      <a:pt x="3620" y="9180"/>
                    </a:cubicBezTo>
                    <a:lnTo>
                      <a:pt x="3382" y="7752"/>
                    </a:lnTo>
                    <a:lnTo>
                      <a:pt x="3322" y="9204"/>
                    </a:lnTo>
                    <a:cubicBezTo>
                      <a:pt x="3274" y="10276"/>
                      <a:pt x="2893" y="11574"/>
                      <a:pt x="1322" y="11609"/>
                    </a:cubicBezTo>
                    <a:cubicBezTo>
                      <a:pt x="1286" y="11609"/>
                      <a:pt x="298" y="11502"/>
                      <a:pt x="298" y="10597"/>
                    </a:cubicBezTo>
                    <a:cubicBezTo>
                      <a:pt x="298" y="10157"/>
                      <a:pt x="643" y="9942"/>
                      <a:pt x="1036" y="9692"/>
                    </a:cubicBezTo>
                    <a:cubicBezTo>
                      <a:pt x="1477" y="9418"/>
                      <a:pt x="1977" y="9097"/>
                      <a:pt x="2060" y="8418"/>
                    </a:cubicBezTo>
                    <a:lnTo>
                      <a:pt x="2084" y="8228"/>
                    </a:lnTo>
                    <a:cubicBezTo>
                      <a:pt x="2119" y="7978"/>
                      <a:pt x="2155" y="7692"/>
                      <a:pt x="2167" y="7383"/>
                    </a:cubicBezTo>
                    <a:cubicBezTo>
                      <a:pt x="2286" y="7240"/>
                      <a:pt x="2393" y="7073"/>
                      <a:pt x="2465" y="6894"/>
                    </a:cubicBezTo>
                    <a:cubicBezTo>
                      <a:pt x="2798" y="6073"/>
                      <a:pt x="2798" y="5180"/>
                      <a:pt x="2465" y="4239"/>
                    </a:cubicBezTo>
                    <a:lnTo>
                      <a:pt x="2465" y="4239"/>
                    </a:lnTo>
                    <a:cubicBezTo>
                      <a:pt x="2967" y="4547"/>
                      <a:pt x="3352" y="4640"/>
                      <a:pt x="3634" y="4640"/>
                    </a:cubicBezTo>
                    <a:cubicBezTo>
                      <a:pt x="4040" y="4640"/>
                      <a:pt x="4234" y="4446"/>
                      <a:pt x="4263" y="4418"/>
                    </a:cubicBezTo>
                    <a:cubicBezTo>
                      <a:pt x="4334" y="4358"/>
                      <a:pt x="4917" y="3858"/>
                      <a:pt x="4239" y="2537"/>
                    </a:cubicBezTo>
                    <a:lnTo>
                      <a:pt x="4346" y="2477"/>
                    </a:lnTo>
                    <a:cubicBezTo>
                      <a:pt x="4782" y="2626"/>
                      <a:pt x="5209" y="2701"/>
                      <a:pt x="5624" y="2701"/>
                    </a:cubicBezTo>
                    <a:cubicBezTo>
                      <a:pt x="6071" y="2701"/>
                      <a:pt x="6504" y="2614"/>
                      <a:pt x="6918" y="2441"/>
                    </a:cubicBezTo>
                    <a:cubicBezTo>
                      <a:pt x="7084" y="2370"/>
                      <a:pt x="7239" y="2287"/>
                      <a:pt x="7382" y="2168"/>
                    </a:cubicBezTo>
                    <a:cubicBezTo>
                      <a:pt x="7703" y="2156"/>
                      <a:pt x="7977" y="2120"/>
                      <a:pt x="8227" y="2084"/>
                    </a:cubicBezTo>
                    <a:lnTo>
                      <a:pt x="8430" y="2060"/>
                    </a:lnTo>
                    <a:cubicBezTo>
                      <a:pt x="9097" y="1989"/>
                      <a:pt x="9418" y="1489"/>
                      <a:pt x="9692" y="1048"/>
                    </a:cubicBezTo>
                    <a:cubicBezTo>
                      <a:pt x="9942" y="644"/>
                      <a:pt x="10156" y="298"/>
                      <a:pt x="10597" y="298"/>
                    </a:cubicBezTo>
                    <a:close/>
                    <a:moveTo>
                      <a:pt x="10585" y="1"/>
                    </a:moveTo>
                    <a:cubicBezTo>
                      <a:pt x="9978" y="1"/>
                      <a:pt x="9680" y="477"/>
                      <a:pt x="9430" y="894"/>
                    </a:cubicBezTo>
                    <a:cubicBezTo>
                      <a:pt x="9168" y="1322"/>
                      <a:pt x="8918" y="1715"/>
                      <a:pt x="8382" y="1775"/>
                    </a:cubicBezTo>
                    <a:lnTo>
                      <a:pt x="8192" y="1799"/>
                    </a:lnTo>
                    <a:cubicBezTo>
                      <a:pt x="7930" y="1834"/>
                      <a:pt x="7644" y="1870"/>
                      <a:pt x="7311" y="1882"/>
                    </a:cubicBezTo>
                    <a:lnTo>
                      <a:pt x="7263" y="1882"/>
                    </a:lnTo>
                    <a:lnTo>
                      <a:pt x="7227" y="1918"/>
                    </a:lnTo>
                    <a:cubicBezTo>
                      <a:pt x="7096" y="2025"/>
                      <a:pt x="6953" y="2108"/>
                      <a:pt x="6799" y="2180"/>
                    </a:cubicBezTo>
                    <a:cubicBezTo>
                      <a:pt x="6424" y="2334"/>
                      <a:pt x="6034" y="2412"/>
                      <a:pt x="5629" y="2412"/>
                    </a:cubicBezTo>
                    <a:cubicBezTo>
                      <a:pt x="5224" y="2412"/>
                      <a:pt x="4804" y="2334"/>
                      <a:pt x="4370" y="2180"/>
                    </a:cubicBezTo>
                    <a:lnTo>
                      <a:pt x="4286" y="2156"/>
                    </a:lnTo>
                    <a:lnTo>
                      <a:pt x="4227" y="2191"/>
                    </a:lnTo>
                    <a:cubicBezTo>
                      <a:pt x="4084" y="2299"/>
                      <a:pt x="3965" y="2358"/>
                      <a:pt x="3965" y="2358"/>
                    </a:cubicBezTo>
                    <a:lnTo>
                      <a:pt x="3834" y="2430"/>
                    </a:lnTo>
                    <a:lnTo>
                      <a:pt x="3905" y="2561"/>
                    </a:lnTo>
                    <a:cubicBezTo>
                      <a:pt x="4584" y="3775"/>
                      <a:pt x="4096" y="4168"/>
                      <a:pt x="4060" y="4204"/>
                    </a:cubicBezTo>
                    <a:cubicBezTo>
                      <a:pt x="4047" y="4210"/>
                      <a:pt x="3917" y="4344"/>
                      <a:pt x="3620" y="4344"/>
                    </a:cubicBezTo>
                    <a:cubicBezTo>
                      <a:pt x="3365" y="4344"/>
                      <a:pt x="2986" y="4245"/>
                      <a:pt x="2453" y="3882"/>
                    </a:cubicBezTo>
                    <a:lnTo>
                      <a:pt x="2334" y="3799"/>
                    </a:lnTo>
                    <a:lnTo>
                      <a:pt x="2250" y="3918"/>
                    </a:lnTo>
                    <a:cubicBezTo>
                      <a:pt x="2250" y="3930"/>
                      <a:pt x="2215" y="3977"/>
                      <a:pt x="2143" y="4061"/>
                    </a:cubicBezTo>
                    <a:lnTo>
                      <a:pt x="2096" y="4120"/>
                    </a:lnTo>
                    <a:lnTo>
                      <a:pt x="2131" y="4204"/>
                    </a:lnTo>
                    <a:cubicBezTo>
                      <a:pt x="2489" y="5132"/>
                      <a:pt x="2512" y="6001"/>
                      <a:pt x="2179" y="6787"/>
                    </a:cubicBezTo>
                    <a:cubicBezTo>
                      <a:pt x="2119" y="6942"/>
                      <a:pt x="2024" y="7097"/>
                      <a:pt x="1905" y="7228"/>
                    </a:cubicBezTo>
                    <a:lnTo>
                      <a:pt x="1869" y="7275"/>
                    </a:lnTo>
                    <a:lnTo>
                      <a:pt x="1869" y="7323"/>
                    </a:lnTo>
                    <a:cubicBezTo>
                      <a:pt x="1858" y="7644"/>
                      <a:pt x="1822" y="7930"/>
                      <a:pt x="1798" y="8192"/>
                    </a:cubicBezTo>
                    <a:lnTo>
                      <a:pt x="1774" y="8395"/>
                    </a:lnTo>
                    <a:cubicBezTo>
                      <a:pt x="1703" y="8930"/>
                      <a:pt x="1322" y="9168"/>
                      <a:pt x="881" y="9442"/>
                    </a:cubicBezTo>
                    <a:cubicBezTo>
                      <a:pt x="453" y="9704"/>
                      <a:pt x="0" y="9990"/>
                      <a:pt x="0" y="10597"/>
                    </a:cubicBezTo>
                    <a:cubicBezTo>
                      <a:pt x="0" y="11538"/>
                      <a:pt x="845" y="11871"/>
                      <a:pt x="1322" y="11907"/>
                    </a:cubicBezTo>
                    <a:cubicBezTo>
                      <a:pt x="2489" y="11883"/>
                      <a:pt x="3251" y="11216"/>
                      <a:pt x="3524" y="10026"/>
                    </a:cubicBezTo>
                    <a:cubicBezTo>
                      <a:pt x="3655" y="10442"/>
                      <a:pt x="3870" y="10847"/>
                      <a:pt x="4132" y="11193"/>
                    </a:cubicBezTo>
                    <a:cubicBezTo>
                      <a:pt x="4394" y="11550"/>
                      <a:pt x="4727" y="11847"/>
                      <a:pt x="5096" y="12085"/>
                    </a:cubicBezTo>
                    <a:cubicBezTo>
                      <a:pt x="5513" y="12359"/>
                      <a:pt x="5965" y="12538"/>
                      <a:pt x="6453" y="12609"/>
                    </a:cubicBezTo>
                    <a:lnTo>
                      <a:pt x="6560" y="12633"/>
                    </a:lnTo>
                    <a:lnTo>
                      <a:pt x="6584" y="12562"/>
                    </a:lnTo>
                    <a:cubicBezTo>
                      <a:pt x="6953" y="11919"/>
                      <a:pt x="6727" y="11038"/>
                      <a:pt x="6418" y="10323"/>
                    </a:cubicBezTo>
                    <a:lnTo>
                      <a:pt x="6418" y="10323"/>
                    </a:lnTo>
                    <a:cubicBezTo>
                      <a:pt x="7670" y="11570"/>
                      <a:pt x="8795" y="11911"/>
                      <a:pt x="9652" y="11911"/>
                    </a:cubicBezTo>
                    <a:cubicBezTo>
                      <a:pt x="10449" y="11911"/>
                      <a:pt x="11016" y="11616"/>
                      <a:pt x="11240" y="11478"/>
                    </a:cubicBezTo>
                    <a:lnTo>
                      <a:pt x="11299" y="11526"/>
                    </a:lnTo>
                    <a:lnTo>
                      <a:pt x="11371" y="11371"/>
                    </a:lnTo>
                    <a:lnTo>
                      <a:pt x="11466" y="11276"/>
                    </a:lnTo>
                    <a:lnTo>
                      <a:pt x="11454" y="11252"/>
                    </a:lnTo>
                    <a:cubicBezTo>
                      <a:pt x="11740" y="10776"/>
                      <a:pt x="12680" y="8847"/>
                      <a:pt x="10299" y="6442"/>
                    </a:cubicBezTo>
                    <a:lnTo>
                      <a:pt x="10299" y="6442"/>
                    </a:lnTo>
                    <a:cubicBezTo>
                      <a:pt x="10747" y="6643"/>
                      <a:pt x="11260" y="6803"/>
                      <a:pt x="11736" y="6803"/>
                    </a:cubicBezTo>
                    <a:cubicBezTo>
                      <a:pt x="12020" y="6803"/>
                      <a:pt x="12290" y="6746"/>
                      <a:pt x="12526" y="6609"/>
                    </a:cubicBezTo>
                    <a:lnTo>
                      <a:pt x="12609" y="6561"/>
                    </a:lnTo>
                    <a:lnTo>
                      <a:pt x="12609" y="6466"/>
                    </a:lnTo>
                    <a:cubicBezTo>
                      <a:pt x="12526" y="5978"/>
                      <a:pt x="12347" y="5513"/>
                      <a:pt x="12073" y="5097"/>
                    </a:cubicBezTo>
                    <a:cubicBezTo>
                      <a:pt x="11847" y="4727"/>
                      <a:pt x="11537" y="4406"/>
                      <a:pt x="11180" y="4132"/>
                    </a:cubicBezTo>
                    <a:cubicBezTo>
                      <a:pt x="10835" y="3870"/>
                      <a:pt x="10430" y="3668"/>
                      <a:pt x="10013" y="3525"/>
                    </a:cubicBezTo>
                    <a:cubicBezTo>
                      <a:pt x="11216" y="3263"/>
                      <a:pt x="11871" y="2501"/>
                      <a:pt x="11906" y="1310"/>
                    </a:cubicBezTo>
                    <a:cubicBezTo>
                      <a:pt x="11859" y="858"/>
                      <a:pt x="11537" y="1"/>
                      <a:pt x="105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4" name="Google Shape;7534;p27"/>
              <p:cNvSpPr/>
              <p:nvPr/>
            </p:nvSpPr>
            <p:spPr>
              <a:xfrm>
                <a:off x="4257375" y="4254525"/>
                <a:ext cx="161950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942" extrusionOk="0">
                    <a:moveTo>
                      <a:pt x="5882" y="608"/>
                    </a:moveTo>
                    <a:lnTo>
                      <a:pt x="5882" y="608"/>
                    </a:lnTo>
                    <a:cubicBezTo>
                      <a:pt x="6156" y="1358"/>
                      <a:pt x="6144" y="2191"/>
                      <a:pt x="5846" y="2941"/>
                    </a:cubicBezTo>
                    <a:cubicBezTo>
                      <a:pt x="5775" y="3108"/>
                      <a:pt x="5679" y="3263"/>
                      <a:pt x="5572" y="3394"/>
                    </a:cubicBezTo>
                    <a:cubicBezTo>
                      <a:pt x="5060" y="3989"/>
                      <a:pt x="4155" y="4287"/>
                      <a:pt x="3274" y="4584"/>
                    </a:cubicBezTo>
                    <a:cubicBezTo>
                      <a:pt x="2179" y="4953"/>
                      <a:pt x="1048" y="5322"/>
                      <a:pt x="691" y="6299"/>
                    </a:cubicBezTo>
                    <a:cubicBezTo>
                      <a:pt x="476" y="5989"/>
                      <a:pt x="369" y="5608"/>
                      <a:pt x="393" y="5239"/>
                    </a:cubicBezTo>
                    <a:cubicBezTo>
                      <a:pt x="453" y="4787"/>
                      <a:pt x="750" y="4382"/>
                      <a:pt x="1298" y="4025"/>
                    </a:cubicBezTo>
                    <a:lnTo>
                      <a:pt x="1476" y="3894"/>
                    </a:lnTo>
                    <a:lnTo>
                      <a:pt x="1298" y="3775"/>
                    </a:lnTo>
                    <a:cubicBezTo>
                      <a:pt x="1298" y="3763"/>
                      <a:pt x="1072" y="3596"/>
                      <a:pt x="1250" y="3096"/>
                    </a:cubicBezTo>
                    <a:cubicBezTo>
                      <a:pt x="1274" y="3036"/>
                      <a:pt x="1322" y="2977"/>
                      <a:pt x="1393" y="2953"/>
                    </a:cubicBezTo>
                    <a:cubicBezTo>
                      <a:pt x="1465" y="2929"/>
                      <a:pt x="1548" y="2917"/>
                      <a:pt x="1631" y="2917"/>
                    </a:cubicBezTo>
                    <a:lnTo>
                      <a:pt x="1643" y="2917"/>
                    </a:lnTo>
                    <a:cubicBezTo>
                      <a:pt x="2012" y="2953"/>
                      <a:pt x="2381" y="3048"/>
                      <a:pt x="2727" y="3215"/>
                    </a:cubicBezTo>
                    <a:lnTo>
                      <a:pt x="3381" y="3513"/>
                    </a:lnTo>
                    <a:lnTo>
                      <a:pt x="3381" y="3513"/>
                    </a:lnTo>
                    <a:lnTo>
                      <a:pt x="2905" y="2977"/>
                    </a:lnTo>
                    <a:cubicBezTo>
                      <a:pt x="2893" y="2965"/>
                      <a:pt x="2334" y="2334"/>
                      <a:pt x="2512" y="1774"/>
                    </a:cubicBezTo>
                    <a:lnTo>
                      <a:pt x="2512" y="1774"/>
                    </a:lnTo>
                    <a:cubicBezTo>
                      <a:pt x="2685" y="2120"/>
                      <a:pt x="3023" y="2500"/>
                      <a:pt x="3548" y="2500"/>
                    </a:cubicBezTo>
                    <a:cubicBezTo>
                      <a:pt x="3638" y="2500"/>
                      <a:pt x="3733" y="2489"/>
                      <a:pt x="3834" y="2465"/>
                    </a:cubicBezTo>
                    <a:cubicBezTo>
                      <a:pt x="4441" y="2334"/>
                      <a:pt x="5120" y="1846"/>
                      <a:pt x="5286" y="1072"/>
                    </a:cubicBezTo>
                    <a:cubicBezTo>
                      <a:pt x="5513" y="953"/>
                      <a:pt x="5715" y="798"/>
                      <a:pt x="5882" y="608"/>
                    </a:cubicBezTo>
                    <a:close/>
                    <a:moveTo>
                      <a:pt x="5965" y="0"/>
                    </a:moveTo>
                    <a:lnTo>
                      <a:pt x="5810" y="203"/>
                    </a:lnTo>
                    <a:cubicBezTo>
                      <a:pt x="5691" y="358"/>
                      <a:pt x="5394" y="715"/>
                      <a:pt x="5096" y="822"/>
                    </a:cubicBezTo>
                    <a:lnTo>
                      <a:pt x="5001" y="870"/>
                    </a:lnTo>
                    <a:lnTo>
                      <a:pt x="4989" y="1000"/>
                    </a:lnTo>
                    <a:cubicBezTo>
                      <a:pt x="4858" y="1632"/>
                      <a:pt x="4263" y="2048"/>
                      <a:pt x="3762" y="2167"/>
                    </a:cubicBezTo>
                    <a:cubicBezTo>
                      <a:pt x="3692" y="2183"/>
                      <a:pt x="3625" y="2190"/>
                      <a:pt x="3562" y="2190"/>
                    </a:cubicBezTo>
                    <a:cubicBezTo>
                      <a:pt x="2909" y="2190"/>
                      <a:pt x="2690" y="1414"/>
                      <a:pt x="2679" y="1381"/>
                    </a:cubicBezTo>
                    <a:lnTo>
                      <a:pt x="2608" y="1108"/>
                    </a:lnTo>
                    <a:lnTo>
                      <a:pt x="2417" y="1322"/>
                    </a:lnTo>
                    <a:cubicBezTo>
                      <a:pt x="2036" y="1774"/>
                      <a:pt x="2167" y="2334"/>
                      <a:pt x="2393" y="2751"/>
                    </a:cubicBezTo>
                    <a:cubicBezTo>
                      <a:pt x="2168" y="2681"/>
                      <a:pt x="1891" y="2616"/>
                      <a:pt x="1640" y="2616"/>
                    </a:cubicBezTo>
                    <a:cubicBezTo>
                      <a:pt x="1507" y="2616"/>
                      <a:pt x="1381" y="2634"/>
                      <a:pt x="1274" y="2679"/>
                    </a:cubicBezTo>
                    <a:cubicBezTo>
                      <a:pt x="1131" y="2727"/>
                      <a:pt x="1024" y="2846"/>
                      <a:pt x="976" y="2989"/>
                    </a:cubicBezTo>
                    <a:cubicBezTo>
                      <a:pt x="810" y="3429"/>
                      <a:pt x="893" y="3715"/>
                      <a:pt x="988" y="3858"/>
                    </a:cubicBezTo>
                    <a:cubicBezTo>
                      <a:pt x="453" y="4251"/>
                      <a:pt x="155" y="4691"/>
                      <a:pt x="95" y="5191"/>
                    </a:cubicBezTo>
                    <a:cubicBezTo>
                      <a:pt x="0" y="6037"/>
                      <a:pt x="631" y="6692"/>
                      <a:pt x="655" y="6727"/>
                    </a:cubicBezTo>
                    <a:lnTo>
                      <a:pt x="857" y="6942"/>
                    </a:lnTo>
                    <a:lnTo>
                      <a:pt x="905" y="6656"/>
                    </a:lnTo>
                    <a:cubicBezTo>
                      <a:pt x="1084" y="5608"/>
                      <a:pt x="2191" y="5251"/>
                      <a:pt x="3358" y="4870"/>
                    </a:cubicBezTo>
                    <a:cubicBezTo>
                      <a:pt x="4286" y="4560"/>
                      <a:pt x="5239" y="4251"/>
                      <a:pt x="5798" y="3572"/>
                    </a:cubicBezTo>
                    <a:cubicBezTo>
                      <a:pt x="5929" y="3417"/>
                      <a:pt x="6037" y="3239"/>
                      <a:pt x="6120" y="3048"/>
                    </a:cubicBezTo>
                    <a:cubicBezTo>
                      <a:pt x="6477" y="2191"/>
                      <a:pt x="6465" y="1239"/>
                      <a:pt x="6060" y="238"/>
                    </a:cubicBezTo>
                    <a:lnTo>
                      <a:pt x="59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5" name="Google Shape;7535;p27"/>
              <p:cNvSpPr/>
              <p:nvPr/>
            </p:nvSpPr>
            <p:spPr>
              <a:xfrm>
                <a:off x="4449050" y="4068850"/>
                <a:ext cx="1703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285" extrusionOk="0">
                    <a:moveTo>
                      <a:pt x="5201" y="292"/>
                    </a:moveTo>
                    <a:cubicBezTo>
                      <a:pt x="5545" y="292"/>
                      <a:pt x="5875" y="399"/>
                      <a:pt x="6156" y="593"/>
                    </a:cubicBezTo>
                    <a:cubicBezTo>
                      <a:pt x="5192" y="950"/>
                      <a:pt x="4811" y="2081"/>
                      <a:pt x="4454" y="3177"/>
                    </a:cubicBezTo>
                    <a:cubicBezTo>
                      <a:pt x="4156" y="4058"/>
                      <a:pt x="3858" y="4987"/>
                      <a:pt x="3239" y="5487"/>
                    </a:cubicBezTo>
                    <a:cubicBezTo>
                      <a:pt x="3108" y="5594"/>
                      <a:pt x="2953" y="5677"/>
                      <a:pt x="2799" y="5749"/>
                    </a:cubicBezTo>
                    <a:cubicBezTo>
                      <a:pt x="2412" y="5902"/>
                      <a:pt x="2004" y="5980"/>
                      <a:pt x="1596" y="5980"/>
                    </a:cubicBezTo>
                    <a:cubicBezTo>
                      <a:pt x="1274" y="5980"/>
                      <a:pt x="953" y="5932"/>
                      <a:pt x="644" y="5832"/>
                    </a:cubicBezTo>
                    <a:cubicBezTo>
                      <a:pt x="882" y="5653"/>
                      <a:pt x="1048" y="5415"/>
                      <a:pt x="1132" y="5129"/>
                    </a:cubicBezTo>
                    <a:cubicBezTo>
                      <a:pt x="1787" y="4903"/>
                      <a:pt x="2203" y="4284"/>
                      <a:pt x="2334" y="3736"/>
                    </a:cubicBezTo>
                    <a:cubicBezTo>
                      <a:pt x="2489" y="3046"/>
                      <a:pt x="2049" y="2617"/>
                      <a:pt x="1632" y="2415"/>
                    </a:cubicBezTo>
                    <a:cubicBezTo>
                      <a:pt x="1708" y="2391"/>
                      <a:pt x="1785" y="2380"/>
                      <a:pt x="1862" y="2380"/>
                    </a:cubicBezTo>
                    <a:cubicBezTo>
                      <a:pt x="2354" y="2380"/>
                      <a:pt x="2834" y="2808"/>
                      <a:pt x="2834" y="2808"/>
                    </a:cubicBezTo>
                    <a:lnTo>
                      <a:pt x="3370" y="3284"/>
                    </a:lnTo>
                    <a:lnTo>
                      <a:pt x="3073" y="2629"/>
                    </a:lnTo>
                    <a:cubicBezTo>
                      <a:pt x="2953" y="2379"/>
                      <a:pt x="2680" y="1629"/>
                      <a:pt x="2823" y="1296"/>
                    </a:cubicBezTo>
                    <a:cubicBezTo>
                      <a:pt x="2846" y="1224"/>
                      <a:pt x="2894" y="1177"/>
                      <a:pt x="2953" y="1153"/>
                    </a:cubicBezTo>
                    <a:cubicBezTo>
                      <a:pt x="3096" y="1098"/>
                      <a:pt x="3213" y="1079"/>
                      <a:pt x="3307" y="1079"/>
                    </a:cubicBezTo>
                    <a:cubicBezTo>
                      <a:pt x="3541" y="1079"/>
                      <a:pt x="3632" y="1200"/>
                      <a:pt x="3632" y="1200"/>
                    </a:cubicBezTo>
                    <a:lnTo>
                      <a:pt x="3763" y="1391"/>
                    </a:lnTo>
                    <a:lnTo>
                      <a:pt x="3882" y="1200"/>
                    </a:lnTo>
                    <a:cubicBezTo>
                      <a:pt x="4239" y="653"/>
                      <a:pt x="4644" y="343"/>
                      <a:pt x="5097" y="296"/>
                    </a:cubicBezTo>
                    <a:cubicBezTo>
                      <a:pt x="5132" y="293"/>
                      <a:pt x="5166" y="292"/>
                      <a:pt x="5201" y="292"/>
                    </a:cubicBezTo>
                    <a:close/>
                    <a:moveTo>
                      <a:pt x="5245" y="0"/>
                    </a:moveTo>
                    <a:cubicBezTo>
                      <a:pt x="5189" y="0"/>
                      <a:pt x="5131" y="3"/>
                      <a:pt x="5073" y="10"/>
                    </a:cubicBezTo>
                    <a:cubicBezTo>
                      <a:pt x="4561" y="69"/>
                      <a:pt x="4108" y="367"/>
                      <a:pt x="3727" y="903"/>
                    </a:cubicBezTo>
                    <a:cubicBezTo>
                      <a:pt x="3634" y="845"/>
                      <a:pt x="3497" y="788"/>
                      <a:pt x="3304" y="788"/>
                    </a:cubicBezTo>
                    <a:cubicBezTo>
                      <a:pt x="3177" y="788"/>
                      <a:pt x="3026" y="813"/>
                      <a:pt x="2846" y="879"/>
                    </a:cubicBezTo>
                    <a:cubicBezTo>
                      <a:pt x="2715" y="938"/>
                      <a:pt x="2596" y="1046"/>
                      <a:pt x="2537" y="1177"/>
                    </a:cubicBezTo>
                    <a:cubicBezTo>
                      <a:pt x="2418" y="1498"/>
                      <a:pt x="2513" y="1951"/>
                      <a:pt x="2620" y="2296"/>
                    </a:cubicBezTo>
                    <a:cubicBezTo>
                      <a:pt x="2396" y="2180"/>
                      <a:pt x="2126" y="2089"/>
                      <a:pt x="1856" y="2089"/>
                    </a:cubicBezTo>
                    <a:cubicBezTo>
                      <a:pt x="1625" y="2089"/>
                      <a:pt x="1394" y="2156"/>
                      <a:pt x="1191" y="2332"/>
                    </a:cubicBezTo>
                    <a:lnTo>
                      <a:pt x="977" y="2522"/>
                    </a:lnTo>
                    <a:lnTo>
                      <a:pt x="1251" y="2593"/>
                    </a:lnTo>
                    <a:cubicBezTo>
                      <a:pt x="1287" y="2605"/>
                      <a:pt x="2227" y="2855"/>
                      <a:pt x="2037" y="3677"/>
                    </a:cubicBezTo>
                    <a:cubicBezTo>
                      <a:pt x="1918" y="4153"/>
                      <a:pt x="1549" y="4713"/>
                      <a:pt x="953" y="4879"/>
                    </a:cubicBezTo>
                    <a:lnTo>
                      <a:pt x="846" y="4915"/>
                    </a:lnTo>
                    <a:lnTo>
                      <a:pt x="846" y="5022"/>
                    </a:lnTo>
                    <a:cubicBezTo>
                      <a:pt x="834" y="5225"/>
                      <a:pt x="620" y="5499"/>
                      <a:pt x="239" y="5761"/>
                    </a:cubicBezTo>
                    <a:lnTo>
                      <a:pt x="1" y="5927"/>
                    </a:lnTo>
                    <a:lnTo>
                      <a:pt x="275" y="6034"/>
                    </a:lnTo>
                    <a:cubicBezTo>
                      <a:pt x="703" y="6189"/>
                      <a:pt x="1168" y="6272"/>
                      <a:pt x="1632" y="6284"/>
                    </a:cubicBezTo>
                    <a:cubicBezTo>
                      <a:pt x="2072" y="6284"/>
                      <a:pt x="2513" y="6201"/>
                      <a:pt x="2918" y="6034"/>
                    </a:cubicBezTo>
                    <a:cubicBezTo>
                      <a:pt x="3108" y="5963"/>
                      <a:pt x="3275" y="5856"/>
                      <a:pt x="3430" y="5737"/>
                    </a:cubicBezTo>
                    <a:cubicBezTo>
                      <a:pt x="4108" y="5177"/>
                      <a:pt x="4430" y="4213"/>
                      <a:pt x="4739" y="3284"/>
                    </a:cubicBezTo>
                    <a:cubicBezTo>
                      <a:pt x="5132" y="2117"/>
                      <a:pt x="5501" y="1010"/>
                      <a:pt x="6525" y="819"/>
                    </a:cubicBezTo>
                    <a:lnTo>
                      <a:pt x="6811" y="772"/>
                    </a:lnTo>
                    <a:lnTo>
                      <a:pt x="6597" y="569"/>
                    </a:lnTo>
                    <a:cubicBezTo>
                      <a:pt x="6575" y="547"/>
                      <a:pt x="5997" y="0"/>
                      <a:pt x="5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6" name="Google Shape;7536;p27"/>
              <p:cNvSpPr/>
              <p:nvPr/>
            </p:nvSpPr>
            <p:spPr>
              <a:xfrm>
                <a:off x="4261825" y="4083650"/>
                <a:ext cx="225350" cy="19597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7839" extrusionOk="0">
                    <a:moveTo>
                      <a:pt x="7072" y="1"/>
                    </a:moveTo>
                    <a:cubicBezTo>
                      <a:pt x="6793" y="1"/>
                      <a:pt x="6645" y="267"/>
                      <a:pt x="6573" y="489"/>
                    </a:cubicBezTo>
                    <a:cubicBezTo>
                      <a:pt x="6494" y="764"/>
                      <a:pt x="6307" y="961"/>
                      <a:pt x="5926" y="961"/>
                    </a:cubicBezTo>
                    <a:cubicBezTo>
                      <a:pt x="5729" y="961"/>
                      <a:pt x="5480" y="909"/>
                      <a:pt x="5168" y="787"/>
                    </a:cubicBezTo>
                    <a:cubicBezTo>
                      <a:pt x="5168" y="787"/>
                      <a:pt x="4442" y="300"/>
                      <a:pt x="3543" y="300"/>
                    </a:cubicBezTo>
                    <a:cubicBezTo>
                      <a:pt x="3023" y="300"/>
                      <a:pt x="2446" y="463"/>
                      <a:pt x="1918" y="978"/>
                    </a:cubicBezTo>
                    <a:cubicBezTo>
                      <a:pt x="382" y="2275"/>
                      <a:pt x="1429" y="4192"/>
                      <a:pt x="1429" y="4192"/>
                    </a:cubicBezTo>
                    <a:cubicBezTo>
                      <a:pt x="1703" y="5133"/>
                      <a:pt x="1429" y="5478"/>
                      <a:pt x="1001" y="5561"/>
                    </a:cubicBezTo>
                    <a:cubicBezTo>
                      <a:pt x="584" y="5645"/>
                      <a:pt x="1" y="5990"/>
                      <a:pt x="1072" y="7050"/>
                    </a:cubicBezTo>
                    <a:cubicBezTo>
                      <a:pt x="1346" y="7324"/>
                      <a:pt x="1632" y="7426"/>
                      <a:pt x="1905" y="7426"/>
                    </a:cubicBezTo>
                    <a:cubicBezTo>
                      <a:pt x="2701" y="7426"/>
                      <a:pt x="3394" y="6562"/>
                      <a:pt x="3394" y="6562"/>
                    </a:cubicBezTo>
                    <a:cubicBezTo>
                      <a:pt x="3394" y="6562"/>
                      <a:pt x="4073" y="7633"/>
                      <a:pt x="4632" y="7812"/>
                    </a:cubicBezTo>
                    <a:cubicBezTo>
                      <a:pt x="4686" y="7830"/>
                      <a:pt x="4739" y="7838"/>
                      <a:pt x="4791" y="7838"/>
                    </a:cubicBezTo>
                    <a:cubicBezTo>
                      <a:pt x="4844" y="7838"/>
                      <a:pt x="4894" y="7830"/>
                      <a:pt x="4942" y="7812"/>
                    </a:cubicBezTo>
                    <a:lnTo>
                      <a:pt x="4978" y="7800"/>
                    </a:lnTo>
                    <a:cubicBezTo>
                      <a:pt x="5299" y="7681"/>
                      <a:pt x="5609" y="7335"/>
                      <a:pt x="5763" y="7133"/>
                    </a:cubicBezTo>
                    <a:cubicBezTo>
                      <a:pt x="5823" y="7050"/>
                      <a:pt x="5870" y="6990"/>
                      <a:pt x="5870" y="6990"/>
                    </a:cubicBezTo>
                    <a:cubicBezTo>
                      <a:pt x="6426" y="7369"/>
                      <a:pt x="6835" y="7478"/>
                      <a:pt x="7122" y="7478"/>
                    </a:cubicBezTo>
                    <a:cubicBezTo>
                      <a:pt x="7475" y="7478"/>
                      <a:pt x="7642" y="7314"/>
                      <a:pt x="7668" y="7288"/>
                    </a:cubicBezTo>
                    <a:cubicBezTo>
                      <a:pt x="7704" y="7228"/>
                      <a:pt x="8264" y="6788"/>
                      <a:pt x="7537" y="5466"/>
                    </a:cubicBezTo>
                    <a:cubicBezTo>
                      <a:pt x="7537" y="5466"/>
                      <a:pt x="7656" y="5395"/>
                      <a:pt x="7811" y="5299"/>
                    </a:cubicBezTo>
                    <a:cubicBezTo>
                      <a:pt x="8085" y="5097"/>
                      <a:pt x="8478" y="4776"/>
                      <a:pt x="8478" y="4418"/>
                    </a:cubicBezTo>
                    <a:cubicBezTo>
                      <a:pt x="8478" y="4383"/>
                      <a:pt x="8478" y="4359"/>
                      <a:pt x="8478" y="4323"/>
                    </a:cubicBezTo>
                    <a:cubicBezTo>
                      <a:pt x="8347" y="3740"/>
                      <a:pt x="7347" y="2966"/>
                      <a:pt x="7347" y="2966"/>
                    </a:cubicBezTo>
                    <a:cubicBezTo>
                      <a:pt x="7347" y="2966"/>
                      <a:pt x="9014" y="1870"/>
                      <a:pt x="8049" y="704"/>
                    </a:cubicBezTo>
                    <a:cubicBezTo>
                      <a:pt x="7615" y="179"/>
                      <a:pt x="7300" y="1"/>
                      <a:pt x="7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7" name="Google Shape;7537;p27"/>
              <p:cNvSpPr/>
              <p:nvPr/>
            </p:nvSpPr>
            <p:spPr>
              <a:xfrm>
                <a:off x="4267775" y="4079800"/>
                <a:ext cx="210175" cy="20362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8145" extrusionOk="0">
                    <a:moveTo>
                      <a:pt x="6840" y="326"/>
                    </a:moveTo>
                    <a:cubicBezTo>
                      <a:pt x="6991" y="326"/>
                      <a:pt x="7262" y="443"/>
                      <a:pt x="7692" y="965"/>
                    </a:cubicBezTo>
                    <a:cubicBezTo>
                      <a:pt x="7895" y="1191"/>
                      <a:pt x="7990" y="1489"/>
                      <a:pt x="7954" y="1774"/>
                    </a:cubicBezTo>
                    <a:cubicBezTo>
                      <a:pt x="7847" y="2465"/>
                      <a:pt x="7026" y="3013"/>
                      <a:pt x="7014" y="3013"/>
                    </a:cubicBezTo>
                    <a:lnTo>
                      <a:pt x="6847" y="3132"/>
                    </a:lnTo>
                    <a:lnTo>
                      <a:pt x="7014" y="3263"/>
                    </a:lnTo>
                    <a:cubicBezTo>
                      <a:pt x="7276" y="3465"/>
                      <a:pt x="7990" y="4096"/>
                      <a:pt x="8085" y="4525"/>
                    </a:cubicBezTo>
                    <a:cubicBezTo>
                      <a:pt x="8085" y="4549"/>
                      <a:pt x="8097" y="4572"/>
                      <a:pt x="8085" y="4596"/>
                    </a:cubicBezTo>
                    <a:cubicBezTo>
                      <a:pt x="8085" y="4799"/>
                      <a:pt x="7871" y="5072"/>
                      <a:pt x="7490" y="5334"/>
                    </a:cubicBezTo>
                    <a:cubicBezTo>
                      <a:pt x="7335" y="5442"/>
                      <a:pt x="7228" y="5501"/>
                      <a:pt x="7228" y="5501"/>
                    </a:cubicBezTo>
                    <a:lnTo>
                      <a:pt x="7085" y="5573"/>
                    </a:lnTo>
                    <a:lnTo>
                      <a:pt x="7168" y="5704"/>
                    </a:lnTo>
                    <a:cubicBezTo>
                      <a:pt x="7835" y="6918"/>
                      <a:pt x="7359" y="7311"/>
                      <a:pt x="7311" y="7347"/>
                    </a:cubicBezTo>
                    <a:cubicBezTo>
                      <a:pt x="7305" y="7359"/>
                      <a:pt x="7180" y="7491"/>
                      <a:pt x="6888" y="7491"/>
                    </a:cubicBezTo>
                    <a:cubicBezTo>
                      <a:pt x="6634" y="7491"/>
                      <a:pt x="6254" y="7391"/>
                      <a:pt x="5716" y="7025"/>
                    </a:cubicBezTo>
                    <a:lnTo>
                      <a:pt x="5585" y="6942"/>
                    </a:lnTo>
                    <a:lnTo>
                      <a:pt x="5502" y="7073"/>
                    </a:lnTo>
                    <a:cubicBezTo>
                      <a:pt x="5502" y="7073"/>
                      <a:pt x="5466" y="7120"/>
                      <a:pt x="5406" y="7204"/>
                    </a:cubicBezTo>
                    <a:cubicBezTo>
                      <a:pt x="5287" y="7347"/>
                      <a:pt x="4990" y="7704"/>
                      <a:pt x="4692" y="7811"/>
                    </a:cubicBezTo>
                    <a:lnTo>
                      <a:pt x="4656" y="7823"/>
                    </a:lnTo>
                    <a:cubicBezTo>
                      <a:pt x="4626" y="7835"/>
                      <a:pt x="4591" y="7841"/>
                      <a:pt x="4553" y="7841"/>
                    </a:cubicBezTo>
                    <a:cubicBezTo>
                      <a:pt x="4516" y="7841"/>
                      <a:pt x="4478" y="7835"/>
                      <a:pt x="4442" y="7823"/>
                    </a:cubicBezTo>
                    <a:cubicBezTo>
                      <a:pt x="4025" y="7692"/>
                      <a:pt x="3466" y="6918"/>
                      <a:pt x="3287" y="6632"/>
                    </a:cubicBezTo>
                    <a:lnTo>
                      <a:pt x="3168" y="6465"/>
                    </a:lnTo>
                    <a:lnTo>
                      <a:pt x="3049" y="6644"/>
                    </a:lnTo>
                    <a:cubicBezTo>
                      <a:pt x="3037" y="6656"/>
                      <a:pt x="2418" y="7418"/>
                      <a:pt x="1715" y="7454"/>
                    </a:cubicBezTo>
                    <a:cubicBezTo>
                      <a:pt x="1702" y="7454"/>
                      <a:pt x="1689" y="7455"/>
                      <a:pt x="1676" y="7455"/>
                    </a:cubicBezTo>
                    <a:cubicBezTo>
                      <a:pt x="1404" y="7455"/>
                      <a:pt x="1135" y="7336"/>
                      <a:pt x="941" y="7120"/>
                    </a:cubicBezTo>
                    <a:cubicBezTo>
                      <a:pt x="382" y="6561"/>
                      <a:pt x="358" y="6275"/>
                      <a:pt x="394" y="6156"/>
                    </a:cubicBezTo>
                    <a:cubicBezTo>
                      <a:pt x="441" y="5977"/>
                      <a:pt x="691" y="5906"/>
                      <a:pt x="799" y="5894"/>
                    </a:cubicBezTo>
                    <a:cubicBezTo>
                      <a:pt x="1013" y="5858"/>
                      <a:pt x="1203" y="5727"/>
                      <a:pt x="1322" y="5549"/>
                    </a:cubicBezTo>
                    <a:cubicBezTo>
                      <a:pt x="1489" y="5275"/>
                      <a:pt x="1489" y="4870"/>
                      <a:pt x="1346" y="4322"/>
                    </a:cubicBezTo>
                    <a:lnTo>
                      <a:pt x="1322" y="4287"/>
                    </a:lnTo>
                    <a:cubicBezTo>
                      <a:pt x="1322" y="4275"/>
                      <a:pt x="358" y="2477"/>
                      <a:pt x="1787" y="1251"/>
                    </a:cubicBezTo>
                    <a:cubicBezTo>
                      <a:pt x="2279" y="772"/>
                      <a:pt x="2815" y="619"/>
                      <a:pt x="3298" y="619"/>
                    </a:cubicBezTo>
                    <a:cubicBezTo>
                      <a:pt x="4125" y="619"/>
                      <a:pt x="4797" y="1066"/>
                      <a:pt x="4835" y="1096"/>
                    </a:cubicBezTo>
                    <a:lnTo>
                      <a:pt x="4870" y="1108"/>
                    </a:lnTo>
                    <a:cubicBezTo>
                      <a:pt x="5191" y="1229"/>
                      <a:pt x="5461" y="1295"/>
                      <a:pt x="5687" y="1295"/>
                    </a:cubicBezTo>
                    <a:cubicBezTo>
                      <a:pt x="5838" y="1295"/>
                      <a:pt x="5970" y="1265"/>
                      <a:pt x="6085" y="1203"/>
                    </a:cubicBezTo>
                    <a:cubicBezTo>
                      <a:pt x="6287" y="1108"/>
                      <a:pt x="6430" y="929"/>
                      <a:pt x="6478" y="715"/>
                    </a:cubicBezTo>
                    <a:cubicBezTo>
                      <a:pt x="6514" y="608"/>
                      <a:pt x="6597" y="370"/>
                      <a:pt x="6775" y="334"/>
                    </a:cubicBezTo>
                    <a:cubicBezTo>
                      <a:pt x="6794" y="329"/>
                      <a:pt x="6815" y="326"/>
                      <a:pt x="6840" y="326"/>
                    </a:cubicBezTo>
                    <a:close/>
                    <a:moveTo>
                      <a:pt x="6841" y="0"/>
                    </a:moveTo>
                    <a:cubicBezTo>
                      <a:pt x="6803" y="0"/>
                      <a:pt x="6765" y="4"/>
                      <a:pt x="6728" y="12"/>
                    </a:cubicBezTo>
                    <a:cubicBezTo>
                      <a:pt x="6478" y="72"/>
                      <a:pt x="6299" y="274"/>
                      <a:pt x="6192" y="608"/>
                    </a:cubicBezTo>
                    <a:cubicBezTo>
                      <a:pt x="6168" y="739"/>
                      <a:pt x="6073" y="846"/>
                      <a:pt x="5954" y="917"/>
                    </a:cubicBezTo>
                    <a:cubicBezTo>
                      <a:pt x="5880" y="952"/>
                      <a:pt x="5789" y="969"/>
                      <a:pt x="5683" y="969"/>
                    </a:cubicBezTo>
                    <a:cubicBezTo>
                      <a:pt x="5496" y="969"/>
                      <a:pt x="5262" y="916"/>
                      <a:pt x="4990" y="810"/>
                    </a:cubicBezTo>
                    <a:cubicBezTo>
                      <a:pt x="4880" y="737"/>
                      <a:pt x="4159" y="304"/>
                      <a:pt x="3289" y="304"/>
                    </a:cubicBezTo>
                    <a:cubicBezTo>
                      <a:pt x="2742" y="304"/>
                      <a:pt x="2136" y="475"/>
                      <a:pt x="1584" y="1012"/>
                    </a:cubicBezTo>
                    <a:cubicBezTo>
                      <a:pt x="48" y="2310"/>
                      <a:pt x="953" y="4203"/>
                      <a:pt x="1060" y="4394"/>
                    </a:cubicBezTo>
                    <a:cubicBezTo>
                      <a:pt x="1180" y="4846"/>
                      <a:pt x="1180" y="5180"/>
                      <a:pt x="1060" y="5370"/>
                    </a:cubicBezTo>
                    <a:cubicBezTo>
                      <a:pt x="989" y="5477"/>
                      <a:pt x="870" y="5561"/>
                      <a:pt x="739" y="5573"/>
                    </a:cubicBezTo>
                    <a:cubicBezTo>
                      <a:pt x="394" y="5644"/>
                      <a:pt x="168" y="5811"/>
                      <a:pt x="96" y="6049"/>
                    </a:cubicBezTo>
                    <a:cubicBezTo>
                      <a:pt x="1" y="6382"/>
                      <a:pt x="203" y="6799"/>
                      <a:pt x="727" y="7323"/>
                    </a:cubicBezTo>
                    <a:cubicBezTo>
                      <a:pt x="971" y="7578"/>
                      <a:pt x="1309" y="7730"/>
                      <a:pt x="1662" y="7730"/>
                    </a:cubicBezTo>
                    <a:cubicBezTo>
                      <a:pt x="1688" y="7730"/>
                      <a:pt x="1713" y="7729"/>
                      <a:pt x="1739" y="7728"/>
                    </a:cubicBezTo>
                    <a:cubicBezTo>
                      <a:pt x="2358" y="7692"/>
                      <a:pt x="2906" y="7216"/>
                      <a:pt x="3144" y="6954"/>
                    </a:cubicBezTo>
                    <a:cubicBezTo>
                      <a:pt x="3358" y="7275"/>
                      <a:pt x="3882" y="7966"/>
                      <a:pt x="4347" y="8109"/>
                    </a:cubicBezTo>
                    <a:cubicBezTo>
                      <a:pt x="4406" y="8132"/>
                      <a:pt x="4478" y="8144"/>
                      <a:pt x="4537" y="8144"/>
                    </a:cubicBezTo>
                    <a:cubicBezTo>
                      <a:pt x="4609" y="8132"/>
                      <a:pt x="4680" y="8120"/>
                      <a:pt x="4751" y="8109"/>
                    </a:cubicBezTo>
                    <a:lnTo>
                      <a:pt x="4799" y="8085"/>
                    </a:lnTo>
                    <a:cubicBezTo>
                      <a:pt x="5156" y="7954"/>
                      <a:pt x="5490" y="7585"/>
                      <a:pt x="5644" y="7370"/>
                    </a:cubicBezTo>
                    <a:lnTo>
                      <a:pt x="5668" y="7347"/>
                    </a:lnTo>
                    <a:cubicBezTo>
                      <a:pt x="6195" y="7685"/>
                      <a:pt x="6598" y="7786"/>
                      <a:pt x="6891" y="7786"/>
                    </a:cubicBezTo>
                    <a:cubicBezTo>
                      <a:pt x="7300" y="7786"/>
                      <a:pt x="7498" y="7589"/>
                      <a:pt x="7526" y="7561"/>
                    </a:cubicBezTo>
                    <a:cubicBezTo>
                      <a:pt x="7597" y="7501"/>
                      <a:pt x="8180" y="7001"/>
                      <a:pt x="7502" y="5680"/>
                    </a:cubicBezTo>
                    <a:cubicBezTo>
                      <a:pt x="7549" y="5644"/>
                      <a:pt x="7609" y="5608"/>
                      <a:pt x="7668" y="5573"/>
                    </a:cubicBezTo>
                    <a:cubicBezTo>
                      <a:pt x="8002" y="5334"/>
                      <a:pt x="8407" y="4977"/>
                      <a:pt x="8407" y="4584"/>
                    </a:cubicBezTo>
                    <a:cubicBezTo>
                      <a:pt x="8407" y="4537"/>
                      <a:pt x="8395" y="4489"/>
                      <a:pt x="8383" y="4441"/>
                    </a:cubicBezTo>
                    <a:cubicBezTo>
                      <a:pt x="8276" y="3953"/>
                      <a:pt x="7657" y="3382"/>
                      <a:pt x="7359" y="3132"/>
                    </a:cubicBezTo>
                    <a:cubicBezTo>
                      <a:pt x="7621" y="2906"/>
                      <a:pt x="8157" y="2417"/>
                      <a:pt x="8252" y="1798"/>
                    </a:cubicBezTo>
                    <a:cubicBezTo>
                      <a:pt x="8299" y="1417"/>
                      <a:pt x="8180" y="1036"/>
                      <a:pt x="7930" y="762"/>
                    </a:cubicBezTo>
                    <a:cubicBezTo>
                      <a:pt x="7507" y="254"/>
                      <a:pt x="7150" y="0"/>
                      <a:pt x="6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8" name="Google Shape;7538;p27"/>
              <p:cNvSpPr/>
              <p:nvPr/>
            </p:nvSpPr>
            <p:spPr>
              <a:xfrm>
                <a:off x="3613225" y="3437450"/>
                <a:ext cx="1279375" cy="1250175"/>
              </a:xfrm>
              <a:custGeom>
                <a:avLst/>
                <a:gdLst/>
                <a:ahLst/>
                <a:cxnLst/>
                <a:rect l="l" t="t" r="r" b="b"/>
                <a:pathLst>
                  <a:path w="51175" h="50007" extrusionOk="0">
                    <a:moveTo>
                      <a:pt x="29136" y="275"/>
                    </a:moveTo>
                    <a:cubicBezTo>
                      <a:pt x="30588" y="275"/>
                      <a:pt x="32005" y="953"/>
                      <a:pt x="33338" y="2287"/>
                    </a:cubicBezTo>
                    <a:cubicBezTo>
                      <a:pt x="34648" y="3596"/>
                      <a:pt x="35482" y="5240"/>
                      <a:pt x="35815" y="7192"/>
                    </a:cubicBezTo>
                    <a:lnTo>
                      <a:pt x="35839" y="7335"/>
                    </a:lnTo>
                    <a:lnTo>
                      <a:pt x="36637" y="7240"/>
                    </a:lnTo>
                    <a:lnTo>
                      <a:pt x="36648" y="7240"/>
                    </a:lnTo>
                    <a:lnTo>
                      <a:pt x="36672" y="7299"/>
                    </a:lnTo>
                    <a:lnTo>
                      <a:pt x="37089" y="8014"/>
                    </a:lnTo>
                    <a:cubicBezTo>
                      <a:pt x="37137" y="8097"/>
                      <a:pt x="37184" y="8192"/>
                      <a:pt x="37220" y="8288"/>
                    </a:cubicBezTo>
                    <a:lnTo>
                      <a:pt x="37279" y="8430"/>
                    </a:lnTo>
                    <a:lnTo>
                      <a:pt x="37422" y="8371"/>
                    </a:lnTo>
                    <a:cubicBezTo>
                      <a:pt x="37959" y="8155"/>
                      <a:pt x="38525" y="8047"/>
                      <a:pt x="39092" y="8047"/>
                    </a:cubicBezTo>
                    <a:cubicBezTo>
                      <a:pt x="39556" y="8047"/>
                      <a:pt x="40020" y="8119"/>
                      <a:pt x="40470" y="8264"/>
                    </a:cubicBezTo>
                    <a:cubicBezTo>
                      <a:pt x="40768" y="8418"/>
                      <a:pt x="41601" y="8835"/>
                      <a:pt x="41804" y="9061"/>
                    </a:cubicBezTo>
                    <a:cubicBezTo>
                      <a:pt x="41982" y="9252"/>
                      <a:pt x="42268" y="10002"/>
                      <a:pt x="42363" y="10264"/>
                    </a:cubicBezTo>
                    <a:cubicBezTo>
                      <a:pt x="42649" y="11228"/>
                      <a:pt x="42602" y="12252"/>
                      <a:pt x="42232" y="13181"/>
                    </a:cubicBezTo>
                    <a:lnTo>
                      <a:pt x="42173" y="13312"/>
                    </a:lnTo>
                    <a:lnTo>
                      <a:pt x="42316" y="13371"/>
                    </a:lnTo>
                    <a:cubicBezTo>
                      <a:pt x="42411" y="13419"/>
                      <a:pt x="42494" y="13455"/>
                      <a:pt x="42590" y="13514"/>
                    </a:cubicBezTo>
                    <a:lnTo>
                      <a:pt x="43352" y="13955"/>
                    </a:lnTo>
                    <a:lnTo>
                      <a:pt x="43256" y="14765"/>
                    </a:lnTo>
                    <a:lnTo>
                      <a:pt x="43399" y="14788"/>
                    </a:lnTo>
                    <a:cubicBezTo>
                      <a:pt x="45352" y="15122"/>
                      <a:pt x="46995" y="15955"/>
                      <a:pt x="48317" y="17265"/>
                    </a:cubicBezTo>
                    <a:cubicBezTo>
                      <a:pt x="50841" y="19789"/>
                      <a:pt x="50436" y="22063"/>
                      <a:pt x="49972" y="23194"/>
                    </a:cubicBezTo>
                    <a:cubicBezTo>
                      <a:pt x="49710" y="23837"/>
                      <a:pt x="49305" y="24409"/>
                      <a:pt x="48805" y="24897"/>
                    </a:cubicBezTo>
                    <a:lnTo>
                      <a:pt x="48686" y="25004"/>
                    </a:lnTo>
                    <a:lnTo>
                      <a:pt x="48805" y="25111"/>
                    </a:lnTo>
                    <a:cubicBezTo>
                      <a:pt x="49305" y="25587"/>
                      <a:pt x="49710" y="26171"/>
                      <a:pt x="49972" y="26814"/>
                    </a:cubicBezTo>
                    <a:cubicBezTo>
                      <a:pt x="50436" y="27933"/>
                      <a:pt x="50841" y="30207"/>
                      <a:pt x="48317" y="32743"/>
                    </a:cubicBezTo>
                    <a:cubicBezTo>
                      <a:pt x="47007" y="34053"/>
                      <a:pt x="45352" y="34886"/>
                      <a:pt x="43399" y="35207"/>
                    </a:cubicBezTo>
                    <a:lnTo>
                      <a:pt x="43256" y="35231"/>
                    </a:lnTo>
                    <a:lnTo>
                      <a:pt x="43352" y="36041"/>
                    </a:lnTo>
                    <a:lnTo>
                      <a:pt x="42590" y="36493"/>
                    </a:lnTo>
                    <a:cubicBezTo>
                      <a:pt x="42494" y="36541"/>
                      <a:pt x="42411" y="36589"/>
                      <a:pt x="42316" y="36624"/>
                    </a:cubicBezTo>
                    <a:lnTo>
                      <a:pt x="42173" y="36684"/>
                    </a:lnTo>
                    <a:lnTo>
                      <a:pt x="42232" y="36827"/>
                    </a:lnTo>
                    <a:cubicBezTo>
                      <a:pt x="42602" y="37744"/>
                      <a:pt x="42649" y="38779"/>
                      <a:pt x="42363" y="39732"/>
                    </a:cubicBezTo>
                    <a:cubicBezTo>
                      <a:pt x="42268" y="40006"/>
                      <a:pt x="41982" y="40744"/>
                      <a:pt x="41816" y="40934"/>
                    </a:cubicBezTo>
                    <a:cubicBezTo>
                      <a:pt x="41601" y="41173"/>
                      <a:pt x="40732" y="41613"/>
                      <a:pt x="40435" y="41756"/>
                    </a:cubicBezTo>
                    <a:cubicBezTo>
                      <a:pt x="40003" y="41891"/>
                      <a:pt x="39556" y="41958"/>
                      <a:pt x="39110" y="41958"/>
                    </a:cubicBezTo>
                    <a:cubicBezTo>
                      <a:pt x="38534" y="41958"/>
                      <a:pt x="37959" y="41846"/>
                      <a:pt x="37422" y="41625"/>
                    </a:cubicBezTo>
                    <a:lnTo>
                      <a:pt x="37279" y="41577"/>
                    </a:lnTo>
                    <a:lnTo>
                      <a:pt x="37220" y="41708"/>
                    </a:lnTo>
                    <a:cubicBezTo>
                      <a:pt x="37184" y="41804"/>
                      <a:pt x="37137" y="41899"/>
                      <a:pt x="37077" y="41994"/>
                    </a:cubicBezTo>
                    <a:lnTo>
                      <a:pt x="36672" y="42697"/>
                    </a:lnTo>
                    <a:lnTo>
                      <a:pt x="36648" y="42732"/>
                    </a:lnTo>
                    <a:lnTo>
                      <a:pt x="36637" y="42756"/>
                    </a:lnTo>
                    <a:lnTo>
                      <a:pt x="35827" y="42673"/>
                    </a:lnTo>
                    <a:lnTo>
                      <a:pt x="35803" y="42804"/>
                    </a:lnTo>
                    <a:cubicBezTo>
                      <a:pt x="35470" y="44756"/>
                      <a:pt x="34636" y="46399"/>
                      <a:pt x="33327" y="47721"/>
                    </a:cubicBezTo>
                    <a:cubicBezTo>
                      <a:pt x="31993" y="49054"/>
                      <a:pt x="30588" y="49733"/>
                      <a:pt x="29136" y="49733"/>
                    </a:cubicBezTo>
                    <a:cubicBezTo>
                      <a:pt x="27826" y="49709"/>
                      <a:pt x="26576" y="49162"/>
                      <a:pt x="25695" y="48197"/>
                    </a:cubicBezTo>
                    <a:lnTo>
                      <a:pt x="25588" y="48090"/>
                    </a:lnTo>
                    <a:lnTo>
                      <a:pt x="25480" y="48197"/>
                    </a:lnTo>
                    <a:cubicBezTo>
                      <a:pt x="24587" y="49162"/>
                      <a:pt x="23349" y="49709"/>
                      <a:pt x="22039" y="49733"/>
                    </a:cubicBezTo>
                    <a:cubicBezTo>
                      <a:pt x="20587" y="49733"/>
                      <a:pt x="19170" y="49054"/>
                      <a:pt x="17837" y="47721"/>
                    </a:cubicBezTo>
                    <a:cubicBezTo>
                      <a:pt x="16527" y="46411"/>
                      <a:pt x="15693" y="44756"/>
                      <a:pt x="15372" y="42804"/>
                    </a:cubicBezTo>
                    <a:lnTo>
                      <a:pt x="15348" y="42673"/>
                    </a:lnTo>
                    <a:lnTo>
                      <a:pt x="14539" y="42756"/>
                    </a:lnTo>
                    <a:lnTo>
                      <a:pt x="14098" y="41982"/>
                    </a:lnTo>
                    <a:cubicBezTo>
                      <a:pt x="14038" y="41887"/>
                      <a:pt x="13991" y="41792"/>
                      <a:pt x="13955" y="41696"/>
                    </a:cubicBezTo>
                    <a:lnTo>
                      <a:pt x="13896" y="41565"/>
                    </a:lnTo>
                    <a:lnTo>
                      <a:pt x="13765" y="41613"/>
                    </a:lnTo>
                    <a:cubicBezTo>
                      <a:pt x="13222" y="41833"/>
                      <a:pt x="12643" y="41942"/>
                      <a:pt x="12063" y="41942"/>
                    </a:cubicBezTo>
                    <a:cubicBezTo>
                      <a:pt x="11638" y="41942"/>
                      <a:pt x="11213" y="41884"/>
                      <a:pt x="10800" y="41768"/>
                    </a:cubicBezTo>
                    <a:cubicBezTo>
                      <a:pt x="10490" y="41613"/>
                      <a:pt x="9609" y="41196"/>
                      <a:pt x="9395" y="40958"/>
                    </a:cubicBezTo>
                    <a:cubicBezTo>
                      <a:pt x="9216" y="40768"/>
                      <a:pt x="8919" y="40006"/>
                      <a:pt x="8824" y="39732"/>
                    </a:cubicBezTo>
                    <a:cubicBezTo>
                      <a:pt x="8538" y="38767"/>
                      <a:pt x="8585" y="37744"/>
                      <a:pt x="8954" y="36815"/>
                    </a:cubicBezTo>
                    <a:lnTo>
                      <a:pt x="9002" y="36684"/>
                    </a:lnTo>
                    <a:lnTo>
                      <a:pt x="8871" y="36624"/>
                    </a:lnTo>
                    <a:cubicBezTo>
                      <a:pt x="8776" y="36577"/>
                      <a:pt x="8681" y="36541"/>
                      <a:pt x="8597" y="36481"/>
                    </a:cubicBezTo>
                    <a:lnTo>
                      <a:pt x="7895" y="36077"/>
                    </a:lnTo>
                    <a:lnTo>
                      <a:pt x="7847" y="36053"/>
                    </a:lnTo>
                    <a:lnTo>
                      <a:pt x="7823" y="36041"/>
                    </a:lnTo>
                    <a:lnTo>
                      <a:pt x="7919" y="35231"/>
                    </a:lnTo>
                    <a:lnTo>
                      <a:pt x="7776" y="35207"/>
                    </a:lnTo>
                    <a:cubicBezTo>
                      <a:pt x="5835" y="34874"/>
                      <a:pt x="4180" y="34053"/>
                      <a:pt x="2870" y="32743"/>
                    </a:cubicBezTo>
                    <a:cubicBezTo>
                      <a:pt x="334" y="30207"/>
                      <a:pt x="739" y="27933"/>
                      <a:pt x="1204" y="26802"/>
                    </a:cubicBezTo>
                    <a:cubicBezTo>
                      <a:pt x="1477" y="26159"/>
                      <a:pt x="1882" y="25587"/>
                      <a:pt x="2382" y="25111"/>
                    </a:cubicBezTo>
                    <a:lnTo>
                      <a:pt x="2489" y="25004"/>
                    </a:lnTo>
                    <a:lnTo>
                      <a:pt x="2382" y="24897"/>
                    </a:lnTo>
                    <a:cubicBezTo>
                      <a:pt x="1882" y="24409"/>
                      <a:pt x="1477" y="23837"/>
                      <a:pt x="1204" y="23194"/>
                    </a:cubicBezTo>
                    <a:cubicBezTo>
                      <a:pt x="739" y="22063"/>
                      <a:pt x="334" y="19801"/>
                      <a:pt x="2870" y="17265"/>
                    </a:cubicBezTo>
                    <a:cubicBezTo>
                      <a:pt x="4180" y="15955"/>
                      <a:pt x="5823" y="15122"/>
                      <a:pt x="7776" y="14788"/>
                    </a:cubicBezTo>
                    <a:lnTo>
                      <a:pt x="7919" y="14765"/>
                    </a:lnTo>
                    <a:lnTo>
                      <a:pt x="7823" y="13955"/>
                    </a:lnTo>
                    <a:lnTo>
                      <a:pt x="8597" y="13514"/>
                    </a:lnTo>
                    <a:cubicBezTo>
                      <a:pt x="8681" y="13455"/>
                      <a:pt x="8776" y="13407"/>
                      <a:pt x="8871" y="13371"/>
                    </a:cubicBezTo>
                    <a:lnTo>
                      <a:pt x="9002" y="13312"/>
                    </a:lnTo>
                    <a:lnTo>
                      <a:pt x="8954" y="13181"/>
                    </a:lnTo>
                    <a:cubicBezTo>
                      <a:pt x="8585" y="12252"/>
                      <a:pt x="8538" y="11228"/>
                      <a:pt x="8812" y="10276"/>
                    </a:cubicBezTo>
                    <a:cubicBezTo>
                      <a:pt x="8919" y="9990"/>
                      <a:pt x="9228" y="9216"/>
                      <a:pt x="9407" y="9026"/>
                    </a:cubicBezTo>
                    <a:cubicBezTo>
                      <a:pt x="9609" y="8799"/>
                      <a:pt x="10443" y="8383"/>
                      <a:pt x="10729" y="8252"/>
                    </a:cubicBezTo>
                    <a:cubicBezTo>
                      <a:pt x="11173" y="8114"/>
                      <a:pt x="11632" y="8045"/>
                      <a:pt x="12090" y="8045"/>
                    </a:cubicBezTo>
                    <a:cubicBezTo>
                      <a:pt x="12661" y="8045"/>
                      <a:pt x="13229" y="8153"/>
                      <a:pt x="13765" y="8371"/>
                    </a:cubicBezTo>
                    <a:lnTo>
                      <a:pt x="13896" y="8418"/>
                    </a:lnTo>
                    <a:lnTo>
                      <a:pt x="13955" y="8288"/>
                    </a:lnTo>
                    <a:cubicBezTo>
                      <a:pt x="13991" y="8192"/>
                      <a:pt x="14038" y="8097"/>
                      <a:pt x="14098" y="8014"/>
                    </a:cubicBezTo>
                    <a:lnTo>
                      <a:pt x="14539" y="7240"/>
                    </a:lnTo>
                    <a:lnTo>
                      <a:pt x="15348" y="7335"/>
                    </a:lnTo>
                    <a:lnTo>
                      <a:pt x="15372" y="7192"/>
                    </a:lnTo>
                    <a:cubicBezTo>
                      <a:pt x="15705" y="5251"/>
                      <a:pt x="16539" y="3596"/>
                      <a:pt x="17848" y="2287"/>
                    </a:cubicBezTo>
                    <a:cubicBezTo>
                      <a:pt x="19194" y="941"/>
                      <a:pt x="20599" y="275"/>
                      <a:pt x="22051" y="275"/>
                    </a:cubicBezTo>
                    <a:cubicBezTo>
                      <a:pt x="23349" y="287"/>
                      <a:pt x="24599" y="846"/>
                      <a:pt x="25480" y="1811"/>
                    </a:cubicBezTo>
                    <a:lnTo>
                      <a:pt x="25599" y="1918"/>
                    </a:lnTo>
                    <a:lnTo>
                      <a:pt x="25707" y="1811"/>
                    </a:lnTo>
                    <a:cubicBezTo>
                      <a:pt x="26588" y="846"/>
                      <a:pt x="27826" y="287"/>
                      <a:pt x="29136" y="275"/>
                    </a:cubicBezTo>
                    <a:close/>
                    <a:moveTo>
                      <a:pt x="22039" y="1"/>
                    </a:moveTo>
                    <a:cubicBezTo>
                      <a:pt x="20504" y="1"/>
                      <a:pt x="19015" y="715"/>
                      <a:pt x="17622" y="2096"/>
                    </a:cubicBezTo>
                    <a:cubicBezTo>
                      <a:pt x="16289" y="3442"/>
                      <a:pt x="15408" y="5168"/>
                      <a:pt x="15098" y="7025"/>
                    </a:cubicBezTo>
                    <a:lnTo>
                      <a:pt x="14443" y="6954"/>
                    </a:lnTo>
                    <a:lnTo>
                      <a:pt x="14372" y="6942"/>
                    </a:lnTo>
                    <a:lnTo>
                      <a:pt x="14158" y="7323"/>
                    </a:lnTo>
                    <a:lnTo>
                      <a:pt x="13836" y="7883"/>
                    </a:lnTo>
                    <a:cubicBezTo>
                      <a:pt x="13800" y="7942"/>
                      <a:pt x="13765" y="8002"/>
                      <a:pt x="13729" y="8073"/>
                    </a:cubicBezTo>
                    <a:cubicBezTo>
                      <a:pt x="13195" y="7870"/>
                      <a:pt x="12635" y="7768"/>
                      <a:pt x="12074" y="7768"/>
                    </a:cubicBezTo>
                    <a:cubicBezTo>
                      <a:pt x="11584" y="7768"/>
                      <a:pt x="11094" y="7846"/>
                      <a:pt x="10621" y="8002"/>
                    </a:cubicBezTo>
                    <a:cubicBezTo>
                      <a:pt x="10502" y="8049"/>
                      <a:pt x="9466" y="8538"/>
                      <a:pt x="9181" y="8847"/>
                    </a:cubicBezTo>
                    <a:cubicBezTo>
                      <a:pt x="8919" y="9121"/>
                      <a:pt x="8573" y="10085"/>
                      <a:pt x="8526" y="10204"/>
                    </a:cubicBezTo>
                    <a:cubicBezTo>
                      <a:pt x="8240" y="11181"/>
                      <a:pt x="8276" y="12228"/>
                      <a:pt x="8621" y="13181"/>
                    </a:cubicBezTo>
                    <a:cubicBezTo>
                      <a:pt x="8562" y="13205"/>
                      <a:pt x="8502" y="13241"/>
                      <a:pt x="8443" y="13276"/>
                    </a:cubicBezTo>
                    <a:lnTo>
                      <a:pt x="7883" y="13598"/>
                    </a:lnTo>
                    <a:lnTo>
                      <a:pt x="7502" y="13812"/>
                    </a:lnTo>
                    <a:lnTo>
                      <a:pt x="7514" y="13907"/>
                    </a:lnTo>
                    <a:lnTo>
                      <a:pt x="7585" y="14538"/>
                    </a:lnTo>
                    <a:cubicBezTo>
                      <a:pt x="5716" y="14848"/>
                      <a:pt x="4001" y="15741"/>
                      <a:pt x="2656" y="17062"/>
                    </a:cubicBezTo>
                    <a:cubicBezTo>
                      <a:pt x="1" y="19729"/>
                      <a:pt x="430" y="22123"/>
                      <a:pt x="930" y="23313"/>
                    </a:cubicBezTo>
                    <a:cubicBezTo>
                      <a:pt x="1192" y="23944"/>
                      <a:pt x="1585" y="24516"/>
                      <a:pt x="2073" y="24992"/>
                    </a:cubicBezTo>
                    <a:cubicBezTo>
                      <a:pt x="1585" y="25480"/>
                      <a:pt x="1204" y="26052"/>
                      <a:pt x="930" y="26683"/>
                    </a:cubicBezTo>
                    <a:cubicBezTo>
                      <a:pt x="442" y="27873"/>
                      <a:pt x="1" y="30290"/>
                      <a:pt x="2656" y="32933"/>
                    </a:cubicBezTo>
                    <a:cubicBezTo>
                      <a:pt x="4001" y="34267"/>
                      <a:pt x="5728" y="35148"/>
                      <a:pt x="7585" y="35469"/>
                    </a:cubicBezTo>
                    <a:lnTo>
                      <a:pt x="7526" y="36005"/>
                    </a:lnTo>
                    <a:lnTo>
                      <a:pt x="7502" y="36184"/>
                    </a:lnTo>
                    <a:lnTo>
                      <a:pt x="7895" y="36410"/>
                    </a:lnTo>
                    <a:lnTo>
                      <a:pt x="8443" y="36731"/>
                    </a:lnTo>
                    <a:cubicBezTo>
                      <a:pt x="8502" y="36755"/>
                      <a:pt x="8562" y="36791"/>
                      <a:pt x="8621" y="36827"/>
                    </a:cubicBezTo>
                    <a:cubicBezTo>
                      <a:pt x="8276" y="37779"/>
                      <a:pt x="8240" y="38827"/>
                      <a:pt x="8538" y="39803"/>
                    </a:cubicBezTo>
                    <a:cubicBezTo>
                      <a:pt x="8573" y="39910"/>
                      <a:pt x="8919" y="40875"/>
                      <a:pt x="9169" y="41149"/>
                    </a:cubicBezTo>
                    <a:cubicBezTo>
                      <a:pt x="9466" y="41470"/>
                      <a:pt x="10562" y="41958"/>
                      <a:pt x="10693" y="42030"/>
                    </a:cubicBezTo>
                    <a:cubicBezTo>
                      <a:pt x="11143" y="42164"/>
                      <a:pt x="11607" y="42230"/>
                      <a:pt x="12071" y="42230"/>
                    </a:cubicBezTo>
                    <a:cubicBezTo>
                      <a:pt x="12638" y="42230"/>
                      <a:pt x="13204" y="42131"/>
                      <a:pt x="13741" y="41935"/>
                    </a:cubicBezTo>
                    <a:cubicBezTo>
                      <a:pt x="13765" y="41994"/>
                      <a:pt x="13800" y="42054"/>
                      <a:pt x="13836" y="42113"/>
                    </a:cubicBezTo>
                    <a:lnTo>
                      <a:pt x="14158" y="42673"/>
                    </a:lnTo>
                    <a:lnTo>
                      <a:pt x="14372" y="43054"/>
                    </a:lnTo>
                    <a:lnTo>
                      <a:pt x="14431" y="43054"/>
                    </a:lnTo>
                    <a:lnTo>
                      <a:pt x="15098" y="42982"/>
                    </a:lnTo>
                    <a:cubicBezTo>
                      <a:pt x="15408" y="44840"/>
                      <a:pt x="16301" y="46566"/>
                      <a:pt x="17634" y="47911"/>
                    </a:cubicBezTo>
                    <a:cubicBezTo>
                      <a:pt x="19027" y="49304"/>
                      <a:pt x="20504" y="50007"/>
                      <a:pt x="22039" y="50007"/>
                    </a:cubicBezTo>
                    <a:cubicBezTo>
                      <a:pt x="23373" y="49995"/>
                      <a:pt x="24659" y="49447"/>
                      <a:pt x="25588" y="48495"/>
                    </a:cubicBezTo>
                    <a:cubicBezTo>
                      <a:pt x="26528" y="49447"/>
                      <a:pt x="27802" y="49995"/>
                      <a:pt x="29136" y="50007"/>
                    </a:cubicBezTo>
                    <a:cubicBezTo>
                      <a:pt x="30671" y="50007"/>
                      <a:pt x="32148" y="49304"/>
                      <a:pt x="33541" y="47911"/>
                    </a:cubicBezTo>
                    <a:cubicBezTo>
                      <a:pt x="34874" y="46566"/>
                      <a:pt x="35755" y="44852"/>
                      <a:pt x="36077" y="42982"/>
                    </a:cubicBezTo>
                    <a:lnTo>
                      <a:pt x="36625" y="43042"/>
                    </a:lnTo>
                    <a:lnTo>
                      <a:pt x="36803" y="43066"/>
                    </a:lnTo>
                    <a:lnTo>
                      <a:pt x="37018" y="42685"/>
                    </a:lnTo>
                    <a:lnTo>
                      <a:pt x="37339" y="42125"/>
                    </a:lnTo>
                    <a:cubicBezTo>
                      <a:pt x="37375" y="42065"/>
                      <a:pt x="37410" y="42006"/>
                      <a:pt x="37434" y="41946"/>
                    </a:cubicBezTo>
                    <a:cubicBezTo>
                      <a:pt x="37969" y="42144"/>
                      <a:pt x="38531" y="42242"/>
                      <a:pt x="39092" y="42242"/>
                    </a:cubicBezTo>
                    <a:cubicBezTo>
                      <a:pt x="39581" y="42242"/>
                      <a:pt x="40071" y="42168"/>
                      <a:pt x="40542" y="42018"/>
                    </a:cubicBezTo>
                    <a:cubicBezTo>
                      <a:pt x="40661" y="41958"/>
                      <a:pt x="41732" y="41446"/>
                      <a:pt x="42030" y="41125"/>
                    </a:cubicBezTo>
                    <a:cubicBezTo>
                      <a:pt x="42280" y="40851"/>
                      <a:pt x="42602" y="39922"/>
                      <a:pt x="42649" y="39815"/>
                    </a:cubicBezTo>
                    <a:cubicBezTo>
                      <a:pt x="42935" y="38839"/>
                      <a:pt x="42899" y="37791"/>
                      <a:pt x="42554" y="36839"/>
                    </a:cubicBezTo>
                    <a:cubicBezTo>
                      <a:pt x="42613" y="36803"/>
                      <a:pt x="42673" y="36779"/>
                      <a:pt x="42733" y="36743"/>
                    </a:cubicBezTo>
                    <a:lnTo>
                      <a:pt x="43280" y="36422"/>
                    </a:lnTo>
                    <a:lnTo>
                      <a:pt x="43673" y="36196"/>
                    </a:lnTo>
                    <a:lnTo>
                      <a:pt x="43649" y="36053"/>
                    </a:lnTo>
                    <a:lnTo>
                      <a:pt x="43590" y="35481"/>
                    </a:lnTo>
                    <a:cubicBezTo>
                      <a:pt x="45447" y="35160"/>
                      <a:pt x="47174" y="34279"/>
                      <a:pt x="48519" y="32945"/>
                    </a:cubicBezTo>
                    <a:cubicBezTo>
                      <a:pt x="51174" y="30290"/>
                      <a:pt x="50734" y="27885"/>
                      <a:pt x="50245" y="26695"/>
                    </a:cubicBezTo>
                    <a:cubicBezTo>
                      <a:pt x="49972" y="26064"/>
                      <a:pt x="49591" y="25492"/>
                      <a:pt x="49102" y="25004"/>
                    </a:cubicBezTo>
                    <a:cubicBezTo>
                      <a:pt x="49591" y="24516"/>
                      <a:pt x="49972" y="23944"/>
                      <a:pt x="50245" y="23313"/>
                    </a:cubicBezTo>
                    <a:cubicBezTo>
                      <a:pt x="50734" y="22123"/>
                      <a:pt x="51174" y="19706"/>
                      <a:pt x="48519" y="17062"/>
                    </a:cubicBezTo>
                    <a:cubicBezTo>
                      <a:pt x="47174" y="15729"/>
                      <a:pt x="45447" y="14848"/>
                      <a:pt x="43590" y="14526"/>
                    </a:cubicBezTo>
                    <a:lnTo>
                      <a:pt x="43661" y="13872"/>
                    </a:lnTo>
                    <a:lnTo>
                      <a:pt x="43661" y="13812"/>
                    </a:lnTo>
                    <a:lnTo>
                      <a:pt x="43280" y="13586"/>
                    </a:lnTo>
                    <a:lnTo>
                      <a:pt x="42721" y="13264"/>
                    </a:lnTo>
                    <a:cubicBezTo>
                      <a:pt x="42661" y="13229"/>
                      <a:pt x="42602" y="13205"/>
                      <a:pt x="42542" y="13169"/>
                    </a:cubicBezTo>
                    <a:cubicBezTo>
                      <a:pt x="42887" y="12217"/>
                      <a:pt x="42923" y="11169"/>
                      <a:pt x="42637" y="10193"/>
                    </a:cubicBezTo>
                    <a:cubicBezTo>
                      <a:pt x="42602" y="10085"/>
                      <a:pt x="42256" y="9157"/>
                      <a:pt x="42018" y="8883"/>
                    </a:cubicBezTo>
                    <a:cubicBezTo>
                      <a:pt x="41732" y="8573"/>
                      <a:pt x="40708" y="8073"/>
                      <a:pt x="40577" y="8014"/>
                    </a:cubicBezTo>
                    <a:cubicBezTo>
                      <a:pt x="40095" y="7851"/>
                      <a:pt x="39591" y="7770"/>
                      <a:pt x="39089" y="7770"/>
                    </a:cubicBezTo>
                    <a:cubicBezTo>
                      <a:pt x="38525" y="7770"/>
                      <a:pt x="37963" y="7872"/>
                      <a:pt x="37434" y="8073"/>
                    </a:cubicBezTo>
                    <a:cubicBezTo>
                      <a:pt x="37399" y="8002"/>
                      <a:pt x="37363" y="7942"/>
                      <a:pt x="37327" y="7883"/>
                    </a:cubicBezTo>
                    <a:lnTo>
                      <a:pt x="37006" y="7323"/>
                    </a:lnTo>
                    <a:lnTo>
                      <a:pt x="36791" y="6942"/>
                    </a:lnTo>
                    <a:lnTo>
                      <a:pt x="36601" y="6966"/>
                    </a:lnTo>
                    <a:lnTo>
                      <a:pt x="36065" y="7025"/>
                    </a:lnTo>
                    <a:cubicBezTo>
                      <a:pt x="35755" y="5168"/>
                      <a:pt x="34874" y="3442"/>
                      <a:pt x="33541" y="2096"/>
                    </a:cubicBezTo>
                    <a:cubicBezTo>
                      <a:pt x="32148" y="715"/>
                      <a:pt x="30660" y="1"/>
                      <a:pt x="29124" y="1"/>
                    </a:cubicBezTo>
                    <a:cubicBezTo>
                      <a:pt x="27790" y="25"/>
                      <a:pt x="26516" y="560"/>
                      <a:pt x="25588" y="1525"/>
                    </a:cubicBezTo>
                    <a:cubicBezTo>
                      <a:pt x="24647" y="560"/>
                      <a:pt x="23373" y="25"/>
                      <a:pt x="22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9" name="Google Shape;7539;p27"/>
              <p:cNvSpPr/>
              <p:nvPr/>
            </p:nvSpPr>
            <p:spPr>
              <a:xfrm>
                <a:off x="4635975" y="4028900"/>
                <a:ext cx="50925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68" extrusionOk="0">
                    <a:moveTo>
                      <a:pt x="1251" y="548"/>
                    </a:moveTo>
                    <a:cubicBezTo>
                      <a:pt x="1358" y="822"/>
                      <a:pt x="1501" y="1084"/>
                      <a:pt x="1668" y="1334"/>
                    </a:cubicBezTo>
                    <a:cubicBezTo>
                      <a:pt x="1501" y="1572"/>
                      <a:pt x="1358" y="1834"/>
                      <a:pt x="1251" y="2120"/>
                    </a:cubicBezTo>
                    <a:lnTo>
                      <a:pt x="429" y="1334"/>
                    </a:lnTo>
                    <a:lnTo>
                      <a:pt x="1251" y="548"/>
                    </a:lnTo>
                    <a:close/>
                    <a:moveTo>
                      <a:pt x="1382" y="0"/>
                    </a:moveTo>
                    <a:lnTo>
                      <a:pt x="1" y="1334"/>
                    </a:lnTo>
                    <a:lnTo>
                      <a:pt x="1382" y="2667"/>
                    </a:lnTo>
                    <a:lnTo>
                      <a:pt x="1453" y="2429"/>
                    </a:lnTo>
                    <a:cubicBezTo>
                      <a:pt x="1572" y="2072"/>
                      <a:pt x="1751" y="1727"/>
                      <a:pt x="1977" y="1417"/>
                    </a:cubicBezTo>
                    <a:lnTo>
                      <a:pt x="2037" y="1334"/>
                    </a:lnTo>
                    <a:lnTo>
                      <a:pt x="1977" y="1251"/>
                    </a:lnTo>
                    <a:cubicBezTo>
                      <a:pt x="1751" y="941"/>
                      <a:pt x="1572" y="596"/>
                      <a:pt x="1453" y="239"/>
                    </a:cubicBezTo>
                    <a:lnTo>
                      <a:pt x="1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0" name="Google Shape;7540;p27"/>
              <p:cNvSpPr/>
              <p:nvPr/>
            </p:nvSpPr>
            <p:spPr>
              <a:xfrm>
                <a:off x="4218975" y="4444125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69" y="429"/>
                    </a:moveTo>
                    <a:lnTo>
                      <a:pt x="2179" y="1275"/>
                    </a:lnTo>
                    <a:cubicBezTo>
                      <a:pt x="1881" y="1394"/>
                      <a:pt x="1619" y="1537"/>
                      <a:pt x="1358" y="1715"/>
                    </a:cubicBezTo>
                    <a:cubicBezTo>
                      <a:pt x="1107" y="1537"/>
                      <a:pt x="834" y="1394"/>
                      <a:pt x="548" y="1275"/>
                    </a:cubicBezTo>
                    <a:lnTo>
                      <a:pt x="1369" y="429"/>
                    </a:lnTo>
                    <a:close/>
                    <a:moveTo>
                      <a:pt x="1358" y="1"/>
                    </a:moveTo>
                    <a:lnTo>
                      <a:pt x="0" y="1417"/>
                    </a:lnTo>
                    <a:lnTo>
                      <a:pt x="226" y="1489"/>
                    </a:lnTo>
                    <a:cubicBezTo>
                      <a:pt x="607" y="1608"/>
                      <a:pt x="965" y="1787"/>
                      <a:pt x="1274" y="2013"/>
                    </a:cubicBezTo>
                    <a:lnTo>
                      <a:pt x="1358" y="2084"/>
                    </a:lnTo>
                    <a:lnTo>
                      <a:pt x="1453" y="2013"/>
                    </a:lnTo>
                    <a:cubicBezTo>
                      <a:pt x="1762" y="1787"/>
                      <a:pt x="2108" y="1608"/>
                      <a:pt x="2489" y="1489"/>
                    </a:cubicBezTo>
                    <a:lnTo>
                      <a:pt x="2715" y="1417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1" name="Google Shape;7541;p27"/>
              <p:cNvSpPr/>
              <p:nvPr/>
            </p:nvSpPr>
            <p:spPr>
              <a:xfrm>
                <a:off x="4229375" y="4270300"/>
                <a:ext cx="473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965" extrusionOk="0">
                    <a:moveTo>
                      <a:pt x="942" y="477"/>
                    </a:moveTo>
                    <a:cubicBezTo>
                      <a:pt x="1025" y="572"/>
                      <a:pt x="1120" y="667"/>
                      <a:pt x="1203" y="762"/>
                    </a:cubicBezTo>
                    <a:cubicBezTo>
                      <a:pt x="1263" y="810"/>
                      <a:pt x="1323" y="870"/>
                      <a:pt x="1382" y="917"/>
                    </a:cubicBezTo>
                    <a:cubicBezTo>
                      <a:pt x="1215" y="1048"/>
                      <a:pt x="1061" y="1191"/>
                      <a:pt x="942" y="1370"/>
                    </a:cubicBezTo>
                    <a:cubicBezTo>
                      <a:pt x="822" y="1191"/>
                      <a:pt x="680" y="1048"/>
                      <a:pt x="501" y="917"/>
                    </a:cubicBezTo>
                    <a:cubicBezTo>
                      <a:pt x="561" y="870"/>
                      <a:pt x="620" y="810"/>
                      <a:pt x="680" y="762"/>
                    </a:cubicBezTo>
                    <a:cubicBezTo>
                      <a:pt x="763" y="667"/>
                      <a:pt x="858" y="572"/>
                      <a:pt x="942" y="477"/>
                    </a:cubicBezTo>
                    <a:close/>
                    <a:moveTo>
                      <a:pt x="942" y="0"/>
                    </a:moveTo>
                    <a:lnTo>
                      <a:pt x="834" y="143"/>
                    </a:lnTo>
                    <a:cubicBezTo>
                      <a:pt x="715" y="286"/>
                      <a:pt x="596" y="417"/>
                      <a:pt x="465" y="548"/>
                    </a:cubicBezTo>
                    <a:cubicBezTo>
                      <a:pt x="382" y="643"/>
                      <a:pt x="275" y="727"/>
                      <a:pt x="168" y="810"/>
                    </a:cubicBezTo>
                    <a:lnTo>
                      <a:pt x="1" y="941"/>
                    </a:lnTo>
                    <a:lnTo>
                      <a:pt x="180" y="1060"/>
                    </a:lnTo>
                    <a:cubicBezTo>
                      <a:pt x="441" y="1215"/>
                      <a:pt x="668" y="1441"/>
                      <a:pt x="811" y="1727"/>
                    </a:cubicBezTo>
                    <a:lnTo>
                      <a:pt x="942" y="1965"/>
                    </a:lnTo>
                    <a:lnTo>
                      <a:pt x="1072" y="1727"/>
                    </a:lnTo>
                    <a:cubicBezTo>
                      <a:pt x="1227" y="1441"/>
                      <a:pt x="1442" y="1215"/>
                      <a:pt x="1704" y="1060"/>
                    </a:cubicBezTo>
                    <a:lnTo>
                      <a:pt x="1894" y="941"/>
                    </a:lnTo>
                    <a:lnTo>
                      <a:pt x="1715" y="810"/>
                    </a:lnTo>
                    <a:cubicBezTo>
                      <a:pt x="1608" y="727"/>
                      <a:pt x="1513" y="643"/>
                      <a:pt x="1418" y="548"/>
                    </a:cubicBezTo>
                    <a:cubicBezTo>
                      <a:pt x="1299" y="417"/>
                      <a:pt x="1180" y="286"/>
                      <a:pt x="1061" y="143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2" name="Google Shape;7542;p27"/>
              <p:cNvSpPr/>
              <p:nvPr/>
            </p:nvSpPr>
            <p:spPr>
              <a:xfrm>
                <a:off x="4185925" y="3965800"/>
                <a:ext cx="134275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7716" extrusionOk="0">
                    <a:moveTo>
                      <a:pt x="2680" y="1536"/>
                    </a:moveTo>
                    <a:cubicBezTo>
                      <a:pt x="2906" y="2203"/>
                      <a:pt x="3311" y="2798"/>
                      <a:pt x="3834" y="3251"/>
                    </a:cubicBezTo>
                    <a:cubicBezTo>
                      <a:pt x="4084" y="3489"/>
                      <a:pt x="4370" y="3691"/>
                      <a:pt x="4668" y="3858"/>
                    </a:cubicBezTo>
                    <a:cubicBezTo>
                      <a:pt x="4370" y="4025"/>
                      <a:pt x="4096" y="4227"/>
                      <a:pt x="3846" y="4465"/>
                    </a:cubicBezTo>
                    <a:cubicBezTo>
                      <a:pt x="3311" y="4918"/>
                      <a:pt x="2906" y="5513"/>
                      <a:pt x="2680" y="6180"/>
                    </a:cubicBezTo>
                    <a:cubicBezTo>
                      <a:pt x="2453" y="5513"/>
                      <a:pt x="2060" y="4930"/>
                      <a:pt x="1525" y="4477"/>
                    </a:cubicBezTo>
                    <a:cubicBezTo>
                      <a:pt x="1275" y="4227"/>
                      <a:pt x="989" y="4025"/>
                      <a:pt x="691" y="3858"/>
                    </a:cubicBezTo>
                    <a:cubicBezTo>
                      <a:pt x="989" y="3691"/>
                      <a:pt x="1263" y="3489"/>
                      <a:pt x="1513" y="3251"/>
                    </a:cubicBezTo>
                    <a:cubicBezTo>
                      <a:pt x="2048" y="2798"/>
                      <a:pt x="2453" y="2203"/>
                      <a:pt x="2680" y="1536"/>
                    </a:cubicBezTo>
                    <a:close/>
                    <a:moveTo>
                      <a:pt x="2680" y="0"/>
                    </a:moveTo>
                    <a:lnTo>
                      <a:pt x="2537" y="893"/>
                    </a:lnTo>
                    <a:cubicBezTo>
                      <a:pt x="2394" y="1727"/>
                      <a:pt x="1965" y="2477"/>
                      <a:pt x="1310" y="3025"/>
                    </a:cubicBezTo>
                    <a:cubicBezTo>
                      <a:pt x="1013" y="3310"/>
                      <a:pt x="667" y="3548"/>
                      <a:pt x="298" y="3727"/>
                    </a:cubicBezTo>
                    <a:lnTo>
                      <a:pt x="1" y="3858"/>
                    </a:lnTo>
                    <a:lnTo>
                      <a:pt x="298" y="3989"/>
                    </a:lnTo>
                    <a:cubicBezTo>
                      <a:pt x="667" y="4168"/>
                      <a:pt x="1013" y="4406"/>
                      <a:pt x="1322" y="4691"/>
                    </a:cubicBezTo>
                    <a:cubicBezTo>
                      <a:pt x="1965" y="5239"/>
                      <a:pt x="2394" y="5989"/>
                      <a:pt x="2537" y="6823"/>
                    </a:cubicBezTo>
                    <a:lnTo>
                      <a:pt x="2680" y="7716"/>
                    </a:lnTo>
                    <a:lnTo>
                      <a:pt x="2834" y="6823"/>
                    </a:lnTo>
                    <a:cubicBezTo>
                      <a:pt x="2965" y="5989"/>
                      <a:pt x="3406" y="5227"/>
                      <a:pt x="4049" y="4691"/>
                    </a:cubicBezTo>
                    <a:cubicBezTo>
                      <a:pt x="4346" y="4406"/>
                      <a:pt x="4692" y="4168"/>
                      <a:pt x="5073" y="3989"/>
                    </a:cubicBezTo>
                    <a:lnTo>
                      <a:pt x="5370" y="3858"/>
                    </a:lnTo>
                    <a:lnTo>
                      <a:pt x="5073" y="3727"/>
                    </a:lnTo>
                    <a:cubicBezTo>
                      <a:pt x="4692" y="3548"/>
                      <a:pt x="4346" y="3310"/>
                      <a:pt x="4049" y="3025"/>
                    </a:cubicBezTo>
                    <a:cubicBezTo>
                      <a:pt x="3394" y="2477"/>
                      <a:pt x="2965" y="1727"/>
                      <a:pt x="2834" y="893"/>
                    </a:cubicBezTo>
                    <a:lnTo>
                      <a:pt x="26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3" name="Google Shape;7543;p27"/>
              <p:cNvSpPr/>
              <p:nvPr/>
            </p:nvSpPr>
            <p:spPr>
              <a:xfrm>
                <a:off x="4218975" y="3628250"/>
                <a:ext cx="678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085" extrusionOk="0">
                    <a:moveTo>
                      <a:pt x="1358" y="370"/>
                    </a:moveTo>
                    <a:cubicBezTo>
                      <a:pt x="1608" y="548"/>
                      <a:pt x="1881" y="691"/>
                      <a:pt x="2167" y="810"/>
                    </a:cubicBezTo>
                    <a:lnTo>
                      <a:pt x="1358" y="1656"/>
                    </a:lnTo>
                    <a:lnTo>
                      <a:pt x="548" y="810"/>
                    </a:lnTo>
                    <a:cubicBezTo>
                      <a:pt x="834" y="691"/>
                      <a:pt x="1107" y="548"/>
                      <a:pt x="1358" y="370"/>
                    </a:cubicBezTo>
                    <a:close/>
                    <a:moveTo>
                      <a:pt x="1358" y="1"/>
                    </a:moveTo>
                    <a:lnTo>
                      <a:pt x="1262" y="72"/>
                    </a:lnTo>
                    <a:cubicBezTo>
                      <a:pt x="953" y="298"/>
                      <a:pt x="607" y="477"/>
                      <a:pt x="226" y="596"/>
                    </a:cubicBezTo>
                    <a:lnTo>
                      <a:pt x="0" y="667"/>
                    </a:lnTo>
                    <a:lnTo>
                      <a:pt x="1358" y="2084"/>
                    </a:lnTo>
                    <a:lnTo>
                      <a:pt x="2715" y="667"/>
                    </a:lnTo>
                    <a:lnTo>
                      <a:pt x="2489" y="596"/>
                    </a:lnTo>
                    <a:cubicBezTo>
                      <a:pt x="2108" y="477"/>
                      <a:pt x="1762" y="298"/>
                      <a:pt x="1441" y="72"/>
                    </a:cubicBez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4" name="Google Shape;7544;p27"/>
              <p:cNvSpPr/>
              <p:nvPr/>
            </p:nvSpPr>
            <p:spPr>
              <a:xfrm>
                <a:off x="4229100" y="3805050"/>
                <a:ext cx="476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966" extrusionOk="0">
                    <a:moveTo>
                      <a:pt x="953" y="596"/>
                    </a:moveTo>
                    <a:cubicBezTo>
                      <a:pt x="1072" y="775"/>
                      <a:pt x="1226" y="918"/>
                      <a:pt x="1393" y="1049"/>
                    </a:cubicBezTo>
                    <a:cubicBezTo>
                      <a:pt x="1334" y="1096"/>
                      <a:pt x="1274" y="1156"/>
                      <a:pt x="1214" y="1204"/>
                    </a:cubicBezTo>
                    <a:cubicBezTo>
                      <a:pt x="1131" y="1299"/>
                      <a:pt x="1036" y="1394"/>
                      <a:pt x="953" y="1489"/>
                    </a:cubicBezTo>
                    <a:cubicBezTo>
                      <a:pt x="869" y="1394"/>
                      <a:pt x="774" y="1299"/>
                      <a:pt x="691" y="1204"/>
                    </a:cubicBezTo>
                    <a:cubicBezTo>
                      <a:pt x="631" y="1156"/>
                      <a:pt x="572" y="1096"/>
                      <a:pt x="512" y="1049"/>
                    </a:cubicBezTo>
                    <a:cubicBezTo>
                      <a:pt x="691" y="918"/>
                      <a:pt x="833" y="775"/>
                      <a:pt x="953" y="596"/>
                    </a:cubicBezTo>
                    <a:close/>
                    <a:moveTo>
                      <a:pt x="953" y="1"/>
                    </a:moveTo>
                    <a:lnTo>
                      <a:pt x="822" y="239"/>
                    </a:lnTo>
                    <a:cubicBezTo>
                      <a:pt x="667" y="513"/>
                      <a:pt x="452" y="739"/>
                      <a:pt x="191" y="906"/>
                    </a:cubicBezTo>
                    <a:lnTo>
                      <a:pt x="0" y="1013"/>
                    </a:lnTo>
                    <a:lnTo>
                      <a:pt x="179" y="1156"/>
                    </a:lnTo>
                    <a:cubicBezTo>
                      <a:pt x="274" y="1227"/>
                      <a:pt x="381" y="1323"/>
                      <a:pt x="476" y="1418"/>
                    </a:cubicBezTo>
                    <a:cubicBezTo>
                      <a:pt x="595" y="1537"/>
                      <a:pt x="714" y="1680"/>
                      <a:pt x="833" y="1811"/>
                    </a:cubicBezTo>
                    <a:lnTo>
                      <a:pt x="953" y="1966"/>
                    </a:lnTo>
                    <a:lnTo>
                      <a:pt x="1072" y="1811"/>
                    </a:lnTo>
                    <a:cubicBezTo>
                      <a:pt x="1179" y="1680"/>
                      <a:pt x="1298" y="1537"/>
                      <a:pt x="1429" y="1418"/>
                    </a:cubicBezTo>
                    <a:cubicBezTo>
                      <a:pt x="1524" y="1323"/>
                      <a:pt x="1619" y="1239"/>
                      <a:pt x="1726" y="1156"/>
                    </a:cubicBezTo>
                    <a:lnTo>
                      <a:pt x="1905" y="1013"/>
                    </a:lnTo>
                    <a:lnTo>
                      <a:pt x="1715" y="906"/>
                    </a:lnTo>
                    <a:cubicBezTo>
                      <a:pt x="1453" y="739"/>
                      <a:pt x="1226" y="513"/>
                      <a:pt x="1083" y="239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5" name="Google Shape;7545;p27"/>
              <p:cNvSpPr/>
              <p:nvPr/>
            </p:nvSpPr>
            <p:spPr>
              <a:xfrm>
                <a:off x="4382375" y="4053900"/>
                <a:ext cx="256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68" extrusionOk="0">
                    <a:moveTo>
                      <a:pt x="751" y="1"/>
                    </a:moveTo>
                    <a:lnTo>
                      <a:pt x="644" y="60"/>
                    </a:lnTo>
                    <a:cubicBezTo>
                      <a:pt x="548" y="108"/>
                      <a:pt x="453" y="155"/>
                      <a:pt x="346" y="191"/>
                    </a:cubicBezTo>
                    <a:lnTo>
                      <a:pt x="1" y="334"/>
                    </a:lnTo>
                    <a:lnTo>
                      <a:pt x="346" y="477"/>
                    </a:lnTo>
                    <a:cubicBezTo>
                      <a:pt x="453" y="513"/>
                      <a:pt x="560" y="560"/>
                      <a:pt x="644" y="608"/>
                    </a:cubicBezTo>
                    <a:lnTo>
                      <a:pt x="751" y="667"/>
                    </a:lnTo>
                    <a:lnTo>
                      <a:pt x="822" y="560"/>
                    </a:lnTo>
                    <a:cubicBezTo>
                      <a:pt x="858" y="513"/>
                      <a:pt x="894" y="477"/>
                      <a:pt x="941" y="429"/>
                    </a:cubicBezTo>
                    <a:lnTo>
                      <a:pt x="1025" y="334"/>
                    </a:lnTo>
                    <a:lnTo>
                      <a:pt x="941" y="239"/>
                    </a:lnTo>
                    <a:cubicBezTo>
                      <a:pt x="894" y="191"/>
                      <a:pt x="858" y="155"/>
                      <a:pt x="822" y="108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6" name="Google Shape;7546;p27"/>
              <p:cNvSpPr/>
              <p:nvPr/>
            </p:nvSpPr>
            <p:spPr>
              <a:xfrm>
                <a:off x="4097825" y="4053900"/>
                <a:ext cx="2562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656" extrusionOk="0">
                    <a:moveTo>
                      <a:pt x="274" y="1"/>
                    </a:moveTo>
                    <a:lnTo>
                      <a:pt x="203" y="96"/>
                    </a:lnTo>
                    <a:cubicBezTo>
                      <a:pt x="167" y="143"/>
                      <a:pt x="131" y="191"/>
                      <a:pt x="96" y="227"/>
                    </a:cubicBezTo>
                    <a:lnTo>
                      <a:pt x="0" y="334"/>
                    </a:lnTo>
                    <a:lnTo>
                      <a:pt x="96" y="429"/>
                    </a:lnTo>
                    <a:cubicBezTo>
                      <a:pt x="131" y="465"/>
                      <a:pt x="167" y="513"/>
                      <a:pt x="203" y="560"/>
                    </a:cubicBezTo>
                    <a:lnTo>
                      <a:pt x="274" y="655"/>
                    </a:lnTo>
                    <a:lnTo>
                      <a:pt x="381" y="596"/>
                    </a:lnTo>
                    <a:cubicBezTo>
                      <a:pt x="477" y="560"/>
                      <a:pt x="584" y="513"/>
                      <a:pt x="679" y="465"/>
                    </a:cubicBezTo>
                    <a:lnTo>
                      <a:pt x="1024" y="322"/>
                    </a:lnTo>
                    <a:lnTo>
                      <a:pt x="679" y="191"/>
                    </a:lnTo>
                    <a:cubicBezTo>
                      <a:pt x="572" y="143"/>
                      <a:pt x="477" y="96"/>
                      <a:pt x="381" y="60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7" name="Google Shape;7547;p27"/>
              <p:cNvSpPr/>
              <p:nvPr/>
            </p:nvSpPr>
            <p:spPr>
              <a:xfrm>
                <a:off x="3818925" y="4028600"/>
                <a:ext cx="50925" cy="670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680" extrusionOk="0">
                    <a:moveTo>
                      <a:pt x="786" y="560"/>
                    </a:moveTo>
                    <a:lnTo>
                      <a:pt x="1608" y="1346"/>
                    </a:lnTo>
                    <a:lnTo>
                      <a:pt x="786" y="2132"/>
                    </a:lnTo>
                    <a:cubicBezTo>
                      <a:pt x="679" y="1858"/>
                      <a:pt x="536" y="1584"/>
                      <a:pt x="369" y="1346"/>
                    </a:cubicBezTo>
                    <a:cubicBezTo>
                      <a:pt x="536" y="1108"/>
                      <a:pt x="679" y="834"/>
                      <a:pt x="786" y="560"/>
                    </a:cubicBezTo>
                    <a:close/>
                    <a:moveTo>
                      <a:pt x="655" y="1"/>
                    </a:moveTo>
                    <a:lnTo>
                      <a:pt x="584" y="251"/>
                    </a:lnTo>
                    <a:cubicBezTo>
                      <a:pt x="465" y="608"/>
                      <a:pt x="298" y="953"/>
                      <a:pt x="60" y="1263"/>
                    </a:cubicBezTo>
                    <a:lnTo>
                      <a:pt x="0" y="1346"/>
                    </a:lnTo>
                    <a:lnTo>
                      <a:pt x="60" y="1441"/>
                    </a:lnTo>
                    <a:cubicBezTo>
                      <a:pt x="298" y="1739"/>
                      <a:pt x="465" y="2084"/>
                      <a:pt x="584" y="2441"/>
                    </a:cubicBezTo>
                    <a:lnTo>
                      <a:pt x="655" y="2679"/>
                    </a:lnTo>
                    <a:lnTo>
                      <a:pt x="2036" y="1346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8" name="Google Shape;7548;p27"/>
              <p:cNvSpPr/>
              <p:nvPr/>
            </p:nvSpPr>
            <p:spPr>
              <a:xfrm>
                <a:off x="399662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834" y="465"/>
                    </a:moveTo>
                    <a:cubicBezTo>
                      <a:pt x="893" y="524"/>
                      <a:pt x="965" y="608"/>
                      <a:pt x="1048" y="679"/>
                    </a:cubicBezTo>
                    <a:cubicBezTo>
                      <a:pt x="965" y="762"/>
                      <a:pt x="893" y="834"/>
                      <a:pt x="834" y="893"/>
                    </a:cubicBezTo>
                    <a:cubicBezTo>
                      <a:pt x="750" y="822"/>
                      <a:pt x="667" y="738"/>
                      <a:pt x="584" y="679"/>
                    </a:cubicBezTo>
                    <a:cubicBezTo>
                      <a:pt x="667" y="608"/>
                      <a:pt x="750" y="536"/>
                      <a:pt x="834" y="465"/>
                    </a:cubicBezTo>
                    <a:close/>
                    <a:moveTo>
                      <a:pt x="822" y="0"/>
                    </a:moveTo>
                    <a:lnTo>
                      <a:pt x="715" y="143"/>
                    </a:lnTo>
                    <a:cubicBezTo>
                      <a:pt x="572" y="310"/>
                      <a:pt x="417" y="441"/>
                      <a:pt x="226" y="548"/>
                    </a:cubicBezTo>
                    <a:lnTo>
                      <a:pt x="0" y="679"/>
                    </a:lnTo>
                    <a:lnTo>
                      <a:pt x="226" y="810"/>
                    </a:lnTo>
                    <a:cubicBezTo>
                      <a:pt x="417" y="917"/>
                      <a:pt x="572" y="1048"/>
                      <a:pt x="715" y="1215"/>
                    </a:cubicBezTo>
                    <a:lnTo>
                      <a:pt x="822" y="1358"/>
                    </a:lnTo>
                    <a:lnTo>
                      <a:pt x="941" y="1215"/>
                    </a:lnTo>
                    <a:cubicBezTo>
                      <a:pt x="1072" y="1060"/>
                      <a:pt x="1215" y="929"/>
                      <a:pt x="1369" y="798"/>
                    </a:cubicBezTo>
                    <a:lnTo>
                      <a:pt x="1500" y="679"/>
                    </a:lnTo>
                    <a:lnTo>
                      <a:pt x="1369" y="560"/>
                    </a:lnTo>
                    <a:cubicBezTo>
                      <a:pt x="1215" y="429"/>
                      <a:pt x="1072" y="286"/>
                      <a:pt x="941" y="143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9" name="Google Shape;7549;p27"/>
              <p:cNvSpPr/>
              <p:nvPr/>
            </p:nvSpPr>
            <p:spPr>
              <a:xfrm>
                <a:off x="4471675" y="4045275"/>
                <a:ext cx="375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358" extrusionOk="0">
                    <a:moveTo>
                      <a:pt x="679" y="465"/>
                    </a:moveTo>
                    <a:cubicBezTo>
                      <a:pt x="751" y="536"/>
                      <a:pt x="834" y="608"/>
                      <a:pt x="929" y="679"/>
                    </a:cubicBezTo>
                    <a:cubicBezTo>
                      <a:pt x="834" y="738"/>
                      <a:pt x="751" y="822"/>
                      <a:pt x="679" y="893"/>
                    </a:cubicBezTo>
                    <a:cubicBezTo>
                      <a:pt x="608" y="834"/>
                      <a:pt x="536" y="762"/>
                      <a:pt x="453" y="679"/>
                    </a:cubicBezTo>
                    <a:cubicBezTo>
                      <a:pt x="536" y="608"/>
                      <a:pt x="620" y="524"/>
                      <a:pt x="679" y="465"/>
                    </a:cubicBezTo>
                    <a:close/>
                    <a:moveTo>
                      <a:pt x="679" y="0"/>
                    </a:moveTo>
                    <a:lnTo>
                      <a:pt x="560" y="143"/>
                    </a:lnTo>
                    <a:cubicBezTo>
                      <a:pt x="429" y="286"/>
                      <a:pt x="286" y="429"/>
                      <a:pt x="132" y="560"/>
                    </a:cubicBezTo>
                    <a:lnTo>
                      <a:pt x="1" y="679"/>
                    </a:lnTo>
                    <a:lnTo>
                      <a:pt x="132" y="798"/>
                    </a:lnTo>
                    <a:cubicBezTo>
                      <a:pt x="286" y="929"/>
                      <a:pt x="429" y="1072"/>
                      <a:pt x="560" y="1215"/>
                    </a:cubicBezTo>
                    <a:lnTo>
                      <a:pt x="679" y="1358"/>
                    </a:lnTo>
                    <a:lnTo>
                      <a:pt x="786" y="1215"/>
                    </a:lnTo>
                    <a:cubicBezTo>
                      <a:pt x="929" y="1048"/>
                      <a:pt x="1084" y="917"/>
                      <a:pt x="1275" y="810"/>
                    </a:cubicBezTo>
                    <a:lnTo>
                      <a:pt x="1501" y="679"/>
                    </a:lnTo>
                    <a:lnTo>
                      <a:pt x="1275" y="548"/>
                    </a:lnTo>
                    <a:cubicBezTo>
                      <a:pt x="1096" y="441"/>
                      <a:pt x="929" y="310"/>
                      <a:pt x="786" y="143"/>
                    </a:cubicBez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50" name="Google Shape;7550;p27"/>
          <p:cNvGrpSpPr/>
          <p:nvPr/>
        </p:nvGrpSpPr>
        <p:grpSpPr>
          <a:xfrm>
            <a:off x="7080991" y="4110747"/>
            <a:ext cx="1032594" cy="1032754"/>
            <a:chOff x="4560141" y="4092122"/>
            <a:chExt cx="1032594" cy="1032754"/>
          </a:xfrm>
        </p:grpSpPr>
        <p:sp>
          <p:nvSpPr>
            <p:cNvPr id="7551" name="Google Shape;7551;p27"/>
            <p:cNvSpPr/>
            <p:nvPr/>
          </p:nvSpPr>
          <p:spPr>
            <a:xfrm>
              <a:off x="4560141" y="4092122"/>
              <a:ext cx="1032594" cy="1032754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2" name="Google Shape;7552;p27"/>
            <p:cNvGrpSpPr/>
            <p:nvPr/>
          </p:nvGrpSpPr>
          <p:grpSpPr>
            <a:xfrm>
              <a:off x="4591878" y="4126943"/>
              <a:ext cx="969120" cy="963112"/>
              <a:chOff x="5064404" y="4151164"/>
              <a:chExt cx="963531" cy="957368"/>
            </a:xfrm>
          </p:grpSpPr>
          <p:sp>
            <p:nvSpPr>
              <p:cNvPr id="7553" name="Google Shape;7553;p27"/>
              <p:cNvSpPr/>
              <p:nvPr/>
            </p:nvSpPr>
            <p:spPr>
              <a:xfrm>
                <a:off x="5146215" y="4365591"/>
                <a:ext cx="814023" cy="541288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16951" extrusionOk="0">
                    <a:moveTo>
                      <a:pt x="847" y="0"/>
                    </a:moveTo>
                    <a:cubicBezTo>
                      <a:pt x="571" y="0"/>
                      <a:pt x="288" y="10"/>
                      <a:pt x="1" y="32"/>
                    </a:cubicBezTo>
                    <a:cubicBezTo>
                      <a:pt x="965" y="437"/>
                      <a:pt x="1822" y="1032"/>
                      <a:pt x="2537" y="1794"/>
                    </a:cubicBezTo>
                    <a:cubicBezTo>
                      <a:pt x="2537" y="1794"/>
                      <a:pt x="4037" y="3747"/>
                      <a:pt x="3835" y="5747"/>
                    </a:cubicBezTo>
                    <a:cubicBezTo>
                      <a:pt x="4085" y="5628"/>
                      <a:pt x="4299" y="5425"/>
                      <a:pt x="4442" y="5187"/>
                    </a:cubicBezTo>
                    <a:cubicBezTo>
                      <a:pt x="4906" y="6747"/>
                      <a:pt x="5097" y="8390"/>
                      <a:pt x="5025" y="10021"/>
                    </a:cubicBezTo>
                    <a:lnTo>
                      <a:pt x="5001" y="10009"/>
                    </a:lnTo>
                    <a:lnTo>
                      <a:pt x="4085" y="9652"/>
                    </a:lnTo>
                    <a:lnTo>
                      <a:pt x="4597" y="9223"/>
                    </a:lnTo>
                    <a:cubicBezTo>
                      <a:pt x="4441" y="9195"/>
                      <a:pt x="4284" y="9180"/>
                      <a:pt x="4128" y="9180"/>
                    </a:cubicBezTo>
                    <a:cubicBezTo>
                      <a:pt x="3830" y="9180"/>
                      <a:pt x="3536" y="9233"/>
                      <a:pt x="3263" y="9343"/>
                    </a:cubicBezTo>
                    <a:lnTo>
                      <a:pt x="3966" y="6235"/>
                    </a:lnTo>
                    <a:lnTo>
                      <a:pt x="3966" y="6235"/>
                    </a:lnTo>
                    <a:lnTo>
                      <a:pt x="2370" y="8319"/>
                    </a:lnTo>
                    <a:lnTo>
                      <a:pt x="1894" y="9795"/>
                    </a:lnTo>
                    <a:lnTo>
                      <a:pt x="1179" y="10462"/>
                    </a:lnTo>
                    <a:cubicBezTo>
                      <a:pt x="1120" y="10509"/>
                      <a:pt x="1096" y="10569"/>
                      <a:pt x="1096" y="10640"/>
                    </a:cubicBezTo>
                    <a:lnTo>
                      <a:pt x="1096" y="11283"/>
                    </a:lnTo>
                    <a:cubicBezTo>
                      <a:pt x="1096" y="11343"/>
                      <a:pt x="1060" y="11414"/>
                      <a:pt x="1013" y="11462"/>
                    </a:cubicBezTo>
                    <a:lnTo>
                      <a:pt x="120" y="12260"/>
                    </a:lnTo>
                    <a:cubicBezTo>
                      <a:pt x="48" y="12319"/>
                      <a:pt x="25" y="12414"/>
                      <a:pt x="48" y="12498"/>
                    </a:cubicBezTo>
                    <a:lnTo>
                      <a:pt x="382" y="13784"/>
                    </a:lnTo>
                    <a:lnTo>
                      <a:pt x="691" y="13391"/>
                    </a:lnTo>
                    <a:cubicBezTo>
                      <a:pt x="739" y="13331"/>
                      <a:pt x="810" y="13295"/>
                      <a:pt x="882" y="13295"/>
                    </a:cubicBezTo>
                    <a:lnTo>
                      <a:pt x="1465" y="13295"/>
                    </a:lnTo>
                    <a:cubicBezTo>
                      <a:pt x="1560" y="13295"/>
                      <a:pt x="1656" y="13224"/>
                      <a:pt x="1691" y="13129"/>
                    </a:cubicBezTo>
                    <a:lnTo>
                      <a:pt x="1894" y="12533"/>
                    </a:lnTo>
                    <a:cubicBezTo>
                      <a:pt x="1930" y="12462"/>
                      <a:pt x="1989" y="12402"/>
                      <a:pt x="2061" y="12391"/>
                    </a:cubicBezTo>
                    <a:lnTo>
                      <a:pt x="2942" y="12140"/>
                    </a:lnTo>
                    <a:cubicBezTo>
                      <a:pt x="2977" y="12129"/>
                      <a:pt x="3025" y="12093"/>
                      <a:pt x="3049" y="12069"/>
                    </a:cubicBezTo>
                    <a:lnTo>
                      <a:pt x="3346" y="11736"/>
                    </a:lnTo>
                    <a:cubicBezTo>
                      <a:pt x="3396" y="11686"/>
                      <a:pt x="3456" y="11660"/>
                      <a:pt x="3521" y="11660"/>
                    </a:cubicBezTo>
                    <a:cubicBezTo>
                      <a:pt x="3549" y="11660"/>
                      <a:pt x="3579" y="11665"/>
                      <a:pt x="3608" y="11676"/>
                    </a:cubicBezTo>
                    <a:lnTo>
                      <a:pt x="4025" y="11807"/>
                    </a:lnTo>
                    <a:lnTo>
                      <a:pt x="4823" y="11700"/>
                    </a:lnTo>
                    <a:lnTo>
                      <a:pt x="5644" y="12998"/>
                    </a:lnTo>
                    <a:cubicBezTo>
                      <a:pt x="5787" y="13236"/>
                      <a:pt x="6025" y="13379"/>
                      <a:pt x="6299" y="13426"/>
                    </a:cubicBezTo>
                    <a:lnTo>
                      <a:pt x="8133" y="13688"/>
                    </a:lnTo>
                    <a:cubicBezTo>
                      <a:pt x="8305" y="13760"/>
                      <a:pt x="8494" y="13797"/>
                      <a:pt x="8685" y="13797"/>
                    </a:cubicBezTo>
                    <a:cubicBezTo>
                      <a:pt x="8811" y="13797"/>
                      <a:pt x="8938" y="13781"/>
                      <a:pt x="9061" y="13748"/>
                    </a:cubicBezTo>
                    <a:cubicBezTo>
                      <a:pt x="9169" y="13724"/>
                      <a:pt x="9276" y="13712"/>
                      <a:pt x="9383" y="13700"/>
                    </a:cubicBezTo>
                    <a:lnTo>
                      <a:pt x="10050" y="14688"/>
                    </a:lnTo>
                    <a:cubicBezTo>
                      <a:pt x="10169" y="14867"/>
                      <a:pt x="10359" y="14986"/>
                      <a:pt x="10562" y="15034"/>
                    </a:cubicBezTo>
                    <a:lnTo>
                      <a:pt x="11847" y="15296"/>
                    </a:lnTo>
                    <a:lnTo>
                      <a:pt x="11847" y="16522"/>
                    </a:lnTo>
                    <a:lnTo>
                      <a:pt x="12502" y="16951"/>
                    </a:lnTo>
                    <a:lnTo>
                      <a:pt x="12502" y="16951"/>
                    </a:lnTo>
                    <a:lnTo>
                      <a:pt x="12181" y="16379"/>
                    </a:lnTo>
                    <a:lnTo>
                      <a:pt x="12181" y="15819"/>
                    </a:lnTo>
                    <a:lnTo>
                      <a:pt x="12502" y="16379"/>
                    </a:lnTo>
                    <a:lnTo>
                      <a:pt x="13324" y="16629"/>
                    </a:lnTo>
                    <a:lnTo>
                      <a:pt x="12621" y="15855"/>
                    </a:lnTo>
                    <a:lnTo>
                      <a:pt x="12633" y="15843"/>
                    </a:lnTo>
                    <a:lnTo>
                      <a:pt x="13502" y="16177"/>
                    </a:lnTo>
                    <a:lnTo>
                      <a:pt x="12324" y="14796"/>
                    </a:lnTo>
                    <a:lnTo>
                      <a:pt x="12121" y="14438"/>
                    </a:lnTo>
                    <a:lnTo>
                      <a:pt x="12324" y="14438"/>
                    </a:lnTo>
                    <a:lnTo>
                      <a:pt x="14360" y="15546"/>
                    </a:lnTo>
                    <a:lnTo>
                      <a:pt x="14788" y="16748"/>
                    </a:lnTo>
                    <a:lnTo>
                      <a:pt x="15276" y="16951"/>
                    </a:lnTo>
                    <a:lnTo>
                      <a:pt x="15003" y="16474"/>
                    </a:lnTo>
                    <a:lnTo>
                      <a:pt x="14800" y="15950"/>
                    </a:lnTo>
                    <a:lnTo>
                      <a:pt x="15669" y="16570"/>
                    </a:lnTo>
                    <a:lnTo>
                      <a:pt x="15229" y="15605"/>
                    </a:lnTo>
                    <a:lnTo>
                      <a:pt x="15669" y="15831"/>
                    </a:lnTo>
                    <a:lnTo>
                      <a:pt x="16122" y="15974"/>
                    </a:lnTo>
                    <a:lnTo>
                      <a:pt x="14884" y="14938"/>
                    </a:lnTo>
                    <a:lnTo>
                      <a:pt x="14288" y="14343"/>
                    </a:lnTo>
                    <a:lnTo>
                      <a:pt x="14288" y="14343"/>
                    </a:lnTo>
                    <a:cubicBezTo>
                      <a:pt x="14804" y="14408"/>
                      <a:pt x="15313" y="14440"/>
                      <a:pt x="15806" y="14440"/>
                    </a:cubicBezTo>
                    <a:cubicBezTo>
                      <a:pt x="18213" y="14440"/>
                      <a:pt x="20213" y="13681"/>
                      <a:pt x="20539" y="12307"/>
                    </a:cubicBezTo>
                    <a:cubicBezTo>
                      <a:pt x="20991" y="10402"/>
                      <a:pt x="23087" y="9914"/>
                      <a:pt x="23694" y="9878"/>
                    </a:cubicBezTo>
                    <a:cubicBezTo>
                      <a:pt x="23729" y="9876"/>
                      <a:pt x="23765" y="9874"/>
                      <a:pt x="23800" y="9874"/>
                    </a:cubicBezTo>
                    <a:cubicBezTo>
                      <a:pt x="24368" y="9874"/>
                      <a:pt x="24875" y="10253"/>
                      <a:pt x="24337" y="11509"/>
                    </a:cubicBezTo>
                    <a:cubicBezTo>
                      <a:pt x="24659" y="11402"/>
                      <a:pt x="24932" y="11188"/>
                      <a:pt x="25123" y="10890"/>
                    </a:cubicBezTo>
                    <a:lnTo>
                      <a:pt x="25123" y="10950"/>
                    </a:lnTo>
                    <a:lnTo>
                      <a:pt x="25349" y="11009"/>
                    </a:lnTo>
                    <a:lnTo>
                      <a:pt x="25349" y="10140"/>
                    </a:lnTo>
                    <a:lnTo>
                      <a:pt x="25492" y="9747"/>
                    </a:lnTo>
                    <a:lnTo>
                      <a:pt x="24980" y="9295"/>
                    </a:lnTo>
                    <a:lnTo>
                      <a:pt x="24980" y="8902"/>
                    </a:lnTo>
                    <a:lnTo>
                      <a:pt x="23635" y="8890"/>
                    </a:lnTo>
                    <a:lnTo>
                      <a:pt x="23599" y="8890"/>
                    </a:lnTo>
                    <a:lnTo>
                      <a:pt x="23599" y="8604"/>
                    </a:lnTo>
                    <a:lnTo>
                      <a:pt x="22039" y="9152"/>
                    </a:lnTo>
                    <a:lnTo>
                      <a:pt x="22039" y="8831"/>
                    </a:lnTo>
                    <a:lnTo>
                      <a:pt x="20944" y="9676"/>
                    </a:lnTo>
                    <a:cubicBezTo>
                      <a:pt x="20860" y="9735"/>
                      <a:pt x="20789" y="9795"/>
                      <a:pt x="20718" y="9854"/>
                    </a:cubicBezTo>
                    <a:lnTo>
                      <a:pt x="20694" y="9866"/>
                    </a:lnTo>
                    <a:lnTo>
                      <a:pt x="20456" y="9616"/>
                    </a:lnTo>
                    <a:lnTo>
                      <a:pt x="19956" y="10724"/>
                    </a:lnTo>
                    <a:lnTo>
                      <a:pt x="19658" y="10581"/>
                    </a:lnTo>
                    <a:lnTo>
                      <a:pt x="19217" y="11902"/>
                    </a:lnTo>
                    <a:lnTo>
                      <a:pt x="19027" y="11795"/>
                    </a:lnTo>
                    <a:lnTo>
                      <a:pt x="18265" y="12521"/>
                    </a:lnTo>
                    <a:lnTo>
                      <a:pt x="18170" y="12271"/>
                    </a:lnTo>
                    <a:lnTo>
                      <a:pt x="17062" y="12795"/>
                    </a:lnTo>
                    <a:lnTo>
                      <a:pt x="16955" y="12569"/>
                    </a:lnTo>
                    <a:lnTo>
                      <a:pt x="15848" y="12926"/>
                    </a:lnTo>
                    <a:lnTo>
                      <a:pt x="15646" y="12641"/>
                    </a:lnTo>
                    <a:lnTo>
                      <a:pt x="14503" y="12891"/>
                    </a:lnTo>
                    <a:lnTo>
                      <a:pt x="14324" y="12569"/>
                    </a:lnTo>
                    <a:lnTo>
                      <a:pt x="13229" y="12641"/>
                    </a:lnTo>
                    <a:lnTo>
                      <a:pt x="13110" y="12224"/>
                    </a:lnTo>
                    <a:lnTo>
                      <a:pt x="12050" y="12021"/>
                    </a:lnTo>
                    <a:lnTo>
                      <a:pt x="12050" y="11402"/>
                    </a:lnTo>
                    <a:lnTo>
                      <a:pt x="11121" y="11164"/>
                    </a:lnTo>
                    <a:cubicBezTo>
                      <a:pt x="11121" y="11164"/>
                      <a:pt x="10907" y="8997"/>
                      <a:pt x="12848" y="8962"/>
                    </a:cubicBezTo>
                    <a:cubicBezTo>
                      <a:pt x="12860" y="8961"/>
                      <a:pt x="12872" y="8961"/>
                      <a:pt x="12884" y="8961"/>
                    </a:cubicBezTo>
                    <a:cubicBezTo>
                      <a:pt x="14808" y="8961"/>
                      <a:pt x="16348" y="11783"/>
                      <a:pt x="16348" y="11783"/>
                    </a:cubicBezTo>
                    <a:cubicBezTo>
                      <a:pt x="16348" y="11783"/>
                      <a:pt x="16848" y="9497"/>
                      <a:pt x="14943" y="7438"/>
                    </a:cubicBezTo>
                    <a:lnTo>
                      <a:pt x="14943" y="7438"/>
                    </a:lnTo>
                    <a:cubicBezTo>
                      <a:pt x="16693" y="7592"/>
                      <a:pt x="19015" y="10605"/>
                      <a:pt x="19015" y="10605"/>
                    </a:cubicBezTo>
                    <a:cubicBezTo>
                      <a:pt x="19015" y="10605"/>
                      <a:pt x="18551" y="7521"/>
                      <a:pt x="16467" y="4854"/>
                    </a:cubicBezTo>
                    <a:lnTo>
                      <a:pt x="16467" y="4854"/>
                    </a:lnTo>
                    <a:cubicBezTo>
                      <a:pt x="19777" y="5461"/>
                      <a:pt x="22242" y="8200"/>
                      <a:pt x="22242" y="8200"/>
                    </a:cubicBezTo>
                    <a:cubicBezTo>
                      <a:pt x="22242" y="8200"/>
                      <a:pt x="21146" y="2877"/>
                      <a:pt x="17908" y="1437"/>
                    </a:cubicBezTo>
                    <a:cubicBezTo>
                      <a:pt x="16313" y="737"/>
                      <a:pt x="14898" y="484"/>
                      <a:pt x="13688" y="484"/>
                    </a:cubicBezTo>
                    <a:cubicBezTo>
                      <a:pt x="12079" y="484"/>
                      <a:pt x="10831" y="930"/>
                      <a:pt x="10002" y="1365"/>
                    </a:cubicBezTo>
                    <a:cubicBezTo>
                      <a:pt x="9728" y="1508"/>
                      <a:pt x="9514" y="1723"/>
                      <a:pt x="9371" y="1996"/>
                    </a:cubicBezTo>
                    <a:cubicBezTo>
                      <a:pt x="8799" y="1627"/>
                      <a:pt x="8311" y="925"/>
                      <a:pt x="8311" y="925"/>
                    </a:cubicBezTo>
                    <a:lnTo>
                      <a:pt x="8311" y="925"/>
                    </a:lnTo>
                    <a:lnTo>
                      <a:pt x="9204" y="2961"/>
                    </a:lnTo>
                    <a:cubicBezTo>
                      <a:pt x="9228" y="3056"/>
                      <a:pt x="9252" y="3163"/>
                      <a:pt x="9288" y="3258"/>
                    </a:cubicBezTo>
                    <a:cubicBezTo>
                      <a:pt x="9728" y="4437"/>
                      <a:pt x="9823" y="5723"/>
                      <a:pt x="9561" y="6961"/>
                    </a:cubicBezTo>
                    <a:cubicBezTo>
                      <a:pt x="9121" y="5568"/>
                      <a:pt x="8192" y="3401"/>
                      <a:pt x="7799" y="2508"/>
                    </a:cubicBezTo>
                    <a:cubicBezTo>
                      <a:pt x="7680" y="2234"/>
                      <a:pt x="7478" y="1996"/>
                      <a:pt x="7228" y="1830"/>
                    </a:cubicBezTo>
                    <a:cubicBezTo>
                      <a:pt x="6321" y="1261"/>
                      <a:pt x="3948" y="0"/>
                      <a:pt x="8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4" name="Google Shape;7554;p27"/>
              <p:cNvSpPr/>
              <p:nvPr/>
            </p:nvSpPr>
            <p:spPr>
              <a:xfrm>
                <a:off x="5111632" y="4151164"/>
                <a:ext cx="121312" cy="65302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2045" extrusionOk="0">
                    <a:moveTo>
                      <a:pt x="2600" y="0"/>
                    </a:moveTo>
                    <a:cubicBezTo>
                      <a:pt x="2550" y="0"/>
                      <a:pt x="2500" y="7"/>
                      <a:pt x="2453" y="20"/>
                    </a:cubicBezTo>
                    <a:cubicBezTo>
                      <a:pt x="1858" y="151"/>
                      <a:pt x="1834" y="960"/>
                      <a:pt x="2405" y="1151"/>
                    </a:cubicBezTo>
                    <a:cubicBezTo>
                      <a:pt x="2334" y="1306"/>
                      <a:pt x="2191" y="1425"/>
                      <a:pt x="2012" y="1449"/>
                    </a:cubicBezTo>
                    <a:cubicBezTo>
                      <a:pt x="1854" y="1492"/>
                      <a:pt x="1691" y="1511"/>
                      <a:pt x="1528" y="1511"/>
                    </a:cubicBezTo>
                    <a:cubicBezTo>
                      <a:pt x="983" y="1511"/>
                      <a:pt x="441" y="1301"/>
                      <a:pt x="84" y="1127"/>
                    </a:cubicBezTo>
                    <a:cubicBezTo>
                      <a:pt x="60" y="1163"/>
                      <a:pt x="24" y="1199"/>
                      <a:pt x="0" y="1246"/>
                    </a:cubicBezTo>
                    <a:cubicBezTo>
                      <a:pt x="367" y="1583"/>
                      <a:pt x="1007" y="2045"/>
                      <a:pt x="1802" y="2045"/>
                    </a:cubicBezTo>
                    <a:cubicBezTo>
                      <a:pt x="1962" y="2045"/>
                      <a:pt x="2127" y="2026"/>
                      <a:pt x="2298" y="1984"/>
                    </a:cubicBezTo>
                    <a:cubicBezTo>
                      <a:pt x="3798" y="1639"/>
                      <a:pt x="3322" y="282"/>
                      <a:pt x="2858" y="67"/>
                    </a:cubicBezTo>
                    <a:cubicBezTo>
                      <a:pt x="2781" y="22"/>
                      <a:pt x="2690" y="0"/>
                      <a:pt x="2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5" name="Google Shape;7555;p27"/>
              <p:cNvSpPr/>
              <p:nvPr/>
            </p:nvSpPr>
            <p:spPr>
              <a:xfrm>
                <a:off x="5864409" y="4151260"/>
                <a:ext cx="122844" cy="65462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050" extrusionOk="0">
                    <a:moveTo>
                      <a:pt x="1218" y="0"/>
                    </a:moveTo>
                    <a:cubicBezTo>
                      <a:pt x="1120" y="0"/>
                      <a:pt x="1022" y="24"/>
                      <a:pt x="941" y="64"/>
                    </a:cubicBezTo>
                    <a:cubicBezTo>
                      <a:pt x="477" y="279"/>
                      <a:pt x="1" y="1636"/>
                      <a:pt x="1501" y="1993"/>
                    </a:cubicBezTo>
                    <a:cubicBezTo>
                      <a:pt x="1665" y="2032"/>
                      <a:pt x="1825" y="2049"/>
                      <a:pt x="1980" y="2049"/>
                    </a:cubicBezTo>
                    <a:cubicBezTo>
                      <a:pt x="2819" y="2049"/>
                      <a:pt x="3494" y="1537"/>
                      <a:pt x="3846" y="1196"/>
                    </a:cubicBezTo>
                    <a:lnTo>
                      <a:pt x="3763" y="1100"/>
                    </a:lnTo>
                    <a:cubicBezTo>
                      <a:pt x="3405" y="1279"/>
                      <a:pt x="2823" y="1511"/>
                      <a:pt x="2241" y="1511"/>
                    </a:cubicBezTo>
                    <a:cubicBezTo>
                      <a:pt x="2088" y="1511"/>
                      <a:pt x="1935" y="1495"/>
                      <a:pt x="1787" y="1457"/>
                    </a:cubicBezTo>
                    <a:cubicBezTo>
                      <a:pt x="1620" y="1434"/>
                      <a:pt x="1465" y="1315"/>
                      <a:pt x="1394" y="1148"/>
                    </a:cubicBezTo>
                    <a:cubicBezTo>
                      <a:pt x="1965" y="957"/>
                      <a:pt x="1929" y="148"/>
                      <a:pt x="1358" y="17"/>
                    </a:cubicBezTo>
                    <a:cubicBezTo>
                      <a:pt x="1312" y="5"/>
                      <a:pt x="1265" y="0"/>
                      <a:pt x="1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6" name="Google Shape;7556;p27"/>
              <p:cNvSpPr/>
              <p:nvPr/>
            </p:nvSpPr>
            <p:spPr>
              <a:xfrm>
                <a:off x="5105916" y="5043103"/>
                <a:ext cx="127027" cy="6543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049" extrusionOk="0">
                    <a:moveTo>
                      <a:pt x="2001" y="1"/>
                    </a:moveTo>
                    <a:cubicBezTo>
                      <a:pt x="1046" y="1"/>
                      <a:pt x="298" y="654"/>
                      <a:pt x="1" y="972"/>
                    </a:cubicBezTo>
                    <a:cubicBezTo>
                      <a:pt x="13" y="996"/>
                      <a:pt x="36" y="1008"/>
                      <a:pt x="48" y="1032"/>
                    </a:cubicBezTo>
                    <a:cubicBezTo>
                      <a:pt x="366" y="849"/>
                      <a:pt x="1035" y="533"/>
                      <a:pt x="1715" y="533"/>
                    </a:cubicBezTo>
                    <a:cubicBezTo>
                      <a:pt x="1874" y="533"/>
                      <a:pt x="2035" y="550"/>
                      <a:pt x="2191" y="591"/>
                    </a:cubicBezTo>
                    <a:cubicBezTo>
                      <a:pt x="2358" y="615"/>
                      <a:pt x="2513" y="734"/>
                      <a:pt x="2584" y="901"/>
                    </a:cubicBezTo>
                    <a:cubicBezTo>
                      <a:pt x="2013" y="1079"/>
                      <a:pt x="2037" y="1901"/>
                      <a:pt x="2620" y="2032"/>
                    </a:cubicBezTo>
                    <a:cubicBezTo>
                      <a:pt x="2664" y="2043"/>
                      <a:pt x="2710" y="2048"/>
                      <a:pt x="2755" y="2048"/>
                    </a:cubicBezTo>
                    <a:cubicBezTo>
                      <a:pt x="2855" y="2048"/>
                      <a:pt x="2955" y="2022"/>
                      <a:pt x="3037" y="1972"/>
                    </a:cubicBezTo>
                    <a:cubicBezTo>
                      <a:pt x="3501" y="1770"/>
                      <a:pt x="3977" y="413"/>
                      <a:pt x="2477" y="56"/>
                    </a:cubicBezTo>
                    <a:cubicBezTo>
                      <a:pt x="2314" y="18"/>
                      <a:pt x="2155" y="1"/>
                      <a:pt x="20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7" name="Google Shape;7557;p27"/>
              <p:cNvSpPr/>
              <p:nvPr/>
            </p:nvSpPr>
            <p:spPr>
              <a:xfrm>
                <a:off x="5864409" y="5043039"/>
                <a:ext cx="126261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051" extrusionOk="0">
                    <a:moveTo>
                      <a:pt x="1982" y="1"/>
                    </a:moveTo>
                    <a:cubicBezTo>
                      <a:pt x="1827" y="1"/>
                      <a:pt x="1666" y="18"/>
                      <a:pt x="1501" y="58"/>
                    </a:cubicBezTo>
                    <a:cubicBezTo>
                      <a:pt x="1" y="415"/>
                      <a:pt x="477" y="1772"/>
                      <a:pt x="941" y="1974"/>
                    </a:cubicBezTo>
                    <a:cubicBezTo>
                      <a:pt x="1023" y="2024"/>
                      <a:pt x="1123" y="2050"/>
                      <a:pt x="1223" y="2050"/>
                    </a:cubicBezTo>
                    <a:cubicBezTo>
                      <a:pt x="1268" y="2050"/>
                      <a:pt x="1314" y="2045"/>
                      <a:pt x="1358" y="2034"/>
                    </a:cubicBezTo>
                    <a:cubicBezTo>
                      <a:pt x="1929" y="1891"/>
                      <a:pt x="1965" y="1081"/>
                      <a:pt x="1394" y="903"/>
                    </a:cubicBezTo>
                    <a:cubicBezTo>
                      <a:pt x="1465" y="736"/>
                      <a:pt x="1608" y="617"/>
                      <a:pt x="1787" y="593"/>
                    </a:cubicBezTo>
                    <a:cubicBezTo>
                      <a:pt x="1942" y="553"/>
                      <a:pt x="2102" y="536"/>
                      <a:pt x="2261" y="536"/>
                    </a:cubicBezTo>
                    <a:cubicBezTo>
                      <a:pt x="2904" y="536"/>
                      <a:pt x="3536" y="817"/>
                      <a:pt x="3870" y="998"/>
                    </a:cubicBezTo>
                    <a:lnTo>
                      <a:pt x="3954" y="951"/>
                    </a:lnTo>
                    <a:cubicBezTo>
                      <a:pt x="3627" y="624"/>
                      <a:pt x="2908" y="1"/>
                      <a:pt x="1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8" name="Google Shape;7558;p27"/>
              <p:cNvSpPr/>
              <p:nvPr/>
            </p:nvSpPr>
            <p:spPr>
              <a:xfrm>
                <a:off x="5955672" y="4191335"/>
                <a:ext cx="72263" cy="107389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363" extrusionOk="0">
                    <a:moveTo>
                      <a:pt x="1036" y="0"/>
                    </a:moveTo>
                    <a:cubicBezTo>
                      <a:pt x="631" y="429"/>
                      <a:pt x="0" y="1286"/>
                      <a:pt x="250" y="2346"/>
                    </a:cubicBezTo>
                    <a:cubicBezTo>
                      <a:pt x="433" y="3112"/>
                      <a:pt x="876" y="3362"/>
                      <a:pt x="1295" y="3362"/>
                    </a:cubicBezTo>
                    <a:cubicBezTo>
                      <a:pt x="1696" y="3362"/>
                      <a:pt x="2074" y="3132"/>
                      <a:pt x="2179" y="2905"/>
                    </a:cubicBezTo>
                    <a:cubicBezTo>
                      <a:pt x="2239" y="2774"/>
                      <a:pt x="2262" y="2631"/>
                      <a:pt x="2227" y="2488"/>
                    </a:cubicBezTo>
                    <a:cubicBezTo>
                      <a:pt x="2159" y="2186"/>
                      <a:pt x="1906" y="2031"/>
                      <a:pt x="1652" y="2031"/>
                    </a:cubicBezTo>
                    <a:cubicBezTo>
                      <a:pt x="1417" y="2031"/>
                      <a:pt x="1182" y="2165"/>
                      <a:pt x="1096" y="2441"/>
                    </a:cubicBezTo>
                    <a:cubicBezTo>
                      <a:pt x="929" y="2381"/>
                      <a:pt x="810" y="2227"/>
                      <a:pt x="786" y="2060"/>
                    </a:cubicBezTo>
                    <a:cubicBezTo>
                      <a:pt x="607" y="1345"/>
                      <a:pt x="905" y="572"/>
                      <a:pt x="1131" y="107"/>
                    </a:cubicBezTo>
                    <a:lnTo>
                      <a:pt x="10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9" name="Google Shape;7559;p27"/>
              <p:cNvSpPr/>
              <p:nvPr/>
            </p:nvSpPr>
            <p:spPr>
              <a:xfrm>
                <a:off x="5954905" y="4961068"/>
                <a:ext cx="72646" cy="11080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3470" extrusionOk="0">
                    <a:moveTo>
                      <a:pt x="1317" y="0"/>
                    </a:moveTo>
                    <a:cubicBezTo>
                      <a:pt x="900" y="0"/>
                      <a:pt x="457" y="251"/>
                      <a:pt x="274" y="1017"/>
                    </a:cubicBezTo>
                    <a:cubicBezTo>
                      <a:pt x="0" y="2172"/>
                      <a:pt x="786" y="3101"/>
                      <a:pt x="1167" y="3470"/>
                    </a:cubicBezTo>
                    <a:cubicBezTo>
                      <a:pt x="1191" y="3458"/>
                      <a:pt x="1215" y="3446"/>
                      <a:pt x="1227" y="3422"/>
                    </a:cubicBezTo>
                    <a:cubicBezTo>
                      <a:pt x="1012" y="3017"/>
                      <a:pt x="596" y="2101"/>
                      <a:pt x="798" y="1303"/>
                    </a:cubicBezTo>
                    <a:cubicBezTo>
                      <a:pt x="822" y="1136"/>
                      <a:pt x="941" y="981"/>
                      <a:pt x="1108" y="910"/>
                    </a:cubicBezTo>
                    <a:cubicBezTo>
                      <a:pt x="1200" y="1187"/>
                      <a:pt x="1437" y="1321"/>
                      <a:pt x="1673" y="1321"/>
                    </a:cubicBezTo>
                    <a:cubicBezTo>
                      <a:pt x="1923" y="1321"/>
                      <a:pt x="2171" y="1169"/>
                      <a:pt x="2239" y="874"/>
                    </a:cubicBezTo>
                    <a:cubicBezTo>
                      <a:pt x="2274" y="731"/>
                      <a:pt x="2263" y="577"/>
                      <a:pt x="2191" y="458"/>
                    </a:cubicBezTo>
                    <a:cubicBezTo>
                      <a:pt x="2092" y="230"/>
                      <a:pt x="1717" y="0"/>
                      <a:pt x="13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0" name="Google Shape;7560;p27"/>
              <p:cNvSpPr/>
              <p:nvPr/>
            </p:nvSpPr>
            <p:spPr>
              <a:xfrm>
                <a:off x="5064404" y="4192836"/>
                <a:ext cx="77277" cy="105888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316" extrusionOk="0">
                    <a:moveTo>
                      <a:pt x="1432" y="1"/>
                    </a:moveTo>
                    <a:cubicBezTo>
                      <a:pt x="1396" y="36"/>
                      <a:pt x="1360" y="72"/>
                      <a:pt x="1324" y="120"/>
                    </a:cubicBezTo>
                    <a:cubicBezTo>
                      <a:pt x="1539" y="584"/>
                      <a:pt x="1813" y="1334"/>
                      <a:pt x="1634" y="2013"/>
                    </a:cubicBezTo>
                    <a:cubicBezTo>
                      <a:pt x="1610" y="2180"/>
                      <a:pt x="1491" y="2334"/>
                      <a:pt x="1336" y="2394"/>
                    </a:cubicBezTo>
                    <a:cubicBezTo>
                      <a:pt x="1239" y="2109"/>
                      <a:pt x="1023" y="1991"/>
                      <a:pt x="804" y="1991"/>
                    </a:cubicBezTo>
                    <a:cubicBezTo>
                      <a:pt x="408" y="1991"/>
                      <a:pt x="0" y="2376"/>
                      <a:pt x="253" y="2858"/>
                    </a:cubicBezTo>
                    <a:cubicBezTo>
                      <a:pt x="358" y="3085"/>
                      <a:pt x="736" y="3315"/>
                      <a:pt x="1137" y="3315"/>
                    </a:cubicBezTo>
                    <a:cubicBezTo>
                      <a:pt x="1556" y="3315"/>
                      <a:pt x="1999" y="3065"/>
                      <a:pt x="2182" y="2299"/>
                    </a:cubicBezTo>
                    <a:cubicBezTo>
                      <a:pt x="2420" y="1275"/>
                      <a:pt x="1836" y="441"/>
                      <a:pt x="14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1" name="Google Shape;7561;p27"/>
              <p:cNvSpPr/>
              <p:nvPr/>
            </p:nvSpPr>
            <p:spPr>
              <a:xfrm>
                <a:off x="5069417" y="4961068"/>
                <a:ext cx="73030" cy="111572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494" extrusionOk="0">
                    <a:moveTo>
                      <a:pt x="968" y="0"/>
                    </a:moveTo>
                    <a:cubicBezTo>
                      <a:pt x="567" y="0"/>
                      <a:pt x="189" y="230"/>
                      <a:pt x="84" y="458"/>
                    </a:cubicBezTo>
                    <a:cubicBezTo>
                      <a:pt x="24" y="577"/>
                      <a:pt x="1" y="731"/>
                      <a:pt x="36" y="874"/>
                    </a:cubicBezTo>
                    <a:cubicBezTo>
                      <a:pt x="104" y="1169"/>
                      <a:pt x="355" y="1321"/>
                      <a:pt x="607" y="1321"/>
                    </a:cubicBezTo>
                    <a:cubicBezTo>
                      <a:pt x="844" y="1321"/>
                      <a:pt x="1081" y="1187"/>
                      <a:pt x="1167" y="910"/>
                    </a:cubicBezTo>
                    <a:cubicBezTo>
                      <a:pt x="1334" y="981"/>
                      <a:pt x="1453" y="1124"/>
                      <a:pt x="1477" y="1303"/>
                    </a:cubicBezTo>
                    <a:cubicBezTo>
                      <a:pt x="1691" y="2124"/>
                      <a:pt x="1251" y="3053"/>
                      <a:pt x="1037" y="3446"/>
                    </a:cubicBezTo>
                    <a:cubicBezTo>
                      <a:pt x="1048" y="3458"/>
                      <a:pt x="1072" y="3482"/>
                      <a:pt x="1084" y="3494"/>
                    </a:cubicBezTo>
                    <a:cubicBezTo>
                      <a:pt x="1453" y="3148"/>
                      <a:pt x="2287" y="2196"/>
                      <a:pt x="2013" y="1017"/>
                    </a:cubicBezTo>
                    <a:cubicBezTo>
                      <a:pt x="1830" y="251"/>
                      <a:pt x="1387" y="0"/>
                      <a:pt x="9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62" name="Google Shape;7562;p27"/>
          <p:cNvGrpSpPr/>
          <p:nvPr/>
        </p:nvGrpSpPr>
        <p:grpSpPr>
          <a:xfrm rot="-5400000">
            <a:off x="102" y="-93"/>
            <a:ext cx="1032520" cy="1032725"/>
            <a:chOff x="8110245" y="3083854"/>
            <a:chExt cx="1026566" cy="1026566"/>
          </a:xfrm>
        </p:grpSpPr>
        <p:sp>
          <p:nvSpPr>
            <p:cNvPr id="7563" name="Google Shape;7563;p27"/>
            <p:cNvSpPr/>
            <p:nvPr/>
          </p:nvSpPr>
          <p:spPr>
            <a:xfrm>
              <a:off x="8110245" y="3083854"/>
              <a:ext cx="1026566" cy="1026566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64" name="Google Shape;7564;p27"/>
            <p:cNvGrpSpPr/>
            <p:nvPr/>
          </p:nvGrpSpPr>
          <p:grpSpPr>
            <a:xfrm>
              <a:off x="8125860" y="3089154"/>
              <a:ext cx="998791" cy="999206"/>
              <a:chOff x="8125860" y="3089154"/>
              <a:chExt cx="998791" cy="999206"/>
            </a:xfrm>
          </p:grpSpPr>
          <p:sp>
            <p:nvSpPr>
              <p:cNvPr id="7565" name="Google Shape;7565;p27"/>
              <p:cNvSpPr/>
              <p:nvPr/>
            </p:nvSpPr>
            <p:spPr>
              <a:xfrm>
                <a:off x="8624298" y="3157969"/>
                <a:ext cx="204815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19" extrusionOk="0">
                    <a:moveTo>
                      <a:pt x="2839" y="1"/>
                    </a:moveTo>
                    <a:cubicBezTo>
                      <a:pt x="1832" y="1"/>
                      <a:pt x="894" y="414"/>
                      <a:pt x="476" y="1120"/>
                    </a:cubicBezTo>
                    <a:cubicBezTo>
                      <a:pt x="429" y="1192"/>
                      <a:pt x="393" y="1263"/>
                      <a:pt x="357" y="1334"/>
                    </a:cubicBezTo>
                    <a:cubicBezTo>
                      <a:pt x="83" y="1858"/>
                      <a:pt x="12" y="2466"/>
                      <a:pt x="155" y="3049"/>
                    </a:cubicBezTo>
                    <a:cubicBezTo>
                      <a:pt x="356" y="3862"/>
                      <a:pt x="1006" y="4460"/>
                      <a:pt x="1774" y="4460"/>
                    </a:cubicBezTo>
                    <a:cubicBezTo>
                      <a:pt x="1871" y="4460"/>
                      <a:pt x="1971" y="4450"/>
                      <a:pt x="2072" y="4430"/>
                    </a:cubicBezTo>
                    <a:cubicBezTo>
                      <a:pt x="2834" y="4275"/>
                      <a:pt x="3477" y="3704"/>
                      <a:pt x="3143" y="2763"/>
                    </a:cubicBezTo>
                    <a:cubicBezTo>
                      <a:pt x="2913" y="2141"/>
                      <a:pt x="2469" y="2007"/>
                      <a:pt x="2127" y="2007"/>
                    </a:cubicBezTo>
                    <a:cubicBezTo>
                      <a:pt x="1867" y="2007"/>
                      <a:pt x="1667" y="2085"/>
                      <a:pt x="1667" y="2085"/>
                    </a:cubicBezTo>
                    <a:cubicBezTo>
                      <a:pt x="1667" y="2085"/>
                      <a:pt x="2157" y="1594"/>
                      <a:pt x="2856" y="1594"/>
                    </a:cubicBezTo>
                    <a:cubicBezTo>
                      <a:pt x="3202" y="1594"/>
                      <a:pt x="3599" y="1714"/>
                      <a:pt x="4013" y="2073"/>
                    </a:cubicBezTo>
                    <a:cubicBezTo>
                      <a:pt x="4965" y="2894"/>
                      <a:pt x="5358" y="4835"/>
                      <a:pt x="3929" y="6680"/>
                    </a:cubicBezTo>
                    <a:cubicBezTo>
                      <a:pt x="3286" y="7430"/>
                      <a:pt x="2536" y="8061"/>
                      <a:pt x="1703" y="8573"/>
                    </a:cubicBezTo>
                    <a:cubicBezTo>
                      <a:pt x="1155" y="8895"/>
                      <a:pt x="584" y="9169"/>
                      <a:pt x="0" y="9419"/>
                    </a:cubicBezTo>
                    <a:cubicBezTo>
                      <a:pt x="976" y="9419"/>
                      <a:pt x="6239" y="8669"/>
                      <a:pt x="6346" y="4061"/>
                    </a:cubicBezTo>
                    <a:cubicBezTo>
                      <a:pt x="6413" y="1165"/>
                      <a:pt x="4530" y="1"/>
                      <a:pt x="28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6" name="Google Shape;7566;p27"/>
              <p:cNvSpPr/>
              <p:nvPr/>
            </p:nvSpPr>
            <p:spPr>
              <a:xfrm>
                <a:off x="8420791" y="3157969"/>
                <a:ext cx="205039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19" extrusionOk="0">
                    <a:moveTo>
                      <a:pt x="3573" y="1"/>
                    </a:moveTo>
                    <a:cubicBezTo>
                      <a:pt x="1881" y="1"/>
                      <a:pt x="0" y="1165"/>
                      <a:pt x="75" y="4061"/>
                    </a:cubicBezTo>
                    <a:cubicBezTo>
                      <a:pt x="194" y="8669"/>
                      <a:pt x="5444" y="9419"/>
                      <a:pt x="6421" y="9419"/>
                    </a:cubicBezTo>
                    <a:cubicBezTo>
                      <a:pt x="5837" y="9169"/>
                      <a:pt x="5266" y="8883"/>
                      <a:pt x="4718" y="8562"/>
                    </a:cubicBezTo>
                    <a:cubicBezTo>
                      <a:pt x="3873" y="8061"/>
                      <a:pt x="3123" y="7430"/>
                      <a:pt x="2492" y="6680"/>
                    </a:cubicBezTo>
                    <a:cubicBezTo>
                      <a:pt x="1063" y="4835"/>
                      <a:pt x="1444" y="2894"/>
                      <a:pt x="2396" y="2073"/>
                    </a:cubicBezTo>
                    <a:cubicBezTo>
                      <a:pt x="2814" y="1714"/>
                      <a:pt x="3213" y="1594"/>
                      <a:pt x="3561" y="1594"/>
                    </a:cubicBezTo>
                    <a:cubicBezTo>
                      <a:pt x="4263" y="1594"/>
                      <a:pt x="4754" y="2085"/>
                      <a:pt x="4754" y="2085"/>
                    </a:cubicBezTo>
                    <a:cubicBezTo>
                      <a:pt x="4754" y="2085"/>
                      <a:pt x="4554" y="2007"/>
                      <a:pt x="4294" y="2007"/>
                    </a:cubicBezTo>
                    <a:cubicBezTo>
                      <a:pt x="3952" y="2007"/>
                      <a:pt x="3507" y="2141"/>
                      <a:pt x="3277" y="2763"/>
                    </a:cubicBezTo>
                    <a:cubicBezTo>
                      <a:pt x="2932" y="3704"/>
                      <a:pt x="3575" y="4275"/>
                      <a:pt x="4349" y="4430"/>
                    </a:cubicBezTo>
                    <a:cubicBezTo>
                      <a:pt x="4450" y="4450"/>
                      <a:pt x="4549" y="4460"/>
                      <a:pt x="4647" y="4460"/>
                    </a:cubicBezTo>
                    <a:cubicBezTo>
                      <a:pt x="5413" y="4460"/>
                      <a:pt x="6055" y="3862"/>
                      <a:pt x="6266" y="3049"/>
                    </a:cubicBezTo>
                    <a:cubicBezTo>
                      <a:pt x="6397" y="2466"/>
                      <a:pt x="6325" y="1858"/>
                      <a:pt x="6052" y="1334"/>
                    </a:cubicBezTo>
                    <a:cubicBezTo>
                      <a:pt x="6016" y="1263"/>
                      <a:pt x="5992" y="1192"/>
                      <a:pt x="5944" y="1120"/>
                    </a:cubicBezTo>
                    <a:cubicBezTo>
                      <a:pt x="5522" y="414"/>
                      <a:pt x="4581" y="1"/>
                      <a:pt x="3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7" name="Google Shape;7567;p27"/>
              <p:cNvSpPr/>
              <p:nvPr/>
            </p:nvSpPr>
            <p:spPr>
              <a:xfrm>
                <a:off x="8624298" y="3716505"/>
                <a:ext cx="204815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4" y="238"/>
                      <a:pt x="1155" y="524"/>
                      <a:pt x="1703" y="857"/>
                    </a:cubicBezTo>
                    <a:cubicBezTo>
                      <a:pt x="2536" y="1358"/>
                      <a:pt x="3286" y="2000"/>
                      <a:pt x="3929" y="2739"/>
                    </a:cubicBezTo>
                    <a:cubicBezTo>
                      <a:pt x="5358" y="4584"/>
                      <a:pt x="4965" y="6525"/>
                      <a:pt x="4013" y="7346"/>
                    </a:cubicBezTo>
                    <a:cubicBezTo>
                      <a:pt x="3596" y="7707"/>
                      <a:pt x="3196" y="7828"/>
                      <a:pt x="2849" y="7828"/>
                    </a:cubicBezTo>
                    <a:cubicBezTo>
                      <a:pt x="2154" y="7828"/>
                      <a:pt x="1667" y="7346"/>
                      <a:pt x="1667" y="7346"/>
                    </a:cubicBezTo>
                    <a:lnTo>
                      <a:pt x="1667" y="7346"/>
                    </a:lnTo>
                    <a:cubicBezTo>
                      <a:pt x="1667" y="7346"/>
                      <a:pt x="1861" y="7419"/>
                      <a:pt x="2114" y="7419"/>
                    </a:cubicBezTo>
                    <a:cubicBezTo>
                      <a:pt x="2457" y="7419"/>
                      <a:pt x="2911" y="7286"/>
                      <a:pt x="3143" y="6656"/>
                    </a:cubicBezTo>
                    <a:cubicBezTo>
                      <a:pt x="3477" y="5715"/>
                      <a:pt x="2834" y="5156"/>
                      <a:pt x="2072" y="4989"/>
                    </a:cubicBezTo>
                    <a:cubicBezTo>
                      <a:pt x="1971" y="4969"/>
                      <a:pt x="1871" y="4959"/>
                      <a:pt x="1774" y="4959"/>
                    </a:cubicBezTo>
                    <a:cubicBezTo>
                      <a:pt x="1006" y="4959"/>
                      <a:pt x="356" y="5557"/>
                      <a:pt x="155" y="6370"/>
                    </a:cubicBezTo>
                    <a:cubicBezTo>
                      <a:pt x="12" y="6953"/>
                      <a:pt x="83" y="7561"/>
                      <a:pt x="357" y="8096"/>
                    </a:cubicBezTo>
                    <a:cubicBezTo>
                      <a:pt x="393" y="8168"/>
                      <a:pt x="429" y="8227"/>
                      <a:pt x="476" y="8299"/>
                    </a:cubicBezTo>
                    <a:cubicBezTo>
                      <a:pt x="895" y="9007"/>
                      <a:pt x="1836" y="9421"/>
                      <a:pt x="2845" y="9421"/>
                    </a:cubicBezTo>
                    <a:cubicBezTo>
                      <a:pt x="4534" y="9421"/>
                      <a:pt x="6413" y="8258"/>
                      <a:pt x="6346" y="5358"/>
                    </a:cubicBezTo>
                    <a:cubicBezTo>
                      <a:pt x="6239" y="750"/>
                      <a:pt x="976" y="1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8" name="Google Shape;7568;p27"/>
              <p:cNvSpPr/>
              <p:nvPr/>
            </p:nvSpPr>
            <p:spPr>
              <a:xfrm>
                <a:off x="8420791" y="3716505"/>
                <a:ext cx="205039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22" extrusionOk="0">
                    <a:moveTo>
                      <a:pt x="6421" y="0"/>
                    </a:moveTo>
                    <a:cubicBezTo>
                      <a:pt x="5444" y="12"/>
                      <a:pt x="194" y="750"/>
                      <a:pt x="75" y="5358"/>
                    </a:cubicBezTo>
                    <a:cubicBezTo>
                      <a:pt x="0" y="8258"/>
                      <a:pt x="1877" y="9421"/>
                      <a:pt x="3568" y="9421"/>
                    </a:cubicBezTo>
                    <a:cubicBezTo>
                      <a:pt x="4578" y="9421"/>
                      <a:pt x="5522" y="9007"/>
                      <a:pt x="5944" y="8299"/>
                    </a:cubicBezTo>
                    <a:cubicBezTo>
                      <a:pt x="5992" y="8227"/>
                      <a:pt x="6016" y="8168"/>
                      <a:pt x="6052" y="8096"/>
                    </a:cubicBezTo>
                    <a:cubicBezTo>
                      <a:pt x="6325" y="7561"/>
                      <a:pt x="6397" y="6953"/>
                      <a:pt x="6266" y="6370"/>
                    </a:cubicBezTo>
                    <a:cubicBezTo>
                      <a:pt x="6055" y="5557"/>
                      <a:pt x="5413" y="4959"/>
                      <a:pt x="4647" y="4959"/>
                    </a:cubicBezTo>
                    <a:cubicBezTo>
                      <a:pt x="4549" y="4959"/>
                      <a:pt x="4450" y="4969"/>
                      <a:pt x="4349" y="4989"/>
                    </a:cubicBezTo>
                    <a:cubicBezTo>
                      <a:pt x="3575" y="5156"/>
                      <a:pt x="2932" y="5715"/>
                      <a:pt x="3277" y="6656"/>
                    </a:cubicBezTo>
                    <a:cubicBezTo>
                      <a:pt x="3510" y="7286"/>
                      <a:pt x="3963" y="7419"/>
                      <a:pt x="4307" y="7419"/>
                    </a:cubicBezTo>
                    <a:cubicBezTo>
                      <a:pt x="4560" y="7419"/>
                      <a:pt x="4754" y="7346"/>
                      <a:pt x="4754" y="7346"/>
                    </a:cubicBezTo>
                    <a:lnTo>
                      <a:pt x="4754" y="7346"/>
                    </a:lnTo>
                    <a:cubicBezTo>
                      <a:pt x="4754" y="7346"/>
                      <a:pt x="4267" y="7828"/>
                      <a:pt x="3569" y="7828"/>
                    </a:cubicBezTo>
                    <a:cubicBezTo>
                      <a:pt x="3219" y="7828"/>
                      <a:pt x="2817" y="7707"/>
                      <a:pt x="2396" y="7346"/>
                    </a:cubicBezTo>
                    <a:cubicBezTo>
                      <a:pt x="1444" y="6525"/>
                      <a:pt x="1063" y="4584"/>
                      <a:pt x="2492" y="2739"/>
                    </a:cubicBezTo>
                    <a:cubicBezTo>
                      <a:pt x="3123" y="2000"/>
                      <a:pt x="3873" y="1358"/>
                      <a:pt x="4718" y="857"/>
                    </a:cubicBezTo>
                    <a:cubicBezTo>
                      <a:pt x="5266" y="524"/>
                      <a:pt x="5837" y="238"/>
                      <a:pt x="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9" name="Google Shape;7569;p27"/>
              <p:cNvSpPr/>
              <p:nvPr/>
            </p:nvSpPr>
            <p:spPr>
              <a:xfrm>
                <a:off x="8753945" y="3586858"/>
                <a:ext cx="324722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63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976"/>
                      <a:pt x="750" y="6227"/>
                      <a:pt x="5358" y="6346"/>
                    </a:cubicBezTo>
                    <a:cubicBezTo>
                      <a:pt x="5414" y="6348"/>
                      <a:pt x="5469" y="6348"/>
                      <a:pt x="5524" y="6348"/>
                    </a:cubicBezTo>
                    <a:cubicBezTo>
                      <a:pt x="9982" y="6348"/>
                      <a:pt x="10169" y="1594"/>
                      <a:pt x="8299" y="476"/>
                    </a:cubicBezTo>
                    <a:cubicBezTo>
                      <a:pt x="8227" y="429"/>
                      <a:pt x="8156" y="405"/>
                      <a:pt x="8084" y="369"/>
                    </a:cubicBezTo>
                    <a:cubicBezTo>
                      <a:pt x="7730" y="184"/>
                      <a:pt x="7338" y="86"/>
                      <a:pt x="6941" y="86"/>
                    </a:cubicBezTo>
                    <a:cubicBezTo>
                      <a:pt x="6751" y="86"/>
                      <a:pt x="6559" y="109"/>
                      <a:pt x="6370" y="155"/>
                    </a:cubicBezTo>
                    <a:cubicBezTo>
                      <a:pt x="5441" y="381"/>
                      <a:pt x="4810" y="1179"/>
                      <a:pt x="4989" y="2072"/>
                    </a:cubicBezTo>
                    <a:cubicBezTo>
                      <a:pt x="5115" y="2692"/>
                      <a:pt x="5517" y="3234"/>
                      <a:pt x="6170" y="3234"/>
                    </a:cubicBezTo>
                    <a:cubicBezTo>
                      <a:pt x="6319" y="3234"/>
                      <a:pt x="6481" y="3205"/>
                      <a:pt x="6656" y="3143"/>
                    </a:cubicBezTo>
                    <a:cubicBezTo>
                      <a:pt x="7751" y="2739"/>
                      <a:pt x="7334" y="1667"/>
                      <a:pt x="7334" y="1667"/>
                    </a:cubicBezTo>
                    <a:lnTo>
                      <a:pt x="7334" y="1667"/>
                    </a:lnTo>
                    <a:cubicBezTo>
                      <a:pt x="7335" y="1667"/>
                      <a:pt x="8430" y="2763"/>
                      <a:pt x="7346" y="4013"/>
                    </a:cubicBezTo>
                    <a:cubicBezTo>
                      <a:pt x="6910" y="4518"/>
                      <a:pt x="6159" y="4863"/>
                      <a:pt x="5273" y="4863"/>
                    </a:cubicBezTo>
                    <a:cubicBezTo>
                      <a:pt x="4491" y="4863"/>
                      <a:pt x="3604" y="4594"/>
                      <a:pt x="2739" y="3929"/>
                    </a:cubicBezTo>
                    <a:cubicBezTo>
                      <a:pt x="1988" y="3286"/>
                      <a:pt x="1346" y="2536"/>
                      <a:pt x="845" y="1703"/>
                    </a:cubicBezTo>
                    <a:cubicBezTo>
                      <a:pt x="524" y="1155"/>
                      <a:pt x="238" y="584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0" name="Google Shape;7570;p27"/>
              <p:cNvSpPr/>
              <p:nvPr/>
            </p:nvSpPr>
            <p:spPr>
              <a:xfrm>
                <a:off x="8753945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5507" y="0"/>
                    </a:moveTo>
                    <a:cubicBezTo>
                      <a:pt x="5458" y="0"/>
                      <a:pt x="5408" y="1"/>
                      <a:pt x="5358" y="2"/>
                    </a:cubicBezTo>
                    <a:cubicBezTo>
                      <a:pt x="750" y="121"/>
                      <a:pt x="12" y="5371"/>
                      <a:pt x="0" y="6348"/>
                    </a:cubicBezTo>
                    <a:cubicBezTo>
                      <a:pt x="238" y="5764"/>
                      <a:pt x="524" y="5193"/>
                      <a:pt x="845" y="4645"/>
                    </a:cubicBezTo>
                    <a:cubicBezTo>
                      <a:pt x="1346" y="3800"/>
                      <a:pt x="1988" y="3050"/>
                      <a:pt x="2739" y="2419"/>
                    </a:cubicBezTo>
                    <a:cubicBezTo>
                      <a:pt x="3602" y="1750"/>
                      <a:pt x="4487" y="1480"/>
                      <a:pt x="5268" y="1480"/>
                    </a:cubicBezTo>
                    <a:cubicBezTo>
                      <a:pt x="6156" y="1480"/>
                      <a:pt x="6909" y="1829"/>
                      <a:pt x="7346" y="2335"/>
                    </a:cubicBezTo>
                    <a:cubicBezTo>
                      <a:pt x="8430" y="3586"/>
                      <a:pt x="7334" y="4681"/>
                      <a:pt x="7334" y="4681"/>
                    </a:cubicBezTo>
                    <a:cubicBezTo>
                      <a:pt x="7334" y="4681"/>
                      <a:pt x="7751" y="3609"/>
                      <a:pt x="6656" y="3205"/>
                    </a:cubicBezTo>
                    <a:cubicBezTo>
                      <a:pt x="6481" y="3143"/>
                      <a:pt x="6319" y="3114"/>
                      <a:pt x="6170" y="3114"/>
                    </a:cubicBezTo>
                    <a:cubicBezTo>
                      <a:pt x="5517" y="3114"/>
                      <a:pt x="5115" y="3656"/>
                      <a:pt x="4989" y="4276"/>
                    </a:cubicBezTo>
                    <a:cubicBezTo>
                      <a:pt x="4810" y="5169"/>
                      <a:pt x="5441" y="5967"/>
                      <a:pt x="6370" y="6193"/>
                    </a:cubicBezTo>
                    <a:cubicBezTo>
                      <a:pt x="6561" y="6240"/>
                      <a:pt x="6754" y="6262"/>
                      <a:pt x="6946" y="6262"/>
                    </a:cubicBezTo>
                    <a:cubicBezTo>
                      <a:pt x="7342" y="6262"/>
                      <a:pt x="7732" y="6167"/>
                      <a:pt x="8084" y="5991"/>
                    </a:cubicBezTo>
                    <a:cubicBezTo>
                      <a:pt x="8156" y="5955"/>
                      <a:pt x="8227" y="5919"/>
                      <a:pt x="8299" y="5872"/>
                    </a:cubicBezTo>
                    <a:cubicBezTo>
                      <a:pt x="10171" y="4765"/>
                      <a:pt x="9982" y="0"/>
                      <a:pt x="55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1" name="Google Shape;7571;p27"/>
              <p:cNvSpPr/>
              <p:nvPr/>
            </p:nvSpPr>
            <p:spPr>
              <a:xfrm>
                <a:off x="8171428" y="3586858"/>
                <a:ext cx="324754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70" h="6349" extrusionOk="0">
                    <a:moveTo>
                      <a:pt x="10170" y="0"/>
                    </a:moveTo>
                    <a:cubicBezTo>
                      <a:pt x="9920" y="584"/>
                      <a:pt x="9634" y="1155"/>
                      <a:pt x="9324" y="1703"/>
                    </a:cubicBezTo>
                    <a:cubicBezTo>
                      <a:pt x="8812" y="2536"/>
                      <a:pt x="8181" y="3286"/>
                      <a:pt x="7431" y="3929"/>
                    </a:cubicBezTo>
                    <a:cubicBezTo>
                      <a:pt x="6566" y="4594"/>
                      <a:pt x="5679" y="4863"/>
                      <a:pt x="4897" y="4863"/>
                    </a:cubicBezTo>
                    <a:cubicBezTo>
                      <a:pt x="4011" y="4863"/>
                      <a:pt x="3260" y="4518"/>
                      <a:pt x="2824" y="4013"/>
                    </a:cubicBezTo>
                    <a:cubicBezTo>
                      <a:pt x="1740" y="2763"/>
                      <a:pt x="2823" y="1667"/>
                      <a:pt x="2824" y="1667"/>
                    </a:cubicBezTo>
                    <a:lnTo>
                      <a:pt x="2824" y="1667"/>
                    </a:lnTo>
                    <a:cubicBezTo>
                      <a:pt x="2823" y="1667"/>
                      <a:pt x="2419" y="2739"/>
                      <a:pt x="3514" y="3143"/>
                    </a:cubicBezTo>
                    <a:cubicBezTo>
                      <a:pt x="3687" y="3205"/>
                      <a:pt x="3847" y="3234"/>
                      <a:pt x="3995" y="3234"/>
                    </a:cubicBezTo>
                    <a:cubicBezTo>
                      <a:pt x="4641" y="3234"/>
                      <a:pt x="5043" y="2692"/>
                      <a:pt x="5169" y="2072"/>
                    </a:cubicBezTo>
                    <a:cubicBezTo>
                      <a:pt x="5360" y="1179"/>
                      <a:pt x="4717" y="381"/>
                      <a:pt x="3800" y="155"/>
                    </a:cubicBezTo>
                    <a:cubicBezTo>
                      <a:pt x="3611" y="109"/>
                      <a:pt x="3419" y="86"/>
                      <a:pt x="3228" y="86"/>
                    </a:cubicBezTo>
                    <a:cubicBezTo>
                      <a:pt x="2830" y="86"/>
                      <a:pt x="2436" y="184"/>
                      <a:pt x="2073" y="369"/>
                    </a:cubicBezTo>
                    <a:cubicBezTo>
                      <a:pt x="2002" y="405"/>
                      <a:pt x="1931" y="429"/>
                      <a:pt x="1871" y="476"/>
                    </a:cubicBezTo>
                    <a:cubicBezTo>
                      <a:pt x="1" y="1594"/>
                      <a:pt x="176" y="6348"/>
                      <a:pt x="4646" y="6348"/>
                    </a:cubicBezTo>
                    <a:cubicBezTo>
                      <a:pt x="4701" y="6348"/>
                      <a:pt x="4756" y="6348"/>
                      <a:pt x="4812" y="6346"/>
                    </a:cubicBezTo>
                    <a:cubicBezTo>
                      <a:pt x="9420" y="6227"/>
                      <a:pt x="10146" y="976"/>
                      <a:pt x="10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2" name="Google Shape;7572;p27"/>
              <p:cNvSpPr/>
              <p:nvPr/>
            </p:nvSpPr>
            <p:spPr>
              <a:xfrm>
                <a:off x="8171364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4664" y="0"/>
                    </a:moveTo>
                    <a:cubicBezTo>
                      <a:pt x="178" y="0"/>
                      <a:pt x="1" y="4765"/>
                      <a:pt x="1873" y="5872"/>
                    </a:cubicBezTo>
                    <a:cubicBezTo>
                      <a:pt x="1933" y="5919"/>
                      <a:pt x="2004" y="5955"/>
                      <a:pt x="2075" y="5991"/>
                    </a:cubicBezTo>
                    <a:cubicBezTo>
                      <a:pt x="2436" y="6167"/>
                      <a:pt x="2829" y="6262"/>
                      <a:pt x="3225" y="6262"/>
                    </a:cubicBezTo>
                    <a:cubicBezTo>
                      <a:pt x="3418" y="6262"/>
                      <a:pt x="3611" y="6240"/>
                      <a:pt x="3802" y="6193"/>
                    </a:cubicBezTo>
                    <a:cubicBezTo>
                      <a:pt x="4719" y="5967"/>
                      <a:pt x="5362" y="5169"/>
                      <a:pt x="5171" y="4276"/>
                    </a:cubicBezTo>
                    <a:cubicBezTo>
                      <a:pt x="5045" y="3656"/>
                      <a:pt x="4643" y="3114"/>
                      <a:pt x="3997" y="3114"/>
                    </a:cubicBezTo>
                    <a:cubicBezTo>
                      <a:pt x="3849" y="3114"/>
                      <a:pt x="3689" y="3143"/>
                      <a:pt x="3516" y="3205"/>
                    </a:cubicBezTo>
                    <a:cubicBezTo>
                      <a:pt x="2421" y="3609"/>
                      <a:pt x="2826" y="4681"/>
                      <a:pt x="2826" y="4681"/>
                    </a:cubicBezTo>
                    <a:cubicBezTo>
                      <a:pt x="2826" y="4681"/>
                      <a:pt x="1742" y="3586"/>
                      <a:pt x="2814" y="2335"/>
                    </a:cubicBezTo>
                    <a:cubicBezTo>
                      <a:pt x="3257" y="1829"/>
                      <a:pt x="4014" y="1480"/>
                      <a:pt x="4903" y="1480"/>
                    </a:cubicBezTo>
                    <a:cubicBezTo>
                      <a:pt x="5685" y="1480"/>
                      <a:pt x="6569" y="1750"/>
                      <a:pt x="7433" y="2419"/>
                    </a:cubicBezTo>
                    <a:cubicBezTo>
                      <a:pt x="8183" y="3050"/>
                      <a:pt x="8814" y="3800"/>
                      <a:pt x="9314" y="4645"/>
                    </a:cubicBezTo>
                    <a:cubicBezTo>
                      <a:pt x="9648" y="5193"/>
                      <a:pt x="9934" y="5764"/>
                      <a:pt x="10172" y="6348"/>
                    </a:cubicBezTo>
                    <a:cubicBezTo>
                      <a:pt x="10148" y="5371"/>
                      <a:pt x="9422" y="121"/>
                      <a:pt x="4814" y="2"/>
                    </a:cubicBezTo>
                    <a:cubicBezTo>
                      <a:pt x="4763" y="1"/>
                      <a:pt x="4713" y="0"/>
                      <a:pt x="46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3" name="Google Shape;7573;p27"/>
              <p:cNvSpPr/>
              <p:nvPr/>
            </p:nvSpPr>
            <p:spPr>
              <a:xfrm>
                <a:off x="8196559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3890" y="1"/>
                    </a:moveTo>
                    <a:cubicBezTo>
                      <a:pt x="3859" y="1"/>
                      <a:pt x="3828" y="3"/>
                      <a:pt x="3799" y="7"/>
                    </a:cubicBezTo>
                    <a:cubicBezTo>
                      <a:pt x="3287" y="138"/>
                      <a:pt x="2882" y="507"/>
                      <a:pt x="2715" y="995"/>
                    </a:cubicBezTo>
                    <a:cubicBezTo>
                      <a:pt x="2690" y="1051"/>
                      <a:pt x="2662" y="1098"/>
                      <a:pt x="2602" y="1098"/>
                    </a:cubicBezTo>
                    <a:cubicBezTo>
                      <a:pt x="2549" y="1098"/>
                      <a:pt x="2470" y="1060"/>
                      <a:pt x="2346" y="959"/>
                    </a:cubicBezTo>
                    <a:cubicBezTo>
                      <a:pt x="2191" y="828"/>
                      <a:pt x="2001" y="757"/>
                      <a:pt x="1810" y="721"/>
                    </a:cubicBezTo>
                    <a:lnTo>
                      <a:pt x="1810" y="721"/>
                    </a:lnTo>
                    <a:cubicBezTo>
                      <a:pt x="1679" y="1138"/>
                      <a:pt x="2025" y="1471"/>
                      <a:pt x="2025" y="1566"/>
                    </a:cubicBezTo>
                    <a:cubicBezTo>
                      <a:pt x="2025" y="1620"/>
                      <a:pt x="1987" y="1666"/>
                      <a:pt x="1896" y="1666"/>
                    </a:cubicBezTo>
                    <a:cubicBezTo>
                      <a:pt x="1826" y="1666"/>
                      <a:pt x="1724" y="1639"/>
                      <a:pt x="1584" y="1566"/>
                    </a:cubicBezTo>
                    <a:cubicBezTo>
                      <a:pt x="1251" y="1388"/>
                      <a:pt x="858" y="1364"/>
                      <a:pt x="536" y="1114"/>
                    </a:cubicBezTo>
                    <a:cubicBezTo>
                      <a:pt x="334" y="947"/>
                      <a:pt x="155" y="757"/>
                      <a:pt x="1" y="542"/>
                    </a:cubicBezTo>
                    <a:lnTo>
                      <a:pt x="1" y="542"/>
                    </a:lnTo>
                    <a:cubicBezTo>
                      <a:pt x="596" y="3126"/>
                      <a:pt x="3251" y="4376"/>
                      <a:pt x="3977" y="4483"/>
                    </a:cubicBezTo>
                    <a:cubicBezTo>
                      <a:pt x="4116" y="4506"/>
                      <a:pt x="4279" y="4520"/>
                      <a:pt x="4453" y="4520"/>
                    </a:cubicBezTo>
                    <a:cubicBezTo>
                      <a:pt x="5193" y="4520"/>
                      <a:pt x="6140" y="4267"/>
                      <a:pt x="6323" y="3352"/>
                    </a:cubicBezTo>
                    <a:cubicBezTo>
                      <a:pt x="6466" y="2614"/>
                      <a:pt x="6144" y="2162"/>
                      <a:pt x="5906" y="1947"/>
                    </a:cubicBezTo>
                    <a:cubicBezTo>
                      <a:pt x="5754" y="1786"/>
                      <a:pt x="5554" y="1710"/>
                      <a:pt x="5357" y="1710"/>
                    </a:cubicBezTo>
                    <a:cubicBezTo>
                      <a:pt x="5047" y="1710"/>
                      <a:pt x="4741" y="1898"/>
                      <a:pt x="4632" y="2233"/>
                    </a:cubicBezTo>
                    <a:cubicBezTo>
                      <a:pt x="4469" y="2733"/>
                      <a:pt x="4852" y="3223"/>
                      <a:pt x="5355" y="3223"/>
                    </a:cubicBezTo>
                    <a:cubicBezTo>
                      <a:pt x="5402" y="3223"/>
                      <a:pt x="5452" y="3219"/>
                      <a:pt x="5501" y="3209"/>
                    </a:cubicBezTo>
                    <a:lnTo>
                      <a:pt x="5501" y="3209"/>
                    </a:lnTo>
                    <a:cubicBezTo>
                      <a:pt x="5477" y="3388"/>
                      <a:pt x="5370" y="3590"/>
                      <a:pt x="5037" y="3709"/>
                    </a:cubicBezTo>
                    <a:cubicBezTo>
                      <a:pt x="4925" y="3751"/>
                      <a:pt x="4809" y="3770"/>
                      <a:pt x="4692" y="3770"/>
                    </a:cubicBezTo>
                    <a:cubicBezTo>
                      <a:pt x="4071" y="3770"/>
                      <a:pt x="3409" y="3227"/>
                      <a:pt x="3108" y="2566"/>
                    </a:cubicBezTo>
                    <a:cubicBezTo>
                      <a:pt x="2763" y="1769"/>
                      <a:pt x="3203" y="876"/>
                      <a:pt x="3441" y="697"/>
                    </a:cubicBezTo>
                    <a:cubicBezTo>
                      <a:pt x="3501" y="661"/>
                      <a:pt x="3561" y="638"/>
                      <a:pt x="3632" y="626"/>
                    </a:cubicBezTo>
                    <a:cubicBezTo>
                      <a:pt x="3656" y="697"/>
                      <a:pt x="3692" y="769"/>
                      <a:pt x="3739" y="828"/>
                    </a:cubicBezTo>
                    <a:cubicBezTo>
                      <a:pt x="3840" y="941"/>
                      <a:pt x="3958" y="988"/>
                      <a:pt x="4072" y="988"/>
                    </a:cubicBezTo>
                    <a:cubicBezTo>
                      <a:pt x="4415" y="988"/>
                      <a:pt x="4722" y="561"/>
                      <a:pt x="4418" y="221"/>
                    </a:cubicBezTo>
                    <a:cubicBezTo>
                      <a:pt x="4394" y="197"/>
                      <a:pt x="4358" y="173"/>
                      <a:pt x="4334" y="149"/>
                    </a:cubicBezTo>
                    <a:cubicBezTo>
                      <a:pt x="4205" y="50"/>
                      <a:pt x="4043" y="1"/>
                      <a:pt x="38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4" name="Google Shape;7574;p27"/>
              <p:cNvSpPr/>
              <p:nvPr/>
            </p:nvSpPr>
            <p:spPr>
              <a:xfrm>
                <a:off x="8845560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2584" y="1"/>
                    </a:moveTo>
                    <a:cubicBezTo>
                      <a:pt x="2426" y="1"/>
                      <a:pt x="2273" y="50"/>
                      <a:pt x="2144" y="149"/>
                    </a:cubicBezTo>
                    <a:cubicBezTo>
                      <a:pt x="2108" y="173"/>
                      <a:pt x="2072" y="197"/>
                      <a:pt x="2048" y="221"/>
                    </a:cubicBezTo>
                    <a:cubicBezTo>
                      <a:pt x="1744" y="561"/>
                      <a:pt x="2051" y="988"/>
                      <a:pt x="2395" y="988"/>
                    </a:cubicBezTo>
                    <a:cubicBezTo>
                      <a:pt x="2508" y="988"/>
                      <a:pt x="2626" y="941"/>
                      <a:pt x="2727" y="828"/>
                    </a:cubicBezTo>
                    <a:cubicBezTo>
                      <a:pt x="2787" y="769"/>
                      <a:pt x="2822" y="697"/>
                      <a:pt x="2834" y="626"/>
                    </a:cubicBezTo>
                    <a:cubicBezTo>
                      <a:pt x="2906" y="638"/>
                      <a:pt x="2965" y="661"/>
                      <a:pt x="3025" y="697"/>
                    </a:cubicBezTo>
                    <a:cubicBezTo>
                      <a:pt x="3275" y="876"/>
                      <a:pt x="3715" y="1769"/>
                      <a:pt x="3358" y="2566"/>
                    </a:cubicBezTo>
                    <a:cubicBezTo>
                      <a:pt x="3068" y="3227"/>
                      <a:pt x="2398" y="3770"/>
                      <a:pt x="1782" y="3770"/>
                    </a:cubicBezTo>
                    <a:cubicBezTo>
                      <a:pt x="1665" y="3770"/>
                      <a:pt x="1551" y="3751"/>
                      <a:pt x="1441" y="3709"/>
                    </a:cubicBezTo>
                    <a:cubicBezTo>
                      <a:pt x="1096" y="3590"/>
                      <a:pt x="989" y="3388"/>
                      <a:pt x="977" y="3209"/>
                    </a:cubicBezTo>
                    <a:lnTo>
                      <a:pt x="977" y="3209"/>
                    </a:lnTo>
                    <a:cubicBezTo>
                      <a:pt x="1026" y="3219"/>
                      <a:pt x="1074" y="3223"/>
                      <a:pt x="1121" y="3223"/>
                    </a:cubicBezTo>
                    <a:cubicBezTo>
                      <a:pt x="1614" y="3223"/>
                      <a:pt x="1997" y="2733"/>
                      <a:pt x="1834" y="2233"/>
                    </a:cubicBezTo>
                    <a:cubicBezTo>
                      <a:pt x="1725" y="1898"/>
                      <a:pt x="1419" y="1710"/>
                      <a:pt x="1109" y="1710"/>
                    </a:cubicBezTo>
                    <a:cubicBezTo>
                      <a:pt x="912" y="1710"/>
                      <a:pt x="713" y="1786"/>
                      <a:pt x="560" y="1947"/>
                    </a:cubicBezTo>
                    <a:cubicBezTo>
                      <a:pt x="322" y="2162"/>
                      <a:pt x="1" y="2614"/>
                      <a:pt x="155" y="3352"/>
                    </a:cubicBezTo>
                    <a:cubicBezTo>
                      <a:pt x="329" y="4267"/>
                      <a:pt x="1282" y="4520"/>
                      <a:pt x="2024" y="4520"/>
                    </a:cubicBezTo>
                    <a:cubicBezTo>
                      <a:pt x="2199" y="4520"/>
                      <a:pt x="2362" y="4506"/>
                      <a:pt x="2501" y="4483"/>
                    </a:cubicBezTo>
                    <a:cubicBezTo>
                      <a:pt x="3227" y="4376"/>
                      <a:pt x="5870" y="3126"/>
                      <a:pt x="6466" y="542"/>
                    </a:cubicBezTo>
                    <a:lnTo>
                      <a:pt x="6466" y="542"/>
                    </a:lnTo>
                    <a:cubicBezTo>
                      <a:pt x="6323" y="757"/>
                      <a:pt x="6132" y="947"/>
                      <a:pt x="5930" y="1114"/>
                    </a:cubicBezTo>
                    <a:cubicBezTo>
                      <a:pt x="5608" y="1364"/>
                      <a:pt x="5215" y="1388"/>
                      <a:pt x="4894" y="1566"/>
                    </a:cubicBezTo>
                    <a:cubicBezTo>
                      <a:pt x="4749" y="1639"/>
                      <a:pt x="4644" y="1666"/>
                      <a:pt x="4573" y="1666"/>
                    </a:cubicBezTo>
                    <a:cubicBezTo>
                      <a:pt x="4480" y="1666"/>
                      <a:pt x="4442" y="1620"/>
                      <a:pt x="4442" y="1566"/>
                    </a:cubicBezTo>
                    <a:cubicBezTo>
                      <a:pt x="4442" y="1471"/>
                      <a:pt x="4799" y="1138"/>
                      <a:pt x="4668" y="721"/>
                    </a:cubicBezTo>
                    <a:lnTo>
                      <a:pt x="4668" y="721"/>
                    </a:lnTo>
                    <a:cubicBezTo>
                      <a:pt x="4465" y="757"/>
                      <a:pt x="4275" y="828"/>
                      <a:pt x="4120" y="959"/>
                    </a:cubicBezTo>
                    <a:cubicBezTo>
                      <a:pt x="3996" y="1060"/>
                      <a:pt x="3920" y="1098"/>
                      <a:pt x="3868" y="1098"/>
                    </a:cubicBezTo>
                    <a:cubicBezTo>
                      <a:pt x="3810" y="1098"/>
                      <a:pt x="3782" y="1051"/>
                      <a:pt x="3751" y="995"/>
                    </a:cubicBezTo>
                    <a:cubicBezTo>
                      <a:pt x="3584" y="507"/>
                      <a:pt x="3180" y="138"/>
                      <a:pt x="2679" y="7"/>
                    </a:cubicBezTo>
                    <a:cubicBezTo>
                      <a:pt x="2648" y="3"/>
                      <a:pt x="2616" y="1"/>
                      <a:pt x="25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5" name="Google Shape;7575;p27"/>
              <p:cNvSpPr/>
              <p:nvPr/>
            </p:nvSpPr>
            <p:spPr>
              <a:xfrm>
                <a:off x="8196559" y="3920779"/>
                <a:ext cx="206476" cy="14417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5" extrusionOk="0">
                    <a:moveTo>
                      <a:pt x="4438" y="0"/>
                    </a:moveTo>
                    <a:cubicBezTo>
                      <a:pt x="4269" y="0"/>
                      <a:pt x="4112" y="13"/>
                      <a:pt x="3977" y="33"/>
                    </a:cubicBezTo>
                    <a:cubicBezTo>
                      <a:pt x="3251" y="140"/>
                      <a:pt x="596" y="1390"/>
                      <a:pt x="1" y="3974"/>
                    </a:cubicBezTo>
                    <a:cubicBezTo>
                      <a:pt x="155" y="3759"/>
                      <a:pt x="334" y="3569"/>
                      <a:pt x="536" y="3402"/>
                    </a:cubicBezTo>
                    <a:cubicBezTo>
                      <a:pt x="858" y="3152"/>
                      <a:pt x="1251" y="3128"/>
                      <a:pt x="1584" y="2950"/>
                    </a:cubicBezTo>
                    <a:cubicBezTo>
                      <a:pt x="1720" y="2879"/>
                      <a:pt x="1820" y="2853"/>
                      <a:pt x="1890" y="2853"/>
                    </a:cubicBezTo>
                    <a:cubicBezTo>
                      <a:pt x="1985" y="2853"/>
                      <a:pt x="2025" y="2901"/>
                      <a:pt x="2025" y="2950"/>
                    </a:cubicBezTo>
                    <a:cubicBezTo>
                      <a:pt x="2025" y="3045"/>
                      <a:pt x="1679" y="3378"/>
                      <a:pt x="1810" y="3795"/>
                    </a:cubicBezTo>
                    <a:cubicBezTo>
                      <a:pt x="2001" y="3759"/>
                      <a:pt x="2191" y="3676"/>
                      <a:pt x="2346" y="3557"/>
                    </a:cubicBezTo>
                    <a:cubicBezTo>
                      <a:pt x="2470" y="3455"/>
                      <a:pt x="2549" y="3418"/>
                      <a:pt x="2602" y="3418"/>
                    </a:cubicBezTo>
                    <a:cubicBezTo>
                      <a:pt x="2662" y="3418"/>
                      <a:pt x="2690" y="3465"/>
                      <a:pt x="2715" y="3521"/>
                    </a:cubicBezTo>
                    <a:cubicBezTo>
                      <a:pt x="2882" y="4009"/>
                      <a:pt x="3287" y="4378"/>
                      <a:pt x="3799" y="4509"/>
                    </a:cubicBezTo>
                    <a:cubicBezTo>
                      <a:pt x="3825" y="4513"/>
                      <a:pt x="3852" y="4515"/>
                      <a:pt x="3879" y="4515"/>
                    </a:cubicBezTo>
                    <a:cubicBezTo>
                      <a:pt x="4036" y="4515"/>
                      <a:pt x="4202" y="4458"/>
                      <a:pt x="4334" y="4366"/>
                    </a:cubicBezTo>
                    <a:cubicBezTo>
                      <a:pt x="4358" y="4343"/>
                      <a:pt x="4394" y="4319"/>
                      <a:pt x="4418" y="4295"/>
                    </a:cubicBezTo>
                    <a:cubicBezTo>
                      <a:pt x="4755" y="3958"/>
                      <a:pt x="4437" y="3508"/>
                      <a:pt x="4086" y="3508"/>
                    </a:cubicBezTo>
                    <a:cubicBezTo>
                      <a:pt x="3966" y="3508"/>
                      <a:pt x="3842" y="3560"/>
                      <a:pt x="3739" y="3688"/>
                    </a:cubicBezTo>
                    <a:cubicBezTo>
                      <a:pt x="3692" y="3747"/>
                      <a:pt x="3656" y="3819"/>
                      <a:pt x="3632" y="3890"/>
                    </a:cubicBezTo>
                    <a:cubicBezTo>
                      <a:pt x="3561" y="3878"/>
                      <a:pt x="3501" y="3854"/>
                      <a:pt x="3441" y="3819"/>
                    </a:cubicBezTo>
                    <a:cubicBezTo>
                      <a:pt x="3203" y="3640"/>
                      <a:pt x="2763" y="2735"/>
                      <a:pt x="3108" y="1949"/>
                    </a:cubicBezTo>
                    <a:cubicBezTo>
                      <a:pt x="3409" y="1289"/>
                      <a:pt x="4071" y="745"/>
                      <a:pt x="4692" y="745"/>
                    </a:cubicBezTo>
                    <a:cubicBezTo>
                      <a:pt x="4809" y="745"/>
                      <a:pt x="4925" y="765"/>
                      <a:pt x="5037" y="806"/>
                    </a:cubicBezTo>
                    <a:cubicBezTo>
                      <a:pt x="5370" y="926"/>
                      <a:pt x="5477" y="1140"/>
                      <a:pt x="5501" y="1307"/>
                    </a:cubicBezTo>
                    <a:cubicBezTo>
                      <a:pt x="5452" y="1297"/>
                      <a:pt x="5402" y="1293"/>
                      <a:pt x="5355" y="1293"/>
                    </a:cubicBezTo>
                    <a:cubicBezTo>
                      <a:pt x="4852" y="1293"/>
                      <a:pt x="4469" y="1783"/>
                      <a:pt x="4632" y="2283"/>
                    </a:cubicBezTo>
                    <a:cubicBezTo>
                      <a:pt x="4741" y="2618"/>
                      <a:pt x="5047" y="2806"/>
                      <a:pt x="5357" y="2806"/>
                    </a:cubicBezTo>
                    <a:cubicBezTo>
                      <a:pt x="5554" y="2806"/>
                      <a:pt x="5754" y="2730"/>
                      <a:pt x="5906" y="2569"/>
                    </a:cubicBezTo>
                    <a:cubicBezTo>
                      <a:pt x="6144" y="2354"/>
                      <a:pt x="6466" y="1914"/>
                      <a:pt x="6323" y="1164"/>
                    </a:cubicBezTo>
                    <a:cubicBezTo>
                      <a:pt x="6138" y="242"/>
                      <a:pt x="5180" y="0"/>
                      <a:pt x="4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6" name="Google Shape;7576;p27"/>
              <p:cNvSpPr/>
              <p:nvPr/>
            </p:nvSpPr>
            <p:spPr>
              <a:xfrm>
                <a:off x="8845560" y="3920779"/>
                <a:ext cx="206476" cy="1440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2" extrusionOk="0">
                    <a:moveTo>
                      <a:pt x="2039" y="0"/>
                    </a:moveTo>
                    <a:cubicBezTo>
                      <a:pt x="1295" y="0"/>
                      <a:pt x="330" y="242"/>
                      <a:pt x="155" y="1164"/>
                    </a:cubicBezTo>
                    <a:cubicBezTo>
                      <a:pt x="1" y="1914"/>
                      <a:pt x="322" y="2354"/>
                      <a:pt x="560" y="2569"/>
                    </a:cubicBezTo>
                    <a:cubicBezTo>
                      <a:pt x="713" y="2730"/>
                      <a:pt x="912" y="2806"/>
                      <a:pt x="1109" y="2806"/>
                    </a:cubicBezTo>
                    <a:cubicBezTo>
                      <a:pt x="1419" y="2806"/>
                      <a:pt x="1725" y="2618"/>
                      <a:pt x="1834" y="2283"/>
                    </a:cubicBezTo>
                    <a:cubicBezTo>
                      <a:pt x="1997" y="1783"/>
                      <a:pt x="1614" y="1293"/>
                      <a:pt x="1121" y="1293"/>
                    </a:cubicBezTo>
                    <a:cubicBezTo>
                      <a:pt x="1074" y="1293"/>
                      <a:pt x="1026" y="1297"/>
                      <a:pt x="977" y="1307"/>
                    </a:cubicBezTo>
                    <a:cubicBezTo>
                      <a:pt x="989" y="1140"/>
                      <a:pt x="1096" y="926"/>
                      <a:pt x="1441" y="806"/>
                    </a:cubicBezTo>
                    <a:cubicBezTo>
                      <a:pt x="1551" y="765"/>
                      <a:pt x="1665" y="745"/>
                      <a:pt x="1782" y="745"/>
                    </a:cubicBezTo>
                    <a:cubicBezTo>
                      <a:pt x="2398" y="745"/>
                      <a:pt x="3068" y="1289"/>
                      <a:pt x="3358" y="1949"/>
                    </a:cubicBezTo>
                    <a:cubicBezTo>
                      <a:pt x="3715" y="2735"/>
                      <a:pt x="3275" y="3640"/>
                      <a:pt x="3025" y="3819"/>
                    </a:cubicBezTo>
                    <a:cubicBezTo>
                      <a:pt x="2965" y="3854"/>
                      <a:pt x="2906" y="3878"/>
                      <a:pt x="2834" y="3890"/>
                    </a:cubicBezTo>
                    <a:cubicBezTo>
                      <a:pt x="2822" y="3807"/>
                      <a:pt x="2787" y="3735"/>
                      <a:pt x="2727" y="3688"/>
                    </a:cubicBezTo>
                    <a:cubicBezTo>
                      <a:pt x="2623" y="3559"/>
                      <a:pt x="2498" y="3506"/>
                      <a:pt x="2377" y="3506"/>
                    </a:cubicBezTo>
                    <a:cubicBezTo>
                      <a:pt x="2027" y="3506"/>
                      <a:pt x="1712" y="3950"/>
                      <a:pt x="2048" y="4295"/>
                    </a:cubicBezTo>
                    <a:cubicBezTo>
                      <a:pt x="2072" y="4319"/>
                      <a:pt x="2108" y="4343"/>
                      <a:pt x="2132" y="4366"/>
                    </a:cubicBezTo>
                    <a:cubicBezTo>
                      <a:pt x="2271" y="4463"/>
                      <a:pt x="2449" y="4511"/>
                      <a:pt x="2622" y="4511"/>
                    </a:cubicBezTo>
                    <a:cubicBezTo>
                      <a:pt x="2641" y="4511"/>
                      <a:pt x="2660" y="4510"/>
                      <a:pt x="2679" y="4509"/>
                    </a:cubicBezTo>
                    <a:cubicBezTo>
                      <a:pt x="3180" y="4378"/>
                      <a:pt x="3584" y="4009"/>
                      <a:pt x="3751" y="3521"/>
                    </a:cubicBezTo>
                    <a:cubicBezTo>
                      <a:pt x="3782" y="3465"/>
                      <a:pt x="3810" y="3418"/>
                      <a:pt x="3868" y="3418"/>
                    </a:cubicBezTo>
                    <a:cubicBezTo>
                      <a:pt x="3920" y="3418"/>
                      <a:pt x="3996" y="3455"/>
                      <a:pt x="4120" y="3557"/>
                    </a:cubicBezTo>
                    <a:cubicBezTo>
                      <a:pt x="4275" y="3676"/>
                      <a:pt x="4465" y="3759"/>
                      <a:pt x="4656" y="3795"/>
                    </a:cubicBezTo>
                    <a:cubicBezTo>
                      <a:pt x="4787" y="3378"/>
                      <a:pt x="4442" y="3045"/>
                      <a:pt x="4442" y="2950"/>
                    </a:cubicBezTo>
                    <a:cubicBezTo>
                      <a:pt x="4442" y="2896"/>
                      <a:pt x="4480" y="2850"/>
                      <a:pt x="4571" y="2850"/>
                    </a:cubicBezTo>
                    <a:cubicBezTo>
                      <a:pt x="4641" y="2850"/>
                      <a:pt x="4742" y="2877"/>
                      <a:pt x="4882" y="2950"/>
                    </a:cubicBezTo>
                    <a:cubicBezTo>
                      <a:pt x="5215" y="3128"/>
                      <a:pt x="5608" y="3152"/>
                      <a:pt x="5930" y="3402"/>
                    </a:cubicBezTo>
                    <a:cubicBezTo>
                      <a:pt x="6132" y="3569"/>
                      <a:pt x="6311" y="3759"/>
                      <a:pt x="6466" y="3962"/>
                    </a:cubicBezTo>
                    <a:cubicBezTo>
                      <a:pt x="5870" y="1390"/>
                      <a:pt x="3227" y="140"/>
                      <a:pt x="2501" y="33"/>
                    </a:cubicBezTo>
                    <a:cubicBezTo>
                      <a:pt x="2366" y="13"/>
                      <a:pt x="2209" y="0"/>
                      <a:pt x="20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7" name="Google Shape;7577;p27"/>
              <p:cNvSpPr/>
              <p:nvPr/>
            </p:nvSpPr>
            <p:spPr>
              <a:xfrm>
                <a:off x="895467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4049" y="0"/>
                    </a:moveTo>
                    <a:cubicBezTo>
                      <a:pt x="1477" y="596"/>
                      <a:pt x="227" y="3251"/>
                      <a:pt x="120" y="3977"/>
                    </a:cubicBezTo>
                    <a:cubicBezTo>
                      <a:pt x="1" y="4703"/>
                      <a:pt x="120" y="6096"/>
                      <a:pt x="1251" y="6323"/>
                    </a:cubicBezTo>
                    <a:cubicBezTo>
                      <a:pt x="1382" y="6350"/>
                      <a:pt x="1504" y="6362"/>
                      <a:pt x="1617" y="6362"/>
                    </a:cubicBezTo>
                    <a:cubicBezTo>
                      <a:pt x="2142" y="6362"/>
                      <a:pt x="2479" y="6102"/>
                      <a:pt x="2656" y="5906"/>
                    </a:cubicBezTo>
                    <a:cubicBezTo>
                      <a:pt x="3072" y="5513"/>
                      <a:pt x="2918" y="4823"/>
                      <a:pt x="2370" y="4644"/>
                    </a:cubicBezTo>
                    <a:cubicBezTo>
                      <a:pt x="2289" y="4617"/>
                      <a:pt x="2208" y="4605"/>
                      <a:pt x="2130" y="4605"/>
                    </a:cubicBezTo>
                    <a:cubicBezTo>
                      <a:pt x="1678" y="4605"/>
                      <a:pt x="1302" y="5014"/>
                      <a:pt x="1394" y="5501"/>
                    </a:cubicBezTo>
                    <a:cubicBezTo>
                      <a:pt x="1215" y="5477"/>
                      <a:pt x="1013" y="5382"/>
                      <a:pt x="894" y="5037"/>
                    </a:cubicBezTo>
                    <a:cubicBezTo>
                      <a:pt x="632" y="4346"/>
                      <a:pt x="1251" y="3465"/>
                      <a:pt x="2037" y="3120"/>
                    </a:cubicBezTo>
                    <a:cubicBezTo>
                      <a:pt x="2248" y="3024"/>
                      <a:pt x="2466" y="2986"/>
                      <a:pt x="2677" y="2986"/>
                    </a:cubicBezTo>
                    <a:cubicBezTo>
                      <a:pt x="3251" y="2986"/>
                      <a:pt x="3763" y="3270"/>
                      <a:pt x="3894" y="3453"/>
                    </a:cubicBezTo>
                    <a:cubicBezTo>
                      <a:pt x="3942" y="3501"/>
                      <a:pt x="3965" y="3572"/>
                      <a:pt x="3977" y="3644"/>
                    </a:cubicBezTo>
                    <a:cubicBezTo>
                      <a:pt x="3894" y="3656"/>
                      <a:pt x="3823" y="3691"/>
                      <a:pt x="3763" y="3739"/>
                    </a:cubicBezTo>
                    <a:cubicBezTo>
                      <a:pt x="3408" y="4056"/>
                      <a:pt x="3705" y="4542"/>
                      <a:pt x="4068" y="4542"/>
                    </a:cubicBezTo>
                    <a:cubicBezTo>
                      <a:pt x="4168" y="4542"/>
                      <a:pt x="4272" y="4505"/>
                      <a:pt x="4370" y="4418"/>
                    </a:cubicBezTo>
                    <a:cubicBezTo>
                      <a:pt x="4406" y="4394"/>
                      <a:pt x="4430" y="4370"/>
                      <a:pt x="4454" y="4334"/>
                    </a:cubicBezTo>
                    <a:cubicBezTo>
                      <a:pt x="4561" y="4180"/>
                      <a:pt x="4608" y="3989"/>
                      <a:pt x="4596" y="3799"/>
                    </a:cubicBezTo>
                    <a:cubicBezTo>
                      <a:pt x="4465" y="3287"/>
                      <a:pt x="4096" y="2882"/>
                      <a:pt x="3608" y="2727"/>
                    </a:cubicBezTo>
                    <a:cubicBezTo>
                      <a:pt x="3501" y="2667"/>
                      <a:pt x="3418" y="2608"/>
                      <a:pt x="3632" y="2346"/>
                    </a:cubicBezTo>
                    <a:cubicBezTo>
                      <a:pt x="3763" y="2191"/>
                      <a:pt x="3846" y="2013"/>
                      <a:pt x="3870" y="1810"/>
                    </a:cubicBezTo>
                    <a:cubicBezTo>
                      <a:pt x="3806" y="1789"/>
                      <a:pt x="3743" y="1781"/>
                      <a:pt x="3683" y="1781"/>
                    </a:cubicBezTo>
                    <a:cubicBezTo>
                      <a:pt x="3365" y="1781"/>
                      <a:pt x="3117" y="2025"/>
                      <a:pt x="3037" y="2025"/>
                    </a:cubicBezTo>
                    <a:cubicBezTo>
                      <a:pt x="3032" y="2025"/>
                      <a:pt x="3028" y="2025"/>
                      <a:pt x="3024" y="2025"/>
                    </a:cubicBezTo>
                    <a:cubicBezTo>
                      <a:pt x="2936" y="2025"/>
                      <a:pt x="2878" y="1902"/>
                      <a:pt x="3037" y="1584"/>
                    </a:cubicBezTo>
                    <a:cubicBezTo>
                      <a:pt x="3215" y="1251"/>
                      <a:pt x="3239" y="858"/>
                      <a:pt x="3489" y="536"/>
                    </a:cubicBezTo>
                    <a:cubicBezTo>
                      <a:pt x="3644" y="334"/>
                      <a:pt x="3834" y="155"/>
                      <a:pt x="40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8" name="Google Shape;7578;p27"/>
              <p:cNvSpPr/>
              <p:nvPr/>
            </p:nvSpPr>
            <p:spPr>
              <a:xfrm>
                <a:off x="895467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1605" y="1"/>
                    </a:moveTo>
                    <a:cubicBezTo>
                      <a:pt x="1495" y="1"/>
                      <a:pt x="1377" y="12"/>
                      <a:pt x="1251" y="36"/>
                    </a:cubicBezTo>
                    <a:cubicBezTo>
                      <a:pt x="120" y="262"/>
                      <a:pt x="1" y="1655"/>
                      <a:pt x="120" y="2382"/>
                    </a:cubicBezTo>
                    <a:cubicBezTo>
                      <a:pt x="227" y="3108"/>
                      <a:pt x="1477" y="5763"/>
                      <a:pt x="4049" y="6346"/>
                    </a:cubicBezTo>
                    <a:cubicBezTo>
                      <a:pt x="3834" y="6204"/>
                      <a:pt x="3644" y="6025"/>
                      <a:pt x="3489" y="5811"/>
                    </a:cubicBezTo>
                    <a:cubicBezTo>
                      <a:pt x="3239" y="5501"/>
                      <a:pt x="3215" y="5108"/>
                      <a:pt x="3037" y="4775"/>
                    </a:cubicBezTo>
                    <a:cubicBezTo>
                      <a:pt x="2870" y="4441"/>
                      <a:pt x="2941" y="4322"/>
                      <a:pt x="3037" y="4322"/>
                    </a:cubicBezTo>
                    <a:cubicBezTo>
                      <a:pt x="3117" y="4332"/>
                      <a:pt x="3365" y="4578"/>
                      <a:pt x="3683" y="4578"/>
                    </a:cubicBezTo>
                    <a:cubicBezTo>
                      <a:pt x="3743" y="4578"/>
                      <a:pt x="3806" y="4569"/>
                      <a:pt x="3870" y="4549"/>
                    </a:cubicBezTo>
                    <a:cubicBezTo>
                      <a:pt x="3846" y="4346"/>
                      <a:pt x="3763" y="4168"/>
                      <a:pt x="3632" y="4013"/>
                    </a:cubicBezTo>
                    <a:cubicBezTo>
                      <a:pt x="3418" y="3751"/>
                      <a:pt x="3501" y="3691"/>
                      <a:pt x="3608" y="3632"/>
                    </a:cubicBezTo>
                    <a:cubicBezTo>
                      <a:pt x="4096" y="3465"/>
                      <a:pt x="4465" y="3060"/>
                      <a:pt x="4596" y="2560"/>
                    </a:cubicBezTo>
                    <a:cubicBezTo>
                      <a:pt x="4608" y="2370"/>
                      <a:pt x="4561" y="2179"/>
                      <a:pt x="4454" y="2025"/>
                    </a:cubicBezTo>
                    <a:cubicBezTo>
                      <a:pt x="4430" y="1989"/>
                      <a:pt x="4406" y="1965"/>
                      <a:pt x="4370" y="1929"/>
                    </a:cubicBezTo>
                    <a:cubicBezTo>
                      <a:pt x="4275" y="1846"/>
                      <a:pt x="4172" y="1811"/>
                      <a:pt x="4074" y="1811"/>
                    </a:cubicBezTo>
                    <a:cubicBezTo>
                      <a:pt x="3708" y="1811"/>
                      <a:pt x="3406" y="2301"/>
                      <a:pt x="3763" y="2620"/>
                    </a:cubicBezTo>
                    <a:cubicBezTo>
                      <a:pt x="3823" y="2667"/>
                      <a:pt x="3894" y="2703"/>
                      <a:pt x="3977" y="2715"/>
                    </a:cubicBezTo>
                    <a:cubicBezTo>
                      <a:pt x="3965" y="2787"/>
                      <a:pt x="3942" y="2858"/>
                      <a:pt x="3894" y="2906"/>
                    </a:cubicBezTo>
                    <a:cubicBezTo>
                      <a:pt x="3763" y="3088"/>
                      <a:pt x="3251" y="3373"/>
                      <a:pt x="2677" y="3373"/>
                    </a:cubicBezTo>
                    <a:cubicBezTo>
                      <a:pt x="2466" y="3373"/>
                      <a:pt x="2248" y="3335"/>
                      <a:pt x="2037" y="3239"/>
                    </a:cubicBezTo>
                    <a:cubicBezTo>
                      <a:pt x="1251" y="2894"/>
                      <a:pt x="632" y="2013"/>
                      <a:pt x="882" y="1322"/>
                    </a:cubicBezTo>
                    <a:cubicBezTo>
                      <a:pt x="1013" y="977"/>
                      <a:pt x="1215" y="882"/>
                      <a:pt x="1394" y="858"/>
                    </a:cubicBezTo>
                    <a:lnTo>
                      <a:pt x="1394" y="858"/>
                    </a:lnTo>
                    <a:cubicBezTo>
                      <a:pt x="1302" y="1345"/>
                      <a:pt x="1678" y="1754"/>
                      <a:pt x="2130" y="1754"/>
                    </a:cubicBezTo>
                    <a:cubicBezTo>
                      <a:pt x="2208" y="1754"/>
                      <a:pt x="2289" y="1741"/>
                      <a:pt x="2370" y="1715"/>
                    </a:cubicBezTo>
                    <a:cubicBezTo>
                      <a:pt x="2918" y="1536"/>
                      <a:pt x="3072" y="846"/>
                      <a:pt x="2656" y="453"/>
                    </a:cubicBezTo>
                    <a:cubicBezTo>
                      <a:pt x="2478" y="256"/>
                      <a:pt x="2137" y="1"/>
                      <a:pt x="16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9" name="Google Shape;7579;p27"/>
              <p:cNvSpPr/>
              <p:nvPr/>
            </p:nvSpPr>
            <p:spPr>
              <a:xfrm>
                <a:off x="814674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75" y="155"/>
                      <a:pt x="965" y="334"/>
                      <a:pt x="1132" y="536"/>
                    </a:cubicBezTo>
                    <a:cubicBezTo>
                      <a:pt x="1382" y="858"/>
                      <a:pt x="1406" y="1251"/>
                      <a:pt x="1572" y="1584"/>
                    </a:cubicBezTo>
                    <a:cubicBezTo>
                      <a:pt x="1743" y="1902"/>
                      <a:pt x="1675" y="2025"/>
                      <a:pt x="1585" y="2025"/>
                    </a:cubicBezTo>
                    <a:cubicBezTo>
                      <a:pt x="1581" y="2025"/>
                      <a:pt x="1577" y="2025"/>
                      <a:pt x="1572" y="2025"/>
                    </a:cubicBezTo>
                    <a:cubicBezTo>
                      <a:pt x="1492" y="2025"/>
                      <a:pt x="1253" y="1781"/>
                      <a:pt x="931" y="1781"/>
                    </a:cubicBezTo>
                    <a:cubicBezTo>
                      <a:pt x="869" y="1781"/>
                      <a:pt x="805" y="1789"/>
                      <a:pt x="739" y="1810"/>
                    </a:cubicBezTo>
                    <a:cubicBezTo>
                      <a:pt x="763" y="2013"/>
                      <a:pt x="846" y="2191"/>
                      <a:pt x="977" y="2346"/>
                    </a:cubicBezTo>
                    <a:cubicBezTo>
                      <a:pt x="1191" y="2608"/>
                      <a:pt x="1120" y="2667"/>
                      <a:pt x="1013" y="2727"/>
                    </a:cubicBezTo>
                    <a:cubicBezTo>
                      <a:pt x="525" y="2882"/>
                      <a:pt x="144" y="3287"/>
                      <a:pt x="25" y="3799"/>
                    </a:cubicBezTo>
                    <a:cubicBezTo>
                      <a:pt x="1" y="3989"/>
                      <a:pt x="48" y="4180"/>
                      <a:pt x="168" y="4334"/>
                    </a:cubicBezTo>
                    <a:cubicBezTo>
                      <a:pt x="179" y="4370"/>
                      <a:pt x="203" y="4394"/>
                      <a:pt x="239" y="4418"/>
                    </a:cubicBezTo>
                    <a:cubicBezTo>
                      <a:pt x="334" y="4495"/>
                      <a:pt x="434" y="4528"/>
                      <a:pt x="529" y="4528"/>
                    </a:cubicBezTo>
                    <a:cubicBezTo>
                      <a:pt x="887" y="4528"/>
                      <a:pt x="1176" y="4059"/>
                      <a:pt x="846" y="3739"/>
                    </a:cubicBezTo>
                    <a:cubicBezTo>
                      <a:pt x="787" y="3691"/>
                      <a:pt x="715" y="3656"/>
                      <a:pt x="644" y="3644"/>
                    </a:cubicBezTo>
                    <a:cubicBezTo>
                      <a:pt x="644" y="3572"/>
                      <a:pt x="668" y="3501"/>
                      <a:pt x="715" y="3453"/>
                    </a:cubicBezTo>
                    <a:cubicBezTo>
                      <a:pt x="846" y="3270"/>
                      <a:pt x="1359" y="2986"/>
                      <a:pt x="1932" y="2986"/>
                    </a:cubicBezTo>
                    <a:cubicBezTo>
                      <a:pt x="2143" y="2986"/>
                      <a:pt x="2362" y="3024"/>
                      <a:pt x="2573" y="3120"/>
                    </a:cubicBezTo>
                    <a:cubicBezTo>
                      <a:pt x="3370" y="3465"/>
                      <a:pt x="3978" y="4346"/>
                      <a:pt x="3728" y="5037"/>
                    </a:cubicBezTo>
                    <a:cubicBezTo>
                      <a:pt x="3597" y="5382"/>
                      <a:pt x="3394" y="5477"/>
                      <a:pt x="3216" y="5501"/>
                    </a:cubicBezTo>
                    <a:cubicBezTo>
                      <a:pt x="3307" y="5014"/>
                      <a:pt x="2931" y="4605"/>
                      <a:pt x="2480" y="4605"/>
                    </a:cubicBezTo>
                    <a:cubicBezTo>
                      <a:pt x="2401" y="4605"/>
                      <a:pt x="2320" y="4617"/>
                      <a:pt x="2239" y="4644"/>
                    </a:cubicBezTo>
                    <a:cubicBezTo>
                      <a:pt x="1703" y="4823"/>
                      <a:pt x="1549" y="5513"/>
                      <a:pt x="1965" y="5906"/>
                    </a:cubicBezTo>
                    <a:cubicBezTo>
                      <a:pt x="2142" y="6102"/>
                      <a:pt x="2471" y="6362"/>
                      <a:pt x="3000" y="6362"/>
                    </a:cubicBezTo>
                    <a:cubicBezTo>
                      <a:pt x="3114" y="6362"/>
                      <a:pt x="3237" y="6350"/>
                      <a:pt x="3370" y="6323"/>
                    </a:cubicBezTo>
                    <a:cubicBezTo>
                      <a:pt x="4501" y="6096"/>
                      <a:pt x="4609" y="4703"/>
                      <a:pt x="4501" y="3977"/>
                    </a:cubicBezTo>
                    <a:cubicBezTo>
                      <a:pt x="4382" y="3251"/>
                      <a:pt x="3144" y="596"/>
                      <a:pt x="5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0" name="Google Shape;7580;p27"/>
              <p:cNvSpPr/>
              <p:nvPr/>
            </p:nvSpPr>
            <p:spPr>
              <a:xfrm>
                <a:off x="814674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3012" y="1"/>
                    </a:moveTo>
                    <a:cubicBezTo>
                      <a:pt x="2476" y="1"/>
                      <a:pt x="2143" y="256"/>
                      <a:pt x="1965" y="453"/>
                    </a:cubicBezTo>
                    <a:cubicBezTo>
                      <a:pt x="1549" y="846"/>
                      <a:pt x="1703" y="1536"/>
                      <a:pt x="2239" y="1715"/>
                    </a:cubicBezTo>
                    <a:cubicBezTo>
                      <a:pt x="2320" y="1741"/>
                      <a:pt x="2401" y="1754"/>
                      <a:pt x="2480" y="1754"/>
                    </a:cubicBezTo>
                    <a:cubicBezTo>
                      <a:pt x="2931" y="1754"/>
                      <a:pt x="3307" y="1345"/>
                      <a:pt x="3216" y="858"/>
                    </a:cubicBezTo>
                    <a:lnTo>
                      <a:pt x="3216" y="858"/>
                    </a:lnTo>
                    <a:cubicBezTo>
                      <a:pt x="3394" y="882"/>
                      <a:pt x="3597" y="977"/>
                      <a:pt x="3728" y="1322"/>
                    </a:cubicBezTo>
                    <a:cubicBezTo>
                      <a:pt x="3978" y="2013"/>
                      <a:pt x="3370" y="2894"/>
                      <a:pt x="2573" y="3239"/>
                    </a:cubicBezTo>
                    <a:cubicBezTo>
                      <a:pt x="2362" y="3335"/>
                      <a:pt x="2143" y="3373"/>
                      <a:pt x="1932" y="3373"/>
                    </a:cubicBezTo>
                    <a:cubicBezTo>
                      <a:pt x="1359" y="3373"/>
                      <a:pt x="846" y="3088"/>
                      <a:pt x="715" y="2906"/>
                    </a:cubicBezTo>
                    <a:cubicBezTo>
                      <a:pt x="668" y="2858"/>
                      <a:pt x="644" y="2787"/>
                      <a:pt x="644" y="2715"/>
                    </a:cubicBezTo>
                    <a:cubicBezTo>
                      <a:pt x="715" y="2703"/>
                      <a:pt x="787" y="2667"/>
                      <a:pt x="846" y="2620"/>
                    </a:cubicBezTo>
                    <a:cubicBezTo>
                      <a:pt x="1177" y="2289"/>
                      <a:pt x="885" y="1824"/>
                      <a:pt x="525" y="1824"/>
                    </a:cubicBezTo>
                    <a:cubicBezTo>
                      <a:pt x="431" y="1824"/>
                      <a:pt x="333" y="1855"/>
                      <a:pt x="239" y="1929"/>
                    </a:cubicBezTo>
                    <a:cubicBezTo>
                      <a:pt x="203" y="1965"/>
                      <a:pt x="179" y="1989"/>
                      <a:pt x="168" y="2025"/>
                    </a:cubicBezTo>
                    <a:cubicBezTo>
                      <a:pt x="48" y="2179"/>
                      <a:pt x="1" y="2370"/>
                      <a:pt x="25" y="2560"/>
                    </a:cubicBezTo>
                    <a:cubicBezTo>
                      <a:pt x="144" y="3060"/>
                      <a:pt x="525" y="3465"/>
                      <a:pt x="1013" y="3632"/>
                    </a:cubicBezTo>
                    <a:cubicBezTo>
                      <a:pt x="1120" y="3691"/>
                      <a:pt x="1191" y="3751"/>
                      <a:pt x="977" y="4013"/>
                    </a:cubicBezTo>
                    <a:cubicBezTo>
                      <a:pt x="846" y="4168"/>
                      <a:pt x="763" y="4346"/>
                      <a:pt x="739" y="4549"/>
                    </a:cubicBezTo>
                    <a:cubicBezTo>
                      <a:pt x="805" y="4569"/>
                      <a:pt x="869" y="4578"/>
                      <a:pt x="930" y="4578"/>
                    </a:cubicBezTo>
                    <a:cubicBezTo>
                      <a:pt x="1252" y="4578"/>
                      <a:pt x="1492" y="4332"/>
                      <a:pt x="1572" y="4322"/>
                    </a:cubicBezTo>
                    <a:cubicBezTo>
                      <a:pt x="1668" y="4322"/>
                      <a:pt x="1751" y="4441"/>
                      <a:pt x="1572" y="4775"/>
                    </a:cubicBezTo>
                    <a:cubicBezTo>
                      <a:pt x="1406" y="5108"/>
                      <a:pt x="1382" y="5501"/>
                      <a:pt x="1132" y="5811"/>
                    </a:cubicBezTo>
                    <a:cubicBezTo>
                      <a:pt x="965" y="6025"/>
                      <a:pt x="775" y="6204"/>
                      <a:pt x="560" y="6346"/>
                    </a:cubicBezTo>
                    <a:cubicBezTo>
                      <a:pt x="3144" y="5763"/>
                      <a:pt x="4382" y="3108"/>
                      <a:pt x="4501" y="2382"/>
                    </a:cubicBezTo>
                    <a:cubicBezTo>
                      <a:pt x="4609" y="1655"/>
                      <a:pt x="4501" y="262"/>
                      <a:pt x="3370" y="36"/>
                    </a:cubicBezTo>
                    <a:cubicBezTo>
                      <a:pt x="3242" y="12"/>
                      <a:pt x="3123" y="1"/>
                      <a:pt x="30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1" name="Google Shape;7581;p27"/>
              <p:cNvSpPr/>
              <p:nvPr/>
            </p:nvSpPr>
            <p:spPr>
              <a:xfrm>
                <a:off x="8475012" y="3464268"/>
                <a:ext cx="82386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9" extrusionOk="0">
                    <a:moveTo>
                      <a:pt x="1204" y="1"/>
                    </a:moveTo>
                    <a:cubicBezTo>
                      <a:pt x="743" y="1"/>
                      <a:pt x="0" y="440"/>
                      <a:pt x="496" y="1422"/>
                    </a:cubicBezTo>
                    <a:cubicBezTo>
                      <a:pt x="1014" y="2469"/>
                      <a:pt x="2305" y="2518"/>
                      <a:pt x="2542" y="2518"/>
                    </a:cubicBezTo>
                    <a:cubicBezTo>
                      <a:pt x="2566" y="2518"/>
                      <a:pt x="2580" y="2518"/>
                      <a:pt x="2580" y="2518"/>
                    </a:cubicBezTo>
                    <a:cubicBezTo>
                      <a:pt x="2580" y="2518"/>
                      <a:pt x="1365" y="2148"/>
                      <a:pt x="984" y="1327"/>
                    </a:cubicBezTo>
                    <a:cubicBezTo>
                      <a:pt x="901" y="1196"/>
                      <a:pt x="901" y="1041"/>
                      <a:pt x="972" y="910"/>
                    </a:cubicBezTo>
                    <a:lnTo>
                      <a:pt x="972" y="910"/>
                    </a:lnTo>
                    <a:cubicBezTo>
                      <a:pt x="1067" y="971"/>
                      <a:pt x="1160" y="997"/>
                      <a:pt x="1247" y="997"/>
                    </a:cubicBezTo>
                    <a:cubicBezTo>
                      <a:pt x="1701" y="997"/>
                      <a:pt x="1973" y="271"/>
                      <a:pt x="1413" y="41"/>
                    </a:cubicBezTo>
                    <a:cubicBezTo>
                      <a:pt x="1357" y="14"/>
                      <a:pt x="1285" y="1"/>
                      <a:pt x="12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2" name="Google Shape;7582;p27"/>
              <p:cNvSpPr/>
              <p:nvPr/>
            </p:nvSpPr>
            <p:spPr>
              <a:xfrm>
                <a:off x="8475012" y="3629041"/>
                <a:ext cx="82386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8" extrusionOk="0">
                    <a:moveTo>
                      <a:pt x="2542" y="0"/>
                    </a:moveTo>
                    <a:cubicBezTo>
                      <a:pt x="2305" y="0"/>
                      <a:pt x="1014" y="49"/>
                      <a:pt x="496" y="1096"/>
                    </a:cubicBezTo>
                    <a:cubicBezTo>
                      <a:pt x="0" y="2078"/>
                      <a:pt x="743" y="2518"/>
                      <a:pt x="1204" y="2518"/>
                    </a:cubicBezTo>
                    <a:cubicBezTo>
                      <a:pt x="1285" y="2518"/>
                      <a:pt x="1357" y="2504"/>
                      <a:pt x="1413" y="2477"/>
                    </a:cubicBezTo>
                    <a:cubicBezTo>
                      <a:pt x="1520" y="2430"/>
                      <a:pt x="1615" y="2346"/>
                      <a:pt x="1663" y="2239"/>
                    </a:cubicBezTo>
                    <a:cubicBezTo>
                      <a:pt x="1843" y="1889"/>
                      <a:pt x="1563" y="1531"/>
                      <a:pt x="1232" y="1531"/>
                    </a:cubicBezTo>
                    <a:cubicBezTo>
                      <a:pt x="1146" y="1531"/>
                      <a:pt x="1058" y="1555"/>
                      <a:pt x="972" y="1608"/>
                    </a:cubicBezTo>
                    <a:cubicBezTo>
                      <a:pt x="901" y="1477"/>
                      <a:pt x="901" y="1322"/>
                      <a:pt x="984" y="1191"/>
                    </a:cubicBezTo>
                    <a:cubicBezTo>
                      <a:pt x="1365" y="370"/>
                      <a:pt x="2580" y="1"/>
                      <a:pt x="2580" y="1"/>
                    </a:cubicBezTo>
                    <a:cubicBezTo>
                      <a:pt x="2580" y="1"/>
                      <a:pt x="2566" y="0"/>
                      <a:pt x="25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3" name="Google Shape;7583;p27"/>
              <p:cNvSpPr/>
              <p:nvPr/>
            </p:nvSpPr>
            <p:spPr>
              <a:xfrm>
                <a:off x="8691197" y="3629041"/>
                <a:ext cx="82098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8" extrusionOk="0">
                    <a:moveTo>
                      <a:pt x="38" y="0"/>
                    </a:moveTo>
                    <a:cubicBezTo>
                      <a:pt x="14" y="0"/>
                      <a:pt x="1" y="1"/>
                      <a:pt x="1" y="1"/>
                    </a:cubicBezTo>
                    <a:cubicBezTo>
                      <a:pt x="1" y="1"/>
                      <a:pt x="1203" y="370"/>
                      <a:pt x="1596" y="1191"/>
                    </a:cubicBezTo>
                    <a:cubicBezTo>
                      <a:pt x="1667" y="1322"/>
                      <a:pt x="1667" y="1477"/>
                      <a:pt x="1608" y="1608"/>
                    </a:cubicBezTo>
                    <a:cubicBezTo>
                      <a:pt x="1513" y="1550"/>
                      <a:pt x="1420" y="1525"/>
                      <a:pt x="1334" y="1525"/>
                    </a:cubicBezTo>
                    <a:cubicBezTo>
                      <a:pt x="872" y="1525"/>
                      <a:pt x="604" y="2246"/>
                      <a:pt x="1156" y="2477"/>
                    </a:cubicBezTo>
                    <a:cubicBezTo>
                      <a:pt x="1211" y="2504"/>
                      <a:pt x="1283" y="2518"/>
                      <a:pt x="1364" y="2518"/>
                    </a:cubicBezTo>
                    <a:cubicBezTo>
                      <a:pt x="1825" y="2518"/>
                      <a:pt x="2570" y="2078"/>
                      <a:pt x="2084" y="1096"/>
                    </a:cubicBezTo>
                    <a:cubicBezTo>
                      <a:pt x="1555" y="49"/>
                      <a:pt x="273" y="0"/>
                      <a:pt x="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4" name="Google Shape;7584;p27"/>
              <p:cNvSpPr/>
              <p:nvPr/>
            </p:nvSpPr>
            <p:spPr>
              <a:xfrm>
                <a:off x="8691197" y="3464268"/>
                <a:ext cx="82098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9" extrusionOk="0">
                    <a:moveTo>
                      <a:pt x="1364" y="1"/>
                    </a:moveTo>
                    <a:cubicBezTo>
                      <a:pt x="1283" y="1"/>
                      <a:pt x="1211" y="14"/>
                      <a:pt x="1156" y="41"/>
                    </a:cubicBezTo>
                    <a:cubicBezTo>
                      <a:pt x="595" y="271"/>
                      <a:pt x="867" y="997"/>
                      <a:pt x="1329" y="997"/>
                    </a:cubicBezTo>
                    <a:cubicBezTo>
                      <a:pt x="1416" y="997"/>
                      <a:pt x="1511" y="971"/>
                      <a:pt x="1608" y="910"/>
                    </a:cubicBezTo>
                    <a:lnTo>
                      <a:pt x="1608" y="910"/>
                    </a:lnTo>
                    <a:cubicBezTo>
                      <a:pt x="1667" y="1041"/>
                      <a:pt x="1667" y="1196"/>
                      <a:pt x="1596" y="1327"/>
                    </a:cubicBezTo>
                    <a:cubicBezTo>
                      <a:pt x="1203" y="2148"/>
                      <a:pt x="1" y="2518"/>
                      <a:pt x="1" y="2518"/>
                    </a:cubicBezTo>
                    <a:cubicBezTo>
                      <a:pt x="1" y="2518"/>
                      <a:pt x="14" y="2518"/>
                      <a:pt x="38" y="2518"/>
                    </a:cubicBezTo>
                    <a:cubicBezTo>
                      <a:pt x="273" y="2518"/>
                      <a:pt x="1555" y="2469"/>
                      <a:pt x="2084" y="1422"/>
                    </a:cubicBezTo>
                    <a:cubicBezTo>
                      <a:pt x="2570" y="440"/>
                      <a:pt x="1825" y="1"/>
                      <a:pt x="13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5" name="Google Shape;7585;p27"/>
              <p:cNvSpPr/>
              <p:nvPr/>
            </p:nvSpPr>
            <p:spPr>
              <a:xfrm>
                <a:off x="9064938" y="3527527"/>
                <a:ext cx="59714" cy="116011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3633" extrusionOk="0">
                    <a:moveTo>
                      <a:pt x="1810" y="1"/>
                    </a:moveTo>
                    <a:cubicBezTo>
                      <a:pt x="810" y="1"/>
                      <a:pt x="0" y="822"/>
                      <a:pt x="0" y="1822"/>
                    </a:cubicBezTo>
                    <a:cubicBezTo>
                      <a:pt x="0" y="2823"/>
                      <a:pt x="810" y="3632"/>
                      <a:pt x="1810" y="3632"/>
                    </a:cubicBezTo>
                    <a:lnTo>
                      <a:pt x="1870" y="3632"/>
                    </a:lnTo>
                    <a:lnTo>
                      <a:pt x="1870" y="3287"/>
                    </a:lnTo>
                    <a:lnTo>
                      <a:pt x="1810" y="3287"/>
                    </a:lnTo>
                    <a:cubicBezTo>
                      <a:pt x="1001" y="3287"/>
                      <a:pt x="346" y="2632"/>
                      <a:pt x="346" y="1822"/>
                    </a:cubicBezTo>
                    <a:cubicBezTo>
                      <a:pt x="346" y="1013"/>
                      <a:pt x="1001" y="358"/>
                      <a:pt x="1810" y="358"/>
                    </a:cubicBezTo>
                    <a:lnTo>
                      <a:pt x="1870" y="35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6" name="Google Shape;7586;p27"/>
              <p:cNvSpPr/>
              <p:nvPr/>
            </p:nvSpPr>
            <p:spPr>
              <a:xfrm>
                <a:off x="8125860" y="3527910"/>
                <a:ext cx="60097" cy="115628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3621" extrusionOk="0">
                    <a:moveTo>
                      <a:pt x="81" y="1"/>
                    </a:moveTo>
                    <a:cubicBezTo>
                      <a:pt x="74" y="1"/>
                      <a:pt x="67" y="1"/>
                      <a:pt x="60" y="1"/>
                    </a:cubicBezTo>
                    <a:lnTo>
                      <a:pt x="0" y="1"/>
                    </a:lnTo>
                    <a:lnTo>
                      <a:pt x="0" y="346"/>
                    </a:lnTo>
                    <a:lnTo>
                      <a:pt x="60" y="346"/>
                    </a:lnTo>
                    <a:cubicBezTo>
                      <a:pt x="857" y="370"/>
                      <a:pt x="1476" y="1025"/>
                      <a:pt x="1476" y="1810"/>
                    </a:cubicBezTo>
                    <a:cubicBezTo>
                      <a:pt x="1476" y="2596"/>
                      <a:pt x="857" y="3251"/>
                      <a:pt x="60" y="3275"/>
                    </a:cubicBezTo>
                    <a:lnTo>
                      <a:pt x="0" y="3275"/>
                    </a:lnTo>
                    <a:lnTo>
                      <a:pt x="0" y="3620"/>
                    </a:lnTo>
                    <a:lnTo>
                      <a:pt x="60" y="3620"/>
                    </a:lnTo>
                    <a:cubicBezTo>
                      <a:pt x="67" y="3620"/>
                      <a:pt x="74" y="3620"/>
                      <a:pt x="81" y="3620"/>
                    </a:cubicBezTo>
                    <a:cubicBezTo>
                      <a:pt x="1071" y="3620"/>
                      <a:pt x="1881" y="2803"/>
                      <a:pt x="1881" y="1810"/>
                    </a:cubicBezTo>
                    <a:cubicBezTo>
                      <a:pt x="1881" y="817"/>
                      <a:pt x="1071" y="1"/>
                      <a:pt x="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7" name="Google Shape;7587;p27"/>
              <p:cNvSpPr/>
              <p:nvPr/>
            </p:nvSpPr>
            <p:spPr>
              <a:xfrm>
                <a:off x="8882442" y="3089154"/>
                <a:ext cx="242208" cy="242240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86" extrusionOk="0">
                    <a:moveTo>
                      <a:pt x="0" y="1"/>
                    </a:moveTo>
                    <a:cubicBezTo>
                      <a:pt x="0" y="4192"/>
                      <a:pt x="3394" y="7573"/>
                      <a:pt x="7573" y="7585"/>
                    </a:cubicBezTo>
                    <a:lnTo>
                      <a:pt x="7585" y="7585"/>
                    </a:lnTo>
                    <a:lnTo>
                      <a:pt x="7585" y="6526"/>
                    </a:lnTo>
                    <a:lnTo>
                      <a:pt x="7573" y="6526"/>
                    </a:lnTo>
                    <a:cubicBezTo>
                      <a:pt x="3977" y="6526"/>
                      <a:pt x="1060" y="3609"/>
                      <a:pt x="10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8" name="Google Shape;7588;p27"/>
              <p:cNvSpPr/>
              <p:nvPr/>
            </p:nvSpPr>
            <p:spPr>
              <a:xfrm>
                <a:off x="8882442" y="3849952"/>
                <a:ext cx="242208" cy="238408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466" extrusionOk="0">
                    <a:moveTo>
                      <a:pt x="7573" y="0"/>
                    </a:moveTo>
                    <a:cubicBezTo>
                      <a:pt x="3441" y="12"/>
                      <a:pt x="72" y="3322"/>
                      <a:pt x="0" y="7465"/>
                    </a:cubicBezTo>
                    <a:lnTo>
                      <a:pt x="1060" y="7454"/>
                    </a:lnTo>
                    <a:cubicBezTo>
                      <a:pt x="1132" y="3906"/>
                      <a:pt x="4025" y="1060"/>
                      <a:pt x="7573" y="1060"/>
                    </a:cubicBezTo>
                    <a:lnTo>
                      <a:pt x="7585" y="1060"/>
                    </a:lnTo>
                    <a:lnTo>
                      <a:pt x="75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9" name="Google Shape;7589;p27"/>
              <p:cNvSpPr/>
              <p:nvPr/>
            </p:nvSpPr>
            <p:spPr>
              <a:xfrm>
                <a:off x="8125860" y="3089538"/>
                <a:ext cx="242208" cy="241857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74" extrusionOk="0">
                    <a:moveTo>
                      <a:pt x="6525" y="1"/>
                    </a:moveTo>
                    <a:cubicBezTo>
                      <a:pt x="6513" y="3597"/>
                      <a:pt x="3608" y="6514"/>
                      <a:pt x="0" y="6514"/>
                    </a:cubicBezTo>
                    <a:lnTo>
                      <a:pt x="0" y="7573"/>
                    </a:lnTo>
                    <a:cubicBezTo>
                      <a:pt x="4179" y="7561"/>
                      <a:pt x="7572" y="4180"/>
                      <a:pt x="75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0" name="Google Shape;7590;p27"/>
              <p:cNvSpPr/>
              <p:nvPr/>
            </p:nvSpPr>
            <p:spPr>
              <a:xfrm>
                <a:off x="8125860" y="3849952"/>
                <a:ext cx="241825" cy="23802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7454" extrusionOk="0">
                    <a:moveTo>
                      <a:pt x="0" y="0"/>
                    </a:moveTo>
                    <a:lnTo>
                      <a:pt x="0" y="1060"/>
                    </a:lnTo>
                    <a:cubicBezTo>
                      <a:pt x="3548" y="1060"/>
                      <a:pt x="6441" y="3906"/>
                      <a:pt x="6513" y="7454"/>
                    </a:cubicBezTo>
                    <a:lnTo>
                      <a:pt x="7572" y="7454"/>
                    </a:lnTo>
                    <a:cubicBezTo>
                      <a:pt x="7501" y="3322"/>
                      <a:pt x="413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1" name="Google Shape;7591;p27"/>
              <p:cNvSpPr/>
              <p:nvPr/>
            </p:nvSpPr>
            <p:spPr>
              <a:xfrm>
                <a:off x="8664980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1743" y="1"/>
                    </a:moveTo>
                    <a:cubicBezTo>
                      <a:pt x="1574" y="1"/>
                      <a:pt x="1378" y="47"/>
                      <a:pt x="1155" y="159"/>
                    </a:cubicBezTo>
                    <a:cubicBezTo>
                      <a:pt x="0" y="742"/>
                      <a:pt x="48" y="2243"/>
                      <a:pt x="48" y="2243"/>
                    </a:cubicBezTo>
                    <a:cubicBezTo>
                      <a:pt x="48" y="2243"/>
                      <a:pt x="417" y="1040"/>
                      <a:pt x="1250" y="647"/>
                    </a:cubicBezTo>
                    <a:cubicBezTo>
                      <a:pt x="1321" y="609"/>
                      <a:pt x="1399" y="587"/>
                      <a:pt x="1476" y="587"/>
                    </a:cubicBezTo>
                    <a:cubicBezTo>
                      <a:pt x="1542" y="587"/>
                      <a:pt x="1607" y="603"/>
                      <a:pt x="1667" y="635"/>
                    </a:cubicBezTo>
                    <a:cubicBezTo>
                      <a:pt x="1450" y="990"/>
                      <a:pt x="1723" y="1394"/>
                      <a:pt x="2073" y="1394"/>
                    </a:cubicBezTo>
                    <a:cubicBezTo>
                      <a:pt x="2146" y="1394"/>
                      <a:pt x="2222" y="1377"/>
                      <a:pt x="2298" y="1338"/>
                    </a:cubicBezTo>
                    <a:cubicBezTo>
                      <a:pt x="2405" y="1290"/>
                      <a:pt x="2488" y="1195"/>
                      <a:pt x="2524" y="1088"/>
                    </a:cubicBezTo>
                    <a:cubicBezTo>
                      <a:pt x="2677" y="791"/>
                      <a:pt x="2438" y="1"/>
                      <a:pt x="17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2" name="Google Shape;7592;p27"/>
              <p:cNvSpPr/>
              <p:nvPr/>
            </p:nvSpPr>
            <p:spPr>
              <a:xfrm>
                <a:off x="8498866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937" y="1"/>
                    </a:moveTo>
                    <a:cubicBezTo>
                      <a:pt x="233" y="1"/>
                      <a:pt x="1" y="791"/>
                      <a:pt x="154" y="1088"/>
                    </a:cubicBezTo>
                    <a:cubicBezTo>
                      <a:pt x="245" y="1297"/>
                      <a:pt x="409" y="1383"/>
                      <a:pt x="575" y="1383"/>
                    </a:cubicBezTo>
                    <a:cubicBezTo>
                      <a:pt x="909" y="1383"/>
                      <a:pt x="1250" y="1033"/>
                      <a:pt x="1011" y="635"/>
                    </a:cubicBezTo>
                    <a:cubicBezTo>
                      <a:pt x="1071" y="603"/>
                      <a:pt x="1136" y="587"/>
                      <a:pt x="1202" y="587"/>
                    </a:cubicBezTo>
                    <a:cubicBezTo>
                      <a:pt x="1279" y="587"/>
                      <a:pt x="1357" y="609"/>
                      <a:pt x="1428" y="647"/>
                    </a:cubicBezTo>
                    <a:cubicBezTo>
                      <a:pt x="2261" y="1040"/>
                      <a:pt x="2630" y="2243"/>
                      <a:pt x="2630" y="2243"/>
                    </a:cubicBezTo>
                    <a:cubicBezTo>
                      <a:pt x="2630" y="2243"/>
                      <a:pt x="2678" y="742"/>
                      <a:pt x="1535" y="159"/>
                    </a:cubicBezTo>
                    <a:cubicBezTo>
                      <a:pt x="1307" y="47"/>
                      <a:pt x="1108" y="1"/>
                      <a:pt x="9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3" name="Google Shape;7593;p27"/>
              <p:cNvSpPr/>
              <p:nvPr/>
            </p:nvSpPr>
            <p:spPr>
              <a:xfrm>
                <a:off x="8498866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2630" y="1"/>
                    </a:moveTo>
                    <a:cubicBezTo>
                      <a:pt x="2630" y="1"/>
                      <a:pt x="2261" y="1203"/>
                      <a:pt x="1428" y="1596"/>
                    </a:cubicBezTo>
                    <a:cubicBezTo>
                      <a:pt x="1362" y="1632"/>
                      <a:pt x="1291" y="1650"/>
                      <a:pt x="1219" y="1650"/>
                    </a:cubicBezTo>
                    <a:cubicBezTo>
                      <a:pt x="1148" y="1650"/>
                      <a:pt x="1077" y="1632"/>
                      <a:pt x="1011" y="1596"/>
                    </a:cubicBezTo>
                    <a:cubicBezTo>
                      <a:pt x="1249" y="1207"/>
                      <a:pt x="910" y="860"/>
                      <a:pt x="576" y="860"/>
                    </a:cubicBezTo>
                    <a:cubicBezTo>
                      <a:pt x="410" y="860"/>
                      <a:pt x="245" y="946"/>
                      <a:pt x="154" y="1155"/>
                    </a:cubicBezTo>
                    <a:cubicBezTo>
                      <a:pt x="1" y="1452"/>
                      <a:pt x="233" y="2242"/>
                      <a:pt x="937" y="2242"/>
                    </a:cubicBezTo>
                    <a:cubicBezTo>
                      <a:pt x="1108" y="2242"/>
                      <a:pt x="1307" y="2196"/>
                      <a:pt x="1535" y="2084"/>
                    </a:cubicBezTo>
                    <a:cubicBezTo>
                      <a:pt x="2678" y="1501"/>
                      <a:pt x="2630" y="1"/>
                      <a:pt x="26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4" name="Google Shape;7594;p27"/>
              <p:cNvSpPr/>
              <p:nvPr/>
            </p:nvSpPr>
            <p:spPr>
              <a:xfrm>
                <a:off x="8664980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48" y="1"/>
                    </a:moveTo>
                    <a:cubicBezTo>
                      <a:pt x="48" y="1"/>
                      <a:pt x="0" y="1501"/>
                      <a:pt x="1155" y="2084"/>
                    </a:cubicBezTo>
                    <a:cubicBezTo>
                      <a:pt x="1378" y="2196"/>
                      <a:pt x="1574" y="2242"/>
                      <a:pt x="1743" y="2242"/>
                    </a:cubicBezTo>
                    <a:cubicBezTo>
                      <a:pt x="2438" y="2242"/>
                      <a:pt x="2677" y="1452"/>
                      <a:pt x="2524" y="1155"/>
                    </a:cubicBezTo>
                    <a:cubicBezTo>
                      <a:pt x="2488" y="1048"/>
                      <a:pt x="2405" y="953"/>
                      <a:pt x="2298" y="905"/>
                    </a:cubicBezTo>
                    <a:cubicBezTo>
                      <a:pt x="2222" y="866"/>
                      <a:pt x="2146" y="849"/>
                      <a:pt x="2073" y="849"/>
                    </a:cubicBezTo>
                    <a:cubicBezTo>
                      <a:pt x="1723" y="849"/>
                      <a:pt x="1450" y="1251"/>
                      <a:pt x="1667" y="1596"/>
                    </a:cubicBezTo>
                    <a:cubicBezTo>
                      <a:pt x="1601" y="1632"/>
                      <a:pt x="1530" y="1650"/>
                      <a:pt x="1459" y="1650"/>
                    </a:cubicBezTo>
                    <a:cubicBezTo>
                      <a:pt x="1387" y="1650"/>
                      <a:pt x="1316" y="1632"/>
                      <a:pt x="1250" y="1596"/>
                    </a:cubicBezTo>
                    <a:cubicBezTo>
                      <a:pt x="417" y="120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95" name="Google Shape;7595;p27"/>
          <p:cNvGrpSpPr/>
          <p:nvPr/>
        </p:nvGrpSpPr>
        <p:grpSpPr>
          <a:xfrm>
            <a:off x="-3747" y="1032522"/>
            <a:ext cx="1040215" cy="1032755"/>
            <a:chOff x="7071248" y="-2316"/>
            <a:chExt cx="1040215" cy="1032755"/>
          </a:xfrm>
        </p:grpSpPr>
        <p:sp>
          <p:nvSpPr>
            <p:cNvPr id="7596" name="Google Shape;7596;p27"/>
            <p:cNvSpPr/>
            <p:nvPr/>
          </p:nvSpPr>
          <p:spPr>
            <a:xfrm>
              <a:off x="7078816" y="-2316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97" name="Google Shape;7597;p27"/>
            <p:cNvGrpSpPr/>
            <p:nvPr/>
          </p:nvGrpSpPr>
          <p:grpSpPr>
            <a:xfrm>
              <a:off x="7071248" y="5590"/>
              <a:ext cx="1040215" cy="1016943"/>
              <a:chOff x="1924925" y="1759875"/>
              <a:chExt cx="1428475" cy="1396325"/>
            </a:xfrm>
          </p:grpSpPr>
          <p:sp>
            <p:nvSpPr>
              <p:cNvPr id="7598" name="Google Shape;7598;p27"/>
              <p:cNvSpPr/>
              <p:nvPr/>
            </p:nvSpPr>
            <p:spPr>
              <a:xfrm>
                <a:off x="2620550" y="2697200"/>
                <a:ext cx="37225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36" extrusionOk="0">
                    <a:moveTo>
                      <a:pt x="739" y="500"/>
                    </a:moveTo>
                    <a:cubicBezTo>
                      <a:pt x="798" y="572"/>
                      <a:pt x="858" y="631"/>
                      <a:pt x="917" y="691"/>
                    </a:cubicBezTo>
                    <a:lnTo>
                      <a:pt x="977" y="738"/>
                    </a:lnTo>
                    <a:cubicBezTo>
                      <a:pt x="894" y="822"/>
                      <a:pt x="810" y="893"/>
                      <a:pt x="739" y="976"/>
                    </a:cubicBezTo>
                    <a:cubicBezTo>
                      <a:pt x="667" y="893"/>
                      <a:pt x="596" y="822"/>
                      <a:pt x="513" y="738"/>
                    </a:cubicBezTo>
                    <a:lnTo>
                      <a:pt x="572" y="691"/>
                    </a:lnTo>
                    <a:cubicBezTo>
                      <a:pt x="632" y="631"/>
                      <a:pt x="679" y="572"/>
                      <a:pt x="739" y="500"/>
                    </a:cubicBezTo>
                    <a:close/>
                    <a:moveTo>
                      <a:pt x="739" y="0"/>
                    </a:moveTo>
                    <a:lnTo>
                      <a:pt x="608" y="143"/>
                    </a:lnTo>
                    <a:cubicBezTo>
                      <a:pt x="513" y="262"/>
                      <a:pt x="429" y="357"/>
                      <a:pt x="334" y="452"/>
                    </a:cubicBezTo>
                    <a:cubicBezTo>
                      <a:pt x="274" y="512"/>
                      <a:pt x="203" y="572"/>
                      <a:pt x="144" y="619"/>
                    </a:cubicBezTo>
                    <a:lnTo>
                      <a:pt x="1" y="762"/>
                    </a:lnTo>
                    <a:lnTo>
                      <a:pt x="167" y="881"/>
                    </a:lnTo>
                    <a:cubicBezTo>
                      <a:pt x="334" y="1012"/>
                      <a:pt x="489" y="1167"/>
                      <a:pt x="608" y="1345"/>
                    </a:cubicBezTo>
                    <a:lnTo>
                      <a:pt x="739" y="1536"/>
                    </a:lnTo>
                    <a:lnTo>
                      <a:pt x="882" y="1345"/>
                    </a:lnTo>
                    <a:cubicBezTo>
                      <a:pt x="1001" y="1167"/>
                      <a:pt x="1156" y="1012"/>
                      <a:pt x="1322" y="881"/>
                    </a:cubicBezTo>
                    <a:lnTo>
                      <a:pt x="1489" y="762"/>
                    </a:lnTo>
                    <a:lnTo>
                      <a:pt x="1334" y="619"/>
                    </a:lnTo>
                    <a:cubicBezTo>
                      <a:pt x="1275" y="572"/>
                      <a:pt x="1215" y="512"/>
                      <a:pt x="1156" y="452"/>
                    </a:cubicBezTo>
                    <a:cubicBezTo>
                      <a:pt x="1060" y="357"/>
                      <a:pt x="965" y="262"/>
                      <a:pt x="870" y="143"/>
                    </a:cubicBez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9" name="Google Shape;7599;p27"/>
              <p:cNvSpPr/>
              <p:nvPr/>
            </p:nvSpPr>
            <p:spPr>
              <a:xfrm>
                <a:off x="2608950" y="2890375"/>
                <a:ext cx="604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70" extrusionOk="0">
                    <a:moveTo>
                      <a:pt x="1203" y="488"/>
                    </a:moveTo>
                    <a:lnTo>
                      <a:pt x="1822" y="1131"/>
                    </a:lnTo>
                    <a:cubicBezTo>
                      <a:pt x="1608" y="1226"/>
                      <a:pt x="1405" y="1346"/>
                      <a:pt x="1203" y="1477"/>
                    </a:cubicBezTo>
                    <a:cubicBezTo>
                      <a:pt x="1012" y="1346"/>
                      <a:pt x="810" y="1226"/>
                      <a:pt x="596" y="1131"/>
                    </a:cubicBezTo>
                    <a:lnTo>
                      <a:pt x="1203" y="488"/>
                    </a:lnTo>
                    <a:close/>
                    <a:moveTo>
                      <a:pt x="1203" y="0"/>
                    </a:moveTo>
                    <a:lnTo>
                      <a:pt x="0" y="1250"/>
                    </a:lnTo>
                    <a:lnTo>
                      <a:pt x="238" y="1346"/>
                    </a:lnTo>
                    <a:cubicBezTo>
                      <a:pt x="548" y="1465"/>
                      <a:pt x="846" y="1619"/>
                      <a:pt x="1108" y="1810"/>
                    </a:cubicBezTo>
                    <a:lnTo>
                      <a:pt x="1203" y="1869"/>
                    </a:lnTo>
                    <a:lnTo>
                      <a:pt x="1298" y="1810"/>
                    </a:lnTo>
                    <a:cubicBezTo>
                      <a:pt x="1572" y="1619"/>
                      <a:pt x="1870" y="1465"/>
                      <a:pt x="2167" y="1346"/>
                    </a:cubicBezTo>
                    <a:lnTo>
                      <a:pt x="2417" y="1250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0" name="Google Shape;7600;p27"/>
              <p:cNvSpPr/>
              <p:nvPr/>
            </p:nvSpPr>
            <p:spPr>
              <a:xfrm>
                <a:off x="2620550" y="2180450"/>
                <a:ext cx="372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49" extrusionOk="0">
                    <a:moveTo>
                      <a:pt x="739" y="572"/>
                    </a:moveTo>
                    <a:cubicBezTo>
                      <a:pt x="810" y="656"/>
                      <a:pt x="894" y="727"/>
                      <a:pt x="977" y="799"/>
                    </a:cubicBezTo>
                    <a:lnTo>
                      <a:pt x="917" y="858"/>
                    </a:lnTo>
                    <a:cubicBezTo>
                      <a:pt x="858" y="918"/>
                      <a:pt x="798" y="977"/>
                      <a:pt x="739" y="1037"/>
                    </a:cubicBezTo>
                    <a:cubicBezTo>
                      <a:pt x="679" y="977"/>
                      <a:pt x="632" y="918"/>
                      <a:pt x="572" y="858"/>
                    </a:cubicBezTo>
                    <a:cubicBezTo>
                      <a:pt x="548" y="834"/>
                      <a:pt x="536" y="822"/>
                      <a:pt x="513" y="799"/>
                    </a:cubicBezTo>
                    <a:cubicBezTo>
                      <a:pt x="596" y="727"/>
                      <a:pt x="667" y="644"/>
                      <a:pt x="739" y="572"/>
                    </a:cubicBezTo>
                    <a:close/>
                    <a:moveTo>
                      <a:pt x="751" y="1"/>
                    </a:moveTo>
                    <a:lnTo>
                      <a:pt x="608" y="191"/>
                    </a:lnTo>
                    <a:cubicBezTo>
                      <a:pt x="489" y="370"/>
                      <a:pt x="334" y="525"/>
                      <a:pt x="167" y="656"/>
                    </a:cubicBezTo>
                    <a:lnTo>
                      <a:pt x="1" y="787"/>
                    </a:lnTo>
                    <a:lnTo>
                      <a:pt x="144" y="918"/>
                    </a:lnTo>
                    <a:cubicBezTo>
                      <a:pt x="215" y="977"/>
                      <a:pt x="274" y="1025"/>
                      <a:pt x="334" y="1084"/>
                    </a:cubicBezTo>
                    <a:cubicBezTo>
                      <a:pt x="429" y="1191"/>
                      <a:pt x="525" y="1287"/>
                      <a:pt x="620" y="1394"/>
                    </a:cubicBezTo>
                    <a:lnTo>
                      <a:pt x="739" y="1549"/>
                    </a:lnTo>
                    <a:lnTo>
                      <a:pt x="870" y="1394"/>
                    </a:lnTo>
                    <a:cubicBezTo>
                      <a:pt x="965" y="1287"/>
                      <a:pt x="1060" y="1180"/>
                      <a:pt x="1156" y="1084"/>
                    </a:cubicBezTo>
                    <a:cubicBezTo>
                      <a:pt x="1215" y="1025"/>
                      <a:pt x="1275" y="977"/>
                      <a:pt x="1334" y="918"/>
                    </a:cubicBezTo>
                    <a:lnTo>
                      <a:pt x="1489" y="787"/>
                    </a:lnTo>
                    <a:lnTo>
                      <a:pt x="1334" y="656"/>
                    </a:lnTo>
                    <a:cubicBezTo>
                      <a:pt x="1156" y="525"/>
                      <a:pt x="1013" y="370"/>
                      <a:pt x="882" y="191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1" name="Google Shape;7601;p27"/>
              <p:cNvSpPr/>
              <p:nvPr/>
            </p:nvSpPr>
            <p:spPr>
              <a:xfrm>
                <a:off x="2575000" y="2379875"/>
                <a:ext cx="128625" cy="15630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6252" extrusionOk="0">
                    <a:moveTo>
                      <a:pt x="2561" y="989"/>
                    </a:moveTo>
                    <a:cubicBezTo>
                      <a:pt x="2847" y="1596"/>
                      <a:pt x="3239" y="2132"/>
                      <a:pt x="3740" y="2561"/>
                    </a:cubicBezTo>
                    <a:cubicBezTo>
                      <a:pt x="3966" y="2775"/>
                      <a:pt x="4204" y="2966"/>
                      <a:pt x="4466" y="3120"/>
                    </a:cubicBezTo>
                    <a:cubicBezTo>
                      <a:pt x="4216" y="3287"/>
                      <a:pt x="3978" y="3466"/>
                      <a:pt x="3751" y="3680"/>
                    </a:cubicBezTo>
                    <a:cubicBezTo>
                      <a:pt x="3251" y="4109"/>
                      <a:pt x="2847" y="4644"/>
                      <a:pt x="2561" y="5252"/>
                    </a:cubicBezTo>
                    <a:cubicBezTo>
                      <a:pt x="2287" y="4656"/>
                      <a:pt x="1894" y="4121"/>
                      <a:pt x="1394" y="3692"/>
                    </a:cubicBezTo>
                    <a:cubicBezTo>
                      <a:pt x="1170" y="3480"/>
                      <a:pt x="935" y="3292"/>
                      <a:pt x="677" y="3126"/>
                    </a:cubicBezTo>
                    <a:lnTo>
                      <a:pt x="677" y="3126"/>
                    </a:lnTo>
                    <a:cubicBezTo>
                      <a:pt x="924" y="2961"/>
                      <a:pt x="1158" y="2773"/>
                      <a:pt x="1370" y="2573"/>
                    </a:cubicBezTo>
                    <a:cubicBezTo>
                      <a:pt x="1882" y="2144"/>
                      <a:pt x="2287" y="1596"/>
                      <a:pt x="2561" y="989"/>
                    </a:cubicBezTo>
                    <a:close/>
                    <a:moveTo>
                      <a:pt x="2573" y="1"/>
                    </a:moveTo>
                    <a:lnTo>
                      <a:pt x="2418" y="477"/>
                    </a:lnTo>
                    <a:cubicBezTo>
                      <a:pt x="2168" y="1192"/>
                      <a:pt x="1739" y="1835"/>
                      <a:pt x="1156" y="2323"/>
                    </a:cubicBezTo>
                    <a:cubicBezTo>
                      <a:pt x="894" y="2573"/>
                      <a:pt x="596" y="2799"/>
                      <a:pt x="263" y="2978"/>
                    </a:cubicBezTo>
                    <a:lnTo>
                      <a:pt x="1" y="3132"/>
                    </a:lnTo>
                    <a:lnTo>
                      <a:pt x="263" y="3275"/>
                    </a:lnTo>
                    <a:cubicBezTo>
                      <a:pt x="596" y="3454"/>
                      <a:pt x="894" y="3680"/>
                      <a:pt x="1156" y="3942"/>
                    </a:cubicBezTo>
                    <a:cubicBezTo>
                      <a:pt x="1739" y="4430"/>
                      <a:pt x="2168" y="5061"/>
                      <a:pt x="2406" y="5775"/>
                    </a:cubicBezTo>
                    <a:lnTo>
                      <a:pt x="2561" y="6252"/>
                    </a:lnTo>
                    <a:lnTo>
                      <a:pt x="2728" y="5775"/>
                    </a:lnTo>
                    <a:cubicBezTo>
                      <a:pt x="2978" y="5061"/>
                      <a:pt x="3406" y="4418"/>
                      <a:pt x="3990" y="3930"/>
                    </a:cubicBezTo>
                    <a:cubicBezTo>
                      <a:pt x="4252" y="3668"/>
                      <a:pt x="4561" y="3454"/>
                      <a:pt x="4883" y="3275"/>
                    </a:cubicBezTo>
                    <a:lnTo>
                      <a:pt x="5144" y="3132"/>
                    </a:lnTo>
                    <a:lnTo>
                      <a:pt x="4883" y="2978"/>
                    </a:lnTo>
                    <a:cubicBezTo>
                      <a:pt x="4549" y="2799"/>
                      <a:pt x="4252" y="2573"/>
                      <a:pt x="3978" y="2311"/>
                    </a:cubicBezTo>
                    <a:cubicBezTo>
                      <a:pt x="3406" y="1823"/>
                      <a:pt x="2978" y="1192"/>
                      <a:pt x="2739" y="477"/>
                    </a:cubicBez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2" name="Google Shape;7602;p27"/>
              <p:cNvSpPr/>
              <p:nvPr/>
            </p:nvSpPr>
            <p:spPr>
              <a:xfrm>
                <a:off x="3072700" y="2429000"/>
                <a:ext cx="45550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2347" extrusionOk="0">
                    <a:moveTo>
                      <a:pt x="1084" y="584"/>
                    </a:moveTo>
                    <a:cubicBezTo>
                      <a:pt x="1179" y="786"/>
                      <a:pt x="1286" y="989"/>
                      <a:pt x="1417" y="1167"/>
                    </a:cubicBezTo>
                    <a:cubicBezTo>
                      <a:pt x="1286" y="1358"/>
                      <a:pt x="1179" y="1548"/>
                      <a:pt x="1084" y="1751"/>
                    </a:cubicBezTo>
                    <a:lnTo>
                      <a:pt x="476" y="1167"/>
                    </a:lnTo>
                    <a:lnTo>
                      <a:pt x="1084" y="584"/>
                    </a:lnTo>
                    <a:close/>
                    <a:moveTo>
                      <a:pt x="1215" y="0"/>
                    </a:moveTo>
                    <a:lnTo>
                      <a:pt x="0" y="1167"/>
                    </a:lnTo>
                    <a:lnTo>
                      <a:pt x="1215" y="2346"/>
                    </a:lnTo>
                    <a:lnTo>
                      <a:pt x="1310" y="2108"/>
                    </a:lnTo>
                    <a:cubicBezTo>
                      <a:pt x="1417" y="1810"/>
                      <a:pt x="1572" y="1524"/>
                      <a:pt x="1750" y="1263"/>
                    </a:cubicBezTo>
                    <a:lnTo>
                      <a:pt x="1822" y="1167"/>
                    </a:lnTo>
                    <a:lnTo>
                      <a:pt x="1750" y="1072"/>
                    </a:lnTo>
                    <a:cubicBezTo>
                      <a:pt x="1572" y="810"/>
                      <a:pt x="1417" y="536"/>
                      <a:pt x="1310" y="239"/>
                    </a:cubicBezTo>
                    <a:lnTo>
                      <a:pt x="1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3" name="Google Shape;7603;p27"/>
              <p:cNvSpPr/>
              <p:nvPr/>
            </p:nvSpPr>
            <p:spPr>
              <a:xfrm>
                <a:off x="2608950" y="1978950"/>
                <a:ext cx="604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82" extrusionOk="0">
                    <a:moveTo>
                      <a:pt x="1203" y="405"/>
                    </a:moveTo>
                    <a:cubicBezTo>
                      <a:pt x="1405" y="536"/>
                      <a:pt x="1608" y="655"/>
                      <a:pt x="1822" y="750"/>
                    </a:cubicBezTo>
                    <a:lnTo>
                      <a:pt x="1203" y="1393"/>
                    </a:lnTo>
                    <a:lnTo>
                      <a:pt x="596" y="750"/>
                    </a:lnTo>
                    <a:cubicBezTo>
                      <a:pt x="810" y="655"/>
                      <a:pt x="1012" y="536"/>
                      <a:pt x="1203" y="405"/>
                    </a:cubicBezTo>
                    <a:close/>
                    <a:moveTo>
                      <a:pt x="1203" y="0"/>
                    </a:moveTo>
                    <a:lnTo>
                      <a:pt x="1108" y="72"/>
                    </a:lnTo>
                    <a:cubicBezTo>
                      <a:pt x="846" y="262"/>
                      <a:pt x="548" y="417"/>
                      <a:pt x="238" y="536"/>
                    </a:cubicBezTo>
                    <a:lnTo>
                      <a:pt x="0" y="619"/>
                    </a:lnTo>
                    <a:lnTo>
                      <a:pt x="1203" y="1881"/>
                    </a:lnTo>
                    <a:lnTo>
                      <a:pt x="2417" y="619"/>
                    </a:lnTo>
                    <a:lnTo>
                      <a:pt x="2167" y="536"/>
                    </a:lnTo>
                    <a:cubicBezTo>
                      <a:pt x="1870" y="417"/>
                      <a:pt x="1572" y="262"/>
                      <a:pt x="1298" y="72"/>
                    </a:cubicBez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4" name="Google Shape;7604;p27"/>
              <p:cNvSpPr/>
              <p:nvPr/>
            </p:nvSpPr>
            <p:spPr>
              <a:xfrm>
                <a:off x="2889925" y="2445975"/>
                <a:ext cx="262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965" extrusionOk="0">
                    <a:moveTo>
                      <a:pt x="489" y="476"/>
                    </a:moveTo>
                    <a:lnTo>
                      <a:pt x="501" y="488"/>
                    </a:lnTo>
                    <a:lnTo>
                      <a:pt x="489" y="488"/>
                    </a:lnTo>
                    <a:lnTo>
                      <a:pt x="489" y="476"/>
                    </a:lnTo>
                    <a:close/>
                    <a:moveTo>
                      <a:pt x="489" y="0"/>
                    </a:moveTo>
                    <a:lnTo>
                      <a:pt x="370" y="131"/>
                    </a:lnTo>
                    <a:cubicBezTo>
                      <a:pt x="298" y="203"/>
                      <a:pt x="227" y="274"/>
                      <a:pt x="132" y="357"/>
                    </a:cubicBezTo>
                    <a:lnTo>
                      <a:pt x="1" y="488"/>
                    </a:lnTo>
                    <a:lnTo>
                      <a:pt x="132" y="607"/>
                    </a:lnTo>
                    <a:cubicBezTo>
                      <a:pt x="227" y="691"/>
                      <a:pt x="298" y="774"/>
                      <a:pt x="370" y="845"/>
                    </a:cubicBezTo>
                    <a:lnTo>
                      <a:pt x="489" y="965"/>
                    </a:lnTo>
                    <a:lnTo>
                      <a:pt x="608" y="845"/>
                    </a:lnTo>
                    <a:cubicBezTo>
                      <a:pt x="691" y="762"/>
                      <a:pt x="775" y="691"/>
                      <a:pt x="870" y="619"/>
                    </a:cubicBezTo>
                    <a:lnTo>
                      <a:pt x="1049" y="488"/>
                    </a:lnTo>
                    <a:lnTo>
                      <a:pt x="870" y="345"/>
                    </a:lnTo>
                    <a:cubicBezTo>
                      <a:pt x="775" y="286"/>
                      <a:pt x="691" y="203"/>
                      <a:pt x="608" y="131"/>
                    </a:cubicBez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5" name="Google Shape;7605;p27"/>
              <p:cNvSpPr/>
              <p:nvPr/>
            </p:nvSpPr>
            <p:spPr>
              <a:xfrm>
                <a:off x="2160075" y="2429000"/>
                <a:ext cx="455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347" extrusionOk="0">
                    <a:moveTo>
                      <a:pt x="727" y="584"/>
                    </a:moveTo>
                    <a:lnTo>
                      <a:pt x="1334" y="1167"/>
                    </a:lnTo>
                    <a:lnTo>
                      <a:pt x="727" y="1751"/>
                    </a:lnTo>
                    <a:cubicBezTo>
                      <a:pt x="632" y="1548"/>
                      <a:pt x="525" y="1358"/>
                      <a:pt x="405" y="1167"/>
                    </a:cubicBezTo>
                    <a:cubicBezTo>
                      <a:pt x="525" y="977"/>
                      <a:pt x="632" y="786"/>
                      <a:pt x="727" y="584"/>
                    </a:cubicBezTo>
                    <a:close/>
                    <a:moveTo>
                      <a:pt x="596" y="0"/>
                    </a:moveTo>
                    <a:lnTo>
                      <a:pt x="513" y="239"/>
                    </a:lnTo>
                    <a:cubicBezTo>
                      <a:pt x="394" y="524"/>
                      <a:pt x="239" y="810"/>
                      <a:pt x="60" y="1072"/>
                    </a:cubicBezTo>
                    <a:lnTo>
                      <a:pt x="1" y="1167"/>
                    </a:lnTo>
                    <a:lnTo>
                      <a:pt x="60" y="1263"/>
                    </a:lnTo>
                    <a:cubicBezTo>
                      <a:pt x="239" y="1524"/>
                      <a:pt x="394" y="1810"/>
                      <a:pt x="513" y="2108"/>
                    </a:cubicBezTo>
                    <a:lnTo>
                      <a:pt x="596" y="2346"/>
                    </a:lnTo>
                    <a:lnTo>
                      <a:pt x="1822" y="1167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6" name="Google Shape;7606;p27"/>
              <p:cNvSpPr/>
              <p:nvPr/>
            </p:nvSpPr>
            <p:spPr>
              <a:xfrm>
                <a:off x="1930000" y="1764325"/>
                <a:ext cx="1418350" cy="1387700"/>
              </a:xfrm>
              <a:custGeom>
                <a:avLst/>
                <a:gdLst/>
                <a:ahLst/>
                <a:cxnLst/>
                <a:rect l="l" t="t" r="r" b="b"/>
                <a:pathLst>
                  <a:path w="56734" h="55508" extrusionOk="0">
                    <a:moveTo>
                      <a:pt x="28361" y="8585"/>
                    </a:moveTo>
                    <a:cubicBezTo>
                      <a:pt x="28730" y="8859"/>
                      <a:pt x="29135" y="9073"/>
                      <a:pt x="29575" y="9204"/>
                    </a:cubicBezTo>
                    <a:lnTo>
                      <a:pt x="28361" y="10466"/>
                    </a:lnTo>
                    <a:lnTo>
                      <a:pt x="27158" y="9204"/>
                    </a:lnTo>
                    <a:cubicBezTo>
                      <a:pt x="27587" y="9073"/>
                      <a:pt x="28004" y="8859"/>
                      <a:pt x="28361" y="8585"/>
                    </a:cubicBezTo>
                    <a:close/>
                    <a:moveTo>
                      <a:pt x="28361" y="8169"/>
                    </a:moveTo>
                    <a:lnTo>
                      <a:pt x="28170" y="8311"/>
                    </a:lnTo>
                    <a:cubicBezTo>
                      <a:pt x="27825" y="8561"/>
                      <a:pt x="27456" y="8752"/>
                      <a:pt x="27063" y="8883"/>
                    </a:cubicBezTo>
                    <a:lnTo>
                      <a:pt x="26539" y="9038"/>
                    </a:lnTo>
                    <a:lnTo>
                      <a:pt x="28361" y="10943"/>
                    </a:lnTo>
                    <a:lnTo>
                      <a:pt x="30194" y="9038"/>
                    </a:lnTo>
                    <a:lnTo>
                      <a:pt x="29671" y="8883"/>
                    </a:lnTo>
                    <a:cubicBezTo>
                      <a:pt x="29278" y="8752"/>
                      <a:pt x="28897" y="8561"/>
                      <a:pt x="28563" y="8311"/>
                    </a:cubicBezTo>
                    <a:lnTo>
                      <a:pt x="28361" y="8169"/>
                    </a:lnTo>
                    <a:close/>
                    <a:moveTo>
                      <a:pt x="28361" y="16622"/>
                    </a:moveTo>
                    <a:cubicBezTo>
                      <a:pt x="28539" y="16955"/>
                      <a:pt x="28813" y="17229"/>
                      <a:pt x="29135" y="17432"/>
                    </a:cubicBezTo>
                    <a:cubicBezTo>
                      <a:pt x="29004" y="17527"/>
                      <a:pt x="28885" y="17622"/>
                      <a:pt x="28778" y="17741"/>
                    </a:cubicBezTo>
                    <a:cubicBezTo>
                      <a:pt x="28635" y="17884"/>
                      <a:pt x="28492" y="18039"/>
                      <a:pt x="28361" y="18194"/>
                    </a:cubicBezTo>
                    <a:cubicBezTo>
                      <a:pt x="28230" y="18039"/>
                      <a:pt x="28099" y="17884"/>
                      <a:pt x="27956" y="17741"/>
                    </a:cubicBezTo>
                    <a:cubicBezTo>
                      <a:pt x="27837" y="17622"/>
                      <a:pt x="27718" y="17527"/>
                      <a:pt x="27599" y="17432"/>
                    </a:cubicBezTo>
                    <a:cubicBezTo>
                      <a:pt x="27920" y="17229"/>
                      <a:pt x="28182" y="16955"/>
                      <a:pt x="28361" y="16622"/>
                    </a:cubicBezTo>
                    <a:close/>
                    <a:moveTo>
                      <a:pt x="28373" y="15920"/>
                    </a:moveTo>
                    <a:lnTo>
                      <a:pt x="28075" y="16467"/>
                    </a:lnTo>
                    <a:cubicBezTo>
                      <a:pt x="27920" y="16741"/>
                      <a:pt x="27694" y="16979"/>
                      <a:pt x="27432" y="17146"/>
                    </a:cubicBezTo>
                    <a:lnTo>
                      <a:pt x="27004" y="17396"/>
                    </a:lnTo>
                    <a:lnTo>
                      <a:pt x="27396" y="17694"/>
                    </a:lnTo>
                    <a:cubicBezTo>
                      <a:pt x="27504" y="17777"/>
                      <a:pt x="27611" y="17872"/>
                      <a:pt x="27718" y="17979"/>
                    </a:cubicBezTo>
                    <a:cubicBezTo>
                      <a:pt x="27849" y="18110"/>
                      <a:pt x="27980" y="18253"/>
                      <a:pt x="28099" y="18408"/>
                    </a:cubicBezTo>
                    <a:lnTo>
                      <a:pt x="28361" y="18729"/>
                    </a:lnTo>
                    <a:lnTo>
                      <a:pt x="28635" y="18408"/>
                    </a:lnTo>
                    <a:cubicBezTo>
                      <a:pt x="28754" y="18253"/>
                      <a:pt x="28885" y="18110"/>
                      <a:pt x="29028" y="17967"/>
                    </a:cubicBezTo>
                    <a:cubicBezTo>
                      <a:pt x="29123" y="17872"/>
                      <a:pt x="29230" y="17777"/>
                      <a:pt x="29337" y="17694"/>
                    </a:cubicBezTo>
                    <a:lnTo>
                      <a:pt x="29730" y="17396"/>
                    </a:lnTo>
                    <a:lnTo>
                      <a:pt x="29313" y="17146"/>
                    </a:lnTo>
                    <a:cubicBezTo>
                      <a:pt x="29039" y="16979"/>
                      <a:pt x="28813" y="16741"/>
                      <a:pt x="28670" y="16467"/>
                    </a:cubicBezTo>
                    <a:lnTo>
                      <a:pt x="28373" y="15920"/>
                    </a:lnTo>
                    <a:close/>
                    <a:moveTo>
                      <a:pt x="24414" y="1848"/>
                    </a:moveTo>
                    <a:cubicBezTo>
                      <a:pt x="24927" y="1848"/>
                      <a:pt x="25428" y="1965"/>
                      <a:pt x="25908" y="2204"/>
                    </a:cubicBezTo>
                    <a:cubicBezTo>
                      <a:pt x="27277" y="2870"/>
                      <a:pt x="28170" y="4382"/>
                      <a:pt x="28135" y="5383"/>
                    </a:cubicBezTo>
                    <a:lnTo>
                      <a:pt x="28111" y="5537"/>
                    </a:lnTo>
                    <a:cubicBezTo>
                      <a:pt x="28056" y="6667"/>
                      <a:pt x="27111" y="7539"/>
                      <a:pt x="26005" y="7539"/>
                    </a:cubicBezTo>
                    <a:cubicBezTo>
                      <a:pt x="25899" y="7539"/>
                      <a:pt x="25791" y="7530"/>
                      <a:pt x="25682" y="7514"/>
                    </a:cubicBezTo>
                    <a:cubicBezTo>
                      <a:pt x="24444" y="7323"/>
                      <a:pt x="23634" y="6109"/>
                      <a:pt x="23944" y="4894"/>
                    </a:cubicBezTo>
                    <a:lnTo>
                      <a:pt x="23991" y="4740"/>
                    </a:lnTo>
                    <a:lnTo>
                      <a:pt x="23825" y="4692"/>
                    </a:lnTo>
                    <a:cubicBezTo>
                      <a:pt x="23695" y="4658"/>
                      <a:pt x="23563" y="4640"/>
                      <a:pt x="23429" y="4640"/>
                    </a:cubicBezTo>
                    <a:cubicBezTo>
                      <a:pt x="22915" y="4640"/>
                      <a:pt x="22378" y="4896"/>
                      <a:pt x="21848" y="5406"/>
                    </a:cubicBezTo>
                    <a:cubicBezTo>
                      <a:pt x="20205" y="6954"/>
                      <a:pt x="19479" y="9323"/>
                      <a:pt x="19157" y="11038"/>
                    </a:cubicBezTo>
                    <a:lnTo>
                      <a:pt x="19145" y="11109"/>
                    </a:lnTo>
                    <a:lnTo>
                      <a:pt x="19181" y="11169"/>
                    </a:lnTo>
                    <a:cubicBezTo>
                      <a:pt x="19622" y="11764"/>
                      <a:pt x="19919" y="12467"/>
                      <a:pt x="20026" y="13217"/>
                    </a:cubicBezTo>
                    <a:lnTo>
                      <a:pt x="20300" y="14800"/>
                    </a:lnTo>
                    <a:lnTo>
                      <a:pt x="20360" y="13193"/>
                    </a:lnTo>
                    <a:cubicBezTo>
                      <a:pt x="20407" y="11990"/>
                      <a:pt x="20836" y="10550"/>
                      <a:pt x="22574" y="10502"/>
                    </a:cubicBezTo>
                    <a:cubicBezTo>
                      <a:pt x="22634" y="10502"/>
                      <a:pt x="23729" y="10621"/>
                      <a:pt x="23729" y="11633"/>
                    </a:cubicBezTo>
                    <a:cubicBezTo>
                      <a:pt x="23729" y="12121"/>
                      <a:pt x="23348" y="12371"/>
                      <a:pt x="22896" y="12645"/>
                    </a:cubicBezTo>
                    <a:cubicBezTo>
                      <a:pt x="22408" y="12955"/>
                      <a:pt x="21848" y="13300"/>
                      <a:pt x="21753" y="14062"/>
                    </a:cubicBezTo>
                    <a:lnTo>
                      <a:pt x="21729" y="14276"/>
                    </a:lnTo>
                    <a:cubicBezTo>
                      <a:pt x="21693" y="14574"/>
                      <a:pt x="21658" y="14907"/>
                      <a:pt x="21646" y="15277"/>
                    </a:cubicBezTo>
                    <a:lnTo>
                      <a:pt x="21622" y="15765"/>
                    </a:lnTo>
                    <a:lnTo>
                      <a:pt x="21931" y="15396"/>
                    </a:lnTo>
                    <a:cubicBezTo>
                      <a:pt x="22491" y="14717"/>
                      <a:pt x="23503" y="14384"/>
                      <a:pt x="24491" y="14050"/>
                    </a:cubicBezTo>
                    <a:cubicBezTo>
                      <a:pt x="25706" y="13645"/>
                      <a:pt x="26968" y="13229"/>
                      <a:pt x="27373" y="12145"/>
                    </a:cubicBezTo>
                    <a:cubicBezTo>
                      <a:pt x="27611" y="12491"/>
                      <a:pt x="27730" y="12919"/>
                      <a:pt x="27706" y="13336"/>
                    </a:cubicBezTo>
                    <a:cubicBezTo>
                      <a:pt x="27646" y="13836"/>
                      <a:pt x="27301" y="14300"/>
                      <a:pt x="26694" y="14693"/>
                    </a:cubicBezTo>
                    <a:lnTo>
                      <a:pt x="26492" y="14824"/>
                    </a:lnTo>
                    <a:lnTo>
                      <a:pt x="26694" y="14979"/>
                    </a:lnTo>
                    <a:cubicBezTo>
                      <a:pt x="26706" y="14991"/>
                      <a:pt x="26956" y="15169"/>
                      <a:pt x="26753" y="15729"/>
                    </a:cubicBezTo>
                    <a:cubicBezTo>
                      <a:pt x="26718" y="15800"/>
                      <a:pt x="26670" y="15848"/>
                      <a:pt x="26599" y="15884"/>
                    </a:cubicBezTo>
                    <a:cubicBezTo>
                      <a:pt x="26525" y="15914"/>
                      <a:pt x="26435" y="15926"/>
                      <a:pt x="26336" y="15926"/>
                    </a:cubicBezTo>
                    <a:cubicBezTo>
                      <a:pt x="25917" y="15926"/>
                      <a:pt x="25329" y="15704"/>
                      <a:pt x="25099" y="15598"/>
                    </a:cubicBezTo>
                    <a:lnTo>
                      <a:pt x="24372" y="15265"/>
                    </a:lnTo>
                    <a:lnTo>
                      <a:pt x="24908" y="15860"/>
                    </a:lnTo>
                    <a:cubicBezTo>
                      <a:pt x="24920" y="15872"/>
                      <a:pt x="25539" y="16574"/>
                      <a:pt x="25349" y="17205"/>
                    </a:cubicBezTo>
                    <a:cubicBezTo>
                      <a:pt x="25155" y="16808"/>
                      <a:pt x="24779" y="16394"/>
                      <a:pt x="24190" y="16394"/>
                    </a:cubicBezTo>
                    <a:cubicBezTo>
                      <a:pt x="24090" y="16394"/>
                      <a:pt x="23984" y="16406"/>
                      <a:pt x="23872" y="16431"/>
                    </a:cubicBezTo>
                    <a:cubicBezTo>
                      <a:pt x="23182" y="16586"/>
                      <a:pt x="22420" y="17134"/>
                      <a:pt x="22253" y="17991"/>
                    </a:cubicBezTo>
                    <a:lnTo>
                      <a:pt x="22253" y="18086"/>
                    </a:lnTo>
                    <a:lnTo>
                      <a:pt x="22360" y="18289"/>
                    </a:lnTo>
                    <a:lnTo>
                      <a:pt x="22491" y="18241"/>
                    </a:lnTo>
                    <a:cubicBezTo>
                      <a:pt x="22527" y="18229"/>
                      <a:pt x="22568" y="18223"/>
                      <a:pt x="22610" y="18223"/>
                    </a:cubicBezTo>
                    <a:cubicBezTo>
                      <a:pt x="22652" y="18223"/>
                      <a:pt x="22693" y="18229"/>
                      <a:pt x="22729" y="18241"/>
                    </a:cubicBezTo>
                    <a:cubicBezTo>
                      <a:pt x="23205" y="18396"/>
                      <a:pt x="23825" y="19253"/>
                      <a:pt x="24027" y="19563"/>
                    </a:cubicBezTo>
                    <a:lnTo>
                      <a:pt x="24146" y="19765"/>
                    </a:lnTo>
                    <a:lnTo>
                      <a:pt x="24301" y="19575"/>
                    </a:lnTo>
                    <a:cubicBezTo>
                      <a:pt x="24313" y="19575"/>
                      <a:pt x="25003" y="18717"/>
                      <a:pt x="25777" y="18682"/>
                    </a:cubicBezTo>
                    <a:cubicBezTo>
                      <a:pt x="25791" y="18681"/>
                      <a:pt x="25805" y="18681"/>
                      <a:pt x="25819" y="18681"/>
                    </a:cubicBezTo>
                    <a:cubicBezTo>
                      <a:pt x="26136" y="18681"/>
                      <a:pt x="26430" y="18811"/>
                      <a:pt x="26646" y="19051"/>
                    </a:cubicBezTo>
                    <a:cubicBezTo>
                      <a:pt x="27277" y="19682"/>
                      <a:pt x="27301" y="19991"/>
                      <a:pt x="27265" y="20122"/>
                    </a:cubicBezTo>
                    <a:cubicBezTo>
                      <a:pt x="27206" y="20325"/>
                      <a:pt x="26920" y="20396"/>
                      <a:pt x="26801" y="20420"/>
                    </a:cubicBezTo>
                    <a:cubicBezTo>
                      <a:pt x="26563" y="20456"/>
                      <a:pt x="26349" y="20599"/>
                      <a:pt x="26218" y="20813"/>
                    </a:cubicBezTo>
                    <a:cubicBezTo>
                      <a:pt x="26039" y="21111"/>
                      <a:pt x="26027" y="21563"/>
                      <a:pt x="26206" y="22170"/>
                    </a:cubicBezTo>
                    <a:lnTo>
                      <a:pt x="26218" y="22206"/>
                    </a:lnTo>
                    <a:cubicBezTo>
                      <a:pt x="26230" y="22230"/>
                      <a:pt x="27301" y="24242"/>
                      <a:pt x="25706" y="25599"/>
                    </a:cubicBezTo>
                    <a:cubicBezTo>
                      <a:pt x="25153" y="26134"/>
                      <a:pt x="24552" y="26305"/>
                      <a:pt x="24009" y="26305"/>
                    </a:cubicBezTo>
                    <a:cubicBezTo>
                      <a:pt x="23090" y="26305"/>
                      <a:pt x="22341" y="25815"/>
                      <a:pt x="22289" y="25778"/>
                    </a:cubicBezTo>
                    <a:lnTo>
                      <a:pt x="22265" y="25766"/>
                    </a:lnTo>
                    <a:cubicBezTo>
                      <a:pt x="21915" y="25626"/>
                      <a:pt x="21614" y="25556"/>
                      <a:pt x="21360" y="25556"/>
                    </a:cubicBezTo>
                    <a:cubicBezTo>
                      <a:pt x="21183" y="25556"/>
                      <a:pt x="21028" y="25590"/>
                      <a:pt x="20896" y="25659"/>
                    </a:cubicBezTo>
                    <a:cubicBezTo>
                      <a:pt x="20681" y="25766"/>
                      <a:pt x="20527" y="25968"/>
                      <a:pt x="20467" y="26195"/>
                    </a:cubicBezTo>
                    <a:cubicBezTo>
                      <a:pt x="20419" y="26314"/>
                      <a:pt x="20324" y="26587"/>
                      <a:pt x="20122" y="26623"/>
                    </a:cubicBezTo>
                    <a:cubicBezTo>
                      <a:pt x="20104" y="26628"/>
                      <a:pt x="20083" y="26631"/>
                      <a:pt x="20058" y="26631"/>
                    </a:cubicBezTo>
                    <a:cubicBezTo>
                      <a:pt x="19899" y="26631"/>
                      <a:pt x="19593" y="26506"/>
                      <a:pt x="19110" y="25909"/>
                    </a:cubicBezTo>
                    <a:cubicBezTo>
                      <a:pt x="18883" y="25671"/>
                      <a:pt x="18776" y="25349"/>
                      <a:pt x="18824" y="25016"/>
                    </a:cubicBezTo>
                    <a:cubicBezTo>
                      <a:pt x="18943" y="24254"/>
                      <a:pt x="19848" y="23635"/>
                      <a:pt x="19860" y="23635"/>
                    </a:cubicBezTo>
                    <a:lnTo>
                      <a:pt x="20062" y="23504"/>
                    </a:lnTo>
                    <a:lnTo>
                      <a:pt x="19872" y="23349"/>
                    </a:lnTo>
                    <a:cubicBezTo>
                      <a:pt x="19574" y="23123"/>
                      <a:pt x="18776" y="22420"/>
                      <a:pt x="18669" y="21944"/>
                    </a:cubicBezTo>
                    <a:cubicBezTo>
                      <a:pt x="18669" y="21920"/>
                      <a:pt x="18669" y="21896"/>
                      <a:pt x="18669" y="21861"/>
                    </a:cubicBezTo>
                    <a:lnTo>
                      <a:pt x="18669" y="21646"/>
                    </a:lnTo>
                    <a:lnTo>
                      <a:pt x="18455" y="21706"/>
                    </a:lnTo>
                    <a:cubicBezTo>
                      <a:pt x="17657" y="21920"/>
                      <a:pt x="17157" y="22658"/>
                      <a:pt x="17002" y="23289"/>
                    </a:cubicBezTo>
                    <a:cubicBezTo>
                      <a:pt x="16824" y="24063"/>
                      <a:pt x="17324" y="24540"/>
                      <a:pt x="17776" y="24766"/>
                    </a:cubicBezTo>
                    <a:cubicBezTo>
                      <a:pt x="17691" y="24794"/>
                      <a:pt x="17603" y="24806"/>
                      <a:pt x="17516" y="24806"/>
                    </a:cubicBezTo>
                    <a:cubicBezTo>
                      <a:pt x="16973" y="24806"/>
                      <a:pt x="16443" y="24337"/>
                      <a:pt x="16443" y="24337"/>
                    </a:cubicBezTo>
                    <a:lnTo>
                      <a:pt x="15847" y="23801"/>
                    </a:lnTo>
                    <a:lnTo>
                      <a:pt x="16181" y="24528"/>
                    </a:lnTo>
                    <a:cubicBezTo>
                      <a:pt x="16312" y="24813"/>
                      <a:pt x="16621" y="25647"/>
                      <a:pt x="16455" y="26028"/>
                    </a:cubicBezTo>
                    <a:cubicBezTo>
                      <a:pt x="16431" y="26099"/>
                      <a:pt x="16371" y="26147"/>
                      <a:pt x="16312" y="26171"/>
                    </a:cubicBezTo>
                    <a:cubicBezTo>
                      <a:pt x="16153" y="26233"/>
                      <a:pt x="16023" y="26255"/>
                      <a:pt x="15918" y="26255"/>
                    </a:cubicBezTo>
                    <a:cubicBezTo>
                      <a:pt x="15664" y="26255"/>
                      <a:pt x="15562" y="26123"/>
                      <a:pt x="15562" y="26123"/>
                    </a:cubicBezTo>
                    <a:lnTo>
                      <a:pt x="15419" y="25909"/>
                    </a:lnTo>
                    <a:lnTo>
                      <a:pt x="15276" y="26123"/>
                    </a:lnTo>
                    <a:cubicBezTo>
                      <a:pt x="14883" y="26730"/>
                      <a:pt x="14431" y="27076"/>
                      <a:pt x="13930" y="27135"/>
                    </a:cubicBezTo>
                    <a:cubicBezTo>
                      <a:pt x="13895" y="27137"/>
                      <a:pt x="13859" y="27138"/>
                      <a:pt x="13823" y="27138"/>
                    </a:cubicBezTo>
                    <a:cubicBezTo>
                      <a:pt x="13431" y="27138"/>
                      <a:pt x="13045" y="27019"/>
                      <a:pt x="12740" y="26790"/>
                    </a:cubicBezTo>
                    <a:cubicBezTo>
                      <a:pt x="13823" y="26397"/>
                      <a:pt x="14240" y="25135"/>
                      <a:pt x="14645" y="23920"/>
                    </a:cubicBezTo>
                    <a:cubicBezTo>
                      <a:pt x="14966" y="22920"/>
                      <a:pt x="15312" y="21896"/>
                      <a:pt x="16002" y="21337"/>
                    </a:cubicBezTo>
                    <a:lnTo>
                      <a:pt x="16383" y="21027"/>
                    </a:lnTo>
                    <a:lnTo>
                      <a:pt x="15883" y="21039"/>
                    </a:lnTo>
                    <a:cubicBezTo>
                      <a:pt x="15514" y="21063"/>
                      <a:pt x="15181" y="21099"/>
                      <a:pt x="14883" y="21134"/>
                    </a:cubicBezTo>
                    <a:lnTo>
                      <a:pt x="14669" y="21170"/>
                    </a:lnTo>
                    <a:cubicBezTo>
                      <a:pt x="13907" y="21254"/>
                      <a:pt x="13561" y="21813"/>
                      <a:pt x="13252" y="22301"/>
                    </a:cubicBezTo>
                    <a:cubicBezTo>
                      <a:pt x="12966" y="22754"/>
                      <a:pt x="12728" y="23135"/>
                      <a:pt x="12240" y="23135"/>
                    </a:cubicBezTo>
                    <a:cubicBezTo>
                      <a:pt x="11228" y="23135"/>
                      <a:pt x="11109" y="22027"/>
                      <a:pt x="11109" y="22004"/>
                    </a:cubicBezTo>
                    <a:cubicBezTo>
                      <a:pt x="11156" y="20241"/>
                      <a:pt x="12597" y="19813"/>
                      <a:pt x="13799" y="19765"/>
                    </a:cubicBezTo>
                    <a:lnTo>
                      <a:pt x="15407" y="19706"/>
                    </a:lnTo>
                    <a:lnTo>
                      <a:pt x="13811" y="19432"/>
                    </a:lnTo>
                    <a:cubicBezTo>
                      <a:pt x="13073" y="19313"/>
                      <a:pt x="12371" y="19027"/>
                      <a:pt x="11775" y="18587"/>
                    </a:cubicBezTo>
                    <a:lnTo>
                      <a:pt x="11716" y="18539"/>
                    </a:lnTo>
                    <a:lnTo>
                      <a:pt x="11633" y="18563"/>
                    </a:lnTo>
                    <a:cubicBezTo>
                      <a:pt x="9930" y="18884"/>
                      <a:pt x="7561" y="19610"/>
                      <a:pt x="6001" y="21254"/>
                    </a:cubicBezTo>
                    <a:cubicBezTo>
                      <a:pt x="5370" y="21920"/>
                      <a:pt x="5132" y="22587"/>
                      <a:pt x="5298" y="23230"/>
                    </a:cubicBezTo>
                    <a:lnTo>
                      <a:pt x="5334" y="23397"/>
                    </a:lnTo>
                    <a:lnTo>
                      <a:pt x="5501" y="23349"/>
                    </a:lnTo>
                    <a:cubicBezTo>
                      <a:pt x="5677" y="23304"/>
                      <a:pt x="5852" y="23283"/>
                      <a:pt x="6025" y="23283"/>
                    </a:cubicBezTo>
                    <a:cubicBezTo>
                      <a:pt x="7045" y="23283"/>
                      <a:pt x="7957" y="24028"/>
                      <a:pt x="8120" y="25087"/>
                    </a:cubicBezTo>
                    <a:cubicBezTo>
                      <a:pt x="8299" y="26314"/>
                      <a:pt x="7382" y="27445"/>
                      <a:pt x="6132" y="27516"/>
                    </a:cubicBezTo>
                    <a:lnTo>
                      <a:pt x="5989" y="27540"/>
                    </a:lnTo>
                    <a:cubicBezTo>
                      <a:pt x="5970" y="27541"/>
                      <a:pt x="5951" y="27541"/>
                      <a:pt x="5931" y="27541"/>
                    </a:cubicBezTo>
                    <a:cubicBezTo>
                      <a:pt x="4931" y="27541"/>
                      <a:pt x="3464" y="26645"/>
                      <a:pt x="2798" y="25302"/>
                    </a:cubicBezTo>
                    <a:cubicBezTo>
                      <a:pt x="2036" y="23742"/>
                      <a:pt x="2524" y="21968"/>
                      <a:pt x="4191" y="20301"/>
                    </a:cubicBezTo>
                    <a:lnTo>
                      <a:pt x="4203" y="20301"/>
                    </a:lnTo>
                    <a:cubicBezTo>
                      <a:pt x="5822" y="18670"/>
                      <a:pt x="7977" y="17848"/>
                      <a:pt x="10621" y="17848"/>
                    </a:cubicBezTo>
                    <a:lnTo>
                      <a:pt x="11025" y="17848"/>
                    </a:lnTo>
                    <a:lnTo>
                      <a:pt x="10859" y="17598"/>
                    </a:lnTo>
                    <a:cubicBezTo>
                      <a:pt x="10609" y="17205"/>
                      <a:pt x="10430" y="16777"/>
                      <a:pt x="10335" y="16324"/>
                    </a:cubicBezTo>
                    <a:cubicBezTo>
                      <a:pt x="10520" y="16241"/>
                      <a:pt x="10727" y="16206"/>
                      <a:pt x="10946" y="16206"/>
                    </a:cubicBezTo>
                    <a:cubicBezTo>
                      <a:pt x="12166" y="16206"/>
                      <a:pt x="13744" y="17304"/>
                      <a:pt x="13764" y="17324"/>
                    </a:cubicBezTo>
                    <a:lnTo>
                      <a:pt x="13954" y="17051"/>
                    </a:lnTo>
                    <a:cubicBezTo>
                      <a:pt x="9751" y="13848"/>
                      <a:pt x="11359" y="11336"/>
                      <a:pt x="11609" y="11002"/>
                    </a:cubicBezTo>
                    <a:cubicBezTo>
                      <a:pt x="11761" y="10888"/>
                      <a:pt x="12366" y="10489"/>
                      <a:pt x="13284" y="10489"/>
                    </a:cubicBezTo>
                    <a:cubicBezTo>
                      <a:pt x="14378" y="10489"/>
                      <a:pt x="15916" y="11056"/>
                      <a:pt x="17657" y="13348"/>
                    </a:cubicBezTo>
                    <a:lnTo>
                      <a:pt x="17919" y="13157"/>
                    </a:lnTo>
                    <a:cubicBezTo>
                      <a:pt x="17907" y="13133"/>
                      <a:pt x="16383" y="10955"/>
                      <a:pt x="16931" y="9728"/>
                    </a:cubicBezTo>
                    <a:lnTo>
                      <a:pt x="16931" y="9728"/>
                    </a:lnTo>
                    <a:cubicBezTo>
                      <a:pt x="17383" y="9824"/>
                      <a:pt x="17812" y="10002"/>
                      <a:pt x="18205" y="10252"/>
                    </a:cubicBezTo>
                    <a:lnTo>
                      <a:pt x="18455" y="10419"/>
                    </a:lnTo>
                    <a:lnTo>
                      <a:pt x="18455" y="10109"/>
                    </a:lnTo>
                    <a:cubicBezTo>
                      <a:pt x="18431" y="7430"/>
                      <a:pt x="19264" y="5228"/>
                      <a:pt x="20896" y="3597"/>
                    </a:cubicBezTo>
                    <a:cubicBezTo>
                      <a:pt x="22050" y="2443"/>
                      <a:pt x="23261" y="1848"/>
                      <a:pt x="24414" y="1848"/>
                    </a:cubicBezTo>
                    <a:close/>
                    <a:moveTo>
                      <a:pt x="32306" y="1841"/>
                    </a:moveTo>
                    <a:cubicBezTo>
                      <a:pt x="33460" y="1841"/>
                      <a:pt x="34672" y="2430"/>
                      <a:pt x="35826" y="3585"/>
                    </a:cubicBezTo>
                    <a:cubicBezTo>
                      <a:pt x="37469" y="5228"/>
                      <a:pt x="38291" y="7430"/>
                      <a:pt x="38267" y="10109"/>
                    </a:cubicBezTo>
                    <a:lnTo>
                      <a:pt x="38267" y="10419"/>
                    </a:lnTo>
                    <a:lnTo>
                      <a:pt x="38529" y="10252"/>
                    </a:lnTo>
                    <a:cubicBezTo>
                      <a:pt x="38922" y="10002"/>
                      <a:pt x="39350" y="9824"/>
                      <a:pt x="39791" y="9728"/>
                    </a:cubicBezTo>
                    <a:lnTo>
                      <a:pt x="39791" y="9728"/>
                    </a:lnTo>
                    <a:cubicBezTo>
                      <a:pt x="40339" y="10943"/>
                      <a:pt x="38826" y="13133"/>
                      <a:pt x="38803" y="13157"/>
                    </a:cubicBezTo>
                    <a:lnTo>
                      <a:pt x="39065" y="13348"/>
                    </a:lnTo>
                    <a:cubicBezTo>
                      <a:pt x="40809" y="11052"/>
                      <a:pt x="42349" y="10487"/>
                      <a:pt x="43443" y="10487"/>
                    </a:cubicBezTo>
                    <a:cubicBezTo>
                      <a:pt x="44358" y="10487"/>
                      <a:pt x="44961" y="10882"/>
                      <a:pt x="45113" y="10990"/>
                    </a:cubicBezTo>
                    <a:cubicBezTo>
                      <a:pt x="45363" y="11324"/>
                      <a:pt x="46970" y="13836"/>
                      <a:pt x="42767" y="17039"/>
                    </a:cubicBezTo>
                    <a:lnTo>
                      <a:pt x="42958" y="17313"/>
                    </a:lnTo>
                    <a:cubicBezTo>
                      <a:pt x="42978" y="17302"/>
                      <a:pt x="44547" y="16206"/>
                      <a:pt x="45772" y="16206"/>
                    </a:cubicBezTo>
                    <a:cubicBezTo>
                      <a:pt x="45991" y="16206"/>
                      <a:pt x="46200" y="16241"/>
                      <a:pt x="46387" y="16324"/>
                    </a:cubicBezTo>
                    <a:cubicBezTo>
                      <a:pt x="46292" y="16777"/>
                      <a:pt x="46113" y="17205"/>
                      <a:pt x="45863" y="17586"/>
                    </a:cubicBezTo>
                    <a:lnTo>
                      <a:pt x="45696" y="17848"/>
                    </a:lnTo>
                    <a:lnTo>
                      <a:pt x="46101" y="17848"/>
                    </a:lnTo>
                    <a:cubicBezTo>
                      <a:pt x="48744" y="17848"/>
                      <a:pt x="50899" y="18670"/>
                      <a:pt x="52519" y="20289"/>
                    </a:cubicBezTo>
                    <a:cubicBezTo>
                      <a:pt x="54197" y="21968"/>
                      <a:pt x="54686" y="23742"/>
                      <a:pt x="53924" y="25302"/>
                    </a:cubicBezTo>
                    <a:cubicBezTo>
                      <a:pt x="53258" y="26645"/>
                      <a:pt x="51790" y="27541"/>
                      <a:pt x="50790" y="27541"/>
                    </a:cubicBezTo>
                    <a:cubicBezTo>
                      <a:pt x="50771" y="27541"/>
                      <a:pt x="50752" y="27541"/>
                      <a:pt x="50733" y="27540"/>
                    </a:cubicBezTo>
                    <a:lnTo>
                      <a:pt x="50590" y="27516"/>
                    </a:lnTo>
                    <a:cubicBezTo>
                      <a:pt x="49340" y="27457"/>
                      <a:pt x="48423" y="26326"/>
                      <a:pt x="48613" y="25087"/>
                    </a:cubicBezTo>
                    <a:cubicBezTo>
                      <a:pt x="48776" y="24028"/>
                      <a:pt x="49688" y="23283"/>
                      <a:pt x="50708" y="23283"/>
                    </a:cubicBezTo>
                    <a:cubicBezTo>
                      <a:pt x="50881" y="23283"/>
                      <a:pt x="51057" y="23304"/>
                      <a:pt x="51233" y="23349"/>
                    </a:cubicBezTo>
                    <a:lnTo>
                      <a:pt x="51388" y="23397"/>
                    </a:lnTo>
                    <a:lnTo>
                      <a:pt x="51435" y="23230"/>
                    </a:lnTo>
                    <a:cubicBezTo>
                      <a:pt x="51602" y="22587"/>
                      <a:pt x="51364" y="21920"/>
                      <a:pt x="50721" y="21254"/>
                    </a:cubicBezTo>
                    <a:cubicBezTo>
                      <a:pt x="49173" y="19610"/>
                      <a:pt x="46804" y="18884"/>
                      <a:pt x="45089" y="18563"/>
                    </a:cubicBezTo>
                    <a:lnTo>
                      <a:pt x="45018" y="18539"/>
                    </a:lnTo>
                    <a:lnTo>
                      <a:pt x="44958" y="18587"/>
                    </a:lnTo>
                    <a:cubicBezTo>
                      <a:pt x="44351" y="19027"/>
                      <a:pt x="43648" y="19313"/>
                      <a:pt x="42910" y="19432"/>
                    </a:cubicBezTo>
                    <a:lnTo>
                      <a:pt x="41315" y="19706"/>
                    </a:lnTo>
                    <a:lnTo>
                      <a:pt x="42934" y="19741"/>
                    </a:lnTo>
                    <a:cubicBezTo>
                      <a:pt x="44137" y="19789"/>
                      <a:pt x="45577" y="20218"/>
                      <a:pt x="45625" y="21968"/>
                    </a:cubicBezTo>
                    <a:cubicBezTo>
                      <a:pt x="45625" y="22016"/>
                      <a:pt x="45506" y="23111"/>
                      <a:pt x="44494" y="23111"/>
                    </a:cubicBezTo>
                    <a:cubicBezTo>
                      <a:pt x="43994" y="23111"/>
                      <a:pt x="43756" y="22730"/>
                      <a:pt x="43482" y="22289"/>
                    </a:cubicBezTo>
                    <a:cubicBezTo>
                      <a:pt x="43172" y="21789"/>
                      <a:pt x="42827" y="21242"/>
                      <a:pt x="42065" y="21146"/>
                    </a:cubicBezTo>
                    <a:lnTo>
                      <a:pt x="41851" y="21123"/>
                    </a:lnTo>
                    <a:cubicBezTo>
                      <a:pt x="41553" y="21087"/>
                      <a:pt x="41220" y="21039"/>
                      <a:pt x="40839" y="21027"/>
                    </a:cubicBezTo>
                    <a:lnTo>
                      <a:pt x="40350" y="21003"/>
                    </a:lnTo>
                    <a:lnTo>
                      <a:pt x="40731" y="21325"/>
                    </a:lnTo>
                    <a:cubicBezTo>
                      <a:pt x="41422" y="21885"/>
                      <a:pt x="41755" y="22908"/>
                      <a:pt x="42089" y="23909"/>
                    </a:cubicBezTo>
                    <a:cubicBezTo>
                      <a:pt x="42494" y="25123"/>
                      <a:pt x="42910" y="26385"/>
                      <a:pt x="43994" y="26778"/>
                    </a:cubicBezTo>
                    <a:cubicBezTo>
                      <a:pt x="43689" y="26999"/>
                      <a:pt x="43328" y="27118"/>
                      <a:pt x="42952" y="27118"/>
                    </a:cubicBezTo>
                    <a:cubicBezTo>
                      <a:pt x="42903" y="27118"/>
                      <a:pt x="42853" y="27116"/>
                      <a:pt x="42803" y="27111"/>
                    </a:cubicBezTo>
                    <a:cubicBezTo>
                      <a:pt x="42303" y="27064"/>
                      <a:pt x="41851" y="26718"/>
                      <a:pt x="41458" y="26111"/>
                    </a:cubicBezTo>
                    <a:lnTo>
                      <a:pt x="41315" y="25909"/>
                    </a:lnTo>
                    <a:lnTo>
                      <a:pt x="41172" y="26111"/>
                    </a:lnTo>
                    <a:cubicBezTo>
                      <a:pt x="41164" y="26120"/>
                      <a:pt x="41067" y="26245"/>
                      <a:pt x="40821" y="26245"/>
                    </a:cubicBezTo>
                    <a:cubicBezTo>
                      <a:pt x="40716" y="26245"/>
                      <a:pt x="40585" y="26223"/>
                      <a:pt x="40422" y="26159"/>
                    </a:cubicBezTo>
                    <a:cubicBezTo>
                      <a:pt x="40350" y="26135"/>
                      <a:pt x="40291" y="26076"/>
                      <a:pt x="40267" y="26016"/>
                    </a:cubicBezTo>
                    <a:cubicBezTo>
                      <a:pt x="40100" y="25635"/>
                      <a:pt x="40422" y="24802"/>
                      <a:pt x="40553" y="24516"/>
                    </a:cubicBezTo>
                    <a:lnTo>
                      <a:pt x="40886" y="23790"/>
                    </a:lnTo>
                    <a:lnTo>
                      <a:pt x="40291" y="24325"/>
                    </a:lnTo>
                    <a:cubicBezTo>
                      <a:pt x="40291" y="24325"/>
                      <a:pt x="39751" y="24794"/>
                      <a:pt x="39206" y="24794"/>
                    </a:cubicBezTo>
                    <a:cubicBezTo>
                      <a:pt x="39119" y="24794"/>
                      <a:pt x="39031" y="24782"/>
                      <a:pt x="38945" y="24754"/>
                    </a:cubicBezTo>
                    <a:cubicBezTo>
                      <a:pt x="39410" y="24528"/>
                      <a:pt x="39898" y="24051"/>
                      <a:pt x="39719" y="23278"/>
                    </a:cubicBezTo>
                    <a:cubicBezTo>
                      <a:pt x="39577" y="22647"/>
                      <a:pt x="39076" y="21908"/>
                      <a:pt x="38279" y="21694"/>
                    </a:cubicBezTo>
                    <a:lnTo>
                      <a:pt x="38064" y="21635"/>
                    </a:lnTo>
                    <a:lnTo>
                      <a:pt x="38064" y="21849"/>
                    </a:lnTo>
                    <a:cubicBezTo>
                      <a:pt x="38064" y="21885"/>
                      <a:pt x="38053" y="21908"/>
                      <a:pt x="38053" y="21932"/>
                    </a:cubicBezTo>
                    <a:cubicBezTo>
                      <a:pt x="37945" y="22408"/>
                      <a:pt x="37148" y="23111"/>
                      <a:pt x="36850" y="23337"/>
                    </a:cubicBezTo>
                    <a:lnTo>
                      <a:pt x="36671" y="23492"/>
                    </a:lnTo>
                    <a:lnTo>
                      <a:pt x="36862" y="23623"/>
                    </a:lnTo>
                    <a:cubicBezTo>
                      <a:pt x="36874" y="23623"/>
                      <a:pt x="37791" y="24242"/>
                      <a:pt x="37910" y="25004"/>
                    </a:cubicBezTo>
                    <a:cubicBezTo>
                      <a:pt x="37945" y="25337"/>
                      <a:pt x="37838" y="25659"/>
                      <a:pt x="37624" y="25897"/>
                    </a:cubicBezTo>
                    <a:cubicBezTo>
                      <a:pt x="37130" y="26494"/>
                      <a:pt x="36832" y="26619"/>
                      <a:pt x="36668" y="26619"/>
                    </a:cubicBezTo>
                    <a:cubicBezTo>
                      <a:pt x="36642" y="26619"/>
                      <a:pt x="36619" y="26616"/>
                      <a:pt x="36600" y="26611"/>
                    </a:cubicBezTo>
                    <a:cubicBezTo>
                      <a:pt x="36398" y="26576"/>
                      <a:pt x="36302" y="26302"/>
                      <a:pt x="36267" y="26183"/>
                    </a:cubicBezTo>
                    <a:cubicBezTo>
                      <a:pt x="36207" y="25945"/>
                      <a:pt x="36040" y="25754"/>
                      <a:pt x="35826" y="25635"/>
                    </a:cubicBezTo>
                    <a:cubicBezTo>
                      <a:pt x="35695" y="25572"/>
                      <a:pt x="35545" y="25541"/>
                      <a:pt x="35373" y="25541"/>
                    </a:cubicBezTo>
                    <a:cubicBezTo>
                      <a:pt x="35121" y="25541"/>
                      <a:pt x="34822" y="25608"/>
                      <a:pt x="34469" y="25742"/>
                    </a:cubicBezTo>
                    <a:lnTo>
                      <a:pt x="34433" y="25766"/>
                    </a:lnTo>
                    <a:cubicBezTo>
                      <a:pt x="34381" y="25796"/>
                      <a:pt x="33632" y="26287"/>
                      <a:pt x="32711" y="26287"/>
                    </a:cubicBezTo>
                    <a:cubicBezTo>
                      <a:pt x="32166" y="26287"/>
                      <a:pt x="31561" y="26115"/>
                      <a:pt x="31004" y="25575"/>
                    </a:cubicBezTo>
                    <a:cubicBezTo>
                      <a:pt x="29420" y="24230"/>
                      <a:pt x="30468" y="22277"/>
                      <a:pt x="30504" y="22194"/>
                    </a:cubicBezTo>
                    <a:lnTo>
                      <a:pt x="30528" y="22158"/>
                    </a:lnTo>
                    <a:cubicBezTo>
                      <a:pt x="30694" y="21551"/>
                      <a:pt x="30694" y="21099"/>
                      <a:pt x="30504" y="20789"/>
                    </a:cubicBezTo>
                    <a:cubicBezTo>
                      <a:pt x="30373" y="20587"/>
                      <a:pt x="30159" y="20444"/>
                      <a:pt x="29921" y="20408"/>
                    </a:cubicBezTo>
                    <a:cubicBezTo>
                      <a:pt x="29801" y="20384"/>
                      <a:pt x="29516" y="20313"/>
                      <a:pt x="29456" y="20111"/>
                    </a:cubicBezTo>
                    <a:cubicBezTo>
                      <a:pt x="29420" y="19980"/>
                      <a:pt x="29444" y="19658"/>
                      <a:pt x="30075" y="19027"/>
                    </a:cubicBezTo>
                    <a:cubicBezTo>
                      <a:pt x="30285" y="18806"/>
                      <a:pt x="30567" y="18667"/>
                      <a:pt x="30872" y="18667"/>
                    </a:cubicBezTo>
                    <a:cubicBezTo>
                      <a:pt x="30896" y="18667"/>
                      <a:pt x="30920" y="18668"/>
                      <a:pt x="30944" y="18670"/>
                    </a:cubicBezTo>
                    <a:cubicBezTo>
                      <a:pt x="31718" y="18706"/>
                      <a:pt x="32421" y="19563"/>
                      <a:pt x="32421" y="19563"/>
                    </a:cubicBezTo>
                    <a:lnTo>
                      <a:pt x="32576" y="19753"/>
                    </a:lnTo>
                    <a:lnTo>
                      <a:pt x="32695" y="19551"/>
                    </a:lnTo>
                    <a:cubicBezTo>
                      <a:pt x="32897" y="19229"/>
                      <a:pt x="33516" y="18372"/>
                      <a:pt x="33992" y="18229"/>
                    </a:cubicBezTo>
                    <a:cubicBezTo>
                      <a:pt x="34028" y="18217"/>
                      <a:pt x="34070" y="18211"/>
                      <a:pt x="34112" y="18211"/>
                    </a:cubicBezTo>
                    <a:cubicBezTo>
                      <a:pt x="34153" y="18211"/>
                      <a:pt x="34195" y="18217"/>
                      <a:pt x="34231" y="18229"/>
                    </a:cubicBezTo>
                    <a:lnTo>
                      <a:pt x="34385" y="18241"/>
                    </a:lnTo>
                    <a:lnTo>
                      <a:pt x="34493" y="18039"/>
                    </a:lnTo>
                    <a:lnTo>
                      <a:pt x="34469" y="17979"/>
                    </a:lnTo>
                    <a:cubicBezTo>
                      <a:pt x="34302" y="17122"/>
                      <a:pt x="33540" y="16574"/>
                      <a:pt x="32861" y="16408"/>
                    </a:cubicBezTo>
                    <a:cubicBezTo>
                      <a:pt x="32755" y="16385"/>
                      <a:pt x="32655" y="16374"/>
                      <a:pt x="32560" y="16374"/>
                    </a:cubicBezTo>
                    <a:cubicBezTo>
                      <a:pt x="31961" y="16374"/>
                      <a:pt x="31580" y="16791"/>
                      <a:pt x="31385" y="17182"/>
                    </a:cubicBezTo>
                    <a:cubicBezTo>
                      <a:pt x="31183" y="16562"/>
                      <a:pt x="31814" y="15860"/>
                      <a:pt x="31814" y="15848"/>
                    </a:cubicBezTo>
                    <a:lnTo>
                      <a:pt x="32349" y="15253"/>
                    </a:lnTo>
                    <a:lnTo>
                      <a:pt x="31623" y="15586"/>
                    </a:lnTo>
                    <a:cubicBezTo>
                      <a:pt x="31392" y="15692"/>
                      <a:pt x="30804" y="15914"/>
                      <a:pt x="30386" y="15914"/>
                    </a:cubicBezTo>
                    <a:cubicBezTo>
                      <a:pt x="30286" y="15914"/>
                      <a:pt x="30196" y="15902"/>
                      <a:pt x="30123" y="15872"/>
                    </a:cubicBezTo>
                    <a:cubicBezTo>
                      <a:pt x="30052" y="15848"/>
                      <a:pt x="30004" y="15789"/>
                      <a:pt x="29980" y="15717"/>
                    </a:cubicBezTo>
                    <a:cubicBezTo>
                      <a:pt x="29766" y="15158"/>
                      <a:pt x="30028" y="14967"/>
                      <a:pt x="30028" y="14967"/>
                    </a:cubicBezTo>
                    <a:lnTo>
                      <a:pt x="30242" y="14824"/>
                    </a:lnTo>
                    <a:lnTo>
                      <a:pt x="30028" y="14681"/>
                    </a:lnTo>
                    <a:cubicBezTo>
                      <a:pt x="29420" y="14288"/>
                      <a:pt x="29075" y="13836"/>
                      <a:pt x="29016" y="13336"/>
                    </a:cubicBezTo>
                    <a:cubicBezTo>
                      <a:pt x="28992" y="12907"/>
                      <a:pt x="29111" y="12491"/>
                      <a:pt x="29361" y="12145"/>
                    </a:cubicBezTo>
                    <a:cubicBezTo>
                      <a:pt x="29754" y="13229"/>
                      <a:pt x="31016" y="13645"/>
                      <a:pt x="32230" y="14050"/>
                    </a:cubicBezTo>
                    <a:cubicBezTo>
                      <a:pt x="33219" y="14372"/>
                      <a:pt x="34231" y="14717"/>
                      <a:pt x="34802" y="15396"/>
                    </a:cubicBezTo>
                    <a:lnTo>
                      <a:pt x="35112" y="15765"/>
                    </a:lnTo>
                    <a:lnTo>
                      <a:pt x="35088" y="15277"/>
                    </a:lnTo>
                    <a:cubicBezTo>
                      <a:pt x="35076" y="14907"/>
                      <a:pt x="35040" y="14574"/>
                      <a:pt x="35005" y="14276"/>
                    </a:cubicBezTo>
                    <a:lnTo>
                      <a:pt x="34969" y="14062"/>
                    </a:lnTo>
                    <a:cubicBezTo>
                      <a:pt x="34885" y="13300"/>
                      <a:pt x="34326" y="12955"/>
                      <a:pt x="33838" y="12645"/>
                    </a:cubicBezTo>
                    <a:cubicBezTo>
                      <a:pt x="33385" y="12371"/>
                      <a:pt x="33004" y="12121"/>
                      <a:pt x="33004" y="11633"/>
                    </a:cubicBezTo>
                    <a:cubicBezTo>
                      <a:pt x="33004" y="10621"/>
                      <a:pt x="34112" y="10502"/>
                      <a:pt x="34135" y="10502"/>
                    </a:cubicBezTo>
                    <a:cubicBezTo>
                      <a:pt x="35897" y="10550"/>
                      <a:pt x="36326" y="11990"/>
                      <a:pt x="36374" y="13193"/>
                    </a:cubicBezTo>
                    <a:lnTo>
                      <a:pt x="36433" y="14800"/>
                    </a:lnTo>
                    <a:lnTo>
                      <a:pt x="36707" y="13217"/>
                    </a:lnTo>
                    <a:cubicBezTo>
                      <a:pt x="36814" y="12467"/>
                      <a:pt x="37112" y="11764"/>
                      <a:pt x="37552" y="11169"/>
                    </a:cubicBezTo>
                    <a:lnTo>
                      <a:pt x="37588" y="11109"/>
                    </a:lnTo>
                    <a:lnTo>
                      <a:pt x="37576" y="11038"/>
                    </a:lnTo>
                    <a:cubicBezTo>
                      <a:pt x="37255" y="9323"/>
                      <a:pt x="36517" y="6954"/>
                      <a:pt x="34885" y="5406"/>
                    </a:cubicBezTo>
                    <a:cubicBezTo>
                      <a:pt x="34356" y="4896"/>
                      <a:pt x="33826" y="4640"/>
                      <a:pt x="33309" y="4640"/>
                    </a:cubicBezTo>
                    <a:cubicBezTo>
                      <a:pt x="33175" y="4640"/>
                      <a:pt x="33041" y="4658"/>
                      <a:pt x="32909" y="4692"/>
                    </a:cubicBezTo>
                    <a:lnTo>
                      <a:pt x="32742" y="4740"/>
                    </a:lnTo>
                    <a:lnTo>
                      <a:pt x="32790" y="4894"/>
                    </a:lnTo>
                    <a:cubicBezTo>
                      <a:pt x="32969" y="5621"/>
                      <a:pt x="32754" y="6383"/>
                      <a:pt x="32218" y="6907"/>
                    </a:cubicBezTo>
                    <a:cubicBezTo>
                      <a:pt x="31791" y="7338"/>
                      <a:pt x="31259" y="7533"/>
                      <a:pt x="30736" y="7533"/>
                    </a:cubicBezTo>
                    <a:cubicBezTo>
                      <a:pt x="29686" y="7533"/>
                      <a:pt x="28670" y="6749"/>
                      <a:pt x="28599" y="5525"/>
                    </a:cubicBezTo>
                    <a:lnTo>
                      <a:pt x="28587" y="5383"/>
                    </a:lnTo>
                    <a:cubicBezTo>
                      <a:pt x="28551" y="4382"/>
                      <a:pt x="29456" y="2870"/>
                      <a:pt x="30814" y="2192"/>
                    </a:cubicBezTo>
                    <a:cubicBezTo>
                      <a:pt x="31293" y="1957"/>
                      <a:pt x="31794" y="1841"/>
                      <a:pt x="32306" y="1841"/>
                    </a:cubicBezTo>
                    <a:close/>
                    <a:moveTo>
                      <a:pt x="21800" y="27611"/>
                    </a:moveTo>
                    <a:cubicBezTo>
                      <a:pt x="21896" y="27647"/>
                      <a:pt x="22015" y="27707"/>
                      <a:pt x="22146" y="27754"/>
                    </a:cubicBezTo>
                    <a:cubicBezTo>
                      <a:pt x="22015" y="27802"/>
                      <a:pt x="21896" y="27850"/>
                      <a:pt x="21800" y="27909"/>
                    </a:cubicBezTo>
                    <a:cubicBezTo>
                      <a:pt x="21753" y="27850"/>
                      <a:pt x="21717" y="27802"/>
                      <a:pt x="21670" y="27754"/>
                    </a:cubicBezTo>
                    <a:cubicBezTo>
                      <a:pt x="21717" y="27707"/>
                      <a:pt x="21753" y="27647"/>
                      <a:pt x="21800" y="27611"/>
                    </a:cubicBezTo>
                    <a:close/>
                    <a:moveTo>
                      <a:pt x="34933" y="27611"/>
                    </a:moveTo>
                    <a:cubicBezTo>
                      <a:pt x="34981" y="27659"/>
                      <a:pt x="35028" y="27707"/>
                      <a:pt x="35064" y="27754"/>
                    </a:cubicBezTo>
                    <a:cubicBezTo>
                      <a:pt x="35028" y="27802"/>
                      <a:pt x="34981" y="27850"/>
                      <a:pt x="34933" y="27909"/>
                    </a:cubicBezTo>
                    <a:cubicBezTo>
                      <a:pt x="34838" y="27861"/>
                      <a:pt x="34719" y="27802"/>
                      <a:pt x="34588" y="27754"/>
                    </a:cubicBezTo>
                    <a:cubicBezTo>
                      <a:pt x="34719" y="27707"/>
                      <a:pt x="34838" y="27659"/>
                      <a:pt x="34933" y="27611"/>
                    </a:cubicBezTo>
                    <a:close/>
                    <a:moveTo>
                      <a:pt x="17848" y="27254"/>
                    </a:moveTo>
                    <a:cubicBezTo>
                      <a:pt x="18002" y="27433"/>
                      <a:pt x="18169" y="27600"/>
                      <a:pt x="18348" y="27754"/>
                    </a:cubicBezTo>
                    <a:cubicBezTo>
                      <a:pt x="18169" y="27897"/>
                      <a:pt x="18002" y="28064"/>
                      <a:pt x="17836" y="28242"/>
                    </a:cubicBezTo>
                    <a:cubicBezTo>
                      <a:pt x="17681" y="28040"/>
                      <a:pt x="17479" y="27873"/>
                      <a:pt x="17252" y="27754"/>
                    </a:cubicBezTo>
                    <a:lnTo>
                      <a:pt x="17264" y="27754"/>
                    </a:lnTo>
                    <a:cubicBezTo>
                      <a:pt x="17490" y="27623"/>
                      <a:pt x="17681" y="27457"/>
                      <a:pt x="17848" y="27254"/>
                    </a:cubicBezTo>
                    <a:close/>
                    <a:moveTo>
                      <a:pt x="38886" y="27254"/>
                    </a:moveTo>
                    <a:cubicBezTo>
                      <a:pt x="39041" y="27457"/>
                      <a:pt x="39243" y="27623"/>
                      <a:pt x="39469" y="27754"/>
                    </a:cubicBezTo>
                    <a:cubicBezTo>
                      <a:pt x="39243" y="27873"/>
                      <a:pt x="39041" y="28040"/>
                      <a:pt x="38886" y="28242"/>
                    </a:cubicBezTo>
                    <a:cubicBezTo>
                      <a:pt x="38731" y="28064"/>
                      <a:pt x="38564" y="27897"/>
                      <a:pt x="38386" y="27754"/>
                    </a:cubicBezTo>
                    <a:cubicBezTo>
                      <a:pt x="38564" y="27600"/>
                      <a:pt x="38731" y="27433"/>
                      <a:pt x="38886" y="27254"/>
                    </a:cubicBezTo>
                    <a:close/>
                    <a:moveTo>
                      <a:pt x="21693" y="27183"/>
                    </a:moveTo>
                    <a:lnTo>
                      <a:pt x="21527" y="27397"/>
                    </a:lnTo>
                    <a:cubicBezTo>
                      <a:pt x="21491" y="27445"/>
                      <a:pt x="21455" y="27492"/>
                      <a:pt x="21419" y="27528"/>
                    </a:cubicBezTo>
                    <a:lnTo>
                      <a:pt x="21217" y="27754"/>
                    </a:lnTo>
                    <a:lnTo>
                      <a:pt x="21419" y="27981"/>
                    </a:lnTo>
                    <a:cubicBezTo>
                      <a:pt x="21455" y="28016"/>
                      <a:pt x="21491" y="28064"/>
                      <a:pt x="21527" y="28111"/>
                    </a:cubicBezTo>
                    <a:lnTo>
                      <a:pt x="21693" y="28338"/>
                    </a:lnTo>
                    <a:lnTo>
                      <a:pt x="21943" y="28219"/>
                    </a:lnTo>
                    <a:cubicBezTo>
                      <a:pt x="22039" y="28171"/>
                      <a:pt x="22158" y="28111"/>
                      <a:pt x="22277" y="28064"/>
                    </a:cubicBezTo>
                    <a:lnTo>
                      <a:pt x="23039" y="27754"/>
                    </a:lnTo>
                    <a:lnTo>
                      <a:pt x="22277" y="27445"/>
                    </a:lnTo>
                    <a:cubicBezTo>
                      <a:pt x="22158" y="27397"/>
                      <a:pt x="22039" y="27349"/>
                      <a:pt x="21943" y="27302"/>
                    </a:cubicBezTo>
                    <a:lnTo>
                      <a:pt x="21693" y="27183"/>
                    </a:lnTo>
                    <a:close/>
                    <a:moveTo>
                      <a:pt x="35040" y="27171"/>
                    </a:moveTo>
                    <a:lnTo>
                      <a:pt x="34790" y="27290"/>
                    </a:lnTo>
                    <a:cubicBezTo>
                      <a:pt x="34695" y="27349"/>
                      <a:pt x="34576" y="27397"/>
                      <a:pt x="34457" y="27445"/>
                    </a:cubicBezTo>
                    <a:lnTo>
                      <a:pt x="33695" y="27754"/>
                    </a:lnTo>
                    <a:lnTo>
                      <a:pt x="34457" y="28064"/>
                    </a:lnTo>
                    <a:cubicBezTo>
                      <a:pt x="34576" y="28111"/>
                      <a:pt x="34695" y="28159"/>
                      <a:pt x="34790" y="28207"/>
                    </a:cubicBezTo>
                    <a:lnTo>
                      <a:pt x="35040" y="28338"/>
                    </a:lnTo>
                    <a:lnTo>
                      <a:pt x="35207" y="28111"/>
                    </a:lnTo>
                    <a:cubicBezTo>
                      <a:pt x="35243" y="28064"/>
                      <a:pt x="35278" y="28016"/>
                      <a:pt x="35314" y="27981"/>
                    </a:cubicBezTo>
                    <a:lnTo>
                      <a:pt x="35516" y="27742"/>
                    </a:lnTo>
                    <a:lnTo>
                      <a:pt x="35314" y="27528"/>
                    </a:lnTo>
                    <a:cubicBezTo>
                      <a:pt x="35278" y="27480"/>
                      <a:pt x="35243" y="27433"/>
                      <a:pt x="35207" y="27385"/>
                    </a:cubicBezTo>
                    <a:lnTo>
                      <a:pt x="35040" y="27171"/>
                    </a:lnTo>
                    <a:close/>
                    <a:moveTo>
                      <a:pt x="17836" y="26730"/>
                    </a:moveTo>
                    <a:lnTo>
                      <a:pt x="17586" y="27040"/>
                    </a:lnTo>
                    <a:cubicBezTo>
                      <a:pt x="17443" y="27207"/>
                      <a:pt x="17276" y="27338"/>
                      <a:pt x="17086" y="27445"/>
                    </a:cubicBezTo>
                    <a:lnTo>
                      <a:pt x="16574" y="27742"/>
                    </a:lnTo>
                    <a:lnTo>
                      <a:pt x="17086" y="28040"/>
                    </a:lnTo>
                    <a:cubicBezTo>
                      <a:pt x="17276" y="28147"/>
                      <a:pt x="17443" y="28290"/>
                      <a:pt x="17586" y="28457"/>
                    </a:cubicBezTo>
                    <a:lnTo>
                      <a:pt x="17836" y="28766"/>
                    </a:lnTo>
                    <a:lnTo>
                      <a:pt x="18098" y="28445"/>
                    </a:lnTo>
                    <a:cubicBezTo>
                      <a:pt x="18241" y="28290"/>
                      <a:pt x="18395" y="28135"/>
                      <a:pt x="18562" y="27992"/>
                    </a:cubicBezTo>
                    <a:lnTo>
                      <a:pt x="18860" y="27742"/>
                    </a:lnTo>
                    <a:lnTo>
                      <a:pt x="18562" y="27480"/>
                    </a:lnTo>
                    <a:cubicBezTo>
                      <a:pt x="18395" y="27338"/>
                      <a:pt x="18241" y="27183"/>
                      <a:pt x="18098" y="27028"/>
                    </a:cubicBezTo>
                    <a:lnTo>
                      <a:pt x="17836" y="26730"/>
                    </a:lnTo>
                    <a:close/>
                    <a:moveTo>
                      <a:pt x="38898" y="26742"/>
                    </a:moveTo>
                    <a:lnTo>
                      <a:pt x="38636" y="27040"/>
                    </a:lnTo>
                    <a:cubicBezTo>
                      <a:pt x="38481" y="27207"/>
                      <a:pt x="38338" y="27361"/>
                      <a:pt x="38172" y="27504"/>
                    </a:cubicBezTo>
                    <a:lnTo>
                      <a:pt x="37874" y="27754"/>
                    </a:lnTo>
                    <a:lnTo>
                      <a:pt x="38172" y="28004"/>
                    </a:lnTo>
                    <a:cubicBezTo>
                      <a:pt x="38326" y="28147"/>
                      <a:pt x="38481" y="28302"/>
                      <a:pt x="38636" y="28469"/>
                    </a:cubicBezTo>
                    <a:lnTo>
                      <a:pt x="38898" y="28766"/>
                    </a:lnTo>
                    <a:lnTo>
                      <a:pt x="39148" y="28469"/>
                    </a:lnTo>
                    <a:cubicBezTo>
                      <a:pt x="39279" y="28302"/>
                      <a:pt x="39446" y="28159"/>
                      <a:pt x="39636" y="28052"/>
                    </a:cubicBezTo>
                    <a:lnTo>
                      <a:pt x="40148" y="27766"/>
                    </a:lnTo>
                    <a:lnTo>
                      <a:pt x="39636" y="27469"/>
                    </a:lnTo>
                    <a:cubicBezTo>
                      <a:pt x="39446" y="27361"/>
                      <a:pt x="39279" y="27219"/>
                      <a:pt x="39148" y="27052"/>
                    </a:cubicBezTo>
                    <a:lnTo>
                      <a:pt x="38898" y="26742"/>
                    </a:lnTo>
                    <a:close/>
                    <a:moveTo>
                      <a:pt x="9787" y="26576"/>
                    </a:moveTo>
                    <a:lnTo>
                      <a:pt x="11013" y="27754"/>
                    </a:lnTo>
                    <a:lnTo>
                      <a:pt x="9787" y="28933"/>
                    </a:lnTo>
                    <a:cubicBezTo>
                      <a:pt x="9656" y="28504"/>
                      <a:pt x="9454" y="28111"/>
                      <a:pt x="9192" y="27754"/>
                    </a:cubicBezTo>
                    <a:cubicBezTo>
                      <a:pt x="9454" y="27397"/>
                      <a:pt x="9656" y="26992"/>
                      <a:pt x="9787" y="26576"/>
                    </a:cubicBezTo>
                    <a:close/>
                    <a:moveTo>
                      <a:pt x="46935" y="26576"/>
                    </a:moveTo>
                    <a:cubicBezTo>
                      <a:pt x="47066" y="26992"/>
                      <a:pt x="47268" y="27397"/>
                      <a:pt x="47530" y="27754"/>
                    </a:cubicBezTo>
                    <a:cubicBezTo>
                      <a:pt x="47268" y="28111"/>
                      <a:pt x="47066" y="28504"/>
                      <a:pt x="46935" y="28933"/>
                    </a:cubicBezTo>
                    <a:lnTo>
                      <a:pt x="45708" y="27754"/>
                    </a:lnTo>
                    <a:lnTo>
                      <a:pt x="46935" y="26576"/>
                    </a:lnTo>
                    <a:close/>
                    <a:moveTo>
                      <a:pt x="9632" y="25956"/>
                    </a:moveTo>
                    <a:lnTo>
                      <a:pt x="9478" y="26480"/>
                    </a:lnTo>
                    <a:cubicBezTo>
                      <a:pt x="9358" y="26861"/>
                      <a:pt x="9168" y="27230"/>
                      <a:pt x="8930" y="27552"/>
                    </a:cubicBezTo>
                    <a:lnTo>
                      <a:pt x="8775" y="27754"/>
                    </a:lnTo>
                    <a:lnTo>
                      <a:pt x="8930" y="27957"/>
                    </a:lnTo>
                    <a:cubicBezTo>
                      <a:pt x="9168" y="28278"/>
                      <a:pt x="9358" y="28635"/>
                      <a:pt x="9478" y="29028"/>
                    </a:cubicBezTo>
                    <a:lnTo>
                      <a:pt x="9632" y="29552"/>
                    </a:lnTo>
                    <a:lnTo>
                      <a:pt x="11502" y="27754"/>
                    </a:lnTo>
                    <a:lnTo>
                      <a:pt x="9632" y="25956"/>
                    </a:lnTo>
                    <a:close/>
                    <a:moveTo>
                      <a:pt x="47101" y="25956"/>
                    </a:moveTo>
                    <a:lnTo>
                      <a:pt x="45232" y="27754"/>
                    </a:lnTo>
                    <a:lnTo>
                      <a:pt x="47089" y="29552"/>
                    </a:lnTo>
                    <a:lnTo>
                      <a:pt x="47256" y="29016"/>
                    </a:lnTo>
                    <a:cubicBezTo>
                      <a:pt x="47375" y="28635"/>
                      <a:pt x="47566" y="28266"/>
                      <a:pt x="47804" y="27945"/>
                    </a:cubicBezTo>
                    <a:lnTo>
                      <a:pt x="47959" y="27742"/>
                    </a:lnTo>
                    <a:lnTo>
                      <a:pt x="47804" y="27552"/>
                    </a:lnTo>
                    <a:cubicBezTo>
                      <a:pt x="47566" y="27219"/>
                      <a:pt x="47375" y="26861"/>
                      <a:pt x="47256" y="26468"/>
                    </a:cubicBezTo>
                    <a:lnTo>
                      <a:pt x="47101" y="25956"/>
                    </a:lnTo>
                    <a:close/>
                    <a:moveTo>
                      <a:pt x="28361" y="24468"/>
                    </a:moveTo>
                    <a:cubicBezTo>
                      <a:pt x="28528" y="25433"/>
                      <a:pt x="29016" y="26314"/>
                      <a:pt x="29766" y="26945"/>
                    </a:cubicBezTo>
                    <a:cubicBezTo>
                      <a:pt x="30123" y="27278"/>
                      <a:pt x="30528" y="27552"/>
                      <a:pt x="30956" y="27754"/>
                    </a:cubicBezTo>
                    <a:cubicBezTo>
                      <a:pt x="30528" y="27957"/>
                      <a:pt x="30123" y="28219"/>
                      <a:pt x="29778" y="28552"/>
                    </a:cubicBezTo>
                    <a:cubicBezTo>
                      <a:pt x="29028" y="29183"/>
                      <a:pt x="28528" y="30064"/>
                      <a:pt x="28361" y="31040"/>
                    </a:cubicBezTo>
                    <a:cubicBezTo>
                      <a:pt x="28206" y="30076"/>
                      <a:pt x="27706" y="29195"/>
                      <a:pt x="26968" y="28564"/>
                    </a:cubicBezTo>
                    <a:cubicBezTo>
                      <a:pt x="26611" y="28231"/>
                      <a:pt x="26206" y="27957"/>
                      <a:pt x="25777" y="27754"/>
                    </a:cubicBezTo>
                    <a:lnTo>
                      <a:pt x="25777" y="27742"/>
                    </a:lnTo>
                    <a:cubicBezTo>
                      <a:pt x="26206" y="27552"/>
                      <a:pt x="26611" y="27278"/>
                      <a:pt x="26956" y="26945"/>
                    </a:cubicBezTo>
                    <a:cubicBezTo>
                      <a:pt x="27706" y="26314"/>
                      <a:pt x="28206" y="25433"/>
                      <a:pt x="28361" y="24468"/>
                    </a:cubicBezTo>
                    <a:close/>
                    <a:moveTo>
                      <a:pt x="28361" y="22444"/>
                    </a:moveTo>
                    <a:lnTo>
                      <a:pt x="28039" y="24421"/>
                    </a:lnTo>
                    <a:cubicBezTo>
                      <a:pt x="27885" y="25314"/>
                      <a:pt x="27420" y="26135"/>
                      <a:pt x="26730" y="26707"/>
                    </a:cubicBezTo>
                    <a:cubicBezTo>
                      <a:pt x="26408" y="27016"/>
                      <a:pt x="26039" y="27266"/>
                      <a:pt x="25634" y="27457"/>
                    </a:cubicBezTo>
                    <a:lnTo>
                      <a:pt x="24968" y="27754"/>
                    </a:lnTo>
                    <a:lnTo>
                      <a:pt x="25634" y="28052"/>
                    </a:lnTo>
                    <a:cubicBezTo>
                      <a:pt x="26039" y="28242"/>
                      <a:pt x="26408" y="28492"/>
                      <a:pt x="26742" y="28802"/>
                    </a:cubicBezTo>
                    <a:cubicBezTo>
                      <a:pt x="27432" y="29385"/>
                      <a:pt x="27885" y="30195"/>
                      <a:pt x="28039" y="31088"/>
                    </a:cubicBezTo>
                    <a:lnTo>
                      <a:pt x="28361" y="33076"/>
                    </a:lnTo>
                    <a:lnTo>
                      <a:pt x="28694" y="31088"/>
                    </a:lnTo>
                    <a:cubicBezTo>
                      <a:pt x="28849" y="30183"/>
                      <a:pt x="29313" y="29374"/>
                      <a:pt x="30004" y="28790"/>
                    </a:cubicBezTo>
                    <a:cubicBezTo>
                      <a:pt x="30325" y="28481"/>
                      <a:pt x="30694" y="28231"/>
                      <a:pt x="31099" y="28040"/>
                    </a:cubicBezTo>
                    <a:lnTo>
                      <a:pt x="31754" y="27742"/>
                    </a:lnTo>
                    <a:lnTo>
                      <a:pt x="31099" y="27445"/>
                    </a:lnTo>
                    <a:cubicBezTo>
                      <a:pt x="30694" y="27266"/>
                      <a:pt x="30313" y="27004"/>
                      <a:pt x="29992" y="26695"/>
                    </a:cubicBezTo>
                    <a:cubicBezTo>
                      <a:pt x="29301" y="26111"/>
                      <a:pt x="28849" y="25314"/>
                      <a:pt x="28694" y="24421"/>
                    </a:cubicBezTo>
                    <a:lnTo>
                      <a:pt x="28361" y="22444"/>
                    </a:lnTo>
                    <a:close/>
                    <a:moveTo>
                      <a:pt x="28361" y="37303"/>
                    </a:moveTo>
                    <a:cubicBezTo>
                      <a:pt x="28492" y="37470"/>
                      <a:pt x="28635" y="37613"/>
                      <a:pt x="28778" y="37767"/>
                    </a:cubicBezTo>
                    <a:cubicBezTo>
                      <a:pt x="28885" y="37875"/>
                      <a:pt x="29004" y="37982"/>
                      <a:pt x="29135" y="38077"/>
                    </a:cubicBezTo>
                    <a:cubicBezTo>
                      <a:pt x="28813" y="38267"/>
                      <a:pt x="28551" y="38541"/>
                      <a:pt x="28361" y="38875"/>
                    </a:cubicBezTo>
                    <a:cubicBezTo>
                      <a:pt x="28182" y="38541"/>
                      <a:pt x="27920" y="38267"/>
                      <a:pt x="27599" y="38077"/>
                    </a:cubicBezTo>
                    <a:cubicBezTo>
                      <a:pt x="27730" y="37982"/>
                      <a:pt x="27837" y="37875"/>
                      <a:pt x="27956" y="37767"/>
                    </a:cubicBezTo>
                    <a:cubicBezTo>
                      <a:pt x="28099" y="37625"/>
                      <a:pt x="28242" y="37470"/>
                      <a:pt x="28361" y="37303"/>
                    </a:cubicBezTo>
                    <a:close/>
                    <a:moveTo>
                      <a:pt x="28361" y="36779"/>
                    </a:moveTo>
                    <a:lnTo>
                      <a:pt x="28099" y="37101"/>
                    </a:lnTo>
                    <a:cubicBezTo>
                      <a:pt x="27980" y="37244"/>
                      <a:pt x="27849" y="37398"/>
                      <a:pt x="27718" y="37529"/>
                    </a:cubicBezTo>
                    <a:cubicBezTo>
                      <a:pt x="27611" y="37636"/>
                      <a:pt x="27515" y="37720"/>
                      <a:pt x="27396" y="37803"/>
                    </a:cubicBezTo>
                    <a:lnTo>
                      <a:pt x="27004" y="38101"/>
                    </a:lnTo>
                    <a:lnTo>
                      <a:pt x="27432" y="38363"/>
                    </a:lnTo>
                    <a:cubicBezTo>
                      <a:pt x="27694" y="38529"/>
                      <a:pt x="27920" y="38756"/>
                      <a:pt x="28063" y="39041"/>
                    </a:cubicBezTo>
                    <a:lnTo>
                      <a:pt x="28361" y="39577"/>
                    </a:lnTo>
                    <a:lnTo>
                      <a:pt x="28658" y="39041"/>
                    </a:lnTo>
                    <a:cubicBezTo>
                      <a:pt x="28813" y="38768"/>
                      <a:pt x="29028" y="38529"/>
                      <a:pt x="29301" y="38363"/>
                    </a:cubicBezTo>
                    <a:lnTo>
                      <a:pt x="29730" y="38101"/>
                    </a:lnTo>
                    <a:lnTo>
                      <a:pt x="29337" y="37803"/>
                    </a:lnTo>
                    <a:cubicBezTo>
                      <a:pt x="29218" y="37720"/>
                      <a:pt x="29111" y="37636"/>
                      <a:pt x="29016" y="37529"/>
                    </a:cubicBezTo>
                    <a:cubicBezTo>
                      <a:pt x="28873" y="37398"/>
                      <a:pt x="28754" y="37244"/>
                      <a:pt x="28623" y="37101"/>
                    </a:cubicBezTo>
                    <a:lnTo>
                      <a:pt x="28361" y="36779"/>
                    </a:lnTo>
                    <a:close/>
                    <a:moveTo>
                      <a:pt x="28361" y="45042"/>
                    </a:moveTo>
                    <a:lnTo>
                      <a:pt x="29575" y="46292"/>
                    </a:lnTo>
                    <a:cubicBezTo>
                      <a:pt x="29135" y="46435"/>
                      <a:pt x="28730" y="46638"/>
                      <a:pt x="28361" y="46911"/>
                    </a:cubicBezTo>
                    <a:cubicBezTo>
                      <a:pt x="28004" y="46638"/>
                      <a:pt x="27587" y="46435"/>
                      <a:pt x="27158" y="46304"/>
                    </a:cubicBezTo>
                    <a:lnTo>
                      <a:pt x="28361" y="45042"/>
                    </a:lnTo>
                    <a:close/>
                    <a:moveTo>
                      <a:pt x="28361" y="44554"/>
                    </a:moveTo>
                    <a:lnTo>
                      <a:pt x="26539" y="46471"/>
                    </a:lnTo>
                    <a:lnTo>
                      <a:pt x="27063" y="46626"/>
                    </a:lnTo>
                    <a:cubicBezTo>
                      <a:pt x="27456" y="46745"/>
                      <a:pt x="27837" y="46935"/>
                      <a:pt x="28170" y="47185"/>
                    </a:cubicBezTo>
                    <a:lnTo>
                      <a:pt x="28361" y="47328"/>
                    </a:lnTo>
                    <a:lnTo>
                      <a:pt x="28563" y="47185"/>
                    </a:lnTo>
                    <a:cubicBezTo>
                      <a:pt x="28897" y="46935"/>
                      <a:pt x="29278" y="46745"/>
                      <a:pt x="29671" y="46614"/>
                    </a:cubicBezTo>
                    <a:lnTo>
                      <a:pt x="30194" y="46459"/>
                    </a:lnTo>
                    <a:lnTo>
                      <a:pt x="28361" y="44554"/>
                    </a:lnTo>
                    <a:close/>
                    <a:moveTo>
                      <a:pt x="33289" y="4968"/>
                    </a:moveTo>
                    <a:cubicBezTo>
                      <a:pt x="33728" y="4968"/>
                      <a:pt x="34178" y="5195"/>
                      <a:pt x="34647" y="5633"/>
                    </a:cubicBezTo>
                    <a:cubicBezTo>
                      <a:pt x="36207" y="7109"/>
                      <a:pt x="36910" y="9359"/>
                      <a:pt x="37231" y="11014"/>
                    </a:cubicBezTo>
                    <a:cubicBezTo>
                      <a:pt x="36957" y="11395"/>
                      <a:pt x="36743" y="11824"/>
                      <a:pt x="36588" y="12264"/>
                    </a:cubicBezTo>
                    <a:cubicBezTo>
                      <a:pt x="36302" y="10931"/>
                      <a:pt x="35445" y="10193"/>
                      <a:pt x="34112" y="10157"/>
                    </a:cubicBezTo>
                    <a:cubicBezTo>
                      <a:pt x="33611" y="10205"/>
                      <a:pt x="32659" y="10574"/>
                      <a:pt x="32659" y="11633"/>
                    </a:cubicBezTo>
                    <a:cubicBezTo>
                      <a:pt x="32659" y="12300"/>
                      <a:pt x="33183" y="12633"/>
                      <a:pt x="33647" y="12919"/>
                    </a:cubicBezTo>
                    <a:cubicBezTo>
                      <a:pt x="34123" y="13217"/>
                      <a:pt x="34564" y="13503"/>
                      <a:pt x="34635" y="14098"/>
                    </a:cubicBezTo>
                    <a:lnTo>
                      <a:pt x="34659" y="14312"/>
                    </a:lnTo>
                    <a:cubicBezTo>
                      <a:pt x="34683" y="14479"/>
                      <a:pt x="34707" y="14657"/>
                      <a:pt x="34719" y="14848"/>
                    </a:cubicBezTo>
                    <a:cubicBezTo>
                      <a:pt x="34088" y="14312"/>
                      <a:pt x="33195" y="14015"/>
                      <a:pt x="32338" y="13729"/>
                    </a:cubicBezTo>
                    <a:cubicBezTo>
                      <a:pt x="31028" y="13300"/>
                      <a:pt x="29790" y="12883"/>
                      <a:pt x="29587" y="11740"/>
                    </a:cubicBezTo>
                    <a:lnTo>
                      <a:pt x="29528" y="11419"/>
                    </a:lnTo>
                    <a:lnTo>
                      <a:pt x="29301" y="11657"/>
                    </a:lnTo>
                    <a:cubicBezTo>
                      <a:pt x="29278" y="11681"/>
                      <a:pt x="28575" y="12431"/>
                      <a:pt x="28682" y="13372"/>
                    </a:cubicBezTo>
                    <a:cubicBezTo>
                      <a:pt x="28742" y="13931"/>
                      <a:pt x="29087" y="14431"/>
                      <a:pt x="29682" y="14860"/>
                    </a:cubicBezTo>
                    <a:cubicBezTo>
                      <a:pt x="29563" y="15027"/>
                      <a:pt x="29468" y="15336"/>
                      <a:pt x="29659" y="15836"/>
                    </a:cubicBezTo>
                    <a:cubicBezTo>
                      <a:pt x="29718" y="15991"/>
                      <a:pt x="29837" y="16122"/>
                      <a:pt x="29992" y="16181"/>
                    </a:cubicBezTo>
                    <a:cubicBezTo>
                      <a:pt x="30112" y="16230"/>
                      <a:pt x="30250" y="16249"/>
                      <a:pt x="30395" y="16249"/>
                    </a:cubicBezTo>
                    <a:cubicBezTo>
                      <a:pt x="30679" y="16249"/>
                      <a:pt x="30990" y="16173"/>
                      <a:pt x="31242" y="16086"/>
                    </a:cubicBezTo>
                    <a:lnTo>
                      <a:pt x="31242" y="16086"/>
                    </a:lnTo>
                    <a:cubicBezTo>
                      <a:pt x="30992" y="16551"/>
                      <a:pt x="30849" y="17182"/>
                      <a:pt x="31278" y="17694"/>
                    </a:cubicBezTo>
                    <a:lnTo>
                      <a:pt x="31492" y="17932"/>
                    </a:lnTo>
                    <a:lnTo>
                      <a:pt x="31576" y="17622"/>
                    </a:lnTo>
                    <a:cubicBezTo>
                      <a:pt x="31586" y="17579"/>
                      <a:pt x="31825" y="16715"/>
                      <a:pt x="32551" y="16715"/>
                    </a:cubicBezTo>
                    <a:cubicBezTo>
                      <a:pt x="32622" y="16715"/>
                      <a:pt x="32698" y="16723"/>
                      <a:pt x="32778" y="16741"/>
                    </a:cubicBezTo>
                    <a:cubicBezTo>
                      <a:pt x="33290" y="16860"/>
                      <a:pt x="33897" y="17265"/>
                      <a:pt x="34100" y="17884"/>
                    </a:cubicBezTo>
                    <a:cubicBezTo>
                      <a:pt x="34028" y="17884"/>
                      <a:pt x="33957" y="17896"/>
                      <a:pt x="33885" y="17908"/>
                    </a:cubicBezTo>
                    <a:cubicBezTo>
                      <a:pt x="33361" y="18086"/>
                      <a:pt x="32778" y="18837"/>
                      <a:pt x="32540" y="19194"/>
                    </a:cubicBezTo>
                    <a:cubicBezTo>
                      <a:pt x="32266" y="18920"/>
                      <a:pt x="31659" y="18372"/>
                      <a:pt x="30968" y="18336"/>
                    </a:cubicBezTo>
                    <a:cubicBezTo>
                      <a:pt x="30941" y="18335"/>
                      <a:pt x="30914" y="18334"/>
                      <a:pt x="30888" y="18334"/>
                    </a:cubicBezTo>
                    <a:cubicBezTo>
                      <a:pt x="30488" y="18334"/>
                      <a:pt x="30105" y="18500"/>
                      <a:pt x="29837" y="18801"/>
                    </a:cubicBezTo>
                    <a:cubicBezTo>
                      <a:pt x="29254" y="19384"/>
                      <a:pt x="29028" y="19849"/>
                      <a:pt x="29147" y="20218"/>
                    </a:cubicBezTo>
                    <a:cubicBezTo>
                      <a:pt x="29218" y="20480"/>
                      <a:pt x="29468" y="20670"/>
                      <a:pt x="29849" y="20742"/>
                    </a:cubicBezTo>
                    <a:cubicBezTo>
                      <a:pt x="30004" y="20765"/>
                      <a:pt x="30135" y="20849"/>
                      <a:pt x="30218" y="20980"/>
                    </a:cubicBezTo>
                    <a:cubicBezTo>
                      <a:pt x="30361" y="21194"/>
                      <a:pt x="30349" y="21575"/>
                      <a:pt x="30206" y="22063"/>
                    </a:cubicBezTo>
                    <a:cubicBezTo>
                      <a:pt x="30099" y="22289"/>
                      <a:pt x="29087" y="24397"/>
                      <a:pt x="30790" y="25837"/>
                    </a:cubicBezTo>
                    <a:cubicBezTo>
                      <a:pt x="31407" y="26441"/>
                      <a:pt x="32085" y="26633"/>
                      <a:pt x="32697" y="26633"/>
                    </a:cubicBezTo>
                    <a:cubicBezTo>
                      <a:pt x="33666" y="26633"/>
                      <a:pt x="34468" y="26151"/>
                      <a:pt x="34600" y="26064"/>
                    </a:cubicBezTo>
                    <a:cubicBezTo>
                      <a:pt x="34905" y="25952"/>
                      <a:pt x="35163" y="25896"/>
                      <a:pt x="35370" y="25896"/>
                    </a:cubicBezTo>
                    <a:cubicBezTo>
                      <a:pt x="35493" y="25896"/>
                      <a:pt x="35598" y="25916"/>
                      <a:pt x="35683" y="25956"/>
                    </a:cubicBezTo>
                    <a:cubicBezTo>
                      <a:pt x="35814" y="26028"/>
                      <a:pt x="35909" y="26147"/>
                      <a:pt x="35945" y="26302"/>
                    </a:cubicBezTo>
                    <a:cubicBezTo>
                      <a:pt x="36052" y="26671"/>
                      <a:pt x="36267" y="26909"/>
                      <a:pt x="36540" y="26957"/>
                    </a:cubicBezTo>
                    <a:cubicBezTo>
                      <a:pt x="36583" y="26966"/>
                      <a:pt x="36627" y="26971"/>
                      <a:pt x="36672" y="26971"/>
                    </a:cubicBezTo>
                    <a:cubicBezTo>
                      <a:pt x="37013" y="26971"/>
                      <a:pt x="37411" y="26691"/>
                      <a:pt x="37874" y="26123"/>
                    </a:cubicBezTo>
                    <a:cubicBezTo>
                      <a:pt x="38160" y="25814"/>
                      <a:pt x="38291" y="25385"/>
                      <a:pt x="38231" y="24968"/>
                    </a:cubicBezTo>
                    <a:cubicBezTo>
                      <a:pt x="38124" y="24266"/>
                      <a:pt x="37541" y="23718"/>
                      <a:pt x="37231" y="23480"/>
                    </a:cubicBezTo>
                    <a:cubicBezTo>
                      <a:pt x="37541" y="23206"/>
                      <a:pt x="38207" y="22611"/>
                      <a:pt x="38362" y="22087"/>
                    </a:cubicBezTo>
                    <a:cubicBezTo>
                      <a:pt x="38886" y="22325"/>
                      <a:pt x="39267" y="22801"/>
                      <a:pt x="39398" y="23361"/>
                    </a:cubicBezTo>
                    <a:cubicBezTo>
                      <a:pt x="39600" y="24278"/>
                      <a:pt x="38564" y="24563"/>
                      <a:pt x="38517" y="24575"/>
                    </a:cubicBezTo>
                    <a:lnTo>
                      <a:pt x="38207" y="24659"/>
                    </a:lnTo>
                    <a:lnTo>
                      <a:pt x="38445" y="24861"/>
                    </a:lnTo>
                    <a:cubicBezTo>
                      <a:pt x="38682" y="25059"/>
                      <a:pt x="38943" y="25135"/>
                      <a:pt x="39202" y="25135"/>
                    </a:cubicBezTo>
                    <a:cubicBezTo>
                      <a:pt x="39504" y="25135"/>
                      <a:pt x="39803" y="25031"/>
                      <a:pt x="40053" y="24897"/>
                    </a:cubicBezTo>
                    <a:lnTo>
                      <a:pt x="40053" y="24897"/>
                    </a:lnTo>
                    <a:cubicBezTo>
                      <a:pt x="39922" y="25290"/>
                      <a:pt x="39815" y="25802"/>
                      <a:pt x="39958" y="26147"/>
                    </a:cubicBezTo>
                    <a:cubicBezTo>
                      <a:pt x="40017" y="26302"/>
                      <a:pt x="40148" y="26433"/>
                      <a:pt x="40303" y="26492"/>
                    </a:cubicBezTo>
                    <a:cubicBezTo>
                      <a:pt x="40503" y="26568"/>
                      <a:pt x="40672" y="26597"/>
                      <a:pt x="40814" y="26597"/>
                    </a:cubicBezTo>
                    <a:cubicBezTo>
                      <a:pt x="41028" y="26597"/>
                      <a:pt x="41179" y="26533"/>
                      <a:pt x="41279" y="26468"/>
                    </a:cubicBezTo>
                    <a:cubicBezTo>
                      <a:pt x="41720" y="27064"/>
                      <a:pt x="42220" y="27397"/>
                      <a:pt x="42767" y="27469"/>
                    </a:cubicBezTo>
                    <a:cubicBezTo>
                      <a:pt x="42834" y="27476"/>
                      <a:pt x="42900" y="27480"/>
                      <a:pt x="42964" y="27480"/>
                    </a:cubicBezTo>
                    <a:cubicBezTo>
                      <a:pt x="43809" y="27480"/>
                      <a:pt x="44449" y="26872"/>
                      <a:pt x="44482" y="26849"/>
                    </a:cubicBezTo>
                    <a:lnTo>
                      <a:pt x="44720" y="26623"/>
                    </a:lnTo>
                    <a:lnTo>
                      <a:pt x="44399" y="26564"/>
                    </a:lnTo>
                    <a:cubicBezTo>
                      <a:pt x="43244" y="26349"/>
                      <a:pt x="42839" y="25123"/>
                      <a:pt x="42410" y="23813"/>
                    </a:cubicBezTo>
                    <a:cubicBezTo>
                      <a:pt x="42113" y="22944"/>
                      <a:pt x="41815" y="22039"/>
                      <a:pt x="41279" y="21408"/>
                    </a:cubicBezTo>
                    <a:lnTo>
                      <a:pt x="41279" y="21408"/>
                    </a:lnTo>
                    <a:cubicBezTo>
                      <a:pt x="41470" y="21432"/>
                      <a:pt x="41636" y="21456"/>
                      <a:pt x="41803" y="21468"/>
                    </a:cubicBezTo>
                    <a:lnTo>
                      <a:pt x="42029" y="21504"/>
                    </a:lnTo>
                    <a:cubicBezTo>
                      <a:pt x="42625" y="21563"/>
                      <a:pt x="42886" y="22004"/>
                      <a:pt x="43196" y="22480"/>
                    </a:cubicBezTo>
                    <a:cubicBezTo>
                      <a:pt x="43494" y="22968"/>
                      <a:pt x="43815" y="23468"/>
                      <a:pt x="44494" y="23468"/>
                    </a:cubicBezTo>
                    <a:cubicBezTo>
                      <a:pt x="45542" y="23468"/>
                      <a:pt x="45911" y="22516"/>
                      <a:pt x="45958" y="22004"/>
                    </a:cubicBezTo>
                    <a:cubicBezTo>
                      <a:pt x="45923" y="20682"/>
                      <a:pt x="45196" y="19837"/>
                      <a:pt x="43851" y="19539"/>
                    </a:cubicBezTo>
                    <a:cubicBezTo>
                      <a:pt x="44303" y="19396"/>
                      <a:pt x="44720" y="19182"/>
                      <a:pt x="45101" y="18908"/>
                    </a:cubicBezTo>
                    <a:cubicBezTo>
                      <a:pt x="46756" y="19229"/>
                      <a:pt x="49006" y="19932"/>
                      <a:pt x="50483" y="21492"/>
                    </a:cubicBezTo>
                    <a:cubicBezTo>
                      <a:pt x="50971" y="22004"/>
                      <a:pt x="51197" y="22516"/>
                      <a:pt x="51137" y="22992"/>
                    </a:cubicBezTo>
                    <a:cubicBezTo>
                      <a:pt x="51008" y="22971"/>
                      <a:pt x="50879" y="22961"/>
                      <a:pt x="50751" y="22961"/>
                    </a:cubicBezTo>
                    <a:cubicBezTo>
                      <a:pt x="49628" y="22961"/>
                      <a:pt x="48631" y="23738"/>
                      <a:pt x="48363" y="24861"/>
                    </a:cubicBezTo>
                    <a:cubicBezTo>
                      <a:pt x="48078" y="26111"/>
                      <a:pt x="48792" y="27373"/>
                      <a:pt x="50018" y="27754"/>
                    </a:cubicBezTo>
                    <a:cubicBezTo>
                      <a:pt x="49625" y="27873"/>
                      <a:pt x="49268" y="28088"/>
                      <a:pt x="48982" y="28373"/>
                    </a:cubicBezTo>
                    <a:cubicBezTo>
                      <a:pt x="48018" y="29326"/>
                      <a:pt x="48018" y="30886"/>
                      <a:pt x="48982" y="31838"/>
                    </a:cubicBezTo>
                    <a:cubicBezTo>
                      <a:pt x="49439" y="32304"/>
                      <a:pt x="50061" y="32556"/>
                      <a:pt x="50701" y="32556"/>
                    </a:cubicBezTo>
                    <a:cubicBezTo>
                      <a:pt x="50846" y="32556"/>
                      <a:pt x="50992" y="32543"/>
                      <a:pt x="51137" y="32517"/>
                    </a:cubicBezTo>
                    <a:lnTo>
                      <a:pt x="51137" y="32517"/>
                    </a:lnTo>
                    <a:cubicBezTo>
                      <a:pt x="51197" y="33005"/>
                      <a:pt x="50971" y="33505"/>
                      <a:pt x="50483" y="34029"/>
                    </a:cubicBezTo>
                    <a:cubicBezTo>
                      <a:pt x="49006" y="35577"/>
                      <a:pt x="46756" y="36291"/>
                      <a:pt x="45101" y="36613"/>
                    </a:cubicBezTo>
                    <a:cubicBezTo>
                      <a:pt x="44720" y="36339"/>
                      <a:pt x="44291" y="36124"/>
                      <a:pt x="43851" y="35970"/>
                    </a:cubicBezTo>
                    <a:cubicBezTo>
                      <a:pt x="45184" y="35672"/>
                      <a:pt x="45923" y="34827"/>
                      <a:pt x="45958" y="33493"/>
                    </a:cubicBezTo>
                    <a:cubicBezTo>
                      <a:pt x="45911" y="32993"/>
                      <a:pt x="45542" y="32041"/>
                      <a:pt x="44482" y="32041"/>
                    </a:cubicBezTo>
                    <a:cubicBezTo>
                      <a:pt x="43815" y="32041"/>
                      <a:pt x="43482" y="32564"/>
                      <a:pt x="43196" y="33029"/>
                    </a:cubicBezTo>
                    <a:cubicBezTo>
                      <a:pt x="42898" y="33505"/>
                      <a:pt x="42613" y="33946"/>
                      <a:pt x="42017" y="34017"/>
                    </a:cubicBezTo>
                    <a:lnTo>
                      <a:pt x="41803" y="34041"/>
                    </a:lnTo>
                    <a:cubicBezTo>
                      <a:pt x="41636" y="34065"/>
                      <a:pt x="41458" y="34088"/>
                      <a:pt x="41267" y="34100"/>
                    </a:cubicBezTo>
                    <a:cubicBezTo>
                      <a:pt x="41803" y="33469"/>
                      <a:pt x="42113" y="32564"/>
                      <a:pt x="42398" y="31695"/>
                    </a:cubicBezTo>
                    <a:cubicBezTo>
                      <a:pt x="42839" y="30386"/>
                      <a:pt x="43244" y="29159"/>
                      <a:pt x="44387" y="28957"/>
                    </a:cubicBezTo>
                    <a:lnTo>
                      <a:pt x="44708" y="28897"/>
                    </a:lnTo>
                    <a:lnTo>
                      <a:pt x="44482" y="28671"/>
                    </a:lnTo>
                    <a:cubicBezTo>
                      <a:pt x="44449" y="28638"/>
                      <a:pt x="43809" y="28029"/>
                      <a:pt x="42964" y="28029"/>
                    </a:cubicBezTo>
                    <a:cubicBezTo>
                      <a:pt x="42899" y="28029"/>
                      <a:pt x="42834" y="28032"/>
                      <a:pt x="42767" y="28040"/>
                    </a:cubicBezTo>
                    <a:cubicBezTo>
                      <a:pt x="42208" y="28111"/>
                      <a:pt x="41708" y="28445"/>
                      <a:pt x="41279" y="29040"/>
                    </a:cubicBezTo>
                    <a:cubicBezTo>
                      <a:pt x="41173" y="28976"/>
                      <a:pt x="41020" y="28917"/>
                      <a:pt x="40810" y="28917"/>
                    </a:cubicBezTo>
                    <a:cubicBezTo>
                      <a:pt x="40668" y="28917"/>
                      <a:pt x="40500" y="28944"/>
                      <a:pt x="40303" y="29016"/>
                    </a:cubicBezTo>
                    <a:cubicBezTo>
                      <a:pt x="40136" y="29076"/>
                      <a:pt x="40017" y="29207"/>
                      <a:pt x="39958" y="29362"/>
                    </a:cubicBezTo>
                    <a:cubicBezTo>
                      <a:pt x="39815" y="29707"/>
                      <a:pt x="39922" y="30219"/>
                      <a:pt x="40041" y="30612"/>
                    </a:cubicBezTo>
                    <a:cubicBezTo>
                      <a:pt x="39791" y="30477"/>
                      <a:pt x="39492" y="30374"/>
                      <a:pt x="39192" y="30374"/>
                    </a:cubicBezTo>
                    <a:cubicBezTo>
                      <a:pt x="38935" y="30374"/>
                      <a:pt x="38676" y="30450"/>
                      <a:pt x="38445" y="30648"/>
                    </a:cubicBezTo>
                    <a:lnTo>
                      <a:pt x="38195" y="30850"/>
                    </a:lnTo>
                    <a:lnTo>
                      <a:pt x="38505" y="30933"/>
                    </a:lnTo>
                    <a:cubicBezTo>
                      <a:pt x="38553" y="30945"/>
                      <a:pt x="39600" y="31231"/>
                      <a:pt x="39386" y="32148"/>
                    </a:cubicBezTo>
                    <a:cubicBezTo>
                      <a:pt x="39267" y="32707"/>
                      <a:pt x="38886" y="33184"/>
                      <a:pt x="38362" y="33422"/>
                    </a:cubicBezTo>
                    <a:cubicBezTo>
                      <a:pt x="38195" y="32898"/>
                      <a:pt x="37541" y="32302"/>
                      <a:pt x="37219" y="32029"/>
                    </a:cubicBezTo>
                    <a:cubicBezTo>
                      <a:pt x="37529" y="31779"/>
                      <a:pt x="38124" y="31231"/>
                      <a:pt x="38231" y="30540"/>
                    </a:cubicBezTo>
                    <a:cubicBezTo>
                      <a:pt x="38291" y="30124"/>
                      <a:pt x="38160" y="29695"/>
                      <a:pt x="37874" y="29385"/>
                    </a:cubicBezTo>
                    <a:cubicBezTo>
                      <a:pt x="37411" y="28817"/>
                      <a:pt x="37013" y="28537"/>
                      <a:pt x="36664" y="28537"/>
                    </a:cubicBezTo>
                    <a:cubicBezTo>
                      <a:pt x="36618" y="28537"/>
                      <a:pt x="36573" y="28542"/>
                      <a:pt x="36529" y="28552"/>
                    </a:cubicBezTo>
                    <a:cubicBezTo>
                      <a:pt x="36255" y="28612"/>
                      <a:pt x="36052" y="28838"/>
                      <a:pt x="35933" y="29207"/>
                    </a:cubicBezTo>
                    <a:cubicBezTo>
                      <a:pt x="35909" y="29362"/>
                      <a:pt x="35802" y="29481"/>
                      <a:pt x="35671" y="29552"/>
                    </a:cubicBezTo>
                    <a:cubicBezTo>
                      <a:pt x="35586" y="29592"/>
                      <a:pt x="35481" y="29612"/>
                      <a:pt x="35358" y="29612"/>
                    </a:cubicBezTo>
                    <a:cubicBezTo>
                      <a:pt x="35153" y="29612"/>
                      <a:pt x="34897" y="29557"/>
                      <a:pt x="34600" y="29445"/>
                    </a:cubicBezTo>
                    <a:cubicBezTo>
                      <a:pt x="34468" y="29357"/>
                      <a:pt x="33661" y="28873"/>
                      <a:pt x="32688" y="28873"/>
                    </a:cubicBezTo>
                    <a:cubicBezTo>
                      <a:pt x="32079" y="28873"/>
                      <a:pt x="31404" y="29063"/>
                      <a:pt x="30790" y="29659"/>
                    </a:cubicBezTo>
                    <a:cubicBezTo>
                      <a:pt x="29075" y="31112"/>
                      <a:pt x="30075" y="33219"/>
                      <a:pt x="30194" y="33445"/>
                    </a:cubicBezTo>
                    <a:cubicBezTo>
                      <a:pt x="30337" y="33934"/>
                      <a:pt x="30337" y="34315"/>
                      <a:pt x="30206" y="34529"/>
                    </a:cubicBezTo>
                    <a:cubicBezTo>
                      <a:pt x="30123" y="34648"/>
                      <a:pt x="29992" y="34731"/>
                      <a:pt x="29837" y="34755"/>
                    </a:cubicBezTo>
                    <a:cubicBezTo>
                      <a:pt x="29456" y="34839"/>
                      <a:pt x="29206" y="35017"/>
                      <a:pt x="29123" y="35279"/>
                    </a:cubicBezTo>
                    <a:cubicBezTo>
                      <a:pt x="29016" y="35660"/>
                      <a:pt x="29242" y="36112"/>
                      <a:pt x="29825" y="36696"/>
                    </a:cubicBezTo>
                    <a:cubicBezTo>
                      <a:pt x="30104" y="36997"/>
                      <a:pt x="30477" y="37162"/>
                      <a:pt x="30876" y="37162"/>
                    </a:cubicBezTo>
                    <a:cubicBezTo>
                      <a:pt x="30903" y="37162"/>
                      <a:pt x="30929" y="37162"/>
                      <a:pt x="30956" y="37160"/>
                    </a:cubicBezTo>
                    <a:cubicBezTo>
                      <a:pt x="31647" y="37125"/>
                      <a:pt x="32254" y="36589"/>
                      <a:pt x="32528" y="36303"/>
                    </a:cubicBezTo>
                    <a:cubicBezTo>
                      <a:pt x="32766" y="36660"/>
                      <a:pt x="33350" y="37410"/>
                      <a:pt x="33873" y="37589"/>
                    </a:cubicBezTo>
                    <a:cubicBezTo>
                      <a:pt x="33945" y="37613"/>
                      <a:pt x="34016" y="37613"/>
                      <a:pt x="34088" y="37613"/>
                    </a:cubicBezTo>
                    <a:cubicBezTo>
                      <a:pt x="33885" y="38232"/>
                      <a:pt x="33278" y="38637"/>
                      <a:pt x="32766" y="38756"/>
                    </a:cubicBezTo>
                    <a:cubicBezTo>
                      <a:pt x="32685" y="38774"/>
                      <a:pt x="32608" y="38782"/>
                      <a:pt x="32537" y="38782"/>
                    </a:cubicBezTo>
                    <a:cubicBezTo>
                      <a:pt x="31801" y="38782"/>
                      <a:pt x="31563" y="37918"/>
                      <a:pt x="31552" y="37875"/>
                    </a:cubicBezTo>
                    <a:lnTo>
                      <a:pt x="31480" y="37565"/>
                    </a:lnTo>
                    <a:lnTo>
                      <a:pt x="31266" y="37803"/>
                    </a:lnTo>
                    <a:cubicBezTo>
                      <a:pt x="30837" y="38315"/>
                      <a:pt x="30980" y="38946"/>
                      <a:pt x="31230" y="39410"/>
                    </a:cubicBezTo>
                    <a:cubicBezTo>
                      <a:pt x="30978" y="39324"/>
                      <a:pt x="30668" y="39247"/>
                      <a:pt x="30383" y="39247"/>
                    </a:cubicBezTo>
                    <a:cubicBezTo>
                      <a:pt x="30238" y="39247"/>
                      <a:pt x="30100" y="39267"/>
                      <a:pt x="29980" y="39315"/>
                    </a:cubicBezTo>
                    <a:cubicBezTo>
                      <a:pt x="29825" y="39375"/>
                      <a:pt x="29706" y="39506"/>
                      <a:pt x="29647" y="39661"/>
                    </a:cubicBezTo>
                    <a:cubicBezTo>
                      <a:pt x="29456" y="40161"/>
                      <a:pt x="29551" y="40470"/>
                      <a:pt x="29671" y="40649"/>
                    </a:cubicBezTo>
                    <a:cubicBezTo>
                      <a:pt x="29063" y="41077"/>
                      <a:pt x="28730" y="41577"/>
                      <a:pt x="28670" y="42137"/>
                    </a:cubicBezTo>
                    <a:cubicBezTo>
                      <a:pt x="28563" y="43066"/>
                      <a:pt x="29254" y="43816"/>
                      <a:pt x="29290" y="43840"/>
                    </a:cubicBezTo>
                    <a:lnTo>
                      <a:pt x="29516" y="44078"/>
                    </a:lnTo>
                    <a:lnTo>
                      <a:pt x="29575" y="43756"/>
                    </a:lnTo>
                    <a:cubicBezTo>
                      <a:pt x="29790" y="42613"/>
                      <a:pt x="31016" y="42197"/>
                      <a:pt x="32314" y="41768"/>
                    </a:cubicBezTo>
                    <a:cubicBezTo>
                      <a:pt x="33183" y="41482"/>
                      <a:pt x="34076" y="41185"/>
                      <a:pt x="34707" y="40649"/>
                    </a:cubicBezTo>
                    <a:lnTo>
                      <a:pt x="34707" y="40649"/>
                    </a:lnTo>
                    <a:cubicBezTo>
                      <a:pt x="34695" y="40839"/>
                      <a:pt x="34671" y="41018"/>
                      <a:pt x="34647" y="41185"/>
                    </a:cubicBezTo>
                    <a:lnTo>
                      <a:pt x="34624" y="41399"/>
                    </a:lnTo>
                    <a:cubicBezTo>
                      <a:pt x="34552" y="42006"/>
                      <a:pt x="34123" y="42268"/>
                      <a:pt x="33635" y="42578"/>
                    </a:cubicBezTo>
                    <a:cubicBezTo>
                      <a:pt x="33147" y="42875"/>
                      <a:pt x="32647" y="43197"/>
                      <a:pt x="32647" y="43863"/>
                    </a:cubicBezTo>
                    <a:cubicBezTo>
                      <a:pt x="32647" y="44923"/>
                      <a:pt x="33600" y="45292"/>
                      <a:pt x="34123" y="45340"/>
                    </a:cubicBezTo>
                    <a:cubicBezTo>
                      <a:pt x="35433" y="45304"/>
                      <a:pt x="36278" y="44566"/>
                      <a:pt x="36576" y="43232"/>
                    </a:cubicBezTo>
                    <a:cubicBezTo>
                      <a:pt x="36731" y="43673"/>
                      <a:pt x="36945" y="44102"/>
                      <a:pt x="37219" y="44483"/>
                    </a:cubicBezTo>
                    <a:cubicBezTo>
                      <a:pt x="36898" y="46138"/>
                      <a:pt x="36195" y="48388"/>
                      <a:pt x="34635" y="49864"/>
                    </a:cubicBezTo>
                    <a:cubicBezTo>
                      <a:pt x="34166" y="50301"/>
                      <a:pt x="33716" y="50528"/>
                      <a:pt x="33277" y="50528"/>
                    </a:cubicBezTo>
                    <a:cubicBezTo>
                      <a:pt x="33226" y="50528"/>
                      <a:pt x="33174" y="50525"/>
                      <a:pt x="33123" y="50519"/>
                    </a:cubicBezTo>
                    <a:lnTo>
                      <a:pt x="33135" y="50507"/>
                    </a:lnTo>
                    <a:cubicBezTo>
                      <a:pt x="33373" y="49209"/>
                      <a:pt x="32552" y="47971"/>
                      <a:pt x="31266" y="47673"/>
                    </a:cubicBezTo>
                    <a:cubicBezTo>
                      <a:pt x="31086" y="47633"/>
                      <a:pt x="30905" y="47613"/>
                      <a:pt x="30727" y="47613"/>
                    </a:cubicBezTo>
                    <a:cubicBezTo>
                      <a:pt x="29647" y="47613"/>
                      <a:pt x="28657" y="48328"/>
                      <a:pt x="28361" y="49412"/>
                    </a:cubicBezTo>
                    <a:cubicBezTo>
                      <a:pt x="28064" y="48328"/>
                      <a:pt x="27075" y="47613"/>
                      <a:pt x="25995" y="47613"/>
                    </a:cubicBezTo>
                    <a:cubicBezTo>
                      <a:pt x="25817" y="47613"/>
                      <a:pt x="25636" y="47633"/>
                      <a:pt x="25456" y="47673"/>
                    </a:cubicBezTo>
                    <a:cubicBezTo>
                      <a:pt x="24170" y="47971"/>
                      <a:pt x="23348" y="49209"/>
                      <a:pt x="23586" y="50507"/>
                    </a:cubicBezTo>
                    <a:cubicBezTo>
                      <a:pt x="23537" y="50513"/>
                      <a:pt x="23486" y="50516"/>
                      <a:pt x="23436" y="50516"/>
                    </a:cubicBezTo>
                    <a:cubicBezTo>
                      <a:pt x="23003" y="50516"/>
                      <a:pt x="22545" y="50289"/>
                      <a:pt x="22086" y="49852"/>
                    </a:cubicBezTo>
                    <a:cubicBezTo>
                      <a:pt x="20527" y="48376"/>
                      <a:pt x="19824" y="46126"/>
                      <a:pt x="19503" y="44471"/>
                    </a:cubicBezTo>
                    <a:cubicBezTo>
                      <a:pt x="19776" y="44090"/>
                      <a:pt x="19991" y="43661"/>
                      <a:pt x="20134" y="43220"/>
                    </a:cubicBezTo>
                    <a:cubicBezTo>
                      <a:pt x="20431" y="44554"/>
                      <a:pt x="21289" y="45292"/>
                      <a:pt x="22610" y="45328"/>
                    </a:cubicBezTo>
                    <a:cubicBezTo>
                      <a:pt x="23110" y="45280"/>
                      <a:pt x="24063" y="44911"/>
                      <a:pt x="24063" y="43852"/>
                    </a:cubicBezTo>
                    <a:cubicBezTo>
                      <a:pt x="24063" y="43185"/>
                      <a:pt x="23551" y="42851"/>
                      <a:pt x="23074" y="42566"/>
                    </a:cubicBezTo>
                    <a:cubicBezTo>
                      <a:pt x="22610" y="42268"/>
                      <a:pt x="22158" y="41982"/>
                      <a:pt x="22098" y="41387"/>
                    </a:cubicBezTo>
                    <a:lnTo>
                      <a:pt x="22062" y="41173"/>
                    </a:lnTo>
                    <a:cubicBezTo>
                      <a:pt x="22039" y="41006"/>
                      <a:pt x="22027" y="40827"/>
                      <a:pt x="22003" y="40637"/>
                    </a:cubicBezTo>
                    <a:lnTo>
                      <a:pt x="22003" y="40637"/>
                    </a:lnTo>
                    <a:cubicBezTo>
                      <a:pt x="22634" y="41173"/>
                      <a:pt x="23527" y="41470"/>
                      <a:pt x="24396" y="41756"/>
                    </a:cubicBezTo>
                    <a:cubicBezTo>
                      <a:pt x="25706" y="42185"/>
                      <a:pt x="26932" y="42601"/>
                      <a:pt x="27134" y="43744"/>
                    </a:cubicBezTo>
                    <a:lnTo>
                      <a:pt x="27194" y="44066"/>
                    </a:lnTo>
                    <a:lnTo>
                      <a:pt x="27420" y="43828"/>
                    </a:lnTo>
                    <a:cubicBezTo>
                      <a:pt x="27456" y="43804"/>
                      <a:pt x="28158" y="43054"/>
                      <a:pt x="28051" y="42125"/>
                    </a:cubicBezTo>
                    <a:cubicBezTo>
                      <a:pt x="27980" y="41554"/>
                      <a:pt x="27646" y="41065"/>
                      <a:pt x="27051" y="40637"/>
                    </a:cubicBezTo>
                    <a:cubicBezTo>
                      <a:pt x="27158" y="40458"/>
                      <a:pt x="27254" y="40149"/>
                      <a:pt x="27075" y="39649"/>
                    </a:cubicBezTo>
                    <a:cubicBezTo>
                      <a:pt x="27015" y="39494"/>
                      <a:pt x="26884" y="39363"/>
                      <a:pt x="26730" y="39303"/>
                    </a:cubicBezTo>
                    <a:cubicBezTo>
                      <a:pt x="26613" y="39255"/>
                      <a:pt x="26478" y="39235"/>
                      <a:pt x="26335" y="39235"/>
                    </a:cubicBezTo>
                    <a:cubicBezTo>
                      <a:pt x="26053" y="39235"/>
                      <a:pt x="25740" y="39312"/>
                      <a:pt x="25480" y="39399"/>
                    </a:cubicBezTo>
                    <a:cubicBezTo>
                      <a:pt x="25730" y="38934"/>
                      <a:pt x="25872" y="38303"/>
                      <a:pt x="25444" y="37791"/>
                    </a:cubicBezTo>
                    <a:lnTo>
                      <a:pt x="25241" y="37553"/>
                    </a:lnTo>
                    <a:lnTo>
                      <a:pt x="25158" y="37863"/>
                    </a:lnTo>
                    <a:cubicBezTo>
                      <a:pt x="25147" y="37906"/>
                      <a:pt x="24909" y="38770"/>
                      <a:pt x="24173" y="38770"/>
                    </a:cubicBezTo>
                    <a:cubicBezTo>
                      <a:pt x="24101" y="38770"/>
                      <a:pt x="24025" y="38762"/>
                      <a:pt x="23944" y="38744"/>
                    </a:cubicBezTo>
                    <a:cubicBezTo>
                      <a:pt x="23432" y="38625"/>
                      <a:pt x="22836" y="38220"/>
                      <a:pt x="22622" y="37601"/>
                    </a:cubicBezTo>
                    <a:cubicBezTo>
                      <a:pt x="22705" y="37601"/>
                      <a:pt x="22777" y="37601"/>
                      <a:pt x="22836" y="37577"/>
                    </a:cubicBezTo>
                    <a:cubicBezTo>
                      <a:pt x="23372" y="37398"/>
                      <a:pt x="23944" y="36648"/>
                      <a:pt x="24194" y="36291"/>
                    </a:cubicBezTo>
                    <a:cubicBezTo>
                      <a:pt x="24467" y="36577"/>
                      <a:pt x="25063" y="37113"/>
                      <a:pt x="25765" y="37148"/>
                    </a:cubicBezTo>
                    <a:cubicBezTo>
                      <a:pt x="25791" y="37150"/>
                      <a:pt x="25818" y="37151"/>
                      <a:pt x="25844" y="37151"/>
                    </a:cubicBezTo>
                    <a:cubicBezTo>
                      <a:pt x="26234" y="37151"/>
                      <a:pt x="26617" y="36985"/>
                      <a:pt x="26884" y="36684"/>
                    </a:cubicBezTo>
                    <a:cubicBezTo>
                      <a:pt x="27468" y="36101"/>
                      <a:pt x="27694" y="35648"/>
                      <a:pt x="27587" y="35267"/>
                    </a:cubicBezTo>
                    <a:cubicBezTo>
                      <a:pt x="27504" y="35005"/>
                      <a:pt x="27254" y="34827"/>
                      <a:pt x="26873" y="34743"/>
                    </a:cubicBezTo>
                    <a:cubicBezTo>
                      <a:pt x="26730" y="34719"/>
                      <a:pt x="26599" y="34636"/>
                      <a:pt x="26515" y="34517"/>
                    </a:cubicBezTo>
                    <a:cubicBezTo>
                      <a:pt x="26372" y="34303"/>
                      <a:pt x="26384" y="33922"/>
                      <a:pt x="26515" y="33434"/>
                    </a:cubicBezTo>
                    <a:cubicBezTo>
                      <a:pt x="26634" y="33207"/>
                      <a:pt x="27635" y="31100"/>
                      <a:pt x="25944" y="29659"/>
                    </a:cubicBezTo>
                    <a:cubicBezTo>
                      <a:pt x="25325" y="29054"/>
                      <a:pt x="24648" y="28862"/>
                      <a:pt x="24038" y="28862"/>
                    </a:cubicBezTo>
                    <a:cubicBezTo>
                      <a:pt x="23063" y="28862"/>
                      <a:pt x="22258" y="29353"/>
                      <a:pt x="22134" y="29433"/>
                    </a:cubicBezTo>
                    <a:cubicBezTo>
                      <a:pt x="21829" y="29545"/>
                      <a:pt x="21570" y="29601"/>
                      <a:pt x="21364" y="29601"/>
                    </a:cubicBezTo>
                    <a:cubicBezTo>
                      <a:pt x="21240" y="29601"/>
                      <a:pt x="21135" y="29580"/>
                      <a:pt x="21050" y="29540"/>
                    </a:cubicBezTo>
                    <a:cubicBezTo>
                      <a:pt x="20919" y="29469"/>
                      <a:pt x="20824" y="29350"/>
                      <a:pt x="20788" y="29195"/>
                    </a:cubicBezTo>
                    <a:cubicBezTo>
                      <a:pt x="20669" y="28826"/>
                      <a:pt x="20455" y="28600"/>
                      <a:pt x="20193" y="28540"/>
                    </a:cubicBezTo>
                    <a:cubicBezTo>
                      <a:pt x="20149" y="28530"/>
                      <a:pt x="20104" y="28526"/>
                      <a:pt x="20058" y="28526"/>
                    </a:cubicBezTo>
                    <a:cubicBezTo>
                      <a:pt x="19708" y="28526"/>
                      <a:pt x="19311" y="28805"/>
                      <a:pt x="18848" y="29374"/>
                    </a:cubicBezTo>
                    <a:cubicBezTo>
                      <a:pt x="18562" y="29683"/>
                      <a:pt x="18431" y="30112"/>
                      <a:pt x="18491" y="30528"/>
                    </a:cubicBezTo>
                    <a:cubicBezTo>
                      <a:pt x="18610" y="31231"/>
                      <a:pt x="19193" y="31779"/>
                      <a:pt x="19503" y="32017"/>
                    </a:cubicBezTo>
                    <a:cubicBezTo>
                      <a:pt x="19181" y="32291"/>
                      <a:pt x="18526" y="32886"/>
                      <a:pt x="18371" y="33410"/>
                    </a:cubicBezTo>
                    <a:cubicBezTo>
                      <a:pt x="17848" y="33172"/>
                      <a:pt x="17467" y="32695"/>
                      <a:pt x="17336" y="32136"/>
                    </a:cubicBezTo>
                    <a:cubicBezTo>
                      <a:pt x="17121" y="31219"/>
                      <a:pt x="18169" y="30933"/>
                      <a:pt x="18217" y="30921"/>
                    </a:cubicBezTo>
                    <a:lnTo>
                      <a:pt x="18526" y="30838"/>
                    </a:lnTo>
                    <a:lnTo>
                      <a:pt x="18276" y="30636"/>
                    </a:lnTo>
                    <a:cubicBezTo>
                      <a:pt x="18045" y="30438"/>
                      <a:pt x="17787" y="30362"/>
                      <a:pt x="17529" y="30362"/>
                    </a:cubicBezTo>
                    <a:cubicBezTo>
                      <a:pt x="17229" y="30362"/>
                      <a:pt x="16931" y="30465"/>
                      <a:pt x="16681" y="30600"/>
                    </a:cubicBezTo>
                    <a:cubicBezTo>
                      <a:pt x="16800" y="30207"/>
                      <a:pt x="16919" y="29695"/>
                      <a:pt x="16776" y="29350"/>
                    </a:cubicBezTo>
                    <a:cubicBezTo>
                      <a:pt x="16705" y="29195"/>
                      <a:pt x="16586" y="29064"/>
                      <a:pt x="16419" y="29004"/>
                    </a:cubicBezTo>
                    <a:cubicBezTo>
                      <a:pt x="16222" y="28932"/>
                      <a:pt x="16053" y="28905"/>
                      <a:pt x="15911" y="28905"/>
                    </a:cubicBezTo>
                    <a:cubicBezTo>
                      <a:pt x="15702" y="28905"/>
                      <a:pt x="15549" y="28964"/>
                      <a:pt x="15443" y="29028"/>
                    </a:cubicBezTo>
                    <a:cubicBezTo>
                      <a:pt x="15014" y="28433"/>
                      <a:pt x="14514" y="28100"/>
                      <a:pt x="13954" y="28028"/>
                    </a:cubicBezTo>
                    <a:cubicBezTo>
                      <a:pt x="13888" y="28021"/>
                      <a:pt x="13822" y="28017"/>
                      <a:pt x="13758" y="28017"/>
                    </a:cubicBezTo>
                    <a:cubicBezTo>
                      <a:pt x="12913" y="28017"/>
                      <a:pt x="12273" y="28626"/>
                      <a:pt x="12240" y="28659"/>
                    </a:cubicBezTo>
                    <a:lnTo>
                      <a:pt x="12014" y="28885"/>
                    </a:lnTo>
                    <a:lnTo>
                      <a:pt x="12335" y="28945"/>
                    </a:lnTo>
                    <a:cubicBezTo>
                      <a:pt x="13478" y="29159"/>
                      <a:pt x="13883" y="30374"/>
                      <a:pt x="14323" y="31683"/>
                    </a:cubicBezTo>
                    <a:cubicBezTo>
                      <a:pt x="14609" y="32553"/>
                      <a:pt x="14907" y="33457"/>
                      <a:pt x="15454" y="34088"/>
                    </a:cubicBezTo>
                    <a:cubicBezTo>
                      <a:pt x="15264" y="34077"/>
                      <a:pt x="15085" y="34053"/>
                      <a:pt x="14919" y="34029"/>
                    </a:cubicBezTo>
                    <a:lnTo>
                      <a:pt x="14704" y="34005"/>
                    </a:lnTo>
                    <a:cubicBezTo>
                      <a:pt x="14097" y="33934"/>
                      <a:pt x="13835" y="33505"/>
                      <a:pt x="13526" y="33017"/>
                    </a:cubicBezTo>
                    <a:cubicBezTo>
                      <a:pt x="13228" y="32529"/>
                      <a:pt x="12907" y="32029"/>
                      <a:pt x="12240" y="32029"/>
                    </a:cubicBezTo>
                    <a:cubicBezTo>
                      <a:pt x="11180" y="32029"/>
                      <a:pt x="10811" y="32981"/>
                      <a:pt x="10763" y="33505"/>
                    </a:cubicBezTo>
                    <a:cubicBezTo>
                      <a:pt x="10799" y="34815"/>
                      <a:pt x="11537" y="35660"/>
                      <a:pt x="12871" y="35958"/>
                    </a:cubicBezTo>
                    <a:cubicBezTo>
                      <a:pt x="12430" y="36112"/>
                      <a:pt x="12014" y="36327"/>
                      <a:pt x="11633" y="36601"/>
                    </a:cubicBezTo>
                    <a:cubicBezTo>
                      <a:pt x="9966" y="36279"/>
                      <a:pt x="7715" y="35565"/>
                      <a:pt x="6251" y="34017"/>
                    </a:cubicBezTo>
                    <a:cubicBezTo>
                      <a:pt x="5751" y="33493"/>
                      <a:pt x="5537" y="32993"/>
                      <a:pt x="5596" y="32505"/>
                    </a:cubicBezTo>
                    <a:lnTo>
                      <a:pt x="5596" y="32505"/>
                    </a:lnTo>
                    <a:cubicBezTo>
                      <a:pt x="5734" y="32528"/>
                      <a:pt x="5870" y="32539"/>
                      <a:pt x="6005" y="32539"/>
                    </a:cubicBezTo>
                    <a:cubicBezTo>
                      <a:pt x="7121" y="32539"/>
                      <a:pt x="8117" y="31773"/>
                      <a:pt x="8382" y="30648"/>
                    </a:cubicBezTo>
                    <a:cubicBezTo>
                      <a:pt x="8668" y="29397"/>
                      <a:pt x="7942" y="28123"/>
                      <a:pt x="6703" y="27742"/>
                    </a:cubicBezTo>
                    <a:cubicBezTo>
                      <a:pt x="7942" y="27373"/>
                      <a:pt x="8668" y="26099"/>
                      <a:pt x="8382" y="24849"/>
                    </a:cubicBezTo>
                    <a:cubicBezTo>
                      <a:pt x="8115" y="23717"/>
                      <a:pt x="7110" y="22949"/>
                      <a:pt x="5987" y="22949"/>
                    </a:cubicBezTo>
                    <a:cubicBezTo>
                      <a:pt x="5858" y="22949"/>
                      <a:pt x="5727" y="22959"/>
                      <a:pt x="5596" y="22980"/>
                    </a:cubicBezTo>
                    <a:cubicBezTo>
                      <a:pt x="5537" y="22504"/>
                      <a:pt x="5751" y="22004"/>
                      <a:pt x="6251" y="21480"/>
                    </a:cubicBezTo>
                    <a:cubicBezTo>
                      <a:pt x="7715" y="19920"/>
                      <a:pt x="9966" y="19218"/>
                      <a:pt x="11633" y="18896"/>
                    </a:cubicBezTo>
                    <a:cubicBezTo>
                      <a:pt x="12014" y="19170"/>
                      <a:pt x="12430" y="19384"/>
                      <a:pt x="12871" y="19539"/>
                    </a:cubicBezTo>
                    <a:cubicBezTo>
                      <a:pt x="11537" y="19825"/>
                      <a:pt x="10799" y="20682"/>
                      <a:pt x="10763" y="22016"/>
                    </a:cubicBezTo>
                    <a:cubicBezTo>
                      <a:pt x="10811" y="22516"/>
                      <a:pt x="11180" y="23468"/>
                      <a:pt x="12240" y="23468"/>
                    </a:cubicBezTo>
                    <a:cubicBezTo>
                      <a:pt x="12907" y="23468"/>
                      <a:pt x="13240" y="22944"/>
                      <a:pt x="13526" y="22480"/>
                    </a:cubicBezTo>
                    <a:cubicBezTo>
                      <a:pt x="13823" y="22004"/>
                      <a:pt x="14109" y="21563"/>
                      <a:pt x="14704" y="21492"/>
                    </a:cubicBezTo>
                    <a:lnTo>
                      <a:pt x="14919" y="21468"/>
                    </a:lnTo>
                    <a:cubicBezTo>
                      <a:pt x="15085" y="21444"/>
                      <a:pt x="15264" y="21420"/>
                      <a:pt x="15454" y="21408"/>
                    </a:cubicBezTo>
                    <a:lnTo>
                      <a:pt x="15454" y="21408"/>
                    </a:lnTo>
                    <a:cubicBezTo>
                      <a:pt x="14907" y="22039"/>
                      <a:pt x="14609" y="22932"/>
                      <a:pt x="14323" y="23813"/>
                    </a:cubicBezTo>
                    <a:cubicBezTo>
                      <a:pt x="13883" y="25111"/>
                      <a:pt x="13478" y="26349"/>
                      <a:pt x="12335" y="26552"/>
                    </a:cubicBezTo>
                    <a:lnTo>
                      <a:pt x="12014" y="26611"/>
                    </a:lnTo>
                    <a:lnTo>
                      <a:pt x="12240" y="26838"/>
                    </a:lnTo>
                    <a:cubicBezTo>
                      <a:pt x="12273" y="26871"/>
                      <a:pt x="12913" y="27480"/>
                      <a:pt x="13758" y="27480"/>
                    </a:cubicBezTo>
                    <a:cubicBezTo>
                      <a:pt x="13822" y="27480"/>
                      <a:pt x="13888" y="27476"/>
                      <a:pt x="13954" y="27469"/>
                    </a:cubicBezTo>
                    <a:cubicBezTo>
                      <a:pt x="14514" y="27397"/>
                      <a:pt x="15014" y="27064"/>
                      <a:pt x="15443" y="26468"/>
                    </a:cubicBezTo>
                    <a:cubicBezTo>
                      <a:pt x="15549" y="26532"/>
                      <a:pt x="15702" y="26592"/>
                      <a:pt x="15911" y="26592"/>
                    </a:cubicBezTo>
                    <a:cubicBezTo>
                      <a:pt x="16053" y="26592"/>
                      <a:pt x="16222" y="26564"/>
                      <a:pt x="16419" y="26492"/>
                    </a:cubicBezTo>
                    <a:cubicBezTo>
                      <a:pt x="16586" y="26433"/>
                      <a:pt x="16705" y="26302"/>
                      <a:pt x="16776" y="26147"/>
                    </a:cubicBezTo>
                    <a:cubicBezTo>
                      <a:pt x="16919" y="25802"/>
                      <a:pt x="16800" y="25278"/>
                      <a:pt x="16681" y="24897"/>
                    </a:cubicBezTo>
                    <a:lnTo>
                      <a:pt x="16681" y="24897"/>
                    </a:lnTo>
                    <a:cubicBezTo>
                      <a:pt x="16931" y="25031"/>
                      <a:pt x="17229" y="25135"/>
                      <a:pt x="17529" y="25135"/>
                    </a:cubicBezTo>
                    <a:cubicBezTo>
                      <a:pt x="17787" y="25135"/>
                      <a:pt x="18045" y="25059"/>
                      <a:pt x="18276" y="24861"/>
                    </a:cubicBezTo>
                    <a:lnTo>
                      <a:pt x="18526" y="24659"/>
                    </a:lnTo>
                    <a:lnTo>
                      <a:pt x="18217" y="24575"/>
                    </a:lnTo>
                    <a:cubicBezTo>
                      <a:pt x="18169" y="24563"/>
                      <a:pt x="17121" y="24266"/>
                      <a:pt x="17336" y="23361"/>
                    </a:cubicBezTo>
                    <a:cubicBezTo>
                      <a:pt x="17467" y="22801"/>
                      <a:pt x="17848" y="22325"/>
                      <a:pt x="18371" y="22075"/>
                    </a:cubicBezTo>
                    <a:cubicBezTo>
                      <a:pt x="18526" y="22599"/>
                      <a:pt x="19181" y="23206"/>
                      <a:pt x="19503" y="23480"/>
                    </a:cubicBezTo>
                    <a:cubicBezTo>
                      <a:pt x="19193" y="23718"/>
                      <a:pt x="18598" y="24278"/>
                      <a:pt x="18491" y="24968"/>
                    </a:cubicBezTo>
                    <a:cubicBezTo>
                      <a:pt x="18431" y="25385"/>
                      <a:pt x="18562" y="25814"/>
                      <a:pt x="18848" y="26123"/>
                    </a:cubicBezTo>
                    <a:cubicBezTo>
                      <a:pt x="19316" y="26698"/>
                      <a:pt x="19717" y="26968"/>
                      <a:pt x="20070" y="26968"/>
                    </a:cubicBezTo>
                    <a:cubicBezTo>
                      <a:pt x="20111" y="26968"/>
                      <a:pt x="20153" y="26964"/>
                      <a:pt x="20193" y="26957"/>
                    </a:cubicBezTo>
                    <a:cubicBezTo>
                      <a:pt x="20467" y="26897"/>
                      <a:pt x="20669" y="26671"/>
                      <a:pt x="20788" y="26302"/>
                    </a:cubicBezTo>
                    <a:cubicBezTo>
                      <a:pt x="20824" y="26147"/>
                      <a:pt x="20919" y="26028"/>
                      <a:pt x="21050" y="25956"/>
                    </a:cubicBezTo>
                    <a:cubicBezTo>
                      <a:pt x="21135" y="25916"/>
                      <a:pt x="21240" y="25896"/>
                      <a:pt x="21364" y="25896"/>
                    </a:cubicBezTo>
                    <a:cubicBezTo>
                      <a:pt x="21570" y="25896"/>
                      <a:pt x="21829" y="25952"/>
                      <a:pt x="22134" y="26064"/>
                    </a:cubicBezTo>
                    <a:cubicBezTo>
                      <a:pt x="22258" y="26144"/>
                      <a:pt x="23062" y="26629"/>
                      <a:pt x="24033" y="26629"/>
                    </a:cubicBezTo>
                    <a:cubicBezTo>
                      <a:pt x="24642" y="26629"/>
                      <a:pt x="25317" y="26439"/>
                      <a:pt x="25932" y="25837"/>
                    </a:cubicBezTo>
                    <a:cubicBezTo>
                      <a:pt x="27646" y="24397"/>
                      <a:pt x="26634" y="22289"/>
                      <a:pt x="26527" y="22063"/>
                    </a:cubicBezTo>
                    <a:cubicBezTo>
                      <a:pt x="26384" y="21575"/>
                      <a:pt x="26384" y="21194"/>
                      <a:pt x="26515" y="20980"/>
                    </a:cubicBezTo>
                    <a:cubicBezTo>
                      <a:pt x="26599" y="20861"/>
                      <a:pt x="26730" y="20765"/>
                      <a:pt x="26873" y="20753"/>
                    </a:cubicBezTo>
                    <a:cubicBezTo>
                      <a:pt x="27254" y="20670"/>
                      <a:pt x="27504" y="20492"/>
                      <a:pt x="27587" y="20218"/>
                    </a:cubicBezTo>
                    <a:cubicBezTo>
                      <a:pt x="27706" y="19849"/>
                      <a:pt x="27468" y="19384"/>
                      <a:pt x="26884" y="18813"/>
                    </a:cubicBezTo>
                    <a:cubicBezTo>
                      <a:pt x="26617" y="18511"/>
                      <a:pt x="26234" y="18346"/>
                      <a:pt x="25844" y="18346"/>
                    </a:cubicBezTo>
                    <a:cubicBezTo>
                      <a:pt x="25818" y="18346"/>
                      <a:pt x="25791" y="18347"/>
                      <a:pt x="25765" y="18348"/>
                    </a:cubicBezTo>
                    <a:cubicBezTo>
                      <a:pt x="25063" y="18384"/>
                      <a:pt x="24467" y="18920"/>
                      <a:pt x="24194" y="19206"/>
                    </a:cubicBezTo>
                    <a:cubicBezTo>
                      <a:pt x="23944" y="18848"/>
                      <a:pt x="23372" y="18086"/>
                      <a:pt x="22848" y="17920"/>
                    </a:cubicBezTo>
                    <a:cubicBezTo>
                      <a:pt x="22796" y="17902"/>
                      <a:pt x="22744" y="17891"/>
                      <a:pt x="22687" y="17891"/>
                    </a:cubicBezTo>
                    <a:cubicBezTo>
                      <a:pt x="22666" y="17891"/>
                      <a:pt x="22644" y="17893"/>
                      <a:pt x="22622" y="17896"/>
                    </a:cubicBezTo>
                    <a:cubicBezTo>
                      <a:pt x="22836" y="17277"/>
                      <a:pt x="23432" y="16872"/>
                      <a:pt x="23944" y="16753"/>
                    </a:cubicBezTo>
                    <a:cubicBezTo>
                      <a:pt x="24028" y="16733"/>
                      <a:pt x="24108" y="16724"/>
                      <a:pt x="24182" y="16724"/>
                    </a:cubicBezTo>
                    <a:cubicBezTo>
                      <a:pt x="24911" y="16724"/>
                      <a:pt x="25147" y="17591"/>
                      <a:pt x="25158" y="17634"/>
                    </a:cubicBezTo>
                    <a:lnTo>
                      <a:pt x="25241" y="17944"/>
                    </a:lnTo>
                    <a:lnTo>
                      <a:pt x="25444" y="17694"/>
                    </a:lnTo>
                    <a:cubicBezTo>
                      <a:pt x="25872" y="17193"/>
                      <a:pt x="25730" y="16562"/>
                      <a:pt x="25480" y="16098"/>
                    </a:cubicBezTo>
                    <a:lnTo>
                      <a:pt x="25480" y="16098"/>
                    </a:lnTo>
                    <a:cubicBezTo>
                      <a:pt x="25740" y="16185"/>
                      <a:pt x="26053" y="16261"/>
                      <a:pt x="26335" y="16261"/>
                    </a:cubicBezTo>
                    <a:cubicBezTo>
                      <a:pt x="26478" y="16261"/>
                      <a:pt x="26613" y="16242"/>
                      <a:pt x="26730" y="16193"/>
                    </a:cubicBezTo>
                    <a:cubicBezTo>
                      <a:pt x="26884" y="16122"/>
                      <a:pt x="27015" y="16003"/>
                      <a:pt x="27075" y="15848"/>
                    </a:cubicBezTo>
                    <a:cubicBezTo>
                      <a:pt x="27254" y="15348"/>
                      <a:pt x="27158" y="15038"/>
                      <a:pt x="27051" y="14860"/>
                    </a:cubicBezTo>
                    <a:cubicBezTo>
                      <a:pt x="27646" y="14431"/>
                      <a:pt x="27980" y="13931"/>
                      <a:pt x="28051" y="13372"/>
                    </a:cubicBezTo>
                    <a:cubicBezTo>
                      <a:pt x="28158" y="12443"/>
                      <a:pt x="27456" y="11693"/>
                      <a:pt x="27432" y="11669"/>
                    </a:cubicBezTo>
                    <a:lnTo>
                      <a:pt x="27206" y="11419"/>
                    </a:lnTo>
                    <a:lnTo>
                      <a:pt x="27146" y="11740"/>
                    </a:lnTo>
                    <a:cubicBezTo>
                      <a:pt x="26932" y="12883"/>
                      <a:pt x="25706" y="13300"/>
                      <a:pt x="24396" y="13729"/>
                    </a:cubicBezTo>
                    <a:cubicBezTo>
                      <a:pt x="23527" y="14015"/>
                      <a:pt x="22646" y="14312"/>
                      <a:pt x="22003" y="14848"/>
                    </a:cubicBezTo>
                    <a:cubicBezTo>
                      <a:pt x="22027" y="14657"/>
                      <a:pt x="22051" y="14479"/>
                      <a:pt x="22062" y="14312"/>
                    </a:cubicBezTo>
                    <a:lnTo>
                      <a:pt x="22098" y="14098"/>
                    </a:lnTo>
                    <a:cubicBezTo>
                      <a:pt x="22170" y="13491"/>
                      <a:pt x="22598" y="13229"/>
                      <a:pt x="23086" y="12919"/>
                    </a:cubicBezTo>
                    <a:cubicBezTo>
                      <a:pt x="23563" y="12621"/>
                      <a:pt x="24075" y="12300"/>
                      <a:pt x="24075" y="11633"/>
                    </a:cubicBezTo>
                    <a:cubicBezTo>
                      <a:pt x="24075" y="10574"/>
                      <a:pt x="23122" y="10205"/>
                      <a:pt x="22598" y="10157"/>
                    </a:cubicBezTo>
                    <a:cubicBezTo>
                      <a:pt x="21289" y="10193"/>
                      <a:pt x="20443" y="10919"/>
                      <a:pt x="20146" y="12264"/>
                    </a:cubicBezTo>
                    <a:cubicBezTo>
                      <a:pt x="19991" y="11824"/>
                      <a:pt x="19776" y="11395"/>
                      <a:pt x="19503" y="11014"/>
                    </a:cubicBezTo>
                    <a:cubicBezTo>
                      <a:pt x="19824" y="9359"/>
                      <a:pt x="20527" y="7109"/>
                      <a:pt x="22086" y="5633"/>
                    </a:cubicBezTo>
                    <a:cubicBezTo>
                      <a:pt x="22563" y="5189"/>
                      <a:pt x="23019" y="4971"/>
                      <a:pt x="23456" y="4971"/>
                    </a:cubicBezTo>
                    <a:cubicBezTo>
                      <a:pt x="23500" y="4971"/>
                      <a:pt x="23543" y="4973"/>
                      <a:pt x="23586" y="4978"/>
                    </a:cubicBezTo>
                    <a:cubicBezTo>
                      <a:pt x="23360" y="6275"/>
                      <a:pt x="24182" y="7514"/>
                      <a:pt x="25456" y="7811"/>
                    </a:cubicBezTo>
                    <a:cubicBezTo>
                      <a:pt x="25636" y="7852"/>
                      <a:pt x="25817" y="7871"/>
                      <a:pt x="25995" y="7871"/>
                    </a:cubicBezTo>
                    <a:cubicBezTo>
                      <a:pt x="27075" y="7871"/>
                      <a:pt x="28064" y="7156"/>
                      <a:pt x="28361" y="6073"/>
                    </a:cubicBezTo>
                    <a:cubicBezTo>
                      <a:pt x="28667" y="7156"/>
                      <a:pt x="29650" y="7871"/>
                      <a:pt x="30735" y="7871"/>
                    </a:cubicBezTo>
                    <a:cubicBezTo>
                      <a:pt x="30914" y="7871"/>
                      <a:pt x="31096" y="7852"/>
                      <a:pt x="31278" y="7811"/>
                    </a:cubicBezTo>
                    <a:cubicBezTo>
                      <a:pt x="32552" y="7514"/>
                      <a:pt x="33373" y="6275"/>
                      <a:pt x="33135" y="4978"/>
                    </a:cubicBezTo>
                    <a:cubicBezTo>
                      <a:pt x="33186" y="4971"/>
                      <a:pt x="33237" y="4968"/>
                      <a:pt x="33289" y="4968"/>
                    </a:cubicBezTo>
                    <a:close/>
                    <a:moveTo>
                      <a:pt x="5942" y="27968"/>
                    </a:moveTo>
                    <a:cubicBezTo>
                      <a:pt x="5962" y="27968"/>
                      <a:pt x="5982" y="27968"/>
                      <a:pt x="6001" y="27969"/>
                    </a:cubicBezTo>
                    <a:lnTo>
                      <a:pt x="6144" y="27992"/>
                    </a:lnTo>
                    <a:cubicBezTo>
                      <a:pt x="7394" y="28064"/>
                      <a:pt x="8311" y="29195"/>
                      <a:pt x="8120" y="30433"/>
                    </a:cubicBezTo>
                    <a:cubicBezTo>
                      <a:pt x="7958" y="31490"/>
                      <a:pt x="7049" y="32226"/>
                      <a:pt x="6038" y="32226"/>
                    </a:cubicBezTo>
                    <a:cubicBezTo>
                      <a:pt x="5865" y="32226"/>
                      <a:pt x="5689" y="32205"/>
                      <a:pt x="5513" y="32160"/>
                    </a:cubicBezTo>
                    <a:lnTo>
                      <a:pt x="5346" y="32124"/>
                    </a:lnTo>
                    <a:lnTo>
                      <a:pt x="5310" y="32279"/>
                    </a:lnTo>
                    <a:cubicBezTo>
                      <a:pt x="5144" y="32934"/>
                      <a:pt x="5382" y="33600"/>
                      <a:pt x="6013" y="34267"/>
                    </a:cubicBezTo>
                    <a:cubicBezTo>
                      <a:pt x="7573" y="35898"/>
                      <a:pt x="9942" y="36636"/>
                      <a:pt x="11644" y="36958"/>
                    </a:cubicBezTo>
                    <a:lnTo>
                      <a:pt x="11716" y="36970"/>
                    </a:lnTo>
                    <a:lnTo>
                      <a:pt x="11775" y="36922"/>
                    </a:lnTo>
                    <a:cubicBezTo>
                      <a:pt x="12383" y="36482"/>
                      <a:pt x="13085" y="36196"/>
                      <a:pt x="13823" y="36089"/>
                    </a:cubicBezTo>
                    <a:lnTo>
                      <a:pt x="15419" y="35815"/>
                    </a:lnTo>
                    <a:lnTo>
                      <a:pt x="13799" y="35755"/>
                    </a:lnTo>
                    <a:cubicBezTo>
                      <a:pt x="12597" y="35708"/>
                      <a:pt x="11156" y="35279"/>
                      <a:pt x="11109" y="33529"/>
                    </a:cubicBezTo>
                    <a:cubicBezTo>
                      <a:pt x="11121" y="33481"/>
                      <a:pt x="11228" y="32386"/>
                      <a:pt x="12252" y="32386"/>
                    </a:cubicBezTo>
                    <a:cubicBezTo>
                      <a:pt x="12740" y="32386"/>
                      <a:pt x="12978" y="32767"/>
                      <a:pt x="13252" y="33207"/>
                    </a:cubicBezTo>
                    <a:cubicBezTo>
                      <a:pt x="13561" y="33707"/>
                      <a:pt x="13907" y="34267"/>
                      <a:pt x="14669" y="34350"/>
                    </a:cubicBezTo>
                    <a:lnTo>
                      <a:pt x="14883" y="34374"/>
                    </a:lnTo>
                    <a:cubicBezTo>
                      <a:pt x="15181" y="34422"/>
                      <a:pt x="15514" y="34458"/>
                      <a:pt x="15895" y="34469"/>
                    </a:cubicBezTo>
                    <a:lnTo>
                      <a:pt x="16395" y="34493"/>
                    </a:lnTo>
                    <a:lnTo>
                      <a:pt x="16002" y="34172"/>
                    </a:lnTo>
                    <a:cubicBezTo>
                      <a:pt x="15312" y="33612"/>
                      <a:pt x="14978" y="32588"/>
                      <a:pt x="14645" y="31588"/>
                    </a:cubicBezTo>
                    <a:cubicBezTo>
                      <a:pt x="14240" y="30374"/>
                      <a:pt x="13823" y="29112"/>
                      <a:pt x="12740" y="28719"/>
                    </a:cubicBezTo>
                    <a:cubicBezTo>
                      <a:pt x="13045" y="28498"/>
                      <a:pt x="13406" y="28379"/>
                      <a:pt x="13781" y="28379"/>
                    </a:cubicBezTo>
                    <a:cubicBezTo>
                      <a:pt x="13831" y="28379"/>
                      <a:pt x="13881" y="28381"/>
                      <a:pt x="13930" y="28385"/>
                    </a:cubicBezTo>
                    <a:cubicBezTo>
                      <a:pt x="14431" y="28433"/>
                      <a:pt x="14883" y="28778"/>
                      <a:pt x="15276" y="29385"/>
                    </a:cubicBezTo>
                    <a:lnTo>
                      <a:pt x="15419" y="29588"/>
                    </a:lnTo>
                    <a:lnTo>
                      <a:pt x="15562" y="29385"/>
                    </a:lnTo>
                    <a:cubicBezTo>
                      <a:pt x="15570" y="29377"/>
                      <a:pt x="15666" y="29251"/>
                      <a:pt x="15917" y="29251"/>
                    </a:cubicBezTo>
                    <a:cubicBezTo>
                      <a:pt x="16023" y="29251"/>
                      <a:pt x="16157" y="29274"/>
                      <a:pt x="16324" y="29338"/>
                    </a:cubicBezTo>
                    <a:cubicBezTo>
                      <a:pt x="16383" y="29362"/>
                      <a:pt x="16443" y="29421"/>
                      <a:pt x="16466" y="29481"/>
                    </a:cubicBezTo>
                    <a:cubicBezTo>
                      <a:pt x="16621" y="29862"/>
                      <a:pt x="16324" y="30695"/>
                      <a:pt x="16193" y="30981"/>
                    </a:cubicBezTo>
                    <a:lnTo>
                      <a:pt x="15859" y="31707"/>
                    </a:lnTo>
                    <a:lnTo>
                      <a:pt x="16455" y="31171"/>
                    </a:lnTo>
                    <a:cubicBezTo>
                      <a:pt x="16455" y="31171"/>
                      <a:pt x="16985" y="30703"/>
                      <a:pt x="17528" y="30703"/>
                    </a:cubicBezTo>
                    <a:cubicBezTo>
                      <a:pt x="17615" y="30703"/>
                      <a:pt x="17702" y="30715"/>
                      <a:pt x="17788" y="30743"/>
                    </a:cubicBezTo>
                    <a:cubicBezTo>
                      <a:pt x="17336" y="30969"/>
                      <a:pt x="16836" y="31445"/>
                      <a:pt x="17014" y="32219"/>
                    </a:cubicBezTo>
                    <a:cubicBezTo>
                      <a:pt x="17157" y="32850"/>
                      <a:pt x="17669" y="33588"/>
                      <a:pt x="18467" y="33803"/>
                    </a:cubicBezTo>
                    <a:lnTo>
                      <a:pt x="18681" y="33862"/>
                    </a:lnTo>
                    <a:lnTo>
                      <a:pt x="18681" y="33648"/>
                    </a:lnTo>
                    <a:cubicBezTo>
                      <a:pt x="18681" y="33612"/>
                      <a:pt x="18681" y="33588"/>
                      <a:pt x="18681" y="33565"/>
                    </a:cubicBezTo>
                    <a:cubicBezTo>
                      <a:pt x="18788" y="33088"/>
                      <a:pt x="19586" y="32386"/>
                      <a:pt x="19884" y="32160"/>
                    </a:cubicBezTo>
                    <a:lnTo>
                      <a:pt x="20062" y="32005"/>
                    </a:lnTo>
                    <a:lnTo>
                      <a:pt x="19872" y="31874"/>
                    </a:lnTo>
                    <a:cubicBezTo>
                      <a:pt x="19860" y="31874"/>
                      <a:pt x="18943" y="31255"/>
                      <a:pt x="18836" y="30493"/>
                    </a:cubicBezTo>
                    <a:cubicBezTo>
                      <a:pt x="18788" y="30159"/>
                      <a:pt x="18895" y="29838"/>
                      <a:pt x="19122" y="29600"/>
                    </a:cubicBezTo>
                    <a:cubicBezTo>
                      <a:pt x="19616" y="29003"/>
                      <a:pt x="19914" y="28877"/>
                      <a:pt x="20070" y="28877"/>
                    </a:cubicBezTo>
                    <a:cubicBezTo>
                      <a:pt x="20095" y="28877"/>
                      <a:pt x="20116" y="28881"/>
                      <a:pt x="20134" y="28885"/>
                    </a:cubicBezTo>
                    <a:cubicBezTo>
                      <a:pt x="20336" y="28921"/>
                      <a:pt x="20443" y="29195"/>
                      <a:pt x="20479" y="29314"/>
                    </a:cubicBezTo>
                    <a:cubicBezTo>
                      <a:pt x="20538" y="29552"/>
                      <a:pt x="20693" y="29743"/>
                      <a:pt x="20908" y="29862"/>
                    </a:cubicBezTo>
                    <a:cubicBezTo>
                      <a:pt x="21038" y="29925"/>
                      <a:pt x="21190" y="29956"/>
                      <a:pt x="21365" y="29956"/>
                    </a:cubicBezTo>
                    <a:cubicBezTo>
                      <a:pt x="21620" y="29956"/>
                      <a:pt x="21923" y="29889"/>
                      <a:pt x="22277" y="29755"/>
                    </a:cubicBezTo>
                    <a:lnTo>
                      <a:pt x="22301" y="29731"/>
                    </a:lnTo>
                    <a:cubicBezTo>
                      <a:pt x="22353" y="29701"/>
                      <a:pt x="23106" y="29210"/>
                      <a:pt x="24028" y="29210"/>
                    </a:cubicBezTo>
                    <a:cubicBezTo>
                      <a:pt x="24573" y="29210"/>
                      <a:pt x="25177" y="29382"/>
                      <a:pt x="25730" y="29921"/>
                    </a:cubicBezTo>
                    <a:cubicBezTo>
                      <a:pt x="27313" y="31267"/>
                      <a:pt x="26277" y="33219"/>
                      <a:pt x="26230" y="33303"/>
                    </a:cubicBezTo>
                    <a:lnTo>
                      <a:pt x="26218" y="33338"/>
                    </a:lnTo>
                    <a:cubicBezTo>
                      <a:pt x="26039" y="33946"/>
                      <a:pt x="26051" y="34398"/>
                      <a:pt x="26242" y="34708"/>
                    </a:cubicBezTo>
                    <a:cubicBezTo>
                      <a:pt x="26361" y="34910"/>
                      <a:pt x="26575" y="35053"/>
                      <a:pt x="26825" y="35089"/>
                    </a:cubicBezTo>
                    <a:cubicBezTo>
                      <a:pt x="26944" y="35112"/>
                      <a:pt x="27218" y="35196"/>
                      <a:pt x="27277" y="35386"/>
                    </a:cubicBezTo>
                    <a:cubicBezTo>
                      <a:pt x="27325" y="35529"/>
                      <a:pt x="27301" y="35839"/>
                      <a:pt x="26670" y="36470"/>
                    </a:cubicBezTo>
                    <a:cubicBezTo>
                      <a:pt x="26453" y="36709"/>
                      <a:pt x="26149" y="36839"/>
                      <a:pt x="25841" y="36839"/>
                    </a:cubicBezTo>
                    <a:cubicBezTo>
                      <a:pt x="25828" y="36839"/>
                      <a:pt x="25814" y="36839"/>
                      <a:pt x="25801" y="36839"/>
                    </a:cubicBezTo>
                    <a:cubicBezTo>
                      <a:pt x="25027" y="36791"/>
                      <a:pt x="24325" y="35946"/>
                      <a:pt x="24325" y="35934"/>
                    </a:cubicBezTo>
                    <a:lnTo>
                      <a:pt x="24170" y="35755"/>
                    </a:lnTo>
                    <a:lnTo>
                      <a:pt x="24051" y="35946"/>
                    </a:lnTo>
                    <a:cubicBezTo>
                      <a:pt x="23836" y="36267"/>
                      <a:pt x="23217" y="37125"/>
                      <a:pt x="22753" y="37279"/>
                    </a:cubicBezTo>
                    <a:cubicBezTo>
                      <a:pt x="22721" y="37288"/>
                      <a:pt x="22689" y="37292"/>
                      <a:pt x="22657" y="37292"/>
                    </a:cubicBezTo>
                    <a:cubicBezTo>
                      <a:pt x="22606" y="37292"/>
                      <a:pt x="22554" y="37282"/>
                      <a:pt x="22503" y="37267"/>
                    </a:cubicBezTo>
                    <a:lnTo>
                      <a:pt x="22372" y="37232"/>
                    </a:lnTo>
                    <a:lnTo>
                      <a:pt x="22253" y="37458"/>
                    </a:lnTo>
                    <a:lnTo>
                      <a:pt x="22265" y="37517"/>
                    </a:lnTo>
                    <a:cubicBezTo>
                      <a:pt x="22432" y="38387"/>
                      <a:pt x="23205" y="38934"/>
                      <a:pt x="23884" y="39089"/>
                    </a:cubicBezTo>
                    <a:cubicBezTo>
                      <a:pt x="23994" y="39114"/>
                      <a:pt x="24098" y="39126"/>
                      <a:pt x="24197" y="39126"/>
                    </a:cubicBezTo>
                    <a:cubicBezTo>
                      <a:pt x="24789" y="39126"/>
                      <a:pt x="25166" y="38703"/>
                      <a:pt x="25360" y="38315"/>
                    </a:cubicBezTo>
                    <a:lnTo>
                      <a:pt x="25360" y="38315"/>
                    </a:lnTo>
                    <a:cubicBezTo>
                      <a:pt x="25551" y="38934"/>
                      <a:pt x="24920" y="39649"/>
                      <a:pt x="24920" y="39649"/>
                    </a:cubicBezTo>
                    <a:lnTo>
                      <a:pt x="24384" y="40244"/>
                    </a:lnTo>
                    <a:lnTo>
                      <a:pt x="24384" y="40244"/>
                    </a:lnTo>
                    <a:lnTo>
                      <a:pt x="25122" y="39911"/>
                    </a:lnTo>
                    <a:cubicBezTo>
                      <a:pt x="25352" y="39806"/>
                      <a:pt x="25926" y="39593"/>
                      <a:pt x="26340" y="39593"/>
                    </a:cubicBezTo>
                    <a:cubicBezTo>
                      <a:pt x="26443" y="39593"/>
                      <a:pt x="26535" y="39606"/>
                      <a:pt x="26611" y="39637"/>
                    </a:cubicBezTo>
                    <a:cubicBezTo>
                      <a:pt x="26682" y="39661"/>
                      <a:pt x="26742" y="39720"/>
                      <a:pt x="26765" y="39780"/>
                    </a:cubicBezTo>
                    <a:cubicBezTo>
                      <a:pt x="26968" y="40327"/>
                      <a:pt x="26718" y="40530"/>
                      <a:pt x="26718" y="40530"/>
                    </a:cubicBezTo>
                    <a:lnTo>
                      <a:pt x="26492" y="40673"/>
                    </a:lnTo>
                    <a:lnTo>
                      <a:pt x="26718" y="40815"/>
                    </a:lnTo>
                    <a:cubicBezTo>
                      <a:pt x="27325" y="41208"/>
                      <a:pt x="27658" y="41661"/>
                      <a:pt x="27718" y="42173"/>
                    </a:cubicBezTo>
                    <a:cubicBezTo>
                      <a:pt x="27754" y="42589"/>
                      <a:pt x="27635" y="43018"/>
                      <a:pt x="27385" y="43363"/>
                    </a:cubicBezTo>
                    <a:cubicBezTo>
                      <a:pt x="26980" y="42268"/>
                      <a:pt x="25730" y="41851"/>
                      <a:pt x="24503" y="41446"/>
                    </a:cubicBezTo>
                    <a:cubicBezTo>
                      <a:pt x="23527" y="41125"/>
                      <a:pt x="22503" y="40792"/>
                      <a:pt x="21943" y="40113"/>
                    </a:cubicBezTo>
                    <a:lnTo>
                      <a:pt x="21634" y="39744"/>
                    </a:lnTo>
                    <a:lnTo>
                      <a:pt x="21646" y="40232"/>
                    </a:lnTo>
                    <a:cubicBezTo>
                      <a:pt x="21658" y="40601"/>
                      <a:pt x="21705" y="40923"/>
                      <a:pt x="21741" y="41220"/>
                    </a:cubicBezTo>
                    <a:lnTo>
                      <a:pt x="21765" y="41446"/>
                    </a:lnTo>
                    <a:cubicBezTo>
                      <a:pt x="21860" y="42197"/>
                      <a:pt x="22408" y="42554"/>
                      <a:pt x="22908" y="42863"/>
                    </a:cubicBezTo>
                    <a:cubicBezTo>
                      <a:pt x="23348" y="43137"/>
                      <a:pt x="23741" y="43375"/>
                      <a:pt x="23741" y="43863"/>
                    </a:cubicBezTo>
                    <a:cubicBezTo>
                      <a:pt x="23741" y="44887"/>
                      <a:pt x="22634" y="45006"/>
                      <a:pt x="22610" y="45006"/>
                    </a:cubicBezTo>
                    <a:cubicBezTo>
                      <a:pt x="20836" y="44959"/>
                      <a:pt x="20407" y="43518"/>
                      <a:pt x="20360" y="42316"/>
                    </a:cubicBezTo>
                    <a:lnTo>
                      <a:pt x="20300" y="40696"/>
                    </a:lnTo>
                    <a:lnTo>
                      <a:pt x="20038" y="42292"/>
                    </a:lnTo>
                    <a:cubicBezTo>
                      <a:pt x="19919" y="43030"/>
                      <a:pt x="19634" y="43732"/>
                      <a:pt x="19193" y="44340"/>
                    </a:cubicBezTo>
                    <a:lnTo>
                      <a:pt x="19145" y="44399"/>
                    </a:lnTo>
                    <a:lnTo>
                      <a:pt x="19157" y="44471"/>
                    </a:lnTo>
                    <a:cubicBezTo>
                      <a:pt x="19479" y="46173"/>
                      <a:pt x="20217" y="48543"/>
                      <a:pt x="21860" y="50102"/>
                    </a:cubicBezTo>
                    <a:cubicBezTo>
                      <a:pt x="22389" y="50603"/>
                      <a:pt x="22918" y="50856"/>
                      <a:pt x="23435" y="50856"/>
                    </a:cubicBezTo>
                    <a:cubicBezTo>
                      <a:pt x="23570" y="50856"/>
                      <a:pt x="23704" y="50839"/>
                      <a:pt x="23836" y="50805"/>
                    </a:cubicBezTo>
                    <a:lnTo>
                      <a:pt x="23991" y="50769"/>
                    </a:lnTo>
                    <a:lnTo>
                      <a:pt x="23956" y="50602"/>
                    </a:lnTo>
                    <a:cubicBezTo>
                      <a:pt x="23646" y="49400"/>
                      <a:pt x="24456" y="48185"/>
                      <a:pt x="25694" y="47995"/>
                    </a:cubicBezTo>
                    <a:cubicBezTo>
                      <a:pt x="25803" y="47978"/>
                      <a:pt x="25911" y="47970"/>
                      <a:pt x="26017" y="47970"/>
                    </a:cubicBezTo>
                    <a:cubicBezTo>
                      <a:pt x="27113" y="47970"/>
                      <a:pt x="28058" y="48832"/>
                      <a:pt x="28123" y="49971"/>
                    </a:cubicBezTo>
                    <a:lnTo>
                      <a:pt x="28147" y="50114"/>
                    </a:lnTo>
                    <a:cubicBezTo>
                      <a:pt x="28170" y="51114"/>
                      <a:pt x="27277" y="52638"/>
                      <a:pt x="25908" y="53305"/>
                    </a:cubicBezTo>
                    <a:cubicBezTo>
                      <a:pt x="25428" y="53543"/>
                      <a:pt x="24928" y="53661"/>
                      <a:pt x="24416" y="53661"/>
                    </a:cubicBezTo>
                    <a:cubicBezTo>
                      <a:pt x="23266" y="53661"/>
                      <a:pt x="22058" y="53066"/>
                      <a:pt x="20896" y="51912"/>
                    </a:cubicBezTo>
                    <a:cubicBezTo>
                      <a:pt x="19253" y="50269"/>
                      <a:pt x="18431" y="48078"/>
                      <a:pt x="18455" y="45399"/>
                    </a:cubicBezTo>
                    <a:lnTo>
                      <a:pt x="18455" y="45090"/>
                    </a:lnTo>
                    <a:lnTo>
                      <a:pt x="18205" y="45268"/>
                    </a:lnTo>
                    <a:cubicBezTo>
                      <a:pt x="17824" y="45518"/>
                      <a:pt x="17395" y="45685"/>
                      <a:pt x="16943" y="45780"/>
                    </a:cubicBezTo>
                    <a:cubicBezTo>
                      <a:pt x="16395" y="44566"/>
                      <a:pt x="17919" y="42387"/>
                      <a:pt x="17931" y="42363"/>
                    </a:cubicBezTo>
                    <a:lnTo>
                      <a:pt x="17657" y="42161"/>
                    </a:lnTo>
                    <a:cubicBezTo>
                      <a:pt x="15913" y="44457"/>
                      <a:pt x="14373" y="45021"/>
                      <a:pt x="13279" y="45021"/>
                    </a:cubicBezTo>
                    <a:cubicBezTo>
                      <a:pt x="12364" y="45021"/>
                      <a:pt x="11761" y="44627"/>
                      <a:pt x="11609" y="44518"/>
                    </a:cubicBezTo>
                    <a:cubicBezTo>
                      <a:pt x="11359" y="44173"/>
                      <a:pt x="9751" y="41661"/>
                      <a:pt x="13966" y="38470"/>
                    </a:cubicBezTo>
                    <a:lnTo>
                      <a:pt x="13764" y="38196"/>
                    </a:lnTo>
                    <a:cubicBezTo>
                      <a:pt x="13754" y="38206"/>
                      <a:pt x="12178" y="39303"/>
                      <a:pt x="10958" y="39303"/>
                    </a:cubicBezTo>
                    <a:cubicBezTo>
                      <a:pt x="10739" y="39303"/>
                      <a:pt x="10532" y="39268"/>
                      <a:pt x="10347" y="39184"/>
                    </a:cubicBezTo>
                    <a:cubicBezTo>
                      <a:pt x="10442" y="38732"/>
                      <a:pt x="10621" y="38303"/>
                      <a:pt x="10859" y="37922"/>
                    </a:cubicBezTo>
                    <a:lnTo>
                      <a:pt x="11025" y="37660"/>
                    </a:lnTo>
                    <a:lnTo>
                      <a:pt x="10632" y="37660"/>
                    </a:lnTo>
                    <a:cubicBezTo>
                      <a:pt x="7989" y="37660"/>
                      <a:pt x="5822" y="36839"/>
                      <a:pt x="4203" y="35220"/>
                    </a:cubicBezTo>
                    <a:cubicBezTo>
                      <a:pt x="2536" y="33541"/>
                      <a:pt x="2036" y="31767"/>
                      <a:pt x="2810" y="30207"/>
                    </a:cubicBezTo>
                    <a:cubicBezTo>
                      <a:pt x="3464" y="28864"/>
                      <a:pt x="4931" y="27968"/>
                      <a:pt x="5942" y="27968"/>
                    </a:cubicBezTo>
                    <a:close/>
                    <a:moveTo>
                      <a:pt x="50792" y="27957"/>
                    </a:moveTo>
                    <a:cubicBezTo>
                      <a:pt x="51792" y="27957"/>
                      <a:pt x="53269" y="28850"/>
                      <a:pt x="53924" y="30195"/>
                    </a:cubicBezTo>
                    <a:cubicBezTo>
                      <a:pt x="54697" y="31755"/>
                      <a:pt x="54197" y="33529"/>
                      <a:pt x="52531" y="35208"/>
                    </a:cubicBezTo>
                    <a:cubicBezTo>
                      <a:pt x="50899" y="36827"/>
                      <a:pt x="48744" y="37648"/>
                      <a:pt x="46101" y="37648"/>
                    </a:cubicBezTo>
                    <a:lnTo>
                      <a:pt x="45708" y="37648"/>
                    </a:lnTo>
                    <a:lnTo>
                      <a:pt x="45875" y="37910"/>
                    </a:lnTo>
                    <a:cubicBezTo>
                      <a:pt x="46113" y="38291"/>
                      <a:pt x="46292" y="38720"/>
                      <a:pt x="46387" y="39172"/>
                    </a:cubicBezTo>
                    <a:cubicBezTo>
                      <a:pt x="46202" y="39256"/>
                      <a:pt x="45995" y="39291"/>
                      <a:pt x="45776" y="39291"/>
                    </a:cubicBezTo>
                    <a:cubicBezTo>
                      <a:pt x="44559" y="39291"/>
                      <a:pt x="42990" y="38194"/>
                      <a:pt x="42970" y="38184"/>
                    </a:cubicBezTo>
                    <a:lnTo>
                      <a:pt x="42767" y="38458"/>
                    </a:lnTo>
                    <a:cubicBezTo>
                      <a:pt x="46970" y="41661"/>
                      <a:pt x="45363" y="44161"/>
                      <a:pt x="45125" y="44506"/>
                    </a:cubicBezTo>
                    <a:cubicBezTo>
                      <a:pt x="44973" y="44615"/>
                      <a:pt x="44370" y="45010"/>
                      <a:pt x="43454" y="45010"/>
                    </a:cubicBezTo>
                    <a:cubicBezTo>
                      <a:pt x="42358" y="45010"/>
                      <a:pt x="40816" y="44445"/>
                      <a:pt x="39065" y="42149"/>
                    </a:cubicBezTo>
                    <a:lnTo>
                      <a:pt x="38803" y="42351"/>
                    </a:lnTo>
                    <a:cubicBezTo>
                      <a:pt x="38815" y="42375"/>
                      <a:pt x="40339" y="44554"/>
                      <a:pt x="39791" y="45768"/>
                    </a:cubicBezTo>
                    <a:cubicBezTo>
                      <a:pt x="39338" y="45673"/>
                      <a:pt x="38910" y="45506"/>
                      <a:pt x="38529" y="45256"/>
                    </a:cubicBezTo>
                    <a:lnTo>
                      <a:pt x="38267" y="45090"/>
                    </a:lnTo>
                    <a:lnTo>
                      <a:pt x="38267" y="45399"/>
                    </a:lnTo>
                    <a:cubicBezTo>
                      <a:pt x="38279" y="48078"/>
                      <a:pt x="37457" y="50281"/>
                      <a:pt x="35814" y="51912"/>
                    </a:cubicBezTo>
                    <a:cubicBezTo>
                      <a:pt x="34660" y="53066"/>
                      <a:pt x="33455" y="53661"/>
                      <a:pt x="32301" y="53661"/>
                    </a:cubicBezTo>
                    <a:cubicBezTo>
                      <a:pt x="31788" y="53661"/>
                      <a:pt x="31285" y="53543"/>
                      <a:pt x="30802" y="53305"/>
                    </a:cubicBezTo>
                    <a:cubicBezTo>
                      <a:pt x="29444" y="52638"/>
                      <a:pt x="28539" y="51114"/>
                      <a:pt x="28575" y="50114"/>
                    </a:cubicBezTo>
                    <a:lnTo>
                      <a:pt x="28623" y="49971"/>
                    </a:lnTo>
                    <a:cubicBezTo>
                      <a:pt x="28647" y="49459"/>
                      <a:pt x="28861" y="48959"/>
                      <a:pt x="29230" y="48602"/>
                    </a:cubicBezTo>
                    <a:cubicBezTo>
                      <a:pt x="29672" y="48160"/>
                      <a:pt x="30200" y="47968"/>
                      <a:pt x="30714" y="47968"/>
                    </a:cubicBezTo>
                    <a:cubicBezTo>
                      <a:pt x="31973" y="47968"/>
                      <a:pt x="33150" y="49123"/>
                      <a:pt x="32778" y="50602"/>
                    </a:cubicBezTo>
                    <a:lnTo>
                      <a:pt x="32742" y="50769"/>
                    </a:lnTo>
                    <a:lnTo>
                      <a:pt x="32909" y="50817"/>
                    </a:lnTo>
                    <a:cubicBezTo>
                      <a:pt x="33033" y="50847"/>
                      <a:pt x="33159" y="50862"/>
                      <a:pt x="33287" y="50862"/>
                    </a:cubicBezTo>
                    <a:cubicBezTo>
                      <a:pt x="33807" y="50862"/>
                      <a:pt x="34350" y="50609"/>
                      <a:pt x="34885" y="50102"/>
                    </a:cubicBezTo>
                    <a:cubicBezTo>
                      <a:pt x="36517" y="48543"/>
                      <a:pt x="37255" y="46173"/>
                      <a:pt x="37576" y="44471"/>
                    </a:cubicBezTo>
                    <a:lnTo>
                      <a:pt x="37588" y="44399"/>
                    </a:lnTo>
                    <a:lnTo>
                      <a:pt x="37552" y="44340"/>
                    </a:lnTo>
                    <a:cubicBezTo>
                      <a:pt x="37112" y="43732"/>
                      <a:pt x="36826" y="43018"/>
                      <a:pt x="36719" y="42280"/>
                    </a:cubicBezTo>
                    <a:lnTo>
                      <a:pt x="36445" y="40684"/>
                    </a:lnTo>
                    <a:lnTo>
                      <a:pt x="36386" y="42304"/>
                    </a:lnTo>
                    <a:cubicBezTo>
                      <a:pt x="36338" y="43506"/>
                      <a:pt x="35909" y="44947"/>
                      <a:pt x="34171" y="44995"/>
                    </a:cubicBezTo>
                    <a:cubicBezTo>
                      <a:pt x="34123" y="44983"/>
                      <a:pt x="33016" y="44875"/>
                      <a:pt x="33016" y="43852"/>
                    </a:cubicBezTo>
                    <a:cubicBezTo>
                      <a:pt x="33016" y="43363"/>
                      <a:pt x="33397" y="43125"/>
                      <a:pt x="33850" y="42851"/>
                    </a:cubicBezTo>
                    <a:cubicBezTo>
                      <a:pt x="34338" y="42542"/>
                      <a:pt x="34897" y="42185"/>
                      <a:pt x="34993" y="41435"/>
                    </a:cubicBezTo>
                    <a:lnTo>
                      <a:pt x="35016" y="41208"/>
                    </a:lnTo>
                    <a:cubicBezTo>
                      <a:pt x="35052" y="40923"/>
                      <a:pt x="35088" y="40589"/>
                      <a:pt x="35112" y="40220"/>
                    </a:cubicBezTo>
                    <a:lnTo>
                      <a:pt x="35124" y="39732"/>
                    </a:lnTo>
                    <a:lnTo>
                      <a:pt x="34814" y="40101"/>
                    </a:lnTo>
                    <a:cubicBezTo>
                      <a:pt x="34243" y="40780"/>
                      <a:pt x="33230" y="41113"/>
                      <a:pt x="32242" y="41435"/>
                    </a:cubicBezTo>
                    <a:cubicBezTo>
                      <a:pt x="31028" y="41839"/>
                      <a:pt x="29766" y="42256"/>
                      <a:pt x="29373" y="43351"/>
                    </a:cubicBezTo>
                    <a:cubicBezTo>
                      <a:pt x="29123" y="42994"/>
                      <a:pt x="29004" y="42578"/>
                      <a:pt x="29028" y="42161"/>
                    </a:cubicBezTo>
                    <a:cubicBezTo>
                      <a:pt x="29087" y="41649"/>
                      <a:pt x="29432" y="41196"/>
                      <a:pt x="30040" y="40804"/>
                    </a:cubicBezTo>
                    <a:lnTo>
                      <a:pt x="30242" y="40673"/>
                    </a:lnTo>
                    <a:lnTo>
                      <a:pt x="30040" y="40518"/>
                    </a:lnTo>
                    <a:cubicBezTo>
                      <a:pt x="30028" y="40506"/>
                      <a:pt x="29778" y="40315"/>
                      <a:pt x="29992" y="39768"/>
                    </a:cubicBezTo>
                    <a:cubicBezTo>
                      <a:pt x="30016" y="39696"/>
                      <a:pt x="30063" y="39637"/>
                      <a:pt x="30135" y="39613"/>
                    </a:cubicBezTo>
                    <a:cubicBezTo>
                      <a:pt x="30208" y="39583"/>
                      <a:pt x="30298" y="39571"/>
                      <a:pt x="30398" y="39571"/>
                    </a:cubicBezTo>
                    <a:cubicBezTo>
                      <a:pt x="30816" y="39571"/>
                      <a:pt x="31404" y="39793"/>
                      <a:pt x="31635" y="39899"/>
                    </a:cubicBezTo>
                    <a:lnTo>
                      <a:pt x="32361" y="40232"/>
                    </a:lnTo>
                    <a:lnTo>
                      <a:pt x="32361" y="40232"/>
                    </a:lnTo>
                    <a:lnTo>
                      <a:pt x="31826" y="39637"/>
                    </a:lnTo>
                    <a:cubicBezTo>
                      <a:pt x="31826" y="39625"/>
                      <a:pt x="31195" y="38910"/>
                      <a:pt x="31397" y="38291"/>
                    </a:cubicBezTo>
                    <a:lnTo>
                      <a:pt x="31397" y="38291"/>
                    </a:lnTo>
                    <a:cubicBezTo>
                      <a:pt x="31590" y="38688"/>
                      <a:pt x="31967" y="39103"/>
                      <a:pt x="32556" y="39103"/>
                    </a:cubicBezTo>
                    <a:cubicBezTo>
                      <a:pt x="32655" y="39103"/>
                      <a:pt x="32761" y="39091"/>
                      <a:pt x="32873" y="39065"/>
                    </a:cubicBezTo>
                    <a:cubicBezTo>
                      <a:pt x="33552" y="38910"/>
                      <a:pt x="34314" y="38363"/>
                      <a:pt x="34493" y="37506"/>
                    </a:cubicBezTo>
                    <a:lnTo>
                      <a:pt x="34493" y="37422"/>
                    </a:lnTo>
                    <a:lnTo>
                      <a:pt x="34373" y="37208"/>
                    </a:lnTo>
                    <a:lnTo>
                      <a:pt x="34243" y="37244"/>
                    </a:lnTo>
                    <a:cubicBezTo>
                      <a:pt x="34203" y="37263"/>
                      <a:pt x="34157" y="37272"/>
                      <a:pt x="34111" y="37272"/>
                    </a:cubicBezTo>
                    <a:cubicBezTo>
                      <a:pt x="34073" y="37272"/>
                      <a:pt x="34036" y="37266"/>
                      <a:pt x="34004" y="37255"/>
                    </a:cubicBezTo>
                    <a:cubicBezTo>
                      <a:pt x="33528" y="37101"/>
                      <a:pt x="32909" y="36243"/>
                      <a:pt x="32707" y="35934"/>
                    </a:cubicBezTo>
                    <a:lnTo>
                      <a:pt x="32588" y="35731"/>
                    </a:lnTo>
                    <a:lnTo>
                      <a:pt x="32433" y="35910"/>
                    </a:lnTo>
                    <a:cubicBezTo>
                      <a:pt x="32421" y="35922"/>
                      <a:pt x="31730" y="36779"/>
                      <a:pt x="30956" y="36815"/>
                    </a:cubicBezTo>
                    <a:cubicBezTo>
                      <a:pt x="30942" y="36815"/>
                      <a:pt x="30928" y="36816"/>
                      <a:pt x="30915" y="36816"/>
                    </a:cubicBezTo>
                    <a:cubicBezTo>
                      <a:pt x="30597" y="36816"/>
                      <a:pt x="30304" y="36686"/>
                      <a:pt x="30087" y="36458"/>
                    </a:cubicBezTo>
                    <a:cubicBezTo>
                      <a:pt x="29456" y="35815"/>
                      <a:pt x="29432" y="35505"/>
                      <a:pt x="29468" y="35374"/>
                    </a:cubicBezTo>
                    <a:cubicBezTo>
                      <a:pt x="29528" y="35172"/>
                      <a:pt x="29813" y="35100"/>
                      <a:pt x="29932" y="35077"/>
                    </a:cubicBezTo>
                    <a:cubicBezTo>
                      <a:pt x="30171" y="35041"/>
                      <a:pt x="30385" y="34898"/>
                      <a:pt x="30516" y="34684"/>
                    </a:cubicBezTo>
                    <a:cubicBezTo>
                      <a:pt x="30694" y="34386"/>
                      <a:pt x="30706" y="33934"/>
                      <a:pt x="30540" y="33326"/>
                    </a:cubicBezTo>
                    <a:lnTo>
                      <a:pt x="30516" y="33291"/>
                    </a:lnTo>
                    <a:cubicBezTo>
                      <a:pt x="30480" y="33207"/>
                      <a:pt x="29432" y="31255"/>
                      <a:pt x="31028" y="29897"/>
                    </a:cubicBezTo>
                    <a:cubicBezTo>
                      <a:pt x="31577" y="29361"/>
                      <a:pt x="32176" y="29190"/>
                      <a:pt x="32716" y="29190"/>
                    </a:cubicBezTo>
                    <a:cubicBezTo>
                      <a:pt x="33639" y="29190"/>
                      <a:pt x="34392" y="29689"/>
                      <a:pt x="34445" y="29719"/>
                    </a:cubicBezTo>
                    <a:lnTo>
                      <a:pt x="34469" y="29731"/>
                    </a:lnTo>
                    <a:cubicBezTo>
                      <a:pt x="34819" y="29871"/>
                      <a:pt x="35120" y="29941"/>
                      <a:pt x="35373" y="29941"/>
                    </a:cubicBezTo>
                    <a:cubicBezTo>
                      <a:pt x="35551" y="29941"/>
                      <a:pt x="35706" y="29907"/>
                      <a:pt x="35838" y="29838"/>
                    </a:cubicBezTo>
                    <a:cubicBezTo>
                      <a:pt x="36052" y="29731"/>
                      <a:pt x="36207" y="29528"/>
                      <a:pt x="36278" y="29290"/>
                    </a:cubicBezTo>
                    <a:cubicBezTo>
                      <a:pt x="36314" y="29183"/>
                      <a:pt x="36409" y="28909"/>
                      <a:pt x="36612" y="28873"/>
                    </a:cubicBezTo>
                    <a:cubicBezTo>
                      <a:pt x="36630" y="28869"/>
                      <a:pt x="36651" y="28866"/>
                      <a:pt x="36676" y="28866"/>
                    </a:cubicBezTo>
                    <a:cubicBezTo>
                      <a:pt x="36834" y="28866"/>
                      <a:pt x="37140" y="28991"/>
                      <a:pt x="37624" y="29588"/>
                    </a:cubicBezTo>
                    <a:cubicBezTo>
                      <a:pt x="37850" y="29826"/>
                      <a:pt x="37957" y="30147"/>
                      <a:pt x="37910" y="30481"/>
                    </a:cubicBezTo>
                    <a:cubicBezTo>
                      <a:pt x="37791" y="31243"/>
                      <a:pt x="36886" y="31862"/>
                      <a:pt x="36874" y="31862"/>
                    </a:cubicBezTo>
                    <a:lnTo>
                      <a:pt x="36671" y="31993"/>
                    </a:lnTo>
                    <a:lnTo>
                      <a:pt x="36862" y="32136"/>
                    </a:lnTo>
                    <a:cubicBezTo>
                      <a:pt x="37160" y="32374"/>
                      <a:pt x="37957" y="33076"/>
                      <a:pt x="38064" y="33553"/>
                    </a:cubicBezTo>
                    <a:cubicBezTo>
                      <a:pt x="38064" y="33576"/>
                      <a:pt x="38064" y="33600"/>
                      <a:pt x="38064" y="33624"/>
                    </a:cubicBezTo>
                    <a:lnTo>
                      <a:pt x="38064" y="33850"/>
                    </a:lnTo>
                    <a:lnTo>
                      <a:pt x="38279" y="33791"/>
                    </a:lnTo>
                    <a:cubicBezTo>
                      <a:pt x="39076" y="33576"/>
                      <a:pt x="39577" y="32838"/>
                      <a:pt x="39731" y="32207"/>
                    </a:cubicBezTo>
                    <a:cubicBezTo>
                      <a:pt x="39910" y="31433"/>
                      <a:pt x="39410" y="30957"/>
                      <a:pt x="38957" y="30731"/>
                    </a:cubicBezTo>
                    <a:cubicBezTo>
                      <a:pt x="39043" y="30703"/>
                      <a:pt x="39130" y="30691"/>
                      <a:pt x="39217" y="30691"/>
                    </a:cubicBezTo>
                    <a:cubicBezTo>
                      <a:pt x="39760" y="30691"/>
                      <a:pt x="40291" y="31159"/>
                      <a:pt x="40291" y="31159"/>
                    </a:cubicBezTo>
                    <a:lnTo>
                      <a:pt x="40886" y="31695"/>
                    </a:lnTo>
                    <a:lnTo>
                      <a:pt x="40886" y="31695"/>
                    </a:lnTo>
                    <a:lnTo>
                      <a:pt x="40553" y="30969"/>
                    </a:lnTo>
                    <a:cubicBezTo>
                      <a:pt x="40422" y="30683"/>
                      <a:pt x="40124" y="29850"/>
                      <a:pt x="40279" y="29469"/>
                    </a:cubicBezTo>
                    <a:cubicBezTo>
                      <a:pt x="40303" y="29397"/>
                      <a:pt x="40362" y="29350"/>
                      <a:pt x="40422" y="29326"/>
                    </a:cubicBezTo>
                    <a:cubicBezTo>
                      <a:pt x="40589" y="29262"/>
                      <a:pt x="40722" y="29239"/>
                      <a:pt x="40828" y="29239"/>
                    </a:cubicBezTo>
                    <a:cubicBezTo>
                      <a:pt x="41078" y="29239"/>
                      <a:pt x="41172" y="29365"/>
                      <a:pt x="41172" y="29374"/>
                    </a:cubicBezTo>
                    <a:lnTo>
                      <a:pt x="41315" y="29588"/>
                    </a:lnTo>
                    <a:lnTo>
                      <a:pt x="41458" y="29374"/>
                    </a:lnTo>
                    <a:cubicBezTo>
                      <a:pt x="41851" y="28766"/>
                      <a:pt x="42303" y="28421"/>
                      <a:pt x="42815" y="28362"/>
                    </a:cubicBezTo>
                    <a:cubicBezTo>
                      <a:pt x="42850" y="28360"/>
                      <a:pt x="42885" y="28359"/>
                      <a:pt x="42920" y="28359"/>
                    </a:cubicBezTo>
                    <a:cubicBezTo>
                      <a:pt x="43301" y="28359"/>
                      <a:pt x="43678" y="28478"/>
                      <a:pt x="44006" y="28707"/>
                    </a:cubicBezTo>
                    <a:cubicBezTo>
                      <a:pt x="42910" y="29100"/>
                      <a:pt x="42494" y="30362"/>
                      <a:pt x="42089" y="31576"/>
                    </a:cubicBezTo>
                    <a:cubicBezTo>
                      <a:pt x="41767" y="32576"/>
                      <a:pt x="41422" y="33600"/>
                      <a:pt x="40731" y="34160"/>
                    </a:cubicBezTo>
                    <a:lnTo>
                      <a:pt x="40350" y="34469"/>
                    </a:lnTo>
                    <a:lnTo>
                      <a:pt x="40850" y="34458"/>
                    </a:lnTo>
                    <a:cubicBezTo>
                      <a:pt x="41220" y="34446"/>
                      <a:pt x="41553" y="34398"/>
                      <a:pt x="41851" y="34362"/>
                    </a:cubicBezTo>
                    <a:lnTo>
                      <a:pt x="42065" y="34338"/>
                    </a:lnTo>
                    <a:cubicBezTo>
                      <a:pt x="42827" y="34243"/>
                      <a:pt x="43172" y="33696"/>
                      <a:pt x="43482" y="33195"/>
                    </a:cubicBezTo>
                    <a:cubicBezTo>
                      <a:pt x="43756" y="32755"/>
                      <a:pt x="44006" y="32362"/>
                      <a:pt x="44494" y="32362"/>
                    </a:cubicBezTo>
                    <a:cubicBezTo>
                      <a:pt x="45506" y="32362"/>
                      <a:pt x="45625" y="33469"/>
                      <a:pt x="45625" y="33493"/>
                    </a:cubicBezTo>
                    <a:cubicBezTo>
                      <a:pt x="45577" y="35267"/>
                      <a:pt x="44137" y="35696"/>
                      <a:pt x="42934" y="35743"/>
                    </a:cubicBezTo>
                    <a:lnTo>
                      <a:pt x="41315" y="35803"/>
                    </a:lnTo>
                    <a:lnTo>
                      <a:pt x="42910" y="36065"/>
                    </a:lnTo>
                    <a:cubicBezTo>
                      <a:pt x="43648" y="36184"/>
                      <a:pt x="44351" y="36470"/>
                      <a:pt x="44958" y="36910"/>
                    </a:cubicBezTo>
                    <a:lnTo>
                      <a:pt x="45018" y="36958"/>
                    </a:lnTo>
                    <a:lnTo>
                      <a:pt x="45089" y="36946"/>
                    </a:lnTo>
                    <a:cubicBezTo>
                      <a:pt x="46804" y="36624"/>
                      <a:pt x="49173" y="35886"/>
                      <a:pt x="50721" y="34243"/>
                    </a:cubicBezTo>
                    <a:cubicBezTo>
                      <a:pt x="51364" y="33576"/>
                      <a:pt x="51602" y="32910"/>
                      <a:pt x="51435" y="32267"/>
                    </a:cubicBezTo>
                    <a:lnTo>
                      <a:pt x="51388" y="32112"/>
                    </a:lnTo>
                    <a:lnTo>
                      <a:pt x="51233" y="32148"/>
                    </a:lnTo>
                    <a:cubicBezTo>
                      <a:pt x="51057" y="32193"/>
                      <a:pt x="50881" y="32214"/>
                      <a:pt x="50708" y="32214"/>
                    </a:cubicBezTo>
                    <a:cubicBezTo>
                      <a:pt x="49688" y="32214"/>
                      <a:pt x="48776" y="31470"/>
                      <a:pt x="48613" y="30421"/>
                    </a:cubicBezTo>
                    <a:cubicBezTo>
                      <a:pt x="48423" y="29183"/>
                      <a:pt x="49340" y="28052"/>
                      <a:pt x="50590" y="27981"/>
                    </a:cubicBezTo>
                    <a:lnTo>
                      <a:pt x="50745" y="27957"/>
                    </a:lnTo>
                    <a:close/>
                    <a:moveTo>
                      <a:pt x="24408" y="1505"/>
                    </a:moveTo>
                    <a:cubicBezTo>
                      <a:pt x="23391" y="1505"/>
                      <a:pt x="22102" y="1921"/>
                      <a:pt x="20669" y="3347"/>
                    </a:cubicBezTo>
                    <a:cubicBezTo>
                      <a:pt x="19014" y="5002"/>
                      <a:pt x="18169" y="7168"/>
                      <a:pt x="18121" y="9812"/>
                    </a:cubicBezTo>
                    <a:cubicBezTo>
                      <a:pt x="17729" y="9597"/>
                      <a:pt x="17312" y="9443"/>
                      <a:pt x="16859" y="9371"/>
                    </a:cubicBezTo>
                    <a:lnTo>
                      <a:pt x="16752" y="9359"/>
                    </a:lnTo>
                    <a:lnTo>
                      <a:pt x="16693" y="9454"/>
                    </a:lnTo>
                    <a:cubicBezTo>
                      <a:pt x="16288" y="10157"/>
                      <a:pt x="16538" y="11145"/>
                      <a:pt x="16883" y="11943"/>
                    </a:cubicBezTo>
                    <a:cubicBezTo>
                      <a:pt x="15482" y="10561"/>
                      <a:pt x="14227" y="10182"/>
                      <a:pt x="13271" y="10182"/>
                    </a:cubicBezTo>
                    <a:cubicBezTo>
                      <a:pt x="12391" y="10182"/>
                      <a:pt x="11765" y="10503"/>
                      <a:pt x="11513" y="10657"/>
                    </a:cubicBezTo>
                    <a:lnTo>
                      <a:pt x="11466" y="10609"/>
                    </a:lnTo>
                    <a:lnTo>
                      <a:pt x="11359" y="10764"/>
                    </a:lnTo>
                    <a:lnTo>
                      <a:pt x="11240" y="10883"/>
                    </a:lnTo>
                    <a:lnTo>
                      <a:pt x="11263" y="10907"/>
                    </a:lnTo>
                    <a:cubicBezTo>
                      <a:pt x="10942" y="11443"/>
                      <a:pt x="9894" y="13598"/>
                      <a:pt x="12549" y="16277"/>
                    </a:cubicBezTo>
                    <a:cubicBezTo>
                      <a:pt x="12048" y="16060"/>
                      <a:pt x="11476" y="15880"/>
                      <a:pt x="10943" y="15880"/>
                    </a:cubicBezTo>
                    <a:cubicBezTo>
                      <a:pt x="10628" y="15880"/>
                      <a:pt x="10326" y="15943"/>
                      <a:pt x="10061" y="16098"/>
                    </a:cubicBezTo>
                    <a:lnTo>
                      <a:pt x="9966" y="16146"/>
                    </a:lnTo>
                    <a:lnTo>
                      <a:pt x="9978" y="16253"/>
                    </a:lnTo>
                    <a:cubicBezTo>
                      <a:pt x="10049" y="16705"/>
                      <a:pt x="10204" y="17122"/>
                      <a:pt x="10418" y="17515"/>
                    </a:cubicBezTo>
                    <a:cubicBezTo>
                      <a:pt x="7775" y="17563"/>
                      <a:pt x="5608" y="18420"/>
                      <a:pt x="3953" y="20063"/>
                    </a:cubicBezTo>
                    <a:cubicBezTo>
                      <a:pt x="1560" y="22468"/>
                      <a:pt x="2012" y="24468"/>
                      <a:pt x="2500" y="25456"/>
                    </a:cubicBezTo>
                    <a:cubicBezTo>
                      <a:pt x="3060" y="26552"/>
                      <a:pt x="4013" y="27373"/>
                      <a:pt x="5179" y="27754"/>
                    </a:cubicBezTo>
                    <a:cubicBezTo>
                      <a:pt x="4013" y="28135"/>
                      <a:pt x="3060" y="28957"/>
                      <a:pt x="2500" y="30052"/>
                    </a:cubicBezTo>
                    <a:cubicBezTo>
                      <a:pt x="2012" y="31029"/>
                      <a:pt x="1560" y="33041"/>
                      <a:pt x="3953" y="35446"/>
                    </a:cubicBezTo>
                    <a:cubicBezTo>
                      <a:pt x="5608" y="37089"/>
                      <a:pt x="7775" y="37946"/>
                      <a:pt x="10418" y="37982"/>
                    </a:cubicBezTo>
                    <a:cubicBezTo>
                      <a:pt x="10204" y="38375"/>
                      <a:pt x="10049" y="38803"/>
                      <a:pt x="9978" y="39244"/>
                    </a:cubicBezTo>
                    <a:lnTo>
                      <a:pt x="9966" y="39363"/>
                    </a:lnTo>
                    <a:lnTo>
                      <a:pt x="10061" y="39410"/>
                    </a:lnTo>
                    <a:cubicBezTo>
                      <a:pt x="10323" y="39561"/>
                      <a:pt x="10624" y="39623"/>
                      <a:pt x="10941" y="39623"/>
                    </a:cubicBezTo>
                    <a:cubicBezTo>
                      <a:pt x="11474" y="39623"/>
                      <a:pt x="12049" y="39449"/>
                      <a:pt x="12549" y="39232"/>
                    </a:cubicBezTo>
                    <a:lnTo>
                      <a:pt x="12549" y="39232"/>
                    </a:lnTo>
                    <a:cubicBezTo>
                      <a:pt x="9859" y="41947"/>
                      <a:pt x="10966" y="44125"/>
                      <a:pt x="11275" y="44614"/>
                    </a:cubicBezTo>
                    <a:lnTo>
                      <a:pt x="11263" y="44637"/>
                    </a:lnTo>
                    <a:lnTo>
                      <a:pt x="11359" y="44721"/>
                    </a:lnTo>
                    <a:lnTo>
                      <a:pt x="11454" y="44887"/>
                    </a:lnTo>
                    <a:lnTo>
                      <a:pt x="11513" y="44840"/>
                    </a:lnTo>
                    <a:cubicBezTo>
                      <a:pt x="11759" y="44994"/>
                      <a:pt x="12390" y="45319"/>
                      <a:pt x="13277" y="45319"/>
                    </a:cubicBezTo>
                    <a:cubicBezTo>
                      <a:pt x="14235" y="45319"/>
                      <a:pt x="15492" y="44939"/>
                      <a:pt x="16883" y="43554"/>
                    </a:cubicBezTo>
                    <a:lnTo>
                      <a:pt x="16883" y="43554"/>
                    </a:lnTo>
                    <a:cubicBezTo>
                      <a:pt x="16538" y="44352"/>
                      <a:pt x="16288" y="45340"/>
                      <a:pt x="16693" y="46042"/>
                    </a:cubicBezTo>
                    <a:lnTo>
                      <a:pt x="16752" y="46138"/>
                    </a:lnTo>
                    <a:lnTo>
                      <a:pt x="16859" y="46126"/>
                    </a:lnTo>
                    <a:cubicBezTo>
                      <a:pt x="17312" y="46054"/>
                      <a:pt x="17729" y="45911"/>
                      <a:pt x="18121" y="45685"/>
                    </a:cubicBezTo>
                    <a:cubicBezTo>
                      <a:pt x="18169" y="48328"/>
                      <a:pt x="19014" y="50507"/>
                      <a:pt x="20669" y="52150"/>
                    </a:cubicBezTo>
                    <a:cubicBezTo>
                      <a:pt x="22098" y="53579"/>
                      <a:pt x="23384" y="53996"/>
                      <a:pt x="24408" y="53996"/>
                    </a:cubicBezTo>
                    <a:cubicBezTo>
                      <a:pt x="24979" y="53996"/>
                      <a:pt x="25551" y="53853"/>
                      <a:pt x="26063" y="53603"/>
                    </a:cubicBezTo>
                    <a:cubicBezTo>
                      <a:pt x="27158" y="53043"/>
                      <a:pt x="27992" y="52067"/>
                      <a:pt x="28361" y="50888"/>
                    </a:cubicBezTo>
                    <a:cubicBezTo>
                      <a:pt x="28742" y="52067"/>
                      <a:pt x="29575" y="53043"/>
                      <a:pt x="30671" y="53603"/>
                    </a:cubicBezTo>
                    <a:cubicBezTo>
                      <a:pt x="31069" y="53800"/>
                      <a:pt x="31633" y="53991"/>
                      <a:pt x="32321" y="53991"/>
                    </a:cubicBezTo>
                    <a:cubicBezTo>
                      <a:pt x="33339" y="53991"/>
                      <a:pt x="34629" y="53573"/>
                      <a:pt x="36064" y="52138"/>
                    </a:cubicBezTo>
                    <a:cubicBezTo>
                      <a:pt x="37719" y="50495"/>
                      <a:pt x="38564" y="48316"/>
                      <a:pt x="38612" y="45685"/>
                    </a:cubicBezTo>
                    <a:cubicBezTo>
                      <a:pt x="38993" y="45899"/>
                      <a:pt x="39422" y="46042"/>
                      <a:pt x="39874" y="46114"/>
                    </a:cubicBezTo>
                    <a:lnTo>
                      <a:pt x="39981" y="46126"/>
                    </a:lnTo>
                    <a:lnTo>
                      <a:pt x="40029" y="46030"/>
                    </a:lnTo>
                    <a:cubicBezTo>
                      <a:pt x="40446" y="45340"/>
                      <a:pt x="40196" y="44352"/>
                      <a:pt x="39850" y="43554"/>
                    </a:cubicBezTo>
                    <a:lnTo>
                      <a:pt x="39850" y="43554"/>
                    </a:lnTo>
                    <a:cubicBezTo>
                      <a:pt x="41249" y="44934"/>
                      <a:pt x="42504" y="45313"/>
                      <a:pt x="43460" y="45313"/>
                    </a:cubicBezTo>
                    <a:cubicBezTo>
                      <a:pt x="44352" y="45313"/>
                      <a:pt x="44985" y="44983"/>
                      <a:pt x="45232" y="44828"/>
                    </a:cubicBezTo>
                    <a:lnTo>
                      <a:pt x="45292" y="44875"/>
                    </a:lnTo>
                    <a:lnTo>
                      <a:pt x="45375" y="44721"/>
                    </a:lnTo>
                    <a:lnTo>
                      <a:pt x="45482" y="44614"/>
                    </a:lnTo>
                    <a:lnTo>
                      <a:pt x="45470" y="44590"/>
                    </a:lnTo>
                    <a:cubicBezTo>
                      <a:pt x="45792" y="44066"/>
                      <a:pt x="46839" y="41911"/>
                      <a:pt x="44184" y="39232"/>
                    </a:cubicBezTo>
                    <a:lnTo>
                      <a:pt x="44184" y="39232"/>
                    </a:lnTo>
                    <a:cubicBezTo>
                      <a:pt x="44685" y="39449"/>
                      <a:pt x="45255" y="39623"/>
                      <a:pt x="45785" y="39623"/>
                    </a:cubicBezTo>
                    <a:cubicBezTo>
                      <a:pt x="46099" y="39623"/>
                      <a:pt x="46399" y="39561"/>
                      <a:pt x="46661" y="39410"/>
                    </a:cubicBezTo>
                    <a:lnTo>
                      <a:pt x="46756" y="39351"/>
                    </a:lnTo>
                    <a:lnTo>
                      <a:pt x="46744" y="39244"/>
                    </a:lnTo>
                    <a:cubicBezTo>
                      <a:pt x="46673" y="38803"/>
                      <a:pt x="46530" y="38375"/>
                      <a:pt x="46315" y="37982"/>
                    </a:cubicBezTo>
                    <a:cubicBezTo>
                      <a:pt x="48959" y="37946"/>
                      <a:pt x="51126" y="37089"/>
                      <a:pt x="52769" y="35446"/>
                    </a:cubicBezTo>
                    <a:cubicBezTo>
                      <a:pt x="55174" y="33041"/>
                      <a:pt x="54721" y="31029"/>
                      <a:pt x="54233" y="30040"/>
                    </a:cubicBezTo>
                    <a:cubicBezTo>
                      <a:pt x="53674" y="28957"/>
                      <a:pt x="52709" y="28135"/>
                      <a:pt x="51554" y="27754"/>
                    </a:cubicBezTo>
                    <a:cubicBezTo>
                      <a:pt x="52709" y="27373"/>
                      <a:pt x="53674" y="26540"/>
                      <a:pt x="54233" y="25456"/>
                    </a:cubicBezTo>
                    <a:cubicBezTo>
                      <a:pt x="54721" y="24468"/>
                      <a:pt x="55174" y="22456"/>
                      <a:pt x="52769" y="20063"/>
                    </a:cubicBezTo>
                    <a:cubicBezTo>
                      <a:pt x="51126" y="18408"/>
                      <a:pt x="48959" y="17563"/>
                      <a:pt x="46315" y="17515"/>
                    </a:cubicBezTo>
                    <a:cubicBezTo>
                      <a:pt x="46530" y="17122"/>
                      <a:pt x="46673" y="16693"/>
                      <a:pt x="46744" y="16253"/>
                    </a:cubicBezTo>
                    <a:lnTo>
                      <a:pt x="46756" y="16146"/>
                    </a:lnTo>
                    <a:lnTo>
                      <a:pt x="46661" y="16086"/>
                    </a:lnTo>
                    <a:cubicBezTo>
                      <a:pt x="46403" y="15933"/>
                      <a:pt x="46108" y="15872"/>
                      <a:pt x="45798" y="15872"/>
                    </a:cubicBezTo>
                    <a:cubicBezTo>
                      <a:pt x="45265" y="15872"/>
                      <a:pt x="44689" y="16054"/>
                      <a:pt x="44184" y="16265"/>
                    </a:cubicBezTo>
                    <a:cubicBezTo>
                      <a:pt x="46839" y="13598"/>
                      <a:pt x="45792" y="11431"/>
                      <a:pt x="45470" y="10907"/>
                    </a:cubicBezTo>
                    <a:lnTo>
                      <a:pt x="45494" y="10883"/>
                    </a:lnTo>
                    <a:lnTo>
                      <a:pt x="45375" y="10764"/>
                    </a:lnTo>
                    <a:lnTo>
                      <a:pt x="45292" y="10633"/>
                    </a:lnTo>
                    <a:lnTo>
                      <a:pt x="45244" y="10669"/>
                    </a:lnTo>
                    <a:cubicBezTo>
                      <a:pt x="45001" y="10518"/>
                      <a:pt x="44362" y="10180"/>
                      <a:pt x="43458" y="10180"/>
                    </a:cubicBezTo>
                    <a:cubicBezTo>
                      <a:pt x="42500" y="10180"/>
                      <a:pt x="41246" y="10559"/>
                      <a:pt x="39850" y="11943"/>
                    </a:cubicBezTo>
                    <a:cubicBezTo>
                      <a:pt x="40196" y="11145"/>
                      <a:pt x="40446" y="10169"/>
                      <a:pt x="40029" y="9454"/>
                    </a:cubicBezTo>
                    <a:lnTo>
                      <a:pt x="39981" y="9359"/>
                    </a:lnTo>
                    <a:lnTo>
                      <a:pt x="39874" y="9371"/>
                    </a:lnTo>
                    <a:cubicBezTo>
                      <a:pt x="39422" y="9443"/>
                      <a:pt x="38993" y="9597"/>
                      <a:pt x="38612" y="9812"/>
                    </a:cubicBezTo>
                    <a:cubicBezTo>
                      <a:pt x="38564" y="7168"/>
                      <a:pt x="37707" y="5002"/>
                      <a:pt x="36064" y="3347"/>
                    </a:cubicBezTo>
                    <a:cubicBezTo>
                      <a:pt x="34631" y="1921"/>
                      <a:pt x="33342" y="1505"/>
                      <a:pt x="32325" y="1505"/>
                    </a:cubicBezTo>
                    <a:cubicBezTo>
                      <a:pt x="31635" y="1505"/>
                      <a:pt x="31070" y="1697"/>
                      <a:pt x="30671" y="1894"/>
                    </a:cubicBezTo>
                    <a:cubicBezTo>
                      <a:pt x="29563" y="2454"/>
                      <a:pt x="28742" y="3430"/>
                      <a:pt x="28361" y="4597"/>
                    </a:cubicBezTo>
                    <a:cubicBezTo>
                      <a:pt x="27992" y="3430"/>
                      <a:pt x="27158" y="2454"/>
                      <a:pt x="26063" y="1894"/>
                    </a:cubicBezTo>
                    <a:cubicBezTo>
                      <a:pt x="25663" y="1697"/>
                      <a:pt x="25098" y="1505"/>
                      <a:pt x="24408" y="1505"/>
                    </a:cubicBezTo>
                    <a:close/>
                    <a:moveTo>
                      <a:pt x="32338" y="334"/>
                    </a:moveTo>
                    <a:cubicBezTo>
                      <a:pt x="33909" y="334"/>
                      <a:pt x="35469" y="1084"/>
                      <a:pt x="36910" y="2525"/>
                    </a:cubicBezTo>
                    <a:cubicBezTo>
                      <a:pt x="38338" y="3966"/>
                      <a:pt x="39255" y="5775"/>
                      <a:pt x="39624" y="7907"/>
                    </a:cubicBezTo>
                    <a:lnTo>
                      <a:pt x="39672" y="8228"/>
                    </a:lnTo>
                    <a:lnTo>
                      <a:pt x="40553" y="8121"/>
                    </a:lnTo>
                    <a:lnTo>
                      <a:pt x="40553" y="8169"/>
                    </a:lnTo>
                    <a:lnTo>
                      <a:pt x="40648" y="8169"/>
                    </a:lnTo>
                    <a:lnTo>
                      <a:pt x="41053" y="8871"/>
                    </a:lnTo>
                    <a:cubicBezTo>
                      <a:pt x="41112" y="8978"/>
                      <a:pt x="41160" y="9073"/>
                      <a:pt x="41208" y="9169"/>
                    </a:cubicBezTo>
                    <a:lnTo>
                      <a:pt x="41339" y="9466"/>
                    </a:lnTo>
                    <a:lnTo>
                      <a:pt x="41636" y="9359"/>
                    </a:lnTo>
                    <a:cubicBezTo>
                      <a:pt x="42211" y="9121"/>
                      <a:pt x="42826" y="9005"/>
                      <a:pt x="43443" y="9005"/>
                    </a:cubicBezTo>
                    <a:cubicBezTo>
                      <a:pt x="43937" y="9005"/>
                      <a:pt x="44433" y="9080"/>
                      <a:pt x="44911" y="9228"/>
                    </a:cubicBezTo>
                    <a:cubicBezTo>
                      <a:pt x="45387" y="9466"/>
                      <a:pt x="46161" y="9883"/>
                      <a:pt x="46339" y="10074"/>
                    </a:cubicBezTo>
                    <a:cubicBezTo>
                      <a:pt x="46482" y="10240"/>
                      <a:pt x="46780" y="10931"/>
                      <a:pt x="46923" y="11359"/>
                    </a:cubicBezTo>
                    <a:cubicBezTo>
                      <a:pt x="47232" y="12395"/>
                      <a:pt x="47173" y="13503"/>
                      <a:pt x="46780" y="14503"/>
                    </a:cubicBezTo>
                    <a:lnTo>
                      <a:pt x="46661" y="14800"/>
                    </a:lnTo>
                    <a:lnTo>
                      <a:pt x="46958" y="14931"/>
                    </a:lnTo>
                    <a:cubicBezTo>
                      <a:pt x="47054" y="14979"/>
                      <a:pt x="47149" y="15027"/>
                      <a:pt x="47244" y="15074"/>
                    </a:cubicBezTo>
                    <a:lnTo>
                      <a:pt x="48006" y="15515"/>
                    </a:lnTo>
                    <a:lnTo>
                      <a:pt x="47899" y="16467"/>
                    </a:lnTo>
                    <a:lnTo>
                      <a:pt x="48209" y="16527"/>
                    </a:lnTo>
                    <a:cubicBezTo>
                      <a:pt x="50352" y="16884"/>
                      <a:pt x="52161" y="17801"/>
                      <a:pt x="53602" y="19241"/>
                    </a:cubicBezTo>
                    <a:cubicBezTo>
                      <a:pt x="56352" y="21992"/>
                      <a:pt x="55924" y="24456"/>
                      <a:pt x="55412" y="25671"/>
                    </a:cubicBezTo>
                    <a:cubicBezTo>
                      <a:pt x="55126" y="26373"/>
                      <a:pt x="54686" y="26992"/>
                      <a:pt x="54138" y="27516"/>
                    </a:cubicBezTo>
                    <a:lnTo>
                      <a:pt x="53888" y="27754"/>
                    </a:lnTo>
                    <a:lnTo>
                      <a:pt x="54138" y="27992"/>
                    </a:lnTo>
                    <a:cubicBezTo>
                      <a:pt x="54686" y="28516"/>
                      <a:pt x="55126" y="29147"/>
                      <a:pt x="55412" y="29838"/>
                    </a:cubicBezTo>
                    <a:cubicBezTo>
                      <a:pt x="55924" y="31052"/>
                      <a:pt x="56352" y="33517"/>
                      <a:pt x="53602" y="36279"/>
                    </a:cubicBezTo>
                    <a:cubicBezTo>
                      <a:pt x="52161" y="37708"/>
                      <a:pt x="50352" y="38625"/>
                      <a:pt x="48209" y="38982"/>
                    </a:cubicBezTo>
                    <a:lnTo>
                      <a:pt x="47899" y="39041"/>
                    </a:lnTo>
                    <a:lnTo>
                      <a:pt x="48006" y="39994"/>
                    </a:lnTo>
                    <a:lnTo>
                      <a:pt x="47244" y="40434"/>
                    </a:lnTo>
                    <a:cubicBezTo>
                      <a:pt x="47149" y="40482"/>
                      <a:pt x="47054" y="40542"/>
                      <a:pt x="46958" y="40577"/>
                    </a:cubicBezTo>
                    <a:lnTo>
                      <a:pt x="46661" y="40708"/>
                    </a:lnTo>
                    <a:lnTo>
                      <a:pt x="46780" y="41006"/>
                    </a:lnTo>
                    <a:cubicBezTo>
                      <a:pt x="47173" y="41994"/>
                      <a:pt x="47232" y="43101"/>
                      <a:pt x="46923" y="44125"/>
                    </a:cubicBezTo>
                    <a:cubicBezTo>
                      <a:pt x="46768" y="44566"/>
                      <a:pt x="46494" y="45256"/>
                      <a:pt x="46339" y="45411"/>
                    </a:cubicBezTo>
                    <a:cubicBezTo>
                      <a:pt x="46149" y="45626"/>
                      <a:pt x="45327" y="46066"/>
                      <a:pt x="44887" y="46280"/>
                    </a:cubicBezTo>
                    <a:cubicBezTo>
                      <a:pt x="44415" y="46427"/>
                      <a:pt x="43926" y="46500"/>
                      <a:pt x="43439" y="46500"/>
                    </a:cubicBezTo>
                    <a:cubicBezTo>
                      <a:pt x="42821" y="46500"/>
                      <a:pt x="42204" y="46383"/>
                      <a:pt x="41624" y="46149"/>
                    </a:cubicBezTo>
                    <a:lnTo>
                      <a:pt x="41327" y="46030"/>
                    </a:lnTo>
                    <a:lnTo>
                      <a:pt x="41196" y="46328"/>
                    </a:lnTo>
                    <a:cubicBezTo>
                      <a:pt x="41148" y="46435"/>
                      <a:pt x="41101" y="46530"/>
                      <a:pt x="41053" y="46626"/>
                    </a:cubicBezTo>
                    <a:lnTo>
                      <a:pt x="40636" y="47328"/>
                    </a:lnTo>
                    <a:lnTo>
                      <a:pt x="40565" y="47328"/>
                    </a:lnTo>
                    <a:lnTo>
                      <a:pt x="40565" y="47388"/>
                    </a:lnTo>
                    <a:lnTo>
                      <a:pt x="39660" y="47281"/>
                    </a:lnTo>
                    <a:lnTo>
                      <a:pt x="39612" y="47590"/>
                    </a:lnTo>
                    <a:cubicBezTo>
                      <a:pt x="39243" y="49733"/>
                      <a:pt x="38350" y="51531"/>
                      <a:pt x="36898" y="52984"/>
                    </a:cubicBezTo>
                    <a:cubicBezTo>
                      <a:pt x="35445" y="54424"/>
                      <a:pt x="33909" y="55174"/>
                      <a:pt x="32326" y="55174"/>
                    </a:cubicBezTo>
                    <a:cubicBezTo>
                      <a:pt x="30956" y="55174"/>
                      <a:pt x="29635" y="54579"/>
                      <a:pt x="28611" y="53507"/>
                    </a:cubicBezTo>
                    <a:lnTo>
                      <a:pt x="28361" y="53257"/>
                    </a:lnTo>
                    <a:lnTo>
                      <a:pt x="28123" y="53507"/>
                    </a:lnTo>
                    <a:cubicBezTo>
                      <a:pt x="27087" y="54567"/>
                      <a:pt x="25777" y="55162"/>
                      <a:pt x="24408" y="55162"/>
                    </a:cubicBezTo>
                    <a:cubicBezTo>
                      <a:pt x="22824" y="55162"/>
                      <a:pt x="21277" y="54412"/>
                      <a:pt x="19836" y="52972"/>
                    </a:cubicBezTo>
                    <a:cubicBezTo>
                      <a:pt x="18395" y="51531"/>
                      <a:pt x="17479" y="49721"/>
                      <a:pt x="17121" y="47590"/>
                    </a:cubicBezTo>
                    <a:lnTo>
                      <a:pt x="17062" y="47281"/>
                    </a:lnTo>
                    <a:lnTo>
                      <a:pt x="16121" y="47388"/>
                    </a:lnTo>
                    <a:lnTo>
                      <a:pt x="15669" y="46626"/>
                    </a:lnTo>
                    <a:cubicBezTo>
                      <a:pt x="15609" y="46519"/>
                      <a:pt x="15562" y="46423"/>
                      <a:pt x="15514" y="46328"/>
                    </a:cubicBezTo>
                    <a:lnTo>
                      <a:pt x="15395" y="46030"/>
                    </a:lnTo>
                    <a:lnTo>
                      <a:pt x="15097" y="46138"/>
                    </a:lnTo>
                    <a:cubicBezTo>
                      <a:pt x="14510" y="46372"/>
                      <a:pt x="13886" y="46491"/>
                      <a:pt x="13262" y="46491"/>
                    </a:cubicBezTo>
                    <a:cubicBezTo>
                      <a:pt x="12810" y="46491"/>
                      <a:pt x="12358" y="46429"/>
                      <a:pt x="11918" y="46304"/>
                    </a:cubicBezTo>
                    <a:cubicBezTo>
                      <a:pt x="11406" y="46066"/>
                      <a:pt x="10585" y="45649"/>
                      <a:pt x="10406" y="45447"/>
                    </a:cubicBezTo>
                    <a:cubicBezTo>
                      <a:pt x="10240" y="45280"/>
                      <a:pt x="9954" y="44590"/>
                      <a:pt x="9799" y="44137"/>
                    </a:cubicBezTo>
                    <a:cubicBezTo>
                      <a:pt x="9489" y="43101"/>
                      <a:pt x="9549" y="41994"/>
                      <a:pt x="9942" y="40994"/>
                    </a:cubicBezTo>
                    <a:lnTo>
                      <a:pt x="10061" y="40696"/>
                    </a:lnTo>
                    <a:lnTo>
                      <a:pt x="9763" y="40565"/>
                    </a:lnTo>
                    <a:cubicBezTo>
                      <a:pt x="9668" y="40518"/>
                      <a:pt x="9573" y="40470"/>
                      <a:pt x="9478" y="40423"/>
                    </a:cubicBezTo>
                    <a:lnTo>
                      <a:pt x="8775" y="40018"/>
                    </a:lnTo>
                    <a:lnTo>
                      <a:pt x="8775" y="39934"/>
                    </a:lnTo>
                    <a:lnTo>
                      <a:pt x="8716" y="39934"/>
                    </a:lnTo>
                    <a:lnTo>
                      <a:pt x="8823" y="39029"/>
                    </a:lnTo>
                    <a:lnTo>
                      <a:pt x="8513" y="38982"/>
                    </a:lnTo>
                    <a:cubicBezTo>
                      <a:pt x="6370" y="38613"/>
                      <a:pt x="4560" y="37708"/>
                      <a:pt x="3120" y="36267"/>
                    </a:cubicBezTo>
                    <a:cubicBezTo>
                      <a:pt x="369" y="33505"/>
                      <a:pt x="798" y="31052"/>
                      <a:pt x="1310" y="29826"/>
                    </a:cubicBezTo>
                    <a:cubicBezTo>
                      <a:pt x="1596" y="29135"/>
                      <a:pt x="2036" y="28504"/>
                      <a:pt x="2572" y="27992"/>
                    </a:cubicBezTo>
                    <a:lnTo>
                      <a:pt x="2822" y="27754"/>
                    </a:lnTo>
                    <a:lnTo>
                      <a:pt x="2572" y="27504"/>
                    </a:lnTo>
                    <a:cubicBezTo>
                      <a:pt x="2036" y="26992"/>
                      <a:pt x="1596" y="26361"/>
                      <a:pt x="1310" y="25671"/>
                    </a:cubicBezTo>
                    <a:cubicBezTo>
                      <a:pt x="798" y="24444"/>
                      <a:pt x="369" y="21992"/>
                      <a:pt x="3120" y="19229"/>
                    </a:cubicBezTo>
                    <a:cubicBezTo>
                      <a:pt x="4560" y="17789"/>
                      <a:pt x="6370" y="16884"/>
                      <a:pt x="8513" y="16515"/>
                    </a:cubicBezTo>
                    <a:lnTo>
                      <a:pt x="8823" y="16467"/>
                    </a:lnTo>
                    <a:lnTo>
                      <a:pt x="8716" y="15515"/>
                    </a:lnTo>
                    <a:lnTo>
                      <a:pt x="9478" y="15074"/>
                    </a:lnTo>
                    <a:cubicBezTo>
                      <a:pt x="9573" y="15015"/>
                      <a:pt x="9668" y="14967"/>
                      <a:pt x="9763" y="14919"/>
                    </a:cubicBezTo>
                    <a:lnTo>
                      <a:pt x="10061" y="14800"/>
                    </a:lnTo>
                    <a:lnTo>
                      <a:pt x="9942" y="14503"/>
                    </a:lnTo>
                    <a:cubicBezTo>
                      <a:pt x="9549" y="13503"/>
                      <a:pt x="9501" y="12407"/>
                      <a:pt x="9799" y="11371"/>
                    </a:cubicBezTo>
                    <a:cubicBezTo>
                      <a:pt x="9966" y="10919"/>
                      <a:pt x="10275" y="10205"/>
                      <a:pt x="10418" y="10038"/>
                    </a:cubicBezTo>
                    <a:cubicBezTo>
                      <a:pt x="10609" y="9835"/>
                      <a:pt x="11394" y="9431"/>
                      <a:pt x="11835" y="9228"/>
                    </a:cubicBezTo>
                    <a:cubicBezTo>
                      <a:pt x="12312" y="9074"/>
                      <a:pt x="12806" y="8999"/>
                      <a:pt x="13300" y="8999"/>
                    </a:cubicBezTo>
                    <a:cubicBezTo>
                      <a:pt x="13914" y="8999"/>
                      <a:pt x="14528" y="9116"/>
                      <a:pt x="15109" y="9347"/>
                    </a:cubicBezTo>
                    <a:lnTo>
                      <a:pt x="15407" y="9466"/>
                    </a:lnTo>
                    <a:lnTo>
                      <a:pt x="15526" y="9169"/>
                    </a:lnTo>
                    <a:cubicBezTo>
                      <a:pt x="15574" y="9073"/>
                      <a:pt x="15621" y="8966"/>
                      <a:pt x="15681" y="8871"/>
                    </a:cubicBezTo>
                    <a:lnTo>
                      <a:pt x="16121" y="8109"/>
                    </a:lnTo>
                    <a:lnTo>
                      <a:pt x="17074" y="8216"/>
                    </a:lnTo>
                    <a:lnTo>
                      <a:pt x="17121" y="7907"/>
                    </a:lnTo>
                    <a:cubicBezTo>
                      <a:pt x="17490" y="5775"/>
                      <a:pt x="18383" y="3966"/>
                      <a:pt x="19836" y="2525"/>
                    </a:cubicBezTo>
                    <a:cubicBezTo>
                      <a:pt x="21289" y="1072"/>
                      <a:pt x="22824" y="334"/>
                      <a:pt x="24408" y="334"/>
                    </a:cubicBezTo>
                    <a:cubicBezTo>
                      <a:pt x="25777" y="334"/>
                      <a:pt x="27099" y="918"/>
                      <a:pt x="28123" y="1989"/>
                    </a:cubicBezTo>
                    <a:lnTo>
                      <a:pt x="28373" y="2239"/>
                    </a:lnTo>
                    <a:lnTo>
                      <a:pt x="28611" y="1989"/>
                    </a:lnTo>
                    <a:cubicBezTo>
                      <a:pt x="29647" y="930"/>
                      <a:pt x="30968" y="334"/>
                      <a:pt x="32338" y="334"/>
                    </a:cubicBezTo>
                    <a:close/>
                    <a:moveTo>
                      <a:pt x="24408" y="1"/>
                    </a:moveTo>
                    <a:cubicBezTo>
                      <a:pt x="22741" y="1"/>
                      <a:pt x="21122" y="775"/>
                      <a:pt x="19610" y="2299"/>
                    </a:cubicBezTo>
                    <a:cubicBezTo>
                      <a:pt x="18121" y="3787"/>
                      <a:pt x="17169" y="5656"/>
                      <a:pt x="16800" y="7859"/>
                    </a:cubicBezTo>
                    <a:lnTo>
                      <a:pt x="15943" y="7764"/>
                    </a:lnTo>
                    <a:lnTo>
                      <a:pt x="15395" y="8716"/>
                    </a:lnTo>
                    <a:cubicBezTo>
                      <a:pt x="15335" y="8823"/>
                      <a:pt x="15276" y="8931"/>
                      <a:pt x="15228" y="9050"/>
                    </a:cubicBezTo>
                    <a:cubicBezTo>
                      <a:pt x="14608" y="8799"/>
                      <a:pt x="13951" y="8672"/>
                      <a:pt x="13292" y="8672"/>
                    </a:cubicBezTo>
                    <a:cubicBezTo>
                      <a:pt x="12762" y="8672"/>
                      <a:pt x="12231" y="8754"/>
                      <a:pt x="11716" y="8919"/>
                    </a:cubicBezTo>
                    <a:cubicBezTo>
                      <a:pt x="11668" y="8942"/>
                      <a:pt x="10478" y="9490"/>
                      <a:pt x="10180" y="9812"/>
                    </a:cubicBezTo>
                    <a:cubicBezTo>
                      <a:pt x="9918" y="10109"/>
                      <a:pt x="9513" y="11217"/>
                      <a:pt x="9489" y="11276"/>
                    </a:cubicBezTo>
                    <a:cubicBezTo>
                      <a:pt x="9168" y="12371"/>
                      <a:pt x="9216" y="13562"/>
                      <a:pt x="9644" y="14634"/>
                    </a:cubicBezTo>
                    <a:cubicBezTo>
                      <a:pt x="9525" y="14669"/>
                      <a:pt x="9418" y="14729"/>
                      <a:pt x="9311" y="14788"/>
                    </a:cubicBezTo>
                    <a:lnTo>
                      <a:pt x="8358" y="15336"/>
                    </a:lnTo>
                    <a:lnTo>
                      <a:pt x="8454" y="16193"/>
                    </a:lnTo>
                    <a:cubicBezTo>
                      <a:pt x="6251" y="16574"/>
                      <a:pt x="4382" y="17515"/>
                      <a:pt x="2893" y="19003"/>
                    </a:cubicBezTo>
                    <a:cubicBezTo>
                      <a:pt x="0" y="21896"/>
                      <a:pt x="464" y="24504"/>
                      <a:pt x="1000" y="25802"/>
                    </a:cubicBezTo>
                    <a:cubicBezTo>
                      <a:pt x="1310" y="26540"/>
                      <a:pt x="1774" y="27207"/>
                      <a:pt x="2358" y="27754"/>
                    </a:cubicBezTo>
                    <a:cubicBezTo>
                      <a:pt x="1774" y="28302"/>
                      <a:pt x="1310" y="28969"/>
                      <a:pt x="1000" y="29707"/>
                    </a:cubicBezTo>
                    <a:cubicBezTo>
                      <a:pt x="464" y="31005"/>
                      <a:pt x="0" y="33612"/>
                      <a:pt x="2893" y="36505"/>
                    </a:cubicBezTo>
                    <a:cubicBezTo>
                      <a:pt x="4382" y="37994"/>
                      <a:pt x="6251" y="38946"/>
                      <a:pt x="8465" y="39315"/>
                    </a:cubicBezTo>
                    <a:lnTo>
                      <a:pt x="8382" y="40053"/>
                    </a:lnTo>
                    <a:lnTo>
                      <a:pt x="8394" y="40184"/>
                    </a:lnTo>
                    <a:lnTo>
                      <a:pt x="9323" y="40720"/>
                    </a:lnTo>
                    <a:cubicBezTo>
                      <a:pt x="9418" y="40780"/>
                      <a:pt x="9525" y="40827"/>
                      <a:pt x="9644" y="40875"/>
                    </a:cubicBezTo>
                    <a:cubicBezTo>
                      <a:pt x="9216" y="41958"/>
                      <a:pt x="9156" y="43137"/>
                      <a:pt x="9489" y="44256"/>
                    </a:cubicBezTo>
                    <a:cubicBezTo>
                      <a:pt x="9513" y="44304"/>
                      <a:pt x="9906" y="45399"/>
                      <a:pt x="10168" y="45685"/>
                    </a:cubicBezTo>
                    <a:cubicBezTo>
                      <a:pt x="10478" y="46030"/>
                      <a:pt x="11787" y="46614"/>
                      <a:pt x="11811" y="46626"/>
                    </a:cubicBezTo>
                    <a:cubicBezTo>
                      <a:pt x="12294" y="46768"/>
                      <a:pt x="12790" y="46839"/>
                      <a:pt x="13284" y="46839"/>
                    </a:cubicBezTo>
                    <a:cubicBezTo>
                      <a:pt x="13947" y="46839"/>
                      <a:pt x="14607" y="46711"/>
                      <a:pt x="15228" y="46459"/>
                    </a:cubicBezTo>
                    <a:cubicBezTo>
                      <a:pt x="15276" y="46578"/>
                      <a:pt x="15335" y="46685"/>
                      <a:pt x="15395" y="46792"/>
                    </a:cubicBezTo>
                    <a:lnTo>
                      <a:pt x="15943" y="47745"/>
                    </a:lnTo>
                    <a:lnTo>
                      <a:pt x="16800" y="47650"/>
                    </a:lnTo>
                    <a:cubicBezTo>
                      <a:pt x="17169" y="49852"/>
                      <a:pt x="18110" y="51733"/>
                      <a:pt x="19598" y="53222"/>
                    </a:cubicBezTo>
                    <a:cubicBezTo>
                      <a:pt x="21122" y="54734"/>
                      <a:pt x="22741" y="55508"/>
                      <a:pt x="24408" y="55508"/>
                    </a:cubicBezTo>
                    <a:cubicBezTo>
                      <a:pt x="25872" y="55508"/>
                      <a:pt x="27277" y="54877"/>
                      <a:pt x="28361" y="53746"/>
                    </a:cubicBezTo>
                    <a:cubicBezTo>
                      <a:pt x="29456" y="54877"/>
                      <a:pt x="30861" y="55508"/>
                      <a:pt x="32326" y="55508"/>
                    </a:cubicBezTo>
                    <a:cubicBezTo>
                      <a:pt x="33992" y="55508"/>
                      <a:pt x="35612" y="54734"/>
                      <a:pt x="37124" y="53222"/>
                    </a:cubicBezTo>
                    <a:cubicBezTo>
                      <a:pt x="38612" y="51733"/>
                      <a:pt x="39565" y="49864"/>
                      <a:pt x="39934" y="47650"/>
                    </a:cubicBezTo>
                    <a:lnTo>
                      <a:pt x="40791" y="47757"/>
                    </a:lnTo>
                    <a:lnTo>
                      <a:pt x="41339" y="46804"/>
                    </a:lnTo>
                    <a:cubicBezTo>
                      <a:pt x="41398" y="46697"/>
                      <a:pt x="41458" y="46578"/>
                      <a:pt x="41505" y="46471"/>
                    </a:cubicBezTo>
                    <a:cubicBezTo>
                      <a:pt x="42123" y="46720"/>
                      <a:pt x="42776" y="46843"/>
                      <a:pt x="43430" y="46843"/>
                    </a:cubicBezTo>
                    <a:cubicBezTo>
                      <a:pt x="43961" y="46843"/>
                      <a:pt x="44493" y="46762"/>
                      <a:pt x="45006" y="46602"/>
                    </a:cubicBezTo>
                    <a:cubicBezTo>
                      <a:pt x="45065" y="46578"/>
                      <a:pt x="46304" y="45983"/>
                      <a:pt x="46601" y="45649"/>
                    </a:cubicBezTo>
                    <a:cubicBezTo>
                      <a:pt x="46851" y="45364"/>
                      <a:pt x="47232" y="44292"/>
                      <a:pt x="47244" y="44244"/>
                    </a:cubicBezTo>
                    <a:cubicBezTo>
                      <a:pt x="47578" y="43137"/>
                      <a:pt x="47518" y="41958"/>
                      <a:pt x="47101" y="40887"/>
                    </a:cubicBezTo>
                    <a:cubicBezTo>
                      <a:pt x="47208" y="40839"/>
                      <a:pt x="47316" y="40780"/>
                      <a:pt x="47423" y="40720"/>
                    </a:cubicBezTo>
                    <a:lnTo>
                      <a:pt x="48375" y="40172"/>
                    </a:lnTo>
                    <a:lnTo>
                      <a:pt x="48280" y="39315"/>
                    </a:lnTo>
                    <a:cubicBezTo>
                      <a:pt x="50483" y="38946"/>
                      <a:pt x="52352" y="38006"/>
                      <a:pt x="53840" y="36517"/>
                    </a:cubicBezTo>
                    <a:cubicBezTo>
                      <a:pt x="56733" y="33612"/>
                      <a:pt x="56269" y="31005"/>
                      <a:pt x="55733" y="29707"/>
                    </a:cubicBezTo>
                    <a:cubicBezTo>
                      <a:pt x="55424" y="28969"/>
                      <a:pt x="54959" y="28314"/>
                      <a:pt x="54388" y="27754"/>
                    </a:cubicBezTo>
                    <a:cubicBezTo>
                      <a:pt x="54959" y="27207"/>
                      <a:pt x="55424" y="26540"/>
                      <a:pt x="55733" y="25802"/>
                    </a:cubicBezTo>
                    <a:cubicBezTo>
                      <a:pt x="56269" y="24504"/>
                      <a:pt x="56733" y="21896"/>
                      <a:pt x="53840" y="19003"/>
                    </a:cubicBezTo>
                    <a:cubicBezTo>
                      <a:pt x="52352" y="17515"/>
                      <a:pt x="50483" y="16574"/>
                      <a:pt x="48280" y="16193"/>
                    </a:cubicBezTo>
                    <a:lnTo>
                      <a:pt x="48375" y="15336"/>
                    </a:lnTo>
                    <a:lnTo>
                      <a:pt x="47423" y="14788"/>
                    </a:lnTo>
                    <a:cubicBezTo>
                      <a:pt x="47316" y="14729"/>
                      <a:pt x="47208" y="14681"/>
                      <a:pt x="47101" y="14634"/>
                    </a:cubicBezTo>
                    <a:cubicBezTo>
                      <a:pt x="47530" y="13550"/>
                      <a:pt x="47578" y="12371"/>
                      <a:pt x="47244" y="11264"/>
                    </a:cubicBezTo>
                    <a:cubicBezTo>
                      <a:pt x="47232" y="11217"/>
                      <a:pt x="46839" y="10145"/>
                      <a:pt x="46589" y="9859"/>
                    </a:cubicBezTo>
                    <a:cubicBezTo>
                      <a:pt x="46292" y="9526"/>
                      <a:pt x="45065" y="8942"/>
                      <a:pt x="45030" y="8919"/>
                    </a:cubicBezTo>
                    <a:cubicBezTo>
                      <a:pt x="44515" y="8754"/>
                      <a:pt x="43984" y="8672"/>
                      <a:pt x="43453" y="8672"/>
                    </a:cubicBezTo>
                    <a:cubicBezTo>
                      <a:pt x="42792" y="8672"/>
                      <a:pt x="42132" y="8799"/>
                      <a:pt x="41505" y="9050"/>
                    </a:cubicBezTo>
                    <a:cubicBezTo>
                      <a:pt x="41458" y="8931"/>
                      <a:pt x="41410" y="8823"/>
                      <a:pt x="41339" y="8716"/>
                    </a:cubicBezTo>
                    <a:lnTo>
                      <a:pt x="40850" y="7871"/>
                    </a:lnTo>
                    <a:lnTo>
                      <a:pt x="40850" y="7764"/>
                    </a:lnTo>
                    <a:lnTo>
                      <a:pt x="39934" y="7859"/>
                    </a:lnTo>
                    <a:cubicBezTo>
                      <a:pt x="39565" y="5656"/>
                      <a:pt x="38624" y="3787"/>
                      <a:pt x="37136" y="2299"/>
                    </a:cubicBezTo>
                    <a:cubicBezTo>
                      <a:pt x="35612" y="775"/>
                      <a:pt x="33992" y="1"/>
                      <a:pt x="32326" y="1"/>
                    </a:cubicBezTo>
                    <a:cubicBezTo>
                      <a:pt x="30861" y="1"/>
                      <a:pt x="29456" y="632"/>
                      <a:pt x="28373" y="1763"/>
                    </a:cubicBezTo>
                    <a:cubicBezTo>
                      <a:pt x="27277" y="632"/>
                      <a:pt x="25872" y="1"/>
                      <a:pt x="24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7" name="Google Shape;7607;p27"/>
              <p:cNvSpPr/>
              <p:nvPr/>
            </p:nvSpPr>
            <p:spPr>
              <a:xfrm>
                <a:off x="2362200" y="2445975"/>
                <a:ext cx="262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965" extrusionOk="0">
                    <a:moveTo>
                      <a:pt x="560" y="0"/>
                    </a:moveTo>
                    <a:lnTo>
                      <a:pt x="441" y="131"/>
                    </a:lnTo>
                    <a:cubicBezTo>
                      <a:pt x="357" y="203"/>
                      <a:pt x="274" y="286"/>
                      <a:pt x="179" y="345"/>
                    </a:cubicBezTo>
                    <a:lnTo>
                      <a:pt x="0" y="488"/>
                    </a:lnTo>
                    <a:lnTo>
                      <a:pt x="179" y="619"/>
                    </a:lnTo>
                    <a:cubicBezTo>
                      <a:pt x="274" y="691"/>
                      <a:pt x="357" y="762"/>
                      <a:pt x="441" y="845"/>
                    </a:cubicBezTo>
                    <a:lnTo>
                      <a:pt x="560" y="965"/>
                    </a:lnTo>
                    <a:lnTo>
                      <a:pt x="679" y="845"/>
                    </a:lnTo>
                    <a:cubicBezTo>
                      <a:pt x="750" y="774"/>
                      <a:pt x="822" y="691"/>
                      <a:pt x="917" y="607"/>
                    </a:cubicBezTo>
                    <a:lnTo>
                      <a:pt x="1048" y="488"/>
                    </a:lnTo>
                    <a:lnTo>
                      <a:pt x="917" y="357"/>
                    </a:lnTo>
                    <a:cubicBezTo>
                      <a:pt x="833" y="274"/>
                      <a:pt x="750" y="203"/>
                      <a:pt x="679" y="131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8" name="Google Shape;7608;p27"/>
              <p:cNvSpPr/>
              <p:nvPr/>
            </p:nvSpPr>
            <p:spPr>
              <a:xfrm>
                <a:off x="2947375" y="1962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lnTo>
                      <a:pt x="1" y="72"/>
                    </a:lnTo>
                    <a:lnTo>
                      <a:pt x="48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9" name="Google Shape;7609;p27"/>
              <p:cNvSpPr/>
              <p:nvPr/>
            </p:nvSpPr>
            <p:spPr>
              <a:xfrm>
                <a:off x="2942625" y="1958400"/>
                <a:ext cx="1312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6" extrusionOk="0">
                    <a:moveTo>
                      <a:pt x="274" y="1"/>
                    </a:moveTo>
                    <a:lnTo>
                      <a:pt x="0" y="25"/>
                    </a:lnTo>
                    <a:lnTo>
                      <a:pt x="36" y="406"/>
                    </a:lnTo>
                    <a:lnTo>
                      <a:pt x="524" y="406"/>
                    </a:lnTo>
                    <a:lnTo>
                      <a:pt x="381" y="156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0" name="Google Shape;7610;p27"/>
              <p:cNvSpPr/>
              <p:nvPr/>
            </p:nvSpPr>
            <p:spPr>
              <a:xfrm>
                <a:off x="2947975" y="2951975"/>
                <a:ext cx="6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1" name="Google Shape;7611;p27"/>
              <p:cNvSpPr/>
              <p:nvPr/>
            </p:nvSpPr>
            <p:spPr>
              <a:xfrm>
                <a:off x="2942025" y="2947525"/>
                <a:ext cx="13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65" extrusionOk="0">
                    <a:moveTo>
                      <a:pt x="84" y="0"/>
                    </a:moveTo>
                    <a:lnTo>
                      <a:pt x="0" y="965"/>
                    </a:lnTo>
                    <a:lnTo>
                      <a:pt x="381" y="298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2" name="Google Shape;7612;p27"/>
              <p:cNvSpPr/>
              <p:nvPr/>
            </p:nvSpPr>
            <p:spPr>
              <a:xfrm>
                <a:off x="2144300" y="2766550"/>
                <a:ext cx="12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36" extrusionOk="0">
                    <a:moveTo>
                      <a:pt x="1" y="0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3" name="Google Shape;7613;p27"/>
              <p:cNvSpPr/>
              <p:nvPr/>
            </p:nvSpPr>
            <p:spPr>
              <a:xfrm>
                <a:off x="2125850" y="2760875"/>
                <a:ext cx="238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5" extrusionOk="0">
                    <a:moveTo>
                      <a:pt x="0" y="1"/>
                    </a:moveTo>
                    <a:lnTo>
                      <a:pt x="655" y="382"/>
                    </a:lnTo>
                    <a:lnTo>
                      <a:pt x="953" y="525"/>
                    </a:lnTo>
                    <a:lnTo>
                      <a:pt x="953" y="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4" name="Google Shape;7614;p27"/>
              <p:cNvSpPr/>
              <p:nvPr/>
            </p:nvSpPr>
            <p:spPr>
              <a:xfrm>
                <a:off x="2382725" y="1802100"/>
                <a:ext cx="262850" cy="2489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6" extrusionOk="0">
                    <a:moveTo>
                      <a:pt x="6307" y="337"/>
                    </a:moveTo>
                    <a:cubicBezTo>
                      <a:pt x="6819" y="337"/>
                      <a:pt x="7319" y="454"/>
                      <a:pt x="7799" y="693"/>
                    </a:cubicBezTo>
                    <a:cubicBezTo>
                      <a:pt x="9168" y="1359"/>
                      <a:pt x="10073" y="2871"/>
                      <a:pt x="10038" y="3872"/>
                    </a:cubicBezTo>
                    <a:lnTo>
                      <a:pt x="10014" y="4014"/>
                    </a:lnTo>
                    <a:cubicBezTo>
                      <a:pt x="9949" y="5155"/>
                      <a:pt x="9002" y="6028"/>
                      <a:pt x="7896" y="6028"/>
                    </a:cubicBezTo>
                    <a:cubicBezTo>
                      <a:pt x="7790" y="6028"/>
                      <a:pt x="7682" y="6019"/>
                      <a:pt x="7573" y="6003"/>
                    </a:cubicBezTo>
                    <a:cubicBezTo>
                      <a:pt x="6335" y="5812"/>
                      <a:pt x="5537" y="4598"/>
                      <a:pt x="5847" y="3383"/>
                    </a:cubicBezTo>
                    <a:lnTo>
                      <a:pt x="5882" y="3229"/>
                    </a:lnTo>
                    <a:lnTo>
                      <a:pt x="5727" y="3181"/>
                    </a:lnTo>
                    <a:cubicBezTo>
                      <a:pt x="5595" y="3147"/>
                      <a:pt x="5462" y="3129"/>
                      <a:pt x="5327" y="3129"/>
                    </a:cubicBezTo>
                    <a:cubicBezTo>
                      <a:pt x="4809" y="3129"/>
                      <a:pt x="4278" y="3385"/>
                      <a:pt x="3739" y="3895"/>
                    </a:cubicBezTo>
                    <a:cubicBezTo>
                      <a:pt x="2215" y="5348"/>
                      <a:pt x="1477" y="7503"/>
                      <a:pt x="1120" y="9182"/>
                    </a:cubicBezTo>
                    <a:cubicBezTo>
                      <a:pt x="894" y="8920"/>
                      <a:pt x="632" y="8694"/>
                      <a:pt x="346" y="8503"/>
                    </a:cubicBezTo>
                    <a:cubicBezTo>
                      <a:pt x="346" y="5860"/>
                      <a:pt x="1167" y="3705"/>
                      <a:pt x="2787" y="2086"/>
                    </a:cubicBezTo>
                    <a:cubicBezTo>
                      <a:pt x="3949" y="932"/>
                      <a:pt x="5157" y="337"/>
                      <a:pt x="6307" y="337"/>
                    </a:cubicBezTo>
                    <a:close/>
                    <a:moveTo>
                      <a:pt x="6300" y="0"/>
                    </a:moveTo>
                    <a:cubicBezTo>
                      <a:pt x="5283" y="0"/>
                      <a:pt x="3994" y="414"/>
                      <a:pt x="2560" y="1847"/>
                    </a:cubicBezTo>
                    <a:cubicBezTo>
                      <a:pt x="846" y="3550"/>
                      <a:pt x="1" y="5824"/>
                      <a:pt x="12" y="8598"/>
                    </a:cubicBezTo>
                    <a:lnTo>
                      <a:pt x="12" y="8694"/>
                    </a:lnTo>
                    <a:lnTo>
                      <a:pt x="96" y="8741"/>
                    </a:lnTo>
                    <a:cubicBezTo>
                      <a:pt x="477" y="8979"/>
                      <a:pt x="810" y="9301"/>
                      <a:pt x="1084" y="9658"/>
                    </a:cubicBezTo>
                    <a:lnTo>
                      <a:pt x="1310" y="9956"/>
                    </a:lnTo>
                    <a:lnTo>
                      <a:pt x="1382" y="9586"/>
                    </a:lnTo>
                    <a:cubicBezTo>
                      <a:pt x="1691" y="7920"/>
                      <a:pt x="2406" y="5622"/>
                      <a:pt x="3977" y="4133"/>
                    </a:cubicBezTo>
                    <a:cubicBezTo>
                      <a:pt x="4444" y="3688"/>
                      <a:pt x="4892" y="3469"/>
                      <a:pt x="5330" y="3469"/>
                    </a:cubicBezTo>
                    <a:cubicBezTo>
                      <a:pt x="5383" y="3469"/>
                      <a:pt x="5436" y="3472"/>
                      <a:pt x="5489" y="3479"/>
                    </a:cubicBezTo>
                    <a:cubicBezTo>
                      <a:pt x="5251" y="4824"/>
                      <a:pt x="6180" y="6110"/>
                      <a:pt x="7549" y="6312"/>
                    </a:cubicBezTo>
                    <a:cubicBezTo>
                      <a:pt x="7665" y="6329"/>
                      <a:pt x="7781" y="6337"/>
                      <a:pt x="7895" y="6337"/>
                    </a:cubicBezTo>
                    <a:cubicBezTo>
                      <a:pt x="9113" y="6337"/>
                      <a:pt x="10172" y="5434"/>
                      <a:pt x="10335" y="4193"/>
                    </a:cubicBezTo>
                    <a:lnTo>
                      <a:pt x="10359" y="4050"/>
                    </a:lnTo>
                    <a:cubicBezTo>
                      <a:pt x="10514" y="2943"/>
                      <a:pt x="9549" y="1169"/>
                      <a:pt x="7954" y="383"/>
                    </a:cubicBezTo>
                    <a:cubicBezTo>
                      <a:pt x="7555" y="191"/>
                      <a:pt x="6990" y="0"/>
                      <a:pt x="6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5" name="Google Shape;7615;p27"/>
              <p:cNvSpPr/>
              <p:nvPr/>
            </p:nvSpPr>
            <p:spPr>
              <a:xfrm>
                <a:off x="1968975" y="2202175"/>
                <a:ext cx="262875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60" extrusionOk="0">
                    <a:moveTo>
                      <a:pt x="9062" y="334"/>
                    </a:moveTo>
                    <a:lnTo>
                      <a:pt x="9062" y="346"/>
                    </a:lnTo>
                    <a:cubicBezTo>
                      <a:pt x="9252" y="632"/>
                      <a:pt x="9478" y="882"/>
                      <a:pt x="9728" y="1108"/>
                    </a:cubicBezTo>
                    <a:cubicBezTo>
                      <a:pt x="8061" y="1465"/>
                      <a:pt x="5906" y="2204"/>
                      <a:pt x="4442" y="3740"/>
                    </a:cubicBezTo>
                    <a:cubicBezTo>
                      <a:pt x="3811" y="4406"/>
                      <a:pt x="3573" y="5073"/>
                      <a:pt x="3739" y="5716"/>
                    </a:cubicBezTo>
                    <a:lnTo>
                      <a:pt x="3775" y="5883"/>
                    </a:lnTo>
                    <a:lnTo>
                      <a:pt x="3942" y="5835"/>
                    </a:lnTo>
                    <a:cubicBezTo>
                      <a:pt x="4118" y="5790"/>
                      <a:pt x="4293" y="5769"/>
                      <a:pt x="4466" y="5769"/>
                    </a:cubicBezTo>
                    <a:cubicBezTo>
                      <a:pt x="5486" y="5769"/>
                      <a:pt x="6398" y="6514"/>
                      <a:pt x="6561" y="7573"/>
                    </a:cubicBezTo>
                    <a:cubicBezTo>
                      <a:pt x="6740" y="8800"/>
                      <a:pt x="5823" y="9931"/>
                      <a:pt x="4573" y="10002"/>
                    </a:cubicBezTo>
                    <a:lnTo>
                      <a:pt x="4430" y="10014"/>
                    </a:lnTo>
                    <a:lnTo>
                      <a:pt x="4430" y="10026"/>
                    </a:lnTo>
                    <a:cubicBezTo>
                      <a:pt x="4405" y="10027"/>
                      <a:pt x="4380" y="10028"/>
                      <a:pt x="4354" y="10028"/>
                    </a:cubicBezTo>
                    <a:cubicBezTo>
                      <a:pt x="3355" y="10028"/>
                      <a:pt x="1901" y="9123"/>
                      <a:pt x="1239" y="7800"/>
                    </a:cubicBezTo>
                    <a:cubicBezTo>
                      <a:pt x="477" y="6240"/>
                      <a:pt x="965" y="4454"/>
                      <a:pt x="2632" y="2787"/>
                    </a:cubicBezTo>
                    <a:cubicBezTo>
                      <a:pt x="4263" y="1156"/>
                      <a:pt x="6418" y="334"/>
                      <a:pt x="9062" y="334"/>
                    </a:cubicBezTo>
                    <a:close/>
                    <a:moveTo>
                      <a:pt x="9062" y="1"/>
                    </a:moveTo>
                    <a:cubicBezTo>
                      <a:pt x="6335" y="1"/>
                      <a:pt x="4085" y="858"/>
                      <a:pt x="2406" y="2549"/>
                    </a:cubicBezTo>
                    <a:cubicBezTo>
                      <a:pt x="1" y="4954"/>
                      <a:pt x="453" y="6954"/>
                      <a:pt x="941" y="7942"/>
                    </a:cubicBezTo>
                    <a:cubicBezTo>
                      <a:pt x="1680" y="9431"/>
                      <a:pt x="3275" y="10359"/>
                      <a:pt x="4382" y="10359"/>
                    </a:cubicBezTo>
                    <a:cubicBezTo>
                      <a:pt x="4454" y="10359"/>
                      <a:pt x="4525" y="10359"/>
                      <a:pt x="4609" y="10347"/>
                    </a:cubicBezTo>
                    <a:lnTo>
                      <a:pt x="4692" y="10324"/>
                    </a:lnTo>
                    <a:cubicBezTo>
                      <a:pt x="6073" y="10193"/>
                      <a:pt x="7061" y="8931"/>
                      <a:pt x="6871" y="7561"/>
                    </a:cubicBezTo>
                    <a:cubicBezTo>
                      <a:pt x="6710" y="6318"/>
                      <a:pt x="5643" y="5432"/>
                      <a:pt x="4442" y="5432"/>
                    </a:cubicBezTo>
                    <a:cubicBezTo>
                      <a:pt x="4308" y="5432"/>
                      <a:pt x="4173" y="5443"/>
                      <a:pt x="4037" y="5466"/>
                    </a:cubicBezTo>
                    <a:cubicBezTo>
                      <a:pt x="3966" y="4990"/>
                      <a:pt x="4192" y="4490"/>
                      <a:pt x="4680" y="3966"/>
                    </a:cubicBezTo>
                    <a:cubicBezTo>
                      <a:pt x="6180" y="2394"/>
                      <a:pt x="8478" y="1680"/>
                      <a:pt x="10133" y="1370"/>
                    </a:cubicBezTo>
                    <a:lnTo>
                      <a:pt x="10514" y="1299"/>
                    </a:lnTo>
                    <a:lnTo>
                      <a:pt x="10216" y="1073"/>
                    </a:lnTo>
                    <a:cubicBezTo>
                      <a:pt x="9847" y="799"/>
                      <a:pt x="9538" y="465"/>
                      <a:pt x="9300" y="84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6" name="Google Shape;7616;p27"/>
              <p:cNvSpPr/>
              <p:nvPr/>
            </p:nvSpPr>
            <p:spPr>
              <a:xfrm>
                <a:off x="2490175" y="2214975"/>
                <a:ext cx="1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73" extrusionOk="0">
                    <a:moveTo>
                      <a:pt x="13" y="1"/>
                    </a:moveTo>
                    <a:cubicBezTo>
                      <a:pt x="13" y="25"/>
                      <a:pt x="1" y="49"/>
                      <a:pt x="1" y="72"/>
                    </a:cubicBez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7" name="Google Shape;7617;p27"/>
              <p:cNvSpPr/>
              <p:nvPr/>
            </p:nvSpPr>
            <p:spPr>
              <a:xfrm>
                <a:off x="2485125" y="2202475"/>
                <a:ext cx="119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35" extrusionOk="0">
                    <a:moveTo>
                      <a:pt x="143" y="1"/>
                    </a:moveTo>
                    <a:lnTo>
                      <a:pt x="48" y="477"/>
                    </a:lnTo>
                    <a:cubicBezTo>
                      <a:pt x="48" y="489"/>
                      <a:pt x="36" y="513"/>
                      <a:pt x="36" y="549"/>
                    </a:cubicBezTo>
                    <a:lnTo>
                      <a:pt x="0" y="834"/>
                    </a:lnTo>
                    <a:lnTo>
                      <a:pt x="262" y="739"/>
                    </a:lnTo>
                    <a:lnTo>
                      <a:pt x="477" y="64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8" name="Google Shape;7618;p27"/>
              <p:cNvSpPr/>
              <p:nvPr/>
            </p:nvSpPr>
            <p:spPr>
              <a:xfrm>
                <a:off x="2165725" y="2003050"/>
                <a:ext cx="361675" cy="343825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13753" extrusionOk="0">
                    <a:moveTo>
                      <a:pt x="7418" y="1"/>
                    </a:moveTo>
                    <a:lnTo>
                      <a:pt x="7418" y="1"/>
                    </a:lnTo>
                    <a:cubicBezTo>
                      <a:pt x="6668" y="1298"/>
                      <a:pt x="8359" y="3704"/>
                      <a:pt x="8359" y="3704"/>
                    </a:cubicBezTo>
                    <a:cubicBezTo>
                      <a:pt x="6579" y="1365"/>
                      <a:pt x="4983" y="789"/>
                      <a:pt x="3841" y="789"/>
                    </a:cubicBezTo>
                    <a:cubicBezTo>
                      <a:pt x="2815" y="789"/>
                      <a:pt x="2156" y="1255"/>
                      <a:pt x="2061" y="1322"/>
                    </a:cubicBezTo>
                    <a:lnTo>
                      <a:pt x="2061" y="1334"/>
                    </a:lnTo>
                    <a:cubicBezTo>
                      <a:pt x="1918" y="1525"/>
                      <a:pt x="1" y="4251"/>
                      <a:pt x="4442" y="7633"/>
                    </a:cubicBezTo>
                    <a:cubicBezTo>
                      <a:pt x="4442" y="7633"/>
                      <a:pt x="2827" y="6489"/>
                      <a:pt x="1529" y="6489"/>
                    </a:cubicBezTo>
                    <a:cubicBezTo>
                      <a:pt x="1244" y="6489"/>
                      <a:pt x="973" y="6545"/>
                      <a:pt x="739" y="6680"/>
                    </a:cubicBezTo>
                    <a:cubicBezTo>
                      <a:pt x="822" y="7204"/>
                      <a:pt x="1013" y="7692"/>
                      <a:pt x="1299" y="8133"/>
                    </a:cubicBezTo>
                    <a:cubicBezTo>
                      <a:pt x="1549" y="8526"/>
                      <a:pt x="1870" y="8883"/>
                      <a:pt x="2239" y="9168"/>
                    </a:cubicBezTo>
                    <a:cubicBezTo>
                      <a:pt x="2870" y="9621"/>
                      <a:pt x="3597" y="9930"/>
                      <a:pt x="4359" y="10038"/>
                    </a:cubicBezTo>
                    <a:cubicBezTo>
                      <a:pt x="3132" y="10085"/>
                      <a:pt x="1561" y="10526"/>
                      <a:pt x="1513" y="12443"/>
                    </a:cubicBezTo>
                    <a:cubicBezTo>
                      <a:pt x="1513" y="12443"/>
                      <a:pt x="1632" y="13752"/>
                      <a:pt x="2811" y="13752"/>
                    </a:cubicBezTo>
                    <a:cubicBezTo>
                      <a:pt x="3989" y="13752"/>
                      <a:pt x="3918" y="11931"/>
                      <a:pt x="5252" y="11776"/>
                    </a:cubicBezTo>
                    <a:cubicBezTo>
                      <a:pt x="5597" y="11740"/>
                      <a:pt x="6002" y="11669"/>
                      <a:pt x="6466" y="11657"/>
                    </a:cubicBezTo>
                    <a:cubicBezTo>
                      <a:pt x="6621" y="11526"/>
                      <a:pt x="6799" y="11419"/>
                      <a:pt x="6990" y="11347"/>
                    </a:cubicBezTo>
                    <a:cubicBezTo>
                      <a:pt x="7454" y="11148"/>
                      <a:pt x="7915" y="11068"/>
                      <a:pt x="8354" y="11068"/>
                    </a:cubicBezTo>
                    <a:cubicBezTo>
                      <a:pt x="8884" y="11068"/>
                      <a:pt x="9382" y="11184"/>
                      <a:pt x="9812" y="11347"/>
                    </a:cubicBezTo>
                    <a:cubicBezTo>
                      <a:pt x="9990" y="11228"/>
                      <a:pt x="10121" y="11145"/>
                      <a:pt x="10121" y="11145"/>
                    </a:cubicBezTo>
                    <a:cubicBezTo>
                      <a:pt x="9312" y="9680"/>
                      <a:pt x="9919" y="9168"/>
                      <a:pt x="9978" y="9121"/>
                    </a:cubicBezTo>
                    <a:cubicBezTo>
                      <a:pt x="10011" y="9094"/>
                      <a:pt x="10198" y="8908"/>
                      <a:pt x="10592" y="8908"/>
                    </a:cubicBezTo>
                    <a:cubicBezTo>
                      <a:pt x="10909" y="8908"/>
                      <a:pt x="11362" y="9029"/>
                      <a:pt x="11979" y="9454"/>
                    </a:cubicBezTo>
                    <a:cubicBezTo>
                      <a:pt x="11979" y="9454"/>
                      <a:pt x="12026" y="9383"/>
                      <a:pt x="12098" y="9288"/>
                    </a:cubicBezTo>
                    <a:cubicBezTo>
                      <a:pt x="11776" y="8466"/>
                      <a:pt x="11574" y="7394"/>
                      <a:pt x="12038" y="6287"/>
                    </a:cubicBezTo>
                    <a:cubicBezTo>
                      <a:pt x="12121" y="6085"/>
                      <a:pt x="12229" y="5906"/>
                      <a:pt x="12371" y="5739"/>
                    </a:cubicBezTo>
                    <a:cubicBezTo>
                      <a:pt x="12395" y="5275"/>
                      <a:pt x="12455" y="4870"/>
                      <a:pt x="12491" y="4537"/>
                    </a:cubicBezTo>
                    <a:cubicBezTo>
                      <a:pt x="12645" y="3192"/>
                      <a:pt x="14467" y="3275"/>
                      <a:pt x="14467" y="2096"/>
                    </a:cubicBezTo>
                    <a:cubicBezTo>
                      <a:pt x="14467" y="906"/>
                      <a:pt x="13157" y="786"/>
                      <a:pt x="13157" y="786"/>
                    </a:cubicBezTo>
                    <a:cubicBezTo>
                      <a:pt x="11240" y="834"/>
                      <a:pt x="10800" y="2418"/>
                      <a:pt x="10752" y="3644"/>
                    </a:cubicBezTo>
                    <a:cubicBezTo>
                      <a:pt x="10645" y="2870"/>
                      <a:pt x="10347" y="2144"/>
                      <a:pt x="9895" y="1525"/>
                    </a:cubicBezTo>
                    <a:cubicBezTo>
                      <a:pt x="9609" y="1144"/>
                      <a:pt x="9264" y="810"/>
                      <a:pt x="8859" y="560"/>
                    </a:cubicBezTo>
                    <a:cubicBezTo>
                      <a:pt x="8419" y="275"/>
                      <a:pt x="7930" y="84"/>
                      <a:pt x="7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9" name="Google Shape;7619;p27"/>
              <p:cNvSpPr/>
              <p:nvPr/>
            </p:nvSpPr>
            <p:spPr>
              <a:xfrm>
                <a:off x="2173475" y="1998300"/>
                <a:ext cx="358400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110" extrusionOk="0">
                    <a:moveTo>
                      <a:pt x="7192" y="381"/>
                    </a:moveTo>
                    <a:lnTo>
                      <a:pt x="7192" y="381"/>
                    </a:lnTo>
                    <a:cubicBezTo>
                      <a:pt x="7644" y="476"/>
                      <a:pt x="8073" y="643"/>
                      <a:pt x="8454" y="893"/>
                    </a:cubicBezTo>
                    <a:cubicBezTo>
                      <a:pt x="8835" y="1143"/>
                      <a:pt x="9180" y="1453"/>
                      <a:pt x="9442" y="1810"/>
                    </a:cubicBezTo>
                    <a:cubicBezTo>
                      <a:pt x="9883" y="2417"/>
                      <a:pt x="10180" y="3120"/>
                      <a:pt x="10287" y="3858"/>
                    </a:cubicBezTo>
                    <a:lnTo>
                      <a:pt x="10561" y="5453"/>
                    </a:lnTo>
                    <a:lnTo>
                      <a:pt x="10621" y="3834"/>
                    </a:lnTo>
                    <a:cubicBezTo>
                      <a:pt x="10668" y="2631"/>
                      <a:pt x="11097" y="1191"/>
                      <a:pt x="12835" y="1143"/>
                    </a:cubicBezTo>
                    <a:cubicBezTo>
                      <a:pt x="12883" y="1155"/>
                      <a:pt x="13990" y="1262"/>
                      <a:pt x="13990" y="2286"/>
                    </a:cubicBezTo>
                    <a:cubicBezTo>
                      <a:pt x="13990" y="2774"/>
                      <a:pt x="13609" y="3012"/>
                      <a:pt x="13157" y="3286"/>
                    </a:cubicBezTo>
                    <a:cubicBezTo>
                      <a:pt x="12669" y="3596"/>
                      <a:pt x="12109" y="3953"/>
                      <a:pt x="12014" y="4703"/>
                    </a:cubicBezTo>
                    <a:lnTo>
                      <a:pt x="11990" y="4929"/>
                    </a:lnTo>
                    <a:cubicBezTo>
                      <a:pt x="11954" y="5203"/>
                      <a:pt x="11919" y="5513"/>
                      <a:pt x="11907" y="5870"/>
                    </a:cubicBezTo>
                    <a:cubicBezTo>
                      <a:pt x="11776" y="6025"/>
                      <a:pt x="11657" y="6215"/>
                      <a:pt x="11573" y="6406"/>
                    </a:cubicBezTo>
                    <a:cubicBezTo>
                      <a:pt x="11204" y="7323"/>
                      <a:pt x="11204" y="8323"/>
                      <a:pt x="11573" y="9382"/>
                    </a:cubicBezTo>
                    <a:cubicBezTo>
                      <a:pt x="11019" y="9037"/>
                      <a:pt x="10591" y="8932"/>
                      <a:pt x="10277" y="8932"/>
                    </a:cubicBezTo>
                    <a:cubicBezTo>
                      <a:pt x="9821" y="8932"/>
                      <a:pt x="9601" y="9152"/>
                      <a:pt x="9573" y="9180"/>
                    </a:cubicBezTo>
                    <a:cubicBezTo>
                      <a:pt x="9490" y="9239"/>
                      <a:pt x="8835" y="9799"/>
                      <a:pt x="9597" y="11275"/>
                    </a:cubicBezTo>
                    <a:lnTo>
                      <a:pt x="9490" y="11347"/>
                    </a:lnTo>
                    <a:cubicBezTo>
                      <a:pt x="8995" y="11180"/>
                      <a:pt x="8514" y="11096"/>
                      <a:pt x="8048" y="11096"/>
                    </a:cubicBezTo>
                    <a:cubicBezTo>
                      <a:pt x="7550" y="11096"/>
                      <a:pt x="7070" y="11192"/>
                      <a:pt x="6608" y="11383"/>
                    </a:cubicBezTo>
                    <a:cubicBezTo>
                      <a:pt x="6430" y="11454"/>
                      <a:pt x="6251" y="11561"/>
                      <a:pt x="6085" y="11692"/>
                    </a:cubicBezTo>
                    <a:cubicBezTo>
                      <a:pt x="5739" y="11704"/>
                      <a:pt x="5418" y="11740"/>
                      <a:pt x="5144" y="11775"/>
                    </a:cubicBezTo>
                    <a:lnTo>
                      <a:pt x="4930" y="11811"/>
                    </a:lnTo>
                    <a:cubicBezTo>
                      <a:pt x="4168" y="11895"/>
                      <a:pt x="3822" y="12454"/>
                      <a:pt x="3513" y="12942"/>
                    </a:cubicBezTo>
                    <a:cubicBezTo>
                      <a:pt x="3227" y="13395"/>
                      <a:pt x="2989" y="13776"/>
                      <a:pt x="2501" y="13776"/>
                    </a:cubicBezTo>
                    <a:cubicBezTo>
                      <a:pt x="1489" y="13776"/>
                      <a:pt x="1370" y="12668"/>
                      <a:pt x="1370" y="12645"/>
                    </a:cubicBezTo>
                    <a:cubicBezTo>
                      <a:pt x="1417" y="10882"/>
                      <a:pt x="2858" y="10454"/>
                      <a:pt x="4060" y="10406"/>
                    </a:cubicBezTo>
                    <a:lnTo>
                      <a:pt x="5668" y="10347"/>
                    </a:lnTo>
                    <a:lnTo>
                      <a:pt x="4084" y="10061"/>
                    </a:lnTo>
                    <a:cubicBezTo>
                      <a:pt x="3346" y="9954"/>
                      <a:pt x="2644" y="9668"/>
                      <a:pt x="2036" y="9228"/>
                    </a:cubicBezTo>
                    <a:cubicBezTo>
                      <a:pt x="1679" y="8954"/>
                      <a:pt x="1358" y="8620"/>
                      <a:pt x="1120" y="8239"/>
                    </a:cubicBezTo>
                    <a:cubicBezTo>
                      <a:pt x="870" y="7846"/>
                      <a:pt x="691" y="7418"/>
                      <a:pt x="596" y="6965"/>
                    </a:cubicBezTo>
                    <a:cubicBezTo>
                      <a:pt x="781" y="6882"/>
                      <a:pt x="988" y="6847"/>
                      <a:pt x="1207" y="6847"/>
                    </a:cubicBezTo>
                    <a:cubicBezTo>
                      <a:pt x="2427" y="6847"/>
                      <a:pt x="4005" y="7945"/>
                      <a:pt x="4025" y="7965"/>
                    </a:cubicBezTo>
                    <a:lnTo>
                      <a:pt x="4215" y="7692"/>
                    </a:lnTo>
                    <a:cubicBezTo>
                      <a:pt x="0" y="4489"/>
                      <a:pt x="1620" y="1977"/>
                      <a:pt x="1858" y="1643"/>
                    </a:cubicBezTo>
                    <a:cubicBezTo>
                      <a:pt x="2015" y="1530"/>
                      <a:pt x="2620" y="1135"/>
                      <a:pt x="3534" y="1135"/>
                    </a:cubicBezTo>
                    <a:cubicBezTo>
                      <a:pt x="4630" y="1135"/>
                      <a:pt x="6172" y="1702"/>
                      <a:pt x="7918" y="4001"/>
                    </a:cubicBezTo>
                    <a:lnTo>
                      <a:pt x="8180" y="3798"/>
                    </a:lnTo>
                    <a:cubicBezTo>
                      <a:pt x="8168" y="3774"/>
                      <a:pt x="6644" y="1596"/>
                      <a:pt x="7192" y="381"/>
                    </a:cubicBezTo>
                    <a:close/>
                    <a:moveTo>
                      <a:pt x="7013" y="0"/>
                    </a:moveTo>
                    <a:lnTo>
                      <a:pt x="6954" y="95"/>
                    </a:lnTo>
                    <a:cubicBezTo>
                      <a:pt x="6549" y="798"/>
                      <a:pt x="6799" y="1786"/>
                      <a:pt x="7144" y="2584"/>
                    </a:cubicBezTo>
                    <a:cubicBezTo>
                      <a:pt x="5743" y="1202"/>
                      <a:pt x="4488" y="823"/>
                      <a:pt x="3532" y="823"/>
                    </a:cubicBezTo>
                    <a:cubicBezTo>
                      <a:pt x="2652" y="823"/>
                      <a:pt x="2026" y="1144"/>
                      <a:pt x="1774" y="1298"/>
                    </a:cubicBezTo>
                    <a:lnTo>
                      <a:pt x="1727" y="1250"/>
                    </a:lnTo>
                    <a:lnTo>
                      <a:pt x="1620" y="1405"/>
                    </a:lnTo>
                    <a:lnTo>
                      <a:pt x="1501" y="1524"/>
                    </a:lnTo>
                    <a:lnTo>
                      <a:pt x="1524" y="1548"/>
                    </a:lnTo>
                    <a:cubicBezTo>
                      <a:pt x="1191" y="2084"/>
                      <a:pt x="155" y="4239"/>
                      <a:pt x="2810" y="6918"/>
                    </a:cubicBezTo>
                    <a:cubicBezTo>
                      <a:pt x="2309" y="6701"/>
                      <a:pt x="1737" y="6521"/>
                      <a:pt x="1204" y="6521"/>
                    </a:cubicBezTo>
                    <a:cubicBezTo>
                      <a:pt x="889" y="6521"/>
                      <a:pt x="587" y="6584"/>
                      <a:pt x="322" y="6739"/>
                    </a:cubicBezTo>
                    <a:lnTo>
                      <a:pt x="227" y="6787"/>
                    </a:lnTo>
                    <a:lnTo>
                      <a:pt x="239" y="6894"/>
                    </a:lnTo>
                    <a:cubicBezTo>
                      <a:pt x="334" y="7442"/>
                      <a:pt x="536" y="7954"/>
                      <a:pt x="834" y="8418"/>
                    </a:cubicBezTo>
                    <a:cubicBezTo>
                      <a:pt x="1108" y="8835"/>
                      <a:pt x="1441" y="9192"/>
                      <a:pt x="1834" y="9489"/>
                    </a:cubicBezTo>
                    <a:cubicBezTo>
                      <a:pt x="2239" y="9787"/>
                      <a:pt x="2679" y="10013"/>
                      <a:pt x="3144" y="10180"/>
                    </a:cubicBezTo>
                    <a:cubicBezTo>
                      <a:pt x="1810" y="10466"/>
                      <a:pt x="1072" y="11323"/>
                      <a:pt x="1036" y="12657"/>
                    </a:cubicBezTo>
                    <a:cubicBezTo>
                      <a:pt x="1084" y="13157"/>
                      <a:pt x="1453" y="14109"/>
                      <a:pt x="2513" y="14109"/>
                    </a:cubicBezTo>
                    <a:cubicBezTo>
                      <a:pt x="3179" y="14109"/>
                      <a:pt x="3501" y="13585"/>
                      <a:pt x="3787" y="13121"/>
                    </a:cubicBezTo>
                    <a:cubicBezTo>
                      <a:pt x="4084" y="12645"/>
                      <a:pt x="4370" y="12204"/>
                      <a:pt x="4965" y="12133"/>
                    </a:cubicBezTo>
                    <a:lnTo>
                      <a:pt x="5180" y="12109"/>
                    </a:lnTo>
                    <a:cubicBezTo>
                      <a:pt x="5465" y="12061"/>
                      <a:pt x="5799" y="12025"/>
                      <a:pt x="6156" y="12014"/>
                    </a:cubicBezTo>
                    <a:lnTo>
                      <a:pt x="6216" y="12014"/>
                    </a:lnTo>
                    <a:lnTo>
                      <a:pt x="6251" y="11978"/>
                    </a:lnTo>
                    <a:cubicBezTo>
                      <a:pt x="6394" y="11859"/>
                      <a:pt x="6561" y="11752"/>
                      <a:pt x="6739" y="11680"/>
                    </a:cubicBezTo>
                    <a:cubicBezTo>
                      <a:pt x="7156" y="11508"/>
                      <a:pt x="7591" y="11421"/>
                      <a:pt x="8043" y="11421"/>
                    </a:cubicBezTo>
                    <a:cubicBezTo>
                      <a:pt x="8496" y="11421"/>
                      <a:pt x="8966" y="11508"/>
                      <a:pt x="9454" y="11680"/>
                    </a:cubicBezTo>
                    <a:lnTo>
                      <a:pt x="9525" y="11716"/>
                    </a:lnTo>
                    <a:lnTo>
                      <a:pt x="9597" y="11656"/>
                    </a:lnTo>
                    <a:cubicBezTo>
                      <a:pt x="9764" y="11549"/>
                      <a:pt x="9895" y="11478"/>
                      <a:pt x="9895" y="11478"/>
                    </a:cubicBezTo>
                    <a:lnTo>
                      <a:pt x="10049" y="11394"/>
                    </a:lnTo>
                    <a:lnTo>
                      <a:pt x="9966" y="11252"/>
                    </a:lnTo>
                    <a:cubicBezTo>
                      <a:pt x="9204" y="9882"/>
                      <a:pt x="9752" y="9454"/>
                      <a:pt x="9799" y="9418"/>
                    </a:cubicBezTo>
                    <a:cubicBezTo>
                      <a:pt x="9812" y="9405"/>
                      <a:pt x="9955" y="9255"/>
                      <a:pt x="10284" y="9255"/>
                    </a:cubicBezTo>
                    <a:cubicBezTo>
                      <a:pt x="10568" y="9255"/>
                      <a:pt x="10989" y="9367"/>
                      <a:pt x="11585" y="9775"/>
                    </a:cubicBezTo>
                    <a:lnTo>
                      <a:pt x="11728" y="9859"/>
                    </a:lnTo>
                    <a:lnTo>
                      <a:pt x="11823" y="9728"/>
                    </a:lnTo>
                    <a:cubicBezTo>
                      <a:pt x="11823" y="9728"/>
                      <a:pt x="11871" y="9668"/>
                      <a:pt x="11931" y="9573"/>
                    </a:cubicBezTo>
                    <a:lnTo>
                      <a:pt x="11990" y="9501"/>
                    </a:lnTo>
                    <a:lnTo>
                      <a:pt x="11954" y="9406"/>
                    </a:lnTo>
                    <a:cubicBezTo>
                      <a:pt x="11550" y="8382"/>
                      <a:pt x="11526" y="7406"/>
                      <a:pt x="11895" y="6537"/>
                    </a:cubicBezTo>
                    <a:cubicBezTo>
                      <a:pt x="11966" y="6346"/>
                      <a:pt x="12073" y="6180"/>
                      <a:pt x="12204" y="6025"/>
                    </a:cubicBezTo>
                    <a:lnTo>
                      <a:pt x="12240" y="5989"/>
                    </a:lnTo>
                    <a:lnTo>
                      <a:pt x="12240" y="5929"/>
                    </a:lnTo>
                    <a:cubicBezTo>
                      <a:pt x="12252" y="5572"/>
                      <a:pt x="12288" y="5239"/>
                      <a:pt x="12323" y="4953"/>
                    </a:cubicBezTo>
                    <a:lnTo>
                      <a:pt x="12359" y="4739"/>
                    </a:lnTo>
                    <a:cubicBezTo>
                      <a:pt x="12431" y="4144"/>
                      <a:pt x="12859" y="3870"/>
                      <a:pt x="13347" y="3572"/>
                    </a:cubicBezTo>
                    <a:cubicBezTo>
                      <a:pt x="13824" y="3262"/>
                      <a:pt x="14336" y="2953"/>
                      <a:pt x="14336" y="2274"/>
                    </a:cubicBezTo>
                    <a:cubicBezTo>
                      <a:pt x="14336" y="1215"/>
                      <a:pt x="13383" y="846"/>
                      <a:pt x="12859" y="798"/>
                    </a:cubicBezTo>
                    <a:cubicBezTo>
                      <a:pt x="11550" y="834"/>
                      <a:pt x="10692" y="1572"/>
                      <a:pt x="10395" y="2905"/>
                    </a:cubicBezTo>
                    <a:cubicBezTo>
                      <a:pt x="10240" y="2441"/>
                      <a:pt x="10014" y="2000"/>
                      <a:pt x="9716" y="1608"/>
                    </a:cubicBezTo>
                    <a:cubicBezTo>
                      <a:pt x="9418" y="1203"/>
                      <a:pt x="9061" y="869"/>
                      <a:pt x="8644" y="607"/>
                    </a:cubicBezTo>
                    <a:cubicBezTo>
                      <a:pt x="8180" y="310"/>
                      <a:pt x="7668" y="107"/>
                      <a:pt x="7120" y="12"/>
                    </a:cubicBezTo>
                    <a:lnTo>
                      <a:pt x="70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0" name="Google Shape;7620;p27"/>
              <p:cNvSpPr/>
              <p:nvPr/>
            </p:nvSpPr>
            <p:spPr>
              <a:xfrm>
                <a:off x="24529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466" y="727"/>
                    </a:moveTo>
                    <a:cubicBezTo>
                      <a:pt x="6704" y="1073"/>
                      <a:pt x="6823" y="1489"/>
                      <a:pt x="6787" y="1918"/>
                    </a:cubicBezTo>
                    <a:cubicBezTo>
                      <a:pt x="6739" y="2418"/>
                      <a:pt x="6394" y="2870"/>
                      <a:pt x="5787" y="3275"/>
                    </a:cubicBezTo>
                    <a:lnTo>
                      <a:pt x="5584" y="3406"/>
                    </a:lnTo>
                    <a:lnTo>
                      <a:pt x="5787" y="3549"/>
                    </a:lnTo>
                    <a:cubicBezTo>
                      <a:pt x="5799" y="3561"/>
                      <a:pt x="6049" y="3751"/>
                      <a:pt x="5834" y="4311"/>
                    </a:cubicBezTo>
                    <a:cubicBezTo>
                      <a:pt x="5811" y="4382"/>
                      <a:pt x="5751" y="4430"/>
                      <a:pt x="5692" y="4454"/>
                    </a:cubicBezTo>
                    <a:cubicBezTo>
                      <a:pt x="5614" y="4488"/>
                      <a:pt x="5518" y="4502"/>
                      <a:pt x="5411" y="4502"/>
                    </a:cubicBezTo>
                    <a:cubicBezTo>
                      <a:pt x="4994" y="4502"/>
                      <a:pt x="4419" y="4284"/>
                      <a:pt x="4191" y="4180"/>
                    </a:cubicBezTo>
                    <a:lnTo>
                      <a:pt x="3465" y="3847"/>
                    </a:lnTo>
                    <a:lnTo>
                      <a:pt x="4001" y="4442"/>
                    </a:lnTo>
                    <a:cubicBezTo>
                      <a:pt x="4001" y="4454"/>
                      <a:pt x="4632" y="5156"/>
                      <a:pt x="4430" y="5775"/>
                    </a:cubicBezTo>
                    <a:cubicBezTo>
                      <a:pt x="4236" y="5387"/>
                      <a:pt x="3858" y="4964"/>
                      <a:pt x="3266" y="4964"/>
                    </a:cubicBezTo>
                    <a:cubicBezTo>
                      <a:pt x="3168" y="4964"/>
                      <a:pt x="3063" y="4976"/>
                      <a:pt x="2953" y="5002"/>
                    </a:cubicBezTo>
                    <a:cubicBezTo>
                      <a:pt x="2275" y="5168"/>
                      <a:pt x="1513" y="5704"/>
                      <a:pt x="1346" y="6561"/>
                    </a:cubicBezTo>
                    <a:cubicBezTo>
                      <a:pt x="1084" y="6692"/>
                      <a:pt x="858" y="6871"/>
                      <a:pt x="679" y="7085"/>
                    </a:cubicBezTo>
                    <a:cubicBezTo>
                      <a:pt x="370" y="6156"/>
                      <a:pt x="381" y="5275"/>
                      <a:pt x="715" y="4478"/>
                    </a:cubicBezTo>
                    <a:cubicBezTo>
                      <a:pt x="786" y="4299"/>
                      <a:pt x="893" y="4121"/>
                      <a:pt x="1024" y="3978"/>
                    </a:cubicBezTo>
                    <a:cubicBezTo>
                      <a:pt x="1584" y="3299"/>
                      <a:pt x="2608" y="2966"/>
                      <a:pt x="3584" y="2632"/>
                    </a:cubicBezTo>
                    <a:cubicBezTo>
                      <a:pt x="4811" y="2227"/>
                      <a:pt x="6061" y="1811"/>
                      <a:pt x="6466" y="727"/>
                    </a:cubicBezTo>
                    <a:close/>
                    <a:moveTo>
                      <a:pt x="6287" y="1"/>
                    </a:moveTo>
                    <a:lnTo>
                      <a:pt x="6227" y="322"/>
                    </a:lnTo>
                    <a:cubicBezTo>
                      <a:pt x="6013" y="1465"/>
                      <a:pt x="4787" y="1882"/>
                      <a:pt x="3477" y="2311"/>
                    </a:cubicBezTo>
                    <a:cubicBezTo>
                      <a:pt x="2453" y="2656"/>
                      <a:pt x="1393" y="3001"/>
                      <a:pt x="762" y="3751"/>
                    </a:cubicBezTo>
                    <a:cubicBezTo>
                      <a:pt x="620" y="3930"/>
                      <a:pt x="489" y="4132"/>
                      <a:pt x="405" y="4347"/>
                    </a:cubicBezTo>
                    <a:cubicBezTo>
                      <a:pt x="0" y="5311"/>
                      <a:pt x="12" y="6359"/>
                      <a:pt x="465" y="7478"/>
                    </a:cubicBezTo>
                    <a:lnTo>
                      <a:pt x="572" y="7752"/>
                    </a:lnTo>
                    <a:lnTo>
                      <a:pt x="751" y="7526"/>
                    </a:lnTo>
                    <a:cubicBezTo>
                      <a:pt x="881" y="7359"/>
                      <a:pt x="1215" y="6954"/>
                      <a:pt x="1548" y="6835"/>
                    </a:cubicBezTo>
                    <a:lnTo>
                      <a:pt x="1643" y="6776"/>
                    </a:lnTo>
                    <a:lnTo>
                      <a:pt x="1667" y="6645"/>
                    </a:lnTo>
                    <a:cubicBezTo>
                      <a:pt x="1810" y="5930"/>
                      <a:pt x="2465" y="5466"/>
                      <a:pt x="3025" y="5335"/>
                    </a:cubicBezTo>
                    <a:cubicBezTo>
                      <a:pt x="3109" y="5315"/>
                      <a:pt x="3189" y="5306"/>
                      <a:pt x="3263" y="5306"/>
                    </a:cubicBezTo>
                    <a:cubicBezTo>
                      <a:pt x="3992" y="5306"/>
                      <a:pt x="4228" y="6173"/>
                      <a:pt x="4239" y="6216"/>
                    </a:cubicBezTo>
                    <a:lnTo>
                      <a:pt x="4322" y="6526"/>
                    </a:lnTo>
                    <a:lnTo>
                      <a:pt x="4525" y="6276"/>
                    </a:lnTo>
                    <a:cubicBezTo>
                      <a:pt x="4953" y="5775"/>
                      <a:pt x="4811" y="5144"/>
                      <a:pt x="4561" y="4680"/>
                    </a:cubicBezTo>
                    <a:lnTo>
                      <a:pt x="4561" y="4680"/>
                    </a:lnTo>
                    <a:cubicBezTo>
                      <a:pt x="4821" y="4767"/>
                      <a:pt x="5134" y="4843"/>
                      <a:pt x="5416" y="4843"/>
                    </a:cubicBezTo>
                    <a:cubicBezTo>
                      <a:pt x="5559" y="4843"/>
                      <a:pt x="5694" y="4824"/>
                      <a:pt x="5811" y="4775"/>
                    </a:cubicBezTo>
                    <a:cubicBezTo>
                      <a:pt x="5965" y="4704"/>
                      <a:pt x="6096" y="4585"/>
                      <a:pt x="6156" y="4430"/>
                    </a:cubicBezTo>
                    <a:cubicBezTo>
                      <a:pt x="6335" y="3930"/>
                      <a:pt x="6239" y="3620"/>
                      <a:pt x="6132" y="3442"/>
                    </a:cubicBezTo>
                    <a:cubicBezTo>
                      <a:pt x="6727" y="3013"/>
                      <a:pt x="7061" y="2513"/>
                      <a:pt x="7132" y="1954"/>
                    </a:cubicBezTo>
                    <a:cubicBezTo>
                      <a:pt x="7239" y="1025"/>
                      <a:pt x="6537" y="275"/>
                      <a:pt x="6513" y="251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1" name="Google Shape;7621;p27"/>
              <p:cNvSpPr/>
              <p:nvPr/>
            </p:nvSpPr>
            <p:spPr>
              <a:xfrm>
                <a:off x="2230325" y="2275525"/>
                <a:ext cx="189925" cy="1758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33" extrusionOk="0">
                    <a:moveTo>
                      <a:pt x="5804" y="343"/>
                    </a:moveTo>
                    <a:cubicBezTo>
                      <a:pt x="6166" y="343"/>
                      <a:pt x="6530" y="397"/>
                      <a:pt x="6882" y="508"/>
                    </a:cubicBezTo>
                    <a:cubicBezTo>
                      <a:pt x="6632" y="722"/>
                      <a:pt x="6382" y="996"/>
                      <a:pt x="6335" y="1294"/>
                    </a:cubicBezTo>
                    <a:cubicBezTo>
                      <a:pt x="5596" y="1544"/>
                      <a:pt x="5132" y="2234"/>
                      <a:pt x="4989" y="2841"/>
                    </a:cubicBezTo>
                    <a:cubicBezTo>
                      <a:pt x="4811" y="3615"/>
                      <a:pt x="5311" y="4092"/>
                      <a:pt x="5763" y="4318"/>
                    </a:cubicBezTo>
                    <a:cubicBezTo>
                      <a:pt x="5678" y="4346"/>
                      <a:pt x="5590" y="4358"/>
                      <a:pt x="5503" y="4358"/>
                    </a:cubicBezTo>
                    <a:cubicBezTo>
                      <a:pt x="4960" y="4358"/>
                      <a:pt x="4430" y="3889"/>
                      <a:pt x="4430" y="3889"/>
                    </a:cubicBezTo>
                    <a:lnTo>
                      <a:pt x="3834" y="3353"/>
                    </a:lnTo>
                    <a:lnTo>
                      <a:pt x="4168" y="4080"/>
                    </a:lnTo>
                    <a:cubicBezTo>
                      <a:pt x="4299" y="4365"/>
                      <a:pt x="4596" y="5199"/>
                      <a:pt x="4442" y="5580"/>
                    </a:cubicBezTo>
                    <a:cubicBezTo>
                      <a:pt x="4418" y="5639"/>
                      <a:pt x="4358" y="5699"/>
                      <a:pt x="4299" y="5723"/>
                    </a:cubicBezTo>
                    <a:cubicBezTo>
                      <a:pt x="4140" y="5785"/>
                      <a:pt x="4010" y="5807"/>
                      <a:pt x="3905" y="5807"/>
                    </a:cubicBezTo>
                    <a:cubicBezTo>
                      <a:pt x="3651" y="5807"/>
                      <a:pt x="3549" y="5675"/>
                      <a:pt x="3549" y="5675"/>
                    </a:cubicBezTo>
                    <a:lnTo>
                      <a:pt x="3406" y="5461"/>
                    </a:lnTo>
                    <a:lnTo>
                      <a:pt x="3263" y="5675"/>
                    </a:lnTo>
                    <a:cubicBezTo>
                      <a:pt x="2870" y="6282"/>
                      <a:pt x="2418" y="6628"/>
                      <a:pt x="1917" y="6687"/>
                    </a:cubicBezTo>
                    <a:cubicBezTo>
                      <a:pt x="1882" y="6689"/>
                      <a:pt x="1846" y="6690"/>
                      <a:pt x="1810" y="6690"/>
                    </a:cubicBezTo>
                    <a:cubicBezTo>
                      <a:pt x="1418" y="6690"/>
                      <a:pt x="1032" y="6571"/>
                      <a:pt x="727" y="6342"/>
                    </a:cubicBezTo>
                    <a:cubicBezTo>
                      <a:pt x="1810" y="5949"/>
                      <a:pt x="2227" y="4687"/>
                      <a:pt x="2620" y="3484"/>
                    </a:cubicBezTo>
                    <a:cubicBezTo>
                      <a:pt x="2953" y="2484"/>
                      <a:pt x="3287" y="1460"/>
                      <a:pt x="3977" y="901"/>
                    </a:cubicBezTo>
                    <a:cubicBezTo>
                      <a:pt x="4120" y="782"/>
                      <a:pt x="4287" y="675"/>
                      <a:pt x="4465" y="603"/>
                    </a:cubicBezTo>
                    <a:cubicBezTo>
                      <a:pt x="4891" y="430"/>
                      <a:pt x="5346" y="343"/>
                      <a:pt x="5804" y="343"/>
                    </a:cubicBezTo>
                    <a:close/>
                    <a:moveTo>
                      <a:pt x="5773" y="0"/>
                    </a:moveTo>
                    <a:cubicBezTo>
                      <a:pt x="5277" y="0"/>
                      <a:pt x="4796" y="96"/>
                      <a:pt x="4334" y="282"/>
                    </a:cubicBezTo>
                    <a:cubicBezTo>
                      <a:pt x="4132" y="377"/>
                      <a:pt x="3942" y="484"/>
                      <a:pt x="3775" y="627"/>
                    </a:cubicBezTo>
                    <a:cubicBezTo>
                      <a:pt x="3013" y="1246"/>
                      <a:pt x="2656" y="2318"/>
                      <a:pt x="2310" y="3365"/>
                    </a:cubicBezTo>
                    <a:cubicBezTo>
                      <a:pt x="1882" y="4663"/>
                      <a:pt x="1465" y="5901"/>
                      <a:pt x="322" y="6104"/>
                    </a:cubicBezTo>
                    <a:lnTo>
                      <a:pt x="1" y="6163"/>
                    </a:lnTo>
                    <a:lnTo>
                      <a:pt x="239" y="6390"/>
                    </a:lnTo>
                    <a:cubicBezTo>
                      <a:pt x="262" y="6425"/>
                      <a:pt x="905" y="7032"/>
                      <a:pt x="1751" y="7032"/>
                    </a:cubicBezTo>
                    <a:cubicBezTo>
                      <a:pt x="1810" y="7021"/>
                      <a:pt x="1882" y="7021"/>
                      <a:pt x="1953" y="7009"/>
                    </a:cubicBezTo>
                    <a:cubicBezTo>
                      <a:pt x="2513" y="6949"/>
                      <a:pt x="3013" y="6616"/>
                      <a:pt x="3441" y="6020"/>
                    </a:cubicBezTo>
                    <a:cubicBezTo>
                      <a:pt x="3539" y="6083"/>
                      <a:pt x="3685" y="6141"/>
                      <a:pt x="3889" y="6141"/>
                    </a:cubicBezTo>
                    <a:cubicBezTo>
                      <a:pt x="4034" y="6141"/>
                      <a:pt x="4210" y="6112"/>
                      <a:pt x="4418" y="6032"/>
                    </a:cubicBezTo>
                    <a:cubicBezTo>
                      <a:pt x="4573" y="5973"/>
                      <a:pt x="4704" y="5854"/>
                      <a:pt x="4763" y="5699"/>
                    </a:cubicBezTo>
                    <a:cubicBezTo>
                      <a:pt x="4906" y="5354"/>
                      <a:pt x="4799" y="4830"/>
                      <a:pt x="4668" y="4449"/>
                    </a:cubicBezTo>
                    <a:lnTo>
                      <a:pt x="4668" y="4449"/>
                    </a:lnTo>
                    <a:cubicBezTo>
                      <a:pt x="4918" y="4583"/>
                      <a:pt x="5216" y="4687"/>
                      <a:pt x="5518" y="4687"/>
                    </a:cubicBezTo>
                    <a:cubicBezTo>
                      <a:pt x="5777" y="4687"/>
                      <a:pt x="6039" y="4611"/>
                      <a:pt x="6275" y="4413"/>
                    </a:cubicBezTo>
                    <a:lnTo>
                      <a:pt x="6513" y="4211"/>
                    </a:lnTo>
                    <a:lnTo>
                      <a:pt x="6204" y="4127"/>
                    </a:lnTo>
                    <a:cubicBezTo>
                      <a:pt x="6156" y="4115"/>
                      <a:pt x="5120" y="3818"/>
                      <a:pt x="5323" y="2913"/>
                    </a:cubicBezTo>
                    <a:cubicBezTo>
                      <a:pt x="5454" y="2377"/>
                      <a:pt x="5870" y="1746"/>
                      <a:pt x="6537" y="1568"/>
                    </a:cubicBezTo>
                    <a:lnTo>
                      <a:pt x="6656" y="1544"/>
                    </a:lnTo>
                    <a:lnTo>
                      <a:pt x="6656" y="1413"/>
                    </a:lnTo>
                    <a:cubicBezTo>
                      <a:pt x="6656" y="1175"/>
                      <a:pt x="6906" y="877"/>
                      <a:pt x="7335" y="579"/>
                    </a:cubicBezTo>
                    <a:lnTo>
                      <a:pt x="7597" y="389"/>
                    </a:lnTo>
                    <a:lnTo>
                      <a:pt x="7287" y="282"/>
                    </a:lnTo>
                    <a:cubicBezTo>
                      <a:pt x="6767" y="93"/>
                      <a:pt x="6262" y="0"/>
                      <a:pt x="57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2" name="Google Shape;7622;p27"/>
              <p:cNvSpPr/>
              <p:nvPr/>
            </p:nvSpPr>
            <p:spPr>
              <a:xfrm>
                <a:off x="2377675" y="2215800"/>
                <a:ext cx="251525" cy="218400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36" extrusionOk="0">
                    <a:moveTo>
                      <a:pt x="4716" y="1"/>
                    </a:moveTo>
                    <a:cubicBezTo>
                      <a:pt x="4658" y="1"/>
                      <a:pt x="4602" y="10"/>
                      <a:pt x="4548" y="27"/>
                    </a:cubicBezTo>
                    <a:lnTo>
                      <a:pt x="4501" y="39"/>
                    </a:lnTo>
                    <a:cubicBezTo>
                      <a:pt x="4144" y="170"/>
                      <a:pt x="3810" y="551"/>
                      <a:pt x="3632" y="778"/>
                    </a:cubicBezTo>
                    <a:cubicBezTo>
                      <a:pt x="3560" y="873"/>
                      <a:pt x="3512" y="932"/>
                      <a:pt x="3512" y="932"/>
                    </a:cubicBezTo>
                    <a:cubicBezTo>
                      <a:pt x="2896" y="513"/>
                      <a:pt x="2441" y="392"/>
                      <a:pt x="2122" y="392"/>
                    </a:cubicBezTo>
                    <a:cubicBezTo>
                      <a:pt x="1726" y="392"/>
                      <a:pt x="1539" y="578"/>
                      <a:pt x="1512" y="611"/>
                    </a:cubicBezTo>
                    <a:cubicBezTo>
                      <a:pt x="1453" y="670"/>
                      <a:pt x="834" y="1159"/>
                      <a:pt x="1655" y="2635"/>
                    </a:cubicBezTo>
                    <a:cubicBezTo>
                      <a:pt x="1655" y="2635"/>
                      <a:pt x="1512" y="2706"/>
                      <a:pt x="1346" y="2825"/>
                    </a:cubicBezTo>
                    <a:cubicBezTo>
                      <a:pt x="1036" y="3040"/>
                      <a:pt x="595" y="3409"/>
                      <a:pt x="595" y="3802"/>
                    </a:cubicBezTo>
                    <a:cubicBezTo>
                      <a:pt x="595" y="3837"/>
                      <a:pt x="607" y="3873"/>
                      <a:pt x="607" y="3921"/>
                    </a:cubicBezTo>
                    <a:cubicBezTo>
                      <a:pt x="762" y="4564"/>
                      <a:pt x="1869" y="5421"/>
                      <a:pt x="1869" y="5421"/>
                    </a:cubicBezTo>
                    <a:cubicBezTo>
                      <a:pt x="1869" y="5421"/>
                      <a:pt x="0" y="6647"/>
                      <a:pt x="1084" y="7957"/>
                    </a:cubicBezTo>
                    <a:cubicBezTo>
                      <a:pt x="1564" y="8539"/>
                      <a:pt x="1915" y="8735"/>
                      <a:pt x="2169" y="8735"/>
                    </a:cubicBezTo>
                    <a:cubicBezTo>
                      <a:pt x="2482" y="8735"/>
                      <a:pt x="2648" y="8438"/>
                      <a:pt x="2727" y="8195"/>
                    </a:cubicBezTo>
                    <a:cubicBezTo>
                      <a:pt x="2814" y="7895"/>
                      <a:pt x="3027" y="7673"/>
                      <a:pt x="3460" y="7673"/>
                    </a:cubicBezTo>
                    <a:cubicBezTo>
                      <a:pt x="3679" y="7673"/>
                      <a:pt x="3954" y="7730"/>
                      <a:pt x="4298" y="7862"/>
                    </a:cubicBezTo>
                    <a:cubicBezTo>
                      <a:pt x="4298" y="7862"/>
                      <a:pt x="5110" y="8409"/>
                      <a:pt x="6114" y="8409"/>
                    </a:cubicBezTo>
                    <a:cubicBezTo>
                      <a:pt x="6691" y="8409"/>
                      <a:pt x="7331" y="8228"/>
                      <a:pt x="7918" y="7659"/>
                    </a:cubicBezTo>
                    <a:cubicBezTo>
                      <a:pt x="9632" y="6207"/>
                      <a:pt x="8465" y="4064"/>
                      <a:pt x="8465" y="4064"/>
                    </a:cubicBezTo>
                    <a:cubicBezTo>
                      <a:pt x="8168" y="3016"/>
                      <a:pt x="8477" y="2623"/>
                      <a:pt x="8942" y="2528"/>
                    </a:cubicBezTo>
                    <a:cubicBezTo>
                      <a:pt x="9406" y="2433"/>
                      <a:pt x="10061" y="2063"/>
                      <a:pt x="8870" y="873"/>
                    </a:cubicBezTo>
                    <a:cubicBezTo>
                      <a:pt x="8563" y="565"/>
                      <a:pt x="8243" y="451"/>
                      <a:pt x="7937" y="451"/>
                    </a:cubicBezTo>
                    <a:cubicBezTo>
                      <a:pt x="7046" y="451"/>
                      <a:pt x="6275" y="1420"/>
                      <a:pt x="6275" y="1420"/>
                    </a:cubicBezTo>
                    <a:cubicBezTo>
                      <a:pt x="6275" y="1420"/>
                      <a:pt x="5513" y="230"/>
                      <a:pt x="4894" y="27"/>
                    </a:cubicBezTo>
                    <a:cubicBezTo>
                      <a:pt x="4834" y="10"/>
                      <a:pt x="4775" y="1"/>
                      <a:pt x="4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3" name="Google Shape;7623;p27"/>
              <p:cNvSpPr/>
              <p:nvPr/>
            </p:nvSpPr>
            <p:spPr>
              <a:xfrm>
                <a:off x="2388375" y="2211425"/>
                <a:ext cx="234275" cy="22695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78" extrusionOk="0">
                    <a:moveTo>
                      <a:pt x="4299" y="332"/>
                    </a:moveTo>
                    <a:cubicBezTo>
                      <a:pt x="4330" y="332"/>
                      <a:pt x="4362" y="336"/>
                      <a:pt x="4394" y="345"/>
                    </a:cubicBezTo>
                    <a:cubicBezTo>
                      <a:pt x="4859" y="500"/>
                      <a:pt x="5490" y="1357"/>
                      <a:pt x="5692" y="1679"/>
                    </a:cubicBezTo>
                    <a:lnTo>
                      <a:pt x="5811" y="1869"/>
                    </a:lnTo>
                    <a:lnTo>
                      <a:pt x="5966" y="1691"/>
                    </a:lnTo>
                    <a:cubicBezTo>
                      <a:pt x="5966" y="1679"/>
                      <a:pt x="6668" y="833"/>
                      <a:pt x="7442" y="786"/>
                    </a:cubicBezTo>
                    <a:cubicBezTo>
                      <a:pt x="7456" y="785"/>
                      <a:pt x="7470" y="785"/>
                      <a:pt x="7484" y="785"/>
                    </a:cubicBezTo>
                    <a:cubicBezTo>
                      <a:pt x="7801" y="785"/>
                      <a:pt x="8095" y="915"/>
                      <a:pt x="8311" y="1155"/>
                    </a:cubicBezTo>
                    <a:cubicBezTo>
                      <a:pt x="8942" y="1786"/>
                      <a:pt x="8966" y="2107"/>
                      <a:pt x="8930" y="2238"/>
                    </a:cubicBezTo>
                    <a:cubicBezTo>
                      <a:pt x="8871" y="2429"/>
                      <a:pt x="8585" y="2512"/>
                      <a:pt x="8466" y="2536"/>
                    </a:cubicBezTo>
                    <a:cubicBezTo>
                      <a:pt x="8228" y="2572"/>
                      <a:pt x="8014" y="2715"/>
                      <a:pt x="7883" y="2917"/>
                    </a:cubicBezTo>
                    <a:cubicBezTo>
                      <a:pt x="7692" y="3227"/>
                      <a:pt x="7692" y="3667"/>
                      <a:pt x="7859" y="4286"/>
                    </a:cubicBezTo>
                    <a:lnTo>
                      <a:pt x="7883" y="4322"/>
                    </a:lnTo>
                    <a:cubicBezTo>
                      <a:pt x="7918" y="4405"/>
                      <a:pt x="8966" y="6358"/>
                      <a:pt x="7371" y="7703"/>
                    </a:cubicBezTo>
                    <a:cubicBezTo>
                      <a:pt x="6818" y="8243"/>
                      <a:pt x="6216" y="8415"/>
                      <a:pt x="5673" y="8415"/>
                    </a:cubicBezTo>
                    <a:cubicBezTo>
                      <a:pt x="4754" y="8415"/>
                      <a:pt x="4006" y="7924"/>
                      <a:pt x="3954" y="7894"/>
                    </a:cubicBezTo>
                    <a:lnTo>
                      <a:pt x="3930" y="7870"/>
                    </a:lnTo>
                    <a:cubicBezTo>
                      <a:pt x="3576" y="7736"/>
                      <a:pt x="3273" y="7669"/>
                      <a:pt x="3018" y="7669"/>
                    </a:cubicBezTo>
                    <a:cubicBezTo>
                      <a:pt x="2843" y="7669"/>
                      <a:pt x="2691" y="7700"/>
                      <a:pt x="2561" y="7763"/>
                    </a:cubicBezTo>
                    <a:cubicBezTo>
                      <a:pt x="2346" y="7870"/>
                      <a:pt x="2180" y="8072"/>
                      <a:pt x="2120" y="8311"/>
                    </a:cubicBezTo>
                    <a:cubicBezTo>
                      <a:pt x="2084" y="8430"/>
                      <a:pt x="1989" y="8703"/>
                      <a:pt x="1787" y="8739"/>
                    </a:cubicBezTo>
                    <a:cubicBezTo>
                      <a:pt x="1770" y="8742"/>
                      <a:pt x="1752" y="8744"/>
                      <a:pt x="1731" y="8744"/>
                    </a:cubicBezTo>
                    <a:cubicBezTo>
                      <a:pt x="1570" y="8744"/>
                      <a:pt x="1269" y="8636"/>
                      <a:pt x="763" y="8025"/>
                    </a:cubicBezTo>
                    <a:cubicBezTo>
                      <a:pt x="548" y="7787"/>
                      <a:pt x="441" y="7453"/>
                      <a:pt x="489" y="7132"/>
                    </a:cubicBezTo>
                    <a:cubicBezTo>
                      <a:pt x="596" y="6358"/>
                      <a:pt x="1513" y="5739"/>
                      <a:pt x="1525" y="5739"/>
                    </a:cubicBezTo>
                    <a:lnTo>
                      <a:pt x="1715" y="5620"/>
                    </a:lnTo>
                    <a:lnTo>
                      <a:pt x="1537" y="5465"/>
                    </a:lnTo>
                    <a:cubicBezTo>
                      <a:pt x="1239" y="5239"/>
                      <a:pt x="441" y="4536"/>
                      <a:pt x="334" y="4060"/>
                    </a:cubicBezTo>
                    <a:cubicBezTo>
                      <a:pt x="334" y="4024"/>
                      <a:pt x="322" y="4001"/>
                      <a:pt x="334" y="3977"/>
                    </a:cubicBezTo>
                    <a:cubicBezTo>
                      <a:pt x="334" y="3739"/>
                      <a:pt x="584" y="3441"/>
                      <a:pt x="1001" y="3143"/>
                    </a:cubicBezTo>
                    <a:cubicBezTo>
                      <a:pt x="1168" y="3024"/>
                      <a:pt x="1299" y="2953"/>
                      <a:pt x="1299" y="2953"/>
                    </a:cubicBezTo>
                    <a:lnTo>
                      <a:pt x="1453" y="2881"/>
                    </a:lnTo>
                    <a:lnTo>
                      <a:pt x="1370" y="2727"/>
                    </a:lnTo>
                    <a:cubicBezTo>
                      <a:pt x="608" y="1369"/>
                      <a:pt x="1156" y="929"/>
                      <a:pt x="1203" y="893"/>
                    </a:cubicBezTo>
                    <a:cubicBezTo>
                      <a:pt x="1315" y="791"/>
                      <a:pt x="1462" y="733"/>
                      <a:pt x="1613" y="733"/>
                    </a:cubicBezTo>
                    <a:cubicBezTo>
                      <a:pt x="1639" y="733"/>
                      <a:pt x="1665" y="735"/>
                      <a:pt x="1691" y="738"/>
                    </a:cubicBezTo>
                    <a:cubicBezTo>
                      <a:pt x="1977" y="738"/>
                      <a:pt x="2394" y="845"/>
                      <a:pt x="2977" y="1250"/>
                    </a:cubicBezTo>
                    <a:lnTo>
                      <a:pt x="3120" y="1345"/>
                    </a:lnTo>
                    <a:lnTo>
                      <a:pt x="3215" y="1203"/>
                    </a:lnTo>
                    <a:cubicBezTo>
                      <a:pt x="3215" y="1203"/>
                      <a:pt x="3251" y="1143"/>
                      <a:pt x="3323" y="1048"/>
                    </a:cubicBezTo>
                    <a:cubicBezTo>
                      <a:pt x="3454" y="893"/>
                      <a:pt x="3787" y="488"/>
                      <a:pt x="4120" y="369"/>
                    </a:cubicBezTo>
                    <a:lnTo>
                      <a:pt x="4156" y="357"/>
                    </a:lnTo>
                    <a:cubicBezTo>
                      <a:pt x="4200" y="343"/>
                      <a:pt x="4249" y="332"/>
                      <a:pt x="4299" y="332"/>
                    </a:cubicBezTo>
                    <a:close/>
                    <a:moveTo>
                      <a:pt x="4293" y="0"/>
                    </a:moveTo>
                    <a:cubicBezTo>
                      <a:pt x="4219" y="0"/>
                      <a:pt x="4144" y="12"/>
                      <a:pt x="4073" y="36"/>
                    </a:cubicBezTo>
                    <a:lnTo>
                      <a:pt x="4013" y="60"/>
                    </a:lnTo>
                    <a:cubicBezTo>
                      <a:pt x="3620" y="202"/>
                      <a:pt x="3251" y="619"/>
                      <a:pt x="3073" y="845"/>
                    </a:cubicBezTo>
                    <a:cubicBezTo>
                      <a:pt x="3061" y="857"/>
                      <a:pt x="3049" y="869"/>
                      <a:pt x="3049" y="881"/>
                    </a:cubicBezTo>
                    <a:cubicBezTo>
                      <a:pt x="2465" y="510"/>
                      <a:pt x="2017" y="398"/>
                      <a:pt x="1689" y="398"/>
                    </a:cubicBezTo>
                    <a:cubicBezTo>
                      <a:pt x="1228" y="398"/>
                      <a:pt x="1005" y="620"/>
                      <a:pt x="977" y="655"/>
                    </a:cubicBezTo>
                    <a:cubicBezTo>
                      <a:pt x="906" y="714"/>
                      <a:pt x="239" y="1274"/>
                      <a:pt x="1001" y="2750"/>
                    </a:cubicBezTo>
                    <a:cubicBezTo>
                      <a:pt x="953" y="2774"/>
                      <a:pt x="882" y="2822"/>
                      <a:pt x="822" y="2869"/>
                    </a:cubicBezTo>
                    <a:cubicBezTo>
                      <a:pt x="441" y="3119"/>
                      <a:pt x="1" y="3524"/>
                      <a:pt x="1" y="3977"/>
                    </a:cubicBezTo>
                    <a:cubicBezTo>
                      <a:pt x="1" y="4024"/>
                      <a:pt x="1" y="4072"/>
                      <a:pt x="13" y="4120"/>
                    </a:cubicBezTo>
                    <a:cubicBezTo>
                      <a:pt x="132" y="4655"/>
                      <a:pt x="834" y="5310"/>
                      <a:pt x="1168" y="5584"/>
                    </a:cubicBezTo>
                    <a:cubicBezTo>
                      <a:pt x="858" y="5834"/>
                      <a:pt x="263" y="6382"/>
                      <a:pt x="167" y="7072"/>
                    </a:cubicBezTo>
                    <a:cubicBezTo>
                      <a:pt x="108" y="7489"/>
                      <a:pt x="239" y="7918"/>
                      <a:pt x="513" y="8239"/>
                    </a:cubicBezTo>
                    <a:cubicBezTo>
                      <a:pt x="989" y="8799"/>
                      <a:pt x="1382" y="9073"/>
                      <a:pt x="1739" y="9073"/>
                    </a:cubicBezTo>
                    <a:cubicBezTo>
                      <a:pt x="1751" y="9077"/>
                      <a:pt x="1764" y="9078"/>
                      <a:pt x="1778" y="9078"/>
                    </a:cubicBezTo>
                    <a:cubicBezTo>
                      <a:pt x="1807" y="9078"/>
                      <a:pt x="1838" y="9073"/>
                      <a:pt x="1870" y="9073"/>
                    </a:cubicBezTo>
                    <a:cubicBezTo>
                      <a:pt x="2144" y="9013"/>
                      <a:pt x="2346" y="8787"/>
                      <a:pt x="2465" y="8418"/>
                    </a:cubicBezTo>
                    <a:cubicBezTo>
                      <a:pt x="2489" y="8263"/>
                      <a:pt x="2584" y="8144"/>
                      <a:pt x="2727" y="8072"/>
                    </a:cubicBezTo>
                    <a:cubicBezTo>
                      <a:pt x="2812" y="8032"/>
                      <a:pt x="2917" y="8012"/>
                      <a:pt x="3040" y="8012"/>
                    </a:cubicBezTo>
                    <a:cubicBezTo>
                      <a:pt x="3245" y="8012"/>
                      <a:pt x="3501" y="8068"/>
                      <a:pt x="3799" y="8180"/>
                    </a:cubicBezTo>
                    <a:cubicBezTo>
                      <a:pt x="3931" y="8260"/>
                      <a:pt x="4737" y="8745"/>
                      <a:pt x="5709" y="8745"/>
                    </a:cubicBezTo>
                    <a:cubicBezTo>
                      <a:pt x="6319" y="8745"/>
                      <a:pt x="6994" y="8555"/>
                      <a:pt x="7609" y="7953"/>
                    </a:cubicBezTo>
                    <a:cubicBezTo>
                      <a:pt x="9311" y="6513"/>
                      <a:pt x="8311" y="4405"/>
                      <a:pt x="8192" y="4179"/>
                    </a:cubicBezTo>
                    <a:cubicBezTo>
                      <a:pt x="8061" y="3691"/>
                      <a:pt x="8049" y="3310"/>
                      <a:pt x="8180" y="3096"/>
                    </a:cubicBezTo>
                    <a:cubicBezTo>
                      <a:pt x="8264" y="2977"/>
                      <a:pt x="8395" y="2881"/>
                      <a:pt x="8549" y="2869"/>
                    </a:cubicBezTo>
                    <a:cubicBezTo>
                      <a:pt x="8930" y="2786"/>
                      <a:pt x="9180" y="2608"/>
                      <a:pt x="9264" y="2334"/>
                    </a:cubicBezTo>
                    <a:cubicBezTo>
                      <a:pt x="9371" y="1965"/>
                      <a:pt x="9145" y="1500"/>
                      <a:pt x="8561" y="929"/>
                    </a:cubicBezTo>
                    <a:cubicBezTo>
                      <a:pt x="8294" y="627"/>
                      <a:pt x="7911" y="462"/>
                      <a:pt x="7521" y="462"/>
                    </a:cubicBezTo>
                    <a:cubicBezTo>
                      <a:pt x="7495" y="462"/>
                      <a:pt x="7468" y="463"/>
                      <a:pt x="7442" y="464"/>
                    </a:cubicBezTo>
                    <a:cubicBezTo>
                      <a:pt x="6740" y="500"/>
                      <a:pt x="6132" y="1036"/>
                      <a:pt x="5871" y="1322"/>
                    </a:cubicBezTo>
                    <a:cubicBezTo>
                      <a:pt x="5621" y="964"/>
                      <a:pt x="5049" y="202"/>
                      <a:pt x="4513" y="36"/>
                    </a:cubicBezTo>
                    <a:cubicBezTo>
                      <a:pt x="4442" y="12"/>
                      <a:pt x="4367" y="0"/>
                      <a:pt x="42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4" name="Google Shape;7624;p27"/>
              <p:cNvSpPr/>
              <p:nvPr/>
            </p:nvSpPr>
            <p:spPr>
              <a:xfrm>
                <a:off x="2633050" y="1802250"/>
                <a:ext cx="262850" cy="2487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0" extrusionOk="0">
                    <a:moveTo>
                      <a:pt x="4184" y="324"/>
                    </a:moveTo>
                    <a:cubicBezTo>
                      <a:pt x="5338" y="324"/>
                      <a:pt x="6550" y="913"/>
                      <a:pt x="7704" y="2068"/>
                    </a:cubicBezTo>
                    <a:cubicBezTo>
                      <a:pt x="9323" y="3699"/>
                      <a:pt x="10145" y="5854"/>
                      <a:pt x="10145" y="8497"/>
                    </a:cubicBezTo>
                    <a:cubicBezTo>
                      <a:pt x="9871" y="8688"/>
                      <a:pt x="9609" y="8914"/>
                      <a:pt x="9383" y="9164"/>
                    </a:cubicBezTo>
                    <a:cubicBezTo>
                      <a:pt x="9026" y="7497"/>
                      <a:pt x="8287" y="5342"/>
                      <a:pt x="6752" y="3877"/>
                    </a:cubicBezTo>
                    <a:cubicBezTo>
                      <a:pt x="6216" y="3377"/>
                      <a:pt x="5692" y="3127"/>
                      <a:pt x="5180" y="3127"/>
                    </a:cubicBezTo>
                    <a:cubicBezTo>
                      <a:pt x="5049" y="3127"/>
                      <a:pt x="4918" y="3139"/>
                      <a:pt x="4787" y="3175"/>
                    </a:cubicBezTo>
                    <a:lnTo>
                      <a:pt x="4620" y="3223"/>
                    </a:lnTo>
                    <a:lnTo>
                      <a:pt x="4668" y="3377"/>
                    </a:lnTo>
                    <a:cubicBezTo>
                      <a:pt x="4847" y="4104"/>
                      <a:pt x="4632" y="4866"/>
                      <a:pt x="4096" y="5390"/>
                    </a:cubicBezTo>
                    <a:cubicBezTo>
                      <a:pt x="3669" y="5821"/>
                      <a:pt x="3137" y="6016"/>
                      <a:pt x="2614" y="6016"/>
                    </a:cubicBezTo>
                    <a:cubicBezTo>
                      <a:pt x="1564" y="6016"/>
                      <a:pt x="548" y="5232"/>
                      <a:pt x="477" y="4008"/>
                    </a:cubicBezTo>
                    <a:lnTo>
                      <a:pt x="465" y="3866"/>
                    </a:lnTo>
                    <a:cubicBezTo>
                      <a:pt x="429" y="2865"/>
                      <a:pt x="1334" y="1353"/>
                      <a:pt x="2692" y="675"/>
                    </a:cubicBezTo>
                    <a:cubicBezTo>
                      <a:pt x="3171" y="440"/>
                      <a:pt x="3672" y="324"/>
                      <a:pt x="4184" y="324"/>
                    </a:cubicBezTo>
                    <a:close/>
                    <a:moveTo>
                      <a:pt x="4207" y="0"/>
                    </a:moveTo>
                    <a:cubicBezTo>
                      <a:pt x="3515" y="0"/>
                      <a:pt x="2948" y="192"/>
                      <a:pt x="2549" y="389"/>
                    </a:cubicBezTo>
                    <a:cubicBezTo>
                      <a:pt x="953" y="1175"/>
                      <a:pt x="1" y="2949"/>
                      <a:pt x="155" y="4056"/>
                    </a:cubicBezTo>
                    <a:lnTo>
                      <a:pt x="167" y="4199"/>
                    </a:lnTo>
                    <a:cubicBezTo>
                      <a:pt x="340" y="5420"/>
                      <a:pt x="1387" y="6298"/>
                      <a:pt x="2585" y="6298"/>
                    </a:cubicBezTo>
                    <a:cubicBezTo>
                      <a:pt x="2706" y="6298"/>
                      <a:pt x="2829" y="6289"/>
                      <a:pt x="2953" y="6271"/>
                    </a:cubicBezTo>
                    <a:cubicBezTo>
                      <a:pt x="4299" y="6080"/>
                      <a:pt x="5228" y="4818"/>
                      <a:pt x="5013" y="3473"/>
                    </a:cubicBezTo>
                    <a:cubicBezTo>
                      <a:pt x="5066" y="3466"/>
                      <a:pt x="5119" y="3463"/>
                      <a:pt x="5172" y="3463"/>
                    </a:cubicBezTo>
                    <a:cubicBezTo>
                      <a:pt x="5610" y="3463"/>
                      <a:pt x="6058" y="3682"/>
                      <a:pt x="6525" y="4127"/>
                    </a:cubicBezTo>
                    <a:cubicBezTo>
                      <a:pt x="8097" y="5628"/>
                      <a:pt x="8811" y="7914"/>
                      <a:pt x="9121" y="9580"/>
                    </a:cubicBezTo>
                    <a:lnTo>
                      <a:pt x="9192" y="9950"/>
                    </a:lnTo>
                    <a:lnTo>
                      <a:pt x="9430" y="9652"/>
                    </a:lnTo>
                    <a:cubicBezTo>
                      <a:pt x="9704" y="9295"/>
                      <a:pt x="10038" y="8985"/>
                      <a:pt x="10419" y="8735"/>
                    </a:cubicBezTo>
                    <a:lnTo>
                      <a:pt x="10490" y="8688"/>
                    </a:lnTo>
                    <a:lnTo>
                      <a:pt x="10490" y="8592"/>
                    </a:lnTo>
                    <a:cubicBezTo>
                      <a:pt x="10514" y="5818"/>
                      <a:pt x="9657" y="3556"/>
                      <a:pt x="7942" y="1841"/>
                    </a:cubicBezTo>
                    <a:cubicBezTo>
                      <a:pt x="6517" y="416"/>
                      <a:pt x="5226" y="0"/>
                      <a:pt x="42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5" name="Google Shape;7625;p27"/>
              <p:cNvSpPr/>
              <p:nvPr/>
            </p:nvSpPr>
            <p:spPr>
              <a:xfrm>
                <a:off x="3046200" y="2202175"/>
                <a:ext cx="262850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60" extrusionOk="0">
                    <a:moveTo>
                      <a:pt x="1465" y="334"/>
                    </a:moveTo>
                    <a:cubicBezTo>
                      <a:pt x="4108" y="334"/>
                      <a:pt x="6263" y="1156"/>
                      <a:pt x="7883" y="2775"/>
                    </a:cubicBezTo>
                    <a:cubicBezTo>
                      <a:pt x="9561" y="4454"/>
                      <a:pt x="10049" y="6228"/>
                      <a:pt x="9287" y="7788"/>
                    </a:cubicBezTo>
                    <a:cubicBezTo>
                      <a:pt x="8622" y="9131"/>
                      <a:pt x="7154" y="10027"/>
                      <a:pt x="6154" y="10027"/>
                    </a:cubicBezTo>
                    <a:cubicBezTo>
                      <a:pt x="6135" y="10027"/>
                      <a:pt x="6116" y="10027"/>
                      <a:pt x="6097" y="10026"/>
                    </a:cubicBezTo>
                    <a:lnTo>
                      <a:pt x="5954" y="9990"/>
                    </a:lnTo>
                    <a:cubicBezTo>
                      <a:pt x="4704" y="9931"/>
                      <a:pt x="3775" y="8800"/>
                      <a:pt x="3965" y="7561"/>
                    </a:cubicBezTo>
                    <a:cubicBezTo>
                      <a:pt x="4128" y="6502"/>
                      <a:pt x="5040" y="5757"/>
                      <a:pt x="6060" y="5757"/>
                    </a:cubicBezTo>
                    <a:cubicBezTo>
                      <a:pt x="6233" y="5757"/>
                      <a:pt x="6409" y="5778"/>
                      <a:pt x="6585" y="5823"/>
                    </a:cubicBezTo>
                    <a:lnTo>
                      <a:pt x="6751" y="5871"/>
                    </a:lnTo>
                    <a:lnTo>
                      <a:pt x="6787" y="5704"/>
                    </a:lnTo>
                    <a:cubicBezTo>
                      <a:pt x="6954" y="5073"/>
                      <a:pt x="6716" y="4394"/>
                      <a:pt x="6085" y="3728"/>
                    </a:cubicBezTo>
                    <a:cubicBezTo>
                      <a:pt x="4620" y="2192"/>
                      <a:pt x="2465" y="1454"/>
                      <a:pt x="798" y="1108"/>
                    </a:cubicBezTo>
                    <a:cubicBezTo>
                      <a:pt x="1048" y="882"/>
                      <a:pt x="1275" y="620"/>
                      <a:pt x="1465" y="334"/>
                    </a:cubicBezTo>
                    <a:close/>
                    <a:moveTo>
                      <a:pt x="1470" y="0"/>
                    </a:moveTo>
                    <a:cubicBezTo>
                      <a:pt x="1432" y="0"/>
                      <a:pt x="1395" y="1"/>
                      <a:pt x="1358" y="1"/>
                    </a:cubicBezTo>
                    <a:lnTo>
                      <a:pt x="1275" y="1"/>
                    </a:lnTo>
                    <a:lnTo>
                      <a:pt x="1215" y="84"/>
                    </a:lnTo>
                    <a:cubicBezTo>
                      <a:pt x="977" y="465"/>
                      <a:pt x="667" y="799"/>
                      <a:pt x="298" y="1073"/>
                    </a:cubicBezTo>
                    <a:lnTo>
                      <a:pt x="1" y="1299"/>
                    </a:lnTo>
                    <a:lnTo>
                      <a:pt x="370" y="1370"/>
                    </a:lnTo>
                    <a:cubicBezTo>
                      <a:pt x="2037" y="1680"/>
                      <a:pt x="4334" y="2394"/>
                      <a:pt x="5823" y="3966"/>
                    </a:cubicBezTo>
                    <a:cubicBezTo>
                      <a:pt x="6323" y="4490"/>
                      <a:pt x="6537" y="4990"/>
                      <a:pt x="6478" y="5466"/>
                    </a:cubicBezTo>
                    <a:cubicBezTo>
                      <a:pt x="6341" y="5443"/>
                      <a:pt x="6206" y="5432"/>
                      <a:pt x="6073" y="5432"/>
                    </a:cubicBezTo>
                    <a:cubicBezTo>
                      <a:pt x="4885" y="5432"/>
                      <a:pt x="3838" y="6306"/>
                      <a:pt x="3656" y="7526"/>
                    </a:cubicBezTo>
                    <a:cubicBezTo>
                      <a:pt x="3453" y="8883"/>
                      <a:pt x="4406" y="10145"/>
                      <a:pt x="5763" y="10324"/>
                    </a:cubicBezTo>
                    <a:lnTo>
                      <a:pt x="5918" y="10347"/>
                    </a:lnTo>
                    <a:cubicBezTo>
                      <a:pt x="5989" y="10359"/>
                      <a:pt x="6073" y="10359"/>
                      <a:pt x="6144" y="10359"/>
                    </a:cubicBezTo>
                    <a:cubicBezTo>
                      <a:pt x="7251" y="10359"/>
                      <a:pt x="8847" y="9431"/>
                      <a:pt x="9573" y="7942"/>
                    </a:cubicBezTo>
                    <a:cubicBezTo>
                      <a:pt x="10061" y="6954"/>
                      <a:pt x="10514" y="4954"/>
                      <a:pt x="8109" y="2549"/>
                    </a:cubicBezTo>
                    <a:cubicBezTo>
                      <a:pt x="6429" y="858"/>
                      <a:pt x="4182" y="0"/>
                      <a:pt x="1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6" name="Google Shape;7626;p27"/>
              <p:cNvSpPr/>
              <p:nvPr/>
            </p:nvSpPr>
            <p:spPr>
              <a:xfrm>
                <a:off x="2786950" y="2214975"/>
                <a:ext cx="12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73" extrusionOk="0">
                    <a:moveTo>
                      <a:pt x="36" y="1"/>
                    </a:moveTo>
                    <a:cubicBezTo>
                      <a:pt x="24" y="13"/>
                      <a:pt x="12" y="37"/>
                      <a:pt x="0" y="60"/>
                    </a:cubicBezTo>
                    <a:lnTo>
                      <a:pt x="48" y="72"/>
                    </a:lnTo>
                    <a:cubicBezTo>
                      <a:pt x="36" y="49"/>
                      <a:pt x="36" y="25"/>
                      <a:pt x="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7" name="Google Shape;7627;p27"/>
              <p:cNvSpPr/>
              <p:nvPr/>
            </p:nvSpPr>
            <p:spPr>
              <a:xfrm>
                <a:off x="2781875" y="2203075"/>
                <a:ext cx="11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775" extrusionOk="0">
                    <a:moveTo>
                      <a:pt x="298" y="1"/>
                    </a:moveTo>
                    <a:lnTo>
                      <a:pt x="72" y="429"/>
                    </a:lnTo>
                    <a:lnTo>
                      <a:pt x="1" y="644"/>
                    </a:lnTo>
                    <a:lnTo>
                      <a:pt x="453" y="775"/>
                    </a:lnTo>
                    <a:lnTo>
                      <a:pt x="453" y="775"/>
                    </a:lnTo>
                    <a:lnTo>
                      <a:pt x="418" y="501"/>
                    </a:lnTo>
                    <a:cubicBezTo>
                      <a:pt x="406" y="489"/>
                      <a:pt x="406" y="465"/>
                      <a:pt x="406" y="441"/>
                    </a:cubicBez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8" name="Google Shape;7628;p27"/>
              <p:cNvSpPr/>
              <p:nvPr/>
            </p:nvSpPr>
            <p:spPr>
              <a:xfrm>
                <a:off x="2750625" y="2003050"/>
                <a:ext cx="362275" cy="343525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13741" extrusionOk="0">
                    <a:moveTo>
                      <a:pt x="7073" y="1"/>
                    </a:moveTo>
                    <a:lnTo>
                      <a:pt x="7073" y="1"/>
                    </a:lnTo>
                    <a:cubicBezTo>
                      <a:pt x="6561" y="84"/>
                      <a:pt x="6061" y="275"/>
                      <a:pt x="5632" y="560"/>
                    </a:cubicBezTo>
                    <a:cubicBezTo>
                      <a:pt x="5228" y="822"/>
                      <a:pt x="4870" y="1144"/>
                      <a:pt x="4585" y="1525"/>
                    </a:cubicBezTo>
                    <a:cubicBezTo>
                      <a:pt x="4120" y="2144"/>
                      <a:pt x="3823" y="2870"/>
                      <a:pt x="3715" y="3632"/>
                    </a:cubicBezTo>
                    <a:cubicBezTo>
                      <a:pt x="3668" y="2418"/>
                      <a:pt x="3227" y="834"/>
                      <a:pt x="1310" y="786"/>
                    </a:cubicBezTo>
                    <a:cubicBezTo>
                      <a:pt x="1310" y="786"/>
                      <a:pt x="1" y="906"/>
                      <a:pt x="1" y="2084"/>
                    </a:cubicBezTo>
                    <a:cubicBezTo>
                      <a:pt x="1" y="3275"/>
                      <a:pt x="1822" y="3192"/>
                      <a:pt x="1977" y="4537"/>
                    </a:cubicBezTo>
                    <a:cubicBezTo>
                      <a:pt x="2013" y="4870"/>
                      <a:pt x="2084" y="5275"/>
                      <a:pt x="2096" y="5739"/>
                    </a:cubicBezTo>
                    <a:cubicBezTo>
                      <a:pt x="2239" y="5894"/>
                      <a:pt x="2346" y="6085"/>
                      <a:pt x="2430" y="6287"/>
                    </a:cubicBezTo>
                    <a:cubicBezTo>
                      <a:pt x="2894" y="7394"/>
                      <a:pt x="2691" y="8466"/>
                      <a:pt x="2370" y="9288"/>
                    </a:cubicBezTo>
                    <a:cubicBezTo>
                      <a:pt x="2441" y="9383"/>
                      <a:pt x="2489" y="9454"/>
                      <a:pt x="2489" y="9454"/>
                    </a:cubicBezTo>
                    <a:cubicBezTo>
                      <a:pt x="3110" y="9026"/>
                      <a:pt x="3567" y="8904"/>
                      <a:pt x="3886" y="8904"/>
                    </a:cubicBezTo>
                    <a:cubicBezTo>
                      <a:pt x="4278" y="8904"/>
                      <a:pt x="4463" y="9088"/>
                      <a:pt x="4489" y="9121"/>
                    </a:cubicBezTo>
                    <a:cubicBezTo>
                      <a:pt x="4537" y="9180"/>
                      <a:pt x="5168" y="9680"/>
                      <a:pt x="4346" y="11145"/>
                    </a:cubicBezTo>
                    <a:cubicBezTo>
                      <a:pt x="4346" y="11145"/>
                      <a:pt x="4489" y="11216"/>
                      <a:pt x="4656" y="11335"/>
                    </a:cubicBezTo>
                    <a:cubicBezTo>
                      <a:pt x="5095" y="11185"/>
                      <a:pt x="5599" y="11074"/>
                      <a:pt x="6134" y="11074"/>
                    </a:cubicBezTo>
                    <a:cubicBezTo>
                      <a:pt x="6571" y="11074"/>
                      <a:pt x="7029" y="11148"/>
                      <a:pt x="7490" y="11335"/>
                    </a:cubicBezTo>
                    <a:cubicBezTo>
                      <a:pt x="7668" y="11419"/>
                      <a:pt x="7847" y="11526"/>
                      <a:pt x="8014" y="11657"/>
                    </a:cubicBezTo>
                    <a:cubicBezTo>
                      <a:pt x="8466" y="11669"/>
                      <a:pt x="8883" y="11728"/>
                      <a:pt x="9216" y="11776"/>
                    </a:cubicBezTo>
                    <a:cubicBezTo>
                      <a:pt x="10550" y="11931"/>
                      <a:pt x="10478" y="13740"/>
                      <a:pt x="11657" y="13740"/>
                    </a:cubicBezTo>
                    <a:cubicBezTo>
                      <a:pt x="12848" y="13740"/>
                      <a:pt x="12955" y="12443"/>
                      <a:pt x="12955" y="12443"/>
                    </a:cubicBezTo>
                    <a:cubicBezTo>
                      <a:pt x="12907" y="10526"/>
                      <a:pt x="11335" y="10085"/>
                      <a:pt x="10109" y="10038"/>
                    </a:cubicBezTo>
                    <a:cubicBezTo>
                      <a:pt x="10883" y="9930"/>
                      <a:pt x="11609" y="9621"/>
                      <a:pt x="12228" y="9168"/>
                    </a:cubicBezTo>
                    <a:cubicBezTo>
                      <a:pt x="12609" y="8883"/>
                      <a:pt x="12931" y="8537"/>
                      <a:pt x="13193" y="8133"/>
                    </a:cubicBezTo>
                    <a:cubicBezTo>
                      <a:pt x="13479" y="7692"/>
                      <a:pt x="13669" y="7204"/>
                      <a:pt x="13752" y="6692"/>
                    </a:cubicBezTo>
                    <a:cubicBezTo>
                      <a:pt x="13517" y="6556"/>
                      <a:pt x="13245" y="6500"/>
                      <a:pt x="12957" y="6500"/>
                    </a:cubicBezTo>
                    <a:cubicBezTo>
                      <a:pt x="11661" y="6500"/>
                      <a:pt x="10050" y="7633"/>
                      <a:pt x="10050" y="7633"/>
                    </a:cubicBezTo>
                    <a:cubicBezTo>
                      <a:pt x="14491" y="4251"/>
                      <a:pt x="12574" y="1537"/>
                      <a:pt x="12431" y="1334"/>
                    </a:cubicBezTo>
                    <a:cubicBezTo>
                      <a:pt x="12419" y="1334"/>
                      <a:pt x="12419" y="1334"/>
                      <a:pt x="12431" y="1322"/>
                    </a:cubicBezTo>
                    <a:cubicBezTo>
                      <a:pt x="12335" y="1255"/>
                      <a:pt x="11678" y="791"/>
                      <a:pt x="10654" y="791"/>
                    </a:cubicBezTo>
                    <a:cubicBezTo>
                      <a:pt x="9513" y="791"/>
                      <a:pt x="7915" y="1368"/>
                      <a:pt x="6132" y="3715"/>
                    </a:cubicBezTo>
                    <a:cubicBezTo>
                      <a:pt x="6132" y="3715"/>
                      <a:pt x="7823" y="1298"/>
                      <a:pt x="7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9" name="Google Shape;7629;p27"/>
              <p:cNvSpPr/>
              <p:nvPr/>
            </p:nvSpPr>
            <p:spPr>
              <a:xfrm>
                <a:off x="2746450" y="1998300"/>
                <a:ext cx="358125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110" extrusionOk="0">
                    <a:moveTo>
                      <a:pt x="7133" y="369"/>
                    </a:moveTo>
                    <a:lnTo>
                      <a:pt x="7133" y="369"/>
                    </a:lnTo>
                    <a:cubicBezTo>
                      <a:pt x="7681" y="1584"/>
                      <a:pt x="6168" y="3774"/>
                      <a:pt x="6145" y="3798"/>
                    </a:cubicBezTo>
                    <a:lnTo>
                      <a:pt x="6418" y="4001"/>
                    </a:lnTo>
                    <a:cubicBezTo>
                      <a:pt x="8163" y="1705"/>
                      <a:pt x="9703" y="1140"/>
                      <a:pt x="10797" y="1140"/>
                    </a:cubicBezTo>
                    <a:cubicBezTo>
                      <a:pt x="11712" y="1140"/>
                      <a:pt x="12315" y="1535"/>
                      <a:pt x="12467" y="1643"/>
                    </a:cubicBezTo>
                    <a:cubicBezTo>
                      <a:pt x="12717" y="1977"/>
                      <a:pt x="14324" y="4489"/>
                      <a:pt x="10121" y="7692"/>
                    </a:cubicBezTo>
                    <a:lnTo>
                      <a:pt x="10312" y="7965"/>
                    </a:lnTo>
                    <a:cubicBezTo>
                      <a:pt x="10332" y="7955"/>
                      <a:pt x="11901" y="6858"/>
                      <a:pt x="13125" y="6858"/>
                    </a:cubicBezTo>
                    <a:cubicBezTo>
                      <a:pt x="13345" y="6858"/>
                      <a:pt x="13554" y="6894"/>
                      <a:pt x="13741" y="6977"/>
                    </a:cubicBezTo>
                    <a:cubicBezTo>
                      <a:pt x="13646" y="7430"/>
                      <a:pt x="13467" y="7858"/>
                      <a:pt x="13217" y="8239"/>
                    </a:cubicBezTo>
                    <a:cubicBezTo>
                      <a:pt x="12979" y="8620"/>
                      <a:pt x="12669" y="8954"/>
                      <a:pt x="12300" y="9228"/>
                    </a:cubicBezTo>
                    <a:cubicBezTo>
                      <a:pt x="11693" y="9668"/>
                      <a:pt x="10990" y="9954"/>
                      <a:pt x="10252" y="10073"/>
                    </a:cubicBezTo>
                    <a:lnTo>
                      <a:pt x="8657" y="10347"/>
                    </a:lnTo>
                    <a:lnTo>
                      <a:pt x="10276" y="10394"/>
                    </a:lnTo>
                    <a:cubicBezTo>
                      <a:pt x="11479" y="10442"/>
                      <a:pt x="12919" y="10871"/>
                      <a:pt x="12967" y="12621"/>
                    </a:cubicBezTo>
                    <a:cubicBezTo>
                      <a:pt x="12967" y="12668"/>
                      <a:pt x="12848" y="13764"/>
                      <a:pt x="11836" y="13764"/>
                    </a:cubicBezTo>
                    <a:cubicBezTo>
                      <a:pt x="11348" y="13764"/>
                      <a:pt x="11098" y="13383"/>
                      <a:pt x="10824" y="12942"/>
                    </a:cubicBezTo>
                    <a:cubicBezTo>
                      <a:pt x="10514" y="12442"/>
                      <a:pt x="10169" y="11883"/>
                      <a:pt x="9407" y="11799"/>
                    </a:cubicBezTo>
                    <a:lnTo>
                      <a:pt x="9193" y="11775"/>
                    </a:lnTo>
                    <a:cubicBezTo>
                      <a:pt x="8907" y="11740"/>
                      <a:pt x="8597" y="11692"/>
                      <a:pt x="8240" y="11680"/>
                    </a:cubicBezTo>
                    <a:cubicBezTo>
                      <a:pt x="8085" y="11561"/>
                      <a:pt x="7907" y="11454"/>
                      <a:pt x="7716" y="11371"/>
                    </a:cubicBezTo>
                    <a:cubicBezTo>
                      <a:pt x="7261" y="11180"/>
                      <a:pt x="6784" y="11085"/>
                      <a:pt x="6287" y="11085"/>
                    </a:cubicBezTo>
                    <a:cubicBezTo>
                      <a:pt x="5823" y="11085"/>
                      <a:pt x="5342" y="11168"/>
                      <a:pt x="4847" y="11335"/>
                    </a:cubicBezTo>
                    <a:lnTo>
                      <a:pt x="4740" y="11275"/>
                    </a:lnTo>
                    <a:cubicBezTo>
                      <a:pt x="5502" y="9787"/>
                      <a:pt x="4835" y="9239"/>
                      <a:pt x="4775" y="9192"/>
                    </a:cubicBezTo>
                    <a:cubicBezTo>
                      <a:pt x="4740" y="9149"/>
                      <a:pt x="4515" y="8922"/>
                      <a:pt x="4051" y="8922"/>
                    </a:cubicBezTo>
                    <a:cubicBezTo>
                      <a:pt x="3734" y="8922"/>
                      <a:pt x="3307" y="9028"/>
                      <a:pt x="2751" y="9370"/>
                    </a:cubicBezTo>
                    <a:cubicBezTo>
                      <a:pt x="3132" y="8323"/>
                      <a:pt x="3132" y="7323"/>
                      <a:pt x="2751" y="6406"/>
                    </a:cubicBezTo>
                    <a:cubicBezTo>
                      <a:pt x="2668" y="6203"/>
                      <a:pt x="2561" y="6025"/>
                      <a:pt x="2430" y="5858"/>
                    </a:cubicBezTo>
                    <a:cubicBezTo>
                      <a:pt x="2406" y="5513"/>
                      <a:pt x="2370" y="5203"/>
                      <a:pt x="2335" y="4917"/>
                    </a:cubicBezTo>
                    <a:lnTo>
                      <a:pt x="2311" y="4703"/>
                    </a:lnTo>
                    <a:cubicBezTo>
                      <a:pt x="2216" y="3941"/>
                      <a:pt x="1668" y="3596"/>
                      <a:pt x="1168" y="3286"/>
                    </a:cubicBezTo>
                    <a:cubicBezTo>
                      <a:pt x="727" y="3012"/>
                      <a:pt x="334" y="2762"/>
                      <a:pt x="334" y="2274"/>
                    </a:cubicBezTo>
                    <a:cubicBezTo>
                      <a:pt x="334" y="1262"/>
                      <a:pt x="1442" y="1143"/>
                      <a:pt x="1465" y="1143"/>
                    </a:cubicBezTo>
                    <a:cubicBezTo>
                      <a:pt x="3239" y="1191"/>
                      <a:pt x="3668" y="2631"/>
                      <a:pt x="3716" y="3834"/>
                    </a:cubicBezTo>
                    <a:lnTo>
                      <a:pt x="3775" y="5441"/>
                    </a:lnTo>
                    <a:lnTo>
                      <a:pt x="4049" y="3858"/>
                    </a:lnTo>
                    <a:cubicBezTo>
                      <a:pt x="4156" y="3108"/>
                      <a:pt x="4442" y="2405"/>
                      <a:pt x="4883" y="1810"/>
                    </a:cubicBezTo>
                    <a:cubicBezTo>
                      <a:pt x="5156" y="1441"/>
                      <a:pt x="5490" y="1131"/>
                      <a:pt x="5871" y="893"/>
                    </a:cubicBezTo>
                    <a:cubicBezTo>
                      <a:pt x="6264" y="643"/>
                      <a:pt x="6692" y="465"/>
                      <a:pt x="7133" y="369"/>
                    </a:cubicBezTo>
                    <a:close/>
                    <a:moveTo>
                      <a:pt x="7311" y="0"/>
                    </a:moveTo>
                    <a:lnTo>
                      <a:pt x="7204" y="12"/>
                    </a:lnTo>
                    <a:cubicBezTo>
                      <a:pt x="6668" y="107"/>
                      <a:pt x="6145" y="310"/>
                      <a:pt x="5680" y="607"/>
                    </a:cubicBezTo>
                    <a:cubicBezTo>
                      <a:pt x="5275" y="869"/>
                      <a:pt x="4906" y="1215"/>
                      <a:pt x="4609" y="1608"/>
                    </a:cubicBezTo>
                    <a:cubicBezTo>
                      <a:pt x="4311" y="2000"/>
                      <a:pt x="4085" y="2441"/>
                      <a:pt x="3930" y="2905"/>
                    </a:cubicBezTo>
                    <a:cubicBezTo>
                      <a:pt x="3632" y="1572"/>
                      <a:pt x="2775" y="834"/>
                      <a:pt x="1454" y="810"/>
                    </a:cubicBezTo>
                    <a:cubicBezTo>
                      <a:pt x="953" y="857"/>
                      <a:pt x="1" y="1215"/>
                      <a:pt x="1" y="2274"/>
                    </a:cubicBezTo>
                    <a:cubicBezTo>
                      <a:pt x="1" y="2953"/>
                      <a:pt x="513" y="3274"/>
                      <a:pt x="989" y="3572"/>
                    </a:cubicBezTo>
                    <a:cubicBezTo>
                      <a:pt x="1454" y="3858"/>
                      <a:pt x="1894" y="4144"/>
                      <a:pt x="1966" y="4739"/>
                    </a:cubicBezTo>
                    <a:lnTo>
                      <a:pt x="2001" y="4965"/>
                    </a:lnTo>
                    <a:cubicBezTo>
                      <a:pt x="2037" y="5251"/>
                      <a:pt x="2073" y="5572"/>
                      <a:pt x="2085" y="5929"/>
                    </a:cubicBezTo>
                    <a:lnTo>
                      <a:pt x="2085" y="5989"/>
                    </a:lnTo>
                    <a:lnTo>
                      <a:pt x="2120" y="6025"/>
                    </a:lnTo>
                    <a:cubicBezTo>
                      <a:pt x="2251" y="6180"/>
                      <a:pt x="2358" y="6346"/>
                      <a:pt x="2430" y="6537"/>
                    </a:cubicBezTo>
                    <a:cubicBezTo>
                      <a:pt x="2799" y="7418"/>
                      <a:pt x="2775" y="8382"/>
                      <a:pt x="2370" y="9418"/>
                    </a:cubicBezTo>
                    <a:lnTo>
                      <a:pt x="2335" y="9501"/>
                    </a:lnTo>
                    <a:lnTo>
                      <a:pt x="2394" y="9573"/>
                    </a:lnTo>
                    <a:cubicBezTo>
                      <a:pt x="2466" y="9656"/>
                      <a:pt x="2501" y="9728"/>
                      <a:pt x="2501" y="9728"/>
                    </a:cubicBezTo>
                    <a:lnTo>
                      <a:pt x="2597" y="9870"/>
                    </a:lnTo>
                    <a:lnTo>
                      <a:pt x="2739" y="9775"/>
                    </a:lnTo>
                    <a:cubicBezTo>
                      <a:pt x="3329" y="9371"/>
                      <a:pt x="3748" y="9258"/>
                      <a:pt x="4034" y="9258"/>
                    </a:cubicBezTo>
                    <a:cubicBezTo>
                      <a:pt x="4372" y="9258"/>
                      <a:pt x="4523" y="9416"/>
                      <a:pt x="4549" y="9442"/>
                    </a:cubicBezTo>
                    <a:cubicBezTo>
                      <a:pt x="4573" y="9454"/>
                      <a:pt x="5121" y="9882"/>
                      <a:pt x="4359" y="11252"/>
                    </a:cubicBezTo>
                    <a:lnTo>
                      <a:pt x="4287" y="11394"/>
                    </a:lnTo>
                    <a:lnTo>
                      <a:pt x="4430" y="11478"/>
                    </a:lnTo>
                    <a:cubicBezTo>
                      <a:pt x="4442" y="11478"/>
                      <a:pt x="4561" y="11549"/>
                      <a:pt x="4728" y="11656"/>
                    </a:cubicBezTo>
                    <a:lnTo>
                      <a:pt x="4799" y="11716"/>
                    </a:lnTo>
                    <a:lnTo>
                      <a:pt x="4883" y="11680"/>
                    </a:lnTo>
                    <a:cubicBezTo>
                      <a:pt x="5365" y="11508"/>
                      <a:pt x="5835" y="11421"/>
                      <a:pt x="6289" y="11421"/>
                    </a:cubicBezTo>
                    <a:cubicBezTo>
                      <a:pt x="6743" y="11421"/>
                      <a:pt x="7180" y="11508"/>
                      <a:pt x="7597" y="11680"/>
                    </a:cubicBezTo>
                    <a:cubicBezTo>
                      <a:pt x="7764" y="11752"/>
                      <a:pt x="7931" y="11859"/>
                      <a:pt x="8073" y="11978"/>
                    </a:cubicBezTo>
                    <a:lnTo>
                      <a:pt x="8121" y="12014"/>
                    </a:lnTo>
                    <a:lnTo>
                      <a:pt x="8181" y="12014"/>
                    </a:lnTo>
                    <a:cubicBezTo>
                      <a:pt x="8538" y="12025"/>
                      <a:pt x="8859" y="12073"/>
                      <a:pt x="9145" y="12109"/>
                    </a:cubicBezTo>
                    <a:lnTo>
                      <a:pt x="9371" y="12133"/>
                    </a:lnTo>
                    <a:cubicBezTo>
                      <a:pt x="9967" y="12204"/>
                      <a:pt x="10228" y="12633"/>
                      <a:pt x="10538" y="13121"/>
                    </a:cubicBezTo>
                    <a:cubicBezTo>
                      <a:pt x="10848" y="13597"/>
                      <a:pt x="11157" y="14109"/>
                      <a:pt x="11836" y="14109"/>
                    </a:cubicBezTo>
                    <a:lnTo>
                      <a:pt x="11824" y="14097"/>
                    </a:lnTo>
                    <a:cubicBezTo>
                      <a:pt x="12884" y="14097"/>
                      <a:pt x="13253" y="13157"/>
                      <a:pt x="13300" y="12633"/>
                    </a:cubicBezTo>
                    <a:cubicBezTo>
                      <a:pt x="13265" y="11323"/>
                      <a:pt x="12526" y="10466"/>
                      <a:pt x="11193" y="10168"/>
                    </a:cubicBezTo>
                    <a:cubicBezTo>
                      <a:pt x="11657" y="10013"/>
                      <a:pt x="12098" y="9787"/>
                      <a:pt x="12491" y="9489"/>
                    </a:cubicBezTo>
                    <a:cubicBezTo>
                      <a:pt x="12895" y="9192"/>
                      <a:pt x="13229" y="8835"/>
                      <a:pt x="13491" y="8418"/>
                    </a:cubicBezTo>
                    <a:cubicBezTo>
                      <a:pt x="13800" y="7954"/>
                      <a:pt x="13991" y="7442"/>
                      <a:pt x="14086" y="6894"/>
                    </a:cubicBezTo>
                    <a:lnTo>
                      <a:pt x="14098" y="6787"/>
                    </a:lnTo>
                    <a:lnTo>
                      <a:pt x="14003" y="6727"/>
                    </a:lnTo>
                    <a:cubicBezTo>
                      <a:pt x="13741" y="6579"/>
                      <a:pt x="13444" y="6518"/>
                      <a:pt x="13133" y="6518"/>
                    </a:cubicBezTo>
                    <a:cubicBezTo>
                      <a:pt x="12597" y="6518"/>
                      <a:pt x="12020" y="6699"/>
                      <a:pt x="11514" y="6918"/>
                    </a:cubicBezTo>
                    <a:cubicBezTo>
                      <a:pt x="14169" y="4239"/>
                      <a:pt x="13134" y="2084"/>
                      <a:pt x="12800" y="1548"/>
                    </a:cubicBezTo>
                    <a:lnTo>
                      <a:pt x="12824" y="1524"/>
                    </a:lnTo>
                    <a:lnTo>
                      <a:pt x="12705" y="1405"/>
                    </a:lnTo>
                    <a:lnTo>
                      <a:pt x="12622" y="1274"/>
                    </a:lnTo>
                    <a:lnTo>
                      <a:pt x="12574" y="1310"/>
                    </a:lnTo>
                    <a:cubicBezTo>
                      <a:pt x="12337" y="1159"/>
                      <a:pt x="11701" y="821"/>
                      <a:pt x="10798" y="821"/>
                    </a:cubicBezTo>
                    <a:cubicBezTo>
                      <a:pt x="9842" y="821"/>
                      <a:pt x="8588" y="1200"/>
                      <a:pt x="7192" y="2584"/>
                    </a:cubicBezTo>
                    <a:cubicBezTo>
                      <a:pt x="7538" y="1786"/>
                      <a:pt x="7776" y="810"/>
                      <a:pt x="7371" y="95"/>
                    </a:cubicBezTo>
                    <a:lnTo>
                      <a:pt x="73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0" name="Google Shape;7630;p27"/>
              <p:cNvSpPr/>
              <p:nvPr/>
            </p:nvSpPr>
            <p:spPr>
              <a:xfrm>
                <a:off x="26443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774" y="727"/>
                    </a:moveTo>
                    <a:cubicBezTo>
                      <a:pt x="1167" y="1811"/>
                      <a:pt x="2429" y="2239"/>
                      <a:pt x="3655" y="2632"/>
                    </a:cubicBezTo>
                    <a:cubicBezTo>
                      <a:pt x="4632" y="2966"/>
                      <a:pt x="5656" y="3299"/>
                      <a:pt x="6215" y="3978"/>
                    </a:cubicBezTo>
                    <a:cubicBezTo>
                      <a:pt x="6346" y="4132"/>
                      <a:pt x="6453" y="4299"/>
                      <a:pt x="6525" y="4478"/>
                    </a:cubicBezTo>
                    <a:cubicBezTo>
                      <a:pt x="6858" y="5287"/>
                      <a:pt x="6870" y="6156"/>
                      <a:pt x="6560" y="7097"/>
                    </a:cubicBezTo>
                    <a:cubicBezTo>
                      <a:pt x="6370" y="6871"/>
                      <a:pt x="6156" y="6692"/>
                      <a:pt x="5894" y="6561"/>
                    </a:cubicBezTo>
                    <a:cubicBezTo>
                      <a:pt x="5727" y="5704"/>
                      <a:pt x="4965" y="5156"/>
                      <a:pt x="4274" y="5002"/>
                    </a:cubicBezTo>
                    <a:cubicBezTo>
                      <a:pt x="4164" y="4976"/>
                      <a:pt x="4060" y="4964"/>
                      <a:pt x="3962" y="4964"/>
                    </a:cubicBezTo>
                    <a:cubicBezTo>
                      <a:pt x="3370" y="4964"/>
                      <a:pt x="2992" y="5387"/>
                      <a:pt x="2798" y="5775"/>
                    </a:cubicBezTo>
                    <a:cubicBezTo>
                      <a:pt x="2596" y="5156"/>
                      <a:pt x="3239" y="4442"/>
                      <a:pt x="3239" y="4430"/>
                    </a:cubicBezTo>
                    <a:lnTo>
                      <a:pt x="3763" y="3835"/>
                    </a:lnTo>
                    <a:lnTo>
                      <a:pt x="3036" y="4180"/>
                    </a:lnTo>
                    <a:cubicBezTo>
                      <a:pt x="2807" y="4285"/>
                      <a:pt x="2233" y="4497"/>
                      <a:pt x="1818" y="4497"/>
                    </a:cubicBezTo>
                    <a:cubicBezTo>
                      <a:pt x="1716" y="4497"/>
                      <a:pt x="1623" y="4485"/>
                      <a:pt x="1548" y="4454"/>
                    </a:cubicBezTo>
                    <a:cubicBezTo>
                      <a:pt x="1477" y="4430"/>
                      <a:pt x="1417" y="4371"/>
                      <a:pt x="1393" y="4311"/>
                    </a:cubicBezTo>
                    <a:cubicBezTo>
                      <a:pt x="1179" y="3751"/>
                      <a:pt x="1441" y="3549"/>
                      <a:pt x="1441" y="3549"/>
                    </a:cubicBezTo>
                    <a:lnTo>
                      <a:pt x="1667" y="3418"/>
                    </a:lnTo>
                    <a:lnTo>
                      <a:pt x="1441" y="3275"/>
                    </a:lnTo>
                    <a:cubicBezTo>
                      <a:pt x="834" y="2882"/>
                      <a:pt x="500" y="2418"/>
                      <a:pt x="441" y="1918"/>
                    </a:cubicBezTo>
                    <a:cubicBezTo>
                      <a:pt x="405" y="1501"/>
                      <a:pt x="524" y="1073"/>
                      <a:pt x="774" y="727"/>
                    </a:cubicBezTo>
                    <a:close/>
                    <a:moveTo>
                      <a:pt x="953" y="1"/>
                    </a:moveTo>
                    <a:lnTo>
                      <a:pt x="726" y="239"/>
                    </a:lnTo>
                    <a:cubicBezTo>
                      <a:pt x="703" y="275"/>
                      <a:pt x="0" y="1013"/>
                      <a:pt x="107" y="1954"/>
                    </a:cubicBezTo>
                    <a:cubicBezTo>
                      <a:pt x="167" y="2513"/>
                      <a:pt x="512" y="3013"/>
                      <a:pt x="1107" y="3442"/>
                    </a:cubicBezTo>
                    <a:cubicBezTo>
                      <a:pt x="988" y="3609"/>
                      <a:pt x="893" y="3918"/>
                      <a:pt x="1084" y="4418"/>
                    </a:cubicBezTo>
                    <a:cubicBezTo>
                      <a:pt x="1143" y="4573"/>
                      <a:pt x="1262" y="4704"/>
                      <a:pt x="1417" y="4763"/>
                    </a:cubicBezTo>
                    <a:cubicBezTo>
                      <a:pt x="1539" y="4812"/>
                      <a:pt x="1679" y="4832"/>
                      <a:pt x="1825" y="4832"/>
                    </a:cubicBezTo>
                    <a:cubicBezTo>
                      <a:pt x="2108" y="4832"/>
                      <a:pt x="2416" y="4759"/>
                      <a:pt x="2667" y="4680"/>
                    </a:cubicBezTo>
                    <a:lnTo>
                      <a:pt x="2667" y="4680"/>
                    </a:lnTo>
                    <a:cubicBezTo>
                      <a:pt x="2417" y="5144"/>
                      <a:pt x="2274" y="5764"/>
                      <a:pt x="2703" y="6276"/>
                    </a:cubicBezTo>
                    <a:lnTo>
                      <a:pt x="2917" y="6514"/>
                    </a:lnTo>
                    <a:lnTo>
                      <a:pt x="3001" y="6204"/>
                    </a:lnTo>
                    <a:cubicBezTo>
                      <a:pt x="3011" y="6172"/>
                      <a:pt x="3248" y="5306"/>
                      <a:pt x="3967" y="5306"/>
                    </a:cubicBezTo>
                    <a:cubicBezTo>
                      <a:pt x="4041" y="5306"/>
                      <a:pt x="4119" y="5315"/>
                      <a:pt x="4203" y="5335"/>
                    </a:cubicBezTo>
                    <a:cubicBezTo>
                      <a:pt x="4763" y="5454"/>
                      <a:pt x="5429" y="5918"/>
                      <a:pt x="5572" y="6633"/>
                    </a:cubicBezTo>
                    <a:lnTo>
                      <a:pt x="5596" y="6799"/>
                    </a:lnTo>
                    <a:lnTo>
                      <a:pt x="5691" y="6835"/>
                    </a:lnTo>
                    <a:cubicBezTo>
                      <a:pt x="6025" y="6954"/>
                      <a:pt x="6358" y="7359"/>
                      <a:pt x="6489" y="7514"/>
                    </a:cubicBezTo>
                    <a:lnTo>
                      <a:pt x="6668" y="7752"/>
                    </a:lnTo>
                    <a:lnTo>
                      <a:pt x="6775" y="7478"/>
                    </a:lnTo>
                    <a:cubicBezTo>
                      <a:pt x="7215" y="6371"/>
                      <a:pt x="7239" y="5311"/>
                      <a:pt x="6834" y="4347"/>
                    </a:cubicBezTo>
                    <a:cubicBezTo>
                      <a:pt x="6739" y="4132"/>
                      <a:pt x="6620" y="3930"/>
                      <a:pt x="6477" y="3751"/>
                    </a:cubicBezTo>
                    <a:cubicBezTo>
                      <a:pt x="5846" y="3001"/>
                      <a:pt x="4786" y="2656"/>
                      <a:pt x="3763" y="2311"/>
                    </a:cubicBezTo>
                    <a:cubicBezTo>
                      <a:pt x="2453" y="1882"/>
                      <a:pt x="1215" y="1477"/>
                      <a:pt x="1012" y="322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1" name="Google Shape;7631;p27"/>
              <p:cNvSpPr/>
              <p:nvPr/>
            </p:nvSpPr>
            <p:spPr>
              <a:xfrm>
                <a:off x="2858075" y="2275675"/>
                <a:ext cx="189925" cy="17567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7" extrusionOk="0">
                    <a:moveTo>
                      <a:pt x="1785" y="325"/>
                    </a:moveTo>
                    <a:cubicBezTo>
                      <a:pt x="2242" y="325"/>
                      <a:pt x="2700" y="412"/>
                      <a:pt x="3132" y="585"/>
                    </a:cubicBezTo>
                    <a:cubicBezTo>
                      <a:pt x="3299" y="657"/>
                      <a:pt x="3466" y="764"/>
                      <a:pt x="3608" y="883"/>
                    </a:cubicBezTo>
                    <a:cubicBezTo>
                      <a:pt x="4299" y="1442"/>
                      <a:pt x="4644" y="2466"/>
                      <a:pt x="4966" y="3466"/>
                    </a:cubicBezTo>
                    <a:cubicBezTo>
                      <a:pt x="5371" y="4681"/>
                      <a:pt x="5787" y="5943"/>
                      <a:pt x="6871" y="6336"/>
                    </a:cubicBezTo>
                    <a:cubicBezTo>
                      <a:pt x="6554" y="6565"/>
                      <a:pt x="6178" y="6684"/>
                      <a:pt x="5787" y="6684"/>
                    </a:cubicBezTo>
                    <a:cubicBezTo>
                      <a:pt x="5752" y="6684"/>
                      <a:pt x="5716" y="6683"/>
                      <a:pt x="5680" y="6681"/>
                    </a:cubicBezTo>
                    <a:cubicBezTo>
                      <a:pt x="5180" y="6622"/>
                      <a:pt x="4728" y="6276"/>
                      <a:pt x="4335" y="5669"/>
                    </a:cubicBezTo>
                    <a:lnTo>
                      <a:pt x="4204" y="5467"/>
                    </a:lnTo>
                    <a:lnTo>
                      <a:pt x="4049" y="5657"/>
                    </a:lnTo>
                    <a:cubicBezTo>
                      <a:pt x="4041" y="5666"/>
                      <a:pt x="3950" y="5791"/>
                      <a:pt x="3703" y="5791"/>
                    </a:cubicBezTo>
                    <a:cubicBezTo>
                      <a:pt x="3598" y="5791"/>
                      <a:pt x="3466" y="5769"/>
                      <a:pt x="3299" y="5705"/>
                    </a:cubicBezTo>
                    <a:cubicBezTo>
                      <a:pt x="3227" y="5681"/>
                      <a:pt x="3168" y="5633"/>
                      <a:pt x="3144" y="5562"/>
                    </a:cubicBezTo>
                    <a:cubicBezTo>
                      <a:pt x="2977" y="5181"/>
                      <a:pt x="3299" y="4348"/>
                      <a:pt x="3430" y="4062"/>
                    </a:cubicBezTo>
                    <a:lnTo>
                      <a:pt x="3763" y="3336"/>
                    </a:lnTo>
                    <a:lnTo>
                      <a:pt x="3168" y="3871"/>
                    </a:lnTo>
                    <a:cubicBezTo>
                      <a:pt x="3168" y="3871"/>
                      <a:pt x="2629" y="4348"/>
                      <a:pt x="2073" y="4348"/>
                    </a:cubicBezTo>
                    <a:cubicBezTo>
                      <a:pt x="1989" y="4348"/>
                      <a:pt x="1905" y="4337"/>
                      <a:pt x="1822" y="4312"/>
                    </a:cubicBezTo>
                    <a:cubicBezTo>
                      <a:pt x="2287" y="4074"/>
                      <a:pt x="2775" y="3597"/>
                      <a:pt x="2596" y="2824"/>
                    </a:cubicBezTo>
                    <a:cubicBezTo>
                      <a:pt x="2454" y="2228"/>
                      <a:pt x="1989" y="1526"/>
                      <a:pt x="1263" y="1276"/>
                    </a:cubicBezTo>
                    <a:cubicBezTo>
                      <a:pt x="1203" y="978"/>
                      <a:pt x="965" y="704"/>
                      <a:pt x="715" y="490"/>
                    </a:cubicBezTo>
                    <a:cubicBezTo>
                      <a:pt x="1062" y="380"/>
                      <a:pt x="1423" y="325"/>
                      <a:pt x="1785" y="325"/>
                    </a:cubicBezTo>
                    <a:close/>
                    <a:moveTo>
                      <a:pt x="1823" y="0"/>
                    </a:moveTo>
                    <a:cubicBezTo>
                      <a:pt x="1332" y="0"/>
                      <a:pt x="824" y="93"/>
                      <a:pt x="298" y="276"/>
                    </a:cubicBezTo>
                    <a:lnTo>
                      <a:pt x="1" y="383"/>
                    </a:lnTo>
                    <a:lnTo>
                      <a:pt x="263" y="573"/>
                    </a:lnTo>
                    <a:cubicBezTo>
                      <a:pt x="691" y="871"/>
                      <a:pt x="941" y="1169"/>
                      <a:pt x="941" y="1407"/>
                    </a:cubicBezTo>
                    <a:lnTo>
                      <a:pt x="941" y="1538"/>
                    </a:lnTo>
                    <a:lnTo>
                      <a:pt x="1060" y="1573"/>
                    </a:lnTo>
                    <a:cubicBezTo>
                      <a:pt x="1727" y="1740"/>
                      <a:pt x="2144" y="2371"/>
                      <a:pt x="2275" y="2907"/>
                    </a:cubicBezTo>
                    <a:cubicBezTo>
                      <a:pt x="2477" y="3824"/>
                      <a:pt x="1441" y="4109"/>
                      <a:pt x="1394" y="4121"/>
                    </a:cubicBezTo>
                    <a:lnTo>
                      <a:pt x="1084" y="4205"/>
                    </a:lnTo>
                    <a:lnTo>
                      <a:pt x="1322" y="4407"/>
                    </a:lnTo>
                    <a:cubicBezTo>
                      <a:pt x="1559" y="4605"/>
                      <a:pt x="1820" y="4681"/>
                      <a:pt x="2079" y="4681"/>
                    </a:cubicBezTo>
                    <a:cubicBezTo>
                      <a:pt x="2381" y="4681"/>
                      <a:pt x="2680" y="4577"/>
                      <a:pt x="2930" y="4443"/>
                    </a:cubicBezTo>
                    <a:lnTo>
                      <a:pt x="2930" y="4443"/>
                    </a:lnTo>
                    <a:cubicBezTo>
                      <a:pt x="2799" y="4824"/>
                      <a:pt x="2692" y="5348"/>
                      <a:pt x="2835" y="5693"/>
                    </a:cubicBezTo>
                    <a:cubicBezTo>
                      <a:pt x="2894" y="5848"/>
                      <a:pt x="3025" y="5979"/>
                      <a:pt x="3180" y="6038"/>
                    </a:cubicBezTo>
                    <a:cubicBezTo>
                      <a:pt x="3382" y="6110"/>
                      <a:pt x="3553" y="6138"/>
                      <a:pt x="3696" y="6138"/>
                    </a:cubicBezTo>
                    <a:cubicBezTo>
                      <a:pt x="3907" y="6138"/>
                      <a:pt x="4057" y="6078"/>
                      <a:pt x="4156" y="6014"/>
                    </a:cubicBezTo>
                    <a:cubicBezTo>
                      <a:pt x="4597" y="6610"/>
                      <a:pt x="5097" y="6943"/>
                      <a:pt x="5644" y="7015"/>
                    </a:cubicBezTo>
                    <a:cubicBezTo>
                      <a:pt x="5716" y="7015"/>
                      <a:pt x="5775" y="7015"/>
                      <a:pt x="5847" y="7026"/>
                    </a:cubicBezTo>
                    <a:cubicBezTo>
                      <a:pt x="6692" y="7026"/>
                      <a:pt x="7335" y="6419"/>
                      <a:pt x="7359" y="6395"/>
                    </a:cubicBezTo>
                    <a:lnTo>
                      <a:pt x="7597" y="6169"/>
                    </a:lnTo>
                    <a:lnTo>
                      <a:pt x="7276" y="6110"/>
                    </a:lnTo>
                    <a:cubicBezTo>
                      <a:pt x="6121" y="5895"/>
                      <a:pt x="5716" y="4669"/>
                      <a:pt x="5287" y="3359"/>
                    </a:cubicBezTo>
                    <a:cubicBezTo>
                      <a:pt x="4942" y="2324"/>
                      <a:pt x="4585" y="1252"/>
                      <a:pt x="3823" y="621"/>
                    </a:cubicBezTo>
                    <a:cubicBezTo>
                      <a:pt x="3656" y="478"/>
                      <a:pt x="3466" y="371"/>
                      <a:pt x="3263" y="288"/>
                    </a:cubicBezTo>
                    <a:cubicBezTo>
                      <a:pt x="2801" y="96"/>
                      <a:pt x="2321" y="0"/>
                      <a:pt x="18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2" name="Google Shape;7632;p27"/>
              <p:cNvSpPr/>
              <p:nvPr/>
            </p:nvSpPr>
            <p:spPr>
              <a:xfrm>
                <a:off x="2649125" y="2215725"/>
                <a:ext cx="251550" cy="2186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47" extrusionOk="0">
                    <a:moveTo>
                      <a:pt x="5345" y="1"/>
                    </a:moveTo>
                    <a:cubicBezTo>
                      <a:pt x="5287" y="1"/>
                      <a:pt x="5227" y="7"/>
                      <a:pt x="5168" y="19"/>
                    </a:cubicBezTo>
                    <a:cubicBezTo>
                      <a:pt x="4549" y="233"/>
                      <a:pt x="3787" y="1423"/>
                      <a:pt x="3787" y="1423"/>
                    </a:cubicBezTo>
                    <a:cubicBezTo>
                      <a:pt x="3787" y="1423"/>
                      <a:pt x="3011" y="449"/>
                      <a:pt x="2118" y="449"/>
                    </a:cubicBezTo>
                    <a:cubicBezTo>
                      <a:pt x="1814" y="449"/>
                      <a:pt x="1496" y="562"/>
                      <a:pt x="1191" y="864"/>
                    </a:cubicBezTo>
                    <a:cubicBezTo>
                      <a:pt x="1" y="2066"/>
                      <a:pt x="655" y="2436"/>
                      <a:pt x="1120" y="2531"/>
                    </a:cubicBezTo>
                    <a:cubicBezTo>
                      <a:pt x="1584" y="2626"/>
                      <a:pt x="1894" y="3019"/>
                      <a:pt x="1596" y="4067"/>
                    </a:cubicBezTo>
                    <a:cubicBezTo>
                      <a:pt x="1596" y="4067"/>
                      <a:pt x="429" y="6210"/>
                      <a:pt x="2132" y="7662"/>
                    </a:cubicBezTo>
                    <a:cubicBezTo>
                      <a:pt x="2718" y="8231"/>
                      <a:pt x="3360" y="8412"/>
                      <a:pt x="3939" y="8412"/>
                    </a:cubicBezTo>
                    <a:cubicBezTo>
                      <a:pt x="4947" y="8412"/>
                      <a:pt x="5763" y="7865"/>
                      <a:pt x="5763" y="7865"/>
                    </a:cubicBezTo>
                    <a:cubicBezTo>
                      <a:pt x="6113" y="7727"/>
                      <a:pt x="6391" y="7668"/>
                      <a:pt x="6612" y="7668"/>
                    </a:cubicBezTo>
                    <a:cubicBezTo>
                      <a:pt x="7038" y="7668"/>
                      <a:pt x="7249" y="7888"/>
                      <a:pt x="7335" y="8186"/>
                    </a:cubicBezTo>
                    <a:cubicBezTo>
                      <a:pt x="7414" y="8443"/>
                      <a:pt x="7580" y="8746"/>
                      <a:pt x="7895" y="8746"/>
                    </a:cubicBezTo>
                    <a:cubicBezTo>
                      <a:pt x="8151" y="8746"/>
                      <a:pt x="8505" y="8547"/>
                      <a:pt x="8990" y="7960"/>
                    </a:cubicBezTo>
                    <a:cubicBezTo>
                      <a:pt x="10061" y="6662"/>
                      <a:pt x="8192" y="5436"/>
                      <a:pt x="8192" y="5436"/>
                    </a:cubicBezTo>
                    <a:cubicBezTo>
                      <a:pt x="8192" y="5436"/>
                      <a:pt x="9311" y="4567"/>
                      <a:pt x="9454" y="3924"/>
                    </a:cubicBezTo>
                    <a:cubicBezTo>
                      <a:pt x="9466" y="3888"/>
                      <a:pt x="9466" y="3852"/>
                      <a:pt x="9466" y="3805"/>
                    </a:cubicBezTo>
                    <a:cubicBezTo>
                      <a:pt x="9454" y="3412"/>
                      <a:pt x="9026" y="3043"/>
                      <a:pt x="8716" y="2840"/>
                    </a:cubicBezTo>
                    <a:cubicBezTo>
                      <a:pt x="8549" y="2721"/>
                      <a:pt x="8406" y="2638"/>
                      <a:pt x="8406" y="2638"/>
                    </a:cubicBezTo>
                    <a:cubicBezTo>
                      <a:pt x="9228" y="1173"/>
                      <a:pt x="8609" y="661"/>
                      <a:pt x="8549" y="614"/>
                    </a:cubicBezTo>
                    <a:cubicBezTo>
                      <a:pt x="8516" y="587"/>
                      <a:pt x="8330" y="401"/>
                      <a:pt x="7936" y="401"/>
                    </a:cubicBezTo>
                    <a:cubicBezTo>
                      <a:pt x="7618" y="401"/>
                      <a:pt x="7166" y="522"/>
                      <a:pt x="6549" y="947"/>
                    </a:cubicBezTo>
                    <a:cubicBezTo>
                      <a:pt x="6549" y="947"/>
                      <a:pt x="6501" y="876"/>
                      <a:pt x="6430" y="781"/>
                    </a:cubicBezTo>
                    <a:cubicBezTo>
                      <a:pt x="6251" y="566"/>
                      <a:pt x="5918" y="173"/>
                      <a:pt x="5561" y="42"/>
                    </a:cubicBezTo>
                    <a:lnTo>
                      <a:pt x="5513" y="19"/>
                    </a:lnTo>
                    <a:cubicBezTo>
                      <a:pt x="5460" y="7"/>
                      <a:pt x="5403" y="1"/>
                      <a:pt x="5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3" name="Google Shape;7633;p27"/>
              <p:cNvSpPr/>
              <p:nvPr/>
            </p:nvSpPr>
            <p:spPr>
              <a:xfrm>
                <a:off x="2655675" y="2211125"/>
                <a:ext cx="2342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5" extrusionOk="0">
                    <a:moveTo>
                      <a:pt x="5239" y="214"/>
                    </a:moveTo>
                    <a:lnTo>
                      <a:pt x="5227" y="381"/>
                    </a:lnTo>
                    <a:cubicBezTo>
                      <a:pt x="5561" y="500"/>
                      <a:pt x="5894" y="905"/>
                      <a:pt x="6025" y="1060"/>
                    </a:cubicBezTo>
                    <a:cubicBezTo>
                      <a:pt x="6085" y="1155"/>
                      <a:pt x="6132" y="1215"/>
                      <a:pt x="6132" y="1215"/>
                    </a:cubicBezTo>
                    <a:lnTo>
                      <a:pt x="6228" y="1357"/>
                    </a:lnTo>
                    <a:lnTo>
                      <a:pt x="6370" y="1262"/>
                    </a:lnTo>
                    <a:cubicBezTo>
                      <a:pt x="6960" y="858"/>
                      <a:pt x="7379" y="745"/>
                      <a:pt x="7665" y="745"/>
                    </a:cubicBezTo>
                    <a:cubicBezTo>
                      <a:pt x="8003" y="745"/>
                      <a:pt x="8154" y="903"/>
                      <a:pt x="8180" y="929"/>
                    </a:cubicBezTo>
                    <a:cubicBezTo>
                      <a:pt x="8192" y="941"/>
                      <a:pt x="8740" y="1369"/>
                      <a:pt x="7990" y="2739"/>
                    </a:cubicBezTo>
                    <a:lnTo>
                      <a:pt x="7906" y="2881"/>
                    </a:lnTo>
                    <a:lnTo>
                      <a:pt x="8061" y="2965"/>
                    </a:lnTo>
                    <a:cubicBezTo>
                      <a:pt x="8061" y="2965"/>
                      <a:pt x="8192" y="3036"/>
                      <a:pt x="8359" y="3155"/>
                    </a:cubicBezTo>
                    <a:cubicBezTo>
                      <a:pt x="8775" y="3453"/>
                      <a:pt x="9026" y="3751"/>
                      <a:pt x="9026" y="3989"/>
                    </a:cubicBezTo>
                    <a:cubicBezTo>
                      <a:pt x="9026" y="4013"/>
                      <a:pt x="9026" y="4036"/>
                      <a:pt x="9026" y="4072"/>
                    </a:cubicBezTo>
                    <a:cubicBezTo>
                      <a:pt x="8918" y="4548"/>
                      <a:pt x="8121" y="5251"/>
                      <a:pt x="7823" y="5477"/>
                    </a:cubicBezTo>
                    <a:lnTo>
                      <a:pt x="7644" y="5620"/>
                    </a:lnTo>
                    <a:lnTo>
                      <a:pt x="7835" y="5751"/>
                    </a:lnTo>
                    <a:cubicBezTo>
                      <a:pt x="7847" y="5763"/>
                      <a:pt x="8764" y="6370"/>
                      <a:pt x="8883" y="7144"/>
                    </a:cubicBezTo>
                    <a:cubicBezTo>
                      <a:pt x="8918" y="7465"/>
                      <a:pt x="8811" y="7787"/>
                      <a:pt x="8597" y="8037"/>
                    </a:cubicBezTo>
                    <a:cubicBezTo>
                      <a:pt x="8086" y="8643"/>
                      <a:pt x="7785" y="8755"/>
                      <a:pt x="7624" y="8755"/>
                    </a:cubicBezTo>
                    <a:cubicBezTo>
                      <a:pt x="7605" y="8755"/>
                      <a:pt x="7588" y="8754"/>
                      <a:pt x="7573" y="8751"/>
                    </a:cubicBezTo>
                    <a:cubicBezTo>
                      <a:pt x="7371" y="8704"/>
                      <a:pt x="7275" y="8442"/>
                      <a:pt x="7240" y="8323"/>
                    </a:cubicBezTo>
                    <a:cubicBezTo>
                      <a:pt x="7180" y="8084"/>
                      <a:pt x="7013" y="7882"/>
                      <a:pt x="6799" y="7775"/>
                    </a:cubicBezTo>
                    <a:cubicBezTo>
                      <a:pt x="6656" y="7703"/>
                      <a:pt x="6501" y="7680"/>
                      <a:pt x="6335" y="7680"/>
                    </a:cubicBezTo>
                    <a:cubicBezTo>
                      <a:pt x="6025" y="7692"/>
                      <a:pt x="5716" y="7763"/>
                      <a:pt x="5430" y="7882"/>
                    </a:cubicBezTo>
                    <a:lnTo>
                      <a:pt x="5394" y="7906"/>
                    </a:lnTo>
                    <a:cubicBezTo>
                      <a:pt x="5342" y="7936"/>
                      <a:pt x="4593" y="8427"/>
                      <a:pt x="3672" y="8427"/>
                    </a:cubicBezTo>
                    <a:cubicBezTo>
                      <a:pt x="3128" y="8427"/>
                      <a:pt x="2522" y="8255"/>
                      <a:pt x="1965" y="7715"/>
                    </a:cubicBezTo>
                    <a:cubicBezTo>
                      <a:pt x="382" y="6370"/>
                      <a:pt x="1429" y="4417"/>
                      <a:pt x="1465" y="4334"/>
                    </a:cubicBezTo>
                    <a:lnTo>
                      <a:pt x="1489" y="4298"/>
                    </a:lnTo>
                    <a:cubicBezTo>
                      <a:pt x="1656" y="3679"/>
                      <a:pt x="1644" y="3239"/>
                      <a:pt x="1465" y="2929"/>
                    </a:cubicBezTo>
                    <a:cubicBezTo>
                      <a:pt x="1334" y="2727"/>
                      <a:pt x="1120" y="2584"/>
                      <a:pt x="882" y="2548"/>
                    </a:cubicBezTo>
                    <a:cubicBezTo>
                      <a:pt x="763" y="2524"/>
                      <a:pt x="477" y="2441"/>
                      <a:pt x="417" y="2250"/>
                    </a:cubicBezTo>
                    <a:cubicBezTo>
                      <a:pt x="382" y="2119"/>
                      <a:pt x="405" y="1798"/>
                      <a:pt x="1036" y="1167"/>
                    </a:cubicBezTo>
                    <a:cubicBezTo>
                      <a:pt x="1253" y="927"/>
                      <a:pt x="1546" y="797"/>
                      <a:pt x="1864" y="797"/>
                    </a:cubicBezTo>
                    <a:cubicBezTo>
                      <a:pt x="1878" y="797"/>
                      <a:pt x="1892" y="797"/>
                      <a:pt x="1906" y="798"/>
                    </a:cubicBezTo>
                    <a:cubicBezTo>
                      <a:pt x="2679" y="845"/>
                      <a:pt x="3370" y="1691"/>
                      <a:pt x="3382" y="1703"/>
                    </a:cubicBezTo>
                    <a:lnTo>
                      <a:pt x="3537" y="1881"/>
                    </a:lnTo>
                    <a:lnTo>
                      <a:pt x="3656" y="1691"/>
                    </a:lnTo>
                    <a:cubicBezTo>
                      <a:pt x="3858" y="1369"/>
                      <a:pt x="4477" y="512"/>
                      <a:pt x="4954" y="357"/>
                    </a:cubicBezTo>
                    <a:cubicBezTo>
                      <a:pt x="4983" y="352"/>
                      <a:pt x="5017" y="350"/>
                      <a:pt x="5051" y="350"/>
                    </a:cubicBezTo>
                    <a:cubicBezTo>
                      <a:pt x="5100" y="350"/>
                      <a:pt x="5150" y="355"/>
                      <a:pt x="5192" y="369"/>
                    </a:cubicBezTo>
                    <a:lnTo>
                      <a:pt x="5239" y="214"/>
                    </a:lnTo>
                    <a:close/>
                    <a:moveTo>
                      <a:pt x="5080" y="0"/>
                    </a:moveTo>
                    <a:cubicBezTo>
                      <a:pt x="5004" y="0"/>
                      <a:pt x="4930" y="12"/>
                      <a:pt x="4858" y="36"/>
                    </a:cubicBezTo>
                    <a:cubicBezTo>
                      <a:pt x="4334" y="214"/>
                      <a:pt x="3751" y="965"/>
                      <a:pt x="3513" y="1322"/>
                    </a:cubicBezTo>
                    <a:cubicBezTo>
                      <a:pt x="3239" y="1048"/>
                      <a:pt x="2632" y="500"/>
                      <a:pt x="1941" y="464"/>
                    </a:cubicBezTo>
                    <a:cubicBezTo>
                      <a:pt x="1914" y="463"/>
                      <a:pt x="1887" y="462"/>
                      <a:pt x="1861" y="462"/>
                    </a:cubicBezTo>
                    <a:cubicBezTo>
                      <a:pt x="1461" y="462"/>
                      <a:pt x="1078" y="628"/>
                      <a:pt x="810" y="929"/>
                    </a:cubicBezTo>
                    <a:cubicBezTo>
                      <a:pt x="227" y="1512"/>
                      <a:pt x="1" y="1977"/>
                      <a:pt x="120" y="2346"/>
                    </a:cubicBezTo>
                    <a:cubicBezTo>
                      <a:pt x="191" y="2608"/>
                      <a:pt x="441" y="2798"/>
                      <a:pt x="822" y="2870"/>
                    </a:cubicBezTo>
                    <a:cubicBezTo>
                      <a:pt x="977" y="2893"/>
                      <a:pt x="1108" y="2977"/>
                      <a:pt x="1191" y="3108"/>
                    </a:cubicBezTo>
                    <a:cubicBezTo>
                      <a:pt x="1322" y="3322"/>
                      <a:pt x="1310" y="3691"/>
                      <a:pt x="1179" y="4191"/>
                    </a:cubicBezTo>
                    <a:cubicBezTo>
                      <a:pt x="1060" y="4405"/>
                      <a:pt x="60" y="6513"/>
                      <a:pt x="1751" y="7953"/>
                    </a:cubicBezTo>
                    <a:cubicBezTo>
                      <a:pt x="2374" y="8558"/>
                      <a:pt x="3056" y="8749"/>
                      <a:pt x="3670" y="8749"/>
                    </a:cubicBezTo>
                    <a:cubicBezTo>
                      <a:pt x="4640" y="8749"/>
                      <a:pt x="5441" y="8272"/>
                      <a:pt x="5573" y="8192"/>
                    </a:cubicBezTo>
                    <a:cubicBezTo>
                      <a:pt x="5873" y="8071"/>
                      <a:pt x="6131" y="8013"/>
                      <a:pt x="6337" y="8013"/>
                    </a:cubicBezTo>
                    <a:cubicBezTo>
                      <a:pt x="6458" y="8013"/>
                      <a:pt x="6561" y="8033"/>
                      <a:pt x="6644" y="8073"/>
                    </a:cubicBezTo>
                    <a:cubicBezTo>
                      <a:pt x="6787" y="8144"/>
                      <a:pt x="6882" y="8275"/>
                      <a:pt x="6918" y="8418"/>
                    </a:cubicBezTo>
                    <a:cubicBezTo>
                      <a:pt x="7025" y="8787"/>
                      <a:pt x="7240" y="9025"/>
                      <a:pt x="7513" y="9073"/>
                    </a:cubicBezTo>
                    <a:cubicBezTo>
                      <a:pt x="7549" y="9085"/>
                      <a:pt x="7597" y="9085"/>
                      <a:pt x="7632" y="9085"/>
                    </a:cubicBezTo>
                    <a:cubicBezTo>
                      <a:pt x="7990" y="9085"/>
                      <a:pt x="8383" y="8811"/>
                      <a:pt x="8847" y="8239"/>
                    </a:cubicBezTo>
                    <a:cubicBezTo>
                      <a:pt x="9133" y="7918"/>
                      <a:pt x="9264" y="7489"/>
                      <a:pt x="9204" y="7072"/>
                    </a:cubicBezTo>
                    <a:cubicBezTo>
                      <a:pt x="9097" y="6382"/>
                      <a:pt x="8514" y="5822"/>
                      <a:pt x="8204" y="5584"/>
                    </a:cubicBezTo>
                    <a:cubicBezTo>
                      <a:pt x="8537" y="5310"/>
                      <a:pt x="9240" y="4667"/>
                      <a:pt x="9359" y="4120"/>
                    </a:cubicBezTo>
                    <a:cubicBezTo>
                      <a:pt x="9371" y="4072"/>
                      <a:pt x="9371" y="4024"/>
                      <a:pt x="9371" y="3977"/>
                    </a:cubicBezTo>
                    <a:cubicBezTo>
                      <a:pt x="9359" y="3524"/>
                      <a:pt x="8918" y="3120"/>
                      <a:pt x="8549" y="2870"/>
                    </a:cubicBezTo>
                    <a:lnTo>
                      <a:pt x="8371" y="2750"/>
                    </a:lnTo>
                    <a:cubicBezTo>
                      <a:pt x="9133" y="1262"/>
                      <a:pt x="8466" y="715"/>
                      <a:pt x="8418" y="667"/>
                    </a:cubicBezTo>
                    <a:cubicBezTo>
                      <a:pt x="8376" y="625"/>
                      <a:pt x="8150" y="399"/>
                      <a:pt x="7688" y="399"/>
                    </a:cubicBezTo>
                    <a:cubicBezTo>
                      <a:pt x="7361" y="399"/>
                      <a:pt x="6916" y="512"/>
                      <a:pt x="6335" y="881"/>
                    </a:cubicBezTo>
                    <a:lnTo>
                      <a:pt x="6299" y="845"/>
                    </a:lnTo>
                    <a:cubicBezTo>
                      <a:pt x="6120" y="619"/>
                      <a:pt x="5751" y="203"/>
                      <a:pt x="5358" y="60"/>
                    </a:cubicBezTo>
                    <a:cubicBezTo>
                      <a:pt x="5335" y="48"/>
                      <a:pt x="5323" y="48"/>
                      <a:pt x="5311" y="36"/>
                    </a:cubicBezTo>
                    <a:cubicBezTo>
                      <a:pt x="5233" y="12"/>
                      <a:pt x="5156" y="0"/>
                      <a:pt x="50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4" name="Google Shape;7634;p27"/>
              <p:cNvSpPr/>
              <p:nvPr/>
            </p:nvSpPr>
            <p:spPr>
              <a:xfrm>
                <a:off x="2382725" y="2865075"/>
                <a:ext cx="2625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9966" extrusionOk="0">
                    <a:moveTo>
                      <a:pt x="1120" y="786"/>
                    </a:moveTo>
                    <a:cubicBezTo>
                      <a:pt x="1477" y="2465"/>
                      <a:pt x="2215" y="4620"/>
                      <a:pt x="3751" y="6072"/>
                    </a:cubicBezTo>
                    <a:cubicBezTo>
                      <a:pt x="4286" y="6579"/>
                      <a:pt x="4822" y="6832"/>
                      <a:pt x="5345" y="6832"/>
                    </a:cubicBezTo>
                    <a:cubicBezTo>
                      <a:pt x="5473" y="6832"/>
                      <a:pt x="5601" y="6817"/>
                      <a:pt x="5727" y="6787"/>
                    </a:cubicBezTo>
                    <a:lnTo>
                      <a:pt x="5882" y="6739"/>
                    </a:lnTo>
                    <a:lnTo>
                      <a:pt x="5847" y="6584"/>
                    </a:lnTo>
                    <a:cubicBezTo>
                      <a:pt x="5537" y="5370"/>
                      <a:pt x="6347" y="4155"/>
                      <a:pt x="7585" y="3965"/>
                    </a:cubicBezTo>
                    <a:cubicBezTo>
                      <a:pt x="7694" y="3948"/>
                      <a:pt x="7802" y="3940"/>
                      <a:pt x="7908" y="3940"/>
                    </a:cubicBezTo>
                    <a:cubicBezTo>
                      <a:pt x="9004" y="3940"/>
                      <a:pt x="9949" y="4802"/>
                      <a:pt x="10014" y="5941"/>
                    </a:cubicBezTo>
                    <a:lnTo>
                      <a:pt x="10038" y="6096"/>
                    </a:lnTo>
                    <a:cubicBezTo>
                      <a:pt x="10061" y="7084"/>
                      <a:pt x="9168" y="8608"/>
                      <a:pt x="7799" y="9275"/>
                    </a:cubicBezTo>
                    <a:cubicBezTo>
                      <a:pt x="7319" y="9513"/>
                      <a:pt x="6819" y="9631"/>
                      <a:pt x="6307" y="9631"/>
                    </a:cubicBezTo>
                    <a:cubicBezTo>
                      <a:pt x="5157" y="9631"/>
                      <a:pt x="3949" y="9036"/>
                      <a:pt x="2787" y="7882"/>
                    </a:cubicBezTo>
                    <a:cubicBezTo>
                      <a:pt x="1167" y="6263"/>
                      <a:pt x="346" y="4096"/>
                      <a:pt x="346" y="1453"/>
                    </a:cubicBezTo>
                    <a:cubicBezTo>
                      <a:pt x="632" y="1262"/>
                      <a:pt x="894" y="1036"/>
                      <a:pt x="1120" y="786"/>
                    </a:cubicBezTo>
                    <a:close/>
                    <a:moveTo>
                      <a:pt x="1310" y="0"/>
                    </a:moveTo>
                    <a:lnTo>
                      <a:pt x="1084" y="298"/>
                    </a:lnTo>
                    <a:cubicBezTo>
                      <a:pt x="810" y="667"/>
                      <a:pt x="477" y="976"/>
                      <a:pt x="96" y="1215"/>
                    </a:cubicBezTo>
                    <a:lnTo>
                      <a:pt x="12" y="1274"/>
                    </a:lnTo>
                    <a:lnTo>
                      <a:pt x="12" y="1369"/>
                    </a:lnTo>
                    <a:cubicBezTo>
                      <a:pt x="1" y="4143"/>
                      <a:pt x="846" y="6418"/>
                      <a:pt x="2560" y="8120"/>
                    </a:cubicBezTo>
                    <a:cubicBezTo>
                      <a:pt x="3989" y="9549"/>
                      <a:pt x="5287" y="9966"/>
                      <a:pt x="6299" y="9966"/>
                    </a:cubicBezTo>
                    <a:cubicBezTo>
                      <a:pt x="6870" y="9966"/>
                      <a:pt x="7442" y="9835"/>
                      <a:pt x="7954" y="9573"/>
                    </a:cubicBezTo>
                    <a:cubicBezTo>
                      <a:pt x="9549" y="8787"/>
                      <a:pt x="10502" y="7013"/>
                      <a:pt x="10359" y="5906"/>
                    </a:cubicBezTo>
                    <a:lnTo>
                      <a:pt x="10335" y="5822"/>
                    </a:lnTo>
                    <a:cubicBezTo>
                      <a:pt x="10215" y="4544"/>
                      <a:pt x="9142" y="3596"/>
                      <a:pt x="7899" y="3596"/>
                    </a:cubicBezTo>
                    <a:cubicBezTo>
                      <a:pt x="7787" y="3596"/>
                      <a:pt x="7675" y="3604"/>
                      <a:pt x="7561" y="3620"/>
                    </a:cubicBezTo>
                    <a:cubicBezTo>
                      <a:pt x="6180" y="3810"/>
                      <a:pt x="5239" y="5108"/>
                      <a:pt x="5477" y="6489"/>
                    </a:cubicBezTo>
                    <a:cubicBezTo>
                      <a:pt x="5434" y="6493"/>
                      <a:pt x="5391" y="6495"/>
                      <a:pt x="5347" y="6495"/>
                    </a:cubicBezTo>
                    <a:cubicBezTo>
                      <a:pt x="4910" y="6495"/>
                      <a:pt x="4454" y="6277"/>
                      <a:pt x="3977" y="5822"/>
                    </a:cubicBezTo>
                    <a:cubicBezTo>
                      <a:pt x="2394" y="4334"/>
                      <a:pt x="1691" y="2036"/>
                      <a:pt x="1382" y="369"/>
                    </a:cubicBezTo>
                    <a:lnTo>
                      <a:pt x="13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5" name="Google Shape;7635;p27"/>
              <p:cNvSpPr/>
              <p:nvPr/>
            </p:nvSpPr>
            <p:spPr>
              <a:xfrm>
                <a:off x="1968975" y="2455125"/>
                <a:ext cx="262875" cy="25875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50" extrusionOk="0">
                    <a:moveTo>
                      <a:pt x="4430" y="337"/>
                    </a:moveTo>
                    <a:lnTo>
                      <a:pt x="4585" y="360"/>
                    </a:lnTo>
                    <a:cubicBezTo>
                      <a:pt x="5835" y="432"/>
                      <a:pt x="6752" y="1563"/>
                      <a:pt x="6561" y="2789"/>
                    </a:cubicBezTo>
                    <a:cubicBezTo>
                      <a:pt x="6398" y="3848"/>
                      <a:pt x="5486" y="4594"/>
                      <a:pt x="4466" y="4594"/>
                    </a:cubicBezTo>
                    <a:cubicBezTo>
                      <a:pt x="4293" y="4594"/>
                      <a:pt x="4118" y="4572"/>
                      <a:pt x="3942" y="4528"/>
                    </a:cubicBezTo>
                    <a:lnTo>
                      <a:pt x="3787" y="4492"/>
                    </a:lnTo>
                    <a:lnTo>
                      <a:pt x="3739" y="4647"/>
                    </a:lnTo>
                    <a:cubicBezTo>
                      <a:pt x="3573" y="5290"/>
                      <a:pt x="3811" y="5956"/>
                      <a:pt x="4454" y="6623"/>
                    </a:cubicBezTo>
                    <a:cubicBezTo>
                      <a:pt x="5906" y="8159"/>
                      <a:pt x="8061" y="8897"/>
                      <a:pt x="9740" y="9254"/>
                    </a:cubicBezTo>
                    <a:cubicBezTo>
                      <a:pt x="9478" y="9481"/>
                      <a:pt x="9252" y="9743"/>
                      <a:pt x="9062" y="10016"/>
                    </a:cubicBezTo>
                    <a:cubicBezTo>
                      <a:pt x="6430" y="10016"/>
                      <a:pt x="4263" y="9195"/>
                      <a:pt x="2644" y="7576"/>
                    </a:cubicBezTo>
                    <a:cubicBezTo>
                      <a:pt x="977" y="5909"/>
                      <a:pt x="477" y="4123"/>
                      <a:pt x="1251" y="2563"/>
                    </a:cubicBezTo>
                    <a:cubicBezTo>
                      <a:pt x="1906" y="1230"/>
                      <a:pt x="3370" y="337"/>
                      <a:pt x="4370" y="337"/>
                    </a:cubicBezTo>
                    <a:close/>
                    <a:moveTo>
                      <a:pt x="4380" y="1"/>
                    </a:moveTo>
                    <a:cubicBezTo>
                      <a:pt x="3279" y="1"/>
                      <a:pt x="1675" y="920"/>
                      <a:pt x="941" y="2420"/>
                    </a:cubicBezTo>
                    <a:cubicBezTo>
                      <a:pt x="453" y="3397"/>
                      <a:pt x="1" y="5409"/>
                      <a:pt x="2394" y="7814"/>
                    </a:cubicBezTo>
                    <a:cubicBezTo>
                      <a:pt x="4085" y="9504"/>
                      <a:pt x="6335" y="10350"/>
                      <a:pt x="9062" y="10350"/>
                    </a:cubicBezTo>
                    <a:lnTo>
                      <a:pt x="9252" y="10350"/>
                    </a:lnTo>
                    <a:lnTo>
                      <a:pt x="9300" y="10278"/>
                    </a:lnTo>
                    <a:cubicBezTo>
                      <a:pt x="9538" y="9897"/>
                      <a:pt x="9859" y="9564"/>
                      <a:pt x="10216" y="9290"/>
                    </a:cubicBezTo>
                    <a:lnTo>
                      <a:pt x="10514" y="9064"/>
                    </a:lnTo>
                    <a:lnTo>
                      <a:pt x="10145" y="8992"/>
                    </a:lnTo>
                    <a:cubicBezTo>
                      <a:pt x="8478" y="8671"/>
                      <a:pt x="6192" y="7969"/>
                      <a:pt x="4692" y="6397"/>
                    </a:cubicBezTo>
                    <a:cubicBezTo>
                      <a:pt x="4192" y="5873"/>
                      <a:pt x="3978" y="5361"/>
                      <a:pt x="4037" y="4885"/>
                    </a:cubicBezTo>
                    <a:lnTo>
                      <a:pt x="4037" y="4885"/>
                    </a:lnTo>
                    <a:cubicBezTo>
                      <a:pt x="4174" y="4908"/>
                      <a:pt x="4311" y="4919"/>
                      <a:pt x="4445" y="4919"/>
                    </a:cubicBezTo>
                    <a:cubicBezTo>
                      <a:pt x="5641" y="4919"/>
                      <a:pt x="6689" y="4045"/>
                      <a:pt x="6871" y="2825"/>
                    </a:cubicBezTo>
                    <a:cubicBezTo>
                      <a:pt x="7073" y="1468"/>
                      <a:pt x="6109" y="206"/>
                      <a:pt x="4751" y="39"/>
                    </a:cubicBezTo>
                    <a:lnTo>
                      <a:pt x="4609" y="15"/>
                    </a:lnTo>
                    <a:cubicBezTo>
                      <a:pt x="4535" y="6"/>
                      <a:pt x="4459" y="1"/>
                      <a:pt x="4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6" name="Google Shape;7636;p27"/>
              <p:cNvSpPr/>
              <p:nvPr/>
            </p:nvSpPr>
            <p:spPr>
              <a:xfrm>
                <a:off x="2490175" y="2699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cubicBezTo>
                      <a:pt x="1" y="24"/>
                      <a:pt x="13" y="48"/>
                      <a:pt x="13" y="72"/>
                    </a:cubicBez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7" name="Google Shape;7637;p27"/>
              <p:cNvSpPr/>
              <p:nvPr/>
            </p:nvSpPr>
            <p:spPr>
              <a:xfrm>
                <a:off x="2485425" y="2693925"/>
                <a:ext cx="11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74" extrusionOk="0">
                    <a:moveTo>
                      <a:pt x="0" y="0"/>
                    </a:moveTo>
                    <a:lnTo>
                      <a:pt x="36" y="274"/>
                    </a:lnTo>
                    <a:cubicBezTo>
                      <a:pt x="36" y="286"/>
                      <a:pt x="36" y="310"/>
                      <a:pt x="48" y="333"/>
                    </a:cubicBezTo>
                    <a:lnTo>
                      <a:pt x="155" y="774"/>
                    </a:lnTo>
                    <a:lnTo>
                      <a:pt x="357" y="357"/>
                    </a:lnTo>
                    <a:lnTo>
                      <a:pt x="441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8" name="Google Shape;7638;p27"/>
              <p:cNvSpPr/>
              <p:nvPr/>
            </p:nvSpPr>
            <p:spPr>
              <a:xfrm>
                <a:off x="2165425" y="2569800"/>
                <a:ext cx="361975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29" extrusionOk="0">
                    <a:moveTo>
                      <a:pt x="2835" y="0"/>
                    </a:moveTo>
                    <a:cubicBezTo>
                      <a:pt x="1644" y="0"/>
                      <a:pt x="1525" y="1298"/>
                      <a:pt x="1525" y="1298"/>
                    </a:cubicBezTo>
                    <a:cubicBezTo>
                      <a:pt x="1573" y="3227"/>
                      <a:pt x="3156" y="3655"/>
                      <a:pt x="4382" y="3703"/>
                    </a:cubicBezTo>
                    <a:cubicBezTo>
                      <a:pt x="3609" y="3822"/>
                      <a:pt x="2882" y="4120"/>
                      <a:pt x="2263" y="4572"/>
                    </a:cubicBezTo>
                    <a:cubicBezTo>
                      <a:pt x="1882" y="4858"/>
                      <a:pt x="1561" y="5215"/>
                      <a:pt x="1299" y="5608"/>
                    </a:cubicBezTo>
                    <a:cubicBezTo>
                      <a:pt x="1013" y="6048"/>
                      <a:pt x="823" y="6537"/>
                      <a:pt x="739" y="7061"/>
                    </a:cubicBezTo>
                    <a:cubicBezTo>
                      <a:pt x="972" y="7193"/>
                      <a:pt x="1240" y="7247"/>
                      <a:pt x="1523" y="7247"/>
                    </a:cubicBezTo>
                    <a:cubicBezTo>
                      <a:pt x="2821" y="7247"/>
                      <a:pt x="4441" y="6108"/>
                      <a:pt x="4442" y="6108"/>
                    </a:cubicBezTo>
                    <a:lnTo>
                      <a:pt x="4442" y="6108"/>
                    </a:lnTo>
                    <a:cubicBezTo>
                      <a:pt x="1" y="9489"/>
                      <a:pt x="1918" y="12216"/>
                      <a:pt x="2061" y="12406"/>
                    </a:cubicBezTo>
                    <a:cubicBezTo>
                      <a:pt x="2157" y="12480"/>
                      <a:pt x="2819" y="12948"/>
                      <a:pt x="3847" y="12948"/>
                    </a:cubicBezTo>
                    <a:cubicBezTo>
                      <a:pt x="4990" y="12948"/>
                      <a:pt x="6585" y="12369"/>
                      <a:pt x="8359" y="10025"/>
                    </a:cubicBezTo>
                    <a:lnTo>
                      <a:pt x="8359" y="10025"/>
                    </a:lnTo>
                    <a:cubicBezTo>
                      <a:pt x="8359" y="10026"/>
                      <a:pt x="6669" y="12430"/>
                      <a:pt x="7419" y="13728"/>
                    </a:cubicBezTo>
                    <a:cubicBezTo>
                      <a:pt x="7931" y="13645"/>
                      <a:pt x="8431" y="13454"/>
                      <a:pt x="8859" y="13168"/>
                    </a:cubicBezTo>
                    <a:cubicBezTo>
                      <a:pt x="9264" y="12918"/>
                      <a:pt x="9621" y="12597"/>
                      <a:pt x="9907" y="12216"/>
                    </a:cubicBezTo>
                    <a:cubicBezTo>
                      <a:pt x="10359" y="11597"/>
                      <a:pt x="10669" y="10871"/>
                      <a:pt x="10776" y="10109"/>
                    </a:cubicBezTo>
                    <a:cubicBezTo>
                      <a:pt x="10824" y="11335"/>
                      <a:pt x="11264" y="12906"/>
                      <a:pt x="13181" y="12954"/>
                    </a:cubicBezTo>
                    <a:cubicBezTo>
                      <a:pt x="13181" y="12954"/>
                      <a:pt x="14479" y="12835"/>
                      <a:pt x="14479" y="11656"/>
                    </a:cubicBezTo>
                    <a:cubicBezTo>
                      <a:pt x="14479" y="10466"/>
                      <a:pt x="12669" y="10549"/>
                      <a:pt x="12514" y="9216"/>
                    </a:cubicBezTo>
                    <a:cubicBezTo>
                      <a:pt x="12479" y="8870"/>
                      <a:pt x="12407" y="8465"/>
                      <a:pt x="12395" y="8001"/>
                    </a:cubicBezTo>
                    <a:cubicBezTo>
                      <a:pt x="12253" y="7846"/>
                      <a:pt x="12145" y="7656"/>
                      <a:pt x="12062" y="7465"/>
                    </a:cubicBezTo>
                    <a:cubicBezTo>
                      <a:pt x="11598" y="6358"/>
                      <a:pt x="11800" y="5275"/>
                      <a:pt x="12122" y="4453"/>
                    </a:cubicBezTo>
                    <a:cubicBezTo>
                      <a:pt x="12050" y="4358"/>
                      <a:pt x="12002" y="4298"/>
                      <a:pt x="12002" y="4298"/>
                    </a:cubicBezTo>
                    <a:cubicBezTo>
                      <a:pt x="11386" y="4718"/>
                      <a:pt x="10931" y="4839"/>
                      <a:pt x="10612" y="4839"/>
                    </a:cubicBezTo>
                    <a:cubicBezTo>
                      <a:pt x="10216" y="4839"/>
                      <a:pt x="10029" y="4653"/>
                      <a:pt x="10002" y="4620"/>
                    </a:cubicBezTo>
                    <a:cubicBezTo>
                      <a:pt x="9943" y="4560"/>
                      <a:pt x="9324" y="4072"/>
                      <a:pt x="10145" y="2596"/>
                    </a:cubicBezTo>
                    <a:cubicBezTo>
                      <a:pt x="10038" y="2536"/>
                      <a:pt x="9931" y="2477"/>
                      <a:pt x="9836" y="2405"/>
                    </a:cubicBezTo>
                    <a:cubicBezTo>
                      <a:pt x="9398" y="2562"/>
                      <a:pt x="8896" y="2676"/>
                      <a:pt x="8363" y="2676"/>
                    </a:cubicBezTo>
                    <a:cubicBezTo>
                      <a:pt x="7924" y="2676"/>
                      <a:pt x="7464" y="2599"/>
                      <a:pt x="7002" y="2405"/>
                    </a:cubicBezTo>
                    <a:cubicBezTo>
                      <a:pt x="6811" y="2322"/>
                      <a:pt x="6645" y="2215"/>
                      <a:pt x="6478" y="2084"/>
                    </a:cubicBezTo>
                    <a:cubicBezTo>
                      <a:pt x="6014" y="2072"/>
                      <a:pt x="5609" y="2012"/>
                      <a:pt x="5275" y="1965"/>
                    </a:cubicBezTo>
                    <a:cubicBezTo>
                      <a:pt x="3930" y="1810"/>
                      <a:pt x="4013" y="0"/>
                      <a:pt x="28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9" name="Google Shape;7639;p27"/>
              <p:cNvSpPr/>
              <p:nvPr/>
            </p:nvSpPr>
            <p:spPr>
              <a:xfrm>
                <a:off x="2173775" y="2565325"/>
                <a:ext cx="358100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4" h="14098" extrusionOk="0">
                    <a:moveTo>
                      <a:pt x="2489" y="322"/>
                    </a:moveTo>
                    <a:cubicBezTo>
                      <a:pt x="2989" y="322"/>
                      <a:pt x="3227" y="715"/>
                      <a:pt x="3501" y="1155"/>
                    </a:cubicBezTo>
                    <a:cubicBezTo>
                      <a:pt x="3810" y="1656"/>
                      <a:pt x="4156" y="2203"/>
                      <a:pt x="4918" y="2298"/>
                    </a:cubicBezTo>
                    <a:lnTo>
                      <a:pt x="5132" y="2322"/>
                    </a:lnTo>
                    <a:cubicBezTo>
                      <a:pt x="5418" y="2358"/>
                      <a:pt x="5727" y="2394"/>
                      <a:pt x="6084" y="2418"/>
                    </a:cubicBezTo>
                    <a:cubicBezTo>
                      <a:pt x="6239" y="2537"/>
                      <a:pt x="6418" y="2644"/>
                      <a:pt x="6608" y="2715"/>
                    </a:cubicBezTo>
                    <a:cubicBezTo>
                      <a:pt x="7064" y="2906"/>
                      <a:pt x="7541" y="3001"/>
                      <a:pt x="8037" y="3001"/>
                    </a:cubicBezTo>
                    <a:cubicBezTo>
                      <a:pt x="8502" y="3001"/>
                      <a:pt x="8983" y="2918"/>
                      <a:pt x="9478" y="2751"/>
                    </a:cubicBezTo>
                    <a:lnTo>
                      <a:pt x="9585" y="2822"/>
                    </a:lnTo>
                    <a:cubicBezTo>
                      <a:pt x="8835" y="4311"/>
                      <a:pt x="9490" y="4870"/>
                      <a:pt x="9549" y="4906"/>
                    </a:cubicBezTo>
                    <a:cubicBezTo>
                      <a:pt x="9585" y="4948"/>
                      <a:pt x="9809" y="5176"/>
                      <a:pt x="10273" y="5176"/>
                    </a:cubicBezTo>
                    <a:cubicBezTo>
                      <a:pt x="10590" y="5176"/>
                      <a:pt x="11018" y="5070"/>
                      <a:pt x="11573" y="4727"/>
                    </a:cubicBezTo>
                    <a:lnTo>
                      <a:pt x="11573" y="4727"/>
                    </a:lnTo>
                    <a:cubicBezTo>
                      <a:pt x="11192" y="5787"/>
                      <a:pt x="11192" y="6787"/>
                      <a:pt x="11573" y="7704"/>
                    </a:cubicBezTo>
                    <a:cubicBezTo>
                      <a:pt x="11657" y="7894"/>
                      <a:pt x="11764" y="8073"/>
                      <a:pt x="11895" y="8240"/>
                    </a:cubicBezTo>
                    <a:cubicBezTo>
                      <a:pt x="11907" y="8585"/>
                      <a:pt x="11954" y="8906"/>
                      <a:pt x="11990" y="9180"/>
                    </a:cubicBezTo>
                    <a:lnTo>
                      <a:pt x="12014" y="9406"/>
                    </a:lnTo>
                    <a:cubicBezTo>
                      <a:pt x="12097" y="10157"/>
                      <a:pt x="12657" y="10514"/>
                      <a:pt x="13157" y="10823"/>
                    </a:cubicBezTo>
                    <a:cubicBezTo>
                      <a:pt x="13597" y="11097"/>
                      <a:pt x="13978" y="11335"/>
                      <a:pt x="13978" y="11823"/>
                    </a:cubicBezTo>
                    <a:cubicBezTo>
                      <a:pt x="13978" y="12847"/>
                      <a:pt x="12883" y="12966"/>
                      <a:pt x="12847" y="12966"/>
                    </a:cubicBezTo>
                    <a:cubicBezTo>
                      <a:pt x="11085" y="12919"/>
                      <a:pt x="10656" y="11478"/>
                      <a:pt x="10609" y="10276"/>
                    </a:cubicBezTo>
                    <a:lnTo>
                      <a:pt x="10549" y="8656"/>
                    </a:lnTo>
                    <a:lnTo>
                      <a:pt x="10275" y="10252"/>
                    </a:lnTo>
                    <a:cubicBezTo>
                      <a:pt x="10168" y="10990"/>
                      <a:pt x="9883" y="11692"/>
                      <a:pt x="9442" y="12300"/>
                    </a:cubicBezTo>
                    <a:cubicBezTo>
                      <a:pt x="8882" y="13038"/>
                      <a:pt x="8085" y="13550"/>
                      <a:pt x="7192" y="13728"/>
                    </a:cubicBezTo>
                    <a:cubicBezTo>
                      <a:pt x="6632" y="12514"/>
                      <a:pt x="8156" y="10335"/>
                      <a:pt x="8180" y="10311"/>
                    </a:cubicBezTo>
                    <a:lnTo>
                      <a:pt x="7906" y="10109"/>
                    </a:lnTo>
                    <a:cubicBezTo>
                      <a:pt x="6165" y="12401"/>
                      <a:pt x="4627" y="12968"/>
                      <a:pt x="3533" y="12968"/>
                    </a:cubicBezTo>
                    <a:cubicBezTo>
                      <a:pt x="2615" y="12968"/>
                      <a:pt x="2010" y="12569"/>
                      <a:pt x="1858" y="12454"/>
                    </a:cubicBezTo>
                    <a:cubicBezTo>
                      <a:pt x="1608" y="12121"/>
                      <a:pt x="0" y="9609"/>
                      <a:pt x="4215" y="6406"/>
                    </a:cubicBezTo>
                    <a:lnTo>
                      <a:pt x="4013" y="6132"/>
                    </a:lnTo>
                    <a:cubicBezTo>
                      <a:pt x="3993" y="6152"/>
                      <a:pt x="2427" y="7240"/>
                      <a:pt x="1203" y="7240"/>
                    </a:cubicBezTo>
                    <a:cubicBezTo>
                      <a:pt x="982" y="7240"/>
                      <a:pt x="772" y="7204"/>
                      <a:pt x="584" y="7120"/>
                    </a:cubicBezTo>
                    <a:cubicBezTo>
                      <a:pt x="679" y="6680"/>
                      <a:pt x="858" y="6251"/>
                      <a:pt x="1108" y="5858"/>
                    </a:cubicBezTo>
                    <a:cubicBezTo>
                      <a:pt x="1346" y="5477"/>
                      <a:pt x="1667" y="5144"/>
                      <a:pt x="2024" y="4870"/>
                    </a:cubicBezTo>
                    <a:cubicBezTo>
                      <a:pt x="2632" y="4430"/>
                      <a:pt x="3334" y="4144"/>
                      <a:pt x="4072" y="4025"/>
                    </a:cubicBezTo>
                    <a:lnTo>
                      <a:pt x="5668" y="3763"/>
                    </a:lnTo>
                    <a:lnTo>
                      <a:pt x="4048" y="3703"/>
                    </a:lnTo>
                    <a:cubicBezTo>
                      <a:pt x="2846" y="3656"/>
                      <a:pt x="1405" y="3227"/>
                      <a:pt x="1358" y="1477"/>
                    </a:cubicBezTo>
                    <a:cubicBezTo>
                      <a:pt x="1358" y="1429"/>
                      <a:pt x="1477" y="322"/>
                      <a:pt x="2489" y="322"/>
                    </a:cubicBezTo>
                    <a:close/>
                    <a:moveTo>
                      <a:pt x="2501" y="1"/>
                    </a:moveTo>
                    <a:cubicBezTo>
                      <a:pt x="1441" y="1"/>
                      <a:pt x="1072" y="953"/>
                      <a:pt x="1024" y="1477"/>
                    </a:cubicBezTo>
                    <a:cubicBezTo>
                      <a:pt x="1060" y="2787"/>
                      <a:pt x="1798" y="3632"/>
                      <a:pt x="3132" y="3930"/>
                    </a:cubicBezTo>
                    <a:cubicBezTo>
                      <a:pt x="2667" y="4084"/>
                      <a:pt x="2227" y="4311"/>
                      <a:pt x="1822" y="4608"/>
                    </a:cubicBezTo>
                    <a:cubicBezTo>
                      <a:pt x="1429" y="4906"/>
                      <a:pt x="1096" y="5275"/>
                      <a:pt x="822" y="5692"/>
                    </a:cubicBezTo>
                    <a:cubicBezTo>
                      <a:pt x="524" y="6144"/>
                      <a:pt x="322" y="6668"/>
                      <a:pt x="227" y="7204"/>
                    </a:cubicBezTo>
                    <a:lnTo>
                      <a:pt x="215" y="7323"/>
                    </a:lnTo>
                    <a:lnTo>
                      <a:pt x="310" y="7370"/>
                    </a:lnTo>
                    <a:cubicBezTo>
                      <a:pt x="572" y="7521"/>
                      <a:pt x="873" y="7583"/>
                      <a:pt x="1190" y="7583"/>
                    </a:cubicBezTo>
                    <a:cubicBezTo>
                      <a:pt x="1723" y="7583"/>
                      <a:pt x="2298" y="7409"/>
                      <a:pt x="2798" y="7192"/>
                    </a:cubicBezTo>
                    <a:lnTo>
                      <a:pt x="2798" y="7192"/>
                    </a:lnTo>
                    <a:cubicBezTo>
                      <a:pt x="108" y="9907"/>
                      <a:pt x="1215" y="12085"/>
                      <a:pt x="1524" y="12574"/>
                    </a:cubicBezTo>
                    <a:lnTo>
                      <a:pt x="1512" y="12597"/>
                    </a:lnTo>
                    <a:lnTo>
                      <a:pt x="1608" y="12681"/>
                    </a:lnTo>
                    <a:lnTo>
                      <a:pt x="1703" y="12847"/>
                    </a:lnTo>
                    <a:lnTo>
                      <a:pt x="1762" y="12800"/>
                    </a:lnTo>
                    <a:cubicBezTo>
                      <a:pt x="2008" y="12954"/>
                      <a:pt x="2639" y="13279"/>
                      <a:pt x="3526" y="13279"/>
                    </a:cubicBezTo>
                    <a:cubicBezTo>
                      <a:pt x="4484" y="13279"/>
                      <a:pt x="5741" y="12899"/>
                      <a:pt x="7132" y="11514"/>
                    </a:cubicBezTo>
                    <a:lnTo>
                      <a:pt x="7132" y="11514"/>
                    </a:lnTo>
                    <a:cubicBezTo>
                      <a:pt x="6787" y="12312"/>
                      <a:pt x="6537" y="13300"/>
                      <a:pt x="6942" y="14002"/>
                    </a:cubicBezTo>
                    <a:lnTo>
                      <a:pt x="7001" y="14098"/>
                    </a:lnTo>
                    <a:lnTo>
                      <a:pt x="7108" y="14086"/>
                    </a:lnTo>
                    <a:cubicBezTo>
                      <a:pt x="7656" y="14002"/>
                      <a:pt x="8180" y="13800"/>
                      <a:pt x="8644" y="13502"/>
                    </a:cubicBezTo>
                    <a:cubicBezTo>
                      <a:pt x="9049" y="13228"/>
                      <a:pt x="9418" y="12895"/>
                      <a:pt x="9716" y="12502"/>
                    </a:cubicBezTo>
                    <a:cubicBezTo>
                      <a:pt x="10014" y="12109"/>
                      <a:pt x="10240" y="11669"/>
                      <a:pt x="10395" y="11192"/>
                    </a:cubicBezTo>
                    <a:cubicBezTo>
                      <a:pt x="10692" y="12526"/>
                      <a:pt x="11549" y="13264"/>
                      <a:pt x="12871" y="13300"/>
                    </a:cubicBezTo>
                    <a:cubicBezTo>
                      <a:pt x="13383" y="13252"/>
                      <a:pt x="14324" y="12883"/>
                      <a:pt x="14324" y="11835"/>
                    </a:cubicBezTo>
                    <a:cubicBezTo>
                      <a:pt x="14324" y="11157"/>
                      <a:pt x="13812" y="10835"/>
                      <a:pt x="13335" y="10538"/>
                    </a:cubicBezTo>
                    <a:cubicBezTo>
                      <a:pt x="12871" y="10240"/>
                      <a:pt x="12430" y="9966"/>
                      <a:pt x="12359" y="9371"/>
                    </a:cubicBezTo>
                    <a:lnTo>
                      <a:pt x="12323" y="9145"/>
                    </a:lnTo>
                    <a:cubicBezTo>
                      <a:pt x="12288" y="8859"/>
                      <a:pt x="12252" y="8537"/>
                      <a:pt x="12240" y="8180"/>
                    </a:cubicBezTo>
                    <a:lnTo>
                      <a:pt x="12240" y="8121"/>
                    </a:lnTo>
                    <a:lnTo>
                      <a:pt x="12204" y="8073"/>
                    </a:lnTo>
                    <a:cubicBezTo>
                      <a:pt x="12073" y="7930"/>
                      <a:pt x="11966" y="7751"/>
                      <a:pt x="11895" y="7573"/>
                    </a:cubicBezTo>
                    <a:cubicBezTo>
                      <a:pt x="11526" y="6692"/>
                      <a:pt x="11549" y="5727"/>
                      <a:pt x="11954" y="4692"/>
                    </a:cubicBezTo>
                    <a:lnTo>
                      <a:pt x="11990" y="4608"/>
                    </a:lnTo>
                    <a:lnTo>
                      <a:pt x="11930" y="4525"/>
                    </a:lnTo>
                    <a:cubicBezTo>
                      <a:pt x="11859" y="4442"/>
                      <a:pt x="11823" y="4382"/>
                      <a:pt x="11823" y="4382"/>
                    </a:cubicBezTo>
                    <a:lnTo>
                      <a:pt x="11728" y="4239"/>
                    </a:lnTo>
                    <a:lnTo>
                      <a:pt x="11585" y="4334"/>
                    </a:lnTo>
                    <a:cubicBezTo>
                      <a:pt x="10996" y="4738"/>
                      <a:pt x="10576" y="4852"/>
                      <a:pt x="10290" y="4852"/>
                    </a:cubicBezTo>
                    <a:cubicBezTo>
                      <a:pt x="9953" y="4852"/>
                      <a:pt x="9801" y="4694"/>
                      <a:pt x="9775" y="4668"/>
                    </a:cubicBezTo>
                    <a:cubicBezTo>
                      <a:pt x="9752" y="4656"/>
                      <a:pt x="9216" y="4215"/>
                      <a:pt x="9966" y="2858"/>
                    </a:cubicBezTo>
                    <a:lnTo>
                      <a:pt x="10049" y="2703"/>
                    </a:lnTo>
                    <a:lnTo>
                      <a:pt x="9894" y="2632"/>
                    </a:lnTo>
                    <a:cubicBezTo>
                      <a:pt x="9894" y="2632"/>
                      <a:pt x="9763" y="2560"/>
                      <a:pt x="9597" y="2441"/>
                    </a:cubicBezTo>
                    <a:lnTo>
                      <a:pt x="9525" y="2394"/>
                    </a:lnTo>
                    <a:lnTo>
                      <a:pt x="9454" y="2429"/>
                    </a:lnTo>
                    <a:cubicBezTo>
                      <a:pt x="8966" y="2602"/>
                      <a:pt x="8492" y="2688"/>
                      <a:pt x="8039" y="2688"/>
                    </a:cubicBezTo>
                    <a:cubicBezTo>
                      <a:pt x="7585" y="2688"/>
                      <a:pt x="7150" y="2602"/>
                      <a:pt x="6739" y="2429"/>
                    </a:cubicBezTo>
                    <a:cubicBezTo>
                      <a:pt x="6561" y="2346"/>
                      <a:pt x="6394" y="2251"/>
                      <a:pt x="6251" y="2132"/>
                    </a:cubicBezTo>
                    <a:lnTo>
                      <a:pt x="6215" y="2096"/>
                    </a:lnTo>
                    <a:lnTo>
                      <a:pt x="6156" y="2096"/>
                    </a:lnTo>
                    <a:cubicBezTo>
                      <a:pt x="5799" y="2072"/>
                      <a:pt x="5465" y="2037"/>
                      <a:pt x="5180" y="2001"/>
                    </a:cubicBezTo>
                    <a:lnTo>
                      <a:pt x="4965" y="1977"/>
                    </a:lnTo>
                    <a:cubicBezTo>
                      <a:pt x="4358" y="1906"/>
                      <a:pt x="4096" y="1477"/>
                      <a:pt x="3787" y="989"/>
                    </a:cubicBezTo>
                    <a:cubicBezTo>
                      <a:pt x="3489" y="501"/>
                      <a:pt x="3167" y="1"/>
                      <a:pt x="2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0" name="Google Shape;7640;p27"/>
              <p:cNvSpPr/>
              <p:nvPr/>
            </p:nvSpPr>
            <p:spPr>
              <a:xfrm>
                <a:off x="2452975" y="2672775"/>
                <a:ext cx="181000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40" extrusionOk="0">
                    <a:moveTo>
                      <a:pt x="679" y="656"/>
                    </a:moveTo>
                    <a:lnTo>
                      <a:pt x="679" y="656"/>
                    </a:lnTo>
                    <a:cubicBezTo>
                      <a:pt x="870" y="882"/>
                      <a:pt x="1096" y="1060"/>
                      <a:pt x="1346" y="1191"/>
                    </a:cubicBezTo>
                    <a:cubicBezTo>
                      <a:pt x="1524" y="2049"/>
                      <a:pt x="2286" y="2596"/>
                      <a:pt x="2965" y="2751"/>
                    </a:cubicBezTo>
                    <a:cubicBezTo>
                      <a:pt x="3075" y="2776"/>
                      <a:pt x="3179" y="2788"/>
                      <a:pt x="3278" y="2788"/>
                    </a:cubicBezTo>
                    <a:cubicBezTo>
                      <a:pt x="3870" y="2788"/>
                      <a:pt x="4247" y="2365"/>
                      <a:pt x="4441" y="1977"/>
                    </a:cubicBezTo>
                    <a:lnTo>
                      <a:pt x="4441" y="1977"/>
                    </a:lnTo>
                    <a:cubicBezTo>
                      <a:pt x="4632" y="2596"/>
                      <a:pt x="4001" y="3311"/>
                      <a:pt x="4001" y="3323"/>
                    </a:cubicBezTo>
                    <a:lnTo>
                      <a:pt x="3465" y="3918"/>
                    </a:lnTo>
                    <a:lnTo>
                      <a:pt x="4203" y="3584"/>
                    </a:lnTo>
                    <a:cubicBezTo>
                      <a:pt x="4433" y="3470"/>
                      <a:pt x="5008" y="3255"/>
                      <a:pt x="5422" y="3255"/>
                    </a:cubicBezTo>
                    <a:cubicBezTo>
                      <a:pt x="5524" y="3255"/>
                      <a:pt x="5616" y="3268"/>
                      <a:pt x="5692" y="3299"/>
                    </a:cubicBezTo>
                    <a:cubicBezTo>
                      <a:pt x="5763" y="3323"/>
                      <a:pt x="5811" y="3382"/>
                      <a:pt x="5846" y="3442"/>
                    </a:cubicBezTo>
                    <a:cubicBezTo>
                      <a:pt x="6049" y="4001"/>
                      <a:pt x="5799" y="4192"/>
                      <a:pt x="5799" y="4192"/>
                    </a:cubicBezTo>
                    <a:lnTo>
                      <a:pt x="5573" y="4335"/>
                    </a:lnTo>
                    <a:lnTo>
                      <a:pt x="5799" y="4477"/>
                    </a:lnTo>
                    <a:cubicBezTo>
                      <a:pt x="6406" y="4870"/>
                      <a:pt x="6739" y="5335"/>
                      <a:pt x="6799" y="5835"/>
                    </a:cubicBezTo>
                    <a:cubicBezTo>
                      <a:pt x="6835" y="6251"/>
                      <a:pt x="6716" y="6680"/>
                      <a:pt x="6466" y="7025"/>
                    </a:cubicBezTo>
                    <a:cubicBezTo>
                      <a:pt x="6061" y="5942"/>
                      <a:pt x="4811" y="5525"/>
                      <a:pt x="3584" y="5120"/>
                    </a:cubicBezTo>
                    <a:cubicBezTo>
                      <a:pt x="2608" y="4787"/>
                      <a:pt x="1584" y="4454"/>
                      <a:pt x="1024" y="3775"/>
                    </a:cubicBezTo>
                    <a:cubicBezTo>
                      <a:pt x="893" y="3620"/>
                      <a:pt x="786" y="3453"/>
                      <a:pt x="715" y="3275"/>
                    </a:cubicBezTo>
                    <a:cubicBezTo>
                      <a:pt x="381" y="2465"/>
                      <a:pt x="370" y="1596"/>
                      <a:pt x="679" y="656"/>
                    </a:cubicBezTo>
                    <a:close/>
                    <a:moveTo>
                      <a:pt x="572" y="1"/>
                    </a:moveTo>
                    <a:lnTo>
                      <a:pt x="465" y="275"/>
                    </a:lnTo>
                    <a:cubicBezTo>
                      <a:pt x="24" y="1382"/>
                      <a:pt x="0" y="2430"/>
                      <a:pt x="405" y="3394"/>
                    </a:cubicBezTo>
                    <a:cubicBezTo>
                      <a:pt x="489" y="3608"/>
                      <a:pt x="620" y="3811"/>
                      <a:pt x="762" y="3989"/>
                    </a:cubicBezTo>
                    <a:cubicBezTo>
                      <a:pt x="1393" y="4739"/>
                      <a:pt x="2453" y="5097"/>
                      <a:pt x="3477" y="5430"/>
                    </a:cubicBezTo>
                    <a:cubicBezTo>
                      <a:pt x="4787" y="5859"/>
                      <a:pt x="6013" y="6275"/>
                      <a:pt x="6227" y="7418"/>
                    </a:cubicBezTo>
                    <a:lnTo>
                      <a:pt x="6287" y="7740"/>
                    </a:lnTo>
                    <a:lnTo>
                      <a:pt x="6513" y="7514"/>
                    </a:lnTo>
                    <a:cubicBezTo>
                      <a:pt x="6537" y="7478"/>
                      <a:pt x="7239" y="6740"/>
                      <a:pt x="7132" y="5799"/>
                    </a:cubicBezTo>
                    <a:cubicBezTo>
                      <a:pt x="7061" y="5239"/>
                      <a:pt x="6727" y="4739"/>
                      <a:pt x="6132" y="4311"/>
                    </a:cubicBezTo>
                    <a:cubicBezTo>
                      <a:pt x="6239" y="4132"/>
                      <a:pt x="6346" y="3823"/>
                      <a:pt x="6156" y="3334"/>
                    </a:cubicBezTo>
                    <a:cubicBezTo>
                      <a:pt x="6096" y="3168"/>
                      <a:pt x="5977" y="3049"/>
                      <a:pt x="5811" y="2989"/>
                    </a:cubicBezTo>
                    <a:cubicBezTo>
                      <a:pt x="5693" y="2940"/>
                      <a:pt x="5556" y="2921"/>
                      <a:pt x="5410" y="2921"/>
                    </a:cubicBezTo>
                    <a:cubicBezTo>
                      <a:pt x="5130" y="2921"/>
                      <a:pt x="4819" y="2994"/>
                      <a:pt x="4561" y="3072"/>
                    </a:cubicBezTo>
                    <a:cubicBezTo>
                      <a:pt x="4811" y="2608"/>
                      <a:pt x="4965" y="1977"/>
                      <a:pt x="4537" y="1477"/>
                    </a:cubicBezTo>
                    <a:lnTo>
                      <a:pt x="4322" y="1227"/>
                    </a:lnTo>
                    <a:lnTo>
                      <a:pt x="4239" y="1537"/>
                    </a:lnTo>
                    <a:cubicBezTo>
                      <a:pt x="4228" y="1580"/>
                      <a:pt x="3992" y="2447"/>
                      <a:pt x="3272" y="2447"/>
                    </a:cubicBezTo>
                    <a:cubicBezTo>
                      <a:pt x="3199" y="2447"/>
                      <a:pt x="3120" y="2437"/>
                      <a:pt x="3037" y="2418"/>
                    </a:cubicBezTo>
                    <a:cubicBezTo>
                      <a:pt x="2477" y="2287"/>
                      <a:pt x="1810" y="1822"/>
                      <a:pt x="1667" y="1108"/>
                    </a:cubicBezTo>
                    <a:lnTo>
                      <a:pt x="1643" y="953"/>
                    </a:lnTo>
                    <a:lnTo>
                      <a:pt x="1548" y="917"/>
                    </a:lnTo>
                    <a:cubicBezTo>
                      <a:pt x="1215" y="798"/>
                      <a:pt x="881" y="394"/>
                      <a:pt x="751" y="227"/>
                    </a:cubicBezTo>
                    <a:lnTo>
                      <a:pt x="5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1" name="Google Shape;7641;p27"/>
              <p:cNvSpPr/>
              <p:nvPr/>
            </p:nvSpPr>
            <p:spPr>
              <a:xfrm>
                <a:off x="223032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1759" y="351"/>
                    </a:moveTo>
                    <a:cubicBezTo>
                      <a:pt x="1808" y="351"/>
                      <a:pt x="1857" y="353"/>
                      <a:pt x="1906" y="357"/>
                    </a:cubicBezTo>
                    <a:cubicBezTo>
                      <a:pt x="2418" y="417"/>
                      <a:pt x="2870" y="750"/>
                      <a:pt x="3263" y="1357"/>
                    </a:cubicBezTo>
                    <a:lnTo>
                      <a:pt x="3394" y="1572"/>
                    </a:lnTo>
                    <a:lnTo>
                      <a:pt x="3549" y="1369"/>
                    </a:lnTo>
                    <a:cubicBezTo>
                      <a:pt x="3557" y="1361"/>
                      <a:pt x="3650" y="1226"/>
                      <a:pt x="3904" y="1226"/>
                    </a:cubicBezTo>
                    <a:cubicBezTo>
                      <a:pt x="4008" y="1226"/>
                      <a:pt x="4137" y="1248"/>
                      <a:pt x="4299" y="1310"/>
                    </a:cubicBezTo>
                    <a:cubicBezTo>
                      <a:pt x="4370" y="1334"/>
                      <a:pt x="4418" y="1393"/>
                      <a:pt x="4453" y="1465"/>
                    </a:cubicBezTo>
                    <a:cubicBezTo>
                      <a:pt x="4608" y="1846"/>
                      <a:pt x="4299" y="2667"/>
                      <a:pt x="4168" y="2953"/>
                    </a:cubicBezTo>
                    <a:lnTo>
                      <a:pt x="3834" y="3691"/>
                    </a:lnTo>
                    <a:lnTo>
                      <a:pt x="3834" y="3691"/>
                    </a:lnTo>
                    <a:lnTo>
                      <a:pt x="4430" y="3155"/>
                    </a:lnTo>
                    <a:cubicBezTo>
                      <a:pt x="4440" y="3145"/>
                      <a:pt x="4969" y="2678"/>
                      <a:pt x="5521" y="2678"/>
                    </a:cubicBezTo>
                    <a:cubicBezTo>
                      <a:pt x="5606" y="2678"/>
                      <a:pt x="5691" y="2689"/>
                      <a:pt x="5775" y="2715"/>
                    </a:cubicBezTo>
                    <a:cubicBezTo>
                      <a:pt x="5311" y="2941"/>
                      <a:pt x="4823" y="3417"/>
                      <a:pt x="5001" y="4191"/>
                    </a:cubicBezTo>
                    <a:cubicBezTo>
                      <a:pt x="5144" y="4798"/>
                      <a:pt x="5596" y="5501"/>
                      <a:pt x="6335" y="5751"/>
                    </a:cubicBezTo>
                    <a:cubicBezTo>
                      <a:pt x="6394" y="6049"/>
                      <a:pt x="6632" y="6322"/>
                      <a:pt x="6882" y="6537"/>
                    </a:cubicBezTo>
                    <a:cubicBezTo>
                      <a:pt x="6530" y="6647"/>
                      <a:pt x="6169" y="6702"/>
                      <a:pt x="5808" y="6702"/>
                    </a:cubicBezTo>
                    <a:cubicBezTo>
                      <a:pt x="5352" y="6702"/>
                      <a:pt x="4898" y="6614"/>
                      <a:pt x="4465" y="6441"/>
                    </a:cubicBezTo>
                    <a:cubicBezTo>
                      <a:pt x="4299" y="6358"/>
                      <a:pt x="4132" y="6263"/>
                      <a:pt x="3989" y="6144"/>
                    </a:cubicBezTo>
                    <a:cubicBezTo>
                      <a:pt x="3299" y="5584"/>
                      <a:pt x="2953" y="4548"/>
                      <a:pt x="2632" y="3560"/>
                    </a:cubicBezTo>
                    <a:cubicBezTo>
                      <a:pt x="2227" y="2334"/>
                      <a:pt x="1810" y="1084"/>
                      <a:pt x="727" y="679"/>
                    </a:cubicBezTo>
                    <a:cubicBezTo>
                      <a:pt x="1032" y="469"/>
                      <a:pt x="1392" y="351"/>
                      <a:pt x="1759" y="351"/>
                    </a:cubicBezTo>
                    <a:close/>
                    <a:moveTo>
                      <a:pt x="1756" y="1"/>
                    </a:moveTo>
                    <a:cubicBezTo>
                      <a:pt x="910" y="1"/>
                      <a:pt x="261" y="609"/>
                      <a:pt x="239" y="631"/>
                    </a:cubicBezTo>
                    <a:lnTo>
                      <a:pt x="1" y="857"/>
                    </a:lnTo>
                    <a:lnTo>
                      <a:pt x="322" y="917"/>
                    </a:lnTo>
                    <a:cubicBezTo>
                      <a:pt x="1465" y="1131"/>
                      <a:pt x="1882" y="2358"/>
                      <a:pt x="2310" y="3667"/>
                    </a:cubicBezTo>
                    <a:cubicBezTo>
                      <a:pt x="2656" y="4703"/>
                      <a:pt x="3013" y="5775"/>
                      <a:pt x="3775" y="6406"/>
                    </a:cubicBezTo>
                    <a:cubicBezTo>
                      <a:pt x="3942" y="6537"/>
                      <a:pt x="4132" y="6656"/>
                      <a:pt x="4334" y="6739"/>
                    </a:cubicBezTo>
                    <a:cubicBezTo>
                      <a:pt x="4787" y="6930"/>
                      <a:pt x="5275" y="7025"/>
                      <a:pt x="5775" y="7025"/>
                    </a:cubicBezTo>
                    <a:cubicBezTo>
                      <a:pt x="6287" y="7025"/>
                      <a:pt x="6811" y="6930"/>
                      <a:pt x="7299" y="6751"/>
                    </a:cubicBezTo>
                    <a:lnTo>
                      <a:pt x="7597" y="6632"/>
                    </a:lnTo>
                    <a:lnTo>
                      <a:pt x="7335" y="6453"/>
                    </a:lnTo>
                    <a:cubicBezTo>
                      <a:pt x="6906" y="6156"/>
                      <a:pt x="6656" y="5846"/>
                      <a:pt x="6656" y="5608"/>
                    </a:cubicBezTo>
                    <a:lnTo>
                      <a:pt x="6656" y="5489"/>
                    </a:lnTo>
                    <a:lnTo>
                      <a:pt x="6537" y="5453"/>
                    </a:lnTo>
                    <a:cubicBezTo>
                      <a:pt x="5870" y="5275"/>
                      <a:pt x="5454" y="4655"/>
                      <a:pt x="5323" y="4120"/>
                    </a:cubicBezTo>
                    <a:cubicBezTo>
                      <a:pt x="5120" y="3203"/>
                      <a:pt x="6156" y="2917"/>
                      <a:pt x="6204" y="2905"/>
                    </a:cubicBezTo>
                    <a:lnTo>
                      <a:pt x="6513" y="2822"/>
                    </a:lnTo>
                    <a:lnTo>
                      <a:pt x="6275" y="2608"/>
                    </a:lnTo>
                    <a:cubicBezTo>
                      <a:pt x="6043" y="2413"/>
                      <a:pt x="5786" y="2339"/>
                      <a:pt x="5532" y="2339"/>
                    </a:cubicBezTo>
                    <a:cubicBezTo>
                      <a:pt x="5225" y="2339"/>
                      <a:pt x="4922" y="2447"/>
                      <a:pt x="4668" y="2584"/>
                    </a:cubicBezTo>
                    <a:cubicBezTo>
                      <a:pt x="4799" y="2191"/>
                      <a:pt x="4906" y="1679"/>
                      <a:pt x="4763" y="1334"/>
                    </a:cubicBezTo>
                    <a:cubicBezTo>
                      <a:pt x="4704" y="1167"/>
                      <a:pt x="4573" y="1048"/>
                      <a:pt x="4418" y="988"/>
                    </a:cubicBezTo>
                    <a:cubicBezTo>
                      <a:pt x="4218" y="912"/>
                      <a:pt x="4048" y="884"/>
                      <a:pt x="3906" y="884"/>
                    </a:cubicBezTo>
                    <a:cubicBezTo>
                      <a:pt x="3693" y="884"/>
                      <a:pt x="3541" y="948"/>
                      <a:pt x="3441" y="1012"/>
                    </a:cubicBezTo>
                    <a:cubicBezTo>
                      <a:pt x="3001" y="417"/>
                      <a:pt x="2501" y="83"/>
                      <a:pt x="1953" y="12"/>
                    </a:cubicBezTo>
                    <a:cubicBezTo>
                      <a:pt x="1887" y="4"/>
                      <a:pt x="1821" y="1"/>
                      <a:pt x="17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2" name="Google Shape;7642;p27"/>
              <p:cNvSpPr/>
              <p:nvPr/>
            </p:nvSpPr>
            <p:spPr>
              <a:xfrm>
                <a:off x="2377675" y="2482100"/>
                <a:ext cx="251525" cy="218525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41" extrusionOk="0">
                    <a:moveTo>
                      <a:pt x="2167" y="0"/>
                    </a:moveTo>
                    <a:cubicBezTo>
                      <a:pt x="1913" y="0"/>
                      <a:pt x="1558" y="199"/>
                      <a:pt x="1072" y="782"/>
                    </a:cubicBezTo>
                    <a:cubicBezTo>
                      <a:pt x="0" y="2079"/>
                      <a:pt x="1869" y="3306"/>
                      <a:pt x="1869" y="3306"/>
                    </a:cubicBezTo>
                    <a:cubicBezTo>
                      <a:pt x="1869" y="3306"/>
                      <a:pt x="750" y="4175"/>
                      <a:pt x="607" y="4818"/>
                    </a:cubicBezTo>
                    <a:cubicBezTo>
                      <a:pt x="595" y="4854"/>
                      <a:pt x="595" y="4889"/>
                      <a:pt x="595" y="4937"/>
                    </a:cubicBezTo>
                    <a:cubicBezTo>
                      <a:pt x="595" y="5318"/>
                      <a:pt x="1036" y="5687"/>
                      <a:pt x="1346" y="5913"/>
                    </a:cubicBezTo>
                    <a:cubicBezTo>
                      <a:pt x="1441" y="5973"/>
                      <a:pt x="1548" y="6044"/>
                      <a:pt x="1643" y="6104"/>
                    </a:cubicBezTo>
                    <a:cubicBezTo>
                      <a:pt x="834" y="7568"/>
                      <a:pt x="1441" y="8080"/>
                      <a:pt x="1512" y="8128"/>
                    </a:cubicBezTo>
                    <a:cubicBezTo>
                      <a:pt x="1545" y="8154"/>
                      <a:pt x="1731" y="8341"/>
                      <a:pt x="2125" y="8341"/>
                    </a:cubicBezTo>
                    <a:cubicBezTo>
                      <a:pt x="2443" y="8341"/>
                      <a:pt x="2896" y="8220"/>
                      <a:pt x="3512" y="7794"/>
                    </a:cubicBezTo>
                    <a:cubicBezTo>
                      <a:pt x="3512" y="7794"/>
                      <a:pt x="3560" y="7866"/>
                      <a:pt x="3632" y="7961"/>
                    </a:cubicBezTo>
                    <a:cubicBezTo>
                      <a:pt x="3798" y="8175"/>
                      <a:pt x="4144" y="8568"/>
                      <a:pt x="4501" y="8699"/>
                    </a:cubicBezTo>
                    <a:lnTo>
                      <a:pt x="4548" y="8723"/>
                    </a:lnTo>
                    <a:cubicBezTo>
                      <a:pt x="4602" y="8735"/>
                      <a:pt x="4658" y="8741"/>
                      <a:pt x="4715" y="8741"/>
                    </a:cubicBezTo>
                    <a:cubicBezTo>
                      <a:pt x="4772" y="8741"/>
                      <a:pt x="4828" y="8735"/>
                      <a:pt x="4882" y="8723"/>
                    </a:cubicBezTo>
                    <a:cubicBezTo>
                      <a:pt x="5513" y="8509"/>
                      <a:pt x="6275" y="7318"/>
                      <a:pt x="6275" y="7318"/>
                    </a:cubicBezTo>
                    <a:cubicBezTo>
                      <a:pt x="6275" y="7318"/>
                      <a:pt x="7050" y="8293"/>
                      <a:pt x="7939" y="8293"/>
                    </a:cubicBezTo>
                    <a:cubicBezTo>
                      <a:pt x="8241" y="8293"/>
                      <a:pt x="8556" y="8180"/>
                      <a:pt x="8858" y="7878"/>
                    </a:cubicBezTo>
                    <a:cubicBezTo>
                      <a:pt x="10061" y="6675"/>
                      <a:pt x="9406" y="6306"/>
                      <a:pt x="8942" y="6211"/>
                    </a:cubicBezTo>
                    <a:cubicBezTo>
                      <a:pt x="8465" y="6116"/>
                      <a:pt x="8168" y="5723"/>
                      <a:pt x="8465" y="4675"/>
                    </a:cubicBezTo>
                    <a:cubicBezTo>
                      <a:pt x="8465" y="4675"/>
                      <a:pt x="9632" y="2532"/>
                      <a:pt x="7918" y="1079"/>
                    </a:cubicBezTo>
                    <a:cubicBezTo>
                      <a:pt x="7331" y="510"/>
                      <a:pt x="6691" y="329"/>
                      <a:pt x="6114" y="329"/>
                    </a:cubicBezTo>
                    <a:cubicBezTo>
                      <a:pt x="5110" y="329"/>
                      <a:pt x="4298" y="877"/>
                      <a:pt x="4298" y="877"/>
                    </a:cubicBezTo>
                    <a:cubicBezTo>
                      <a:pt x="3949" y="1015"/>
                      <a:pt x="3670" y="1074"/>
                      <a:pt x="3449" y="1074"/>
                    </a:cubicBezTo>
                    <a:cubicBezTo>
                      <a:pt x="3022" y="1074"/>
                      <a:pt x="2809" y="853"/>
                      <a:pt x="2715" y="555"/>
                    </a:cubicBezTo>
                    <a:cubicBezTo>
                      <a:pt x="2643" y="300"/>
                      <a:pt x="2480" y="0"/>
                      <a:pt x="2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3" name="Google Shape;7643;p27"/>
              <p:cNvSpPr/>
              <p:nvPr/>
            </p:nvSpPr>
            <p:spPr>
              <a:xfrm>
                <a:off x="2388375" y="2477750"/>
                <a:ext cx="234275" cy="22720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8" extrusionOk="0">
                    <a:moveTo>
                      <a:pt x="1735" y="340"/>
                    </a:moveTo>
                    <a:cubicBezTo>
                      <a:pt x="1760" y="340"/>
                      <a:pt x="1781" y="344"/>
                      <a:pt x="1799" y="348"/>
                    </a:cubicBezTo>
                    <a:cubicBezTo>
                      <a:pt x="2001" y="384"/>
                      <a:pt x="2108" y="658"/>
                      <a:pt x="2144" y="777"/>
                    </a:cubicBezTo>
                    <a:cubicBezTo>
                      <a:pt x="2203" y="1015"/>
                      <a:pt x="2358" y="1206"/>
                      <a:pt x="2573" y="1325"/>
                    </a:cubicBezTo>
                    <a:cubicBezTo>
                      <a:pt x="2703" y="1388"/>
                      <a:pt x="2855" y="1419"/>
                      <a:pt x="3030" y="1419"/>
                    </a:cubicBezTo>
                    <a:cubicBezTo>
                      <a:pt x="3285" y="1419"/>
                      <a:pt x="3588" y="1352"/>
                      <a:pt x="3942" y="1218"/>
                    </a:cubicBezTo>
                    <a:lnTo>
                      <a:pt x="3966" y="1194"/>
                    </a:lnTo>
                    <a:cubicBezTo>
                      <a:pt x="4018" y="1164"/>
                      <a:pt x="4771" y="673"/>
                      <a:pt x="5693" y="673"/>
                    </a:cubicBezTo>
                    <a:cubicBezTo>
                      <a:pt x="6238" y="673"/>
                      <a:pt x="6842" y="845"/>
                      <a:pt x="7395" y="1384"/>
                    </a:cubicBezTo>
                    <a:cubicBezTo>
                      <a:pt x="8978" y="2730"/>
                      <a:pt x="7942" y="4682"/>
                      <a:pt x="7895" y="4766"/>
                    </a:cubicBezTo>
                    <a:lnTo>
                      <a:pt x="7883" y="4801"/>
                    </a:lnTo>
                    <a:cubicBezTo>
                      <a:pt x="7704" y="5409"/>
                      <a:pt x="7716" y="5861"/>
                      <a:pt x="7907" y="6171"/>
                    </a:cubicBezTo>
                    <a:cubicBezTo>
                      <a:pt x="8026" y="6373"/>
                      <a:pt x="8240" y="6516"/>
                      <a:pt x="8478" y="6552"/>
                    </a:cubicBezTo>
                    <a:cubicBezTo>
                      <a:pt x="8597" y="6575"/>
                      <a:pt x="8883" y="6647"/>
                      <a:pt x="8942" y="6849"/>
                    </a:cubicBezTo>
                    <a:cubicBezTo>
                      <a:pt x="8978" y="6980"/>
                      <a:pt x="8954" y="7302"/>
                      <a:pt x="8323" y="7933"/>
                    </a:cubicBezTo>
                    <a:cubicBezTo>
                      <a:pt x="8113" y="8154"/>
                      <a:pt x="7832" y="8292"/>
                      <a:pt x="7526" y="8292"/>
                    </a:cubicBezTo>
                    <a:cubicBezTo>
                      <a:pt x="7502" y="8292"/>
                      <a:pt x="7478" y="8292"/>
                      <a:pt x="7454" y="8290"/>
                    </a:cubicBezTo>
                    <a:cubicBezTo>
                      <a:pt x="6680" y="8254"/>
                      <a:pt x="5978" y="7397"/>
                      <a:pt x="5978" y="7397"/>
                    </a:cubicBezTo>
                    <a:lnTo>
                      <a:pt x="5823" y="7206"/>
                    </a:lnTo>
                    <a:lnTo>
                      <a:pt x="5704" y="7409"/>
                    </a:lnTo>
                    <a:cubicBezTo>
                      <a:pt x="5501" y="7730"/>
                      <a:pt x="4870" y="8588"/>
                      <a:pt x="4406" y="8730"/>
                    </a:cubicBezTo>
                    <a:cubicBezTo>
                      <a:pt x="4364" y="8742"/>
                      <a:pt x="4323" y="8748"/>
                      <a:pt x="4283" y="8748"/>
                    </a:cubicBezTo>
                    <a:cubicBezTo>
                      <a:pt x="4242" y="8748"/>
                      <a:pt x="4204" y="8742"/>
                      <a:pt x="4168" y="8730"/>
                    </a:cubicBezTo>
                    <a:lnTo>
                      <a:pt x="4132" y="8718"/>
                    </a:lnTo>
                    <a:cubicBezTo>
                      <a:pt x="3799" y="8599"/>
                      <a:pt x="3465" y="8195"/>
                      <a:pt x="3335" y="8028"/>
                    </a:cubicBezTo>
                    <a:cubicBezTo>
                      <a:pt x="3263" y="7945"/>
                      <a:pt x="3227" y="7885"/>
                      <a:pt x="3227" y="7885"/>
                    </a:cubicBezTo>
                    <a:lnTo>
                      <a:pt x="3132" y="7742"/>
                    </a:lnTo>
                    <a:lnTo>
                      <a:pt x="3001" y="7837"/>
                    </a:lnTo>
                    <a:cubicBezTo>
                      <a:pt x="2416" y="8239"/>
                      <a:pt x="1998" y="8351"/>
                      <a:pt x="1712" y="8351"/>
                    </a:cubicBezTo>
                    <a:cubicBezTo>
                      <a:pt x="1370" y="8351"/>
                      <a:pt x="1217" y="8190"/>
                      <a:pt x="1191" y="8171"/>
                    </a:cubicBezTo>
                    <a:cubicBezTo>
                      <a:pt x="1168" y="8147"/>
                      <a:pt x="632" y="7718"/>
                      <a:pt x="1382" y="6361"/>
                    </a:cubicBezTo>
                    <a:lnTo>
                      <a:pt x="1465" y="6206"/>
                    </a:lnTo>
                    <a:lnTo>
                      <a:pt x="1310" y="6123"/>
                    </a:lnTo>
                    <a:cubicBezTo>
                      <a:pt x="1310" y="6123"/>
                      <a:pt x="1179" y="6051"/>
                      <a:pt x="1013" y="5944"/>
                    </a:cubicBezTo>
                    <a:cubicBezTo>
                      <a:pt x="596" y="5647"/>
                      <a:pt x="346" y="5337"/>
                      <a:pt x="346" y="5111"/>
                    </a:cubicBezTo>
                    <a:cubicBezTo>
                      <a:pt x="346" y="5075"/>
                      <a:pt x="346" y="5051"/>
                      <a:pt x="346" y="5028"/>
                    </a:cubicBezTo>
                    <a:cubicBezTo>
                      <a:pt x="453" y="4551"/>
                      <a:pt x="1251" y="3849"/>
                      <a:pt x="1549" y="3623"/>
                    </a:cubicBezTo>
                    <a:lnTo>
                      <a:pt x="1727" y="3468"/>
                    </a:lnTo>
                    <a:lnTo>
                      <a:pt x="1537" y="3337"/>
                    </a:lnTo>
                    <a:cubicBezTo>
                      <a:pt x="1525" y="3337"/>
                      <a:pt x="608" y="2718"/>
                      <a:pt x="501" y="1956"/>
                    </a:cubicBezTo>
                    <a:cubicBezTo>
                      <a:pt x="453" y="1622"/>
                      <a:pt x="560" y="1301"/>
                      <a:pt x="787" y="1063"/>
                    </a:cubicBezTo>
                    <a:cubicBezTo>
                      <a:pt x="1281" y="466"/>
                      <a:pt x="1579" y="340"/>
                      <a:pt x="1735" y="340"/>
                    </a:cubicBezTo>
                    <a:close/>
                    <a:moveTo>
                      <a:pt x="1726" y="0"/>
                    </a:moveTo>
                    <a:cubicBezTo>
                      <a:pt x="1385" y="0"/>
                      <a:pt x="987" y="279"/>
                      <a:pt x="525" y="837"/>
                    </a:cubicBezTo>
                    <a:cubicBezTo>
                      <a:pt x="239" y="1158"/>
                      <a:pt x="108" y="1587"/>
                      <a:pt x="167" y="2003"/>
                    </a:cubicBezTo>
                    <a:cubicBezTo>
                      <a:pt x="275" y="2694"/>
                      <a:pt x="858" y="3254"/>
                      <a:pt x="1168" y="3492"/>
                    </a:cubicBezTo>
                    <a:cubicBezTo>
                      <a:pt x="834" y="3765"/>
                      <a:pt x="144" y="4420"/>
                      <a:pt x="13" y="4956"/>
                    </a:cubicBezTo>
                    <a:cubicBezTo>
                      <a:pt x="1" y="5004"/>
                      <a:pt x="1" y="5051"/>
                      <a:pt x="1" y="5099"/>
                    </a:cubicBezTo>
                    <a:cubicBezTo>
                      <a:pt x="13" y="5551"/>
                      <a:pt x="453" y="5956"/>
                      <a:pt x="822" y="6206"/>
                    </a:cubicBezTo>
                    <a:cubicBezTo>
                      <a:pt x="894" y="6254"/>
                      <a:pt x="953" y="6302"/>
                      <a:pt x="1001" y="6325"/>
                    </a:cubicBezTo>
                    <a:cubicBezTo>
                      <a:pt x="251" y="7814"/>
                      <a:pt x="906" y="8373"/>
                      <a:pt x="965" y="8409"/>
                    </a:cubicBezTo>
                    <a:cubicBezTo>
                      <a:pt x="1000" y="8458"/>
                      <a:pt x="1225" y="8680"/>
                      <a:pt x="1685" y="8680"/>
                    </a:cubicBezTo>
                    <a:cubicBezTo>
                      <a:pt x="2014" y="8680"/>
                      <a:pt x="2463" y="8567"/>
                      <a:pt x="3049" y="8195"/>
                    </a:cubicBezTo>
                    <a:cubicBezTo>
                      <a:pt x="3049" y="8207"/>
                      <a:pt x="3061" y="8218"/>
                      <a:pt x="3073" y="8230"/>
                    </a:cubicBezTo>
                    <a:cubicBezTo>
                      <a:pt x="3251" y="8468"/>
                      <a:pt x="3620" y="8885"/>
                      <a:pt x="4025" y="9028"/>
                    </a:cubicBezTo>
                    <a:lnTo>
                      <a:pt x="4073" y="9040"/>
                    </a:lnTo>
                    <a:cubicBezTo>
                      <a:pt x="4144" y="9064"/>
                      <a:pt x="4227" y="9076"/>
                      <a:pt x="4311" y="9088"/>
                    </a:cubicBezTo>
                    <a:cubicBezTo>
                      <a:pt x="4370" y="9076"/>
                      <a:pt x="4442" y="9064"/>
                      <a:pt x="4513" y="9040"/>
                    </a:cubicBezTo>
                    <a:cubicBezTo>
                      <a:pt x="5037" y="8873"/>
                      <a:pt x="5621" y="8111"/>
                      <a:pt x="5859" y="7766"/>
                    </a:cubicBezTo>
                    <a:cubicBezTo>
                      <a:pt x="6132" y="8040"/>
                      <a:pt x="6740" y="8588"/>
                      <a:pt x="7430" y="8623"/>
                    </a:cubicBezTo>
                    <a:cubicBezTo>
                      <a:pt x="7445" y="8624"/>
                      <a:pt x="7459" y="8624"/>
                      <a:pt x="7473" y="8624"/>
                    </a:cubicBezTo>
                    <a:cubicBezTo>
                      <a:pt x="7886" y="8624"/>
                      <a:pt x="8274" y="8458"/>
                      <a:pt x="8561" y="8159"/>
                    </a:cubicBezTo>
                    <a:cubicBezTo>
                      <a:pt x="9145" y="7575"/>
                      <a:pt x="9371" y="7111"/>
                      <a:pt x="9264" y="6742"/>
                    </a:cubicBezTo>
                    <a:cubicBezTo>
                      <a:pt x="9180" y="6480"/>
                      <a:pt x="8930" y="6290"/>
                      <a:pt x="8549" y="6218"/>
                    </a:cubicBezTo>
                    <a:cubicBezTo>
                      <a:pt x="8395" y="6194"/>
                      <a:pt x="8264" y="6111"/>
                      <a:pt x="8180" y="5980"/>
                    </a:cubicBezTo>
                    <a:cubicBezTo>
                      <a:pt x="8037" y="5766"/>
                      <a:pt x="8049" y="5397"/>
                      <a:pt x="8192" y="4897"/>
                    </a:cubicBezTo>
                    <a:cubicBezTo>
                      <a:pt x="8299" y="4682"/>
                      <a:pt x="9311" y="2575"/>
                      <a:pt x="7609" y="1134"/>
                    </a:cubicBezTo>
                    <a:cubicBezTo>
                      <a:pt x="6991" y="526"/>
                      <a:pt x="6313" y="333"/>
                      <a:pt x="5701" y="333"/>
                    </a:cubicBezTo>
                    <a:cubicBezTo>
                      <a:pt x="4732" y="333"/>
                      <a:pt x="3930" y="816"/>
                      <a:pt x="3799" y="896"/>
                    </a:cubicBezTo>
                    <a:cubicBezTo>
                      <a:pt x="3491" y="1016"/>
                      <a:pt x="3230" y="1075"/>
                      <a:pt x="3023" y="1075"/>
                    </a:cubicBezTo>
                    <a:cubicBezTo>
                      <a:pt x="2902" y="1075"/>
                      <a:pt x="2799" y="1055"/>
                      <a:pt x="2715" y="1015"/>
                    </a:cubicBezTo>
                    <a:cubicBezTo>
                      <a:pt x="2584" y="944"/>
                      <a:pt x="2489" y="813"/>
                      <a:pt x="2453" y="670"/>
                    </a:cubicBezTo>
                    <a:cubicBezTo>
                      <a:pt x="2334" y="301"/>
                      <a:pt x="2132" y="63"/>
                      <a:pt x="1858" y="15"/>
                    </a:cubicBezTo>
                    <a:cubicBezTo>
                      <a:pt x="1815" y="5"/>
                      <a:pt x="1771" y="0"/>
                      <a:pt x="1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4" name="Google Shape;7644;p27"/>
              <p:cNvSpPr/>
              <p:nvPr/>
            </p:nvSpPr>
            <p:spPr>
              <a:xfrm>
                <a:off x="2633050" y="2865075"/>
                <a:ext cx="2628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66" extrusionOk="0">
                    <a:moveTo>
                      <a:pt x="9383" y="798"/>
                    </a:moveTo>
                    <a:cubicBezTo>
                      <a:pt x="9609" y="1048"/>
                      <a:pt x="9871" y="1274"/>
                      <a:pt x="10157" y="1465"/>
                    </a:cubicBezTo>
                    <a:cubicBezTo>
                      <a:pt x="10157" y="4108"/>
                      <a:pt x="9335" y="6263"/>
                      <a:pt x="7704" y="7894"/>
                    </a:cubicBezTo>
                    <a:cubicBezTo>
                      <a:pt x="6550" y="9048"/>
                      <a:pt x="5344" y="9637"/>
                      <a:pt x="4194" y="9637"/>
                    </a:cubicBezTo>
                    <a:cubicBezTo>
                      <a:pt x="3683" y="9637"/>
                      <a:pt x="3183" y="9521"/>
                      <a:pt x="2703" y="9287"/>
                    </a:cubicBezTo>
                    <a:cubicBezTo>
                      <a:pt x="1334" y="8608"/>
                      <a:pt x="429" y="7096"/>
                      <a:pt x="465" y="6096"/>
                    </a:cubicBezTo>
                    <a:lnTo>
                      <a:pt x="489" y="5953"/>
                    </a:lnTo>
                    <a:cubicBezTo>
                      <a:pt x="554" y="4813"/>
                      <a:pt x="1501" y="3940"/>
                      <a:pt x="2606" y="3940"/>
                    </a:cubicBezTo>
                    <a:cubicBezTo>
                      <a:pt x="2713" y="3940"/>
                      <a:pt x="2821" y="3948"/>
                      <a:pt x="2930" y="3965"/>
                    </a:cubicBezTo>
                    <a:cubicBezTo>
                      <a:pt x="4168" y="4155"/>
                      <a:pt x="4966" y="5370"/>
                      <a:pt x="4656" y="6584"/>
                    </a:cubicBezTo>
                    <a:lnTo>
                      <a:pt x="4620" y="6751"/>
                    </a:lnTo>
                    <a:lnTo>
                      <a:pt x="4787" y="6787"/>
                    </a:lnTo>
                    <a:cubicBezTo>
                      <a:pt x="4917" y="6821"/>
                      <a:pt x="5050" y="6838"/>
                      <a:pt x="5184" y="6838"/>
                    </a:cubicBezTo>
                    <a:cubicBezTo>
                      <a:pt x="5698" y="6838"/>
                      <a:pt x="6234" y="6585"/>
                      <a:pt x="6763" y="6084"/>
                    </a:cubicBezTo>
                    <a:cubicBezTo>
                      <a:pt x="8287" y="4620"/>
                      <a:pt x="9026" y="2465"/>
                      <a:pt x="9383" y="798"/>
                    </a:cubicBezTo>
                    <a:close/>
                    <a:moveTo>
                      <a:pt x="9192" y="0"/>
                    </a:moveTo>
                    <a:lnTo>
                      <a:pt x="9133" y="381"/>
                    </a:lnTo>
                    <a:cubicBezTo>
                      <a:pt x="8811" y="2036"/>
                      <a:pt x="8097" y="4334"/>
                      <a:pt x="6525" y="5834"/>
                    </a:cubicBezTo>
                    <a:cubicBezTo>
                      <a:pt x="6056" y="6271"/>
                      <a:pt x="5606" y="6498"/>
                      <a:pt x="5167" y="6498"/>
                    </a:cubicBezTo>
                    <a:cubicBezTo>
                      <a:pt x="5115" y="6498"/>
                      <a:pt x="5064" y="6495"/>
                      <a:pt x="5013" y="6489"/>
                    </a:cubicBezTo>
                    <a:cubicBezTo>
                      <a:pt x="5251" y="5132"/>
                      <a:pt x="4323" y="3846"/>
                      <a:pt x="2953" y="3643"/>
                    </a:cubicBezTo>
                    <a:cubicBezTo>
                      <a:pt x="2837" y="3627"/>
                      <a:pt x="2722" y="3619"/>
                      <a:pt x="2607" y="3619"/>
                    </a:cubicBezTo>
                    <a:cubicBezTo>
                      <a:pt x="1388" y="3619"/>
                      <a:pt x="320" y="4523"/>
                      <a:pt x="167" y="5775"/>
                    </a:cubicBezTo>
                    <a:lnTo>
                      <a:pt x="144" y="5906"/>
                    </a:lnTo>
                    <a:cubicBezTo>
                      <a:pt x="1" y="7013"/>
                      <a:pt x="953" y="8787"/>
                      <a:pt x="2549" y="9585"/>
                    </a:cubicBezTo>
                    <a:cubicBezTo>
                      <a:pt x="3061" y="9835"/>
                      <a:pt x="3632" y="9966"/>
                      <a:pt x="4204" y="9966"/>
                    </a:cubicBezTo>
                    <a:cubicBezTo>
                      <a:pt x="5216" y="9966"/>
                      <a:pt x="6513" y="9549"/>
                      <a:pt x="7942" y="8120"/>
                    </a:cubicBezTo>
                    <a:cubicBezTo>
                      <a:pt x="9657" y="6406"/>
                      <a:pt x="10514" y="4132"/>
                      <a:pt x="10490" y="1357"/>
                    </a:cubicBezTo>
                    <a:lnTo>
                      <a:pt x="10490" y="1274"/>
                    </a:lnTo>
                    <a:lnTo>
                      <a:pt x="10419" y="1226"/>
                    </a:lnTo>
                    <a:cubicBezTo>
                      <a:pt x="10026" y="976"/>
                      <a:pt x="9692" y="667"/>
                      <a:pt x="9430" y="298"/>
                    </a:cubicBezTo>
                    <a:lnTo>
                      <a:pt x="91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5" name="Google Shape;7645;p27"/>
              <p:cNvSpPr/>
              <p:nvPr/>
            </p:nvSpPr>
            <p:spPr>
              <a:xfrm>
                <a:off x="3046500" y="2455150"/>
                <a:ext cx="262850" cy="258725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49" extrusionOk="0">
                    <a:moveTo>
                      <a:pt x="6144" y="324"/>
                    </a:moveTo>
                    <a:cubicBezTo>
                      <a:pt x="7132" y="324"/>
                      <a:pt x="8609" y="1217"/>
                      <a:pt x="9275" y="2562"/>
                    </a:cubicBezTo>
                    <a:cubicBezTo>
                      <a:pt x="10037" y="4122"/>
                      <a:pt x="9549" y="5908"/>
                      <a:pt x="7871" y="7575"/>
                    </a:cubicBezTo>
                    <a:cubicBezTo>
                      <a:pt x="6251" y="9194"/>
                      <a:pt x="4096" y="10015"/>
                      <a:pt x="1453" y="10015"/>
                    </a:cubicBezTo>
                    <a:cubicBezTo>
                      <a:pt x="1263" y="9730"/>
                      <a:pt x="1036" y="9468"/>
                      <a:pt x="786" y="9241"/>
                    </a:cubicBezTo>
                    <a:cubicBezTo>
                      <a:pt x="2465" y="8884"/>
                      <a:pt x="4620" y="8146"/>
                      <a:pt x="6073" y="6622"/>
                    </a:cubicBezTo>
                    <a:cubicBezTo>
                      <a:pt x="6704" y="5955"/>
                      <a:pt x="6942" y="5289"/>
                      <a:pt x="6787" y="4646"/>
                    </a:cubicBezTo>
                    <a:lnTo>
                      <a:pt x="6739" y="4479"/>
                    </a:lnTo>
                    <a:lnTo>
                      <a:pt x="6585" y="4515"/>
                    </a:lnTo>
                    <a:cubicBezTo>
                      <a:pt x="6407" y="4560"/>
                      <a:pt x="6229" y="4582"/>
                      <a:pt x="6055" y="4582"/>
                    </a:cubicBezTo>
                    <a:cubicBezTo>
                      <a:pt x="5037" y="4582"/>
                      <a:pt x="4128" y="3845"/>
                      <a:pt x="3965" y="2788"/>
                    </a:cubicBezTo>
                    <a:cubicBezTo>
                      <a:pt x="3775" y="1550"/>
                      <a:pt x="4692" y="419"/>
                      <a:pt x="5942" y="348"/>
                    </a:cubicBezTo>
                    <a:lnTo>
                      <a:pt x="6096" y="348"/>
                    </a:lnTo>
                    <a:lnTo>
                      <a:pt x="6096" y="324"/>
                    </a:lnTo>
                    <a:close/>
                    <a:moveTo>
                      <a:pt x="6122" y="0"/>
                    </a:moveTo>
                    <a:cubicBezTo>
                      <a:pt x="6043" y="0"/>
                      <a:pt x="5967" y="5"/>
                      <a:pt x="5894" y="14"/>
                    </a:cubicBezTo>
                    <a:lnTo>
                      <a:pt x="5811" y="26"/>
                    </a:lnTo>
                    <a:cubicBezTo>
                      <a:pt x="3751" y="240"/>
                      <a:pt x="2858" y="2741"/>
                      <a:pt x="4322" y="4205"/>
                    </a:cubicBezTo>
                    <a:cubicBezTo>
                      <a:pt x="4779" y="4671"/>
                      <a:pt x="5401" y="4923"/>
                      <a:pt x="6041" y="4923"/>
                    </a:cubicBezTo>
                    <a:cubicBezTo>
                      <a:pt x="6186" y="4923"/>
                      <a:pt x="6332" y="4910"/>
                      <a:pt x="6477" y="4884"/>
                    </a:cubicBezTo>
                    <a:lnTo>
                      <a:pt x="6477" y="4884"/>
                    </a:lnTo>
                    <a:cubicBezTo>
                      <a:pt x="6537" y="5360"/>
                      <a:pt x="6323" y="5872"/>
                      <a:pt x="5823" y="6396"/>
                    </a:cubicBezTo>
                    <a:cubicBezTo>
                      <a:pt x="4334" y="7968"/>
                      <a:pt x="2036" y="8670"/>
                      <a:pt x="370" y="8991"/>
                    </a:cubicBezTo>
                    <a:lnTo>
                      <a:pt x="0" y="9063"/>
                    </a:lnTo>
                    <a:lnTo>
                      <a:pt x="298" y="9289"/>
                    </a:lnTo>
                    <a:cubicBezTo>
                      <a:pt x="667" y="9563"/>
                      <a:pt x="977" y="9896"/>
                      <a:pt x="1215" y="10277"/>
                    </a:cubicBezTo>
                    <a:lnTo>
                      <a:pt x="1263" y="10349"/>
                    </a:lnTo>
                    <a:lnTo>
                      <a:pt x="1453" y="10349"/>
                    </a:lnTo>
                    <a:cubicBezTo>
                      <a:pt x="4180" y="10349"/>
                      <a:pt x="6430" y="9492"/>
                      <a:pt x="8109" y="7813"/>
                    </a:cubicBezTo>
                    <a:cubicBezTo>
                      <a:pt x="10514" y="5408"/>
                      <a:pt x="10049" y="3396"/>
                      <a:pt x="9573" y="2419"/>
                    </a:cubicBezTo>
                    <a:cubicBezTo>
                      <a:pt x="8839" y="929"/>
                      <a:pt x="7233" y="0"/>
                      <a:pt x="6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6" name="Google Shape;7646;p27"/>
              <p:cNvSpPr/>
              <p:nvPr/>
            </p:nvSpPr>
            <p:spPr>
              <a:xfrm>
                <a:off x="2786950" y="2699575"/>
                <a:ext cx="12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8" h="72" extrusionOk="0">
                    <a:moveTo>
                      <a:pt x="48" y="0"/>
                    </a:moveTo>
                    <a:lnTo>
                      <a:pt x="0" y="12"/>
                    </a:lnTo>
                    <a:cubicBezTo>
                      <a:pt x="12" y="36"/>
                      <a:pt x="24" y="48"/>
                      <a:pt x="36" y="72"/>
                    </a:cubicBezTo>
                    <a:cubicBezTo>
                      <a:pt x="36" y="48"/>
                      <a:pt x="36" y="24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7" name="Google Shape;7647;p27"/>
              <p:cNvSpPr/>
              <p:nvPr/>
            </p:nvSpPr>
            <p:spPr>
              <a:xfrm>
                <a:off x="2781000" y="2693025"/>
                <a:ext cx="1222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846" extrusionOk="0">
                    <a:moveTo>
                      <a:pt x="488" y="0"/>
                    </a:moveTo>
                    <a:lnTo>
                      <a:pt x="226" y="107"/>
                    </a:lnTo>
                    <a:lnTo>
                      <a:pt x="0" y="167"/>
                    </a:lnTo>
                    <a:lnTo>
                      <a:pt x="345" y="846"/>
                    </a:lnTo>
                    <a:lnTo>
                      <a:pt x="441" y="369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8" name="Google Shape;7648;p27"/>
              <p:cNvSpPr/>
              <p:nvPr/>
            </p:nvSpPr>
            <p:spPr>
              <a:xfrm>
                <a:off x="2750925" y="2569500"/>
                <a:ext cx="361975" cy="343800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52" extrusionOk="0">
                    <a:moveTo>
                      <a:pt x="11657" y="0"/>
                    </a:moveTo>
                    <a:cubicBezTo>
                      <a:pt x="10466" y="0"/>
                      <a:pt x="10550" y="1810"/>
                      <a:pt x="9204" y="1977"/>
                    </a:cubicBezTo>
                    <a:cubicBezTo>
                      <a:pt x="8871" y="2012"/>
                      <a:pt x="8466" y="2072"/>
                      <a:pt x="8002" y="2096"/>
                    </a:cubicBezTo>
                    <a:cubicBezTo>
                      <a:pt x="7847" y="2227"/>
                      <a:pt x="7668" y="2322"/>
                      <a:pt x="7478" y="2405"/>
                    </a:cubicBezTo>
                    <a:cubicBezTo>
                      <a:pt x="7015" y="2599"/>
                      <a:pt x="6556" y="2676"/>
                      <a:pt x="6118" y="2676"/>
                    </a:cubicBezTo>
                    <a:cubicBezTo>
                      <a:pt x="5586" y="2676"/>
                      <a:pt x="5087" y="2562"/>
                      <a:pt x="4656" y="2405"/>
                    </a:cubicBezTo>
                    <a:cubicBezTo>
                      <a:pt x="4549" y="2477"/>
                      <a:pt x="4454" y="2536"/>
                      <a:pt x="4346" y="2596"/>
                    </a:cubicBezTo>
                    <a:cubicBezTo>
                      <a:pt x="5156" y="4072"/>
                      <a:pt x="4549" y="4584"/>
                      <a:pt x="4489" y="4632"/>
                    </a:cubicBezTo>
                    <a:cubicBezTo>
                      <a:pt x="4450" y="4652"/>
                      <a:pt x="4263" y="4836"/>
                      <a:pt x="3868" y="4836"/>
                    </a:cubicBezTo>
                    <a:cubicBezTo>
                      <a:pt x="3550" y="4836"/>
                      <a:pt x="3097" y="4717"/>
                      <a:pt x="2477" y="4298"/>
                    </a:cubicBezTo>
                    <a:cubicBezTo>
                      <a:pt x="2477" y="4298"/>
                      <a:pt x="2441" y="4358"/>
                      <a:pt x="2358" y="4453"/>
                    </a:cubicBezTo>
                    <a:cubicBezTo>
                      <a:pt x="2691" y="5275"/>
                      <a:pt x="2882" y="6358"/>
                      <a:pt x="2429" y="7465"/>
                    </a:cubicBezTo>
                    <a:cubicBezTo>
                      <a:pt x="2346" y="7668"/>
                      <a:pt x="2227" y="7846"/>
                      <a:pt x="2084" y="8013"/>
                    </a:cubicBezTo>
                    <a:cubicBezTo>
                      <a:pt x="2072" y="8477"/>
                      <a:pt x="2013" y="8870"/>
                      <a:pt x="1965" y="9216"/>
                    </a:cubicBezTo>
                    <a:cubicBezTo>
                      <a:pt x="1810" y="10549"/>
                      <a:pt x="1" y="10478"/>
                      <a:pt x="1" y="11656"/>
                    </a:cubicBezTo>
                    <a:cubicBezTo>
                      <a:pt x="1" y="12835"/>
                      <a:pt x="1298" y="12954"/>
                      <a:pt x="1298" y="12954"/>
                    </a:cubicBezTo>
                    <a:cubicBezTo>
                      <a:pt x="3227" y="12907"/>
                      <a:pt x="3656" y="11335"/>
                      <a:pt x="3703" y="10109"/>
                    </a:cubicBezTo>
                    <a:cubicBezTo>
                      <a:pt x="3822" y="10871"/>
                      <a:pt x="4120" y="11597"/>
                      <a:pt x="4573" y="12228"/>
                    </a:cubicBezTo>
                    <a:cubicBezTo>
                      <a:pt x="4858" y="12609"/>
                      <a:pt x="5216" y="12930"/>
                      <a:pt x="5608" y="13180"/>
                    </a:cubicBezTo>
                    <a:cubicBezTo>
                      <a:pt x="6049" y="13466"/>
                      <a:pt x="6537" y="13657"/>
                      <a:pt x="7061" y="13752"/>
                    </a:cubicBezTo>
                    <a:cubicBezTo>
                      <a:pt x="7799" y="12442"/>
                      <a:pt x="6109" y="10038"/>
                      <a:pt x="6108" y="10037"/>
                    </a:cubicBezTo>
                    <a:lnTo>
                      <a:pt x="6108" y="10037"/>
                    </a:lnTo>
                    <a:cubicBezTo>
                      <a:pt x="7891" y="12379"/>
                      <a:pt x="9492" y="12956"/>
                      <a:pt x="10635" y="12956"/>
                    </a:cubicBezTo>
                    <a:cubicBezTo>
                      <a:pt x="11660" y="12956"/>
                      <a:pt x="12317" y="12492"/>
                      <a:pt x="12407" y="12418"/>
                    </a:cubicBezTo>
                    <a:cubicBezTo>
                      <a:pt x="12562" y="12228"/>
                      <a:pt x="14479" y="9501"/>
                      <a:pt x="10026" y="6132"/>
                    </a:cubicBezTo>
                    <a:lnTo>
                      <a:pt x="10026" y="6132"/>
                    </a:lnTo>
                    <a:cubicBezTo>
                      <a:pt x="10026" y="6132"/>
                      <a:pt x="11637" y="7264"/>
                      <a:pt x="12933" y="7264"/>
                    </a:cubicBezTo>
                    <a:cubicBezTo>
                      <a:pt x="13221" y="7264"/>
                      <a:pt x="13493" y="7209"/>
                      <a:pt x="13728" y="7073"/>
                    </a:cubicBezTo>
                    <a:cubicBezTo>
                      <a:pt x="13645" y="6561"/>
                      <a:pt x="13455" y="6060"/>
                      <a:pt x="13169" y="5620"/>
                    </a:cubicBezTo>
                    <a:cubicBezTo>
                      <a:pt x="12919" y="5227"/>
                      <a:pt x="12597" y="4870"/>
                      <a:pt x="12228" y="4584"/>
                    </a:cubicBezTo>
                    <a:cubicBezTo>
                      <a:pt x="11597" y="4120"/>
                      <a:pt x="10871" y="3822"/>
                      <a:pt x="10109" y="3703"/>
                    </a:cubicBezTo>
                    <a:cubicBezTo>
                      <a:pt x="11335" y="3655"/>
                      <a:pt x="12907" y="3227"/>
                      <a:pt x="12955" y="1298"/>
                    </a:cubicBezTo>
                    <a:cubicBezTo>
                      <a:pt x="12955" y="1298"/>
                      <a:pt x="12836" y="0"/>
                      <a:pt x="11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9" name="Google Shape;7649;p27"/>
              <p:cNvSpPr/>
              <p:nvPr/>
            </p:nvSpPr>
            <p:spPr>
              <a:xfrm>
                <a:off x="2746450" y="2565325"/>
                <a:ext cx="358125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098" extrusionOk="0">
                    <a:moveTo>
                      <a:pt x="11836" y="334"/>
                    </a:moveTo>
                    <a:cubicBezTo>
                      <a:pt x="12848" y="334"/>
                      <a:pt x="12967" y="1441"/>
                      <a:pt x="12967" y="1465"/>
                    </a:cubicBezTo>
                    <a:cubicBezTo>
                      <a:pt x="12931" y="3239"/>
                      <a:pt x="11479" y="3656"/>
                      <a:pt x="10276" y="3703"/>
                    </a:cubicBezTo>
                    <a:lnTo>
                      <a:pt x="8669" y="3775"/>
                    </a:lnTo>
                    <a:lnTo>
                      <a:pt x="10252" y="4037"/>
                    </a:lnTo>
                    <a:cubicBezTo>
                      <a:pt x="10990" y="4156"/>
                      <a:pt x="11693" y="4442"/>
                      <a:pt x="12300" y="4882"/>
                    </a:cubicBezTo>
                    <a:cubicBezTo>
                      <a:pt x="12669" y="5156"/>
                      <a:pt x="12979" y="5489"/>
                      <a:pt x="13217" y="5870"/>
                    </a:cubicBezTo>
                    <a:cubicBezTo>
                      <a:pt x="13467" y="6251"/>
                      <a:pt x="13646" y="6680"/>
                      <a:pt x="13741" y="7132"/>
                    </a:cubicBezTo>
                    <a:cubicBezTo>
                      <a:pt x="13556" y="7216"/>
                      <a:pt x="13348" y="7251"/>
                      <a:pt x="13129" y="7251"/>
                    </a:cubicBezTo>
                    <a:cubicBezTo>
                      <a:pt x="11910" y="7251"/>
                      <a:pt x="10332" y="6154"/>
                      <a:pt x="10312" y="6144"/>
                    </a:cubicBezTo>
                    <a:lnTo>
                      <a:pt x="10121" y="6418"/>
                    </a:lnTo>
                    <a:cubicBezTo>
                      <a:pt x="14324" y="9621"/>
                      <a:pt x="12717" y="12121"/>
                      <a:pt x="12479" y="12466"/>
                    </a:cubicBezTo>
                    <a:cubicBezTo>
                      <a:pt x="12327" y="12575"/>
                      <a:pt x="11723" y="12970"/>
                      <a:pt x="10808" y="12970"/>
                    </a:cubicBezTo>
                    <a:cubicBezTo>
                      <a:pt x="9712" y="12970"/>
                      <a:pt x="8169" y="12405"/>
                      <a:pt x="6418" y="10109"/>
                    </a:cubicBezTo>
                    <a:lnTo>
                      <a:pt x="6157" y="10311"/>
                    </a:lnTo>
                    <a:cubicBezTo>
                      <a:pt x="6168" y="10335"/>
                      <a:pt x="7692" y="12514"/>
                      <a:pt x="7145" y="13728"/>
                    </a:cubicBezTo>
                    <a:cubicBezTo>
                      <a:pt x="6240" y="13550"/>
                      <a:pt x="5442" y="13038"/>
                      <a:pt x="4894" y="12300"/>
                    </a:cubicBezTo>
                    <a:cubicBezTo>
                      <a:pt x="4442" y="11692"/>
                      <a:pt x="4156" y="10990"/>
                      <a:pt x="4049" y="10252"/>
                    </a:cubicBezTo>
                    <a:lnTo>
                      <a:pt x="3775" y="8656"/>
                    </a:lnTo>
                    <a:lnTo>
                      <a:pt x="3716" y="10276"/>
                    </a:lnTo>
                    <a:cubicBezTo>
                      <a:pt x="3668" y="11478"/>
                      <a:pt x="3239" y="12919"/>
                      <a:pt x="1489" y="12966"/>
                    </a:cubicBezTo>
                    <a:cubicBezTo>
                      <a:pt x="1442" y="12966"/>
                      <a:pt x="346" y="12847"/>
                      <a:pt x="346" y="11835"/>
                    </a:cubicBezTo>
                    <a:cubicBezTo>
                      <a:pt x="346" y="11347"/>
                      <a:pt x="727" y="11097"/>
                      <a:pt x="1168" y="10823"/>
                    </a:cubicBezTo>
                    <a:cubicBezTo>
                      <a:pt x="1668" y="10514"/>
                      <a:pt x="2227" y="10168"/>
                      <a:pt x="2311" y="9406"/>
                    </a:cubicBezTo>
                    <a:lnTo>
                      <a:pt x="2335" y="9192"/>
                    </a:lnTo>
                    <a:cubicBezTo>
                      <a:pt x="2370" y="8906"/>
                      <a:pt x="2418" y="8597"/>
                      <a:pt x="2430" y="8252"/>
                    </a:cubicBezTo>
                    <a:cubicBezTo>
                      <a:pt x="2561" y="8085"/>
                      <a:pt x="2668" y="7906"/>
                      <a:pt x="2751" y="7704"/>
                    </a:cubicBezTo>
                    <a:cubicBezTo>
                      <a:pt x="3132" y="6787"/>
                      <a:pt x="3132" y="5799"/>
                      <a:pt x="2751" y="4739"/>
                    </a:cubicBezTo>
                    <a:lnTo>
                      <a:pt x="2751" y="4739"/>
                    </a:lnTo>
                    <a:cubicBezTo>
                      <a:pt x="3311" y="5085"/>
                      <a:pt x="3741" y="5190"/>
                      <a:pt x="4058" y="5190"/>
                    </a:cubicBezTo>
                    <a:cubicBezTo>
                      <a:pt x="4516" y="5190"/>
                      <a:pt x="4735" y="4970"/>
                      <a:pt x="4763" y="4942"/>
                    </a:cubicBezTo>
                    <a:cubicBezTo>
                      <a:pt x="4835" y="4882"/>
                      <a:pt x="5502" y="4323"/>
                      <a:pt x="4740" y="2846"/>
                    </a:cubicBezTo>
                    <a:lnTo>
                      <a:pt x="4847" y="2763"/>
                    </a:lnTo>
                    <a:cubicBezTo>
                      <a:pt x="5342" y="2930"/>
                      <a:pt x="5823" y="3013"/>
                      <a:pt x="6288" y="3013"/>
                    </a:cubicBezTo>
                    <a:cubicBezTo>
                      <a:pt x="6786" y="3013"/>
                      <a:pt x="7267" y="2918"/>
                      <a:pt x="7728" y="2727"/>
                    </a:cubicBezTo>
                    <a:cubicBezTo>
                      <a:pt x="7907" y="2656"/>
                      <a:pt x="8085" y="2548"/>
                      <a:pt x="8240" y="2418"/>
                    </a:cubicBezTo>
                    <a:cubicBezTo>
                      <a:pt x="8597" y="2406"/>
                      <a:pt x="8919" y="2370"/>
                      <a:pt x="9193" y="2334"/>
                    </a:cubicBezTo>
                    <a:lnTo>
                      <a:pt x="9407" y="2310"/>
                    </a:lnTo>
                    <a:cubicBezTo>
                      <a:pt x="10169" y="2215"/>
                      <a:pt x="10514" y="1656"/>
                      <a:pt x="10824" y="1167"/>
                    </a:cubicBezTo>
                    <a:cubicBezTo>
                      <a:pt x="11098" y="715"/>
                      <a:pt x="11348" y="334"/>
                      <a:pt x="11836" y="334"/>
                    </a:cubicBezTo>
                    <a:close/>
                    <a:moveTo>
                      <a:pt x="11836" y="1"/>
                    </a:moveTo>
                    <a:cubicBezTo>
                      <a:pt x="11157" y="1"/>
                      <a:pt x="10836" y="513"/>
                      <a:pt x="10550" y="989"/>
                    </a:cubicBezTo>
                    <a:cubicBezTo>
                      <a:pt x="10252" y="1453"/>
                      <a:pt x="9967" y="1906"/>
                      <a:pt x="9371" y="1965"/>
                    </a:cubicBezTo>
                    <a:lnTo>
                      <a:pt x="9157" y="2001"/>
                    </a:lnTo>
                    <a:cubicBezTo>
                      <a:pt x="8871" y="2037"/>
                      <a:pt x="8538" y="2072"/>
                      <a:pt x="8181" y="2084"/>
                    </a:cubicBezTo>
                    <a:lnTo>
                      <a:pt x="8121" y="2084"/>
                    </a:lnTo>
                    <a:lnTo>
                      <a:pt x="8085" y="2120"/>
                    </a:lnTo>
                    <a:cubicBezTo>
                      <a:pt x="7931" y="2251"/>
                      <a:pt x="7776" y="2346"/>
                      <a:pt x="7597" y="2418"/>
                    </a:cubicBezTo>
                    <a:cubicBezTo>
                      <a:pt x="7180" y="2590"/>
                      <a:pt x="6746" y="2676"/>
                      <a:pt x="6293" y="2676"/>
                    </a:cubicBezTo>
                    <a:cubicBezTo>
                      <a:pt x="5841" y="2676"/>
                      <a:pt x="5371" y="2590"/>
                      <a:pt x="4883" y="2418"/>
                    </a:cubicBezTo>
                    <a:lnTo>
                      <a:pt x="4799" y="2394"/>
                    </a:lnTo>
                    <a:lnTo>
                      <a:pt x="4740" y="2441"/>
                    </a:lnTo>
                    <a:cubicBezTo>
                      <a:pt x="4561" y="2548"/>
                      <a:pt x="4442" y="2620"/>
                      <a:pt x="4442" y="2620"/>
                    </a:cubicBezTo>
                    <a:lnTo>
                      <a:pt x="4287" y="2703"/>
                    </a:lnTo>
                    <a:lnTo>
                      <a:pt x="4371" y="2858"/>
                    </a:lnTo>
                    <a:cubicBezTo>
                      <a:pt x="5133" y="4215"/>
                      <a:pt x="4573" y="4644"/>
                      <a:pt x="4537" y="4692"/>
                    </a:cubicBezTo>
                    <a:cubicBezTo>
                      <a:pt x="4524" y="4704"/>
                      <a:pt x="4381" y="4854"/>
                      <a:pt x="4053" y="4854"/>
                    </a:cubicBezTo>
                    <a:cubicBezTo>
                      <a:pt x="3769" y="4854"/>
                      <a:pt x="3347" y="4743"/>
                      <a:pt x="2751" y="4334"/>
                    </a:cubicBezTo>
                    <a:lnTo>
                      <a:pt x="2608" y="4239"/>
                    </a:lnTo>
                    <a:lnTo>
                      <a:pt x="2513" y="4382"/>
                    </a:lnTo>
                    <a:cubicBezTo>
                      <a:pt x="2513" y="4382"/>
                      <a:pt x="2466" y="4442"/>
                      <a:pt x="2406" y="4525"/>
                    </a:cubicBezTo>
                    <a:lnTo>
                      <a:pt x="2347" y="4596"/>
                    </a:lnTo>
                    <a:lnTo>
                      <a:pt x="2382" y="4692"/>
                    </a:lnTo>
                    <a:cubicBezTo>
                      <a:pt x="2787" y="5716"/>
                      <a:pt x="2811" y="6692"/>
                      <a:pt x="2442" y="7573"/>
                    </a:cubicBezTo>
                    <a:cubicBezTo>
                      <a:pt x="2358" y="7751"/>
                      <a:pt x="2263" y="7918"/>
                      <a:pt x="2132" y="8073"/>
                    </a:cubicBezTo>
                    <a:lnTo>
                      <a:pt x="2096" y="8121"/>
                    </a:lnTo>
                    <a:lnTo>
                      <a:pt x="2096" y="8180"/>
                    </a:lnTo>
                    <a:cubicBezTo>
                      <a:pt x="2085" y="8525"/>
                      <a:pt x="2037" y="8859"/>
                      <a:pt x="2001" y="9145"/>
                    </a:cubicBezTo>
                    <a:lnTo>
                      <a:pt x="1977" y="9359"/>
                    </a:lnTo>
                    <a:cubicBezTo>
                      <a:pt x="1906" y="9966"/>
                      <a:pt x="1477" y="10228"/>
                      <a:pt x="989" y="10538"/>
                    </a:cubicBezTo>
                    <a:cubicBezTo>
                      <a:pt x="501" y="10835"/>
                      <a:pt x="1" y="11157"/>
                      <a:pt x="1" y="11823"/>
                    </a:cubicBezTo>
                    <a:cubicBezTo>
                      <a:pt x="1" y="12883"/>
                      <a:pt x="953" y="13252"/>
                      <a:pt x="1477" y="13300"/>
                    </a:cubicBezTo>
                    <a:cubicBezTo>
                      <a:pt x="2787" y="13264"/>
                      <a:pt x="3632" y="12526"/>
                      <a:pt x="3930" y="11192"/>
                    </a:cubicBezTo>
                    <a:cubicBezTo>
                      <a:pt x="4085" y="11657"/>
                      <a:pt x="4323" y="12097"/>
                      <a:pt x="4621" y="12502"/>
                    </a:cubicBezTo>
                    <a:cubicBezTo>
                      <a:pt x="4918" y="12895"/>
                      <a:pt x="5275" y="13228"/>
                      <a:pt x="5692" y="13502"/>
                    </a:cubicBezTo>
                    <a:cubicBezTo>
                      <a:pt x="6157" y="13800"/>
                      <a:pt x="6668" y="14002"/>
                      <a:pt x="7216" y="14086"/>
                    </a:cubicBezTo>
                    <a:lnTo>
                      <a:pt x="7323" y="14098"/>
                    </a:lnTo>
                    <a:lnTo>
                      <a:pt x="7383" y="13990"/>
                    </a:lnTo>
                    <a:cubicBezTo>
                      <a:pt x="7800" y="13288"/>
                      <a:pt x="7550" y="12312"/>
                      <a:pt x="7204" y="11502"/>
                    </a:cubicBezTo>
                    <a:lnTo>
                      <a:pt x="7204" y="11502"/>
                    </a:lnTo>
                    <a:cubicBezTo>
                      <a:pt x="8599" y="12891"/>
                      <a:pt x="9853" y="13271"/>
                      <a:pt x="10809" y="13271"/>
                    </a:cubicBezTo>
                    <a:cubicBezTo>
                      <a:pt x="11697" y="13271"/>
                      <a:pt x="12327" y="12943"/>
                      <a:pt x="12574" y="12788"/>
                    </a:cubicBezTo>
                    <a:lnTo>
                      <a:pt x="12634" y="12835"/>
                    </a:lnTo>
                    <a:lnTo>
                      <a:pt x="12729" y="12681"/>
                    </a:lnTo>
                    <a:lnTo>
                      <a:pt x="12836" y="12562"/>
                    </a:lnTo>
                    <a:lnTo>
                      <a:pt x="12812" y="12550"/>
                    </a:lnTo>
                    <a:cubicBezTo>
                      <a:pt x="13145" y="12026"/>
                      <a:pt x="14181" y="9871"/>
                      <a:pt x="11526" y="7192"/>
                    </a:cubicBezTo>
                    <a:lnTo>
                      <a:pt x="11526" y="7192"/>
                    </a:lnTo>
                    <a:cubicBezTo>
                      <a:pt x="12027" y="7409"/>
                      <a:pt x="12597" y="7583"/>
                      <a:pt x="13130" y="7583"/>
                    </a:cubicBezTo>
                    <a:cubicBezTo>
                      <a:pt x="13446" y="7583"/>
                      <a:pt x="13748" y="7521"/>
                      <a:pt x="14015" y="7370"/>
                    </a:cubicBezTo>
                    <a:lnTo>
                      <a:pt x="14110" y="7311"/>
                    </a:lnTo>
                    <a:lnTo>
                      <a:pt x="14098" y="7204"/>
                    </a:lnTo>
                    <a:cubicBezTo>
                      <a:pt x="14003" y="6668"/>
                      <a:pt x="13812" y="6144"/>
                      <a:pt x="13515" y="5680"/>
                    </a:cubicBezTo>
                    <a:cubicBezTo>
                      <a:pt x="13241" y="5275"/>
                      <a:pt x="12907" y="4906"/>
                      <a:pt x="12514" y="4608"/>
                    </a:cubicBezTo>
                    <a:cubicBezTo>
                      <a:pt x="12110" y="4311"/>
                      <a:pt x="11669" y="4084"/>
                      <a:pt x="11205" y="3930"/>
                    </a:cubicBezTo>
                    <a:cubicBezTo>
                      <a:pt x="12538" y="3632"/>
                      <a:pt x="13276" y="2775"/>
                      <a:pt x="13312" y="1453"/>
                    </a:cubicBezTo>
                    <a:cubicBezTo>
                      <a:pt x="13265" y="953"/>
                      <a:pt x="12895" y="1"/>
                      <a:pt x="11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0" name="Google Shape;7650;p27"/>
              <p:cNvSpPr/>
              <p:nvPr/>
            </p:nvSpPr>
            <p:spPr>
              <a:xfrm>
                <a:off x="2644375" y="26724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572" y="668"/>
                    </a:moveTo>
                    <a:cubicBezTo>
                      <a:pt x="6882" y="1608"/>
                      <a:pt x="6870" y="2477"/>
                      <a:pt x="6537" y="3287"/>
                    </a:cubicBezTo>
                    <a:cubicBezTo>
                      <a:pt x="6453" y="3465"/>
                      <a:pt x="6346" y="3632"/>
                      <a:pt x="6227" y="3787"/>
                    </a:cubicBezTo>
                    <a:cubicBezTo>
                      <a:pt x="5656" y="4466"/>
                      <a:pt x="4644" y="4799"/>
                      <a:pt x="3655" y="5120"/>
                    </a:cubicBezTo>
                    <a:cubicBezTo>
                      <a:pt x="2441" y="5525"/>
                      <a:pt x="1179" y="5942"/>
                      <a:pt x="786" y="7037"/>
                    </a:cubicBezTo>
                    <a:cubicBezTo>
                      <a:pt x="536" y="6692"/>
                      <a:pt x="417" y="6263"/>
                      <a:pt x="441" y="5847"/>
                    </a:cubicBezTo>
                    <a:cubicBezTo>
                      <a:pt x="500" y="5347"/>
                      <a:pt x="845" y="4882"/>
                      <a:pt x="1453" y="4489"/>
                    </a:cubicBezTo>
                    <a:lnTo>
                      <a:pt x="1655" y="4358"/>
                    </a:lnTo>
                    <a:lnTo>
                      <a:pt x="1453" y="4204"/>
                    </a:lnTo>
                    <a:cubicBezTo>
                      <a:pt x="1441" y="4192"/>
                      <a:pt x="1191" y="4013"/>
                      <a:pt x="1405" y="3454"/>
                    </a:cubicBezTo>
                    <a:cubicBezTo>
                      <a:pt x="1429" y="3382"/>
                      <a:pt x="1477" y="3335"/>
                      <a:pt x="1548" y="3299"/>
                    </a:cubicBezTo>
                    <a:cubicBezTo>
                      <a:pt x="1631" y="3275"/>
                      <a:pt x="1727" y="3263"/>
                      <a:pt x="1822" y="3263"/>
                    </a:cubicBezTo>
                    <a:cubicBezTo>
                      <a:pt x="2239" y="3263"/>
                      <a:pt x="2810" y="3477"/>
                      <a:pt x="3048" y="3585"/>
                    </a:cubicBezTo>
                    <a:lnTo>
                      <a:pt x="3786" y="3918"/>
                    </a:lnTo>
                    <a:lnTo>
                      <a:pt x="3786" y="3918"/>
                    </a:lnTo>
                    <a:lnTo>
                      <a:pt x="3251" y="3323"/>
                    </a:lnTo>
                    <a:cubicBezTo>
                      <a:pt x="3239" y="3311"/>
                      <a:pt x="2620" y="2596"/>
                      <a:pt x="2810" y="1977"/>
                    </a:cubicBezTo>
                    <a:lnTo>
                      <a:pt x="2810" y="1977"/>
                    </a:lnTo>
                    <a:cubicBezTo>
                      <a:pt x="3003" y="2374"/>
                      <a:pt x="3380" y="2789"/>
                      <a:pt x="3969" y="2789"/>
                    </a:cubicBezTo>
                    <a:cubicBezTo>
                      <a:pt x="4069" y="2789"/>
                      <a:pt x="4174" y="2777"/>
                      <a:pt x="4286" y="2751"/>
                    </a:cubicBezTo>
                    <a:cubicBezTo>
                      <a:pt x="4965" y="2596"/>
                      <a:pt x="5727" y="2061"/>
                      <a:pt x="5906" y="1203"/>
                    </a:cubicBezTo>
                    <a:cubicBezTo>
                      <a:pt x="6156" y="1072"/>
                      <a:pt x="6382" y="894"/>
                      <a:pt x="6572" y="668"/>
                    </a:cubicBezTo>
                    <a:close/>
                    <a:moveTo>
                      <a:pt x="6668" y="1"/>
                    </a:moveTo>
                    <a:lnTo>
                      <a:pt x="6489" y="239"/>
                    </a:lnTo>
                    <a:cubicBezTo>
                      <a:pt x="6358" y="406"/>
                      <a:pt x="6025" y="799"/>
                      <a:pt x="5691" y="918"/>
                    </a:cubicBezTo>
                    <a:lnTo>
                      <a:pt x="5596" y="977"/>
                    </a:lnTo>
                    <a:lnTo>
                      <a:pt x="5572" y="1120"/>
                    </a:lnTo>
                    <a:cubicBezTo>
                      <a:pt x="5429" y="1834"/>
                      <a:pt x="4763" y="2299"/>
                      <a:pt x="4203" y="2430"/>
                    </a:cubicBezTo>
                    <a:cubicBezTo>
                      <a:pt x="4123" y="2448"/>
                      <a:pt x="4047" y="2456"/>
                      <a:pt x="3976" y="2456"/>
                    </a:cubicBezTo>
                    <a:cubicBezTo>
                      <a:pt x="3250" y="2456"/>
                      <a:pt x="3011" y="1592"/>
                      <a:pt x="3001" y="1549"/>
                    </a:cubicBezTo>
                    <a:lnTo>
                      <a:pt x="2917" y="1239"/>
                    </a:lnTo>
                    <a:lnTo>
                      <a:pt x="2703" y="1477"/>
                    </a:lnTo>
                    <a:cubicBezTo>
                      <a:pt x="2274" y="1989"/>
                      <a:pt x="2417" y="2620"/>
                      <a:pt x="2667" y="3084"/>
                    </a:cubicBezTo>
                    <a:cubicBezTo>
                      <a:pt x="2415" y="2998"/>
                      <a:pt x="2104" y="2921"/>
                      <a:pt x="1820" y="2921"/>
                    </a:cubicBezTo>
                    <a:cubicBezTo>
                      <a:pt x="1675" y="2921"/>
                      <a:pt x="1537" y="2941"/>
                      <a:pt x="1417" y="2989"/>
                    </a:cubicBezTo>
                    <a:cubicBezTo>
                      <a:pt x="1262" y="3049"/>
                      <a:pt x="1143" y="3180"/>
                      <a:pt x="1084" y="3335"/>
                    </a:cubicBezTo>
                    <a:cubicBezTo>
                      <a:pt x="893" y="3835"/>
                      <a:pt x="988" y="4144"/>
                      <a:pt x="1107" y="4323"/>
                    </a:cubicBezTo>
                    <a:cubicBezTo>
                      <a:pt x="500" y="4751"/>
                      <a:pt x="167" y="5251"/>
                      <a:pt x="107" y="5811"/>
                    </a:cubicBezTo>
                    <a:cubicBezTo>
                      <a:pt x="0" y="6740"/>
                      <a:pt x="703" y="7490"/>
                      <a:pt x="726" y="7514"/>
                    </a:cubicBezTo>
                    <a:lnTo>
                      <a:pt x="953" y="7752"/>
                    </a:lnTo>
                    <a:lnTo>
                      <a:pt x="1012" y="7430"/>
                    </a:lnTo>
                    <a:cubicBezTo>
                      <a:pt x="1226" y="6275"/>
                      <a:pt x="2453" y="5871"/>
                      <a:pt x="3763" y="5442"/>
                    </a:cubicBezTo>
                    <a:cubicBezTo>
                      <a:pt x="4786" y="5097"/>
                      <a:pt x="5846" y="4739"/>
                      <a:pt x="6477" y="4001"/>
                    </a:cubicBezTo>
                    <a:cubicBezTo>
                      <a:pt x="6620" y="3823"/>
                      <a:pt x="6739" y="3620"/>
                      <a:pt x="6834" y="3406"/>
                    </a:cubicBezTo>
                    <a:cubicBezTo>
                      <a:pt x="7239" y="2453"/>
                      <a:pt x="7215" y="1394"/>
                      <a:pt x="6775" y="275"/>
                    </a:cubicBezTo>
                    <a:lnTo>
                      <a:pt x="66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1" name="Google Shape;7651;p27"/>
              <p:cNvSpPr/>
              <p:nvPr/>
            </p:nvSpPr>
            <p:spPr>
              <a:xfrm>
                <a:off x="285807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5841" y="339"/>
                    </a:moveTo>
                    <a:cubicBezTo>
                      <a:pt x="6217" y="339"/>
                      <a:pt x="6578" y="458"/>
                      <a:pt x="6883" y="679"/>
                    </a:cubicBezTo>
                    <a:cubicBezTo>
                      <a:pt x="5799" y="1072"/>
                      <a:pt x="5382" y="2334"/>
                      <a:pt x="4978" y="3560"/>
                    </a:cubicBezTo>
                    <a:cubicBezTo>
                      <a:pt x="4644" y="4548"/>
                      <a:pt x="4311" y="5572"/>
                      <a:pt x="3620" y="6132"/>
                    </a:cubicBezTo>
                    <a:cubicBezTo>
                      <a:pt x="3477" y="6263"/>
                      <a:pt x="3311" y="6358"/>
                      <a:pt x="3132" y="6430"/>
                    </a:cubicBezTo>
                    <a:cubicBezTo>
                      <a:pt x="2707" y="6602"/>
                      <a:pt x="2251" y="6690"/>
                      <a:pt x="1795" y="6690"/>
                    </a:cubicBezTo>
                    <a:cubicBezTo>
                      <a:pt x="1435" y="6690"/>
                      <a:pt x="1074" y="6635"/>
                      <a:pt x="727" y="6525"/>
                    </a:cubicBezTo>
                    <a:cubicBezTo>
                      <a:pt x="965" y="6310"/>
                      <a:pt x="1203" y="6049"/>
                      <a:pt x="1275" y="5739"/>
                    </a:cubicBezTo>
                    <a:cubicBezTo>
                      <a:pt x="2013" y="5489"/>
                      <a:pt x="2477" y="4786"/>
                      <a:pt x="2608" y="4179"/>
                    </a:cubicBezTo>
                    <a:cubicBezTo>
                      <a:pt x="2787" y="3405"/>
                      <a:pt x="2299" y="2929"/>
                      <a:pt x="1834" y="2703"/>
                    </a:cubicBezTo>
                    <a:cubicBezTo>
                      <a:pt x="1921" y="2675"/>
                      <a:pt x="2010" y="2663"/>
                      <a:pt x="2098" y="2663"/>
                    </a:cubicBezTo>
                    <a:cubicBezTo>
                      <a:pt x="2649" y="2663"/>
                      <a:pt x="3180" y="3133"/>
                      <a:pt x="3180" y="3143"/>
                    </a:cubicBezTo>
                    <a:lnTo>
                      <a:pt x="3775" y="3667"/>
                    </a:lnTo>
                    <a:lnTo>
                      <a:pt x="3775" y="3667"/>
                    </a:lnTo>
                    <a:lnTo>
                      <a:pt x="3442" y="2941"/>
                    </a:lnTo>
                    <a:cubicBezTo>
                      <a:pt x="3311" y="2655"/>
                      <a:pt x="3001" y="1822"/>
                      <a:pt x="3156" y="1441"/>
                    </a:cubicBezTo>
                    <a:cubicBezTo>
                      <a:pt x="3180" y="1381"/>
                      <a:pt x="3239" y="1322"/>
                      <a:pt x="3311" y="1298"/>
                    </a:cubicBezTo>
                    <a:cubicBezTo>
                      <a:pt x="3473" y="1236"/>
                      <a:pt x="3605" y="1214"/>
                      <a:pt x="3709" y="1214"/>
                    </a:cubicBezTo>
                    <a:cubicBezTo>
                      <a:pt x="3965" y="1214"/>
                      <a:pt x="4061" y="1346"/>
                      <a:pt x="4061" y="1346"/>
                    </a:cubicBezTo>
                    <a:lnTo>
                      <a:pt x="4204" y="1560"/>
                    </a:lnTo>
                    <a:lnTo>
                      <a:pt x="4347" y="1346"/>
                    </a:lnTo>
                    <a:cubicBezTo>
                      <a:pt x="4740" y="738"/>
                      <a:pt x="5192" y="405"/>
                      <a:pt x="5692" y="345"/>
                    </a:cubicBezTo>
                    <a:cubicBezTo>
                      <a:pt x="5742" y="341"/>
                      <a:pt x="5792" y="339"/>
                      <a:pt x="5841" y="339"/>
                    </a:cubicBezTo>
                    <a:close/>
                    <a:moveTo>
                      <a:pt x="5841" y="1"/>
                    </a:moveTo>
                    <a:cubicBezTo>
                      <a:pt x="5776" y="1"/>
                      <a:pt x="5711" y="4"/>
                      <a:pt x="5644" y="12"/>
                    </a:cubicBezTo>
                    <a:cubicBezTo>
                      <a:pt x="5085" y="83"/>
                      <a:pt x="4585" y="417"/>
                      <a:pt x="4156" y="1012"/>
                    </a:cubicBezTo>
                    <a:cubicBezTo>
                      <a:pt x="4057" y="948"/>
                      <a:pt x="3907" y="889"/>
                      <a:pt x="3696" y="889"/>
                    </a:cubicBezTo>
                    <a:cubicBezTo>
                      <a:pt x="3553" y="889"/>
                      <a:pt x="3382" y="916"/>
                      <a:pt x="3180" y="988"/>
                    </a:cubicBezTo>
                    <a:cubicBezTo>
                      <a:pt x="3025" y="1048"/>
                      <a:pt x="2894" y="1179"/>
                      <a:pt x="2835" y="1334"/>
                    </a:cubicBezTo>
                    <a:cubicBezTo>
                      <a:pt x="2692" y="1679"/>
                      <a:pt x="2799" y="2191"/>
                      <a:pt x="2930" y="2584"/>
                    </a:cubicBezTo>
                    <a:cubicBezTo>
                      <a:pt x="2680" y="2449"/>
                      <a:pt x="2381" y="2346"/>
                      <a:pt x="2079" y="2346"/>
                    </a:cubicBezTo>
                    <a:cubicBezTo>
                      <a:pt x="1820" y="2346"/>
                      <a:pt x="1559" y="2422"/>
                      <a:pt x="1322" y="2620"/>
                    </a:cubicBezTo>
                    <a:lnTo>
                      <a:pt x="1084" y="2822"/>
                    </a:lnTo>
                    <a:lnTo>
                      <a:pt x="1394" y="2905"/>
                    </a:lnTo>
                    <a:cubicBezTo>
                      <a:pt x="1430" y="2917"/>
                      <a:pt x="2477" y="3203"/>
                      <a:pt x="2275" y="4120"/>
                    </a:cubicBezTo>
                    <a:cubicBezTo>
                      <a:pt x="2144" y="4655"/>
                      <a:pt x="1727" y="5275"/>
                      <a:pt x="1060" y="5453"/>
                    </a:cubicBezTo>
                    <a:lnTo>
                      <a:pt x="941" y="5489"/>
                    </a:lnTo>
                    <a:lnTo>
                      <a:pt x="941" y="5620"/>
                    </a:lnTo>
                    <a:cubicBezTo>
                      <a:pt x="941" y="5846"/>
                      <a:pt x="691" y="6156"/>
                      <a:pt x="263" y="6453"/>
                    </a:cubicBezTo>
                    <a:lnTo>
                      <a:pt x="1" y="6644"/>
                    </a:lnTo>
                    <a:lnTo>
                      <a:pt x="298" y="6751"/>
                    </a:lnTo>
                    <a:cubicBezTo>
                      <a:pt x="787" y="6930"/>
                      <a:pt x="1299" y="7025"/>
                      <a:pt x="1822" y="7025"/>
                    </a:cubicBezTo>
                    <a:cubicBezTo>
                      <a:pt x="2311" y="7025"/>
                      <a:pt x="2799" y="6930"/>
                      <a:pt x="3251" y="6739"/>
                    </a:cubicBezTo>
                    <a:cubicBezTo>
                      <a:pt x="3466" y="6656"/>
                      <a:pt x="3656" y="6549"/>
                      <a:pt x="3823" y="6406"/>
                    </a:cubicBezTo>
                    <a:cubicBezTo>
                      <a:pt x="4585" y="5775"/>
                      <a:pt x="4942" y="4715"/>
                      <a:pt x="5287" y="3667"/>
                    </a:cubicBezTo>
                    <a:cubicBezTo>
                      <a:pt x="5716" y="2358"/>
                      <a:pt x="6121" y="1131"/>
                      <a:pt x="7276" y="929"/>
                    </a:cubicBezTo>
                    <a:lnTo>
                      <a:pt x="7597" y="869"/>
                    </a:lnTo>
                    <a:lnTo>
                      <a:pt x="7359" y="643"/>
                    </a:lnTo>
                    <a:cubicBezTo>
                      <a:pt x="7326" y="610"/>
                      <a:pt x="6686" y="1"/>
                      <a:pt x="58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2" name="Google Shape;7652;p27"/>
              <p:cNvSpPr/>
              <p:nvPr/>
            </p:nvSpPr>
            <p:spPr>
              <a:xfrm>
                <a:off x="2648825" y="2482075"/>
                <a:ext cx="251550" cy="2184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39" extrusionOk="0">
                    <a:moveTo>
                      <a:pt x="7897" y="0"/>
                    </a:moveTo>
                    <a:cubicBezTo>
                      <a:pt x="7584" y="0"/>
                      <a:pt x="7419" y="296"/>
                      <a:pt x="7347" y="544"/>
                    </a:cubicBezTo>
                    <a:cubicBezTo>
                      <a:pt x="7253" y="851"/>
                      <a:pt x="7039" y="1069"/>
                      <a:pt x="6610" y="1069"/>
                    </a:cubicBezTo>
                    <a:cubicBezTo>
                      <a:pt x="6389" y="1069"/>
                      <a:pt x="6111" y="1011"/>
                      <a:pt x="5763" y="878"/>
                    </a:cubicBezTo>
                    <a:cubicBezTo>
                      <a:pt x="5763" y="878"/>
                      <a:pt x="4952" y="330"/>
                      <a:pt x="3948" y="330"/>
                    </a:cubicBezTo>
                    <a:cubicBezTo>
                      <a:pt x="3371" y="330"/>
                      <a:pt x="2730" y="511"/>
                      <a:pt x="2144" y="1080"/>
                    </a:cubicBezTo>
                    <a:cubicBezTo>
                      <a:pt x="429" y="2533"/>
                      <a:pt x="1608" y="4676"/>
                      <a:pt x="1608" y="4676"/>
                    </a:cubicBezTo>
                    <a:cubicBezTo>
                      <a:pt x="1906" y="5724"/>
                      <a:pt x="1596" y="6117"/>
                      <a:pt x="1132" y="6212"/>
                    </a:cubicBezTo>
                    <a:cubicBezTo>
                      <a:pt x="656" y="6307"/>
                      <a:pt x="1" y="6676"/>
                      <a:pt x="1203" y="7867"/>
                    </a:cubicBezTo>
                    <a:cubicBezTo>
                      <a:pt x="1508" y="8174"/>
                      <a:pt x="1826" y="8289"/>
                      <a:pt x="2132" y="8289"/>
                    </a:cubicBezTo>
                    <a:cubicBezTo>
                      <a:pt x="3020" y="8289"/>
                      <a:pt x="3799" y="7319"/>
                      <a:pt x="3799" y="7319"/>
                    </a:cubicBezTo>
                    <a:cubicBezTo>
                      <a:pt x="3799" y="7319"/>
                      <a:pt x="4549" y="8510"/>
                      <a:pt x="5180" y="8712"/>
                    </a:cubicBezTo>
                    <a:cubicBezTo>
                      <a:pt x="5234" y="8730"/>
                      <a:pt x="5290" y="8739"/>
                      <a:pt x="5348" y="8739"/>
                    </a:cubicBezTo>
                    <a:cubicBezTo>
                      <a:pt x="5406" y="8739"/>
                      <a:pt x="5466" y="8730"/>
                      <a:pt x="5525" y="8712"/>
                    </a:cubicBezTo>
                    <a:lnTo>
                      <a:pt x="5561" y="8700"/>
                    </a:lnTo>
                    <a:cubicBezTo>
                      <a:pt x="5930" y="8569"/>
                      <a:pt x="6263" y="8176"/>
                      <a:pt x="6442" y="7962"/>
                    </a:cubicBezTo>
                    <a:cubicBezTo>
                      <a:pt x="6513" y="7867"/>
                      <a:pt x="6561" y="7795"/>
                      <a:pt x="6561" y="7795"/>
                    </a:cubicBezTo>
                    <a:cubicBezTo>
                      <a:pt x="7184" y="8220"/>
                      <a:pt x="7642" y="8341"/>
                      <a:pt x="7962" y="8341"/>
                    </a:cubicBezTo>
                    <a:cubicBezTo>
                      <a:pt x="8351" y="8341"/>
                      <a:pt x="8535" y="8161"/>
                      <a:pt x="8561" y="8129"/>
                    </a:cubicBezTo>
                    <a:cubicBezTo>
                      <a:pt x="8609" y="8069"/>
                      <a:pt x="9240" y="7569"/>
                      <a:pt x="8418" y="6105"/>
                    </a:cubicBezTo>
                    <a:cubicBezTo>
                      <a:pt x="8526" y="6045"/>
                      <a:pt x="8633" y="5974"/>
                      <a:pt x="8728" y="5902"/>
                    </a:cubicBezTo>
                    <a:cubicBezTo>
                      <a:pt x="9038" y="5688"/>
                      <a:pt x="9478" y="5319"/>
                      <a:pt x="9478" y="4938"/>
                    </a:cubicBezTo>
                    <a:cubicBezTo>
                      <a:pt x="9478" y="4890"/>
                      <a:pt x="9466" y="4855"/>
                      <a:pt x="9454" y="4819"/>
                    </a:cubicBezTo>
                    <a:cubicBezTo>
                      <a:pt x="9311" y="4176"/>
                      <a:pt x="8204" y="3307"/>
                      <a:pt x="8204" y="3307"/>
                    </a:cubicBezTo>
                    <a:cubicBezTo>
                      <a:pt x="8204" y="3307"/>
                      <a:pt x="10062" y="2080"/>
                      <a:pt x="8990" y="783"/>
                    </a:cubicBezTo>
                    <a:cubicBezTo>
                      <a:pt x="8508" y="198"/>
                      <a:pt x="8153" y="0"/>
                      <a:pt x="7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3" name="Google Shape;7653;p27"/>
              <p:cNvSpPr/>
              <p:nvPr/>
            </p:nvSpPr>
            <p:spPr>
              <a:xfrm>
                <a:off x="2655675" y="2477825"/>
                <a:ext cx="2345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9085" extrusionOk="0">
                    <a:moveTo>
                      <a:pt x="7652" y="337"/>
                    </a:moveTo>
                    <a:cubicBezTo>
                      <a:pt x="7817" y="337"/>
                      <a:pt x="8115" y="463"/>
                      <a:pt x="8609" y="1060"/>
                    </a:cubicBezTo>
                    <a:cubicBezTo>
                      <a:pt x="8823" y="1298"/>
                      <a:pt x="8930" y="1631"/>
                      <a:pt x="8895" y="1953"/>
                    </a:cubicBezTo>
                    <a:cubicBezTo>
                      <a:pt x="8775" y="2715"/>
                      <a:pt x="7859" y="3334"/>
                      <a:pt x="7847" y="3334"/>
                    </a:cubicBezTo>
                    <a:lnTo>
                      <a:pt x="7656" y="3465"/>
                    </a:lnTo>
                    <a:lnTo>
                      <a:pt x="7835" y="3620"/>
                    </a:lnTo>
                    <a:cubicBezTo>
                      <a:pt x="8133" y="3846"/>
                      <a:pt x="8930" y="4548"/>
                      <a:pt x="9037" y="5025"/>
                    </a:cubicBezTo>
                    <a:cubicBezTo>
                      <a:pt x="9037" y="5048"/>
                      <a:pt x="9037" y="5084"/>
                      <a:pt x="9049" y="5108"/>
                    </a:cubicBezTo>
                    <a:cubicBezTo>
                      <a:pt x="9037" y="5346"/>
                      <a:pt x="8799" y="5644"/>
                      <a:pt x="8371" y="5941"/>
                    </a:cubicBezTo>
                    <a:cubicBezTo>
                      <a:pt x="8204" y="6060"/>
                      <a:pt x="8073" y="6132"/>
                      <a:pt x="8073" y="6132"/>
                    </a:cubicBezTo>
                    <a:lnTo>
                      <a:pt x="7918" y="6203"/>
                    </a:lnTo>
                    <a:lnTo>
                      <a:pt x="8002" y="6358"/>
                    </a:lnTo>
                    <a:cubicBezTo>
                      <a:pt x="8764" y="7715"/>
                      <a:pt x="8216" y="8156"/>
                      <a:pt x="8168" y="8192"/>
                    </a:cubicBezTo>
                    <a:cubicBezTo>
                      <a:pt x="8155" y="8204"/>
                      <a:pt x="8012" y="8354"/>
                      <a:pt x="7684" y="8354"/>
                    </a:cubicBezTo>
                    <a:cubicBezTo>
                      <a:pt x="7400" y="8354"/>
                      <a:pt x="6978" y="8243"/>
                      <a:pt x="6382" y="7834"/>
                    </a:cubicBezTo>
                    <a:lnTo>
                      <a:pt x="6239" y="7739"/>
                    </a:lnTo>
                    <a:lnTo>
                      <a:pt x="6144" y="7882"/>
                    </a:lnTo>
                    <a:cubicBezTo>
                      <a:pt x="6144" y="7882"/>
                      <a:pt x="6108" y="7942"/>
                      <a:pt x="6037" y="8025"/>
                    </a:cubicBezTo>
                    <a:cubicBezTo>
                      <a:pt x="5906" y="8192"/>
                      <a:pt x="5573" y="8596"/>
                      <a:pt x="5239" y="8715"/>
                    </a:cubicBezTo>
                    <a:lnTo>
                      <a:pt x="5204" y="8727"/>
                    </a:lnTo>
                    <a:cubicBezTo>
                      <a:pt x="5168" y="8739"/>
                      <a:pt x="5126" y="8745"/>
                      <a:pt x="5085" y="8745"/>
                    </a:cubicBezTo>
                    <a:cubicBezTo>
                      <a:pt x="5043" y="8745"/>
                      <a:pt x="5001" y="8739"/>
                      <a:pt x="4965" y="8727"/>
                    </a:cubicBezTo>
                    <a:cubicBezTo>
                      <a:pt x="4489" y="8573"/>
                      <a:pt x="3870" y="7715"/>
                      <a:pt x="3668" y="7406"/>
                    </a:cubicBezTo>
                    <a:lnTo>
                      <a:pt x="3549" y="7203"/>
                    </a:lnTo>
                    <a:lnTo>
                      <a:pt x="3406" y="7394"/>
                    </a:lnTo>
                    <a:cubicBezTo>
                      <a:pt x="3406" y="7406"/>
                      <a:pt x="2703" y="8251"/>
                      <a:pt x="1929" y="8299"/>
                    </a:cubicBezTo>
                    <a:cubicBezTo>
                      <a:pt x="1916" y="8299"/>
                      <a:pt x="1904" y="8299"/>
                      <a:pt x="1891" y="8299"/>
                    </a:cubicBezTo>
                    <a:cubicBezTo>
                      <a:pt x="1572" y="8299"/>
                      <a:pt x="1278" y="8159"/>
                      <a:pt x="1060" y="7930"/>
                    </a:cubicBezTo>
                    <a:cubicBezTo>
                      <a:pt x="429" y="7299"/>
                      <a:pt x="405" y="6977"/>
                      <a:pt x="441" y="6846"/>
                    </a:cubicBezTo>
                    <a:cubicBezTo>
                      <a:pt x="501" y="6644"/>
                      <a:pt x="786" y="6572"/>
                      <a:pt x="905" y="6549"/>
                    </a:cubicBezTo>
                    <a:cubicBezTo>
                      <a:pt x="1144" y="6513"/>
                      <a:pt x="1358" y="6370"/>
                      <a:pt x="1489" y="6168"/>
                    </a:cubicBezTo>
                    <a:cubicBezTo>
                      <a:pt x="1679" y="5858"/>
                      <a:pt x="1679" y="5417"/>
                      <a:pt x="1513" y="4798"/>
                    </a:cubicBezTo>
                    <a:lnTo>
                      <a:pt x="1501" y="4763"/>
                    </a:lnTo>
                    <a:cubicBezTo>
                      <a:pt x="1489" y="4739"/>
                      <a:pt x="405" y="2739"/>
                      <a:pt x="2001" y="1381"/>
                    </a:cubicBezTo>
                    <a:cubicBezTo>
                      <a:pt x="2554" y="842"/>
                      <a:pt x="3156" y="670"/>
                      <a:pt x="3699" y="670"/>
                    </a:cubicBezTo>
                    <a:cubicBezTo>
                      <a:pt x="4617" y="670"/>
                      <a:pt x="5366" y="1161"/>
                      <a:pt x="5418" y="1191"/>
                    </a:cubicBezTo>
                    <a:lnTo>
                      <a:pt x="5454" y="1215"/>
                    </a:lnTo>
                    <a:cubicBezTo>
                      <a:pt x="5807" y="1349"/>
                      <a:pt x="6106" y="1416"/>
                      <a:pt x="6358" y="1416"/>
                    </a:cubicBezTo>
                    <a:cubicBezTo>
                      <a:pt x="6530" y="1416"/>
                      <a:pt x="6680" y="1385"/>
                      <a:pt x="6811" y="1322"/>
                    </a:cubicBezTo>
                    <a:cubicBezTo>
                      <a:pt x="7025" y="1203"/>
                      <a:pt x="7192" y="1012"/>
                      <a:pt x="7251" y="774"/>
                    </a:cubicBezTo>
                    <a:cubicBezTo>
                      <a:pt x="7287" y="655"/>
                      <a:pt x="7382" y="381"/>
                      <a:pt x="7585" y="345"/>
                    </a:cubicBezTo>
                    <a:cubicBezTo>
                      <a:pt x="7604" y="341"/>
                      <a:pt x="7627" y="337"/>
                      <a:pt x="7652" y="337"/>
                    </a:cubicBezTo>
                    <a:close/>
                    <a:moveTo>
                      <a:pt x="7637" y="1"/>
                    </a:moveTo>
                    <a:cubicBezTo>
                      <a:pt x="7595" y="1"/>
                      <a:pt x="7554" y="4"/>
                      <a:pt x="7513" y="12"/>
                    </a:cubicBezTo>
                    <a:cubicBezTo>
                      <a:pt x="7240" y="72"/>
                      <a:pt x="7037" y="298"/>
                      <a:pt x="6918" y="667"/>
                    </a:cubicBezTo>
                    <a:cubicBezTo>
                      <a:pt x="6894" y="822"/>
                      <a:pt x="6787" y="941"/>
                      <a:pt x="6656" y="1012"/>
                    </a:cubicBezTo>
                    <a:cubicBezTo>
                      <a:pt x="6572" y="1056"/>
                      <a:pt x="6468" y="1078"/>
                      <a:pt x="6346" y="1078"/>
                    </a:cubicBezTo>
                    <a:cubicBezTo>
                      <a:pt x="6141" y="1078"/>
                      <a:pt x="5884" y="1017"/>
                      <a:pt x="5585" y="905"/>
                    </a:cubicBezTo>
                    <a:cubicBezTo>
                      <a:pt x="5453" y="824"/>
                      <a:pt x="4647" y="339"/>
                      <a:pt x="3674" y="339"/>
                    </a:cubicBezTo>
                    <a:cubicBezTo>
                      <a:pt x="3065" y="339"/>
                      <a:pt x="2389" y="530"/>
                      <a:pt x="1775" y="1131"/>
                    </a:cubicBezTo>
                    <a:cubicBezTo>
                      <a:pt x="60" y="2572"/>
                      <a:pt x="1072" y="4679"/>
                      <a:pt x="1179" y="4905"/>
                    </a:cubicBezTo>
                    <a:cubicBezTo>
                      <a:pt x="1322" y="5394"/>
                      <a:pt x="1322" y="5775"/>
                      <a:pt x="1191" y="5989"/>
                    </a:cubicBezTo>
                    <a:cubicBezTo>
                      <a:pt x="1108" y="6120"/>
                      <a:pt x="977" y="6203"/>
                      <a:pt x="822" y="6215"/>
                    </a:cubicBezTo>
                    <a:cubicBezTo>
                      <a:pt x="441" y="6299"/>
                      <a:pt x="191" y="6489"/>
                      <a:pt x="120" y="6751"/>
                    </a:cubicBezTo>
                    <a:cubicBezTo>
                      <a:pt x="1" y="7120"/>
                      <a:pt x="227" y="7584"/>
                      <a:pt x="810" y="8156"/>
                    </a:cubicBezTo>
                    <a:cubicBezTo>
                      <a:pt x="1089" y="8457"/>
                      <a:pt x="1462" y="8622"/>
                      <a:pt x="1861" y="8622"/>
                    </a:cubicBezTo>
                    <a:cubicBezTo>
                      <a:pt x="1887" y="8622"/>
                      <a:pt x="1914" y="8622"/>
                      <a:pt x="1941" y="8620"/>
                    </a:cubicBezTo>
                    <a:cubicBezTo>
                      <a:pt x="2632" y="8585"/>
                      <a:pt x="3239" y="8049"/>
                      <a:pt x="3513" y="7763"/>
                    </a:cubicBezTo>
                    <a:cubicBezTo>
                      <a:pt x="3751" y="8120"/>
                      <a:pt x="4334" y="8882"/>
                      <a:pt x="4858" y="9049"/>
                    </a:cubicBezTo>
                    <a:cubicBezTo>
                      <a:pt x="4930" y="9073"/>
                      <a:pt x="4989" y="9085"/>
                      <a:pt x="5061" y="9085"/>
                    </a:cubicBezTo>
                    <a:cubicBezTo>
                      <a:pt x="5144" y="9085"/>
                      <a:pt x="5227" y="9073"/>
                      <a:pt x="5311" y="9049"/>
                    </a:cubicBezTo>
                    <a:lnTo>
                      <a:pt x="5358" y="9025"/>
                    </a:lnTo>
                    <a:cubicBezTo>
                      <a:pt x="5763" y="8882"/>
                      <a:pt x="6120" y="8465"/>
                      <a:pt x="6299" y="8239"/>
                    </a:cubicBezTo>
                    <a:cubicBezTo>
                      <a:pt x="6311" y="8227"/>
                      <a:pt x="6323" y="8215"/>
                      <a:pt x="6335" y="8204"/>
                    </a:cubicBezTo>
                    <a:cubicBezTo>
                      <a:pt x="6921" y="8576"/>
                      <a:pt x="7368" y="8687"/>
                      <a:pt x="7693" y="8687"/>
                    </a:cubicBezTo>
                    <a:cubicBezTo>
                      <a:pt x="8149" y="8687"/>
                      <a:pt x="8367" y="8469"/>
                      <a:pt x="8394" y="8442"/>
                    </a:cubicBezTo>
                    <a:cubicBezTo>
                      <a:pt x="8478" y="8370"/>
                      <a:pt x="9133" y="7811"/>
                      <a:pt x="8383" y="6334"/>
                    </a:cubicBezTo>
                    <a:cubicBezTo>
                      <a:pt x="8430" y="6310"/>
                      <a:pt x="8490" y="6263"/>
                      <a:pt x="8561" y="6215"/>
                    </a:cubicBezTo>
                    <a:cubicBezTo>
                      <a:pt x="8930" y="5965"/>
                      <a:pt x="9371" y="5560"/>
                      <a:pt x="9383" y="5120"/>
                    </a:cubicBezTo>
                    <a:cubicBezTo>
                      <a:pt x="9383" y="5060"/>
                      <a:pt x="9371" y="5013"/>
                      <a:pt x="9359" y="4953"/>
                    </a:cubicBezTo>
                    <a:cubicBezTo>
                      <a:pt x="9240" y="4417"/>
                      <a:pt x="8537" y="3774"/>
                      <a:pt x="8216" y="3489"/>
                    </a:cubicBezTo>
                    <a:cubicBezTo>
                      <a:pt x="8514" y="3251"/>
                      <a:pt x="9109" y="2691"/>
                      <a:pt x="9216" y="2000"/>
                    </a:cubicBezTo>
                    <a:cubicBezTo>
                      <a:pt x="9276" y="1584"/>
                      <a:pt x="9145" y="1155"/>
                      <a:pt x="8859" y="845"/>
                    </a:cubicBezTo>
                    <a:cubicBezTo>
                      <a:pt x="8391" y="271"/>
                      <a:pt x="7989" y="1"/>
                      <a:pt x="7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4" name="Google Shape;7654;p27"/>
              <p:cNvSpPr/>
              <p:nvPr/>
            </p:nvSpPr>
            <p:spPr>
              <a:xfrm>
                <a:off x="3027150" y="1831000"/>
                <a:ext cx="2401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9360" extrusionOk="0">
                    <a:moveTo>
                      <a:pt x="4421" y="0"/>
                    </a:moveTo>
                    <a:cubicBezTo>
                      <a:pt x="4253" y="0"/>
                      <a:pt x="4072" y="30"/>
                      <a:pt x="3882" y="96"/>
                    </a:cubicBezTo>
                    <a:cubicBezTo>
                      <a:pt x="2727" y="501"/>
                      <a:pt x="3703" y="1632"/>
                      <a:pt x="3763" y="2335"/>
                    </a:cubicBezTo>
                    <a:cubicBezTo>
                      <a:pt x="3809" y="2784"/>
                      <a:pt x="3402" y="3249"/>
                      <a:pt x="2825" y="3249"/>
                    </a:cubicBezTo>
                    <a:cubicBezTo>
                      <a:pt x="2517" y="3249"/>
                      <a:pt x="2160" y="3116"/>
                      <a:pt x="1798" y="2775"/>
                    </a:cubicBezTo>
                    <a:cubicBezTo>
                      <a:pt x="1382" y="2394"/>
                      <a:pt x="1120" y="1739"/>
                      <a:pt x="953" y="1072"/>
                    </a:cubicBezTo>
                    <a:cubicBezTo>
                      <a:pt x="644" y="1144"/>
                      <a:pt x="322" y="1180"/>
                      <a:pt x="1" y="1180"/>
                    </a:cubicBezTo>
                    <a:cubicBezTo>
                      <a:pt x="403" y="4208"/>
                      <a:pt x="2030" y="4820"/>
                      <a:pt x="3280" y="4820"/>
                    </a:cubicBezTo>
                    <a:cubicBezTo>
                      <a:pt x="4026" y="4820"/>
                      <a:pt x="4637" y="4602"/>
                      <a:pt x="4775" y="4549"/>
                    </a:cubicBezTo>
                    <a:lnTo>
                      <a:pt x="4775" y="4549"/>
                    </a:lnTo>
                    <a:cubicBezTo>
                      <a:pt x="4632" y="4930"/>
                      <a:pt x="3287" y="8800"/>
                      <a:pt x="8371" y="9359"/>
                    </a:cubicBezTo>
                    <a:cubicBezTo>
                      <a:pt x="8383" y="9050"/>
                      <a:pt x="8430" y="8740"/>
                      <a:pt x="8502" y="8430"/>
                    </a:cubicBezTo>
                    <a:cubicBezTo>
                      <a:pt x="7775" y="8288"/>
                      <a:pt x="7001" y="8002"/>
                      <a:pt x="6561" y="7549"/>
                    </a:cubicBezTo>
                    <a:cubicBezTo>
                      <a:pt x="5613" y="6532"/>
                      <a:pt x="6270" y="5570"/>
                      <a:pt x="6953" y="5570"/>
                    </a:cubicBezTo>
                    <a:cubicBezTo>
                      <a:pt x="6973" y="5570"/>
                      <a:pt x="6993" y="5571"/>
                      <a:pt x="7013" y="5573"/>
                    </a:cubicBezTo>
                    <a:cubicBezTo>
                      <a:pt x="7452" y="5611"/>
                      <a:pt x="8068" y="6018"/>
                      <a:pt x="8563" y="6018"/>
                    </a:cubicBezTo>
                    <a:cubicBezTo>
                      <a:pt x="8847" y="6018"/>
                      <a:pt x="9092" y="5883"/>
                      <a:pt x="9240" y="5466"/>
                    </a:cubicBezTo>
                    <a:cubicBezTo>
                      <a:pt x="9605" y="4423"/>
                      <a:pt x="8855" y="3652"/>
                      <a:pt x="8311" y="3652"/>
                    </a:cubicBezTo>
                    <a:cubicBezTo>
                      <a:pt x="8253" y="3652"/>
                      <a:pt x="8197" y="3661"/>
                      <a:pt x="8144" y="3680"/>
                    </a:cubicBezTo>
                    <a:cubicBezTo>
                      <a:pt x="8144" y="3680"/>
                      <a:pt x="8954" y="2489"/>
                      <a:pt x="8633" y="715"/>
                    </a:cubicBezTo>
                    <a:lnTo>
                      <a:pt x="8621" y="703"/>
                    </a:lnTo>
                    <a:cubicBezTo>
                      <a:pt x="8334" y="653"/>
                      <a:pt x="8063" y="632"/>
                      <a:pt x="7810" y="632"/>
                    </a:cubicBezTo>
                    <a:cubicBezTo>
                      <a:pt x="6503" y="632"/>
                      <a:pt x="5668" y="1192"/>
                      <a:pt x="5668" y="1192"/>
                    </a:cubicBezTo>
                    <a:cubicBezTo>
                      <a:pt x="5817" y="754"/>
                      <a:pt x="5277" y="0"/>
                      <a:pt x="4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5" name="Google Shape;7655;p27"/>
              <p:cNvSpPr/>
              <p:nvPr/>
            </p:nvSpPr>
            <p:spPr>
              <a:xfrm>
                <a:off x="3023875" y="1827975"/>
                <a:ext cx="242925" cy="240600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4" extrusionOk="0">
                    <a:moveTo>
                      <a:pt x="4555" y="240"/>
                    </a:moveTo>
                    <a:cubicBezTo>
                      <a:pt x="4880" y="240"/>
                      <a:pt x="5197" y="362"/>
                      <a:pt x="5442" y="598"/>
                    </a:cubicBezTo>
                    <a:cubicBezTo>
                      <a:pt x="5656" y="812"/>
                      <a:pt x="5763" y="1086"/>
                      <a:pt x="5692" y="1277"/>
                    </a:cubicBezTo>
                    <a:lnTo>
                      <a:pt x="5585" y="1598"/>
                    </a:lnTo>
                    <a:lnTo>
                      <a:pt x="5870" y="1408"/>
                    </a:lnTo>
                    <a:cubicBezTo>
                      <a:pt x="6502" y="1052"/>
                      <a:pt x="7221" y="869"/>
                      <a:pt x="7947" y="869"/>
                    </a:cubicBezTo>
                    <a:cubicBezTo>
                      <a:pt x="8191" y="869"/>
                      <a:pt x="8437" y="889"/>
                      <a:pt x="8680" y="932"/>
                    </a:cubicBezTo>
                    <a:cubicBezTo>
                      <a:pt x="8847" y="1896"/>
                      <a:pt x="8668" y="2884"/>
                      <a:pt x="8192" y="3729"/>
                    </a:cubicBezTo>
                    <a:lnTo>
                      <a:pt x="8002" y="4027"/>
                    </a:lnTo>
                    <a:lnTo>
                      <a:pt x="8323" y="3908"/>
                    </a:lnTo>
                    <a:cubicBezTo>
                      <a:pt x="8360" y="3896"/>
                      <a:pt x="8401" y="3891"/>
                      <a:pt x="8443" y="3891"/>
                    </a:cubicBezTo>
                    <a:cubicBezTo>
                      <a:pt x="8618" y="3891"/>
                      <a:pt x="8829" y="3988"/>
                      <a:pt x="9002" y="4170"/>
                    </a:cubicBezTo>
                    <a:cubicBezTo>
                      <a:pt x="9359" y="4539"/>
                      <a:pt x="9466" y="5075"/>
                      <a:pt x="9276" y="5551"/>
                    </a:cubicBezTo>
                    <a:cubicBezTo>
                      <a:pt x="9228" y="5730"/>
                      <a:pt x="9109" y="5885"/>
                      <a:pt x="8942" y="5980"/>
                    </a:cubicBezTo>
                    <a:cubicBezTo>
                      <a:pt x="8874" y="6009"/>
                      <a:pt x="8798" y="6022"/>
                      <a:pt x="8716" y="6022"/>
                    </a:cubicBezTo>
                    <a:cubicBezTo>
                      <a:pt x="8469" y="6022"/>
                      <a:pt x="8169" y="5906"/>
                      <a:pt x="7883" y="5789"/>
                    </a:cubicBezTo>
                    <a:cubicBezTo>
                      <a:pt x="7644" y="5694"/>
                      <a:pt x="7406" y="5611"/>
                      <a:pt x="7168" y="5575"/>
                    </a:cubicBezTo>
                    <a:cubicBezTo>
                      <a:pt x="7149" y="5574"/>
                      <a:pt x="7129" y="5573"/>
                      <a:pt x="7110" y="5573"/>
                    </a:cubicBezTo>
                    <a:cubicBezTo>
                      <a:pt x="6728" y="5573"/>
                      <a:pt x="6386" y="5795"/>
                      <a:pt x="6228" y="6146"/>
                    </a:cubicBezTo>
                    <a:cubicBezTo>
                      <a:pt x="5989" y="6635"/>
                      <a:pt x="6132" y="7230"/>
                      <a:pt x="6620" y="7742"/>
                    </a:cubicBezTo>
                    <a:cubicBezTo>
                      <a:pt x="6990" y="8135"/>
                      <a:pt x="7621" y="8444"/>
                      <a:pt x="8514" y="8659"/>
                    </a:cubicBezTo>
                    <a:cubicBezTo>
                      <a:pt x="8454" y="8885"/>
                      <a:pt x="8418" y="9123"/>
                      <a:pt x="8406" y="9361"/>
                    </a:cubicBezTo>
                    <a:cubicBezTo>
                      <a:pt x="6811" y="9159"/>
                      <a:pt x="5728" y="8611"/>
                      <a:pt x="5180" y="7718"/>
                    </a:cubicBezTo>
                    <a:cubicBezTo>
                      <a:pt x="4406" y="6456"/>
                      <a:pt x="4966" y="4896"/>
                      <a:pt x="5025" y="4730"/>
                    </a:cubicBezTo>
                    <a:lnTo>
                      <a:pt x="5120" y="4480"/>
                    </a:lnTo>
                    <a:lnTo>
                      <a:pt x="5120" y="4480"/>
                    </a:lnTo>
                    <a:lnTo>
                      <a:pt x="4870" y="4575"/>
                    </a:lnTo>
                    <a:cubicBezTo>
                      <a:pt x="4762" y="4618"/>
                      <a:pt x="4153" y="4837"/>
                      <a:pt x="3411" y="4837"/>
                    </a:cubicBezTo>
                    <a:cubicBezTo>
                      <a:pt x="2932" y="4837"/>
                      <a:pt x="2397" y="4746"/>
                      <a:pt x="1906" y="4456"/>
                    </a:cubicBezTo>
                    <a:cubicBezTo>
                      <a:pt x="1036" y="3944"/>
                      <a:pt x="489" y="2920"/>
                      <a:pt x="263" y="1432"/>
                    </a:cubicBezTo>
                    <a:cubicBezTo>
                      <a:pt x="513" y="1420"/>
                      <a:pt x="763" y="1396"/>
                      <a:pt x="1013" y="1348"/>
                    </a:cubicBezTo>
                    <a:cubicBezTo>
                      <a:pt x="1215" y="2098"/>
                      <a:pt x="1501" y="2658"/>
                      <a:pt x="1858" y="2991"/>
                    </a:cubicBezTo>
                    <a:cubicBezTo>
                      <a:pt x="2208" y="3325"/>
                      <a:pt x="2596" y="3497"/>
                      <a:pt x="2963" y="3497"/>
                    </a:cubicBezTo>
                    <a:cubicBezTo>
                      <a:pt x="3133" y="3497"/>
                      <a:pt x="3299" y="3460"/>
                      <a:pt x="3453" y="3384"/>
                    </a:cubicBezTo>
                    <a:cubicBezTo>
                      <a:pt x="3823" y="3218"/>
                      <a:pt x="4049" y="2848"/>
                      <a:pt x="4025" y="2456"/>
                    </a:cubicBezTo>
                    <a:cubicBezTo>
                      <a:pt x="3989" y="2205"/>
                      <a:pt x="3918" y="1967"/>
                      <a:pt x="3811" y="1741"/>
                    </a:cubicBezTo>
                    <a:cubicBezTo>
                      <a:pt x="3656" y="1348"/>
                      <a:pt x="3501" y="955"/>
                      <a:pt x="3620" y="670"/>
                    </a:cubicBezTo>
                    <a:cubicBezTo>
                      <a:pt x="3715" y="503"/>
                      <a:pt x="3870" y="384"/>
                      <a:pt x="4061" y="336"/>
                    </a:cubicBezTo>
                    <a:cubicBezTo>
                      <a:pt x="4222" y="272"/>
                      <a:pt x="4389" y="240"/>
                      <a:pt x="4555" y="240"/>
                    </a:cubicBezTo>
                    <a:close/>
                    <a:moveTo>
                      <a:pt x="4552" y="0"/>
                    </a:moveTo>
                    <a:cubicBezTo>
                      <a:pt x="4363" y="0"/>
                      <a:pt x="4172" y="36"/>
                      <a:pt x="3989" y="110"/>
                    </a:cubicBezTo>
                    <a:cubicBezTo>
                      <a:pt x="3739" y="181"/>
                      <a:pt x="3537" y="348"/>
                      <a:pt x="3418" y="574"/>
                    </a:cubicBezTo>
                    <a:cubicBezTo>
                      <a:pt x="3251" y="943"/>
                      <a:pt x="3430" y="1384"/>
                      <a:pt x="3596" y="1813"/>
                    </a:cubicBezTo>
                    <a:cubicBezTo>
                      <a:pt x="3692" y="2027"/>
                      <a:pt x="3763" y="2241"/>
                      <a:pt x="3799" y="2467"/>
                    </a:cubicBezTo>
                    <a:cubicBezTo>
                      <a:pt x="3811" y="2777"/>
                      <a:pt x="3632" y="3051"/>
                      <a:pt x="3358" y="3182"/>
                    </a:cubicBezTo>
                    <a:cubicBezTo>
                      <a:pt x="3279" y="3217"/>
                      <a:pt x="3143" y="3264"/>
                      <a:pt x="2966" y="3264"/>
                    </a:cubicBezTo>
                    <a:cubicBezTo>
                      <a:pt x="2718" y="3264"/>
                      <a:pt x="2388" y="3172"/>
                      <a:pt x="2013" y="2825"/>
                    </a:cubicBezTo>
                    <a:cubicBezTo>
                      <a:pt x="1679" y="2503"/>
                      <a:pt x="1406" y="1955"/>
                      <a:pt x="1203" y="1182"/>
                    </a:cubicBezTo>
                    <a:lnTo>
                      <a:pt x="1179" y="1074"/>
                    </a:lnTo>
                    <a:lnTo>
                      <a:pt x="1072" y="1098"/>
                    </a:lnTo>
                    <a:cubicBezTo>
                      <a:pt x="763" y="1158"/>
                      <a:pt x="453" y="1193"/>
                      <a:pt x="143" y="1193"/>
                    </a:cubicBezTo>
                    <a:lnTo>
                      <a:pt x="1" y="1193"/>
                    </a:lnTo>
                    <a:lnTo>
                      <a:pt x="24" y="1324"/>
                    </a:lnTo>
                    <a:cubicBezTo>
                      <a:pt x="239" y="2967"/>
                      <a:pt x="834" y="4087"/>
                      <a:pt x="1798" y="4646"/>
                    </a:cubicBezTo>
                    <a:cubicBezTo>
                      <a:pt x="2337" y="4970"/>
                      <a:pt x="2914" y="5072"/>
                      <a:pt x="3428" y="5072"/>
                    </a:cubicBezTo>
                    <a:cubicBezTo>
                      <a:pt x="3972" y="5072"/>
                      <a:pt x="4446" y="4958"/>
                      <a:pt x="4727" y="4872"/>
                    </a:cubicBezTo>
                    <a:lnTo>
                      <a:pt x="4727" y="4872"/>
                    </a:lnTo>
                    <a:cubicBezTo>
                      <a:pt x="4561" y="5420"/>
                      <a:pt x="4287" y="6718"/>
                      <a:pt x="4977" y="7837"/>
                    </a:cubicBezTo>
                    <a:cubicBezTo>
                      <a:pt x="5573" y="8813"/>
                      <a:pt x="6751" y="9409"/>
                      <a:pt x="8502" y="9599"/>
                    </a:cubicBezTo>
                    <a:lnTo>
                      <a:pt x="8621" y="9623"/>
                    </a:lnTo>
                    <a:lnTo>
                      <a:pt x="8633" y="9492"/>
                    </a:lnTo>
                    <a:cubicBezTo>
                      <a:pt x="8645" y="9194"/>
                      <a:pt x="8692" y="8897"/>
                      <a:pt x="8764" y="8599"/>
                    </a:cubicBezTo>
                    <a:lnTo>
                      <a:pt x="8787" y="8492"/>
                    </a:lnTo>
                    <a:lnTo>
                      <a:pt x="8680" y="8456"/>
                    </a:lnTo>
                    <a:cubicBezTo>
                      <a:pt x="7775" y="8254"/>
                      <a:pt x="7144" y="7968"/>
                      <a:pt x="6787" y="7599"/>
                    </a:cubicBezTo>
                    <a:cubicBezTo>
                      <a:pt x="6192" y="6956"/>
                      <a:pt x="6347" y="6444"/>
                      <a:pt x="6430" y="6254"/>
                    </a:cubicBezTo>
                    <a:cubicBezTo>
                      <a:pt x="6557" y="5977"/>
                      <a:pt x="6817" y="5812"/>
                      <a:pt x="7113" y="5812"/>
                    </a:cubicBezTo>
                    <a:cubicBezTo>
                      <a:pt x="7124" y="5812"/>
                      <a:pt x="7134" y="5813"/>
                      <a:pt x="7144" y="5813"/>
                    </a:cubicBezTo>
                    <a:cubicBezTo>
                      <a:pt x="7371" y="5849"/>
                      <a:pt x="7585" y="5920"/>
                      <a:pt x="7787" y="6015"/>
                    </a:cubicBezTo>
                    <a:cubicBezTo>
                      <a:pt x="8095" y="6135"/>
                      <a:pt x="8414" y="6261"/>
                      <a:pt x="8707" y="6261"/>
                    </a:cubicBezTo>
                    <a:cubicBezTo>
                      <a:pt x="8822" y="6261"/>
                      <a:pt x="8933" y="6241"/>
                      <a:pt x="9037" y="6194"/>
                    </a:cubicBezTo>
                    <a:cubicBezTo>
                      <a:pt x="9264" y="6075"/>
                      <a:pt x="9430" y="5861"/>
                      <a:pt x="9502" y="5623"/>
                    </a:cubicBezTo>
                    <a:cubicBezTo>
                      <a:pt x="9716" y="5063"/>
                      <a:pt x="9597" y="4432"/>
                      <a:pt x="9180" y="4003"/>
                    </a:cubicBezTo>
                    <a:cubicBezTo>
                      <a:pt x="9002" y="3813"/>
                      <a:pt x="8764" y="3682"/>
                      <a:pt x="8514" y="3658"/>
                    </a:cubicBezTo>
                    <a:cubicBezTo>
                      <a:pt x="8942" y="2777"/>
                      <a:pt x="9073" y="1777"/>
                      <a:pt x="8895" y="812"/>
                    </a:cubicBezTo>
                    <a:lnTo>
                      <a:pt x="8883" y="777"/>
                    </a:lnTo>
                    <a:lnTo>
                      <a:pt x="8823" y="717"/>
                    </a:lnTo>
                    <a:lnTo>
                      <a:pt x="8787" y="717"/>
                    </a:lnTo>
                    <a:cubicBezTo>
                      <a:pt x="8506" y="662"/>
                      <a:pt x="8223" y="634"/>
                      <a:pt x="7940" y="634"/>
                    </a:cubicBezTo>
                    <a:cubicBezTo>
                      <a:pt x="7255" y="634"/>
                      <a:pt x="6578" y="795"/>
                      <a:pt x="5954" y="1098"/>
                    </a:cubicBezTo>
                    <a:cubicBezTo>
                      <a:pt x="5918" y="836"/>
                      <a:pt x="5799" y="598"/>
                      <a:pt x="5608" y="431"/>
                    </a:cubicBezTo>
                    <a:cubicBezTo>
                      <a:pt x="5320" y="151"/>
                      <a:pt x="4940" y="0"/>
                      <a:pt x="4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6" name="Google Shape;7656;p27"/>
              <p:cNvSpPr/>
              <p:nvPr/>
            </p:nvSpPr>
            <p:spPr>
              <a:xfrm>
                <a:off x="1924925" y="1759875"/>
                <a:ext cx="1428475" cy="1396325"/>
              </a:xfrm>
              <a:custGeom>
                <a:avLst/>
                <a:gdLst/>
                <a:ahLst/>
                <a:cxnLst/>
                <a:rect l="l" t="t" r="r" b="b"/>
                <a:pathLst>
                  <a:path w="57139" h="55853" extrusionOk="0">
                    <a:moveTo>
                      <a:pt x="32517" y="346"/>
                    </a:moveTo>
                    <a:cubicBezTo>
                      <a:pt x="34136" y="346"/>
                      <a:pt x="35719" y="1096"/>
                      <a:pt x="37196" y="2584"/>
                    </a:cubicBezTo>
                    <a:cubicBezTo>
                      <a:pt x="38660" y="4048"/>
                      <a:pt x="39589" y="5894"/>
                      <a:pt x="39958" y="8061"/>
                    </a:cubicBezTo>
                    <a:lnTo>
                      <a:pt x="39994" y="8216"/>
                    </a:lnTo>
                    <a:lnTo>
                      <a:pt x="40887" y="8120"/>
                    </a:lnTo>
                    <a:lnTo>
                      <a:pt x="40934" y="8180"/>
                    </a:lnTo>
                    <a:lnTo>
                      <a:pt x="41387" y="8978"/>
                    </a:lnTo>
                    <a:cubicBezTo>
                      <a:pt x="41446" y="9073"/>
                      <a:pt x="41494" y="9180"/>
                      <a:pt x="41542" y="9287"/>
                    </a:cubicBezTo>
                    <a:lnTo>
                      <a:pt x="41601" y="9442"/>
                    </a:lnTo>
                    <a:lnTo>
                      <a:pt x="41756" y="9382"/>
                    </a:lnTo>
                    <a:cubicBezTo>
                      <a:pt x="42350" y="9141"/>
                      <a:pt x="42984" y="9021"/>
                      <a:pt x="43618" y="9021"/>
                    </a:cubicBezTo>
                    <a:cubicBezTo>
                      <a:pt x="44140" y="9021"/>
                      <a:pt x="44661" y="9102"/>
                      <a:pt x="45161" y="9263"/>
                    </a:cubicBezTo>
                    <a:cubicBezTo>
                      <a:pt x="45506" y="9418"/>
                      <a:pt x="46423" y="9894"/>
                      <a:pt x="46649" y="10156"/>
                    </a:cubicBezTo>
                    <a:cubicBezTo>
                      <a:pt x="46852" y="10371"/>
                      <a:pt x="47173" y="11204"/>
                      <a:pt x="47280" y="11502"/>
                    </a:cubicBezTo>
                    <a:cubicBezTo>
                      <a:pt x="47602" y="12573"/>
                      <a:pt x="47542" y="13716"/>
                      <a:pt x="47126" y="14752"/>
                    </a:cubicBezTo>
                    <a:lnTo>
                      <a:pt x="47066" y="14907"/>
                    </a:lnTo>
                    <a:lnTo>
                      <a:pt x="47221" y="14966"/>
                    </a:lnTo>
                    <a:cubicBezTo>
                      <a:pt x="47328" y="15014"/>
                      <a:pt x="47423" y="15062"/>
                      <a:pt x="47530" y="15121"/>
                    </a:cubicBezTo>
                    <a:lnTo>
                      <a:pt x="48388" y="15609"/>
                    </a:lnTo>
                    <a:lnTo>
                      <a:pt x="48281" y="16514"/>
                    </a:lnTo>
                    <a:lnTo>
                      <a:pt x="48423" y="16538"/>
                    </a:lnTo>
                    <a:cubicBezTo>
                      <a:pt x="50602" y="16907"/>
                      <a:pt x="52448" y="17836"/>
                      <a:pt x="53900" y="19300"/>
                    </a:cubicBezTo>
                    <a:cubicBezTo>
                      <a:pt x="56734" y="22122"/>
                      <a:pt x="56282" y="24658"/>
                      <a:pt x="55758" y="25920"/>
                    </a:cubicBezTo>
                    <a:cubicBezTo>
                      <a:pt x="55460" y="26635"/>
                      <a:pt x="55008" y="27277"/>
                      <a:pt x="54448" y="27813"/>
                    </a:cubicBezTo>
                    <a:lnTo>
                      <a:pt x="54329" y="27932"/>
                    </a:lnTo>
                    <a:lnTo>
                      <a:pt x="54448" y="28051"/>
                    </a:lnTo>
                    <a:cubicBezTo>
                      <a:pt x="55008" y="28587"/>
                      <a:pt x="55460" y="29230"/>
                      <a:pt x="55758" y="29956"/>
                    </a:cubicBezTo>
                    <a:cubicBezTo>
                      <a:pt x="56282" y="31207"/>
                      <a:pt x="56734" y="33743"/>
                      <a:pt x="53900" y="36576"/>
                    </a:cubicBezTo>
                    <a:cubicBezTo>
                      <a:pt x="52448" y="38029"/>
                      <a:pt x="50602" y="38957"/>
                      <a:pt x="48423" y="39338"/>
                    </a:cubicBezTo>
                    <a:lnTo>
                      <a:pt x="48281" y="39362"/>
                    </a:lnTo>
                    <a:lnTo>
                      <a:pt x="48388" y="40267"/>
                    </a:lnTo>
                    <a:lnTo>
                      <a:pt x="47530" y="40755"/>
                    </a:lnTo>
                    <a:cubicBezTo>
                      <a:pt x="47435" y="40815"/>
                      <a:pt x="47328" y="40862"/>
                      <a:pt x="47233" y="40910"/>
                    </a:cubicBezTo>
                    <a:lnTo>
                      <a:pt x="47078" y="40970"/>
                    </a:lnTo>
                    <a:lnTo>
                      <a:pt x="47138" y="41112"/>
                    </a:lnTo>
                    <a:cubicBezTo>
                      <a:pt x="47554" y="42148"/>
                      <a:pt x="47602" y="43291"/>
                      <a:pt x="47280" y="44363"/>
                    </a:cubicBezTo>
                    <a:cubicBezTo>
                      <a:pt x="47185" y="44661"/>
                      <a:pt x="46864" y="45494"/>
                      <a:pt x="46673" y="45708"/>
                    </a:cubicBezTo>
                    <a:cubicBezTo>
                      <a:pt x="46435" y="45970"/>
                      <a:pt x="45471" y="46458"/>
                      <a:pt x="45137" y="46613"/>
                    </a:cubicBezTo>
                    <a:cubicBezTo>
                      <a:pt x="44648" y="46766"/>
                      <a:pt x="44141" y="46842"/>
                      <a:pt x="43636" y="46842"/>
                    </a:cubicBezTo>
                    <a:cubicBezTo>
                      <a:pt x="43000" y="46842"/>
                      <a:pt x="42365" y="46721"/>
                      <a:pt x="41768" y="46482"/>
                    </a:cubicBezTo>
                    <a:lnTo>
                      <a:pt x="41613" y="46423"/>
                    </a:lnTo>
                    <a:lnTo>
                      <a:pt x="41554" y="46577"/>
                    </a:lnTo>
                    <a:cubicBezTo>
                      <a:pt x="41506" y="46685"/>
                      <a:pt x="41458" y="46780"/>
                      <a:pt x="41399" y="46887"/>
                    </a:cubicBezTo>
                    <a:lnTo>
                      <a:pt x="40946" y="47685"/>
                    </a:lnTo>
                    <a:lnTo>
                      <a:pt x="40923" y="47709"/>
                    </a:lnTo>
                    <a:lnTo>
                      <a:pt x="40899" y="47744"/>
                    </a:lnTo>
                    <a:lnTo>
                      <a:pt x="40006" y="47637"/>
                    </a:lnTo>
                    <a:lnTo>
                      <a:pt x="39970" y="47804"/>
                    </a:lnTo>
                    <a:cubicBezTo>
                      <a:pt x="39601" y="49971"/>
                      <a:pt x="38672" y="51816"/>
                      <a:pt x="37208" y="53269"/>
                    </a:cubicBezTo>
                    <a:cubicBezTo>
                      <a:pt x="35719" y="54757"/>
                      <a:pt x="34148" y="55519"/>
                      <a:pt x="32529" y="55519"/>
                    </a:cubicBezTo>
                    <a:cubicBezTo>
                      <a:pt x="31112" y="55519"/>
                      <a:pt x="29754" y="54912"/>
                      <a:pt x="28695" y="53805"/>
                    </a:cubicBezTo>
                    <a:lnTo>
                      <a:pt x="28564" y="53685"/>
                    </a:lnTo>
                    <a:lnTo>
                      <a:pt x="28445" y="53805"/>
                    </a:lnTo>
                    <a:cubicBezTo>
                      <a:pt x="27385" y="54912"/>
                      <a:pt x="26028" y="55519"/>
                      <a:pt x="24611" y="55519"/>
                    </a:cubicBezTo>
                    <a:cubicBezTo>
                      <a:pt x="22992" y="55519"/>
                      <a:pt x="21408" y="54757"/>
                      <a:pt x="19920" y="53269"/>
                    </a:cubicBezTo>
                    <a:cubicBezTo>
                      <a:pt x="18467" y="51816"/>
                      <a:pt x="17539" y="49971"/>
                      <a:pt x="17170" y="47804"/>
                    </a:cubicBezTo>
                    <a:lnTo>
                      <a:pt x="17134" y="47637"/>
                    </a:lnTo>
                    <a:lnTo>
                      <a:pt x="16229" y="47744"/>
                    </a:lnTo>
                    <a:lnTo>
                      <a:pt x="15741" y="46887"/>
                    </a:lnTo>
                    <a:cubicBezTo>
                      <a:pt x="15681" y="46792"/>
                      <a:pt x="15634" y="46685"/>
                      <a:pt x="15598" y="46577"/>
                    </a:cubicBezTo>
                    <a:lnTo>
                      <a:pt x="15526" y="46423"/>
                    </a:lnTo>
                    <a:lnTo>
                      <a:pt x="15384" y="46482"/>
                    </a:lnTo>
                    <a:cubicBezTo>
                      <a:pt x="14782" y="46725"/>
                      <a:pt x="14150" y="46846"/>
                      <a:pt x="13516" y="46846"/>
                    </a:cubicBezTo>
                    <a:cubicBezTo>
                      <a:pt x="13032" y="46846"/>
                      <a:pt x="12547" y="46776"/>
                      <a:pt x="12074" y="46637"/>
                    </a:cubicBezTo>
                    <a:cubicBezTo>
                      <a:pt x="11728" y="46482"/>
                      <a:pt x="10752" y="46006"/>
                      <a:pt x="10502" y="45744"/>
                    </a:cubicBezTo>
                    <a:cubicBezTo>
                      <a:pt x="10300" y="45530"/>
                      <a:pt x="9966" y="44672"/>
                      <a:pt x="9859" y="44375"/>
                    </a:cubicBezTo>
                    <a:cubicBezTo>
                      <a:pt x="9550" y="43303"/>
                      <a:pt x="9597" y="42160"/>
                      <a:pt x="10014" y="41112"/>
                    </a:cubicBezTo>
                    <a:lnTo>
                      <a:pt x="10073" y="40970"/>
                    </a:lnTo>
                    <a:lnTo>
                      <a:pt x="9919" y="40910"/>
                    </a:lnTo>
                    <a:cubicBezTo>
                      <a:pt x="9811" y="40862"/>
                      <a:pt x="9716" y="40815"/>
                      <a:pt x="9609" y="40755"/>
                    </a:cubicBezTo>
                    <a:lnTo>
                      <a:pt x="8823" y="40315"/>
                    </a:lnTo>
                    <a:lnTo>
                      <a:pt x="8776" y="40279"/>
                    </a:lnTo>
                    <a:lnTo>
                      <a:pt x="8752" y="40267"/>
                    </a:lnTo>
                    <a:lnTo>
                      <a:pt x="8859" y="39362"/>
                    </a:lnTo>
                    <a:lnTo>
                      <a:pt x="8716" y="39338"/>
                    </a:lnTo>
                    <a:cubicBezTo>
                      <a:pt x="6537" y="38969"/>
                      <a:pt x="4692" y="38041"/>
                      <a:pt x="3239" y="36576"/>
                    </a:cubicBezTo>
                    <a:cubicBezTo>
                      <a:pt x="406" y="33754"/>
                      <a:pt x="858" y="31218"/>
                      <a:pt x="1382" y="29956"/>
                    </a:cubicBezTo>
                    <a:cubicBezTo>
                      <a:pt x="1680" y="29242"/>
                      <a:pt x="2132" y="28599"/>
                      <a:pt x="2692" y="28063"/>
                    </a:cubicBezTo>
                    <a:lnTo>
                      <a:pt x="2811" y="27944"/>
                    </a:lnTo>
                    <a:lnTo>
                      <a:pt x="2692" y="27825"/>
                    </a:lnTo>
                    <a:cubicBezTo>
                      <a:pt x="2132" y="27289"/>
                      <a:pt x="1680" y="26635"/>
                      <a:pt x="1382" y="25920"/>
                    </a:cubicBezTo>
                    <a:cubicBezTo>
                      <a:pt x="846" y="24658"/>
                      <a:pt x="394" y="22122"/>
                      <a:pt x="3227" y="19288"/>
                    </a:cubicBezTo>
                    <a:cubicBezTo>
                      <a:pt x="4680" y="17836"/>
                      <a:pt x="6525" y="16907"/>
                      <a:pt x="8692" y="16538"/>
                    </a:cubicBezTo>
                    <a:lnTo>
                      <a:pt x="8847" y="16502"/>
                    </a:lnTo>
                    <a:lnTo>
                      <a:pt x="8740" y="15597"/>
                    </a:lnTo>
                    <a:lnTo>
                      <a:pt x="9597" y="15109"/>
                    </a:lnTo>
                    <a:cubicBezTo>
                      <a:pt x="9704" y="15050"/>
                      <a:pt x="9800" y="15002"/>
                      <a:pt x="9907" y="14966"/>
                    </a:cubicBezTo>
                    <a:lnTo>
                      <a:pt x="10050" y="14895"/>
                    </a:lnTo>
                    <a:lnTo>
                      <a:pt x="10002" y="14752"/>
                    </a:lnTo>
                    <a:cubicBezTo>
                      <a:pt x="9585" y="13716"/>
                      <a:pt x="9538" y="12573"/>
                      <a:pt x="9847" y="11502"/>
                    </a:cubicBezTo>
                    <a:cubicBezTo>
                      <a:pt x="9966" y="11192"/>
                      <a:pt x="10300" y="10323"/>
                      <a:pt x="10502" y="10109"/>
                    </a:cubicBezTo>
                    <a:cubicBezTo>
                      <a:pt x="10740" y="9859"/>
                      <a:pt x="11669" y="9394"/>
                      <a:pt x="11990" y="9251"/>
                    </a:cubicBezTo>
                    <a:cubicBezTo>
                      <a:pt x="12482" y="9093"/>
                      <a:pt x="12990" y="9014"/>
                      <a:pt x="13498" y="9014"/>
                    </a:cubicBezTo>
                    <a:cubicBezTo>
                      <a:pt x="14134" y="9014"/>
                      <a:pt x="14769" y="9138"/>
                      <a:pt x="15372" y="9382"/>
                    </a:cubicBezTo>
                    <a:lnTo>
                      <a:pt x="15515" y="9442"/>
                    </a:lnTo>
                    <a:lnTo>
                      <a:pt x="15586" y="9287"/>
                    </a:lnTo>
                    <a:cubicBezTo>
                      <a:pt x="15622" y="9180"/>
                      <a:pt x="15669" y="9073"/>
                      <a:pt x="15729" y="8978"/>
                    </a:cubicBezTo>
                    <a:lnTo>
                      <a:pt x="16217" y="8120"/>
                    </a:lnTo>
                    <a:lnTo>
                      <a:pt x="17122" y="8216"/>
                    </a:lnTo>
                    <a:lnTo>
                      <a:pt x="17158" y="8061"/>
                    </a:lnTo>
                    <a:cubicBezTo>
                      <a:pt x="17527" y="5894"/>
                      <a:pt x="18455" y="4048"/>
                      <a:pt x="19908" y="2584"/>
                    </a:cubicBezTo>
                    <a:cubicBezTo>
                      <a:pt x="21396" y="1096"/>
                      <a:pt x="22980" y="346"/>
                      <a:pt x="24599" y="346"/>
                    </a:cubicBezTo>
                    <a:cubicBezTo>
                      <a:pt x="26016" y="346"/>
                      <a:pt x="27373" y="953"/>
                      <a:pt x="28433" y="2060"/>
                    </a:cubicBezTo>
                    <a:lnTo>
                      <a:pt x="28552" y="2179"/>
                    </a:lnTo>
                    <a:lnTo>
                      <a:pt x="28683" y="2060"/>
                    </a:lnTo>
                    <a:cubicBezTo>
                      <a:pt x="29743" y="953"/>
                      <a:pt x="31100" y="346"/>
                      <a:pt x="32517" y="346"/>
                    </a:cubicBezTo>
                    <a:close/>
                    <a:moveTo>
                      <a:pt x="24611" y="0"/>
                    </a:moveTo>
                    <a:cubicBezTo>
                      <a:pt x="22896" y="0"/>
                      <a:pt x="21241" y="786"/>
                      <a:pt x="19682" y="2346"/>
                    </a:cubicBezTo>
                    <a:cubicBezTo>
                      <a:pt x="18205" y="3822"/>
                      <a:pt x="17265" y="5668"/>
                      <a:pt x="16860" y="7847"/>
                    </a:cubicBezTo>
                    <a:lnTo>
                      <a:pt x="16134" y="7763"/>
                    </a:lnTo>
                    <a:lnTo>
                      <a:pt x="16050" y="7751"/>
                    </a:lnTo>
                    <a:lnTo>
                      <a:pt x="15812" y="8180"/>
                    </a:lnTo>
                    <a:lnTo>
                      <a:pt x="15455" y="8799"/>
                    </a:lnTo>
                    <a:cubicBezTo>
                      <a:pt x="15407" y="8870"/>
                      <a:pt x="15372" y="8942"/>
                      <a:pt x="15336" y="9001"/>
                    </a:cubicBezTo>
                    <a:cubicBezTo>
                      <a:pt x="14749" y="8780"/>
                      <a:pt x="14128" y="8670"/>
                      <a:pt x="13504" y="8670"/>
                    </a:cubicBezTo>
                    <a:cubicBezTo>
                      <a:pt x="12951" y="8670"/>
                      <a:pt x="12396" y="8757"/>
                      <a:pt x="11859" y="8930"/>
                    </a:cubicBezTo>
                    <a:cubicBezTo>
                      <a:pt x="11728" y="8990"/>
                      <a:pt x="10573" y="9525"/>
                      <a:pt x="10264" y="9871"/>
                    </a:cubicBezTo>
                    <a:cubicBezTo>
                      <a:pt x="9978" y="10180"/>
                      <a:pt x="9573" y="11264"/>
                      <a:pt x="9526" y="11395"/>
                    </a:cubicBezTo>
                    <a:cubicBezTo>
                      <a:pt x="9216" y="12478"/>
                      <a:pt x="9252" y="13645"/>
                      <a:pt x="9633" y="14716"/>
                    </a:cubicBezTo>
                    <a:cubicBezTo>
                      <a:pt x="9561" y="14752"/>
                      <a:pt x="9502" y="14776"/>
                      <a:pt x="9430" y="14824"/>
                    </a:cubicBezTo>
                    <a:lnTo>
                      <a:pt x="8811" y="15169"/>
                    </a:lnTo>
                    <a:lnTo>
                      <a:pt x="8383" y="15419"/>
                    </a:lnTo>
                    <a:lnTo>
                      <a:pt x="8395" y="15526"/>
                    </a:lnTo>
                    <a:lnTo>
                      <a:pt x="8478" y="16228"/>
                    </a:lnTo>
                    <a:cubicBezTo>
                      <a:pt x="6299" y="16633"/>
                      <a:pt x="4466" y="17574"/>
                      <a:pt x="2977" y="19062"/>
                    </a:cubicBezTo>
                    <a:cubicBezTo>
                      <a:pt x="1" y="22027"/>
                      <a:pt x="489" y="24718"/>
                      <a:pt x="1048" y="26039"/>
                    </a:cubicBezTo>
                    <a:cubicBezTo>
                      <a:pt x="1346" y="26742"/>
                      <a:pt x="1775" y="27385"/>
                      <a:pt x="2311" y="27932"/>
                    </a:cubicBezTo>
                    <a:cubicBezTo>
                      <a:pt x="1775" y="28468"/>
                      <a:pt x="1346" y="29111"/>
                      <a:pt x="1048" y="29813"/>
                    </a:cubicBezTo>
                    <a:cubicBezTo>
                      <a:pt x="489" y="31159"/>
                      <a:pt x="1" y="33838"/>
                      <a:pt x="2977" y="36802"/>
                    </a:cubicBezTo>
                    <a:cubicBezTo>
                      <a:pt x="4454" y="38279"/>
                      <a:pt x="6299" y="39231"/>
                      <a:pt x="8478" y="39636"/>
                    </a:cubicBezTo>
                    <a:lnTo>
                      <a:pt x="8407" y="40243"/>
                    </a:lnTo>
                    <a:lnTo>
                      <a:pt x="8383" y="40434"/>
                    </a:lnTo>
                    <a:lnTo>
                      <a:pt x="8811" y="40684"/>
                    </a:lnTo>
                    <a:lnTo>
                      <a:pt x="9430" y="41041"/>
                    </a:lnTo>
                    <a:cubicBezTo>
                      <a:pt x="9502" y="41077"/>
                      <a:pt x="9561" y="41112"/>
                      <a:pt x="9633" y="41148"/>
                    </a:cubicBezTo>
                    <a:cubicBezTo>
                      <a:pt x="9240" y="42220"/>
                      <a:pt x="9216" y="43387"/>
                      <a:pt x="9538" y="44482"/>
                    </a:cubicBezTo>
                    <a:cubicBezTo>
                      <a:pt x="9573" y="44601"/>
                      <a:pt x="9966" y="45673"/>
                      <a:pt x="10252" y="45970"/>
                    </a:cubicBezTo>
                    <a:cubicBezTo>
                      <a:pt x="10585" y="46339"/>
                      <a:pt x="11788" y="46887"/>
                      <a:pt x="11943" y="46958"/>
                    </a:cubicBezTo>
                    <a:cubicBezTo>
                      <a:pt x="12448" y="47109"/>
                      <a:pt x="12968" y="47184"/>
                      <a:pt x="13486" y="47184"/>
                    </a:cubicBezTo>
                    <a:cubicBezTo>
                      <a:pt x="14115" y="47184"/>
                      <a:pt x="14742" y="47073"/>
                      <a:pt x="15336" y="46851"/>
                    </a:cubicBezTo>
                    <a:cubicBezTo>
                      <a:pt x="15372" y="46923"/>
                      <a:pt x="15407" y="46994"/>
                      <a:pt x="15455" y="47054"/>
                    </a:cubicBezTo>
                    <a:lnTo>
                      <a:pt x="15812" y="47685"/>
                    </a:lnTo>
                    <a:lnTo>
                      <a:pt x="16050" y="48101"/>
                    </a:lnTo>
                    <a:lnTo>
                      <a:pt x="16110" y="48101"/>
                    </a:lnTo>
                    <a:lnTo>
                      <a:pt x="16860" y="48018"/>
                    </a:lnTo>
                    <a:cubicBezTo>
                      <a:pt x="17265" y="50185"/>
                      <a:pt x="18205" y="52031"/>
                      <a:pt x="19694" y="53519"/>
                    </a:cubicBezTo>
                    <a:cubicBezTo>
                      <a:pt x="21241" y="55067"/>
                      <a:pt x="22896" y="55852"/>
                      <a:pt x="24611" y="55852"/>
                    </a:cubicBezTo>
                    <a:cubicBezTo>
                      <a:pt x="26099" y="55840"/>
                      <a:pt x="27528" y="55233"/>
                      <a:pt x="28564" y="54162"/>
                    </a:cubicBezTo>
                    <a:cubicBezTo>
                      <a:pt x="29612" y="55233"/>
                      <a:pt x="31040" y="55840"/>
                      <a:pt x="32529" y="55852"/>
                    </a:cubicBezTo>
                    <a:cubicBezTo>
                      <a:pt x="34243" y="55852"/>
                      <a:pt x="35898" y="55067"/>
                      <a:pt x="37446" y="53519"/>
                    </a:cubicBezTo>
                    <a:cubicBezTo>
                      <a:pt x="38922" y="52042"/>
                      <a:pt x="39875" y="50185"/>
                      <a:pt x="40280" y="48006"/>
                    </a:cubicBezTo>
                    <a:lnTo>
                      <a:pt x="40887" y="48078"/>
                    </a:lnTo>
                    <a:lnTo>
                      <a:pt x="41089" y="48101"/>
                    </a:lnTo>
                    <a:lnTo>
                      <a:pt x="41327" y="47673"/>
                    </a:lnTo>
                    <a:lnTo>
                      <a:pt x="41685" y="47054"/>
                    </a:lnTo>
                    <a:cubicBezTo>
                      <a:pt x="41720" y="46982"/>
                      <a:pt x="41756" y="46911"/>
                      <a:pt x="41792" y="46851"/>
                    </a:cubicBezTo>
                    <a:cubicBezTo>
                      <a:pt x="42385" y="47072"/>
                      <a:pt x="43005" y="47183"/>
                      <a:pt x="43628" y="47183"/>
                    </a:cubicBezTo>
                    <a:cubicBezTo>
                      <a:pt x="44179" y="47183"/>
                      <a:pt x="44731" y="47096"/>
                      <a:pt x="45268" y="46923"/>
                    </a:cubicBezTo>
                    <a:cubicBezTo>
                      <a:pt x="45399" y="46863"/>
                      <a:pt x="46602" y="46292"/>
                      <a:pt x="46923" y="45923"/>
                    </a:cubicBezTo>
                    <a:cubicBezTo>
                      <a:pt x="47197" y="45625"/>
                      <a:pt x="47566" y="44589"/>
                      <a:pt x="47602" y="44458"/>
                    </a:cubicBezTo>
                    <a:cubicBezTo>
                      <a:pt x="47923" y="43375"/>
                      <a:pt x="47888" y="42208"/>
                      <a:pt x="47507" y="41136"/>
                    </a:cubicBezTo>
                    <a:cubicBezTo>
                      <a:pt x="47578" y="41101"/>
                      <a:pt x="47638" y="41077"/>
                      <a:pt x="47697" y="41029"/>
                    </a:cubicBezTo>
                    <a:lnTo>
                      <a:pt x="48316" y="40684"/>
                    </a:lnTo>
                    <a:lnTo>
                      <a:pt x="48745" y="40434"/>
                    </a:lnTo>
                    <a:lnTo>
                      <a:pt x="48733" y="40267"/>
                    </a:lnTo>
                    <a:lnTo>
                      <a:pt x="48662" y="39624"/>
                    </a:lnTo>
                    <a:cubicBezTo>
                      <a:pt x="50829" y="39219"/>
                      <a:pt x="52674" y="38279"/>
                      <a:pt x="54162" y="36791"/>
                    </a:cubicBezTo>
                    <a:cubicBezTo>
                      <a:pt x="57127" y="33826"/>
                      <a:pt x="56651" y="31135"/>
                      <a:pt x="56103" y="29813"/>
                    </a:cubicBezTo>
                    <a:cubicBezTo>
                      <a:pt x="55805" y="29111"/>
                      <a:pt x="55377" y="28468"/>
                      <a:pt x="54829" y="27920"/>
                    </a:cubicBezTo>
                    <a:cubicBezTo>
                      <a:pt x="55377" y="27385"/>
                      <a:pt x="55805" y="26742"/>
                      <a:pt x="56103" y="26039"/>
                    </a:cubicBezTo>
                    <a:cubicBezTo>
                      <a:pt x="56651" y="24694"/>
                      <a:pt x="57139" y="22015"/>
                      <a:pt x="54162" y="19050"/>
                    </a:cubicBezTo>
                    <a:cubicBezTo>
                      <a:pt x="52686" y="17574"/>
                      <a:pt x="50840" y="16621"/>
                      <a:pt x="48662" y="16217"/>
                    </a:cubicBezTo>
                    <a:lnTo>
                      <a:pt x="48745" y="15490"/>
                    </a:lnTo>
                    <a:lnTo>
                      <a:pt x="48745" y="15419"/>
                    </a:lnTo>
                    <a:lnTo>
                      <a:pt x="48316" y="15169"/>
                    </a:lnTo>
                    <a:lnTo>
                      <a:pt x="47697" y="14824"/>
                    </a:lnTo>
                    <a:cubicBezTo>
                      <a:pt x="47638" y="14776"/>
                      <a:pt x="47578" y="14752"/>
                      <a:pt x="47507" y="14716"/>
                    </a:cubicBezTo>
                    <a:cubicBezTo>
                      <a:pt x="47888" y="13645"/>
                      <a:pt x="47923" y="12478"/>
                      <a:pt x="47602" y="11383"/>
                    </a:cubicBezTo>
                    <a:cubicBezTo>
                      <a:pt x="47566" y="11264"/>
                      <a:pt x="47185" y="10216"/>
                      <a:pt x="46911" y="9918"/>
                    </a:cubicBezTo>
                    <a:cubicBezTo>
                      <a:pt x="46602" y="9573"/>
                      <a:pt x="45459" y="9013"/>
                      <a:pt x="45304" y="8942"/>
                    </a:cubicBezTo>
                    <a:cubicBezTo>
                      <a:pt x="44762" y="8761"/>
                      <a:pt x="44199" y="8672"/>
                      <a:pt x="43636" y="8672"/>
                    </a:cubicBezTo>
                    <a:cubicBezTo>
                      <a:pt x="43011" y="8672"/>
                      <a:pt x="42387" y="8782"/>
                      <a:pt x="41792" y="9001"/>
                    </a:cubicBezTo>
                    <a:cubicBezTo>
                      <a:pt x="41756" y="8942"/>
                      <a:pt x="41720" y="8870"/>
                      <a:pt x="41685" y="8799"/>
                    </a:cubicBezTo>
                    <a:lnTo>
                      <a:pt x="41327" y="8180"/>
                    </a:lnTo>
                    <a:lnTo>
                      <a:pt x="41089" y="7751"/>
                    </a:lnTo>
                    <a:lnTo>
                      <a:pt x="40863" y="7775"/>
                    </a:lnTo>
                    <a:lnTo>
                      <a:pt x="40280" y="7847"/>
                    </a:lnTo>
                    <a:cubicBezTo>
                      <a:pt x="39875" y="5680"/>
                      <a:pt x="38922" y="3834"/>
                      <a:pt x="37446" y="2346"/>
                    </a:cubicBezTo>
                    <a:cubicBezTo>
                      <a:pt x="35898" y="786"/>
                      <a:pt x="34243" y="0"/>
                      <a:pt x="32529" y="0"/>
                    </a:cubicBezTo>
                    <a:cubicBezTo>
                      <a:pt x="31040" y="12"/>
                      <a:pt x="29612" y="619"/>
                      <a:pt x="28564" y="1691"/>
                    </a:cubicBezTo>
                    <a:cubicBezTo>
                      <a:pt x="27528" y="619"/>
                      <a:pt x="26099" y="12"/>
                      <a:pt x="246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7" name="Google Shape;7657;p27"/>
              <p:cNvSpPr/>
              <p:nvPr/>
            </p:nvSpPr>
            <p:spPr>
              <a:xfrm>
                <a:off x="3066750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1393" y="607"/>
                    </a:moveTo>
                    <a:cubicBezTo>
                      <a:pt x="1512" y="917"/>
                      <a:pt x="1667" y="1214"/>
                      <a:pt x="1857" y="1488"/>
                    </a:cubicBezTo>
                    <a:cubicBezTo>
                      <a:pt x="1667" y="1762"/>
                      <a:pt x="1512" y="2048"/>
                      <a:pt x="1393" y="2369"/>
                    </a:cubicBezTo>
                    <a:lnTo>
                      <a:pt x="476" y="1488"/>
                    </a:lnTo>
                    <a:lnTo>
                      <a:pt x="1393" y="607"/>
                    </a:lnTo>
                    <a:close/>
                    <a:moveTo>
                      <a:pt x="1548" y="0"/>
                    </a:moveTo>
                    <a:lnTo>
                      <a:pt x="0" y="1488"/>
                    </a:lnTo>
                    <a:lnTo>
                      <a:pt x="1548" y="2977"/>
                    </a:lnTo>
                    <a:lnTo>
                      <a:pt x="1631" y="2715"/>
                    </a:lnTo>
                    <a:cubicBezTo>
                      <a:pt x="1750" y="2310"/>
                      <a:pt x="1941" y="1929"/>
                      <a:pt x="2203" y="1584"/>
                    </a:cubicBezTo>
                    <a:lnTo>
                      <a:pt x="2274" y="1488"/>
                    </a:lnTo>
                    <a:lnTo>
                      <a:pt x="2203" y="1381"/>
                    </a:lnTo>
                    <a:cubicBezTo>
                      <a:pt x="1941" y="1048"/>
                      <a:pt x="1750" y="667"/>
                      <a:pt x="1631" y="262"/>
                    </a:cubicBezTo>
                    <a:lnTo>
                      <a:pt x="15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8" name="Google Shape;7658;p27"/>
              <p:cNvSpPr/>
              <p:nvPr/>
            </p:nvSpPr>
            <p:spPr>
              <a:xfrm>
                <a:off x="2601200" y="2884425"/>
                <a:ext cx="75925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4" extrusionOk="0">
                    <a:moveTo>
                      <a:pt x="1513" y="476"/>
                    </a:moveTo>
                    <a:lnTo>
                      <a:pt x="2430" y="1429"/>
                    </a:lnTo>
                    <a:cubicBezTo>
                      <a:pt x="2108" y="1548"/>
                      <a:pt x="1799" y="1715"/>
                      <a:pt x="1513" y="1905"/>
                    </a:cubicBezTo>
                    <a:cubicBezTo>
                      <a:pt x="1239" y="1715"/>
                      <a:pt x="929" y="1548"/>
                      <a:pt x="608" y="1429"/>
                    </a:cubicBezTo>
                    <a:lnTo>
                      <a:pt x="1513" y="476"/>
                    </a:lnTo>
                    <a:close/>
                    <a:moveTo>
                      <a:pt x="1513" y="0"/>
                    </a:moveTo>
                    <a:lnTo>
                      <a:pt x="1" y="1584"/>
                    </a:lnTo>
                    <a:lnTo>
                      <a:pt x="263" y="1655"/>
                    </a:lnTo>
                    <a:cubicBezTo>
                      <a:pt x="679" y="1786"/>
                      <a:pt x="1072" y="1988"/>
                      <a:pt x="1418" y="2250"/>
                    </a:cubicBezTo>
                    <a:lnTo>
                      <a:pt x="1513" y="2334"/>
                    </a:lnTo>
                    <a:lnTo>
                      <a:pt x="1620" y="2250"/>
                    </a:lnTo>
                    <a:cubicBezTo>
                      <a:pt x="1965" y="1988"/>
                      <a:pt x="2358" y="1786"/>
                      <a:pt x="2775" y="1655"/>
                    </a:cubicBezTo>
                    <a:lnTo>
                      <a:pt x="3037" y="1584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9" name="Google Shape;7659;p27"/>
              <p:cNvSpPr/>
              <p:nvPr/>
            </p:nvSpPr>
            <p:spPr>
              <a:xfrm>
                <a:off x="2612525" y="2690350"/>
                <a:ext cx="53300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91" extrusionOk="0">
                    <a:moveTo>
                      <a:pt x="1072" y="524"/>
                    </a:moveTo>
                    <a:cubicBezTo>
                      <a:pt x="1167" y="643"/>
                      <a:pt x="1262" y="750"/>
                      <a:pt x="1369" y="846"/>
                    </a:cubicBezTo>
                    <a:cubicBezTo>
                      <a:pt x="1429" y="905"/>
                      <a:pt x="1488" y="965"/>
                      <a:pt x="1560" y="1024"/>
                    </a:cubicBezTo>
                    <a:cubicBezTo>
                      <a:pt x="1369" y="1167"/>
                      <a:pt x="1203" y="1334"/>
                      <a:pt x="1072" y="1524"/>
                    </a:cubicBezTo>
                    <a:cubicBezTo>
                      <a:pt x="941" y="1334"/>
                      <a:pt x="774" y="1167"/>
                      <a:pt x="584" y="1024"/>
                    </a:cubicBezTo>
                    <a:cubicBezTo>
                      <a:pt x="643" y="965"/>
                      <a:pt x="703" y="905"/>
                      <a:pt x="774" y="846"/>
                    </a:cubicBezTo>
                    <a:cubicBezTo>
                      <a:pt x="869" y="750"/>
                      <a:pt x="965" y="643"/>
                      <a:pt x="1072" y="524"/>
                    </a:cubicBezTo>
                    <a:close/>
                    <a:moveTo>
                      <a:pt x="1072" y="0"/>
                    </a:moveTo>
                    <a:lnTo>
                      <a:pt x="941" y="155"/>
                    </a:lnTo>
                    <a:cubicBezTo>
                      <a:pt x="810" y="310"/>
                      <a:pt x="679" y="465"/>
                      <a:pt x="536" y="607"/>
                    </a:cubicBezTo>
                    <a:cubicBezTo>
                      <a:pt x="429" y="715"/>
                      <a:pt x="322" y="810"/>
                      <a:pt x="203" y="905"/>
                    </a:cubicBezTo>
                    <a:lnTo>
                      <a:pt x="0" y="1048"/>
                    </a:lnTo>
                    <a:lnTo>
                      <a:pt x="214" y="1179"/>
                    </a:lnTo>
                    <a:cubicBezTo>
                      <a:pt x="512" y="1357"/>
                      <a:pt x="750" y="1619"/>
                      <a:pt x="917" y="1929"/>
                    </a:cubicBezTo>
                    <a:lnTo>
                      <a:pt x="1072" y="2191"/>
                    </a:lnTo>
                    <a:lnTo>
                      <a:pt x="1215" y="1929"/>
                    </a:lnTo>
                    <a:cubicBezTo>
                      <a:pt x="1381" y="1619"/>
                      <a:pt x="1619" y="1357"/>
                      <a:pt x="1917" y="1179"/>
                    </a:cubicBezTo>
                    <a:lnTo>
                      <a:pt x="2131" y="1048"/>
                    </a:lnTo>
                    <a:lnTo>
                      <a:pt x="1941" y="905"/>
                    </a:lnTo>
                    <a:cubicBezTo>
                      <a:pt x="1810" y="810"/>
                      <a:pt x="1703" y="715"/>
                      <a:pt x="1596" y="607"/>
                    </a:cubicBezTo>
                    <a:cubicBezTo>
                      <a:pt x="1453" y="465"/>
                      <a:pt x="1322" y="310"/>
                      <a:pt x="1203" y="155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0" name="Google Shape;7660;p27"/>
              <p:cNvSpPr/>
              <p:nvPr/>
            </p:nvSpPr>
            <p:spPr>
              <a:xfrm>
                <a:off x="2564300" y="2350725"/>
                <a:ext cx="149750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8597" extrusionOk="0">
                    <a:moveTo>
                      <a:pt x="2989" y="1703"/>
                    </a:moveTo>
                    <a:cubicBezTo>
                      <a:pt x="3239" y="2441"/>
                      <a:pt x="3691" y="3108"/>
                      <a:pt x="4287" y="3608"/>
                    </a:cubicBezTo>
                    <a:cubicBezTo>
                      <a:pt x="4560" y="3882"/>
                      <a:pt x="4882" y="4108"/>
                      <a:pt x="5215" y="4298"/>
                    </a:cubicBezTo>
                    <a:cubicBezTo>
                      <a:pt x="4882" y="4477"/>
                      <a:pt x="4572" y="4715"/>
                      <a:pt x="4299" y="4977"/>
                    </a:cubicBezTo>
                    <a:cubicBezTo>
                      <a:pt x="3691" y="5477"/>
                      <a:pt x="3251" y="6144"/>
                      <a:pt x="2989" y="6882"/>
                    </a:cubicBezTo>
                    <a:cubicBezTo>
                      <a:pt x="2739" y="6144"/>
                      <a:pt x="2298" y="5489"/>
                      <a:pt x="1703" y="4977"/>
                    </a:cubicBezTo>
                    <a:cubicBezTo>
                      <a:pt x="1417" y="4715"/>
                      <a:pt x="1108" y="4477"/>
                      <a:pt x="774" y="4298"/>
                    </a:cubicBezTo>
                    <a:cubicBezTo>
                      <a:pt x="1108" y="4108"/>
                      <a:pt x="1417" y="3882"/>
                      <a:pt x="1691" y="3620"/>
                    </a:cubicBezTo>
                    <a:cubicBezTo>
                      <a:pt x="2286" y="3108"/>
                      <a:pt x="2739" y="2453"/>
                      <a:pt x="2989" y="1703"/>
                    </a:cubicBezTo>
                    <a:close/>
                    <a:moveTo>
                      <a:pt x="2989" y="0"/>
                    </a:moveTo>
                    <a:lnTo>
                      <a:pt x="2834" y="988"/>
                    </a:lnTo>
                    <a:cubicBezTo>
                      <a:pt x="2679" y="1917"/>
                      <a:pt x="2191" y="2762"/>
                      <a:pt x="1465" y="3370"/>
                    </a:cubicBezTo>
                    <a:cubicBezTo>
                      <a:pt x="1131" y="3691"/>
                      <a:pt x="750" y="3953"/>
                      <a:pt x="334" y="4144"/>
                    </a:cubicBezTo>
                    <a:lnTo>
                      <a:pt x="0" y="4298"/>
                    </a:lnTo>
                    <a:lnTo>
                      <a:pt x="334" y="4441"/>
                    </a:lnTo>
                    <a:cubicBezTo>
                      <a:pt x="750" y="4632"/>
                      <a:pt x="1143" y="4906"/>
                      <a:pt x="1477" y="5227"/>
                    </a:cubicBezTo>
                    <a:cubicBezTo>
                      <a:pt x="2191" y="5822"/>
                      <a:pt x="2679" y="6668"/>
                      <a:pt x="2834" y="7608"/>
                    </a:cubicBezTo>
                    <a:lnTo>
                      <a:pt x="2989" y="8596"/>
                    </a:lnTo>
                    <a:lnTo>
                      <a:pt x="3156" y="7608"/>
                    </a:lnTo>
                    <a:cubicBezTo>
                      <a:pt x="3310" y="6668"/>
                      <a:pt x="3798" y="5834"/>
                      <a:pt x="4513" y="5227"/>
                    </a:cubicBezTo>
                    <a:cubicBezTo>
                      <a:pt x="4858" y="4906"/>
                      <a:pt x="5239" y="4644"/>
                      <a:pt x="5656" y="4453"/>
                    </a:cubicBezTo>
                    <a:lnTo>
                      <a:pt x="5989" y="4298"/>
                    </a:lnTo>
                    <a:lnTo>
                      <a:pt x="5656" y="4155"/>
                    </a:lnTo>
                    <a:cubicBezTo>
                      <a:pt x="5239" y="3953"/>
                      <a:pt x="4846" y="3691"/>
                      <a:pt x="4513" y="3370"/>
                    </a:cubicBezTo>
                    <a:cubicBezTo>
                      <a:pt x="3787" y="2762"/>
                      <a:pt x="3310" y="1917"/>
                      <a:pt x="3156" y="988"/>
                    </a:cubicBezTo>
                    <a:lnTo>
                      <a:pt x="29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1" name="Google Shape;7661;p27"/>
              <p:cNvSpPr/>
              <p:nvPr/>
            </p:nvSpPr>
            <p:spPr>
              <a:xfrm>
                <a:off x="2601200" y="1973575"/>
                <a:ext cx="7592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5" extrusionOk="0">
                    <a:moveTo>
                      <a:pt x="1513" y="418"/>
                    </a:moveTo>
                    <a:cubicBezTo>
                      <a:pt x="1799" y="620"/>
                      <a:pt x="2108" y="787"/>
                      <a:pt x="2430" y="906"/>
                    </a:cubicBezTo>
                    <a:lnTo>
                      <a:pt x="1513" y="1846"/>
                    </a:lnTo>
                    <a:lnTo>
                      <a:pt x="608" y="906"/>
                    </a:lnTo>
                    <a:cubicBezTo>
                      <a:pt x="929" y="787"/>
                      <a:pt x="1239" y="620"/>
                      <a:pt x="1513" y="418"/>
                    </a:cubicBezTo>
                    <a:close/>
                    <a:moveTo>
                      <a:pt x="1513" y="1"/>
                    </a:moveTo>
                    <a:lnTo>
                      <a:pt x="1418" y="72"/>
                    </a:lnTo>
                    <a:cubicBezTo>
                      <a:pt x="1072" y="334"/>
                      <a:pt x="679" y="537"/>
                      <a:pt x="263" y="668"/>
                    </a:cubicBezTo>
                    <a:lnTo>
                      <a:pt x="1" y="751"/>
                    </a:lnTo>
                    <a:lnTo>
                      <a:pt x="1513" y="2335"/>
                    </a:lnTo>
                    <a:lnTo>
                      <a:pt x="3037" y="751"/>
                    </a:lnTo>
                    <a:lnTo>
                      <a:pt x="2775" y="668"/>
                    </a:lnTo>
                    <a:cubicBezTo>
                      <a:pt x="2358" y="537"/>
                      <a:pt x="1965" y="334"/>
                      <a:pt x="1620" y="72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2" name="Google Shape;7662;p27"/>
              <p:cNvSpPr/>
              <p:nvPr/>
            </p:nvSpPr>
            <p:spPr>
              <a:xfrm>
                <a:off x="2612525" y="2170925"/>
                <a:ext cx="533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204" extrusionOk="0">
                    <a:moveTo>
                      <a:pt x="1060" y="679"/>
                    </a:moveTo>
                    <a:cubicBezTo>
                      <a:pt x="1203" y="858"/>
                      <a:pt x="1357" y="1037"/>
                      <a:pt x="1548" y="1180"/>
                    </a:cubicBezTo>
                    <a:cubicBezTo>
                      <a:pt x="1488" y="1227"/>
                      <a:pt x="1417" y="1287"/>
                      <a:pt x="1357" y="1358"/>
                    </a:cubicBezTo>
                    <a:cubicBezTo>
                      <a:pt x="1262" y="1453"/>
                      <a:pt x="1167" y="1561"/>
                      <a:pt x="1060" y="1668"/>
                    </a:cubicBezTo>
                    <a:cubicBezTo>
                      <a:pt x="965" y="1561"/>
                      <a:pt x="869" y="1453"/>
                      <a:pt x="762" y="1358"/>
                    </a:cubicBezTo>
                    <a:cubicBezTo>
                      <a:pt x="703" y="1287"/>
                      <a:pt x="643" y="1227"/>
                      <a:pt x="584" y="1180"/>
                    </a:cubicBezTo>
                    <a:cubicBezTo>
                      <a:pt x="762" y="1037"/>
                      <a:pt x="929" y="870"/>
                      <a:pt x="1060" y="679"/>
                    </a:cubicBezTo>
                    <a:close/>
                    <a:moveTo>
                      <a:pt x="1060" y="1"/>
                    </a:moveTo>
                    <a:lnTo>
                      <a:pt x="917" y="275"/>
                    </a:lnTo>
                    <a:cubicBezTo>
                      <a:pt x="750" y="572"/>
                      <a:pt x="500" y="834"/>
                      <a:pt x="214" y="1013"/>
                    </a:cubicBezTo>
                    <a:lnTo>
                      <a:pt x="0" y="1144"/>
                    </a:lnTo>
                    <a:lnTo>
                      <a:pt x="191" y="1299"/>
                    </a:lnTo>
                    <a:cubicBezTo>
                      <a:pt x="310" y="1382"/>
                      <a:pt x="429" y="1489"/>
                      <a:pt x="536" y="1596"/>
                    </a:cubicBezTo>
                    <a:cubicBezTo>
                      <a:pt x="667" y="1727"/>
                      <a:pt x="810" y="1882"/>
                      <a:pt x="929" y="2037"/>
                    </a:cubicBezTo>
                    <a:lnTo>
                      <a:pt x="1060" y="2203"/>
                    </a:lnTo>
                    <a:lnTo>
                      <a:pt x="1191" y="2037"/>
                    </a:lnTo>
                    <a:cubicBezTo>
                      <a:pt x="1322" y="1882"/>
                      <a:pt x="1453" y="1727"/>
                      <a:pt x="1596" y="1596"/>
                    </a:cubicBezTo>
                    <a:cubicBezTo>
                      <a:pt x="1703" y="1489"/>
                      <a:pt x="1810" y="1382"/>
                      <a:pt x="1929" y="1299"/>
                    </a:cubicBezTo>
                    <a:lnTo>
                      <a:pt x="2131" y="1144"/>
                    </a:lnTo>
                    <a:lnTo>
                      <a:pt x="1917" y="1013"/>
                    </a:lnTo>
                    <a:cubicBezTo>
                      <a:pt x="1619" y="834"/>
                      <a:pt x="1381" y="572"/>
                      <a:pt x="1215" y="275"/>
                    </a:cubicBezTo>
                    <a:lnTo>
                      <a:pt x="10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3" name="Google Shape;7663;p27"/>
              <p:cNvSpPr/>
              <p:nvPr/>
            </p:nvSpPr>
            <p:spPr>
              <a:xfrm>
                <a:off x="2783375" y="2448650"/>
                <a:ext cx="289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751" extrusionOk="0">
                    <a:moveTo>
                      <a:pt x="846" y="0"/>
                    </a:moveTo>
                    <a:lnTo>
                      <a:pt x="727" y="60"/>
                    </a:lnTo>
                    <a:cubicBezTo>
                      <a:pt x="631" y="119"/>
                      <a:pt x="512" y="167"/>
                      <a:pt x="393" y="215"/>
                    </a:cubicBezTo>
                    <a:lnTo>
                      <a:pt x="0" y="357"/>
                    </a:lnTo>
                    <a:lnTo>
                      <a:pt x="393" y="512"/>
                    </a:lnTo>
                    <a:cubicBezTo>
                      <a:pt x="512" y="560"/>
                      <a:pt x="631" y="608"/>
                      <a:pt x="727" y="655"/>
                    </a:cubicBezTo>
                    <a:lnTo>
                      <a:pt x="846" y="750"/>
                    </a:lnTo>
                    <a:lnTo>
                      <a:pt x="929" y="631"/>
                    </a:lnTo>
                    <a:cubicBezTo>
                      <a:pt x="977" y="584"/>
                      <a:pt x="1012" y="536"/>
                      <a:pt x="1048" y="488"/>
                    </a:cubicBezTo>
                    <a:lnTo>
                      <a:pt x="1155" y="369"/>
                    </a:lnTo>
                    <a:lnTo>
                      <a:pt x="1048" y="262"/>
                    </a:lnTo>
                    <a:cubicBezTo>
                      <a:pt x="1012" y="215"/>
                      <a:pt x="977" y="167"/>
                      <a:pt x="929" y="119"/>
                    </a:cubicBezTo>
                    <a:lnTo>
                      <a:pt x="8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4" name="Google Shape;7664;p27"/>
              <p:cNvSpPr/>
              <p:nvPr/>
            </p:nvSpPr>
            <p:spPr>
              <a:xfrm>
                <a:off x="2466075" y="2448950"/>
                <a:ext cx="28600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739" extrusionOk="0">
                    <a:moveTo>
                      <a:pt x="310" y="0"/>
                    </a:moveTo>
                    <a:lnTo>
                      <a:pt x="227" y="107"/>
                    </a:lnTo>
                    <a:cubicBezTo>
                      <a:pt x="179" y="167"/>
                      <a:pt x="143" y="215"/>
                      <a:pt x="96" y="262"/>
                    </a:cubicBezTo>
                    <a:lnTo>
                      <a:pt x="0" y="369"/>
                    </a:lnTo>
                    <a:lnTo>
                      <a:pt x="96" y="488"/>
                    </a:lnTo>
                    <a:cubicBezTo>
                      <a:pt x="143" y="524"/>
                      <a:pt x="179" y="572"/>
                      <a:pt x="227" y="631"/>
                    </a:cubicBezTo>
                    <a:lnTo>
                      <a:pt x="310" y="738"/>
                    </a:lnTo>
                    <a:lnTo>
                      <a:pt x="429" y="679"/>
                    </a:lnTo>
                    <a:cubicBezTo>
                      <a:pt x="524" y="631"/>
                      <a:pt x="643" y="584"/>
                      <a:pt x="762" y="536"/>
                    </a:cubicBezTo>
                    <a:lnTo>
                      <a:pt x="1143" y="381"/>
                    </a:lnTo>
                    <a:lnTo>
                      <a:pt x="762" y="238"/>
                    </a:lnTo>
                    <a:cubicBezTo>
                      <a:pt x="643" y="179"/>
                      <a:pt x="524" y="131"/>
                      <a:pt x="429" y="84"/>
                    </a:cubicBez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5" name="Google Shape;7665;p27"/>
              <p:cNvSpPr/>
              <p:nvPr/>
            </p:nvSpPr>
            <p:spPr>
              <a:xfrm>
                <a:off x="2154725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881" y="619"/>
                    </a:moveTo>
                    <a:lnTo>
                      <a:pt x="1786" y="1488"/>
                    </a:lnTo>
                    <a:lnTo>
                      <a:pt x="881" y="2369"/>
                    </a:lnTo>
                    <a:cubicBezTo>
                      <a:pt x="750" y="2060"/>
                      <a:pt x="596" y="1762"/>
                      <a:pt x="405" y="1488"/>
                    </a:cubicBezTo>
                    <a:cubicBezTo>
                      <a:pt x="596" y="1214"/>
                      <a:pt x="762" y="917"/>
                      <a:pt x="881" y="619"/>
                    </a:cubicBezTo>
                    <a:close/>
                    <a:moveTo>
                      <a:pt x="727" y="0"/>
                    </a:moveTo>
                    <a:lnTo>
                      <a:pt x="643" y="262"/>
                    </a:lnTo>
                    <a:cubicBezTo>
                      <a:pt x="524" y="667"/>
                      <a:pt x="322" y="1048"/>
                      <a:pt x="72" y="1381"/>
                    </a:cubicBezTo>
                    <a:lnTo>
                      <a:pt x="0" y="1488"/>
                    </a:lnTo>
                    <a:lnTo>
                      <a:pt x="72" y="1584"/>
                    </a:lnTo>
                    <a:cubicBezTo>
                      <a:pt x="322" y="1929"/>
                      <a:pt x="524" y="2310"/>
                      <a:pt x="643" y="2715"/>
                    </a:cubicBezTo>
                    <a:lnTo>
                      <a:pt x="727" y="2977"/>
                    </a:lnTo>
                    <a:lnTo>
                      <a:pt x="2274" y="1488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6" name="Google Shape;7666;p27"/>
              <p:cNvSpPr/>
              <p:nvPr/>
            </p:nvSpPr>
            <p:spPr>
              <a:xfrm>
                <a:off x="2352950" y="24394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930" y="500"/>
                    </a:moveTo>
                    <a:cubicBezTo>
                      <a:pt x="1001" y="584"/>
                      <a:pt x="1072" y="655"/>
                      <a:pt x="1168" y="750"/>
                    </a:cubicBezTo>
                    <a:cubicBezTo>
                      <a:pt x="1084" y="834"/>
                      <a:pt x="1001" y="917"/>
                      <a:pt x="930" y="988"/>
                    </a:cubicBezTo>
                    <a:cubicBezTo>
                      <a:pt x="846" y="905"/>
                      <a:pt x="751" y="822"/>
                      <a:pt x="644" y="750"/>
                    </a:cubicBezTo>
                    <a:cubicBezTo>
                      <a:pt x="751" y="679"/>
                      <a:pt x="846" y="596"/>
                      <a:pt x="930" y="500"/>
                    </a:cubicBezTo>
                    <a:close/>
                    <a:moveTo>
                      <a:pt x="918" y="0"/>
                    </a:moveTo>
                    <a:lnTo>
                      <a:pt x="799" y="143"/>
                    </a:lnTo>
                    <a:cubicBezTo>
                      <a:pt x="644" y="322"/>
                      <a:pt x="465" y="476"/>
                      <a:pt x="263" y="596"/>
                    </a:cubicBezTo>
                    <a:lnTo>
                      <a:pt x="1" y="738"/>
                    </a:lnTo>
                    <a:lnTo>
                      <a:pt x="263" y="893"/>
                    </a:lnTo>
                    <a:cubicBezTo>
                      <a:pt x="465" y="1000"/>
                      <a:pt x="644" y="1155"/>
                      <a:pt x="799" y="1334"/>
                    </a:cubicBezTo>
                    <a:lnTo>
                      <a:pt x="918" y="1488"/>
                    </a:lnTo>
                    <a:lnTo>
                      <a:pt x="1049" y="1334"/>
                    </a:lnTo>
                    <a:cubicBezTo>
                      <a:pt x="1203" y="1167"/>
                      <a:pt x="1358" y="1024"/>
                      <a:pt x="1537" y="881"/>
                    </a:cubicBezTo>
                    <a:lnTo>
                      <a:pt x="1680" y="750"/>
                    </a:lnTo>
                    <a:lnTo>
                      <a:pt x="1537" y="631"/>
                    </a:lnTo>
                    <a:cubicBezTo>
                      <a:pt x="1358" y="476"/>
                      <a:pt x="1203" y="322"/>
                      <a:pt x="1049" y="143"/>
                    </a:cubicBez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7" name="Google Shape;7667;p27"/>
              <p:cNvSpPr/>
              <p:nvPr/>
            </p:nvSpPr>
            <p:spPr>
              <a:xfrm>
                <a:off x="2883375" y="24397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751" y="488"/>
                    </a:moveTo>
                    <a:cubicBezTo>
                      <a:pt x="834" y="584"/>
                      <a:pt x="930" y="667"/>
                      <a:pt x="1025" y="738"/>
                    </a:cubicBezTo>
                    <a:cubicBezTo>
                      <a:pt x="930" y="810"/>
                      <a:pt x="834" y="893"/>
                      <a:pt x="751" y="976"/>
                    </a:cubicBezTo>
                    <a:cubicBezTo>
                      <a:pt x="680" y="905"/>
                      <a:pt x="608" y="822"/>
                      <a:pt x="501" y="738"/>
                    </a:cubicBezTo>
                    <a:cubicBezTo>
                      <a:pt x="608" y="655"/>
                      <a:pt x="680" y="572"/>
                      <a:pt x="751" y="488"/>
                    </a:cubicBezTo>
                    <a:close/>
                    <a:moveTo>
                      <a:pt x="751" y="0"/>
                    </a:moveTo>
                    <a:lnTo>
                      <a:pt x="632" y="143"/>
                    </a:lnTo>
                    <a:cubicBezTo>
                      <a:pt x="477" y="322"/>
                      <a:pt x="322" y="476"/>
                      <a:pt x="144" y="619"/>
                    </a:cubicBezTo>
                    <a:lnTo>
                      <a:pt x="1" y="750"/>
                    </a:lnTo>
                    <a:lnTo>
                      <a:pt x="144" y="881"/>
                    </a:lnTo>
                    <a:cubicBezTo>
                      <a:pt x="310" y="1024"/>
                      <a:pt x="477" y="1179"/>
                      <a:pt x="632" y="1334"/>
                    </a:cubicBezTo>
                    <a:lnTo>
                      <a:pt x="751" y="1488"/>
                    </a:lnTo>
                    <a:lnTo>
                      <a:pt x="882" y="1334"/>
                    </a:lnTo>
                    <a:cubicBezTo>
                      <a:pt x="1037" y="1155"/>
                      <a:pt x="1215" y="1000"/>
                      <a:pt x="1418" y="893"/>
                    </a:cubicBezTo>
                    <a:lnTo>
                      <a:pt x="1680" y="738"/>
                    </a:lnTo>
                    <a:lnTo>
                      <a:pt x="1418" y="595"/>
                    </a:lnTo>
                    <a:cubicBezTo>
                      <a:pt x="1215" y="476"/>
                      <a:pt x="1037" y="333"/>
                      <a:pt x="882" y="143"/>
                    </a:cubicBez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8" name="Google Shape;7668;p27"/>
              <p:cNvSpPr/>
              <p:nvPr/>
            </p:nvSpPr>
            <p:spPr>
              <a:xfrm>
                <a:off x="2010100" y="1831275"/>
                <a:ext cx="240200" cy="234300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72" extrusionOk="0">
                    <a:moveTo>
                      <a:pt x="5187" y="0"/>
                    </a:moveTo>
                    <a:cubicBezTo>
                      <a:pt x="4338" y="0"/>
                      <a:pt x="3791" y="746"/>
                      <a:pt x="3940" y="1192"/>
                    </a:cubicBezTo>
                    <a:cubicBezTo>
                      <a:pt x="3940" y="1192"/>
                      <a:pt x="3105" y="633"/>
                      <a:pt x="1798" y="633"/>
                    </a:cubicBezTo>
                    <a:cubicBezTo>
                      <a:pt x="1545" y="633"/>
                      <a:pt x="1273" y="654"/>
                      <a:pt x="987" y="704"/>
                    </a:cubicBezTo>
                    <a:lnTo>
                      <a:pt x="975" y="716"/>
                    </a:lnTo>
                    <a:cubicBezTo>
                      <a:pt x="666" y="2478"/>
                      <a:pt x="1463" y="3669"/>
                      <a:pt x="1463" y="3669"/>
                    </a:cubicBezTo>
                    <a:cubicBezTo>
                      <a:pt x="1413" y="3652"/>
                      <a:pt x="1360" y="3644"/>
                      <a:pt x="1304" y="3644"/>
                    </a:cubicBezTo>
                    <a:cubicBezTo>
                      <a:pt x="760" y="3644"/>
                      <a:pt x="1" y="4408"/>
                      <a:pt x="368" y="5455"/>
                    </a:cubicBezTo>
                    <a:cubicBezTo>
                      <a:pt x="517" y="5883"/>
                      <a:pt x="763" y="6021"/>
                      <a:pt x="1050" y="6021"/>
                    </a:cubicBezTo>
                    <a:cubicBezTo>
                      <a:pt x="1544" y="6021"/>
                      <a:pt x="2157" y="5612"/>
                      <a:pt x="2594" y="5574"/>
                    </a:cubicBezTo>
                    <a:cubicBezTo>
                      <a:pt x="2615" y="5572"/>
                      <a:pt x="2635" y="5571"/>
                      <a:pt x="2655" y="5571"/>
                    </a:cubicBezTo>
                    <a:cubicBezTo>
                      <a:pt x="3337" y="5571"/>
                      <a:pt x="3995" y="6533"/>
                      <a:pt x="3047" y="7550"/>
                    </a:cubicBezTo>
                    <a:cubicBezTo>
                      <a:pt x="2606" y="8003"/>
                      <a:pt x="1832" y="8277"/>
                      <a:pt x="1094" y="8443"/>
                    </a:cubicBezTo>
                    <a:cubicBezTo>
                      <a:pt x="1178" y="8753"/>
                      <a:pt x="1213" y="9051"/>
                      <a:pt x="1237" y="9372"/>
                    </a:cubicBezTo>
                    <a:cubicBezTo>
                      <a:pt x="6321" y="8800"/>
                      <a:pt x="4964" y="4931"/>
                      <a:pt x="4821" y="4562"/>
                    </a:cubicBezTo>
                    <a:lnTo>
                      <a:pt x="4821" y="4562"/>
                    </a:lnTo>
                    <a:cubicBezTo>
                      <a:pt x="4959" y="4615"/>
                      <a:pt x="5570" y="4833"/>
                      <a:pt x="6316" y="4833"/>
                    </a:cubicBezTo>
                    <a:cubicBezTo>
                      <a:pt x="7567" y="4833"/>
                      <a:pt x="9197" y="4221"/>
                      <a:pt x="9607" y="1192"/>
                    </a:cubicBezTo>
                    <a:cubicBezTo>
                      <a:pt x="9286" y="1192"/>
                      <a:pt x="8964" y="1157"/>
                      <a:pt x="8643" y="1085"/>
                    </a:cubicBezTo>
                    <a:cubicBezTo>
                      <a:pt x="8488" y="1728"/>
                      <a:pt x="8226" y="2395"/>
                      <a:pt x="7821" y="2776"/>
                    </a:cubicBezTo>
                    <a:cubicBezTo>
                      <a:pt x="7457" y="3116"/>
                      <a:pt x="7097" y="3249"/>
                      <a:pt x="6787" y="3249"/>
                    </a:cubicBezTo>
                    <a:cubicBezTo>
                      <a:pt x="6207" y="3249"/>
                      <a:pt x="5798" y="2781"/>
                      <a:pt x="5845" y="2324"/>
                    </a:cubicBezTo>
                    <a:cubicBezTo>
                      <a:pt x="5904" y="1633"/>
                      <a:pt x="6881" y="502"/>
                      <a:pt x="5726" y="97"/>
                    </a:cubicBezTo>
                    <a:cubicBezTo>
                      <a:pt x="5536" y="30"/>
                      <a:pt x="5355" y="0"/>
                      <a:pt x="5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9" name="Google Shape;7669;p27"/>
              <p:cNvSpPr/>
              <p:nvPr/>
            </p:nvSpPr>
            <p:spPr>
              <a:xfrm>
                <a:off x="2010950" y="1827950"/>
                <a:ext cx="2429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5" extrusionOk="0">
                    <a:moveTo>
                      <a:pt x="5165" y="232"/>
                    </a:moveTo>
                    <a:cubicBezTo>
                      <a:pt x="5328" y="232"/>
                      <a:pt x="5491" y="262"/>
                      <a:pt x="5644" y="325"/>
                    </a:cubicBezTo>
                    <a:cubicBezTo>
                      <a:pt x="5835" y="373"/>
                      <a:pt x="5989" y="504"/>
                      <a:pt x="6085" y="671"/>
                    </a:cubicBezTo>
                    <a:cubicBezTo>
                      <a:pt x="6216" y="944"/>
                      <a:pt x="6049" y="1349"/>
                      <a:pt x="5894" y="1730"/>
                    </a:cubicBezTo>
                    <a:cubicBezTo>
                      <a:pt x="5799" y="1956"/>
                      <a:pt x="5728" y="2206"/>
                      <a:pt x="5680" y="2445"/>
                    </a:cubicBezTo>
                    <a:cubicBezTo>
                      <a:pt x="5656" y="2849"/>
                      <a:pt x="5882" y="3219"/>
                      <a:pt x="6251" y="3385"/>
                    </a:cubicBezTo>
                    <a:cubicBezTo>
                      <a:pt x="6406" y="3461"/>
                      <a:pt x="6572" y="3498"/>
                      <a:pt x="6742" y="3498"/>
                    </a:cubicBezTo>
                    <a:cubicBezTo>
                      <a:pt x="7109" y="3498"/>
                      <a:pt x="7497" y="3326"/>
                      <a:pt x="7847" y="2992"/>
                    </a:cubicBezTo>
                    <a:cubicBezTo>
                      <a:pt x="8204" y="2659"/>
                      <a:pt x="8490" y="2099"/>
                      <a:pt x="8692" y="1337"/>
                    </a:cubicBezTo>
                    <a:cubicBezTo>
                      <a:pt x="8942" y="1385"/>
                      <a:pt x="9192" y="1421"/>
                      <a:pt x="9442" y="1433"/>
                    </a:cubicBezTo>
                    <a:cubicBezTo>
                      <a:pt x="9228" y="2921"/>
                      <a:pt x="8668" y="3933"/>
                      <a:pt x="7799" y="4457"/>
                    </a:cubicBezTo>
                    <a:cubicBezTo>
                      <a:pt x="7308" y="4747"/>
                      <a:pt x="6773" y="4838"/>
                      <a:pt x="6294" y="4838"/>
                    </a:cubicBezTo>
                    <a:cubicBezTo>
                      <a:pt x="5552" y="4838"/>
                      <a:pt x="4943" y="4619"/>
                      <a:pt x="4835" y="4576"/>
                    </a:cubicBezTo>
                    <a:lnTo>
                      <a:pt x="4596" y="4481"/>
                    </a:lnTo>
                    <a:lnTo>
                      <a:pt x="4692" y="4731"/>
                    </a:lnTo>
                    <a:cubicBezTo>
                      <a:pt x="4751" y="4897"/>
                      <a:pt x="5311" y="6457"/>
                      <a:pt x="4549" y="7719"/>
                    </a:cubicBezTo>
                    <a:cubicBezTo>
                      <a:pt x="4001" y="8612"/>
                      <a:pt x="2918" y="9160"/>
                      <a:pt x="1322" y="9362"/>
                    </a:cubicBezTo>
                    <a:cubicBezTo>
                      <a:pt x="1298" y="9124"/>
                      <a:pt x="1263" y="8886"/>
                      <a:pt x="1215" y="8660"/>
                    </a:cubicBezTo>
                    <a:cubicBezTo>
                      <a:pt x="2108" y="8445"/>
                      <a:pt x="2739" y="8136"/>
                      <a:pt x="3108" y="7755"/>
                    </a:cubicBezTo>
                    <a:cubicBezTo>
                      <a:pt x="3596" y="7231"/>
                      <a:pt x="3739" y="6636"/>
                      <a:pt x="3501" y="6147"/>
                    </a:cubicBezTo>
                    <a:cubicBezTo>
                      <a:pt x="3339" y="5799"/>
                      <a:pt x="2984" y="5575"/>
                      <a:pt x="2591" y="5575"/>
                    </a:cubicBezTo>
                    <a:cubicBezTo>
                      <a:pt x="2581" y="5575"/>
                      <a:pt x="2571" y="5576"/>
                      <a:pt x="2560" y="5576"/>
                    </a:cubicBezTo>
                    <a:cubicBezTo>
                      <a:pt x="2310" y="5624"/>
                      <a:pt x="2072" y="5695"/>
                      <a:pt x="1846" y="5802"/>
                    </a:cubicBezTo>
                    <a:cubicBezTo>
                      <a:pt x="1566" y="5916"/>
                      <a:pt x="1272" y="6030"/>
                      <a:pt x="1028" y="6030"/>
                    </a:cubicBezTo>
                    <a:cubicBezTo>
                      <a:pt x="940" y="6030"/>
                      <a:pt x="859" y="6015"/>
                      <a:pt x="786" y="5981"/>
                    </a:cubicBezTo>
                    <a:cubicBezTo>
                      <a:pt x="620" y="5886"/>
                      <a:pt x="489" y="5731"/>
                      <a:pt x="441" y="5552"/>
                    </a:cubicBezTo>
                    <a:cubicBezTo>
                      <a:pt x="251" y="5076"/>
                      <a:pt x="358" y="4540"/>
                      <a:pt x="703" y="4171"/>
                    </a:cubicBezTo>
                    <a:cubicBezTo>
                      <a:pt x="885" y="3989"/>
                      <a:pt x="1098" y="3892"/>
                      <a:pt x="1274" y="3892"/>
                    </a:cubicBezTo>
                    <a:cubicBezTo>
                      <a:pt x="1316" y="3892"/>
                      <a:pt x="1356" y="3897"/>
                      <a:pt x="1394" y="3909"/>
                    </a:cubicBezTo>
                    <a:lnTo>
                      <a:pt x="1715" y="4028"/>
                    </a:lnTo>
                    <a:lnTo>
                      <a:pt x="1525" y="3730"/>
                    </a:lnTo>
                    <a:cubicBezTo>
                      <a:pt x="1036" y="2885"/>
                      <a:pt x="870" y="1897"/>
                      <a:pt x="1048" y="933"/>
                    </a:cubicBezTo>
                    <a:cubicBezTo>
                      <a:pt x="1289" y="890"/>
                      <a:pt x="1531" y="870"/>
                      <a:pt x="1773" y="870"/>
                    </a:cubicBezTo>
                    <a:cubicBezTo>
                      <a:pt x="2490" y="870"/>
                      <a:pt x="3202" y="1053"/>
                      <a:pt x="3834" y="1409"/>
                    </a:cubicBezTo>
                    <a:lnTo>
                      <a:pt x="4120" y="1599"/>
                    </a:lnTo>
                    <a:lnTo>
                      <a:pt x="4013" y="1278"/>
                    </a:lnTo>
                    <a:cubicBezTo>
                      <a:pt x="3942" y="1087"/>
                      <a:pt x="4049" y="813"/>
                      <a:pt x="4263" y="587"/>
                    </a:cubicBezTo>
                    <a:cubicBezTo>
                      <a:pt x="4510" y="356"/>
                      <a:pt x="4837" y="232"/>
                      <a:pt x="5165" y="232"/>
                    </a:cubicBezTo>
                    <a:close/>
                    <a:moveTo>
                      <a:pt x="5170" y="1"/>
                    </a:moveTo>
                    <a:cubicBezTo>
                      <a:pt x="4780" y="1"/>
                      <a:pt x="4396" y="149"/>
                      <a:pt x="4108" y="421"/>
                    </a:cubicBezTo>
                    <a:cubicBezTo>
                      <a:pt x="3918" y="599"/>
                      <a:pt x="3799" y="837"/>
                      <a:pt x="3763" y="1099"/>
                    </a:cubicBezTo>
                    <a:cubicBezTo>
                      <a:pt x="3147" y="796"/>
                      <a:pt x="2466" y="635"/>
                      <a:pt x="1779" y="635"/>
                    </a:cubicBezTo>
                    <a:cubicBezTo>
                      <a:pt x="1495" y="635"/>
                      <a:pt x="1211" y="663"/>
                      <a:pt x="929" y="718"/>
                    </a:cubicBezTo>
                    <a:lnTo>
                      <a:pt x="882" y="730"/>
                    </a:lnTo>
                    <a:lnTo>
                      <a:pt x="834" y="790"/>
                    </a:lnTo>
                    <a:lnTo>
                      <a:pt x="834" y="813"/>
                    </a:lnTo>
                    <a:cubicBezTo>
                      <a:pt x="644" y="1778"/>
                      <a:pt x="786" y="2778"/>
                      <a:pt x="1215" y="3659"/>
                    </a:cubicBezTo>
                    <a:cubicBezTo>
                      <a:pt x="953" y="3683"/>
                      <a:pt x="715" y="3814"/>
                      <a:pt x="548" y="4004"/>
                    </a:cubicBezTo>
                    <a:cubicBezTo>
                      <a:pt x="132" y="4433"/>
                      <a:pt x="1" y="5064"/>
                      <a:pt x="227" y="5624"/>
                    </a:cubicBezTo>
                    <a:cubicBezTo>
                      <a:pt x="298" y="5862"/>
                      <a:pt x="465" y="6076"/>
                      <a:pt x="691" y="6195"/>
                    </a:cubicBezTo>
                    <a:cubicBezTo>
                      <a:pt x="795" y="6242"/>
                      <a:pt x="905" y="6261"/>
                      <a:pt x="1019" y="6261"/>
                    </a:cubicBezTo>
                    <a:cubicBezTo>
                      <a:pt x="1313" y="6261"/>
                      <a:pt x="1633" y="6133"/>
                      <a:pt x="1941" y="6005"/>
                    </a:cubicBezTo>
                    <a:cubicBezTo>
                      <a:pt x="2144" y="5909"/>
                      <a:pt x="2358" y="5850"/>
                      <a:pt x="2584" y="5802"/>
                    </a:cubicBezTo>
                    <a:cubicBezTo>
                      <a:pt x="2594" y="5802"/>
                      <a:pt x="2604" y="5802"/>
                      <a:pt x="2613" y="5802"/>
                    </a:cubicBezTo>
                    <a:cubicBezTo>
                      <a:pt x="2911" y="5802"/>
                      <a:pt x="3172" y="5978"/>
                      <a:pt x="3299" y="6255"/>
                    </a:cubicBezTo>
                    <a:cubicBezTo>
                      <a:pt x="3394" y="6445"/>
                      <a:pt x="3537" y="6957"/>
                      <a:pt x="2941" y="7588"/>
                    </a:cubicBezTo>
                    <a:cubicBezTo>
                      <a:pt x="2596" y="7969"/>
                      <a:pt x="1953" y="8255"/>
                      <a:pt x="1060" y="8457"/>
                    </a:cubicBezTo>
                    <a:lnTo>
                      <a:pt x="941" y="8493"/>
                    </a:lnTo>
                    <a:lnTo>
                      <a:pt x="965" y="8600"/>
                    </a:lnTo>
                    <a:cubicBezTo>
                      <a:pt x="1036" y="8898"/>
                      <a:pt x="1084" y="9195"/>
                      <a:pt x="1096" y="9493"/>
                    </a:cubicBezTo>
                    <a:lnTo>
                      <a:pt x="1096" y="9624"/>
                    </a:lnTo>
                    <a:lnTo>
                      <a:pt x="1227" y="9600"/>
                    </a:lnTo>
                    <a:cubicBezTo>
                      <a:pt x="2965" y="9410"/>
                      <a:pt x="4156" y="8814"/>
                      <a:pt x="4751" y="7838"/>
                    </a:cubicBezTo>
                    <a:cubicBezTo>
                      <a:pt x="5442" y="6719"/>
                      <a:pt x="5168" y="5421"/>
                      <a:pt x="4989" y="4873"/>
                    </a:cubicBezTo>
                    <a:lnTo>
                      <a:pt x="4989" y="4873"/>
                    </a:lnTo>
                    <a:cubicBezTo>
                      <a:pt x="5277" y="4959"/>
                      <a:pt x="5750" y="5073"/>
                      <a:pt x="6294" y="5073"/>
                    </a:cubicBezTo>
                    <a:cubicBezTo>
                      <a:pt x="6809" y="5073"/>
                      <a:pt x="7386" y="4971"/>
                      <a:pt x="7930" y="4647"/>
                    </a:cubicBezTo>
                    <a:cubicBezTo>
                      <a:pt x="8883" y="4088"/>
                      <a:pt x="9478" y="2968"/>
                      <a:pt x="9704" y="1325"/>
                    </a:cubicBezTo>
                    <a:lnTo>
                      <a:pt x="9716" y="1194"/>
                    </a:lnTo>
                    <a:lnTo>
                      <a:pt x="9585" y="1194"/>
                    </a:lnTo>
                    <a:cubicBezTo>
                      <a:pt x="9276" y="1194"/>
                      <a:pt x="8966" y="1159"/>
                      <a:pt x="8656" y="1099"/>
                    </a:cubicBezTo>
                    <a:lnTo>
                      <a:pt x="8549" y="1063"/>
                    </a:lnTo>
                    <a:lnTo>
                      <a:pt x="8514" y="1183"/>
                    </a:lnTo>
                    <a:cubicBezTo>
                      <a:pt x="8323" y="1956"/>
                      <a:pt x="8049" y="2504"/>
                      <a:pt x="7704" y="2826"/>
                    </a:cubicBezTo>
                    <a:cubicBezTo>
                      <a:pt x="7336" y="3173"/>
                      <a:pt x="7009" y="3265"/>
                      <a:pt x="6762" y="3265"/>
                    </a:cubicBezTo>
                    <a:cubicBezTo>
                      <a:pt x="6585" y="3265"/>
                      <a:pt x="6450" y="3218"/>
                      <a:pt x="6370" y="3183"/>
                    </a:cubicBezTo>
                    <a:cubicBezTo>
                      <a:pt x="6085" y="3052"/>
                      <a:pt x="5906" y="2778"/>
                      <a:pt x="5918" y="2468"/>
                    </a:cubicBezTo>
                    <a:cubicBezTo>
                      <a:pt x="5966" y="2242"/>
                      <a:pt x="6025" y="2028"/>
                      <a:pt x="6120" y="1814"/>
                    </a:cubicBezTo>
                    <a:cubicBezTo>
                      <a:pt x="6299" y="1385"/>
                      <a:pt x="6478" y="944"/>
                      <a:pt x="6299" y="575"/>
                    </a:cubicBezTo>
                    <a:cubicBezTo>
                      <a:pt x="6180" y="349"/>
                      <a:pt x="5978" y="182"/>
                      <a:pt x="5739" y="111"/>
                    </a:cubicBezTo>
                    <a:cubicBezTo>
                      <a:pt x="5555" y="36"/>
                      <a:pt x="5362" y="1"/>
                      <a:pt x="5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0" name="Google Shape;7670;p27"/>
              <p:cNvSpPr/>
              <p:nvPr/>
            </p:nvSpPr>
            <p:spPr>
              <a:xfrm>
                <a:off x="3027450" y="2851075"/>
                <a:ext cx="2404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9360" extrusionOk="0">
                    <a:moveTo>
                      <a:pt x="8371" y="1"/>
                    </a:moveTo>
                    <a:cubicBezTo>
                      <a:pt x="3287" y="572"/>
                      <a:pt x="4644" y="4442"/>
                      <a:pt x="4787" y="4811"/>
                    </a:cubicBezTo>
                    <a:cubicBezTo>
                      <a:pt x="4649" y="4753"/>
                      <a:pt x="4038" y="4534"/>
                      <a:pt x="3293" y="4534"/>
                    </a:cubicBezTo>
                    <a:cubicBezTo>
                      <a:pt x="2042" y="4534"/>
                      <a:pt x="411" y="5151"/>
                      <a:pt x="0" y="8180"/>
                    </a:cubicBezTo>
                    <a:cubicBezTo>
                      <a:pt x="322" y="8180"/>
                      <a:pt x="643" y="8216"/>
                      <a:pt x="965" y="8287"/>
                    </a:cubicBezTo>
                    <a:cubicBezTo>
                      <a:pt x="1120" y="7632"/>
                      <a:pt x="1394" y="6966"/>
                      <a:pt x="1798" y="6585"/>
                    </a:cubicBezTo>
                    <a:cubicBezTo>
                      <a:pt x="2160" y="6244"/>
                      <a:pt x="2517" y="6111"/>
                      <a:pt x="2825" y="6111"/>
                    </a:cubicBezTo>
                    <a:cubicBezTo>
                      <a:pt x="3402" y="6111"/>
                      <a:pt x="3809" y="6576"/>
                      <a:pt x="3763" y="7025"/>
                    </a:cubicBezTo>
                    <a:cubicBezTo>
                      <a:pt x="3703" y="7728"/>
                      <a:pt x="2727" y="8859"/>
                      <a:pt x="3882" y="9264"/>
                    </a:cubicBezTo>
                    <a:cubicBezTo>
                      <a:pt x="4072" y="9330"/>
                      <a:pt x="4253" y="9359"/>
                      <a:pt x="4421" y="9359"/>
                    </a:cubicBezTo>
                    <a:cubicBezTo>
                      <a:pt x="5276" y="9359"/>
                      <a:pt x="5817" y="8606"/>
                      <a:pt x="5668" y="8168"/>
                    </a:cubicBezTo>
                    <a:lnTo>
                      <a:pt x="5668" y="8168"/>
                    </a:lnTo>
                    <a:cubicBezTo>
                      <a:pt x="5668" y="8168"/>
                      <a:pt x="6493" y="8721"/>
                      <a:pt x="7785" y="8721"/>
                    </a:cubicBezTo>
                    <a:cubicBezTo>
                      <a:pt x="8046" y="8721"/>
                      <a:pt x="8325" y="8698"/>
                      <a:pt x="8621" y="8644"/>
                    </a:cubicBezTo>
                    <a:lnTo>
                      <a:pt x="8633" y="8644"/>
                    </a:lnTo>
                    <a:cubicBezTo>
                      <a:pt x="8942" y="6894"/>
                      <a:pt x="8144" y="5704"/>
                      <a:pt x="8144" y="5704"/>
                    </a:cubicBezTo>
                    <a:lnTo>
                      <a:pt x="8144" y="5704"/>
                    </a:lnTo>
                    <a:cubicBezTo>
                      <a:pt x="8193" y="5720"/>
                      <a:pt x="8246" y="5728"/>
                      <a:pt x="8301" y="5728"/>
                    </a:cubicBezTo>
                    <a:cubicBezTo>
                      <a:pt x="8840" y="5728"/>
                      <a:pt x="9618" y="4965"/>
                      <a:pt x="9240" y="3918"/>
                    </a:cubicBezTo>
                    <a:cubicBezTo>
                      <a:pt x="9091" y="3489"/>
                      <a:pt x="8845" y="3351"/>
                      <a:pt x="8558" y="3351"/>
                    </a:cubicBezTo>
                    <a:cubicBezTo>
                      <a:pt x="8064" y="3351"/>
                      <a:pt x="7450" y="3761"/>
                      <a:pt x="7013" y="3799"/>
                    </a:cubicBezTo>
                    <a:cubicBezTo>
                      <a:pt x="6993" y="3800"/>
                      <a:pt x="6973" y="3801"/>
                      <a:pt x="6953" y="3801"/>
                    </a:cubicBezTo>
                    <a:cubicBezTo>
                      <a:pt x="6270" y="3801"/>
                      <a:pt x="5613" y="2840"/>
                      <a:pt x="6561" y="1822"/>
                    </a:cubicBezTo>
                    <a:cubicBezTo>
                      <a:pt x="7001" y="1370"/>
                      <a:pt x="7775" y="1084"/>
                      <a:pt x="8513" y="929"/>
                    </a:cubicBezTo>
                    <a:cubicBezTo>
                      <a:pt x="8430" y="620"/>
                      <a:pt x="8382" y="310"/>
                      <a:pt x="8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1" name="Google Shape;7671;p27"/>
              <p:cNvSpPr/>
              <p:nvPr/>
            </p:nvSpPr>
            <p:spPr>
              <a:xfrm>
                <a:off x="3023875" y="2847500"/>
                <a:ext cx="242625" cy="2405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22" extrusionOk="0">
                    <a:moveTo>
                      <a:pt x="8406" y="274"/>
                    </a:moveTo>
                    <a:cubicBezTo>
                      <a:pt x="8418" y="513"/>
                      <a:pt x="8454" y="739"/>
                      <a:pt x="8502" y="977"/>
                    </a:cubicBezTo>
                    <a:cubicBezTo>
                      <a:pt x="7621" y="1191"/>
                      <a:pt x="6978" y="1489"/>
                      <a:pt x="6609" y="1882"/>
                    </a:cubicBezTo>
                    <a:cubicBezTo>
                      <a:pt x="6132" y="2394"/>
                      <a:pt x="5978" y="3001"/>
                      <a:pt x="6216" y="3477"/>
                    </a:cubicBezTo>
                    <a:cubicBezTo>
                      <a:pt x="6374" y="3829"/>
                      <a:pt x="6716" y="4050"/>
                      <a:pt x="7098" y="4050"/>
                    </a:cubicBezTo>
                    <a:cubicBezTo>
                      <a:pt x="7117" y="4050"/>
                      <a:pt x="7137" y="4050"/>
                      <a:pt x="7156" y="4049"/>
                    </a:cubicBezTo>
                    <a:cubicBezTo>
                      <a:pt x="7406" y="4013"/>
                      <a:pt x="7644" y="3942"/>
                      <a:pt x="7871" y="3834"/>
                    </a:cubicBezTo>
                    <a:cubicBezTo>
                      <a:pt x="8160" y="3721"/>
                      <a:pt x="8449" y="3607"/>
                      <a:pt x="8695" y="3607"/>
                    </a:cubicBezTo>
                    <a:cubicBezTo>
                      <a:pt x="8784" y="3607"/>
                      <a:pt x="8867" y="3621"/>
                      <a:pt x="8942" y="3656"/>
                    </a:cubicBezTo>
                    <a:cubicBezTo>
                      <a:pt x="9109" y="3739"/>
                      <a:pt x="9228" y="3906"/>
                      <a:pt x="9276" y="4084"/>
                    </a:cubicBezTo>
                    <a:cubicBezTo>
                      <a:pt x="9466" y="4561"/>
                      <a:pt x="9359" y="5097"/>
                      <a:pt x="9014" y="5466"/>
                    </a:cubicBezTo>
                    <a:cubicBezTo>
                      <a:pt x="8841" y="5648"/>
                      <a:pt x="8630" y="5745"/>
                      <a:pt x="8455" y="5745"/>
                    </a:cubicBezTo>
                    <a:cubicBezTo>
                      <a:pt x="8413" y="5745"/>
                      <a:pt x="8372" y="5739"/>
                      <a:pt x="8335" y="5728"/>
                    </a:cubicBezTo>
                    <a:lnTo>
                      <a:pt x="8002" y="5608"/>
                    </a:lnTo>
                    <a:lnTo>
                      <a:pt x="8002" y="5608"/>
                    </a:lnTo>
                    <a:lnTo>
                      <a:pt x="8192" y="5894"/>
                    </a:lnTo>
                    <a:cubicBezTo>
                      <a:pt x="8680" y="6751"/>
                      <a:pt x="8847" y="7740"/>
                      <a:pt x="8680" y="8704"/>
                    </a:cubicBezTo>
                    <a:cubicBezTo>
                      <a:pt x="8437" y="8746"/>
                      <a:pt x="8191" y="8767"/>
                      <a:pt x="7947" y="8767"/>
                    </a:cubicBezTo>
                    <a:cubicBezTo>
                      <a:pt x="7221" y="8767"/>
                      <a:pt x="6502" y="8584"/>
                      <a:pt x="5870" y="8228"/>
                    </a:cubicBezTo>
                    <a:lnTo>
                      <a:pt x="5585" y="8037"/>
                    </a:lnTo>
                    <a:lnTo>
                      <a:pt x="5585" y="8037"/>
                    </a:lnTo>
                    <a:lnTo>
                      <a:pt x="5692" y="8359"/>
                    </a:lnTo>
                    <a:cubicBezTo>
                      <a:pt x="5763" y="8549"/>
                      <a:pt x="5656" y="8823"/>
                      <a:pt x="5442" y="9037"/>
                    </a:cubicBezTo>
                    <a:cubicBezTo>
                      <a:pt x="5194" y="9277"/>
                      <a:pt x="4866" y="9404"/>
                      <a:pt x="4536" y="9404"/>
                    </a:cubicBezTo>
                    <a:cubicBezTo>
                      <a:pt x="4375" y="9404"/>
                      <a:pt x="4213" y="9374"/>
                      <a:pt x="4061" y="9311"/>
                    </a:cubicBezTo>
                    <a:cubicBezTo>
                      <a:pt x="3870" y="9264"/>
                      <a:pt x="3715" y="9133"/>
                      <a:pt x="3620" y="8966"/>
                    </a:cubicBezTo>
                    <a:cubicBezTo>
                      <a:pt x="3501" y="8680"/>
                      <a:pt x="3656" y="8287"/>
                      <a:pt x="3811" y="7906"/>
                    </a:cubicBezTo>
                    <a:cubicBezTo>
                      <a:pt x="3918" y="7680"/>
                      <a:pt x="3989" y="7430"/>
                      <a:pt x="4025" y="7192"/>
                    </a:cubicBezTo>
                    <a:cubicBezTo>
                      <a:pt x="4049" y="6787"/>
                      <a:pt x="3823" y="6418"/>
                      <a:pt x="3453" y="6251"/>
                    </a:cubicBezTo>
                    <a:cubicBezTo>
                      <a:pt x="3315" y="6187"/>
                      <a:pt x="3166" y="6142"/>
                      <a:pt x="3017" y="6142"/>
                    </a:cubicBezTo>
                    <a:cubicBezTo>
                      <a:pt x="3000" y="6142"/>
                      <a:pt x="2982" y="6143"/>
                      <a:pt x="2965" y="6144"/>
                    </a:cubicBezTo>
                    <a:cubicBezTo>
                      <a:pt x="2549" y="6156"/>
                      <a:pt x="2156" y="6335"/>
                      <a:pt x="1858" y="6644"/>
                    </a:cubicBezTo>
                    <a:cubicBezTo>
                      <a:pt x="1513" y="6978"/>
                      <a:pt x="1227" y="7525"/>
                      <a:pt x="1013" y="8287"/>
                    </a:cubicBezTo>
                    <a:cubicBezTo>
                      <a:pt x="775" y="8240"/>
                      <a:pt x="524" y="8216"/>
                      <a:pt x="274" y="8204"/>
                    </a:cubicBezTo>
                    <a:cubicBezTo>
                      <a:pt x="489" y="6716"/>
                      <a:pt x="1036" y="5692"/>
                      <a:pt x="1906" y="5180"/>
                    </a:cubicBezTo>
                    <a:cubicBezTo>
                      <a:pt x="2400" y="4886"/>
                      <a:pt x="2936" y="4793"/>
                      <a:pt x="3416" y="4793"/>
                    </a:cubicBezTo>
                    <a:cubicBezTo>
                      <a:pt x="4161" y="4793"/>
                      <a:pt x="4769" y="5017"/>
                      <a:pt x="4870" y="5061"/>
                    </a:cubicBezTo>
                    <a:lnTo>
                      <a:pt x="5120" y="5144"/>
                    </a:lnTo>
                    <a:lnTo>
                      <a:pt x="5025" y="4906"/>
                    </a:lnTo>
                    <a:cubicBezTo>
                      <a:pt x="4966" y="4727"/>
                      <a:pt x="4406" y="3180"/>
                      <a:pt x="5168" y="1918"/>
                    </a:cubicBezTo>
                    <a:cubicBezTo>
                      <a:pt x="5728" y="1013"/>
                      <a:pt x="6799" y="465"/>
                      <a:pt x="8406" y="274"/>
                    </a:cubicBezTo>
                    <a:close/>
                    <a:moveTo>
                      <a:pt x="8609" y="1"/>
                    </a:moveTo>
                    <a:lnTo>
                      <a:pt x="8490" y="24"/>
                    </a:lnTo>
                    <a:cubicBezTo>
                      <a:pt x="6751" y="215"/>
                      <a:pt x="5561" y="810"/>
                      <a:pt x="4966" y="1787"/>
                    </a:cubicBezTo>
                    <a:cubicBezTo>
                      <a:pt x="4275" y="2906"/>
                      <a:pt x="4549" y="4192"/>
                      <a:pt x="4727" y="4751"/>
                    </a:cubicBezTo>
                    <a:cubicBezTo>
                      <a:pt x="4440" y="4666"/>
                      <a:pt x="3966" y="4552"/>
                      <a:pt x="3422" y="4552"/>
                    </a:cubicBezTo>
                    <a:cubicBezTo>
                      <a:pt x="2908" y="4552"/>
                      <a:pt x="2330" y="4653"/>
                      <a:pt x="1787" y="4977"/>
                    </a:cubicBezTo>
                    <a:cubicBezTo>
                      <a:pt x="834" y="5537"/>
                      <a:pt x="239" y="6656"/>
                      <a:pt x="13" y="8287"/>
                    </a:cubicBezTo>
                    <a:lnTo>
                      <a:pt x="1" y="8418"/>
                    </a:lnTo>
                    <a:lnTo>
                      <a:pt x="132" y="8418"/>
                    </a:lnTo>
                    <a:cubicBezTo>
                      <a:pt x="441" y="8430"/>
                      <a:pt x="751" y="8466"/>
                      <a:pt x="1060" y="8526"/>
                    </a:cubicBezTo>
                    <a:lnTo>
                      <a:pt x="1167" y="8549"/>
                    </a:lnTo>
                    <a:lnTo>
                      <a:pt x="1203" y="8442"/>
                    </a:lnTo>
                    <a:cubicBezTo>
                      <a:pt x="1394" y="7680"/>
                      <a:pt x="1667" y="7121"/>
                      <a:pt x="2013" y="6811"/>
                    </a:cubicBezTo>
                    <a:cubicBezTo>
                      <a:pt x="2378" y="6459"/>
                      <a:pt x="2704" y="6363"/>
                      <a:pt x="2950" y="6363"/>
                    </a:cubicBezTo>
                    <a:cubicBezTo>
                      <a:pt x="3129" y="6363"/>
                      <a:pt x="3266" y="6414"/>
                      <a:pt x="3346" y="6454"/>
                    </a:cubicBezTo>
                    <a:cubicBezTo>
                      <a:pt x="3632" y="6573"/>
                      <a:pt x="3811" y="6859"/>
                      <a:pt x="3799" y="7156"/>
                    </a:cubicBezTo>
                    <a:cubicBezTo>
                      <a:pt x="3751" y="7383"/>
                      <a:pt x="3692" y="7609"/>
                      <a:pt x="3596" y="7811"/>
                    </a:cubicBezTo>
                    <a:cubicBezTo>
                      <a:pt x="3418" y="8240"/>
                      <a:pt x="3239" y="8692"/>
                      <a:pt x="3418" y="9061"/>
                    </a:cubicBezTo>
                    <a:cubicBezTo>
                      <a:pt x="3525" y="9288"/>
                      <a:pt x="3739" y="9454"/>
                      <a:pt x="3977" y="9514"/>
                    </a:cubicBezTo>
                    <a:cubicBezTo>
                      <a:pt x="4168" y="9585"/>
                      <a:pt x="4370" y="9621"/>
                      <a:pt x="4573" y="9621"/>
                    </a:cubicBezTo>
                    <a:cubicBezTo>
                      <a:pt x="4586" y="9621"/>
                      <a:pt x="4600" y="9622"/>
                      <a:pt x="4614" y="9622"/>
                    </a:cubicBezTo>
                    <a:cubicBezTo>
                      <a:pt x="4981" y="9622"/>
                      <a:pt x="5344" y="9468"/>
                      <a:pt x="5608" y="9204"/>
                    </a:cubicBezTo>
                    <a:cubicBezTo>
                      <a:pt x="5799" y="9037"/>
                      <a:pt x="5918" y="8799"/>
                      <a:pt x="5954" y="8537"/>
                    </a:cubicBezTo>
                    <a:cubicBezTo>
                      <a:pt x="6578" y="8841"/>
                      <a:pt x="7255" y="9001"/>
                      <a:pt x="7940" y="9001"/>
                    </a:cubicBezTo>
                    <a:cubicBezTo>
                      <a:pt x="8223" y="9001"/>
                      <a:pt x="8506" y="8974"/>
                      <a:pt x="8787" y="8918"/>
                    </a:cubicBezTo>
                    <a:lnTo>
                      <a:pt x="8835" y="8907"/>
                    </a:lnTo>
                    <a:lnTo>
                      <a:pt x="8895" y="8859"/>
                    </a:lnTo>
                    <a:lnTo>
                      <a:pt x="8895" y="8823"/>
                    </a:lnTo>
                    <a:cubicBezTo>
                      <a:pt x="9073" y="7847"/>
                      <a:pt x="8930" y="6847"/>
                      <a:pt x="8490" y="5966"/>
                    </a:cubicBezTo>
                    <a:cubicBezTo>
                      <a:pt x="8752" y="5942"/>
                      <a:pt x="8990" y="5811"/>
                      <a:pt x="9168" y="5620"/>
                    </a:cubicBezTo>
                    <a:cubicBezTo>
                      <a:pt x="9573" y="5192"/>
                      <a:pt x="9704" y="4561"/>
                      <a:pt x="9478" y="4001"/>
                    </a:cubicBezTo>
                    <a:cubicBezTo>
                      <a:pt x="9407" y="3763"/>
                      <a:pt x="9240" y="3549"/>
                      <a:pt x="9014" y="3430"/>
                    </a:cubicBezTo>
                    <a:cubicBezTo>
                      <a:pt x="8910" y="3383"/>
                      <a:pt x="8801" y="3363"/>
                      <a:pt x="8688" y="3363"/>
                    </a:cubicBezTo>
                    <a:cubicBezTo>
                      <a:pt x="8398" y="3363"/>
                      <a:pt x="8084" y="3492"/>
                      <a:pt x="7775" y="3620"/>
                    </a:cubicBezTo>
                    <a:cubicBezTo>
                      <a:pt x="7561" y="3715"/>
                      <a:pt x="7347" y="3775"/>
                      <a:pt x="7121" y="3823"/>
                    </a:cubicBezTo>
                    <a:cubicBezTo>
                      <a:pt x="6811" y="3823"/>
                      <a:pt x="6537" y="3656"/>
                      <a:pt x="6418" y="3370"/>
                    </a:cubicBezTo>
                    <a:cubicBezTo>
                      <a:pt x="6323" y="3180"/>
                      <a:pt x="6168" y="2668"/>
                      <a:pt x="6763" y="2037"/>
                    </a:cubicBezTo>
                    <a:cubicBezTo>
                      <a:pt x="7121" y="1656"/>
                      <a:pt x="7752" y="1370"/>
                      <a:pt x="8656" y="1167"/>
                    </a:cubicBezTo>
                    <a:lnTo>
                      <a:pt x="8776" y="1132"/>
                    </a:lnTo>
                    <a:lnTo>
                      <a:pt x="8740" y="1025"/>
                    </a:lnTo>
                    <a:cubicBezTo>
                      <a:pt x="8668" y="727"/>
                      <a:pt x="8621" y="429"/>
                      <a:pt x="8609" y="132"/>
                    </a:cubicBezTo>
                    <a:lnTo>
                      <a:pt x="86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2" name="Google Shape;7672;p27"/>
              <p:cNvSpPr/>
              <p:nvPr/>
            </p:nvSpPr>
            <p:spPr>
              <a:xfrm>
                <a:off x="2010400" y="2851375"/>
                <a:ext cx="240200" cy="234125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65" extrusionOk="0">
                    <a:moveTo>
                      <a:pt x="1237" y="0"/>
                    </a:moveTo>
                    <a:cubicBezTo>
                      <a:pt x="1225" y="310"/>
                      <a:pt x="1178" y="620"/>
                      <a:pt x="1106" y="929"/>
                    </a:cubicBezTo>
                    <a:cubicBezTo>
                      <a:pt x="1832" y="1072"/>
                      <a:pt x="2606" y="1346"/>
                      <a:pt x="3047" y="1822"/>
                    </a:cubicBezTo>
                    <a:cubicBezTo>
                      <a:pt x="3990" y="2823"/>
                      <a:pt x="3344" y="3790"/>
                      <a:pt x="2666" y="3790"/>
                    </a:cubicBezTo>
                    <a:cubicBezTo>
                      <a:pt x="2642" y="3790"/>
                      <a:pt x="2618" y="3789"/>
                      <a:pt x="2594" y="3787"/>
                    </a:cubicBezTo>
                    <a:cubicBezTo>
                      <a:pt x="2158" y="3749"/>
                      <a:pt x="1545" y="3345"/>
                      <a:pt x="1051" y="3345"/>
                    </a:cubicBezTo>
                    <a:cubicBezTo>
                      <a:pt x="764" y="3345"/>
                      <a:pt x="517" y="3481"/>
                      <a:pt x="368" y="3906"/>
                    </a:cubicBezTo>
                    <a:cubicBezTo>
                      <a:pt x="1" y="4953"/>
                      <a:pt x="760" y="5716"/>
                      <a:pt x="1304" y="5716"/>
                    </a:cubicBezTo>
                    <a:cubicBezTo>
                      <a:pt x="1360" y="5716"/>
                      <a:pt x="1413" y="5708"/>
                      <a:pt x="1463" y="5692"/>
                    </a:cubicBezTo>
                    <a:lnTo>
                      <a:pt x="1463" y="5692"/>
                    </a:lnTo>
                    <a:cubicBezTo>
                      <a:pt x="1463" y="5692"/>
                      <a:pt x="666" y="6882"/>
                      <a:pt x="975" y="8644"/>
                    </a:cubicBezTo>
                    <a:lnTo>
                      <a:pt x="987" y="8656"/>
                    </a:lnTo>
                    <a:cubicBezTo>
                      <a:pt x="1273" y="8707"/>
                      <a:pt x="1545" y="8728"/>
                      <a:pt x="1798" y="8728"/>
                    </a:cubicBezTo>
                    <a:cubicBezTo>
                      <a:pt x="3105" y="8728"/>
                      <a:pt x="3940" y="8168"/>
                      <a:pt x="3940" y="8168"/>
                    </a:cubicBezTo>
                    <a:lnTo>
                      <a:pt x="3940" y="8168"/>
                    </a:lnTo>
                    <a:cubicBezTo>
                      <a:pt x="3791" y="8614"/>
                      <a:pt x="4326" y="9364"/>
                      <a:pt x="5175" y="9364"/>
                    </a:cubicBezTo>
                    <a:cubicBezTo>
                      <a:pt x="5347" y="9364"/>
                      <a:pt x="5531" y="9334"/>
                      <a:pt x="5726" y="9263"/>
                    </a:cubicBezTo>
                    <a:cubicBezTo>
                      <a:pt x="6881" y="8859"/>
                      <a:pt x="5904" y="7728"/>
                      <a:pt x="5845" y="7037"/>
                    </a:cubicBezTo>
                    <a:cubicBezTo>
                      <a:pt x="5798" y="6579"/>
                      <a:pt x="6207" y="6111"/>
                      <a:pt x="6784" y="6111"/>
                    </a:cubicBezTo>
                    <a:cubicBezTo>
                      <a:pt x="7092" y="6111"/>
                      <a:pt x="7449" y="6245"/>
                      <a:pt x="7809" y="6585"/>
                    </a:cubicBezTo>
                    <a:cubicBezTo>
                      <a:pt x="8226" y="6977"/>
                      <a:pt x="8488" y="7632"/>
                      <a:pt x="8655" y="8287"/>
                    </a:cubicBezTo>
                    <a:cubicBezTo>
                      <a:pt x="8964" y="8216"/>
                      <a:pt x="9286" y="8180"/>
                      <a:pt x="9607" y="8180"/>
                    </a:cubicBezTo>
                    <a:cubicBezTo>
                      <a:pt x="9204" y="5152"/>
                      <a:pt x="7578" y="4539"/>
                      <a:pt x="6328" y="4539"/>
                    </a:cubicBezTo>
                    <a:cubicBezTo>
                      <a:pt x="5582" y="4539"/>
                      <a:pt x="4971" y="4757"/>
                      <a:pt x="4833" y="4811"/>
                    </a:cubicBezTo>
                    <a:cubicBezTo>
                      <a:pt x="4976" y="4441"/>
                      <a:pt x="6321" y="572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3" name="Google Shape;7673;p27"/>
              <p:cNvSpPr/>
              <p:nvPr/>
            </p:nvSpPr>
            <p:spPr>
              <a:xfrm>
                <a:off x="2010950" y="2847800"/>
                <a:ext cx="242625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10" extrusionOk="0">
                    <a:moveTo>
                      <a:pt x="1334" y="262"/>
                    </a:moveTo>
                    <a:cubicBezTo>
                      <a:pt x="2918" y="453"/>
                      <a:pt x="4013" y="1013"/>
                      <a:pt x="4561" y="1906"/>
                    </a:cubicBezTo>
                    <a:cubicBezTo>
                      <a:pt x="5323" y="3168"/>
                      <a:pt x="4763" y="4715"/>
                      <a:pt x="4704" y="4894"/>
                    </a:cubicBezTo>
                    <a:lnTo>
                      <a:pt x="4608" y="5132"/>
                    </a:lnTo>
                    <a:lnTo>
                      <a:pt x="4608" y="5132"/>
                    </a:lnTo>
                    <a:lnTo>
                      <a:pt x="4846" y="5049"/>
                    </a:lnTo>
                    <a:cubicBezTo>
                      <a:pt x="4955" y="5005"/>
                      <a:pt x="5564" y="4786"/>
                      <a:pt x="6306" y="4786"/>
                    </a:cubicBezTo>
                    <a:cubicBezTo>
                      <a:pt x="6785" y="4786"/>
                      <a:pt x="7320" y="4878"/>
                      <a:pt x="7811" y="5168"/>
                    </a:cubicBezTo>
                    <a:cubicBezTo>
                      <a:pt x="8680" y="5680"/>
                      <a:pt x="9228" y="6704"/>
                      <a:pt x="9454" y="8192"/>
                    </a:cubicBezTo>
                    <a:cubicBezTo>
                      <a:pt x="9204" y="8204"/>
                      <a:pt x="8954" y="8228"/>
                      <a:pt x="8704" y="8275"/>
                    </a:cubicBezTo>
                    <a:cubicBezTo>
                      <a:pt x="8502" y="7525"/>
                      <a:pt x="8216" y="6966"/>
                      <a:pt x="7859" y="6632"/>
                    </a:cubicBezTo>
                    <a:cubicBezTo>
                      <a:pt x="7509" y="6299"/>
                      <a:pt x="7121" y="6127"/>
                      <a:pt x="6754" y="6127"/>
                    </a:cubicBezTo>
                    <a:cubicBezTo>
                      <a:pt x="6584" y="6127"/>
                      <a:pt x="6418" y="6164"/>
                      <a:pt x="6263" y="6239"/>
                    </a:cubicBezTo>
                    <a:cubicBezTo>
                      <a:pt x="5894" y="6394"/>
                      <a:pt x="5668" y="6775"/>
                      <a:pt x="5692" y="7168"/>
                    </a:cubicBezTo>
                    <a:cubicBezTo>
                      <a:pt x="5728" y="7418"/>
                      <a:pt x="5811" y="7656"/>
                      <a:pt x="5906" y="7882"/>
                    </a:cubicBezTo>
                    <a:cubicBezTo>
                      <a:pt x="6061" y="8275"/>
                      <a:pt x="6228" y="8668"/>
                      <a:pt x="6097" y="8954"/>
                    </a:cubicBezTo>
                    <a:cubicBezTo>
                      <a:pt x="6001" y="9121"/>
                      <a:pt x="5847" y="9240"/>
                      <a:pt x="5656" y="9287"/>
                    </a:cubicBezTo>
                    <a:cubicBezTo>
                      <a:pt x="5499" y="9352"/>
                      <a:pt x="5333" y="9384"/>
                      <a:pt x="5167" y="9384"/>
                    </a:cubicBezTo>
                    <a:cubicBezTo>
                      <a:pt x="4842" y="9384"/>
                      <a:pt x="4519" y="9262"/>
                      <a:pt x="4275" y="9025"/>
                    </a:cubicBezTo>
                    <a:cubicBezTo>
                      <a:pt x="4061" y="8811"/>
                      <a:pt x="3954" y="8537"/>
                      <a:pt x="4025" y="8347"/>
                    </a:cubicBezTo>
                    <a:lnTo>
                      <a:pt x="4132" y="8013"/>
                    </a:lnTo>
                    <a:lnTo>
                      <a:pt x="3846" y="8216"/>
                    </a:lnTo>
                    <a:cubicBezTo>
                      <a:pt x="3214" y="8572"/>
                      <a:pt x="2502" y="8755"/>
                      <a:pt x="1785" y="8755"/>
                    </a:cubicBezTo>
                    <a:cubicBezTo>
                      <a:pt x="1543" y="8755"/>
                      <a:pt x="1301" y="8734"/>
                      <a:pt x="1060" y="8692"/>
                    </a:cubicBezTo>
                    <a:cubicBezTo>
                      <a:pt x="882" y="7728"/>
                      <a:pt x="1060" y="6739"/>
                      <a:pt x="1537" y="5882"/>
                    </a:cubicBezTo>
                    <a:lnTo>
                      <a:pt x="1727" y="5596"/>
                    </a:lnTo>
                    <a:lnTo>
                      <a:pt x="1406" y="5716"/>
                    </a:lnTo>
                    <a:cubicBezTo>
                      <a:pt x="1368" y="5727"/>
                      <a:pt x="1328" y="5733"/>
                      <a:pt x="1285" y="5733"/>
                    </a:cubicBezTo>
                    <a:cubicBezTo>
                      <a:pt x="1110" y="5733"/>
                      <a:pt x="897" y="5636"/>
                      <a:pt x="715" y="5454"/>
                    </a:cubicBezTo>
                    <a:cubicBezTo>
                      <a:pt x="370" y="5085"/>
                      <a:pt x="263" y="4549"/>
                      <a:pt x="453" y="4072"/>
                    </a:cubicBezTo>
                    <a:cubicBezTo>
                      <a:pt x="501" y="3894"/>
                      <a:pt x="620" y="3727"/>
                      <a:pt x="786" y="3644"/>
                    </a:cubicBezTo>
                    <a:cubicBezTo>
                      <a:pt x="859" y="3610"/>
                      <a:pt x="940" y="3596"/>
                      <a:pt x="1026" y="3596"/>
                    </a:cubicBezTo>
                    <a:cubicBezTo>
                      <a:pt x="1277" y="3596"/>
                      <a:pt x="1574" y="3716"/>
                      <a:pt x="1858" y="3822"/>
                    </a:cubicBezTo>
                    <a:cubicBezTo>
                      <a:pt x="2084" y="3930"/>
                      <a:pt x="2322" y="4001"/>
                      <a:pt x="2572" y="4037"/>
                    </a:cubicBezTo>
                    <a:cubicBezTo>
                      <a:pt x="2592" y="4038"/>
                      <a:pt x="2611" y="4038"/>
                      <a:pt x="2631" y="4038"/>
                    </a:cubicBezTo>
                    <a:cubicBezTo>
                      <a:pt x="3012" y="4038"/>
                      <a:pt x="3354" y="3817"/>
                      <a:pt x="3513" y="3465"/>
                    </a:cubicBezTo>
                    <a:cubicBezTo>
                      <a:pt x="3751" y="2989"/>
                      <a:pt x="3596" y="2382"/>
                      <a:pt x="3120" y="1870"/>
                    </a:cubicBezTo>
                    <a:cubicBezTo>
                      <a:pt x="2751" y="1477"/>
                      <a:pt x="2120" y="1179"/>
                      <a:pt x="1227" y="965"/>
                    </a:cubicBezTo>
                    <a:cubicBezTo>
                      <a:pt x="1275" y="727"/>
                      <a:pt x="1310" y="501"/>
                      <a:pt x="1334" y="262"/>
                    </a:cubicBezTo>
                    <a:close/>
                    <a:moveTo>
                      <a:pt x="1096" y="1"/>
                    </a:moveTo>
                    <a:lnTo>
                      <a:pt x="1096" y="120"/>
                    </a:lnTo>
                    <a:cubicBezTo>
                      <a:pt x="1084" y="429"/>
                      <a:pt x="1036" y="727"/>
                      <a:pt x="965" y="1013"/>
                    </a:cubicBezTo>
                    <a:lnTo>
                      <a:pt x="941" y="1132"/>
                    </a:lnTo>
                    <a:lnTo>
                      <a:pt x="1048" y="1155"/>
                    </a:lnTo>
                    <a:cubicBezTo>
                      <a:pt x="1953" y="1358"/>
                      <a:pt x="2584" y="1656"/>
                      <a:pt x="2941" y="2025"/>
                    </a:cubicBezTo>
                    <a:cubicBezTo>
                      <a:pt x="3537" y="2668"/>
                      <a:pt x="3382" y="3180"/>
                      <a:pt x="3299" y="3370"/>
                    </a:cubicBezTo>
                    <a:cubicBezTo>
                      <a:pt x="3172" y="3635"/>
                      <a:pt x="2911" y="3811"/>
                      <a:pt x="2613" y="3811"/>
                    </a:cubicBezTo>
                    <a:cubicBezTo>
                      <a:pt x="2604" y="3811"/>
                      <a:pt x="2594" y="3811"/>
                      <a:pt x="2584" y="3811"/>
                    </a:cubicBezTo>
                    <a:cubicBezTo>
                      <a:pt x="2358" y="3775"/>
                      <a:pt x="2144" y="3703"/>
                      <a:pt x="1929" y="3608"/>
                    </a:cubicBezTo>
                    <a:cubicBezTo>
                      <a:pt x="1622" y="3489"/>
                      <a:pt x="1308" y="3363"/>
                      <a:pt x="1019" y="3363"/>
                    </a:cubicBezTo>
                    <a:cubicBezTo>
                      <a:pt x="906" y="3363"/>
                      <a:pt x="796" y="3382"/>
                      <a:pt x="691" y="3430"/>
                    </a:cubicBezTo>
                    <a:cubicBezTo>
                      <a:pt x="465" y="3549"/>
                      <a:pt x="298" y="3751"/>
                      <a:pt x="227" y="4001"/>
                    </a:cubicBezTo>
                    <a:cubicBezTo>
                      <a:pt x="1" y="4549"/>
                      <a:pt x="120" y="5192"/>
                      <a:pt x="536" y="5632"/>
                    </a:cubicBezTo>
                    <a:cubicBezTo>
                      <a:pt x="715" y="5811"/>
                      <a:pt x="953" y="5942"/>
                      <a:pt x="1215" y="5966"/>
                    </a:cubicBezTo>
                    <a:cubicBezTo>
                      <a:pt x="775" y="6847"/>
                      <a:pt x="644" y="7847"/>
                      <a:pt x="822" y="8811"/>
                    </a:cubicBezTo>
                    <a:lnTo>
                      <a:pt x="846" y="8859"/>
                    </a:lnTo>
                    <a:lnTo>
                      <a:pt x="894" y="8906"/>
                    </a:lnTo>
                    <a:lnTo>
                      <a:pt x="929" y="8906"/>
                    </a:lnTo>
                    <a:cubicBezTo>
                      <a:pt x="1208" y="8958"/>
                      <a:pt x="1488" y="8984"/>
                      <a:pt x="1767" y="8984"/>
                    </a:cubicBezTo>
                    <a:cubicBezTo>
                      <a:pt x="2455" y="8984"/>
                      <a:pt x="3136" y="8827"/>
                      <a:pt x="3763" y="8514"/>
                    </a:cubicBezTo>
                    <a:cubicBezTo>
                      <a:pt x="3799" y="8775"/>
                      <a:pt x="3918" y="9014"/>
                      <a:pt x="4108" y="9192"/>
                    </a:cubicBezTo>
                    <a:cubicBezTo>
                      <a:pt x="4372" y="9456"/>
                      <a:pt x="4736" y="9610"/>
                      <a:pt x="5114" y="9610"/>
                    </a:cubicBezTo>
                    <a:cubicBezTo>
                      <a:pt x="5128" y="9610"/>
                      <a:pt x="5142" y="9609"/>
                      <a:pt x="5156" y="9609"/>
                    </a:cubicBezTo>
                    <a:cubicBezTo>
                      <a:pt x="5347" y="9609"/>
                      <a:pt x="5537" y="9573"/>
                      <a:pt x="5728" y="9514"/>
                    </a:cubicBezTo>
                    <a:cubicBezTo>
                      <a:pt x="5966" y="9442"/>
                      <a:pt x="6180" y="9276"/>
                      <a:pt x="6299" y="9049"/>
                    </a:cubicBezTo>
                    <a:cubicBezTo>
                      <a:pt x="6466" y="8680"/>
                      <a:pt x="6287" y="8240"/>
                      <a:pt x="6109" y="7811"/>
                    </a:cubicBezTo>
                    <a:cubicBezTo>
                      <a:pt x="6025" y="7597"/>
                      <a:pt x="5954" y="7382"/>
                      <a:pt x="5918" y="7156"/>
                    </a:cubicBezTo>
                    <a:cubicBezTo>
                      <a:pt x="5906" y="6847"/>
                      <a:pt x="6085" y="6573"/>
                      <a:pt x="6359" y="6454"/>
                    </a:cubicBezTo>
                    <a:cubicBezTo>
                      <a:pt x="6439" y="6413"/>
                      <a:pt x="6578" y="6362"/>
                      <a:pt x="6760" y="6362"/>
                    </a:cubicBezTo>
                    <a:cubicBezTo>
                      <a:pt x="7007" y="6362"/>
                      <a:pt x="7334" y="6456"/>
                      <a:pt x="7704" y="6799"/>
                    </a:cubicBezTo>
                    <a:cubicBezTo>
                      <a:pt x="8037" y="7109"/>
                      <a:pt x="8311" y="7668"/>
                      <a:pt x="8514" y="8442"/>
                    </a:cubicBezTo>
                    <a:lnTo>
                      <a:pt x="8537" y="8549"/>
                    </a:lnTo>
                    <a:lnTo>
                      <a:pt x="8645" y="8525"/>
                    </a:lnTo>
                    <a:cubicBezTo>
                      <a:pt x="8954" y="8454"/>
                      <a:pt x="9264" y="8418"/>
                      <a:pt x="9573" y="8418"/>
                    </a:cubicBezTo>
                    <a:lnTo>
                      <a:pt x="9704" y="8418"/>
                    </a:lnTo>
                    <a:lnTo>
                      <a:pt x="9692" y="8287"/>
                    </a:lnTo>
                    <a:cubicBezTo>
                      <a:pt x="9478" y="6656"/>
                      <a:pt x="8871" y="5537"/>
                      <a:pt x="7918" y="4965"/>
                    </a:cubicBezTo>
                    <a:cubicBezTo>
                      <a:pt x="7384" y="4644"/>
                      <a:pt x="6810" y="4541"/>
                      <a:pt x="6297" y="4541"/>
                    </a:cubicBezTo>
                    <a:cubicBezTo>
                      <a:pt x="5747" y="4541"/>
                      <a:pt x="5267" y="4659"/>
                      <a:pt x="4977" y="4751"/>
                    </a:cubicBezTo>
                    <a:cubicBezTo>
                      <a:pt x="5156" y="4192"/>
                      <a:pt x="5430" y="2906"/>
                      <a:pt x="4739" y="1786"/>
                    </a:cubicBezTo>
                    <a:cubicBezTo>
                      <a:pt x="4144" y="798"/>
                      <a:pt x="2953" y="203"/>
                      <a:pt x="1215" y="12"/>
                    </a:cubicBezTo>
                    <a:lnTo>
                      <a:pt x="10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74" name="Google Shape;7674;p27"/>
          <p:cNvGrpSpPr/>
          <p:nvPr/>
        </p:nvGrpSpPr>
        <p:grpSpPr>
          <a:xfrm>
            <a:off x="5027398" y="4110752"/>
            <a:ext cx="1032594" cy="1032755"/>
            <a:chOff x="7078373" y="3075765"/>
            <a:chExt cx="1032594" cy="1032755"/>
          </a:xfrm>
        </p:grpSpPr>
        <p:sp>
          <p:nvSpPr>
            <p:cNvPr id="7675" name="Google Shape;7675;p27"/>
            <p:cNvSpPr/>
            <p:nvPr/>
          </p:nvSpPr>
          <p:spPr>
            <a:xfrm flipH="1">
              <a:off x="7078373" y="3075765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76" name="Google Shape;7676;p27"/>
            <p:cNvGrpSpPr/>
            <p:nvPr/>
          </p:nvGrpSpPr>
          <p:grpSpPr>
            <a:xfrm flipH="1">
              <a:off x="7097298" y="3098776"/>
              <a:ext cx="995527" cy="986474"/>
              <a:chOff x="7113848" y="3109112"/>
              <a:chExt cx="989786" cy="980590"/>
            </a:xfrm>
          </p:grpSpPr>
          <p:sp>
            <p:nvSpPr>
              <p:cNvPr id="7677" name="Google Shape;7677;p27"/>
              <p:cNvSpPr/>
              <p:nvPr/>
            </p:nvSpPr>
            <p:spPr>
              <a:xfrm>
                <a:off x="7643357" y="3142003"/>
                <a:ext cx="18217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2794" extrusionOk="0">
                    <a:moveTo>
                      <a:pt x="3406" y="1"/>
                    </a:moveTo>
                    <a:cubicBezTo>
                      <a:pt x="1120" y="1"/>
                      <a:pt x="1" y="2465"/>
                      <a:pt x="1" y="2465"/>
                    </a:cubicBezTo>
                    <a:cubicBezTo>
                      <a:pt x="1" y="2465"/>
                      <a:pt x="1505" y="869"/>
                      <a:pt x="3110" y="869"/>
                    </a:cubicBezTo>
                    <a:cubicBezTo>
                      <a:pt x="3133" y="869"/>
                      <a:pt x="3157" y="869"/>
                      <a:pt x="3180" y="870"/>
                    </a:cubicBezTo>
                    <a:cubicBezTo>
                      <a:pt x="3561" y="882"/>
                      <a:pt x="3751" y="1025"/>
                      <a:pt x="3847" y="1180"/>
                    </a:cubicBezTo>
                    <a:cubicBezTo>
                      <a:pt x="3406" y="1442"/>
                      <a:pt x="3287" y="2025"/>
                      <a:pt x="3597" y="2442"/>
                    </a:cubicBezTo>
                    <a:cubicBezTo>
                      <a:pt x="3765" y="2671"/>
                      <a:pt x="4030" y="2794"/>
                      <a:pt x="4297" y="2794"/>
                    </a:cubicBezTo>
                    <a:cubicBezTo>
                      <a:pt x="4500" y="2794"/>
                      <a:pt x="4706" y="2722"/>
                      <a:pt x="4871" y="2573"/>
                    </a:cubicBezTo>
                    <a:cubicBezTo>
                      <a:pt x="5466" y="2120"/>
                      <a:pt x="5704" y="1"/>
                      <a:pt x="3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8" name="Google Shape;7678;p27"/>
              <p:cNvSpPr/>
              <p:nvPr/>
            </p:nvSpPr>
            <p:spPr>
              <a:xfrm>
                <a:off x="7392812" y="3142003"/>
                <a:ext cx="181760" cy="8906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789" extrusionOk="0">
                    <a:moveTo>
                      <a:pt x="2287" y="1"/>
                    </a:moveTo>
                    <a:cubicBezTo>
                      <a:pt x="1" y="1"/>
                      <a:pt x="227" y="2120"/>
                      <a:pt x="822" y="2573"/>
                    </a:cubicBezTo>
                    <a:cubicBezTo>
                      <a:pt x="988" y="2718"/>
                      <a:pt x="1193" y="2789"/>
                      <a:pt x="1396" y="2789"/>
                    </a:cubicBezTo>
                    <a:cubicBezTo>
                      <a:pt x="1660" y="2789"/>
                      <a:pt x="1922" y="2670"/>
                      <a:pt x="2096" y="2442"/>
                    </a:cubicBezTo>
                    <a:cubicBezTo>
                      <a:pt x="2394" y="2025"/>
                      <a:pt x="2275" y="1442"/>
                      <a:pt x="1846" y="1180"/>
                    </a:cubicBezTo>
                    <a:cubicBezTo>
                      <a:pt x="1941" y="1025"/>
                      <a:pt x="2132" y="882"/>
                      <a:pt x="2513" y="870"/>
                    </a:cubicBezTo>
                    <a:cubicBezTo>
                      <a:pt x="2536" y="869"/>
                      <a:pt x="2560" y="869"/>
                      <a:pt x="2583" y="869"/>
                    </a:cubicBezTo>
                    <a:cubicBezTo>
                      <a:pt x="4188" y="869"/>
                      <a:pt x="5692" y="2465"/>
                      <a:pt x="5692" y="2465"/>
                    </a:cubicBezTo>
                    <a:cubicBezTo>
                      <a:pt x="5692" y="2465"/>
                      <a:pt x="4573" y="1"/>
                      <a:pt x="2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9" name="Google Shape;7679;p27"/>
              <p:cNvSpPr/>
              <p:nvPr/>
            </p:nvSpPr>
            <p:spPr>
              <a:xfrm>
                <a:off x="7498893" y="3126037"/>
                <a:ext cx="220941" cy="204208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6395" extrusionOk="0">
                    <a:moveTo>
                      <a:pt x="3453" y="1"/>
                    </a:moveTo>
                    <a:cubicBezTo>
                      <a:pt x="3358" y="13"/>
                      <a:pt x="2108" y="227"/>
                      <a:pt x="2394" y="2323"/>
                    </a:cubicBezTo>
                    <a:cubicBezTo>
                      <a:pt x="2394" y="2323"/>
                      <a:pt x="2203" y="1227"/>
                      <a:pt x="1656" y="1072"/>
                    </a:cubicBezTo>
                    <a:lnTo>
                      <a:pt x="1656" y="1072"/>
                    </a:lnTo>
                    <a:cubicBezTo>
                      <a:pt x="1656" y="1072"/>
                      <a:pt x="989" y="1906"/>
                      <a:pt x="1727" y="2954"/>
                    </a:cubicBezTo>
                    <a:cubicBezTo>
                      <a:pt x="1514" y="2762"/>
                      <a:pt x="1227" y="2571"/>
                      <a:pt x="913" y="2571"/>
                    </a:cubicBezTo>
                    <a:cubicBezTo>
                      <a:pt x="719" y="2571"/>
                      <a:pt x="515" y="2644"/>
                      <a:pt x="310" y="2835"/>
                    </a:cubicBezTo>
                    <a:cubicBezTo>
                      <a:pt x="310" y="2835"/>
                      <a:pt x="1" y="3216"/>
                      <a:pt x="310" y="3537"/>
                    </a:cubicBezTo>
                    <a:cubicBezTo>
                      <a:pt x="394" y="3621"/>
                      <a:pt x="487" y="3648"/>
                      <a:pt x="586" y="3648"/>
                    </a:cubicBezTo>
                    <a:cubicBezTo>
                      <a:pt x="772" y="3648"/>
                      <a:pt x="980" y="3552"/>
                      <a:pt x="1186" y="3552"/>
                    </a:cubicBezTo>
                    <a:cubicBezTo>
                      <a:pt x="1292" y="3552"/>
                      <a:pt x="1398" y="3578"/>
                      <a:pt x="1501" y="3656"/>
                    </a:cubicBezTo>
                    <a:cubicBezTo>
                      <a:pt x="1918" y="3978"/>
                      <a:pt x="2691" y="4716"/>
                      <a:pt x="2549" y="6394"/>
                    </a:cubicBezTo>
                    <a:lnTo>
                      <a:pt x="4358" y="6394"/>
                    </a:lnTo>
                    <a:cubicBezTo>
                      <a:pt x="4215" y="4716"/>
                      <a:pt x="5001" y="3978"/>
                      <a:pt x="5406" y="3656"/>
                    </a:cubicBezTo>
                    <a:cubicBezTo>
                      <a:pt x="5510" y="3576"/>
                      <a:pt x="5618" y="3550"/>
                      <a:pt x="5727" y="3550"/>
                    </a:cubicBezTo>
                    <a:cubicBezTo>
                      <a:pt x="5932" y="3550"/>
                      <a:pt x="6138" y="3643"/>
                      <a:pt x="6323" y="3643"/>
                    </a:cubicBezTo>
                    <a:cubicBezTo>
                      <a:pt x="6422" y="3643"/>
                      <a:pt x="6514" y="3617"/>
                      <a:pt x="6597" y="3537"/>
                    </a:cubicBezTo>
                    <a:cubicBezTo>
                      <a:pt x="6918" y="3216"/>
                      <a:pt x="6585" y="2835"/>
                      <a:pt x="6585" y="2835"/>
                    </a:cubicBezTo>
                    <a:cubicBezTo>
                      <a:pt x="6380" y="2644"/>
                      <a:pt x="6176" y="2571"/>
                      <a:pt x="5982" y="2571"/>
                    </a:cubicBezTo>
                    <a:cubicBezTo>
                      <a:pt x="5668" y="2571"/>
                      <a:pt x="5381" y="2762"/>
                      <a:pt x="5168" y="2954"/>
                    </a:cubicBezTo>
                    <a:cubicBezTo>
                      <a:pt x="5918" y="1918"/>
                      <a:pt x="5239" y="1072"/>
                      <a:pt x="5239" y="1072"/>
                    </a:cubicBezTo>
                    <a:lnTo>
                      <a:pt x="5239" y="1072"/>
                    </a:lnTo>
                    <a:cubicBezTo>
                      <a:pt x="4692" y="1227"/>
                      <a:pt x="4501" y="2323"/>
                      <a:pt x="4501" y="2323"/>
                    </a:cubicBezTo>
                    <a:cubicBezTo>
                      <a:pt x="4787" y="227"/>
                      <a:pt x="3537" y="13"/>
                      <a:pt x="34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0" name="Google Shape;7680;p27"/>
              <p:cNvSpPr/>
              <p:nvPr/>
            </p:nvSpPr>
            <p:spPr>
              <a:xfrm>
                <a:off x="7544525" y="3350747"/>
                <a:ext cx="128912" cy="241442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7561" extrusionOk="0">
                    <a:moveTo>
                      <a:pt x="2024" y="0"/>
                    </a:moveTo>
                    <a:cubicBezTo>
                      <a:pt x="2024" y="0"/>
                      <a:pt x="477" y="548"/>
                      <a:pt x="1453" y="2834"/>
                    </a:cubicBezTo>
                    <a:cubicBezTo>
                      <a:pt x="1453" y="2834"/>
                      <a:pt x="1012" y="2108"/>
                      <a:pt x="417" y="2013"/>
                    </a:cubicBezTo>
                    <a:lnTo>
                      <a:pt x="417" y="2013"/>
                    </a:lnTo>
                    <a:cubicBezTo>
                      <a:pt x="417" y="2013"/>
                      <a:pt x="0" y="5120"/>
                      <a:pt x="2013" y="7561"/>
                    </a:cubicBezTo>
                    <a:cubicBezTo>
                      <a:pt x="4037" y="5120"/>
                      <a:pt x="3620" y="2013"/>
                      <a:pt x="3620" y="2013"/>
                    </a:cubicBezTo>
                    <a:lnTo>
                      <a:pt x="3620" y="2013"/>
                    </a:lnTo>
                    <a:cubicBezTo>
                      <a:pt x="3025" y="2108"/>
                      <a:pt x="2584" y="2834"/>
                      <a:pt x="2584" y="2834"/>
                    </a:cubicBezTo>
                    <a:cubicBezTo>
                      <a:pt x="3560" y="548"/>
                      <a:pt x="2024" y="0"/>
                      <a:pt x="20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1" name="Google Shape;7681;p27"/>
              <p:cNvSpPr/>
              <p:nvPr/>
            </p:nvSpPr>
            <p:spPr>
              <a:xfrm>
                <a:off x="7473411" y="3256706"/>
                <a:ext cx="135777" cy="343849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10768" extrusionOk="0">
                    <a:moveTo>
                      <a:pt x="1404" y="0"/>
                    </a:moveTo>
                    <a:cubicBezTo>
                      <a:pt x="1150" y="0"/>
                      <a:pt x="907" y="59"/>
                      <a:pt x="703" y="171"/>
                    </a:cubicBezTo>
                    <a:cubicBezTo>
                      <a:pt x="156" y="421"/>
                      <a:pt x="1" y="1124"/>
                      <a:pt x="382" y="1588"/>
                    </a:cubicBezTo>
                    <a:cubicBezTo>
                      <a:pt x="563" y="1822"/>
                      <a:pt x="830" y="1938"/>
                      <a:pt x="1097" y="1938"/>
                    </a:cubicBezTo>
                    <a:cubicBezTo>
                      <a:pt x="1375" y="1938"/>
                      <a:pt x="1653" y="1813"/>
                      <a:pt x="1834" y="1564"/>
                    </a:cubicBezTo>
                    <a:cubicBezTo>
                      <a:pt x="1882" y="1588"/>
                      <a:pt x="1930" y="1636"/>
                      <a:pt x="1965" y="1671"/>
                    </a:cubicBezTo>
                    <a:cubicBezTo>
                      <a:pt x="2323" y="2124"/>
                      <a:pt x="2370" y="4029"/>
                      <a:pt x="620" y="4684"/>
                    </a:cubicBezTo>
                    <a:cubicBezTo>
                      <a:pt x="620" y="4684"/>
                      <a:pt x="263" y="8434"/>
                      <a:pt x="4240" y="10768"/>
                    </a:cubicBezTo>
                    <a:cubicBezTo>
                      <a:pt x="4251" y="10768"/>
                      <a:pt x="1870" y="8803"/>
                      <a:pt x="1763" y="5112"/>
                    </a:cubicBezTo>
                    <a:cubicBezTo>
                      <a:pt x="1763" y="5112"/>
                      <a:pt x="3323" y="4279"/>
                      <a:pt x="3227" y="2124"/>
                    </a:cubicBezTo>
                    <a:cubicBezTo>
                      <a:pt x="3164" y="630"/>
                      <a:pt x="2229" y="0"/>
                      <a:pt x="14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2" name="Google Shape;7682;p27"/>
              <p:cNvSpPr/>
              <p:nvPr/>
            </p:nvSpPr>
            <p:spPr>
              <a:xfrm>
                <a:off x="7609157" y="3256706"/>
                <a:ext cx="135394" cy="343849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10768" extrusionOk="0">
                    <a:moveTo>
                      <a:pt x="2836" y="0"/>
                    </a:moveTo>
                    <a:cubicBezTo>
                      <a:pt x="2011" y="0"/>
                      <a:pt x="1076" y="630"/>
                      <a:pt x="1012" y="2124"/>
                    </a:cubicBezTo>
                    <a:cubicBezTo>
                      <a:pt x="917" y="4279"/>
                      <a:pt x="2489" y="5112"/>
                      <a:pt x="2489" y="5112"/>
                    </a:cubicBezTo>
                    <a:cubicBezTo>
                      <a:pt x="2370" y="8803"/>
                      <a:pt x="0" y="10768"/>
                      <a:pt x="0" y="10768"/>
                    </a:cubicBezTo>
                    <a:cubicBezTo>
                      <a:pt x="3977" y="8434"/>
                      <a:pt x="3620" y="4684"/>
                      <a:pt x="3620" y="4684"/>
                    </a:cubicBezTo>
                    <a:cubicBezTo>
                      <a:pt x="1870" y="4029"/>
                      <a:pt x="1917" y="2124"/>
                      <a:pt x="2275" y="1671"/>
                    </a:cubicBezTo>
                    <a:cubicBezTo>
                      <a:pt x="2310" y="1636"/>
                      <a:pt x="2358" y="1600"/>
                      <a:pt x="2405" y="1564"/>
                    </a:cubicBezTo>
                    <a:cubicBezTo>
                      <a:pt x="2587" y="1813"/>
                      <a:pt x="2865" y="1938"/>
                      <a:pt x="3142" y="1938"/>
                    </a:cubicBezTo>
                    <a:cubicBezTo>
                      <a:pt x="3410" y="1938"/>
                      <a:pt x="3677" y="1822"/>
                      <a:pt x="3858" y="1588"/>
                    </a:cubicBezTo>
                    <a:cubicBezTo>
                      <a:pt x="4239" y="1124"/>
                      <a:pt x="4084" y="421"/>
                      <a:pt x="3537" y="171"/>
                    </a:cubicBezTo>
                    <a:cubicBezTo>
                      <a:pt x="3332" y="59"/>
                      <a:pt x="3090" y="0"/>
                      <a:pt x="28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3" name="Google Shape;7683;p27"/>
              <p:cNvSpPr/>
              <p:nvPr/>
            </p:nvSpPr>
            <p:spPr>
              <a:xfrm>
                <a:off x="7404212" y="3394080"/>
                <a:ext cx="83855" cy="83695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2621" extrusionOk="0">
                    <a:moveTo>
                      <a:pt x="2227" y="1"/>
                    </a:moveTo>
                    <a:cubicBezTo>
                      <a:pt x="1275" y="179"/>
                      <a:pt x="1513" y="989"/>
                      <a:pt x="1513" y="989"/>
                    </a:cubicBezTo>
                    <a:cubicBezTo>
                      <a:pt x="1278" y="439"/>
                      <a:pt x="936" y="323"/>
                      <a:pt x="687" y="323"/>
                    </a:cubicBezTo>
                    <a:cubicBezTo>
                      <a:pt x="532" y="323"/>
                      <a:pt x="414" y="368"/>
                      <a:pt x="382" y="382"/>
                    </a:cubicBezTo>
                    <a:cubicBezTo>
                      <a:pt x="346" y="465"/>
                      <a:pt x="96" y="1132"/>
                      <a:pt x="989" y="1513"/>
                    </a:cubicBezTo>
                    <a:cubicBezTo>
                      <a:pt x="989" y="1513"/>
                      <a:pt x="899" y="1486"/>
                      <a:pt x="773" y="1486"/>
                    </a:cubicBezTo>
                    <a:cubicBezTo>
                      <a:pt x="520" y="1486"/>
                      <a:pt x="120" y="1592"/>
                      <a:pt x="1" y="2227"/>
                    </a:cubicBezTo>
                    <a:cubicBezTo>
                      <a:pt x="1" y="2227"/>
                      <a:pt x="284" y="2132"/>
                      <a:pt x="751" y="2132"/>
                    </a:cubicBezTo>
                    <a:cubicBezTo>
                      <a:pt x="1218" y="2132"/>
                      <a:pt x="1870" y="2227"/>
                      <a:pt x="2608" y="2608"/>
                    </a:cubicBezTo>
                    <a:cubicBezTo>
                      <a:pt x="2608" y="2608"/>
                      <a:pt x="2615" y="2611"/>
                      <a:pt x="2620" y="2615"/>
                    </a:cubicBezTo>
                    <a:lnTo>
                      <a:pt x="2620" y="2615"/>
                    </a:lnTo>
                    <a:cubicBezTo>
                      <a:pt x="2617" y="2605"/>
                      <a:pt x="2608" y="2596"/>
                      <a:pt x="2608" y="2596"/>
                    </a:cubicBezTo>
                    <a:cubicBezTo>
                      <a:pt x="1835" y="1132"/>
                      <a:pt x="2227" y="1"/>
                      <a:pt x="2227" y="1"/>
                    </a:cubicBezTo>
                    <a:close/>
                    <a:moveTo>
                      <a:pt x="2620" y="2615"/>
                    </a:moveTo>
                    <a:cubicBezTo>
                      <a:pt x="2620" y="2616"/>
                      <a:pt x="2620" y="2618"/>
                      <a:pt x="2620" y="2620"/>
                    </a:cubicBezTo>
                    <a:cubicBezTo>
                      <a:pt x="2626" y="2620"/>
                      <a:pt x="2624" y="2617"/>
                      <a:pt x="2620" y="26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4" name="Google Shape;7684;p27"/>
              <p:cNvSpPr/>
              <p:nvPr/>
            </p:nvSpPr>
            <p:spPr>
              <a:xfrm>
                <a:off x="7401945" y="3719156"/>
                <a:ext cx="83663" cy="8366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620" extrusionOk="0">
                    <a:moveTo>
                      <a:pt x="2620" y="1"/>
                    </a:moveTo>
                    <a:lnTo>
                      <a:pt x="2596" y="12"/>
                    </a:lnTo>
                    <a:cubicBezTo>
                      <a:pt x="1869" y="396"/>
                      <a:pt x="1225" y="493"/>
                      <a:pt x="760" y="493"/>
                    </a:cubicBezTo>
                    <a:cubicBezTo>
                      <a:pt x="288" y="493"/>
                      <a:pt x="1" y="393"/>
                      <a:pt x="1" y="393"/>
                    </a:cubicBezTo>
                    <a:lnTo>
                      <a:pt x="1" y="393"/>
                    </a:lnTo>
                    <a:cubicBezTo>
                      <a:pt x="118" y="1029"/>
                      <a:pt x="509" y="1137"/>
                      <a:pt x="763" y="1137"/>
                    </a:cubicBezTo>
                    <a:cubicBezTo>
                      <a:pt x="894" y="1137"/>
                      <a:pt x="989" y="1108"/>
                      <a:pt x="989" y="1108"/>
                    </a:cubicBezTo>
                    <a:lnTo>
                      <a:pt x="989" y="1108"/>
                    </a:lnTo>
                    <a:cubicBezTo>
                      <a:pt x="96" y="1489"/>
                      <a:pt x="346" y="2167"/>
                      <a:pt x="382" y="2251"/>
                    </a:cubicBezTo>
                    <a:cubicBezTo>
                      <a:pt x="413" y="2264"/>
                      <a:pt x="526" y="2306"/>
                      <a:pt x="676" y="2306"/>
                    </a:cubicBezTo>
                    <a:cubicBezTo>
                      <a:pt x="925" y="2306"/>
                      <a:pt x="1274" y="2190"/>
                      <a:pt x="1513" y="1632"/>
                    </a:cubicBezTo>
                    <a:lnTo>
                      <a:pt x="1513" y="1632"/>
                    </a:lnTo>
                    <a:cubicBezTo>
                      <a:pt x="1513" y="1632"/>
                      <a:pt x="1263" y="2441"/>
                      <a:pt x="2227" y="2620"/>
                    </a:cubicBezTo>
                    <a:cubicBezTo>
                      <a:pt x="2227" y="2620"/>
                      <a:pt x="1834" y="1489"/>
                      <a:pt x="2608" y="24"/>
                    </a:cubicBezTo>
                    <a:cubicBezTo>
                      <a:pt x="2608" y="24"/>
                      <a:pt x="2620" y="1"/>
                      <a:pt x="26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5" name="Google Shape;7685;p27"/>
              <p:cNvSpPr/>
              <p:nvPr/>
            </p:nvSpPr>
            <p:spPr>
              <a:xfrm>
                <a:off x="7727020" y="3721806"/>
                <a:ext cx="83663" cy="8369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621" extrusionOk="0">
                    <a:moveTo>
                      <a:pt x="0" y="1"/>
                    </a:moveTo>
                    <a:cubicBezTo>
                      <a:pt x="0" y="13"/>
                      <a:pt x="12" y="25"/>
                      <a:pt x="12" y="25"/>
                    </a:cubicBezTo>
                    <a:cubicBezTo>
                      <a:pt x="786" y="1477"/>
                      <a:pt x="405" y="2620"/>
                      <a:pt x="405" y="2620"/>
                    </a:cubicBezTo>
                    <a:cubicBezTo>
                      <a:pt x="1357" y="2442"/>
                      <a:pt x="1108" y="1632"/>
                      <a:pt x="1108" y="1632"/>
                    </a:cubicBezTo>
                    <a:lnTo>
                      <a:pt x="1108" y="1632"/>
                    </a:lnTo>
                    <a:cubicBezTo>
                      <a:pt x="1342" y="2182"/>
                      <a:pt x="1690" y="2298"/>
                      <a:pt x="1941" y="2298"/>
                    </a:cubicBezTo>
                    <a:cubicBezTo>
                      <a:pt x="2099" y="2298"/>
                      <a:pt x="2219" y="2253"/>
                      <a:pt x="2251" y="2239"/>
                    </a:cubicBezTo>
                    <a:cubicBezTo>
                      <a:pt x="2286" y="2156"/>
                      <a:pt x="2524" y="1489"/>
                      <a:pt x="1643" y="1108"/>
                    </a:cubicBezTo>
                    <a:lnTo>
                      <a:pt x="1643" y="1108"/>
                    </a:lnTo>
                    <a:cubicBezTo>
                      <a:pt x="1643" y="1108"/>
                      <a:pt x="1736" y="1137"/>
                      <a:pt x="1866" y="1137"/>
                    </a:cubicBezTo>
                    <a:cubicBezTo>
                      <a:pt x="2116" y="1137"/>
                      <a:pt x="2502" y="1029"/>
                      <a:pt x="2620" y="394"/>
                    </a:cubicBezTo>
                    <a:lnTo>
                      <a:pt x="2620" y="394"/>
                    </a:lnTo>
                    <a:cubicBezTo>
                      <a:pt x="2620" y="394"/>
                      <a:pt x="2333" y="494"/>
                      <a:pt x="1860" y="494"/>
                    </a:cubicBezTo>
                    <a:cubicBezTo>
                      <a:pt x="1395" y="494"/>
                      <a:pt x="751" y="397"/>
                      <a:pt x="24" y="13"/>
                    </a:cubicBezTo>
                    <a:cubicBezTo>
                      <a:pt x="24" y="1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6" name="Google Shape;7686;p27"/>
              <p:cNvSpPr/>
              <p:nvPr/>
            </p:nvSpPr>
            <p:spPr>
              <a:xfrm>
                <a:off x="7729288" y="3396379"/>
                <a:ext cx="83695" cy="84046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632" extrusionOk="0">
                    <a:moveTo>
                      <a:pt x="394" y="0"/>
                    </a:moveTo>
                    <a:lnTo>
                      <a:pt x="394" y="0"/>
                    </a:lnTo>
                    <a:cubicBezTo>
                      <a:pt x="394" y="0"/>
                      <a:pt x="787" y="1131"/>
                      <a:pt x="13" y="2608"/>
                    </a:cubicBezTo>
                    <a:cubicBezTo>
                      <a:pt x="13" y="2608"/>
                      <a:pt x="1" y="2631"/>
                      <a:pt x="13" y="2631"/>
                    </a:cubicBezTo>
                    <a:cubicBezTo>
                      <a:pt x="13" y="2620"/>
                      <a:pt x="25" y="2620"/>
                      <a:pt x="25" y="2620"/>
                    </a:cubicBezTo>
                    <a:cubicBezTo>
                      <a:pt x="763" y="2230"/>
                      <a:pt x="1416" y="2133"/>
                      <a:pt x="1882" y="2133"/>
                    </a:cubicBezTo>
                    <a:cubicBezTo>
                      <a:pt x="2342" y="2133"/>
                      <a:pt x="2620" y="2227"/>
                      <a:pt x="2620" y="2227"/>
                    </a:cubicBezTo>
                    <a:cubicBezTo>
                      <a:pt x="2503" y="1602"/>
                      <a:pt x="2115" y="1495"/>
                      <a:pt x="1861" y="1495"/>
                    </a:cubicBezTo>
                    <a:cubicBezTo>
                      <a:pt x="1728" y="1495"/>
                      <a:pt x="1632" y="1524"/>
                      <a:pt x="1632" y="1524"/>
                    </a:cubicBezTo>
                    <a:cubicBezTo>
                      <a:pt x="2525" y="1143"/>
                      <a:pt x="2287" y="464"/>
                      <a:pt x="2251" y="381"/>
                    </a:cubicBezTo>
                    <a:cubicBezTo>
                      <a:pt x="2214" y="367"/>
                      <a:pt x="2093" y="322"/>
                      <a:pt x="1937" y="322"/>
                    </a:cubicBezTo>
                    <a:cubicBezTo>
                      <a:pt x="1686" y="322"/>
                      <a:pt x="1343" y="439"/>
                      <a:pt x="1108" y="988"/>
                    </a:cubicBezTo>
                    <a:cubicBezTo>
                      <a:pt x="1108" y="988"/>
                      <a:pt x="1358" y="179"/>
                      <a:pt x="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7" name="Google Shape;7687;p27"/>
              <p:cNvSpPr/>
              <p:nvPr/>
            </p:nvSpPr>
            <p:spPr>
              <a:xfrm>
                <a:off x="7173818" y="3176874"/>
                <a:ext cx="239941" cy="226880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7105" extrusionOk="0">
                    <a:moveTo>
                      <a:pt x="6167" y="0"/>
                    </a:moveTo>
                    <a:cubicBezTo>
                      <a:pt x="5708" y="0"/>
                      <a:pt x="5061" y="163"/>
                      <a:pt x="4573" y="933"/>
                    </a:cubicBezTo>
                    <a:cubicBezTo>
                      <a:pt x="4394" y="695"/>
                      <a:pt x="4347" y="397"/>
                      <a:pt x="4442" y="111"/>
                    </a:cubicBezTo>
                    <a:lnTo>
                      <a:pt x="4442" y="111"/>
                    </a:lnTo>
                    <a:cubicBezTo>
                      <a:pt x="3799" y="183"/>
                      <a:pt x="3251" y="611"/>
                      <a:pt x="3049" y="1231"/>
                    </a:cubicBezTo>
                    <a:cubicBezTo>
                      <a:pt x="3049" y="1231"/>
                      <a:pt x="2485" y="568"/>
                      <a:pt x="1339" y="568"/>
                    </a:cubicBezTo>
                    <a:cubicBezTo>
                      <a:pt x="1228" y="568"/>
                      <a:pt x="1111" y="574"/>
                      <a:pt x="989" y="588"/>
                    </a:cubicBezTo>
                    <a:cubicBezTo>
                      <a:pt x="834" y="1969"/>
                      <a:pt x="1632" y="2647"/>
                      <a:pt x="1632" y="2647"/>
                    </a:cubicBezTo>
                    <a:cubicBezTo>
                      <a:pt x="1013" y="2850"/>
                      <a:pt x="584" y="3398"/>
                      <a:pt x="513" y="4040"/>
                    </a:cubicBezTo>
                    <a:cubicBezTo>
                      <a:pt x="609" y="4008"/>
                      <a:pt x="707" y="3992"/>
                      <a:pt x="804" y="3992"/>
                    </a:cubicBezTo>
                    <a:cubicBezTo>
                      <a:pt x="993" y="3992"/>
                      <a:pt x="1177" y="4053"/>
                      <a:pt x="1334" y="4171"/>
                    </a:cubicBezTo>
                    <a:cubicBezTo>
                      <a:pt x="1" y="5005"/>
                      <a:pt x="501" y="6326"/>
                      <a:pt x="501" y="6326"/>
                    </a:cubicBezTo>
                    <a:cubicBezTo>
                      <a:pt x="501" y="6326"/>
                      <a:pt x="598" y="5707"/>
                      <a:pt x="1096" y="5707"/>
                    </a:cubicBezTo>
                    <a:cubicBezTo>
                      <a:pt x="1151" y="5707"/>
                      <a:pt x="1210" y="5715"/>
                      <a:pt x="1275" y="5731"/>
                    </a:cubicBezTo>
                    <a:cubicBezTo>
                      <a:pt x="1741" y="5848"/>
                      <a:pt x="2412" y="5865"/>
                      <a:pt x="2773" y="5865"/>
                    </a:cubicBezTo>
                    <a:cubicBezTo>
                      <a:pt x="2927" y="5865"/>
                      <a:pt x="3025" y="5862"/>
                      <a:pt x="3025" y="5862"/>
                    </a:cubicBezTo>
                    <a:lnTo>
                      <a:pt x="3025" y="5862"/>
                    </a:lnTo>
                    <a:cubicBezTo>
                      <a:pt x="2834" y="6803"/>
                      <a:pt x="3882" y="6922"/>
                      <a:pt x="3882" y="6922"/>
                    </a:cubicBezTo>
                    <a:cubicBezTo>
                      <a:pt x="3882" y="6922"/>
                      <a:pt x="3608" y="6565"/>
                      <a:pt x="4466" y="6243"/>
                    </a:cubicBezTo>
                    <a:cubicBezTo>
                      <a:pt x="4604" y="6193"/>
                      <a:pt x="4741" y="6171"/>
                      <a:pt x="4874" y="6171"/>
                    </a:cubicBezTo>
                    <a:cubicBezTo>
                      <a:pt x="5566" y="6171"/>
                      <a:pt x="6176" y="6754"/>
                      <a:pt x="6585" y="6993"/>
                    </a:cubicBezTo>
                    <a:cubicBezTo>
                      <a:pt x="6656" y="7041"/>
                      <a:pt x="6752" y="7077"/>
                      <a:pt x="6835" y="7100"/>
                    </a:cubicBezTo>
                    <a:lnTo>
                      <a:pt x="6871" y="7100"/>
                    </a:lnTo>
                    <a:cubicBezTo>
                      <a:pt x="6894" y="7103"/>
                      <a:pt x="6918" y="7105"/>
                      <a:pt x="6942" y="7105"/>
                    </a:cubicBezTo>
                    <a:cubicBezTo>
                      <a:pt x="7013" y="7105"/>
                      <a:pt x="7082" y="7091"/>
                      <a:pt x="7145" y="7065"/>
                    </a:cubicBezTo>
                    <a:cubicBezTo>
                      <a:pt x="7216" y="7029"/>
                      <a:pt x="7287" y="6981"/>
                      <a:pt x="7335" y="6934"/>
                    </a:cubicBezTo>
                    <a:cubicBezTo>
                      <a:pt x="7395" y="6874"/>
                      <a:pt x="7442" y="6815"/>
                      <a:pt x="7466" y="6743"/>
                    </a:cubicBezTo>
                    <a:cubicBezTo>
                      <a:pt x="7502" y="6648"/>
                      <a:pt x="7514" y="6565"/>
                      <a:pt x="7502" y="6469"/>
                    </a:cubicBezTo>
                    <a:lnTo>
                      <a:pt x="7502" y="6434"/>
                    </a:lnTo>
                    <a:cubicBezTo>
                      <a:pt x="7490" y="6338"/>
                      <a:pt x="7454" y="6255"/>
                      <a:pt x="7406" y="6172"/>
                    </a:cubicBezTo>
                    <a:cubicBezTo>
                      <a:pt x="7121" y="5695"/>
                      <a:pt x="6335" y="4922"/>
                      <a:pt x="6656" y="4052"/>
                    </a:cubicBezTo>
                    <a:cubicBezTo>
                      <a:pt x="6852" y="3529"/>
                      <a:pt x="7062" y="3427"/>
                      <a:pt x="7195" y="3427"/>
                    </a:cubicBezTo>
                    <a:cubicBezTo>
                      <a:pt x="7281" y="3427"/>
                      <a:pt x="7335" y="3469"/>
                      <a:pt x="7335" y="3469"/>
                    </a:cubicBezTo>
                    <a:cubicBezTo>
                      <a:pt x="7335" y="3469"/>
                      <a:pt x="7224" y="2591"/>
                      <a:pt x="6482" y="2591"/>
                    </a:cubicBezTo>
                    <a:cubicBezTo>
                      <a:pt x="6418" y="2591"/>
                      <a:pt x="6349" y="2598"/>
                      <a:pt x="6275" y="2612"/>
                    </a:cubicBezTo>
                    <a:cubicBezTo>
                      <a:pt x="6275" y="2612"/>
                      <a:pt x="6311" y="1528"/>
                      <a:pt x="6144" y="873"/>
                    </a:cubicBezTo>
                    <a:cubicBezTo>
                      <a:pt x="5978" y="207"/>
                      <a:pt x="6740" y="88"/>
                      <a:pt x="6740" y="88"/>
                    </a:cubicBezTo>
                    <a:cubicBezTo>
                      <a:pt x="6740" y="88"/>
                      <a:pt x="6504" y="0"/>
                      <a:pt x="6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8" name="Google Shape;7688;p27"/>
              <p:cNvSpPr/>
              <p:nvPr/>
            </p:nvSpPr>
            <p:spPr>
              <a:xfrm>
                <a:off x="7171934" y="3793910"/>
                <a:ext cx="239941" cy="227040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7110" extrusionOk="0">
                    <a:moveTo>
                      <a:pt x="6936" y="1"/>
                    </a:moveTo>
                    <a:cubicBezTo>
                      <a:pt x="6914" y="1"/>
                      <a:pt x="6893" y="2"/>
                      <a:pt x="6870" y="5"/>
                    </a:cubicBezTo>
                    <a:lnTo>
                      <a:pt x="6834" y="5"/>
                    </a:lnTo>
                    <a:cubicBezTo>
                      <a:pt x="6739" y="29"/>
                      <a:pt x="6656" y="65"/>
                      <a:pt x="6572" y="112"/>
                    </a:cubicBezTo>
                    <a:cubicBezTo>
                      <a:pt x="6175" y="351"/>
                      <a:pt x="5561" y="938"/>
                      <a:pt x="4870" y="938"/>
                    </a:cubicBezTo>
                    <a:cubicBezTo>
                      <a:pt x="4734" y="938"/>
                      <a:pt x="4595" y="915"/>
                      <a:pt x="4453" y="862"/>
                    </a:cubicBezTo>
                    <a:cubicBezTo>
                      <a:pt x="3596" y="541"/>
                      <a:pt x="3870" y="184"/>
                      <a:pt x="3870" y="184"/>
                    </a:cubicBezTo>
                    <a:lnTo>
                      <a:pt x="3870" y="184"/>
                    </a:lnTo>
                    <a:cubicBezTo>
                      <a:pt x="3870" y="184"/>
                      <a:pt x="2834" y="303"/>
                      <a:pt x="3013" y="1243"/>
                    </a:cubicBezTo>
                    <a:cubicBezTo>
                      <a:pt x="3013" y="1243"/>
                      <a:pt x="2915" y="1240"/>
                      <a:pt x="2761" y="1240"/>
                    </a:cubicBezTo>
                    <a:cubicBezTo>
                      <a:pt x="2401" y="1240"/>
                      <a:pt x="1733" y="1258"/>
                      <a:pt x="1274" y="1374"/>
                    </a:cubicBezTo>
                    <a:cubicBezTo>
                      <a:pt x="1208" y="1391"/>
                      <a:pt x="1148" y="1398"/>
                      <a:pt x="1093" y="1398"/>
                    </a:cubicBezTo>
                    <a:cubicBezTo>
                      <a:pt x="585" y="1398"/>
                      <a:pt x="488" y="779"/>
                      <a:pt x="488" y="779"/>
                    </a:cubicBezTo>
                    <a:lnTo>
                      <a:pt x="488" y="779"/>
                    </a:lnTo>
                    <a:cubicBezTo>
                      <a:pt x="488" y="779"/>
                      <a:pt x="0" y="2101"/>
                      <a:pt x="1334" y="2934"/>
                    </a:cubicBezTo>
                    <a:cubicBezTo>
                      <a:pt x="1171" y="3056"/>
                      <a:pt x="981" y="3117"/>
                      <a:pt x="786" y="3117"/>
                    </a:cubicBezTo>
                    <a:cubicBezTo>
                      <a:pt x="695" y="3117"/>
                      <a:pt x="603" y="3103"/>
                      <a:pt x="512" y="3077"/>
                    </a:cubicBezTo>
                    <a:lnTo>
                      <a:pt x="512" y="3077"/>
                    </a:lnTo>
                    <a:cubicBezTo>
                      <a:pt x="584" y="3720"/>
                      <a:pt x="1012" y="4267"/>
                      <a:pt x="1631" y="4470"/>
                    </a:cubicBezTo>
                    <a:cubicBezTo>
                      <a:pt x="1631" y="4470"/>
                      <a:pt x="834" y="5137"/>
                      <a:pt x="988" y="6530"/>
                    </a:cubicBezTo>
                    <a:cubicBezTo>
                      <a:pt x="1109" y="6543"/>
                      <a:pt x="1224" y="6549"/>
                      <a:pt x="1334" y="6549"/>
                    </a:cubicBezTo>
                    <a:cubicBezTo>
                      <a:pt x="2483" y="6549"/>
                      <a:pt x="3048" y="5875"/>
                      <a:pt x="3048" y="5875"/>
                    </a:cubicBezTo>
                    <a:cubicBezTo>
                      <a:pt x="3251" y="6494"/>
                      <a:pt x="3798" y="6934"/>
                      <a:pt x="4441" y="6994"/>
                    </a:cubicBezTo>
                    <a:cubicBezTo>
                      <a:pt x="4346" y="6720"/>
                      <a:pt x="4406" y="6411"/>
                      <a:pt x="4572" y="6184"/>
                    </a:cubicBezTo>
                    <a:cubicBezTo>
                      <a:pt x="5055" y="6946"/>
                      <a:pt x="5690" y="7110"/>
                      <a:pt x="6145" y="7110"/>
                    </a:cubicBezTo>
                    <a:cubicBezTo>
                      <a:pt x="6487" y="7110"/>
                      <a:pt x="6727" y="7018"/>
                      <a:pt x="6727" y="7018"/>
                    </a:cubicBezTo>
                    <a:cubicBezTo>
                      <a:pt x="6727" y="7018"/>
                      <a:pt x="5965" y="6899"/>
                      <a:pt x="6132" y="6232"/>
                    </a:cubicBezTo>
                    <a:cubicBezTo>
                      <a:pt x="6299" y="5577"/>
                      <a:pt x="6263" y="4494"/>
                      <a:pt x="6263" y="4494"/>
                    </a:cubicBezTo>
                    <a:lnTo>
                      <a:pt x="6263" y="4494"/>
                    </a:lnTo>
                    <a:cubicBezTo>
                      <a:pt x="6341" y="4510"/>
                      <a:pt x="6414" y="4517"/>
                      <a:pt x="6481" y="4517"/>
                    </a:cubicBezTo>
                    <a:cubicBezTo>
                      <a:pt x="7222" y="4517"/>
                      <a:pt x="7323" y="3637"/>
                      <a:pt x="7323" y="3636"/>
                    </a:cubicBezTo>
                    <a:lnTo>
                      <a:pt x="7323" y="3636"/>
                    </a:lnTo>
                    <a:cubicBezTo>
                      <a:pt x="7323" y="3636"/>
                      <a:pt x="7268" y="3678"/>
                      <a:pt x="7183" y="3678"/>
                    </a:cubicBezTo>
                    <a:cubicBezTo>
                      <a:pt x="7050" y="3678"/>
                      <a:pt x="6840" y="3576"/>
                      <a:pt x="6644" y="3053"/>
                    </a:cubicBezTo>
                    <a:cubicBezTo>
                      <a:pt x="6334" y="2184"/>
                      <a:pt x="7108" y="1410"/>
                      <a:pt x="7394" y="934"/>
                    </a:cubicBezTo>
                    <a:cubicBezTo>
                      <a:pt x="7442" y="850"/>
                      <a:pt x="7477" y="767"/>
                      <a:pt x="7501" y="672"/>
                    </a:cubicBezTo>
                    <a:lnTo>
                      <a:pt x="7501" y="636"/>
                    </a:lnTo>
                    <a:cubicBezTo>
                      <a:pt x="7513" y="553"/>
                      <a:pt x="7501" y="458"/>
                      <a:pt x="7454" y="362"/>
                    </a:cubicBezTo>
                    <a:cubicBezTo>
                      <a:pt x="7430" y="291"/>
                      <a:pt x="7382" y="231"/>
                      <a:pt x="7334" y="172"/>
                    </a:cubicBezTo>
                    <a:cubicBezTo>
                      <a:pt x="7275" y="124"/>
                      <a:pt x="7215" y="77"/>
                      <a:pt x="7144" y="53"/>
                    </a:cubicBezTo>
                    <a:cubicBezTo>
                      <a:pt x="7071" y="16"/>
                      <a:pt x="7005" y="1"/>
                      <a:pt x="6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9" name="Google Shape;7689;p27"/>
              <p:cNvSpPr/>
              <p:nvPr/>
            </p:nvSpPr>
            <p:spPr>
              <a:xfrm>
                <a:off x="7801519" y="3796209"/>
                <a:ext cx="240324" cy="226657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7098" extrusionOk="0">
                    <a:moveTo>
                      <a:pt x="573" y="0"/>
                    </a:moveTo>
                    <a:cubicBezTo>
                      <a:pt x="502" y="0"/>
                      <a:pt x="433" y="13"/>
                      <a:pt x="370" y="40"/>
                    </a:cubicBezTo>
                    <a:cubicBezTo>
                      <a:pt x="227" y="100"/>
                      <a:pt x="108" y="219"/>
                      <a:pt x="49" y="362"/>
                    </a:cubicBezTo>
                    <a:cubicBezTo>
                      <a:pt x="13" y="445"/>
                      <a:pt x="1" y="540"/>
                      <a:pt x="13" y="636"/>
                    </a:cubicBezTo>
                    <a:cubicBezTo>
                      <a:pt x="13" y="647"/>
                      <a:pt x="13" y="659"/>
                      <a:pt x="13" y="671"/>
                    </a:cubicBezTo>
                    <a:cubicBezTo>
                      <a:pt x="37" y="767"/>
                      <a:pt x="72" y="850"/>
                      <a:pt x="120" y="933"/>
                    </a:cubicBezTo>
                    <a:cubicBezTo>
                      <a:pt x="406" y="1409"/>
                      <a:pt x="1180" y="2183"/>
                      <a:pt x="858" y="3052"/>
                    </a:cubicBezTo>
                    <a:cubicBezTo>
                      <a:pt x="669" y="3576"/>
                      <a:pt x="463" y="3678"/>
                      <a:pt x="330" y="3678"/>
                    </a:cubicBezTo>
                    <a:cubicBezTo>
                      <a:pt x="246" y="3678"/>
                      <a:pt x="192" y="3636"/>
                      <a:pt x="191" y="3636"/>
                    </a:cubicBezTo>
                    <a:lnTo>
                      <a:pt x="191" y="3636"/>
                    </a:lnTo>
                    <a:cubicBezTo>
                      <a:pt x="191" y="3636"/>
                      <a:pt x="292" y="4514"/>
                      <a:pt x="1042" y="4514"/>
                    </a:cubicBezTo>
                    <a:cubicBezTo>
                      <a:pt x="1107" y="4514"/>
                      <a:pt x="1176" y="4507"/>
                      <a:pt x="1251" y="4493"/>
                    </a:cubicBezTo>
                    <a:lnTo>
                      <a:pt x="1251" y="4493"/>
                    </a:lnTo>
                    <a:cubicBezTo>
                      <a:pt x="1251" y="4493"/>
                      <a:pt x="1215" y="5577"/>
                      <a:pt x="1382" y="6231"/>
                    </a:cubicBezTo>
                    <a:cubicBezTo>
                      <a:pt x="1549" y="6898"/>
                      <a:pt x="787" y="7005"/>
                      <a:pt x="787" y="7005"/>
                    </a:cubicBezTo>
                    <a:cubicBezTo>
                      <a:pt x="787" y="7005"/>
                      <a:pt x="1030" y="7097"/>
                      <a:pt x="1373" y="7097"/>
                    </a:cubicBezTo>
                    <a:cubicBezTo>
                      <a:pt x="1830" y="7097"/>
                      <a:pt x="2466" y="6934"/>
                      <a:pt x="2942" y="6172"/>
                    </a:cubicBezTo>
                    <a:cubicBezTo>
                      <a:pt x="3120" y="6398"/>
                      <a:pt x="3168" y="6708"/>
                      <a:pt x="3073" y="6982"/>
                    </a:cubicBezTo>
                    <a:cubicBezTo>
                      <a:pt x="3728" y="6922"/>
                      <a:pt x="4275" y="6481"/>
                      <a:pt x="4478" y="5862"/>
                    </a:cubicBezTo>
                    <a:cubicBezTo>
                      <a:pt x="4478" y="5862"/>
                      <a:pt x="5033" y="6537"/>
                      <a:pt x="6189" y="6537"/>
                    </a:cubicBezTo>
                    <a:cubicBezTo>
                      <a:pt x="6300" y="6537"/>
                      <a:pt x="6416" y="6531"/>
                      <a:pt x="6538" y="6517"/>
                    </a:cubicBezTo>
                    <a:cubicBezTo>
                      <a:pt x="6680" y="5124"/>
                      <a:pt x="5883" y="4457"/>
                      <a:pt x="5883" y="4457"/>
                    </a:cubicBezTo>
                    <a:cubicBezTo>
                      <a:pt x="6502" y="4255"/>
                      <a:pt x="6942" y="3707"/>
                      <a:pt x="7002" y="3064"/>
                    </a:cubicBezTo>
                    <a:lnTo>
                      <a:pt x="7002" y="3064"/>
                    </a:lnTo>
                    <a:cubicBezTo>
                      <a:pt x="6915" y="3091"/>
                      <a:pt x="6824" y="3104"/>
                      <a:pt x="6733" y="3104"/>
                    </a:cubicBezTo>
                    <a:cubicBezTo>
                      <a:pt x="6538" y="3104"/>
                      <a:pt x="6343" y="3043"/>
                      <a:pt x="6180" y="2922"/>
                    </a:cubicBezTo>
                    <a:cubicBezTo>
                      <a:pt x="7526" y="2088"/>
                      <a:pt x="7014" y="779"/>
                      <a:pt x="7014" y="778"/>
                    </a:cubicBezTo>
                    <a:lnTo>
                      <a:pt x="7014" y="778"/>
                    </a:lnTo>
                    <a:cubicBezTo>
                      <a:pt x="7014" y="779"/>
                      <a:pt x="6927" y="1398"/>
                      <a:pt x="6421" y="1398"/>
                    </a:cubicBezTo>
                    <a:cubicBezTo>
                      <a:pt x="6366" y="1398"/>
                      <a:pt x="6306" y="1390"/>
                      <a:pt x="6240" y="1374"/>
                    </a:cubicBezTo>
                    <a:cubicBezTo>
                      <a:pt x="5813" y="1257"/>
                      <a:pt x="5203" y="1237"/>
                      <a:pt x="4831" y="1237"/>
                    </a:cubicBezTo>
                    <a:cubicBezTo>
                      <a:pt x="4633" y="1237"/>
                      <a:pt x="4502" y="1243"/>
                      <a:pt x="4502" y="1243"/>
                    </a:cubicBezTo>
                    <a:cubicBezTo>
                      <a:pt x="4680" y="302"/>
                      <a:pt x="3644" y="183"/>
                      <a:pt x="3644" y="183"/>
                    </a:cubicBezTo>
                    <a:lnTo>
                      <a:pt x="3644" y="183"/>
                    </a:lnTo>
                    <a:cubicBezTo>
                      <a:pt x="3644" y="183"/>
                      <a:pt x="3918" y="528"/>
                      <a:pt x="3061" y="850"/>
                    </a:cubicBezTo>
                    <a:cubicBezTo>
                      <a:pt x="2916" y="903"/>
                      <a:pt x="2773" y="927"/>
                      <a:pt x="2635" y="927"/>
                    </a:cubicBezTo>
                    <a:cubicBezTo>
                      <a:pt x="1942" y="927"/>
                      <a:pt x="1338" y="350"/>
                      <a:pt x="942" y="112"/>
                    </a:cubicBezTo>
                    <a:cubicBezTo>
                      <a:pt x="858" y="64"/>
                      <a:pt x="775" y="28"/>
                      <a:pt x="680" y="5"/>
                    </a:cubicBezTo>
                    <a:lnTo>
                      <a:pt x="644" y="5"/>
                    </a:lnTo>
                    <a:cubicBezTo>
                      <a:pt x="620" y="2"/>
                      <a:pt x="596" y="0"/>
                      <a:pt x="5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0" name="Google Shape;7690;p27"/>
              <p:cNvSpPr/>
              <p:nvPr/>
            </p:nvSpPr>
            <p:spPr>
              <a:xfrm>
                <a:off x="7803819" y="3179013"/>
                <a:ext cx="240324" cy="226817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7103" extrusionOk="0">
                    <a:moveTo>
                      <a:pt x="1372" y="0"/>
                    </a:moveTo>
                    <a:cubicBezTo>
                      <a:pt x="1029" y="0"/>
                      <a:pt x="786" y="92"/>
                      <a:pt x="786" y="92"/>
                    </a:cubicBezTo>
                    <a:cubicBezTo>
                      <a:pt x="786" y="92"/>
                      <a:pt x="1548" y="211"/>
                      <a:pt x="1382" y="866"/>
                    </a:cubicBezTo>
                    <a:cubicBezTo>
                      <a:pt x="1203" y="1533"/>
                      <a:pt x="1251" y="2616"/>
                      <a:pt x="1251" y="2616"/>
                    </a:cubicBezTo>
                    <a:cubicBezTo>
                      <a:pt x="1172" y="2600"/>
                      <a:pt x="1100" y="2593"/>
                      <a:pt x="1032" y="2593"/>
                    </a:cubicBezTo>
                    <a:cubicBezTo>
                      <a:pt x="291" y="2593"/>
                      <a:pt x="191" y="3473"/>
                      <a:pt x="191" y="3473"/>
                    </a:cubicBezTo>
                    <a:cubicBezTo>
                      <a:pt x="191" y="3473"/>
                      <a:pt x="245" y="3432"/>
                      <a:pt x="330" y="3432"/>
                    </a:cubicBezTo>
                    <a:cubicBezTo>
                      <a:pt x="464" y="3432"/>
                      <a:pt x="673" y="3534"/>
                      <a:pt x="870" y="4057"/>
                    </a:cubicBezTo>
                    <a:cubicBezTo>
                      <a:pt x="1179" y="4914"/>
                      <a:pt x="405" y="5700"/>
                      <a:pt x="119" y="6176"/>
                    </a:cubicBezTo>
                    <a:cubicBezTo>
                      <a:pt x="72" y="6259"/>
                      <a:pt x="36" y="6343"/>
                      <a:pt x="12" y="6438"/>
                    </a:cubicBezTo>
                    <a:lnTo>
                      <a:pt x="12" y="6474"/>
                    </a:lnTo>
                    <a:cubicBezTo>
                      <a:pt x="0" y="6557"/>
                      <a:pt x="12" y="6652"/>
                      <a:pt x="48" y="6736"/>
                    </a:cubicBezTo>
                    <a:cubicBezTo>
                      <a:pt x="108" y="6890"/>
                      <a:pt x="227" y="6998"/>
                      <a:pt x="370" y="7057"/>
                    </a:cubicBezTo>
                    <a:cubicBezTo>
                      <a:pt x="430" y="7083"/>
                      <a:pt x="496" y="7102"/>
                      <a:pt x="564" y="7102"/>
                    </a:cubicBezTo>
                    <a:cubicBezTo>
                      <a:pt x="590" y="7102"/>
                      <a:pt x="617" y="7100"/>
                      <a:pt x="643" y="7093"/>
                    </a:cubicBezTo>
                    <a:lnTo>
                      <a:pt x="679" y="7093"/>
                    </a:lnTo>
                    <a:cubicBezTo>
                      <a:pt x="774" y="7081"/>
                      <a:pt x="858" y="7045"/>
                      <a:pt x="941" y="6998"/>
                    </a:cubicBezTo>
                    <a:cubicBezTo>
                      <a:pt x="1339" y="6759"/>
                      <a:pt x="1944" y="6172"/>
                      <a:pt x="2639" y="6172"/>
                    </a:cubicBezTo>
                    <a:cubicBezTo>
                      <a:pt x="2776" y="6172"/>
                      <a:pt x="2917" y="6195"/>
                      <a:pt x="3060" y="6248"/>
                    </a:cubicBezTo>
                    <a:cubicBezTo>
                      <a:pt x="3918" y="6569"/>
                      <a:pt x="3644" y="6926"/>
                      <a:pt x="3644" y="6926"/>
                    </a:cubicBezTo>
                    <a:cubicBezTo>
                      <a:pt x="3644" y="6926"/>
                      <a:pt x="4680" y="6807"/>
                      <a:pt x="4501" y="5867"/>
                    </a:cubicBezTo>
                    <a:lnTo>
                      <a:pt x="4501" y="5867"/>
                    </a:lnTo>
                    <a:cubicBezTo>
                      <a:pt x="4501" y="5867"/>
                      <a:pt x="4599" y="5870"/>
                      <a:pt x="4753" y="5870"/>
                    </a:cubicBezTo>
                    <a:cubicBezTo>
                      <a:pt x="5112" y="5870"/>
                      <a:pt x="5781" y="5852"/>
                      <a:pt x="6239" y="5736"/>
                    </a:cubicBezTo>
                    <a:cubicBezTo>
                      <a:pt x="6305" y="5719"/>
                      <a:pt x="6365" y="5712"/>
                      <a:pt x="6421" y="5712"/>
                    </a:cubicBezTo>
                    <a:cubicBezTo>
                      <a:pt x="6928" y="5712"/>
                      <a:pt x="7025" y="6331"/>
                      <a:pt x="7025" y="6331"/>
                    </a:cubicBezTo>
                    <a:cubicBezTo>
                      <a:pt x="7025" y="6331"/>
                      <a:pt x="7525" y="5009"/>
                      <a:pt x="6180" y="4176"/>
                    </a:cubicBezTo>
                    <a:cubicBezTo>
                      <a:pt x="6342" y="4054"/>
                      <a:pt x="6531" y="3988"/>
                      <a:pt x="6726" y="3988"/>
                    </a:cubicBezTo>
                    <a:cubicBezTo>
                      <a:pt x="6817" y="3988"/>
                      <a:pt x="6910" y="4003"/>
                      <a:pt x="7001" y="4033"/>
                    </a:cubicBezTo>
                    <a:cubicBezTo>
                      <a:pt x="6930" y="3390"/>
                      <a:pt x="6501" y="2842"/>
                      <a:pt x="5882" y="2640"/>
                    </a:cubicBezTo>
                    <a:cubicBezTo>
                      <a:pt x="5882" y="2640"/>
                      <a:pt x="6692" y="1961"/>
                      <a:pt x="6537" y="580"/>
                    </a:cubicBezTo>
                    <a:cubicBezTo>
                      <a:pt x="6415" y="567"/>
                      <a:pt x="6299" y="561"/>
                      <a:pt x="6189" y="561"/>
                    </a:cubicBezTo>
                    <a:cubicBezTo>
                      <a:pt x="5031" y="561"/>
                      <a:pt x="4465" y="1235"/>
                      <a:pt x="4465" y="1235"/>
                    </a:cubicBezTo>
                    <a:cubicBezTo>
                      <a:pt x="4263" y="616"/>
                      <a:pt x="3715" y="175"/>
                      <a:pt x="3072" y="104"/>
                    </a:cubicBezTo>
                    <a:lnTo>
                      <a:pt x="3072" y="104"/>
                    </a:lnTo>
                    <a:cubicBezTo>
                      <a:pt x="3167" y="390"/>
                      <a:pt x="3120" y="687"/>
                      <a:pt x="2941" y="925"/>
                    </a:cubicBezTo>
                    <a:cubicBezTo>
                      <a:pt x="2465" y="163"/>
                      <a:pt x="1829" y="0"/>
                      <a:pt x="13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1" name="Google Shape;7691;p27"/>
              <p:cNvSpPr/>
              <p:nvPr/>
            </p:nvSpPr>
            <p:spPr>
              <a:xfrm>
                <a:off x="7149868" y="3395358"/>
                <a:ext cx="92796" cy="168316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5271" extrusionOk="0">
                    <a:moveTo>
                      <a:pt x="1534" y="0"/>
                    </a:moveTo>
                    <a:cubicBezTo>
                      <a:pt x="809" y="0"/>
                      <a:pt x="1" y="454"/>
                      <a:pt x="1" y="1866"/>
                    </a:cubicBezTo>
                    <a:cubicBezTo>
                      <a:pt x="1" y="4152"/>
                      <a:pt x="2453" y="5271"/>
                      <a:pt x="2453" y="5271"/>
                    </a:cubicBezTo>
                    <a:cubicBezTo>
                      <a:pt x="2453" y="5271"/>
                      <a:pt x="822" y="3735"/>
                      <a:pt x="870" y="2104"/>
                    </a:cubicBezTo>
                    <a:cubicBezTo>
                      <a:pt x="882" y="1723"/>
                      <a:pt x="1025" y="1520"/>
                      <a:pt x="1179" y="1425"/>
                    </a:cubicBezTo>
                    <a:cubicBezTo>
                      <a:pt x="1344" y="1701"/>
                      <a:pt x="1634" y="1851"/>
                      <a:pt x="1931" y="1851"/>
                    </a:cubicBezTo>
                    <a:cubicBezTo>
                      <a:pt x="2107" y="1851"/>
                      <a:pt x="2286" y="1798"/>
                      <a:pt x="2441" y="1687"/>
                    </a:cubicBezTo>
                    <a:cubicBezTo>
                      <a:pt x="2846" y="1378"/>
                      <a:pt x="2906" y="782"/>
                      <a:pt x="2572" y="401"/>
                    </a:cubicBezTo>
                    <a:cubicBezTo>
                      <a:pt x="2399" y="174"/>
                      <a:pt x="1983" y="0"/>
                      <a:pt x="15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2" name="Google Shape;7692;p27"/>
              <p:cNvSpPr/>
              <p:nvPr/>
            </p:nvSpPr>
            <p:spPr>
              <a:xfrm>
                <a:off x="7149868" y="3632458"/>
                <a:ext cx="93179" cy="168572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5279" extrusionOk="0">
                    <a:moveTo>
                      <a:pt x="2453" y="1"/>
                    </a:moveTo>
                    <a:cubicBezTo>
                      <a:pt x="2453" y="1"/>
                      <a:pt x="1" y="1132"/>
                      <a:pt x="1" y="3418"/>
                    </a:cubicBezTo>
                    <a:cubicBezTo>
                      <a:pt x="1" y="4829"/>
                      <a:pt x="808" y="5278"/>
                      <a:pt x="1533" y="5278"/>
                    </a:cubicBezTo>
                    <a:cubicBezTo>
                      <a:pt x="1982" y="5278"/>
                      <a:pt x="2399" y="5106"/>
                      <a:pt x="2572" y="4882"/>
                    </a:cubicBezTo>
                    <a:cubicBezTo>
                      <a:pt x="2918" y="4490"/>
                      <a:pt x="2858" y="3906"/>
                      <a:pt x="2441" y="3597"/>
                    </a:cubicBezTo>
                    <a:cubicBezTo>
                      <a:pt x="2286" y="3481"/>
                      <a:pt x="2108" y="3427"/>
                      <a:pt x="1932" y="3427"/>
                    </a:cubicBezTo>
                    <a:cubicBezTo>
                      <a:pt x="1635" y="3427"/>
                      <a:pt x="1344" y="3582"/>
                      <a:pt x="1179" y="3859"/>
                    </a:cubicBezTo>
                    <a:cubicBezTo>
                      <a:pt x="1025" y="3763"/>
                      <a:pt x="882" y="3573"/>
                      <a:pt x="870" y="3192"/>
                    </a:cubicBezTo>
                    <a:cubicBezTo>
                      <a:pt x="822" y="1549"/>
                      <a:pt x="2453" y="1"/>
                      <a:pt x="24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3" name="Google Shape;7693;p27"/>
              <p:cNvSpPr/>
              <p:nvPr/>
            </p:nvSpPr>
            <p:spPr>
              <a:xfrm>
                <a:off x="7133519" y="3493423"/>
                <a:ext cx="204592" cy="209413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6558" extrusionOk="0">
                    <a:moveTo>
                      <a:pt x="3231" y="0"/>
                    </a:moveTo>
                    <a:cubicBezTo>
                      <a:pt x="3020" y="0"/>
                      <a:pt x="2846" y="152"/>
                      <a:pt x="2846" y="152"/>
                    </a:cubicBezTo>
                    <a:cubicBezTo>
                      <a:pt x="2346" y="676"/>
                      <a:pt x="2644" y="1224"/>
                      <a:pt x="2965" y="1557"/>
                    </a:cubicBezTo>
                    <a:cubicBezTo>
                      <a:pt x="2592" y="1294"/>
                      <a:pt x="2246" y="1209"/>
                      <a:pt x="1955" y="1209"/>
                    </a:cubicBezTo>
                    <a:cubicBezTo>
                      <a:pt x="1429" y="1209"/>
                      <a:pt x="1084" y="1486"/>
                      <a:pt x="1084" y="1486"/>
                    </a:cubicBezTo>
                    <a:cubicBezTo>
                      <a:pt x="1239" y="2033"/>
                      <a:pt x="2334" y="2224"/>
                      <a:pt x="2334" y="2224"/>
                    </a:cubicBezTo>
                    <a:cubicBezTo>
                      <a:pt x="2120" y="2195"/>
                      <a:pt x="1926" y="2181"/>
                      <a:pt x="1749" y="2181"/>
                    </a:cubicBezTo>
                    <a:cubicBezTo>
                      <a:pt x="197" y="2181"/>
                      <a:pt x="22" y="3198"/>
                      <a:pt x="1" y="3283"/>
                    </a:cubicBezTo>
                    <a:cubicBezTo>
                      <a:pt x="22" y="3369"/>
                      <a:pt x="197" y="4374"/>
                      <a:pt x="1745" y="4374"/>
                    </a:cubicBezTo>
                    <a:cubicBezTo>
                      <a:pt x="1922" y="4374"/>
                      <a:pt x="2118" y="4361"/>
                      <a:pt x="2334" y="4331"/>
                    </a:cubicBezTo>
                    <a:lnTo>
                      <a:pt x="2334" y="4331"/>
                    </a:lnTo>
                    <a:cubicBezTo>
                      <a:pt x="2334" y="4331"/>
                      <a:pt x="1239" y="4522"/>
                      <a:pt x="1084" y="5081"/>
                    </a:cubicBezTo>
                    <a:cubicBezTo>
                      <a:pt x="1084" y="5081"/>
                      <a:pt x="1426" y="5354"/>
                      <a:pt x="1946" y="5354"/>
                    </a:cubicBezTo>
                    <a:cubicBezTo>
                      <a:pt x="2239" y="5354"/>
                      <a:pt x="2588" y="5268"/>
                      <a:pt x="2965" y="4998"/>
                    </a:cubicBezTo>
                    <a:lnTo>
                      <a:pt x="2965" y="4998"/>
                    </a:lnTo>
                    <a:cubicBezTo>
                      <a:pt x="2644" y="5343"/>
                      <a:pt x="2346" y="5891"/>
                      <a:pt x="2846" y="6415"/>
                    </a:cubicBezTo>
                    <a:cubicBezTo>
                      <a:pt x="2846" y="6415"/>
                      <a:pt x="3016" y="6558"/>
                      <a:pt x="3224" y="6558"/>
                    </a:cubicBezTo>
                    <a:cubicBezTo>
                      <a:pt x="3328" y="6558"/>
                      <a:pt x="3442" y="6522"/>
                      <a:pt x="3549" y="6415"/>
                    </a:cubicBezTo>
                    <a:cubicBezTo>
                      <a:pt x="3858" y="6093"/>
                      <a:pt x="3346" y="5629"/>
                      <a:pt x="3668" y="5224"/>
                    </a:cubicBezTo>
                    <a:cubicBezTo>
                      <a:pt x="3961" y="4855"/>
                      <a:pt x="4601" y="4168"/>
                      <a:pt x="5986" y="4168"/>
                    </a:cubicBezTo>
                    <a:cubicBezTo>
                      <a:pt x="6119" y="4168"/>
                      <a:pt x="6259" y="4175"/>
                      <a:pt x="6406" y="4188"/>
                    </a:cubicBezTo>
                    <a:lnTo>
                      <a:pt x="6406" y="2367"/>
                    </a:lnTo>
                    <a:cubicBezTo>
                      <a:pt x="6259" y="2380"/>
                      <a:pt x="6119" y="2386"/>
                      <a:pt x="5986" y="2386"/>
                    </a:cubicBezTo>
                    <a:cubicBezTo>
                      <a:pt x="4601" y="2386"/>
                      <a:pt x="3961" y="1700"/>
                      <a:pt x="3668" y="1331"/>
                    </a:cubicBezTo>
                    <a:cubicBezTo>
                      <a:pt x="3358" y="914"/>
                      <a:pt x="3858" y="462"/>
                      <a:pt x="3549" y="140"/>
                    </a:cubicBezTo>
                    <a:cubicBezTo>
                      <a:pt x="3444" y="36"/>
                      <a:pt x="3333" y="0"/>
                      <a:pt x="32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4" name="Google Shape;7694;p27"/>
              <p:cNvSpPr/>
              <p:nvPr/>
            </p:nvSpPr>
            <p:spPr>
              <a:xfrm>
                <a:off x="7358612" y="3545857"/>
                <a:ext cx="241058" cy="104834"/>
              </a:xfrm>
              <a:custGeom>
                <a:avLst/>
                <a:gdLst/>
                <a:ahLst/>
                <a:cxnLst/>
                <a:rect l="l" t="t" r="r" b="b"/>
                <a:pathLst>
                  <a:path w="7549" h="3283" extrusionOk="0">
                    <a:moveTo>
                      <a:pt x="2688" y="1"/>
                    </a:moveTo>
                    <a:cubicBezTo>
                      <a:pt x="2267" y="1"/>
                      <a:pt x="2012" y="34"/>
                      <a:pt x="2012" y="34"/>
                    </a:cubicBezTo>
                    <a:cubicBezTo>
                      <a:pt x="2108" y="617"/>
                      <a:pt x="2834" y="1082"/>
                      <a:pt x="2834" y="1082"/>
                    </a:cubicBezTo>
                    <a:cubicBezTo>
                      <a:pt x="2283" y="846"/>
                      <a:pt x="1832" y="757"/>
                      <a:pt x="1467" y="757"/>
                    </a:cubicBezTo>
                    <a:cubicBezTo>
                      <a:pt x="316" y="757"/>
                      <a:pt x="0" y="1641"/>
                      <a:pt x="0" y="1641"/>
                    </a:cubicBezTo>
                    <a:cubicBezTo>
                      <a:pt x="0" y="1641"/>
                      <a:pt x="317" y="2531"/>
                      <a:pt x="1477" y="2531"/>
                    </a:cubicBezTo>
                    <a:cubicBezTo>
                      <a:pt x="1841" y="2531"/>
                      <a:pt x="2288" y="2443"/>
                      <a:pt x="2834" y="2213"/>
                    </a:cubicBezTo>
                    <a:lnTo>
                      <a:pt x="2834" y="2213"/>
                    </a:lnTo>
                    <a:cubicBezTo>
                      <a:pt x="2834" y="2213"/>
                      <a:pt x="2108" y="2653"/>
                      <a:pt x="2012" y="3249"/>
                    </a:cubicBezTo>
                    <a:cubicBezTo>
                      <a:pt x="2012" y="3249"/>
                      <a:pt x="2267" y="3282"/>
                      <a:pt x="2688" y="3282"/>
                    </a:cubicBezTo>
                    <a:cubicBezTo>
                      <a:pt x="3735" y="3282"/>
                      <a:pt x="5808" y="3076"/>
                      <a:pt x="7549" y="1641"/>
                    </a:cubicBezTo>
                    <a:cubicBezTo>
                      <a:pt x="5808" y="207"/>
                      <a:pt x="3735" y="1"/>
                      <a:pt x="26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5" name="Google Shape;7695;p27"/>
              <p:cNvSpPr/>
              <p:nvPr/>
            </p:nvSpPr>
            <p:spPr>
              <a:xfrm>
                <a:off x="7254799" y="3598258"/>
                <a:ext cx="353621" cy="130189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4077" extrusionOk="0">
                    <a:moveTo>
                      <a:pt x="11074" y="0"/>
                    </a:moveTo>
                    <a:cubicBezTo>
                      <a:pt x="11073" y="1"/>
                      <a:pt x="9097" y="2370"/>
                      <a:pt x="5418" y="2489"/>
                    </a:cubicBezTo>
                    <a:cubicBezTo>
                      <a:pt x="5418" y="2489"/>
                      <a:pt x="4616" y="1009"/>
                      <a:pt x="2594" y="1009"/>
                    </a:cubicBezTo>
                    <a:cubicBezTo>
                      <a:pt x="2540" y="1009"/>
                      <a:pt x="2485" y="1010"/>
                      <a:pt x="2430" y="1012"/>
                    </a:cubicBezTo>
                    <a:cubicBezTo>
                      <a:pt x="477" y="1096"/>
                      <a:pt x="1" y="2667"/>
                      <a:pt x="465" y="3537"/>
                    </a:cubicBezTo>
                    <a:cubicBezTo>
                      <a:pt x="631" y="3882"/>
                      <a:pt x="972" y="4076"/>
                      <a:pt x="1318" y="4076"/>
                    </a:cubicBezTo>
                    <a:cubicBezTo>
                      <a:pt x="1519" y="4076"/>
                      <a:pt x="1723" y="4010"/>
                      <a:pt x="1894" y="3870"/>
                    </a:cubicBezTo>
                    <a:cubicBezTo>
                      <a:pt x="2358" y="3489"/>
                      <a:pt x="2346" y="2775"/>
                      <a:pt x="1870" y="2405"/>
                    </a:cubicBezTo>
                    <a:cubicBezTo>
                      <a:pt x="1894" y="2358"/>
                      <a:pt x="1930" y="2322"/>
                      <a:pt x="1977" y="2286"/>
                    </a:cubicBezTo>
                    <a:cubicBezTo>
                      <a:pt x="2122" y="2165"/>
                      <a:pt x="2423" y="2079"/>
                      <a:pt x="2786" y="2079"/>
                    </a:cubicBezTo>
                    <a:cubicBezTo>
                      <a:pt x="3532" y="2079"/>
                      <a:pt x="4537" y="2443"/>
                      <a:pt x="4978" y="3620"/>
                    </a:cubicBezTo>
                    <a:cubicBezTo>
                      <a:pt x="4978" y="3620"/>
                      <a:pt x="5069" y="3629"/>
                      <a:pt x="5233" y="3629"/>
                    </a:cubicBezTo>
                    <a:cubicBezTo>
                      <a:pt x="6118" y="3629"/>
                      <a:pt x="9104" y="3366"/>
                      <a:pt x="110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6" name="Google Shape;7696;p27"/>
              <p:cNvSpPr/>
              <p:nvPr/>
            </p:nvSpPr>
            <p:spPr>
              <a:xfrm>
                <a:off x="7254799" y="3468100"/>
                <a:ext cx="353621" cy="130189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4077" extrusionOk="0">
                    <a:moveTo>
                      <a:pt x="1318" y="0"/>
                    </a:moveTo>
                    <a:cubicBezTo>
                      <a:pt x="972" y="0"/>
                      <a:pt x="631" y="194"/>
                      <a:pt x="465" y="540"/>
                    </a:cubicBezTo>
                    <a:cubicBezTo>
                      <a:pt x="1" y="1397"/>
                      <a:pt x="477" y="2981"/>
                      <a:pt x="2430" y="3052"/>
                    </a:cubicBezTo>
                    <a:cubicBezTo>
                      <a:pt x="2493" y="3055"/>
                      <a:pt x="2556" y="3057"/>
                      <a:pt x="2617" y="3057"/>
                    </a:cubicBezTo>
                    <a:cubicBezTo>
                      <a:pt x="4622" y="3057"/>
                      <a:pt x="5418" y="1588"/>
                      <a:pt x="5418" y="1588"/>
                    </a:cubicBezTo>
                    <a:cubicBezTo>
                      <a:pt x="9097" y="1695"/>
                      <a:pt x="11074" y="4076"/>
                      <a:pt x="11074" y="4076"/>
                    </a:cubicBezTo>
                    <a:cubicBezTo>
                      <a:pt x="9104" y="711"/>
                      <a:pt x="6118" y="448"/>
                      <a:pt x="5233" y="448"/>
                    </a:cubicBezTo>
                    <a:cubicBezTo>
                      <a:pt x="5069" y="448"/>
                      <a:pt x="4978" y="457"/>
                      <a:pt x="4978" y="457"/>
                    </a:cubicBezTo>
                    <a:cubicBezTo>
                      <a:pt x="4536" y="1630"/>
                      <a:pt x="3524" y="1990"/>
                      <a:pt x="2778" y="1990"/>
                    </a:cubicBezTo>
                    <a:cubicBezTo>
                      <a:pt x="2418" y="1990"/>
                      <a:pt x="2120" y="1906"/>
                      <a:pt x="1977" y="1790"/>
                    </a:cubicBezTo>
                    <a:cubicBezTo>
                      <a:pt x="1930" y="1755"/>
                      <a:pt x="1894" y="1719"/>
                      <a:pt x="1870" y="1671"/>
                    </a:cubicBezTo>
                    <a:cubicBezTo>
                      <a:pt x="2346" y="1302"/>
                      <a:pt x="2358" y="588"/>
                      <a:pt x="1894" y="207"/>
                    </a:cubicBezTo>
                    <a:cubicBezTo>
                      <a:pt x="1723" y="66"/>
                      <a:pt x="1519" y="0"/>
                      <a:pt x="13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7" name="Google Shape;7697;p27"/>
              <p:cNvSpPr/>
              <p:nvPr/>
            </p:nvSpPr>
            <p:spPr>
              <a:xfrm>
                <a:off x="7389779" y="3968295"/>
                <a:ext cx="181760" cy="89283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796" extrusionOk="0">
                    <a:moveTo>
                      <a:pt x="1389" y="0"/>
                    </a:moveTo>
                    <a:cubicBezTo>
                      <a:pt x="1187" y="0"/>
                      <a:pt x="985" y="69"/>
                      <a:pt x="822" y="211"/>
                    </a:cubicBezTo>
                    <a:cubicBezTo>
                      <a:pt x="227" y="664"/>
                      <a:pt x="1" y="2795"/>
                      <a:pt x="2287" y="2795"/>
                    </a:cubicBezTo>
                    <a:cubicBezTo>
                      <a:pt x="4572" y="2795"/>
                      <a:pt x="5692" y="331"/>
                      <a:pt x="5692" y="330"/>
                    </a:cubicBezTo>
                    <a:lnTo>
                      <a:pt x="5692" y="330"/>
                    </a:lnTo>
                    <a:cubicBezTo>
                      <a:pt x="5692" y="331"/>
                      <a:pt x="4188" y="1927"/>
                      <a:pt x="2583" y="1927"/>
                    </a:cubicBezTo>
                    <a:cubicBezTo>
                      <a:pt x="2559" y="1927"/>
                      <a:pt x="2536" y="1927"/>
                      <a:pt x="2513" y="1926"/>
                    </a:cubicBezTo>
                    <a:cubicBezTo>
                      <a:pt x="2132" y="1914"/>
                      <a:pt x="1941" y="1771"/>
                      <a:pt x="1846" y="1616"/>
                    </a:cubicBezTo>
                    <a:cubicBezTo>
                      <a:pt x="2287" y="1343"/>
                      <a:pt x="2394" y="771"/>
                      <a:pt x="2096" y="354"/>
                    </a:cubicBezTo>
                    <a:cubicBezTo>
                      <a:pt x="1926" y="123"/>
                      <a:pt x="1658" y="0"/>
                      <a:pt x="13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8" name="Google Shape;7698;p27"/>
              <p:cNvSpPr/>
              <p:nvPr/>
            </p:nvSpPr>
            <p:spPr>
              <a:xfrm>
                <a:off x="7640323" y="3968167"/>
                <a:ext cx="182143" cy="89411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2800" extrusionOk="0">
                    <a:moveTo>
                      <a:pt x="4297" y="0"/>
                    </a:moveTo>
                    <a:cubicBezTo>
                      <a:pt x="4030" y="0"/>
                      <a:pt x="3765" y="122"/>
                      <a:pt x="3596" y="358"/>
                    </a:cubicBezTo>
                    <a:cubicBezTo>
                      <a:pt x="3299" y="763"/>
                      <a:pt x="3406" y="1347"/>
                      <a:pt x="3846" y="1620"/>
                    </a:cubicBezTo>
                    <a:cubicBezTo>
                      <a:pt x="3751" y="1775"/>
                      <a:pt x="3561" y="1918"/>
                      <a:pt x="3180" y="1930"/>
                    </a:cubicBezTo>
                    <a:cubicBezTo>
                      <a:pt x="3156" y="1931"/>
                      <a:pt x="3133" y="1931"/>
                      <a:pt x="3110" y="1931"/>
                    </a:cubicBezTo>
                    <a:cubicBezTo>
                      <a:pt x="1505" y="1931"/>
                      <a:pt x="1" y="335"/>
                      <a:pt x="1" y="334"/>
                    </a:cubicBezTo>
                    <a:lnTo>
                      <a:pt x="1" y="334"/>
                    </a:lnTo>
                    <a:cubicBezTo>
                      <a:pt x="1" y="335"/>
                      <a:pt x="1120" y="2799"/>
                      <a:pt x="3418" y="2799"/>
                    </a:cubicBezTo>
                    <a:cubicBezTo>
                      <a:pt x="5704" y="2799"/>
                      <a:pt x="5466" y="668"/>
                      <a:pt x="4870" y="215"/>
                    </a:cubicBezTo>
                    <a:cubicBezTo>
                      <a:pt x="4705" y="71"/>
                      <a:pt x="4500" y="0"/>
                      <a:pt x="42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9" name="Google Shape;7699;p27"/>
              <p:cNvSpPr/>
              <p:nvPr/>
            </p:nvSpPr>
            <p:spPr>
              <a:xfrm>
                <a:off x="7495093" y="3869335"/>
                <a:ext cx="220941" cy="204208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6395" extrusionOk="0">
                    <a:moveTo>
                      <a:pt x="2560" y="0"/>
                    </a:moveTo>
                    <a:cubicBezTo>
                      <a:pt x="2703" y="1667"/>
                      <a:pt x="1917" y="2417"/>
                      <a:pt x="1513" y="2727"/>
                    </a:cubicBezTo>
                    <a:cubicBezTo>
                      <a:pt x="1407" y="2811"/>
                      <a:pt x="1297" y="2838"/>
                      <a:pt x="1187" y="2838"/>
                    </a:cubicBezTo>
                    <a:cubicBezTo>
                      <a:pt x="985" y="2838"/>
                      <a:pt x="782" y="2747"/>
                      <a:pt x="599" y="2747"/>
                    </a:cubicBezTo>
                    <a:cubicBezTo>
                      <a:pt x="500" y="2747"/>
                      <a:pt x="406" y="2774"/>
                      <a:pt x="322" y="2858"/>
                    </a:cubicBezTo>
                    <a:cubicBezTo>
                      <a:pt x="1" y="3179"/>
                      <a:pt x="334" y="3560"/>
                      <a:pt x="334" y="3560"/>
                    </a:cubicBezTo>
                    <a:cubicBezTo>
                      <a:pt x="538" y="3751"/>
                      <a:pt x="743" y="3824"/>
                      <a:pt x="937" y="3824"/>
                    </a:cubicBezTo>
                    <a:cubicBezTo>
                      <a:pt x="1251" y="3824"/>
                      <a:pt x="1537" y="3633"/>
                      <a:pt x="1751" y="3441"/>
                    </a:cubicBezTo>
                    <a:lnTo>
                      <a:pt x="1751" y="3441"/>
                    </a:lnTo>
                    <a:cubicBezTo>
                      <a:pt x="1013" y="4477"/>
                      <a:pt x="1679" y="5311"/>
                      <a:pt x="1679" y="5311"/>
                    </a:cubicBezTo>
                    <a:cubicBezTo>
                      <a:pt x="2227" y="5168"/>
                      <a:pt x="2417" y="4061"/>
                      <a:pt x="2418" y="4061"/>
                    </a:cubicBezTo>
                    <a:lnTo>
                      <a:pt x="2418" y="4061"/>
                    </a:lnTo>
                    <a:cubicBezTo>
                      <a:pt x="2132" y="6168"/>
                      <a:pt x="3382" y="6382"/>
                      <a:pt x="3477" y="6394"/>
                    </a:cubicBezTo>
                    <a:cubicBezTo>
                      <a:pt x="3561" y="6382"/>
                      <a:pt x="4811" y="6168"/>
                      <a:pt x="4525" y="4061"/>
                    </a:cubicBezTo>
                    <a:lnTo>
                      <a:pt x="4525" y="4061"/>
                    </a:lnTo>
                    <a:cubicBezTo>
                      <a:pt x="4525" y="4061"/>
                      <a:pt x="4716" y="5168"/>
                      <a:pt x="5275" y="5311"/>
                    </a:cubicBezTo>
                    <a:cubicBezTo>
                      <a:pt x="5275" y="5311"/>
                      <a:pt x="5930" y="4477"/>
                      <a:pt x="5192" y="3441"/>
                    </a:cubicBezTo>
                    <a:lnTo>
                      <a:pt x="5192" y="3441"/>
                    </a:lnTo>
                    <a:cubicBezTo>
                      <a:pt x="5405" y="3633"/>
                      <a:pt x="5692" y="3824"/>
                      <a:pt x="6006" y="3824"/>
                    </a:cubicBezTo>
                    <a:cubicBezTo>
                      <a:pt x="6200" y="3824"/>
                      <a:pt x="6404" y="3751"/>
                      <a:pt x="6609" y="3560"/>
                    </a:cubicBezTo>
                    <a:cubicBezTo>
                      <a:pt x="6609" y="3560"/>
                      <a:pt x="6918" y="3179"/>
                      <a:pt x="6609" y="2858"/>
                    </a:cubicBezTo>
                    <a:cubicBezTo>
                      <a:pt x="6525" y="2774"/>
                      <a:pt x="6431" y="2747"/>
                      <a:pt x="6331" y="2747"/>
                    </a:cubicBezTo>
                    <a:cubicBezTo>
                      <a:pt x="6148" y="2747"/>
                      <a:pt x="5945" y="2838"/>
                      <a:pt x="5743" y="2838"/>
                    </a:cubicBezTo>
                    <a:cubicBezTo>
                      <a:pt x="5633" y="2838"/>
                      <a:pt x="5524" y="2811"/>
                      <a:pt x="5418" y="2727"/>
                    </a:cubicBezTo>
                    <a:cubicBezTo>
                      <a:pt x="5001" y="2417"/>
                      <a:pt x="4227" y="1667"/>
                      <a:pt x="4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0" name="Google Shape;7700;p27"/>
              <p:cNvSpPr/>
              <p:nvPr/>
            </p:nvSpPr>
            <p:spPr>
              <a:xfrm>
                <a:off x="7541874" y="3607391"/>
                <a:ext cx="128528" cy="241058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7549" extrusionOk="0">
                    <a:moveTo>
                      <a:pt x="2012" y="0"/>
                    </a:moveTo>
                    <a:cubicBezTo>
                      <a:pt x="0" y="2441"/>
                      <a:pt x="405" y="5537"/>
                      <a:pt x="405" y="5537"/>
                    </a:cubicBezTo>
                    <a:cubicBezTo>
                      <a:pt x="1000" y="5453"/>
                      <a:pt x="1441" y="4727"/>
                      <a:pt x="1441" y="4727"/>
                    </a:cubicBezTo>
                    <a:lnTo>
                      <a:pt x="1441" y="4727"/>
                    </a:lnTo>
                    <a:cubicBezTo>
                      <a:pt x="476" y="7013"/>
                      <a:pt x="2012" y="7549"/>
                      <a:pt x="2012" y="7549"/>
                    </a:cubicBezTo>
                    <a:cubicBezTo>
                      <a:pt x="2012" y="7549"/>
                      <a:pt x="3548" y="7013"/>
                      <a:pt x="2572" y="4727"/>
                    </a:cubicBezTo>
                    <a:lnTo>
                      <a:pt x="2572" y="4727"/>
                    </a:lnTo>
                    <a:cubicBezTo>
                      <a:pt x="2572" y="4727"/>
                      <a:pt x="3024" y="5453"/>
                      <a:pt x="3620" y="5537"/>
                    </a:cubicBezTo>
                    <a:cubicBezTo>
                      <a:pt x="3620" y="5537"/>
                      <a:pt x="4024" y="2441"/>
                      <a:pt x="20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1" name="Google Shape;7701;p27"/>
              <p:cNvSpPr/>
              <p:nvPr/>
            </p:nvSpPr>
            <p:spPr>
              <a:xfrm>
                <a:off x="7606123" y="3599025"/>
                <a:ext cx="135362" cy="343817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10767" extrusionOk="0">
                    <a:moveTo>
                      <a:pt x="0" y="0"/>
                    </a:moveTo>
                    <a:cubicBezTo>
                      <a:pt x="0" y="0"/>
                      <a:pt x="2370" y="1965"/>
                      <a:pt x="2489" y="5656"/>
                    </a:cubicBezTo>
                    <a:cubicBezTo>
                      <a:pt x="2489" y="5656"/>
                      <a:pt x="929" y="6489"/>
                      <a:pt x="1012" y="8632"/>
                    </a:cubicBezTo>
                    <a:cubicBezTo>
                      <a:pt x="1076" y="10130"/>
                      <a:pt x="2016" y="10766"/>
                      <a:pt x="2843" y="10766"/>
                    </a:cubicBezTo>
                    <a:cubicBezTo>
                      <a:pt x="3093" y="10766"/>
                      <a:pt x="3334" y="10708"/>
                      <a:pt x="3536" y="10597"/>
                    </a:cubicBezTo>
                    <a:cubicBezTo>
                      <a:pt x="4084" y="10347"/>
                      <a:pt x="4239" y="9644"/>
                      <a:pt x="3858" y="9168"/>
                    </a:cubicBezTo>
                    <a:cubicBezTo>
                      <a:pt x="3677" y="8940"/>
                      <a:pt x="3410" y="8827"/>
                      <a:pt x="3143" y="8827"/>
                    </a:cubicBezTo>
                    <a:cubicBezTo>
                      <a:pt x="2865" y="8827"/>
                      <a:pt x="2587" y="8949"/>
                      <a:pt x="2405" y="9192"/>
                    </a:cubicBezTo>
                    <a:cubicBezTo>
                      <a:pt x="2358" y="9168"/>
                      <a:pt x="2310" y="9132"/>
                      <a:pt x="2274" y="9085"/>
                    </a:cubicBezTo>
                    <a:cubicBezTo>
                      <a:pt x="1917" y="8644"/>
                      <a:pt x="1869" y="6739"/>
                      <a:pt x="3620" y="6084"/>
                    </a:cubicBezTo>
                    <a:cubicBezTo>
                      <a:pt x="3620" y="6084"/>
                      <a:pt x="3977" y="2322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2" name="Google Shape;7702;p27"/>
              <p:cNvSpPr/>
              <p:nvPr/>
            </p:nvSpPr>
            <p:spPr>
              <a:xfrm>
                <a:off x="7470377" y="3599025"/>
                <a:ext cx="135777" cy="343817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10767" extrusionOk="0">
                    <a:moveTo>
                      <a:pt x="4239" y="0"/>
                    </a:moveTo>
                    <a:lnTo>
                      <a:pt x="4239" y="0"/>
                    </a:lnTo>
                    <a:cubicBezTo>
                      <a:pt x="263" y="2322"/>
                      <a:pt x="620" y="6084"/>
                      <a:pt x="620" y="6084"/>
                    </a:cubicBezTo>
                    <a:cubicBezTo>
                      <a:pt x="2370" y="6739"/>
                      <a:pt x="2322" y="8644"/>
                      <a:pt x="1965" y="9085"/>
                    </a:cubicBezTo>
                    <a:cubicBezTo>
                      <a:pt x="1929" y="9132"/>
                      <a:pt x="1882" y="9168"/>
                      <a:pt x="1834" y="9192"/>
                    </a:cubicBezTo>
                    <a:cubicBezTo>
                      <a:pt x="1652" y="8949"/>
                      <a:pt x="1374" y="8827"/>
                      <a:pt x="1097" y="8827"/>
                    </a:cubicBezTo>
                    <a:cubicBezTo>
                      <a:pt x="830" y="8827"/>
                      <a:pt x="563" y="8940"/>
                      <a:pt x="382" y="9168"/>
                    </a:cubicBezTo>
                    <a:cubicBezTo>
                      <a:pt x="1" y="9644"/>
                      <a:pt x="155" y="10347"/>
                      <a:pt x="703" y="10597"/>
                    </a:cubicBezTo>
                    <a:cubicBezTo>
                      <a:pt x="905" y="10708"/>
                      <a:pt x="1146" y="10766"/>
                      <a:pt x="1397" y="10766"/>
                    </a:cubicBezTo>
                    <a:cubicBezTo>
                      <a:pt x="2223" y="10766"/>
                      <a:pt x="3163" y="10130"/>
                      <a:pt x="3227" y="8632"/>
                    </a:cubicBezTo>
                    <a:cubicBezTo>
                      <a:pt x="3322" y="6489"/>
                      <a:pt x="1763" y="5656"/>
                      <a:pt x="1763" y="5656"/>
                    </a:cubicBezTo>
                    <a:cubicBezTo>
                      <a:pt x="1870" y="1965"/>
                      <a:pt x="4251" y="0"/>
                      <a:pt x="4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3" name="Google Shape;7703;p27"/>
              <p:cNvSpPr/>
              <p:nvPr/>
            </p:nvSpPr>
            <p:spPr>
              <a:xfrm>
                <a:off x="7972232" y="3635524"/>
                <a:ext cx="92796" cy="168636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5281" extrusionOk="0">
                    <a:moveTo>
                      <a:pt x="453" y="0"/>
                    </a:moveTo>
                    <a:cubicBezTo>
                      <a:pt x="453" y="0"/>
                      <a:pt x="2084" y="1548"/>
                      <a:pt x="2037" y="3179"/>
                    </a:cubicBezTo>
                    <a:cubicBezTo>
                      <a:pt x="2025" y="3560"/>
                      <a:pt x="1894" y="3751"/>
                      <a:pt x="1727" y="3846"/>
                    </a:cubicBezTo>
                    <a:cubicBezTo>
                      <a:pt x="1565" y="3573"/>
                      <a:pt x="1279" y="3428"/>
                      <a:pt x="989" y="3428"/>
                    </a:cubicBezTo>
                    <a:cubicBezTo>
                      <a:pt x="811" y="3428"/>
                      <a:pt x="631" y="3483"/>
                      <a:pt x="477" y="3596"/>
                    </a:cubicBezTo>
                    <a:cubicBezTo>
                      <a:pt x="60" y="3894"/>
                      <a:pt x="1" y="4489"/>
                      <a:pt x="334" y="4870"/>
                    </a:cubicBezTo>
                    <a:cubicBezTo>
                      <a:pt x="508" y="5103"/>
                      <a:pt x="928" y="5280"/>
                      <a:pt x="1379" y="5280"/>
                    </a:cubicBezTo>
                    <a:cubicBezTo>
                      <a:pt x="2102" y="5280"/>
                      <a:pt x="2906" y="4825"/>
                      <a:pt x="2906" y="3417"/>
                    </a:cubicBezTo>
                    <a:cubicBezTo>
                      <a:pt x="2906" y="1131"/>
                      <a:pt x="454" y="0"/>
                      <a:pt x="4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4" name="Google Shape;7704;p27"/>
              <p:cNvSpPr/>
              <p:nvPr/>
            </p:nvSpPr>
            <p:spPr>
              <a:xfrm>
                <a:off x="7972232" y="3398391"/>
                <a:ext cx="92796" cy="168348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5272" extrusionOk="0">
                    <a:moveTo>
                      <a:pt x="1372" y="0"/>
                    </a:moveTo>
                    <a:cubicBezTo>
                      <a:pt x="924" y="0"/>
                      <a:pt x="507" y="174"/>
                      <a:pt x="334" y="401"/>
                    </a:cubicBezTo>
                    <a:cubicBezTo>
                      <a:pt x="1" y="782"/>
                      <a:pt x="60" y="1378"/>
                      <a:pt x="477" y="1675"/>
                    </a:cubicBezTo>
                    <a:cubicBezTo>
                      <a:pt x="631" y="1789"/>
                      <a:pt x="811" y="1843"/>
                      <a:pt x="989" y="1843"/>
                    </a:cubicBezTo>
                    <a:cubicBezTo>
                      <a:pt x="1279" y="1843"/>
                      <a:pt x="1565" y="1698"/>
                      <a:pt x="1727" y="1425"/>
                    </a:cubicBezTo>
                    <a:cubicBezTo>
                      <a:pt x="1894" y="1521"/>
                      <a:pt x="2025" y="1711"/>
                      <a:pt x="2037" y="2092"/>
                    </a:cubicBezTo>
                    <a:cubicBezTo>
                      <a:pt x="2084" y="3723"/>
                      <a:pt x="453" y="5271"/>
                      <a:pt x="453" y="5271"/>
                    </a:cubicBezTo>
                    <a:cubicBezTo>
                      <a:pt x="453" y="5271"/>
                      <a:pt x="2906" y="4152"/>
                      <a:pt x="2906" y="1866"/>
                    </a:cubicBezTo>
                    <a:cubicBezTo>
                      <a:pt x="2906" y="454"/>
                      <a:pt x="2097" y="0"/>
                      <a:pt x="13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5" name="Google Shape;7705;p27"/>
              <p:cNvSpPr/>
              <p:nvPr/>
            </p:nvSpPr>
            <p:spPr>
              <a:xfrm>
                <a:off x="7876817" y="3496744"/>
                <a:ext cx="204560" cy="209413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6558" extrusionOk="0">
                    <a:moveTo>
                      <a:pt x="3186" y="0"/>
                    </a:moveTo>
                    <a:cubicBezTo>
                      <a:pt x="3084" y="0"/>
                      <a:pt x="2973" y="36"/>
                      <a:pt x="2870" y="143"/>
                    </a:cubicBezTo>
                    <a:cubicBezTo>
                      <a:pt x="2548" y="453"/>
                      <a:pt x="3060" y="917"/>
                      <a:pt x="2739" y="1334"/>
                    </a:cubicBezTo>
                    <a:cubicBezTo>
                      <a:pt x="2446" y="1703"/>
                      <a:pt x="1805" y="2390"/>
                      <a:pt x="421" y="2390"/>
                    </a:cubicBezTo>
                    <a:cubicBezTo>
                      <a:pt x="288" y="2390"/>
                      <a:pt x="148" y="2383"/>
                      <a:pt x="0" y="2370"/>
                    </a:cubicBezTo>
                    <a:lnTo>
                      <a:pt x="0" y="4191"/>
                    </a:lnTo>
                    <a:cubicBezTo>
                      <a:pt x="148" y="4178"/>
                      <a:pt x="288" y="4171"/>
                      <a:pt x="421" y="4171"/>
                    </a:cubicBezTo>
                    <a:cubicBezTo>
                      <a:pt x="1805" y="4171"/>
                      <a:pt x="2446" y="4858"/>
                      <a:pt x="2739" y="5227"/>
                    </a:cubicBezTo>
                    <a:cubicBezTo>
                      <a:pt x="3048" y="5632"/>
                      <a:pt x="2548" y="6096"/>
                      <a:pt x="2870" y="6418"/>
                    </a:cubicBezTo>
                    <a:cubicBezTo>
                      <a:pt x="2971" y="6522"/>
                      <a:pt x="3079" y="6558"/>
                      <a:pt x="3179" y="6558"/>
                    </a:cubicBezTo>
                    <a:cubicBezTo>
                      <a:pt x="3387" y="6558"/>
                      <a:pt x="3560" y="6406"/>
                      <a:pt x="3560" y="6406"/>
                    </a:cubicBezTo>
                    <a:cubicBezTo>
                      <a:pt x="4072" y="5870"/>
                      <a:pt x="3763" y="5334"/>
                      <a:pt x="3441" y="4989"/>
                    </a:cubicBezTo>
                    <a:lnTo>
                      <a:pt x="3441" y="4989"/>
                    </a:lnTo>
                    <a:cubicBezTo>
                      <a:pt x="3819" y="5259"/>
                      <a:pt x="4168" y="5346"/>
                      <a:pt x="4461" y="5346"/>
                    </a:cubicBezTo>
                    <a:cubicBezTo>
                      <a:pt x="4981" y="5346"/>
                      <a:pt x="5323" y="5072"/>
                      <a:pt x="5323" y="5072"/>
                    </a:cubicBezTo>
                    <a:cubicBezTo>
                      <a:pt x="5180" y="4525"/>
                      <a:pt x="4073" y="4322"/>
                      <a:pt x="4072" y="4322"/>
                    </a:cubicBezTo>
                    <a:lnTo>
                      <a:pt x="4072" y="4322"/>
                    </a:lnTo>
                    <a:cubicBezTo>
                      <a:pt x="4289" y="4352"/>
                      <a:pt x="4487" y="4365"/>
                      <a:pt x="4665" y="4365"/>
                    </a:cubicBezTo>
                    <a:cubicBezTo>
                      <a:pt x="6222" y="4365"/>
                      <a:pt x="6395" y="3360"/>
                      <a:pt x="6406" y="3275"/>
                    </a:cubicBezTo>
                    <a:cubicBezTo>
                      <a:pt x="6395" y="3189"/>
                      <a:pt x="6221" y="2173"/>
                      <a:pt x="4661" y="2173"/>
                    </a:cubicBezTo>
                    <a:cubicBezTo>
                      <a:pt x="4483" y="2173"/>
                      <a:pt x="4288" y="2186"/>
                      <a:pt x="4072" y="2215"/>
                    </a:cubicBezTo>
                    <a:cubicBezTo>
                      <a:pt x="4072" y="2215"/>
                      <a:pt x="5180" y="2024"/>
                      <a:pt x="5323" y="1477"/>
                    </a:cubicBezTo>
                    <a:cubicBezTo>
                      <a:pt x="5323" y="1477"/>
                      <a:pt x="4977" y="1201"/>
                      <a:pt x="4452" y="1201"/>
                    </a:cubicBezTo>
                    <a:cubicBezTo>
                      <a:pt x="4161" y="1201"/>
                      <a:pt x="3815" y="1285"/>
                      <a:pt x="3441" y="1548"/>
                    </a:cubicBezTo>
                    <a:cubicBezTo>
                      <a:pt x="3763" y="1215"/>
                      <a:pt x="4072" y="667"/>
                      <a:pt x="3560" y="143"/>
                    </a:cubicBezTo>
                    <a:cubicBezTo>
                      <a:pt x="3560" y="143"/>
                      <a:pt x="3391" y="0"/>
                      <a:pt x="3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6" name="Google Shape;7706;p27"/>
              <p:cNvSpPr/>
              <p:nvPr/>
            </p:nvSpPr>
            <p:spPr>
              <a:xfrm>
                <a:off x="7615224" y="3548826"/>
                <a:ext cx="241090" cy="104898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285" extrusionOk="0">
                    <a:moveTo>
                      <a:pt x="4840" y="1"/>
                    </a:moveTo>
                    <a:cubicBezTo>
                      <a:pt x="3787" y="1"/>
                      <a:pt x="1730" y="210"/>
                      <a:pt x="1" y="1644"/>
                    </a:cubicBezTo>
                    <a:cubicBezTo>
                      <a:pt x="1741" y="3078"/>
                      <a:pt x="3815" y="3284"/>
                      <a:pt x="4861" y="3284"/>
                    </a:cubicBezTo>
                    <a:cubicBezTo>
                      <a:pt x="5282" y="3284"/>
                      <a:pt x="5537" y="3251"/>
                      <a:pt x="5537" y="3251"/>
                    </a:cubicBezTo>
                    <a:cubicBezTo>
                      <a:pt x="5442" y="2656"/>
                      <a:pt x="4728" y="2203"/>
                      <a:pt x="4728" y="2203"/>
                    </a:cubicBezTo>
                    <a:lnTo>
                      <a:pt x="4728" y="2203"/>
                    </a:lnTo>
                    <a:cubicBezTo>
                      <a:pt x="5279" y="2439"/>
                      <a:pt x="5729" y="2528"/>
                      <a:pt x="6093" y="2528"/>
                    </a:cubicBezTo>
                    <a:cubicBezTo>
                      <a:pt x="7241" y="2528"/>
                      <a:pt x="7549" y="1644"/>
                      <a:pt x="7549" y="1644"/>
                    </a:cubicBezTo>
                    <a:cubicBezTo>
                      <a:pt x="7549" y="1644"/>
                      <a:pt x="7239" y="754"/>
                      <a:pt x="6083" y="754"/>
                    </a:cubicBezTo>
                    <a:cubicBezTo>
                      <a:pt x="5720" y="754"/>
                      <a:pt x="5274" y="842"/>
                      <a:pt x="4728" y="1072"/>
                    </a:cubicBezTo>
                    <a:cubicBezTo>
                      <a:pt x="4728" y="1072"/>
                      <a:pt x="5442" y="632"/>
                      <a:pt x="5537" y="36"/>
                    </a:cubicBezTo>
                    <a:cubicBezTo>
                      <a:pt x="5537" y="36"/>
                      <a:pt x="5274" y="1"/>
                      <a:pt x="4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7" name="Google Shape;7707;p27"/>
              <p:cNvSpPr/>
              <p:nvPr/>
            </p:nvSpPr>
            <p:spPr>
              <a:xfrm>
                <a:off x="7606857" y="3471134"/>
                <a:ext cx="353237" cy="129806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4065" extrusionOk="0">
                    <a:moveTo>
                      <a:pt x="9753" y="1"/>
                    </a:moveTo>
                    <a:cubicBezTo>
                      <a:pt x="9550" y="1"/>
                      <a:pt x="9344" y="67"/>
                      <a:pt x="9169" y="207"/>
                    </a:cubicBezTo>
                    <a:cubicBezTo>
                      <a:pt x="8704" y="588"/>
                      <a:pt x="8716" y="1302"/>
                      <a:pt x="9193" y="1672"/>
                    </a:cubicBezTo>
                    <a:cubicBezTo>
                      <a:pt x="9169" y="1707"/>
                      <a:pt x="9133" y="1755"/>
                      <a:pt x="9085" y="1791"/>
                    </a:cubicBezTo>
                    <a:cubicBezTo>
                      <a:pt x="8943" y="1906"/>
                      <a:pt x="8646" y="1990"/>
                      <a:pt x="8288" y="1990"/>
                    </a:cubicBezTo>
                    <a:cubicBezTo>
                      <a:pt x="7541" y="1990"/>
                      <a:pt x="6528" y="1628"/>
                      <a:pt x="6085" y="445"/>
                    </a:cubicBezTo>
                    <a:cubicBezTo>
                      <a:pt x="6085" y="445"/>
                      <a:pt x="5998" y="437"/>
                      <a:pt x="5842" y="437"/>
                    </a:cubicBezTo>
                    <a:cubicBezTo>
                      <a:pt x="4973" y="437"/>
                      <a:pt x="1969" y="694"/>
                      <a:pt x="1" y="4065"/>
                    </a:cubicBezTo>
                    <a:cubicBezTo>
                      <a:pt x="1" y="4065"/>
                      <a:pt x="1" y="4065"/>
                      <a:pt x="1" y="4065"/>
                    </a:cubicBezTo>
                    <a:cubicBezTo>
                      <a:pt x="11" y="4065"/>
                      <a:pt x="1975" y="1695"/>
                      <a:pt x="5656" y="1588"/>
                    </a:cubicBezTo>
                    <a:cubicBezTo>
                      <a:pt x="5656" y="1588"/>
                      <a:pt x="6441" y="3057"/>
                      <a:pt x="8446" y="3057"/>
                    </a:cubicBezTo>
                    <a:cubicBezTo>
                      <a:pt x="8507" y="3057"/>
                      <a:pt x="8570" y="3055"/>
                      <a:pt x="8633" y="3053"/>
                    </a:cubicBezTo>
                    <a:cubicBezTo>
                      <a:pt x="10586" y="2969"/>
                      <a:pt x="11062" y="1398"/>
                      <a:pt x="10598" y="540"/>
                    </a:cubicBezTo>
                    <a:cubicBezTo>
                      <a:pt x="10440" y="195"/>
                      <a:pt x="10101" y="1"/>
                      <a:pt x="97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8" name="Google Shape;7708;p27"/>
              <p:cNvSpPr/>
              <p:nvPr/>
            </p:nvSpPr>
            <p:spPr>
              <a:xfrm>
                <a:off x="7606857" y="3601292"/>
                <a:ext cx="353237" cy="130189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40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969" y="3372"/>
                      <a:pt x="4973" y="3628"/>
                      <a:pt x="5842" y="3628"/>
                    </a:cubicBezTo>
                    <a:cubicBezTo>
                      <a:pt x="5998" y="3628"/>
                      <a:pt x="6085" y="3620"/>
                      <a:pt x="6085" y="3620"/>
                    </a:cubicBezTo>
                    <a:cubicBezTo>
                      <a:pt x="6525" y="2443"/>
                      <a:pt x="7531" y="2079"/>
                      <a:pt x="8276" y="2079"/>
                    </a:cubicBezTo>
                    <a:cubicBezTo>
                      <a:pt x="8640" y="2079"/>
                      <a:pt x="8941" y="2166"/>
                      <a:pt x="9085" y="2287"/>
                    </a:cubicBezTo>
                    <a:cubicBezTo>
                      <a:pt x="9133" y="2322"/>
                      <a:pt x="9169" y="2358"/>
                      <a:pt x="9193" y="2406"/>
                    </a:cubicBezTo>
                    <a:cubicBezTo>
                      <a:pt x="8716" y="2763"/>
                      <a:pt x="8704" y="3489"/>
                      <a:pt x="9169" y="3870"/>
                    </a:cubicBezTo>
                    <a:cubicBezTo>
                      <a:pt x="9344" y="4011"/>
                      <a:pt x="9550" y="4077"/>
                      <a:pt x="9753" y="4077"/>
                    </a:cubicBezTo>
                    <a:cubicBezTo>
                      <a:pt x="10101" y="4077"/>
                      <a:pt x="10440" y="3883"/>
                      <a:pt x="10598" y="3537"/>
                    </a:cubicBezTo>
                    <a:cubicBezTo>
                      <a:pt x="11062" y="2668"/>
                      <a:pt x="10586" y="1096"/>
                      <a:pt x="8633" y="1013"/>
                    </a:cubicBezTo>
                    <a:cubicBezTo>
                      <a:pt x="8577" y="1010"/>
                      <a:pt x="8522" y="1009"/>
                      <a:pt x="8468" y="1009"/>
                    </a:cubicBezTo>
                    <a:cubicBezTo>
                      <a:pt x="6447" y="1009"/>
                      <a:pt x="5656" y="2489"/>
                      <a:pt x="5656" y="2489"/>
                    </a:cubicBezTo>
                    <a:cubicBezTo>
                      <a:pt x="1966" y="238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9" name="Google Shape;7709;p27"/>
              <p:cNvSpPr/>
              <p:nvPr/>
            </p:nvSpPr>
            <p:spPr>
              <a:xfrm>
                <a:off x="7160885" y="3109112"/>
                <a:ext cx="124377" cy="66388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2079" extrusionOk="0">
                    <a:moveTo>
                      <a:pt x="2674" y="0"/>
                    </a:moveTo>
                    <a:cubicBezTo>
                      <a:pt x="2096" y="0"/>
                      <a:pt x="1816" y="879"/>
                      <a:pt x="2454" y="1162"/>
                    </a:cubicBezTo>
                    <a:cubicBezTo>
                      <a:pt x="2418" y="1281"/>
                      <a:pt x="2311" y="1412"/>
                      <a:pt x="2061" y="1471"/>
                    </a:cubicBezTo>
                    <a:cubicBezTo>
                      <a:pt x="1901" y="1514"/>
                      <a:pt x="1737" y="1532"/>
                      <a:pt x="1575" y="1532"/>
                    </a:cubicBezTo>
                    <a:cubicBezTo>
                      <a:pt x="1010" y="1532"/>
                      <a:pt x="454" y="1314"/>
                      <a:pt x="84" y="1138"/>
                    </a:cubicBezTo>
                    <a:cubicBezTo>
                      <a:pt x="60" y="1174"/>
                      <a:pt x="25" y="1221"/>
                      <a:pt x="1" y="1257"/>
                    </a:cubicBezTo>
                    <a:cubicBezTo>
                      <a:pt x="369" y="1605"/>
                      <a:pt x="1037" y="2078"/>
                      <a:pt x="1851" y="2078"/>
                    </a:cubicBezTo>
                    <a:cubicBezTo>
                      <a:pt x="2011" y="2078"/>
                      <a:pt x="2176" y="2060"/>
                      <a:pt x="2346" y="2019"/>
                    </a:cubicBezTo>
                    <a:cubicBezTo>
                      <a:pt x="3894" y="1662"/>
                      <a:pt x="3394" y="269"/>
                      <a:pt x="2930" y="55"/>
                    </a:cubicBezTo>
                    <a:cubicBezTo>
                      <a:pt x="2840" y="17"/>
                      <a:pt x="2754" y="0"/>
                      <a:pt x="26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0" name="Google Shape;7710;p27"/>
              <p:cNvSpPr/>
              <p:nvPr/>
            </p:nvSpPr>
            <p:spPr>
              <a:xfrm>
                <a:off x="7932316" y="3109368"/>
                <a:ext cx="126261" cy="6642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080" extrusionOk="0">
                    <a:moveTo>
                      <a:pt x="1227" y="1"/>
                    </a:moveTo>
                    <a:cubicBezTo>
                      <a:pt x="1145" y="1"/>
                      <a:pt x="1057" y="18"/>
                      <a:pt x="965" y="58"/>
                    </a:cubicBezTo>
                    <a:cubicBezTo>
                      <a:pt x="501" y="273"/>
                      <a:pt x="1" y="1666"/>
                      <a:pt x="1549" y="2023"/>
                    </a:cubicBezTo>
                    <a:cubicBezTo>
                      <a:pt x="1717" y="2062"/>
                      <a:pt x="1880" y="2079"/>
                      <a:pt x="2037" y="2079"/>
                    </a:cubicBezTo>
                    <a:cubicBezTo>
                      <a:pt x="2895" y="2079"/>
                      <a:pt x="3581" y="1565"/>
                      <a:pt x="3954" y="1213"/>
                    </a:cubicBezTo>
                    <a:lnTo>
                      <a:pt x="3858" y="1118"/>
                    </a:lnTo>
                    <a:cubicBezTo>
                      <a:pt x="3493" y="1296"/>
                      <a:pt x="2906" y="1533"/>
                      <a:pt x="2319" y="1533"/>
                    </a:cubicBezTo>
                    <a:cubicBezTo>
                      <a:pt x="2160" y="1533"/>
                      <a:pt x="2001" y="1516"/>
                      <a:pt x="1846" y="1475"/>
                    </a:cubicBezTo>
                    <a:cubicBezTo>
                      <a:pt x="1584" y="1404"/>
                      <a:pt x="1477" y="1285"/>
                      <a:pt x="1441" y="1154"/>
                    </a:cubicBezTo>
                    <a:cubicBezTo>
                      <a:pt x="2088" y="883"/>
                      <a:pt x="1803" y="1"/>
                      <a:pt x="12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1" name="Google Shape;7711;p27"/>
              <p:cNvSpPr/>
              <p:nvPr/>
            </p:nvSpPr>
            <p:spPr>
              <a:xfrm>
                <a:off x="7154818" y="4022996"/>
                <a:ext cx="130444" cy="66707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89" extrusionOk="0">
                    <a:moveTo>
                      <a:pt x="2053" y="0"/>
                    </a:moveTo>
                    <a:cubicBezTo>
                      <a:pt x="1075" y="0"/>
                      <a:pt x="318" y="671"/>
                      <a:pt x="0" y="999"/>
                    </a:cubicBezTo>
                    <a:lnTo>
                      <a:pt x="60" y="1058"/>
                    </a:lnTo>
                    <a:cubicBezTo>
                      <a:pt x="386" y="876"/>
                      <a:pt x="1067" y="555"/>
                      <a:pt x="1755" y="555"/>
                    </a:cubicBezTo>
                    <a:cubicBezTo>
                      <a:pt x="1922" y="555"/>
                      <a:pt x="2088" y="574"/>
                      <a:pt x="2251" y="618"/>
                    </a:cubicBezTo>
                    <a:cubicBezTo>
                      <a:pt x="2501" y="677"/>
                      <a:pt x="2608" y="808"/>
                      <a:pt x="2656" y="927"/>
                    </a:cubicBezTo>
                    <a:cubicBezTo>
                      <a:pt x="2006" y="1200"/>
                      <a:pt x="2287" y="2089"/>
                      <a:pt x="2866" y="2089"/>
                    </a:cubicBezTo>
                    <a:cubicBezTo>
                      <a:pt x="2946" y="2089"/>
                      <a:pt x="3031" y="2072"/>
                      <a:pt x="3120" y="2035"/>
                    </a:cubicBezTo>
                    <a:cubicBezTo>
                      <a:pt x="3584" y="1820"/>
                      <a:pt x="4084" y="427"/>
                      <a:pt x="2548" y="58"/>
                    </a:cubicBezTo>
                    <a:cubicBezTo>
                      <a:pt x="2378" y="18"/>
                      <a:pt x="2213" y="0"/>
                      <a:pt x="2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2" name="Google Shape;7712;p27"/>
              <p:cNvSpPr/>
              <p:nvPr/>
            </p:nvSpPr>
            <p:spPr>
              <a:xfrm>
                <a:off x="7932316" y="4023060"/>
                <a:ext cx="129678" cy="66643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2087" extrusionOk="0">
                    <a:moveTo>
                      <a:pt x="2034" y="0"/>
                    </a:moveTo>
                    <a:cubicBezTo>
                      <a:pt x="1878" y="0"/>
                      <a:pt x="1715" y="17"/>
                      <a:pt x="1549" y="56"/>
                    </a:cubicBezTo>
                    <a:cubicBezTo>
                      <a:pt x="1" y="413"/>
                      <a:pt x="489" y="1818"/>
                      <a:pt x="965" y="2033"/>
                    </a:cubicBezTo>
                    <a:cubicBezTo>
                      <a:pt x="1054" y="2070"/>
                      <a:pt x="1139" y="2087"/>
                      <a:pt x="1219" y="2087"/>
                    </a:cubicBezTo>
                    <a:cubicBezTo>
                      <a:pt x="1798" y="2087"/>
                      <a:pt x="2080" y="1198"/>
                      <a:pt x="1441" y="925"/>
                    </a:cubicBezTo>
                    <a:cubicBezTo>
                      <a:pt x="1501" y="759"/>
                      <a:pt x="1656" y="628"/>
                      <a:pt x="1846" y="604"/>
                    </a:cubicBezTo>
                    <a:cubicBezTo>
                      <a:pt x="2001" y="565"/>
                      <a:pt x="2159" y="548"/>
                      <a:pt x="2318" y="548"/>
                    </a:cubicBezTo>
                    <a:cubicBezTo>
                      <a:pt x="2974" y="548"/>
                      <a:pt x="3622" y="838"/>
                      <a:pt x="3977" y="1021"/>
                    </a:cubicBezTo>
                    <a:lnTo>
                      <a:pt x="4061" y="973"/>
                    </a:lnTo>
                    <a:cubicBezTo>
                      <a:pt x="3723" y="636"/>
                      <a:pt x="2983" y="0"/>
                      <a:pt x="20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3" name="Google Shape;7713;p27"/>
              <p:cNvSpPr/>
              <p:nvPr/>
            </p:nvSpPr>
            <p:spPr>
              <a:xfrm>
                <a:off x="8026230" y="3149635"/>
                <a:ext cx="73796" cy="11023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3452" extrusionOk="0">
                    <a:moveTo>
                      <a:pt x="1060" y="0"/>
                    </a:moveTo>
                    <a:cubicBezTo>
                      <a:pt x="644" y="441"/>
                      <a:pt x="1" y="1322"/>
                      <a:pt x="251" y="2405"/>
                    </a:cubicBezTo>
                    <a:cubicBezTo>
                      <a:pt x="439" y="3195"/>
                      <a:pt x="894" y="3452"/>
                      <a:pt x="1323" y="3452"/>
                    </a:cubicBezTo>
                    <a:cubicBezTo>
                      <a:pt x="1735" y="3452"/>
                      <a:pt x="2122" y="3216"/>
                      <a:pt x="2227" y="2988"/>
                    </a:cubicBezTo>
                    <a:cubicBezTo>
                      <a:pt x="2298" y="2858"/>
                      <a:pt x="2310" y="2703"/>
                      <a:pt x="2275" y="2560"/>
                    </a:cubicBezTo>
                    <a:cubicBezTo>
                      <a:pt x="2219" y="2234"/>
                      <a:pt x="1957" y="2067"/>
                      <a:pt x="1694" y="2067"/>
                    </a:cubicBezTo>
                    <a:cubicBezTo>
                      <a:pt x="1448" y="2067"/>
                      <a:pt x="1200" y="2213"/>
                      <a:pt x="1120" y="2512"/>
                    </a:cubicBezTo>
                    <a:cubicBezTo>
                      <a:pt x="953" y="2441"/>
                      <a:pt x="834" y="2286"/>
                      <a:pt x="810" y="2107"/>
                    </a:cubicBezTo>
                    <a:cubicBezTo>
                      <a:pt x="620" y="1393"/>
                      <a:pt x="917" y="583"/>
                      <a:pt x="1155" y="107"/>
                    </a:cubicBezTo>
                    <a:cubicBezTo>
                      <a:pt x="1120" y="71"/>
                      <a:pt x="1096" y="36"/>
                      <a:pt x="1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4" name="Google Shape;7714;p27"/>
              <p:cNvSpPr/>
              <p:nvPr/>
            </p:nvSpPr>
            <p:spPr>
              <a:xfrm>
                <a:off x="8025464" y="3938949"/>
                <a:ext cx="78171" cy="11368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3560" extrusionOk="0">
                    <a:moveTo>
                      <a:pt x="1347" y="1"/>
                    </a:moveTo>
                    <a:cubicBezTo>
                      <a:pt x="918" y="1"/>
                      <a:pt x="463" y="257"/>
                      <a:pt x="275" y="1047"/>
                    </a:cubicBezTo>
                    <a:cubicBezTo>
                      <a:pt x="1" y="2238"/>
                      <a:pt x="810" y="3190"/>
                      <a:pt x="1191" y="3559"/>
                    </a:cubicBezTo>
                    <a:lnTo>
                      <a:pt x="1263" y="3512"/>
                    </a:lnTo>
                    <a:cubicBezTo>
                      <a:pt x="1037" y="3095"/>
                      <a:pt x="608" y="2154"/>
                      <a:pt x="822" y="1345"/>
                    </a:cubicBezTo>
                    <a:cubicBezTo>
                      <a:pt x="894" y="1083"/>
                      <a:pt x="1013" y="976"/>
                      <a:pt x="1144" y="940"/>
                    </a:cubicBezTo>
                    <a:cubicBezTo>
                      <a:pt x="1253" y="1200"/>
                      <a:pt x="1461" y="1310"/>
                      <a:pt x="1671" y="1310"/>
                    </a:cubicBezTo>
                    <a:cubicBezTo>
                      <a:pt x="2057" y="1310"/>
                      <a:pt x="2447" y="942"/>
                      <a:pt x="2239" y="464"/>
                    </a:cubicBezTo>
                    <a:lnTo>
                      <a:pt x="2251" y="464"/>
                    </a:lnTo>
                    <a:cubicBezTo>
                      <a:pt x="2146" y="236"/>
                      <a:pt x="1759" y="1"/>
                      <a:pt x="1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5" name="Google Shape;7715;p27"/>
              <p:cNvSpPr/>
              <p:nvPr/>
            </p:nvSpPr>
            <p:spPr>
              <a:xfrm>
                <a:off x="7113848" y="3151136"/>
                <a:ext cx="77117" cy="108539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3399" extrusionOk="0">
                    <a:moveTo>
                      <a:pt x="1414" y="1"/>
                    </a:moveTo>
                    <a:cubicBezTo>
                      <a:pt x="1379" y="48"/>
                      <a:pt x="1343" y="84"/>
                      <a:pt x="1307" y="120"/>
                    </a:cubicBezTo>
                    <a:cubicBezTo>
                      <a:pt x="1533" y="596"/>
                      <a:pt x="1807" y="1370"/>
                      <a:pt x="1629" y="2060"/>
                    </a:cubicBezTo>
                    <a:cubicBezTo>
                      <a:pt x="1605" y="2239"/>
                      <a:pt x="1474" y="2394"/>
                      <a:pt x="1307" y="2465"/>
                    </a:cubicBezTo>
                    <a:cubicBezTo>
                      <a:pt x="1197" y="2203"/>
                      <a:pt x="986" y="2092"/>
                      <a:pt x="774" y="2092"/>
                    </a:cubicBezTo>
                    <a:cubicBezTo>
                      <a:pt x="389" y="2092"/>
                      <a:pt x="1" y="2454"/>
                      <a:pt x="200" y="2930"/>
                    </a:cubicBezTo>
                    <a:cubicBezTo>
                      <a:pt x="305" y="3163"/>
                      <a:pt x="692" y="3399"/>
                      <a:pt x="1104" y="3399"/>
                    </a:cubicBezTo>
                    <a:cubicBezTo>
                      <a:pt x="1533" y="3399"/>
                      <a:pt x="1988" y="3142"/>
                      <a:pt x="2176" y="2358"/>
                    </a:cubicBezTo>
                    <a:cubicBezTo>
                      <a:pt x="2415" y="1310"/>
                      <a:pt x="1831" y="453"/>
                      <a:pt x="1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6" name="Google Shape;7716;p27"/>
              <p:cNvSpPr/>
              <p:nvPr/>
            </p:nvSpPr>
            <p:spPr>
              <a:xfrm>
                <a:off x="7117552" y="3938789"/>
                <a:ext cx="74946" cy="114606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3589" extrusionOk="0">
                    <a:moveTo>
                      <a:pt x="995" y="1"/>
                    </a:moveTo>
                    <a:cubicBezTo>
                      <a:pt x="586" y="1"/>
                      <a:pt x="200" y="236"/>
                      <a:pt x="96" y="469"/>
                    </a:cubicBezTo>
                    <a:cubicBezTo>
                      <a:pt x="24" y="600"/>
                      <a:pt x="1" y="754"/>
                      <a:pt x="36" y="897"/>
                    </a:cubicBezTo>
                    <a:cubicBezTo>
                      <a:pt x="98" y="1217"/>
                      <a:pt x="360" y="1382"/>
                      <a:pt x="622" y="1382"/>
                    </a:cubicBezTo>
                    <a:cubicBezTo>
                      <a:pt x="866" y="1382"/>
                      <a:pt x="1111" y="1238"/>
                      <a:pt x="1191" y="945"/>
                    </a:cubicBezTo>
                    <a:cubicBezTo>
                      <a:pt x="1322" y="981"/>
                      <a:pt x="1441" y="1088"/>
                      <a:pt x="1513" y="1350"/>
                    </a:cubicBezTo>
                    <a:cubicBezTo>
                      <a:pt x="1727" y="2183"/>
                      <a:pt x="1287" y="3136"/>
                      <a:pt x="1060" y="3540"/>
                    </a:cubicBezTo>
                    <a:lnTo>
                      <a:pt x="1120" y="3588"/>
                    </a:lnTo>
                    <a:cubicBezTo>
                      <a:pt x="1501" y="3231"/>
                      <a:pt x="2346" y="2267"/>
                      <a:pt x="2060" y="1052"/>
                    </a:cubicBezTo>
                    <a:cubicBezTo>
                      <a:pt x="1878" y="260"/>
                      <a:pt x="1423" y="1"/>
                      <a:pt x="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7" name="Google Shape;7717;p27"/>
              <p:cNvSpPr/>
              <p:nvPr/>
            </p:nvSpPr>
            <p:spPr>
              <a:xfrm>
                <a:off x="7528558" y="3321848"/>
                <a:ext cx="160844" cy="18649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584" extrusionOk="0">
                    <a:moveTo>
                      <a:pt x="298" y="1"/>
                    </a:moveTo>
                    <a:cubicBezTo>
                      <a:pt x="143" y="1"/>
                      <a:pt x="12" y="132"/>
                      <a:pt x="0" y="286"/>
                    </a:cubicBezTo>
                    <a:cubicBezTo>
                      <a:pt x="0" y="453"/>
                      <a:pt x="131" y="584"/>
                      <a:pt x="298" y="584"/>
                    </a:cubicBezTo>
                    <a:lnTo>
                      <a:pt x="4727" y="584"/>
                    </a:lnTo>
                    <a:cubicBezTo>
                      <a:pt x="4894" y="584"/>
                      <a:pt x="5025" y="453"/>
                      <a:pt x="5025" y="286"/>
                    </a:cubicBezTo>
                    <a:lnTo>
                      <a:pt x="5037" y="286"/>
                    </a:lnTo>
                    <a:cubicBezTo>
                      <a:pt x="5037" y="132"/>
                      <a:pt x="4906" y="1"/>
                      <a:pt x="4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8" name="Google Shape;7718;p27"/>
              <p:cNvSpPr/>
              <p:nvPr/>
            </p:nvSpPr>
            <p:spPr>
              <a:xfrm>
                <a:off x="7329713" y="3517660"/>
                <a:ext cx="18265" cy="161227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049" extrusionOk="0">
                    <a:moveTo>
                      <a:pt x="286" y="0"/>
                    </a:moveTo>
                    <a:cubicBezTo>
                      <a:pt x="119" y="12"/>
                      <a:pt x="0" y="143"/>
                      <a:pt x="0" y="298"/>
                    </a:cubicBezTo>
                    <a:lnTo>
                      <a:pt x="0" y="4751"/>
                    </a:lnTo>
                    <a:cubicBezTo>
                      <a:pt x="0" y="4906"/>
                      <a:pt x="119" y="5048"/>
                      <a:pt x="286" y="5048"/>
                    </a:cubicBezTo>
                    <a:cubicBezTo>
                      <a:pt x="453" y="5048"/>
                      <a:pt x="572" y="4906"/>
                      <a:pt x="572" y="4751"/>
                    </a:cubicBezTo>
                    <a:lnTo>
                      <a:pt x="572" y="310"/>
                    </a:lnTo>
                    <a:cubicBezTo>
                      <a:pt x="572" y="143"/>
                      <a:pt x="453" y="12"/>
                      <a:pt x="286" y="12"/>
                    </a:cubicBez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9" name="Google Shape;7719;p27"/>
              <p:cNvSpPr/>
              <p:nvPr/>
            </p:nvSpPr>
            <p:spPr>
              <a:xfrm>
                <a:off x="7525876" y="3858702"/>
                <a:ext cx="160876" cy="19032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596" extrusionOk="0">
                    <a:moveTo>
                      <a:pt x="287" y="0"/>
                    </a:moveTo>
                    <a:cubicBezTo>
                      <a:pt x="132" y="12"/>
                      <a:pt x="1" y="143"/>
                      <a:pt x="1" y="298"/>
                    </a:cubicBezTo>
                    <a:cubicBezTo>
                      <a:pt x="1" y="464"/>
                      <a:pt x="132" y="584"/>
                      <a:pt x="287" y="595"/>
                    </a:cubicBezTo>
                    <a:lnTo>
                      <a:pt x="4740" y="595"/>
                    </a:lnTo>
                    <a:cubicBezTo>
                      <a:pt x="4894" y="595"/>
                      <a:pt x="5025" y="464"/>
                      <a:pt x="5037" y="298"/>
                    </a:cubicBezTo>
                    <a:cubicBezTo>
                      <a:pt x="5037" y="143"/>
                      <a:pt x="4894" y="0"/>
                      <a:pt x="47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0" name="Google Shape;7720;p27"/>
              <p:cNvSpPr/>
              <p:nvPr/>
            </p:nvSpPr>
            <p:spPr>
              <a:xfrm>
                <a:off x="7866534" y="3520694"/>
                <a:ext cx="19064" cy="160844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037" extrusionOk="0">
                    <a:moveTo>
                      <a:pt x="299" y="0"/>
                    </a:moveTo>
                    <a:cubicBezTo>
                      <a:pt x="132" y="0"/>
                      <a:pt x="1" y="131"/>
                      <a:pt x="1" y="298"/>
                    </a:cubicBezTo>
                    <a:lnTo>
                      <a:pt x="1" y="4739"/>
                    </a:lnTo>
                    <a:cubicBezTo>
                      <a:pt x="1" y="4906"/>
                      <a:pt x="144" y="5037"/>
                      <a:pt x="299" y="5037"/>
                    </a:cubicBezTo>
                    <a:cubicBezTo>
                      <a:pt x="453" y="5025"/>
                      <a:pt x="584" y="4906"/>
                      <a:pt x="596" y="4739"/>
                    </a:cubicBezTo>
                    <a:lnTo>
                      <a:pt x="596" y="298"/>
                    </a:lnTo>
                    <a:cubicBezTo>
                      <a:pt x="596" y="143"/>
                      <a:pt x="465" y="0"/>
                      <a:pt x="2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1" name="Google Shape;7721;p27"/>
              <p:cNvSpPr/>
              <p:nvPr/>
            </p:nvSpPr>
            <p:spPr>
              <a:xfrm>
                <a:off x="7571125" y="3572010"/>
                <a:ext cx="66579" cy="57063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787" extrusionOk="0">
                    <a:moveTo>
                      <a:pt x="1185" y="0"/>
                    </a:moveTo>
                    <a:cubicBezTo>
                      <a:pt x="965" y="0"/>
                      <a:pt x="742" y="82"/>
                      <a:pt x="560" y="263"/>
                    </a:cubicBezTo>
                    <a:cubicBezTo>
                      <a:pt x="1" y="822"/>
                      <a:pt x="394" y="1787"/>
                      <a:pt x="1191" y="1787"/>
                    </a:cubicBezTo>
                    <a:cubicBezTo>
                      <a:pt x="1680" y="1787"/>
                      <a:pt x="2084" y="1382"/>
                      <a:pt x="2084" y="894"/>
                    </a:cubicBezTo>
                    <a:cubicBezTo>
                      <a:pt x="2084" y="354"/>
                      <a:pt x="1644" y="0"/>
                      <a:pt x="1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2" name="Google Shape;7722;p27"/>
              <p:cNvSpPr/>
              <p:nvPr/>
            </p:nvSpPr>
            <p:spPr>
              <a:xfrm>
                <a:off x="7183334" y="3173840"/>
                <a:ext cx="233842" cy="230329"/>
              </a:xfrm>
              <a:custGeom>
                <a:avLst/>
                <a:gdLst/>
                <a:ahLst/>
                <a:cxnLst/>
                <a:rect l="l" t="t" r="r" b="b"/>
                <a:pathLst>
                  <a:path w="7323" h="7213" extrusionOk="0">
                    <a:moveTo>
                      <a:pt x="5749" y="1"/>
                    </a:moveTo>
                    <a:cubicBezTo>
                      <a:pt x="5523" y="1"/>
                      <a:pt x="5298" y="57"/>
                      <a:pt x="5096" y="171"/>
                    </a:cubicBezTo>
                    <a:cubicBezTo>
                      <a:pt x="4882" y="266"/>
                      <a:pt x="4691" y="397"/>
                      <a:pt x="4525" y="564"/>
                    </a:cubicBezTo>
                    <a:cubicBezTo>
                      <a:pt x="4418" y="683"/>
                      <a:pt x="4334" y="826"/>
                      <a:pt x="4287" y="980"/>
                    </a:cubicBezTo>
                    <a:cubicBezTo>
                      <a:pt x="4203" y="873"/>
                      <a:pt x="4156" y="742"/>
                      <a:pt x="4156" y="611"/>
                    </a:cubicBezTo>
                    <a:cubicBezTo>
                      <a:pt x="4156" y="552"/>
                      <a:pt x="4132" y="480"/>
                      <a:pt x="4132" y="421"/>
                    </a:cubicBezTo>
                    <a:cubicBezTo>
                      <a:pt x="4132" y="349"/>
                      <a:pt x="4144" y="290"/>
                      <a:pt x="4156" y="218"/>
                    </a:cubicBezTo>
                    <a:cubicBezTo>
                      <a:pt x="4149" y="184"/>
                      <a:pt x="4122" y="165"/>
                      <a:pt x="4095" y="165"/>
                    </a:cubicBezTo>
                    <a:cubicBezTo>
                      <a:pt x="4077" y="165"/>
                      <a:pt x="4058" y="175"/>
                      <a:pt x="4049" y="195"/>
                    </a:cubicBezTo>
                    <a:cubicBezTo>
                      <a:pt x="3799" y="195"/>
                      <a:pt x="3465" y="409"/>
                      <a:pt x="3275" y="564"/>
                    </a:cubicBezTo>
                    <a:cubicBezTo>
                      <a:pt x="3096" y="706"/>
                      <a:pt x="2929" y="885"/>
                      <a:pt x="2810" y="1087"/>
                    </a:cubicBezTo>
                    <a:cubicBezTo>
                      <a:pt x="2775" y="1135"/>
                      <a:pt x="2739" y="1183"/>
                      <a:pt x="2727" y="1230"/>
                    </a:cubicBezTo>
                    <a:cubicBezTo>
                      <a:pt x="2644" y="1171"/>
                      <a:pt x="2560" y="1111"/>
                      <a:pt x="2465" y="1064"/>
                    </a:cubicBezTo>
                    <a:cubicBezTo>
                      <a:pt x="2334" y="968"/>
                      <a:pt x="2203" y="897"/>
                      <a:pt x="2060" y="837"/>
                    </a:cubicBezTo>
                    <a:cubicBezTo>
                      <a:pt x="1837" y="760"/>
                      <a:pt x="1559" y="667"/>
                      <a:pt x="1310" y="667"/>
                    </a:cubicBezTo>
                    <a:cubicBezTo>
                      <a:pt x="1252" y="667"/>
                      <a:pt x="1197" y="672"/>
                      <a:pt x="1143" y="683"/>
                    </a:cubicBezTo>
                    <a:cubicBezTo>
                      <a:pt x="1417" y="718"/>
                      <a:pt x="1691" y="790"/>
                      <a:pt x="1953" y="885"/>
                    </a:cubicBezTo>
                    <a:cubicBezTo>
                      <a:pt x="2048" y="921"/>
                      <a:pt x="2132" y="1004"/>
                      <a:pt x="2227" y="1052"/>
                    </a:cubicBezTo>
                    <a:cubicBezTo>
                      <a:pt x="2382" y="1135"/>
                      <a:pt x="2536" y="1242"/>
                      <a:pt x="2667" y="1385"/>
                    </a:cubicBezTo>
                    <a:cubicBezTo>
                      <a:pt x="2667" y="1385"/>
                      <a:pt x="2667" y="1397"/>
                      <a:pt x="2667" y="1409"/>
                    </a:cubicBezTo>
                    <a:cubicBezTo>
                      <a:pt x="2596" y="1635"/>
                      <a:pt x="2584" y="1873"/>
                      <a:pt x="2632" y="2100"/>
                    </a:cubicBezTo>
                    <a:cubicBezTo>
                      <a:pt x="2639" y="2120"/>
                      <a:pt x="2658" y="2133"/>
                      <a:pt x="2675" y="2133"/>
                    </a:cubicBezTo>
                    <a:cubicBezTo>
                      <a:pt x="2687" y="2133"/>
                      <a:pt x="2698" y="2126"/>
                      <a:pt x="2703" y="2111"/>
                    </a:cubicBezTo>
                    <a:cubicBezTo>
                      <a:pt x="2775" y="1957"/>
                      <a:pt x="2751" y="1790"/>
                      <a:pt x="2775" y="1611"/>
                    </a:cubicBezTo>
                    <a:cubicBezTo>
                      <a:pt x="2786" y="1528"/>
                      <a:pt x="2798" y="1445"/>
                      <a:pt x="2822" y="1373"/>
                    </a:cubicBezTo>
                    <a:cubicBezTo>
                      <a:pt x="2929" y="1135"/>
                      <a:pt x="3084" y="933"/>
                      <a:pt x="3275" y="766"/>
                    </a:cubicBezTo>
                    <a:cubicBezTo>
                      <a:pt x="3441" y="611"/>
                      <a:pt x="3751" y="385"/>
                      <a:pt x="4001" y="361"/>
                    </a:cubicBezTo>
                    <a:lnTo>
                      <a:pt x="4001" y="361"/>
                    </a:lnTo>
                    <a:cubicBezTo>
                      <a:pt x="3977" y="635"/>
                      <a:pt x="4049" y="909"/>
                      <a:pt x="4203" y="1123"/>
                    </a:cubicBezTo>
                    <a:lnTo>
                      <a:pt x="4215" y="1123"/>
                    </a:lnTo>
                    <a:cubicBezTo>
                      <a:pt x="4206" y="1152"/>
                      <a:pt x="4227" y="1189"/>
                      <a:pt x="4255" y="1189"/>
                    </a:cubicBezTo>
                    <a:cubicBezTo>
                      <a:pt x="4261" y="1189"/>
                      <a:pt x="4268" y="1187"/>
                      <a:pt x="4275" y="1183"/>
                    </a:cubicBezTo>
                    <a:cubicBezTo>
                      <a:pt x="4370" y="1099"/>
                      <a:pt x="4441" y="992"/>
                      <a:pt x="4489" y="885"/>
                    </a:cubicBezTo>
                    <a:cubicBezTo>
                      <a:pt x="4620" y="647"/>
                      <a:pt x="4834" y="468"/>
                      <a:pt x="5072" y="349"/>
                    </a:cubicBezTo>
                    <a:cubicBezTo>
                      <a:pt x="5287" y="254"/>
                      <a:pt x="5525" y="195"/>
                      <a:pt x="5763" y="171"/>
                    </a:cubicBezTo>
                    <a:cubicBezTo>
                      <a:pt x="5783" y="169"/>
                      <a:pt x="5804" y="168"/>
                      <a:pt x="5824" y="168"/>
                    </a:cubicBezTo>
                    <a:cubicBezTo>
                      <a:pt x="5923" y="168"/>
                      <a:pt x="6020" y="191"/>
                      <a:pt x="6108" y="230"/>
                    </a:cubicBezTo>
                    <a:cubicBezTo>
                      <a:pt x="6061" y="266"/>
                      <a:pt x="6001" y="302"/>
                      <a:pt x="5965" y="349"/>
                    </a:cubicBezTo>
                    <a:cubicBezTo>
                      <a:pt x="5751" y="528"/>
                      <a:pt x="5739" y="718"/>
                      <a:pt x="5799" y="980"/>
                    </a:cubicBezTo>
                    <a:cubicBezTo>
                      <a:pt x="5882" y="1349"/>
                      <a:pt x="5930" y="1730"/>
                      <a:pt x="5930" y="2111"/>
                    </a:cubicBezTo>
                    <a:cubicBezTo>
                      <a:pt x="5930" y="2302"/>
                      <a:pt x="5918" y="2469"/>
                      <a:pt x="5882" y="2647"/>
                    </a:cubicBezTo>
                    <a:cubicBezTo>
                      <a:pt x="5632" y="2719"/>
                      <a:pt x="5370" y="3040"/>
                      <a:pt x="5275" y="3195"/>
                    </a:cubicBezTo>
                    <a:cubicBezTo>
                      <a:pt x="5096" y="3493"/>
                      <a:pt x="5037" y="4052"/>
                      <a:pt x="5227" y="4350"/>
                    </a:cubicBezTo>
                    <a:cubicBezTo>
                      <a:pt x="5227" y="4364"/>
                      <a:pt x="5235" y="4370"/>
                      <a:pt x="5245" y="4370"/>
                    </a:cubicBezTo>
                    <a:cubicBezTo>
                      <a:pt x="5251" y="4370"/>
                      <a:pt x="5258" y="4367"/>
                      <a:pt x="5263" y="4362"/>
                    </a:cubicBezTo>
                    <a:cubicBezTo>
                      <a:pt x="5263" y="4368"/>
                      <a:pt x="5263" y="4371"/>
                      <a:pt x="5264" y="4371"/>
                    </a:cubicBezTo>
                    <a:cubicBezTo>
                      <a:pt x="5266" y="4371"/>
                      <a:pt x="5269" y="4368"/>
                      <a:pt x="5275" y="4362"/>
                    </a:cubicBezTo>
                    <a:lnTo>
                      <a:pt x="5287" y="4362"/>
                    </a:lnTo>
                    <a:cubicBezTo>
                      <a:pt x="5299" y="4362"/>
                      <a:pt x="5299" y="4338"/>
                      <a:pt x="5287" y="4326"/>
                    </a:cubicBezTo>
                    <a:cubicBezTo>
                      <a:pt x="5275" y="4243"/>
                      <a:pt x="5263" y="4159"/>
                      <a:pt x="5275" y="4076"/>
                    </a:cubicBezTo>
                    <a:cubicBezTo>
                      <a:pt x="5251" y="3862"/>
                      <a:pt x="5275" y="3635"/>
                      <a:pt x="5358" y="3433"/>
                    </a:cubicBezTo>
                    <a:cubicBezTo>
                      <a:pt x="5465" y="3171"/>
                      <a:pt x="5680" y="2957"/>
                      <a:pt x="5942" y="2838"/>
                    </a:cubicBezTo>
                    <a:lnTo>
                      <a:pt x="5977" y="2826"/>
                    </a:lnTo>
                    <a:cubicBezTo>
                      <a:pt x="6076" y="2806"/>
                      <a:pt x="6168" y="2779"/>
                      <a:pt x="6260" y="2779"/>
                    </a:cubicBezTo>
                    <a:cubicBezTo>
                      <a:pt x="6335" y="2779"/>
                      <a:pt x="6410" y="2796"/>
                      <a:pt x="6489" y="2850"/>
                    </a:cubicBezTo>
                    <a:cubicBezTo>
                      <a:pt x="6716" y="2992"/>
                      <a:pt x="6870" y="3231"/>
                      <a:pt x="6918" y="3504"/>
                    </a:cubicBezTo>
                    <a:cubicBezTo>
                      <a:pt x="6913" y="3504"/>
                      <a:pt x="6908" y="3504"/>
                      <a:pt x="6904" y="3504"/>
                    </a:cubicBezTo>
                    <a:cubicBezTo>
                      <a:pt x="6739" y="3504"/>
                      <a:pt x="6535" y="3698"/>
                      <a:pt x="6454" y="3790"/>
                    </a:cubicBezTo>
                    <a:cubicBezTo>
                      <a:pt x="6251" y="4028"/>
                      <a:pt x="6204" y="4457"/>
                      <a:pt x="6192" y="4767"/>
                    </a:cubicBezTo>
                    <a:cubicBezTo>
                      <a:pt x="6192" y="5064"/>
                      <a:pt x="6430" y="5409"/>
                      <a:pt x="6596" y="5659"/>
                    </a:cubicBezTo>
                    <a:cubicBezTo>
                      <a:pt x="6704" y="5802"/>
                      <a:pt x="6763" y="5957"/>
                      <a:pt x="6858" y="6100"/>
                    </a:cubicBezTo>
                    <a:cubicBezTo>
                      <a:pt x="6977" y="6267"/>
                      <a:pt x="7073" y="6445"/>
                      <a:pt x="7132" y="6648"/>
                    </a:cubicBezTo>
                    <a:cubicBezTo>
                      <a:pt x="7078" y="6908"/>
                      <a:pt x="6849" y="7073"/>
                      <a:pt x="6607" y="7073"/>
                    </a:cubicBezTo>
                    <a:cubicBezTo>
                      <a:pt x="6528" y="7073"/>
                      <a:pt x="6447" y="7055"/>
                      <a:pt x="6370" y="7017"/>
                    </a:cubicBezTo>
                    <a:cubicBezTo>
                      <a:pt x="6156" y="6886"/>
                      <a:pt x="5942" y="6755"/>
                      <a:pt x="5739" y="6612"/>
                    </a:cubicBezTo>
                    <a:cubicBezTo>
                      <a:pt x="5358" y="6362"/>
                      <a:pt x="4918" y="6231"/>
                      <a:pt x="4465" y="6207"/>
                    </a:cubicBezTo>
                    <a:cubicBezTo>
                      <a:pt x="4108" y="6219"/>
                      <a:pt x="3775" y="6386"/>
                      <a:pt x="3548" y="6648"/>
                    </a:cubicBezTo>
                    <a:cubicBezTo>
                      <a:pt x="3489" y="6731"/>
                      <a:pt x="3465" y="6814"/>
                      <a:pt x="3477" y="6898"/>
                    </a:cubicBezTo>
                    <a:cubicBezTo>
                      <a:pt x="3441" y="6898"/>
                      <a:pt x="3406" y="6898"/>
                      <a:pt x="3370" y="6886"/>
                    </a:cubicBezTo>
                    <a:cubicBezTo>
                      <a:pt x="3203" y="6838"/>
                      <a:pt x="3060" y="6731"/>
                      <a:pt x="2953" y="6588"/>
                    </a:cubicBezTo>
                    <a:cubicBezTo>
                      <a:pt x="2870" y="6481"/>
                      <a:pt x="2810" y="6338"/>
                      <a:pt x="2810" y="6195"/>
                    </a:cubicBezTo>
                    <a:cubicBezTo>
                      <a:pt x="2810" y="6136"/>
                      <a:pt x="2810" y="6076"/>
                      <a:pt x="2822" y="6029"/>
                    </a:cubicBezTo>
                    <a:cubicBezTo>
                      <a:pt x="2822" y="5992"/>
                      <a:pt x="2822" y="5977"/>
                      <a:pt x="2817" y="5977"/>
                    </a:cubicBezTo>
                    <a:cubicBezTo>
                      <a:pt x="2815" y="5977"/>
                      <a:pt x="2813" y="5978"/>
                      <a:pt x="2810" y="5981"/>
                    </a:cubicBezTo>
                    <a:cubicBezTo>
                      <a:pt x="2822" y="5969"/>
                      <a:pt x="2822" y="5945"/>
                      <a:pt x="2810" y="5921"/>
                    </a:cubicBezTo>
                    <a:cubicBezTo>
                      <a:pt x="2906" y="5648"/>
                      <a:pt x="3084" y="5409"/>
                      <a:pt x="3322" y="5243"/>
                    </a:cubicBezTo>
                    <a:cubicBezTo>
                      <a:pt x="3656" y="5017"/>
                      <a:pt x="3953" y="5017"/>
                      <a:pt x="4322" y="5017"/>
                    </a:cubicBezTo>
                    <a:cubicBezTo>
                      <a:pt x="4370" y="5017"/>
                      <a:pt x="4382" y="4969"/>
                      <a:pt x="4346" y="4945"/>
                    </a:cubicBezTo>
                    <a:cubicBezTo>
                      <a:pt x="4225" y="4879"/>
                      <a:pt x="4100" y="4851"/>
                      <a:pt x="3974" y="4851"/>
                    </a:cubicBezTo>
                    <a:cubicBezTo>
                      <a:pt x="3692" y="4851"/>
                      <a:pt x="3410" y="4991"/>
                      <a:pt x="3179" y="5148"/>
                    </a:cubicBezTo>
                    <a:cubicBezTo>
                      <a:pt x="2917" y="5326"/>
                      <a:pt x="2727" y="5588"/>
                      <a:pt x="2656" y="5886"/>
                    </a:cubicBezTo>
                    <a:cubicBezTo>
                      <a:pt x="2656" y="5898"/>
                      <a:pt x="2644" y="5898"/>
                      <a:pt x="2644" y="5898"/>
                    </a:cubicBezTo>
                    <a:cubicBezTo>
                      <a:pt x="2653" y="5880"/>
                      <a:pt x="2655" y="5874"/>
                      <a:pt x="2648" y="5874"/>
                    </a:cubicBezTo>
                    <a:cubicBezTo>
                      <a:pt x="2636" y="5874"/>
                      <a:pt x="2599" y="5890"/>
                      <a:pt x="2525" y="5898"/>
                    </a:cubicBezTo>
                    <a:cubicBezTo>
                      <a:pt x="2483" y="5904"/>
                      <a:pt x="2438" y="5907"/>
                      <a:pt x="2394" y="5907"/>
                    </a:cubicBezTo>
                    <a:cubicBezTo>
                      <a:pt x="2349" y="5907"/>
                      <a:pt x="2304" y="5904"/>
                      <a:pt x="2263" y="5898"/>
                    </a:cubicBezTo>
                    <a:cubicBezTo>
                      <a:pt x="2218" y="5901"/>
                      <a:pt x="2173" y="5902"/>
                      <a:pt x="2129" y="5902"/>
                    </a:cubicBezTo>
                    <a:cubicBezTo>
                      <a:pt x="1995" y="5902"/>
                      <a:pt x="1861" y="5889"/>
                      <a:pt x="1727" y="5862"/>
                    </a:cubicBezTo>
                    <a:cubicBezTo>
                      <a:pt x="1453" y="5814"/>
                      <a:pt x="1167" y="5755"/>
                      <a:pt x="893" y="5719"/>
                    </a:cubicBezTo>
                    <a:cubicBezTo>
                      <a:pt x="856" y="5713"/>
                      <a:pt x="819" y="5709"/>
                      <a:pt x="782" y="5709"/>
                    </a:cubicBezTo>
                    <a:cubicBezTo>
                      <a:pt x="551" y="5709"/>
                      <a:pt x="343" y="5836"/>
                      <a:pt x="250" y="6052"/>
                    </a:cubicBezTo>
                    <a:cubicBezTo>
                      <a:pt x="227" y="6100"/>
                      <a:pt x="215" y="6160"/>
                      <a:pt x="203" y="6207"/>
                    </a:cubicBezTo>
                    <a:cubicBezTo>
                      <a:pt x="203" y="6195"/>
                      <a:pt x="191" y="6171"/>
                      <a:pt x="179" y="6160"/>
                    </a:cubicBezTo>
                    <a:cubicBezTo>
                      <a:pt x="96" y="5910"/>
                      <a:pt x="179" y="5564"/>
                      <a:pt x="274" y="5326"/>
                    </a:cubicBezTo>
                    <a:cubicBezTo>
                      <a:pt x="370" y="5040"/>
                      <a:pt x="536" y="4790"/>
                      <a:pt x="762" y="4588"/>
                    </a:cubicBezTo>
                    <a:cubicBezTo>
                      <a:pt x="834" y="4516"/>
                      <a:pt x="917" y="4457"/>
                      <a:pt x="1012" y="4409"/>
                    </a:cubicBezTo>
                    <a:cubicBezTo>
                      <a:pt x="1002" y="4409"/>
                      <a:pt x="1121" y="4349"/>
                      <a:pt x="1085" y="4348"/>
                    </a:cubicBezTo>
                    <a:lnTo>
                      <a:pt x="1085" y="4348"/>
                    </a:lnTo>
                    <a:cubicBezTo>
                      <a:pt x="1124" y="4340"/>
                      <a:pt x="1142" y="4297"/>
                      <a:pt x="1132" y="4255"/>
                    </a:cubicBezTo>
                    <a:cubicBezTo>
                      <a:pt x="1155" y="4219"/>
                      <a:pt x="1143" y="4183"/>
                      <a:pt x="1108" y="4159"/>
                    </a:cubicBezTo>
                    <a:cubicBezTo>
                      <a:pt x="941" y="4076"/>
                      <a:pt x="762" y="4040"/>
                      <a:pt x="572" y="4028"/>
                    </a:cubicBezTo>
                    <a:cubicBezTo>
                      <a:pt x="553" y="4026"/>
                      <a:pt x="534" y="4025"/>
                      <a:pt x="516" y="4025"/>
                    </a:cubicBezTo>
                    <a:cubicBezTo>
                      <a:pt x="431" y="4025"/>
                      <a:pt x="353" y="4047"/>
                      <a:pt x="274" y="4076"/>
                    </a:cubicBezTo>
                    <a:cubicBezTo>
                      <a:pt x="346" y="3778"/>
                      <a:pt x="477" y="3493"/>
                      <a:pt x="679" y="3254"/>
                    </a:cubicBezTo>
                    <a:cubicBezTo>
                      <a:pt x="858" y="3040"/>
                      <a:pt x="1108" y="2945"/>
                      <a:pt x="1334" y="2826"/>
                    </a:cubicBezTo>
                    <a:cubicBezTo>
                      <a:pt x="1382" y="2814"/>
                      <a:pt x="1441" y="2802"/>
                      <a:pt x="1489" y="2802"/>
                    </a:cubicBezTo>
                    <a:cubicBezTo>
                      <a:pt x="1560" y="2790"/>
                      <a:pt x="1632" y="2778"/>
                      <a:pt x="1703" y="2742"/>
                    </a:cubicBezTo>
                    <a:cubicBezTo>
                      <a:pt x="1810" y="2719"/>
                      <a:pt x="1917" y="2731"/>
                      <a:pt x="2024" y="2695"/>
                    </a:cubicBezTo>
                    <a:cubicBezTo>
                      <a:pt x="2060" y="2695"/>
                      <a:pt x="2060" y="2635"/>
                      <a:pt x="2036" y="2623"/>
                    </a:cubicBezTo>
                    <a:cubicBezTo>
                      <a:pt x="1977" y="2588"/>
                      <a:pt x="1911" y="2574"/>
                      <a:pt x="1842" y="2574"/>
                    </a:cubicBezTo>
                    <a:cubicBezTo>
                      <a:pt x="1704" y="2574"/>
                      <a:pt x="1556" y="2627"/>
                      <a:pt x="1429" y="2659"/>
                    </a:cubicBezTo>
                    <a:cubicBezTo>
                      <a:pt x="1262" y="2516"/>
                      <a:pt x="1120" y="2350"/>
                      <a:pt x="1001" y="2171"/>
                    </a:cubicBezTo>
                    <a:cubicBezTo>
                      <a:pt x="893" y="1992"/>
                      <a:pt x="798" y="1802"/>
                      <a:pt x="739" y="1611"/>
                    </a:cubicBezTo>
                    <a:cubicBezTo>
                      <a:pt x="739" y="1605"/>
                      <a:pt x="736" y="1602"/>
                      <a:pt x="733" y="1602"/>
                    </a:cubicBezTo>
                    <a:cubicBezTo>
                      <a:pt x="730" y="1602"/>
                      <a:pt x="727" y="1605"/>
                      <a:pt x="727" y="1611"/>
                    </a:cubicBezTo>
                    <a:cubicBezTo>
                      <a:pt x="774" y="1838"/>
                      <a:pt x="846" y="2064"/>
                      <a:pt x="953" y="2278"/>
                    </a:cubicBezTo>
                    <a:cubicBezTo>
                      <a:pt x="1036" y="2433"/>
                      <a:pt x="1143" y="2564"/>
                      <a:pt x="1262" y="2683"/>
                    </a:cubicBezTo>
                    <a:cubicBezTo>
                      <a:pt x="977" y="2802"/>
                      <a:pt x="727" y="2981"/>
                      <a:pt x="524" y="3207"/>
                    </a:cubicBezTo>
                    <a:cubicBezTo>
                      <a:pt x="334" y="3445"/>
                      <a:pt x="143" y="3790"/>
                      <a:pt x="167" y="4100"/>
                    </a:cubicBezTo>
                    <a:cubicBezTo>
                      <a:pt x="167" y="4124"/>
                      <a:pt x="179" y="4135"/>
                      <a:pt x="191" y="4135"/>
                    </a:cubicBezTo>
                    <a:cubicBezTo>
                      <a:pt x="162" y="4174"/>
                      <a:pt x="196" y="4213"/>
                      <a:pt x="236" y="4213"/>
                    </a:cubicBezTo>
                    <a:cubicBezTo>
                      <a:pt x="244" y="4213"/>
                      <a:pt x="254" y="4211"/>
                      <a:pt x="262" y="4207"/>
                    </a:cubicBezTo>
                    <a:cubicBezTo>
                      <a:pt x="330" y="4162"/>
                      <a:pt x="412" y="4144"/>
                      <a:pt x="498" y="4144"/>
                    </a:cubicBezTo>
                    <a:cubicBezTo>
                      <a:pt x="639" y="4144"/>
                      <a:pt x="792" y="4191"/>
                      <a:pt x="917" y="4243"/>
                    </a:cubicBezTo>
                    <a:cubicBezTo>
                      <a:pt x="810" y="4314"/>
                      <a:pt x="703" y="4421"/>
                      <a:pt x="643" y="4469"/>
                    </a:cubicBezTo>
                    <a:cubicBezTo>
                      <a:pt x="441" y="4636"/>
                      <a:pt x="286" y="4862"/>
                      <a:pt x="191" y="5112"/>
                    </a:cubicBezTo>
                    <a:cubicBezTo>
                      <a:pt x="60" y="5374"/>
                      <a:pt x="0" y="5648"/>
                      <a:pt x="12" y="5945"/>
                    </a:cubicBezTo>
                    <a:cubicBezTo>
                      <a:pt x="12" y="6052"/>
                      <a:pt x="36" y="6171"/>
                      <a:pt x="84" y="6291"/>
                    </a:cubicBezTo>
                    <a:cubicBezTo>
                      <a:pt x="96" y="6338"/>
                      <a:pt x="155" y="6398"/>
                      <a:pt x="179" y="6445"/>
                    </a:cubicBezTo>
                    <a:cubicBezTo>
                      <a:pt x="185" y="6463"/>
                      <a:pt x="197" y="6472"/>
                      <a:pt x="210" y="6472"/>
                    </a:cubicBezTo>
                    <a:cubicBezTo>
                      <a:pt x="224" y="6472"/>
                      <a:pt x="239" y="6463"/>
                      <a:pt x="250" y="6445"/>
                    </a:cubicBezTo>
                    <a:cubicBezTo>
                      <a:pt x="250" y="6449"/>
                      <a:pt x="251" y="6451"/>
                      <a:pt x="252" y="6451"/>
                    </a:cubicBezTo>
                    <a:cubicBezTo>
                      <a:pt x="258" y="6451"/>
                      <a:pt x="274" y="6408"/>
                      <a:pt x="274" y="6398"/>
                    </a:cubicBezTo>
                    <a:cubicBezTo>
                      <a:pt x="310" y="6279"/>
                      <a:pt x="358" y="6171"/>
                      <a:pt x="405" y="6064"/>
                    </a:cubicBezTo>
                    <a:cubicBezTo>
                      <a:pt x="485" y="5916"/>
                      <a:pt x="620" y="5874"/>
                      <a:pt x="764" y="5874"/>
                    </a:cubicBezTo>
                    <a:cubicBezTo>
                      <a:pt x="898" y="5874"/>
                      <a:pt x="1041" y="5910"/>
                      <a:pt x="1155" y="5933"/>
                    </a:cubicBezTo>
                    <a:cubicBezTo>
                      <a:pt x="1274" y="5969"/>
                      <a:pt x="1405" y="5981"/>
                      <a:pt x="1524" y="6005"/>
                    </a:cubicBezTo>
                    <a:cubicBezTo>
                      <a:pt x="1798" y="6052"/>
                      <a:pt x="2084" y="6076"/>
                      <a:pt x="2358" y="6076"/>
                    </a:cubicBezTo>
                    <a:cubicBezTo>
                      <a:pt x="2453" y="6076"/>
                      <a:pt x="2560" y="6064"/>
                      <a:pt x="2656" y="6052"/>
                    </a:cubicBezTo>
                    <a:cubicBezTo>
                      <a:pt x="2656" y="6076"/>
                      <a:pt x="2667" y="6100"/>
                      <a:pt x="2679" y="6112"/>
                    </a:cubicBezTo>
                    <a:lnTo>
                      <a:pt x="2679" y="6136"/>
                    </a:lnTo>
                    <a:cubicBezTo>
                      <a:pt x="2656" y="6302"/>
                      <a:pt x="2703" y="6481"/>
                      <a:pt x="2798" y="6624"/>
                    </a:cubicBezTo>
                    <a:cubicBezTo>
                      <a:pt x="2914" y="6813"/>
                      <a:pt x="3196" y="7067"/>
                      <a:pt x="3449" y="7067"/>
                    </a:cubicBezTo>
                    <a:cubicBezTo>
                      <a:pt x="3483" y="7067"/>
                      <a:pt x="3516" y="7062"/>
                      <a:pt x="3548" y="7052"/>
                    </a:cubicBezTo>
                    <a:cubicBezTo>
                      <a:pt x="3572" y="7041"/>
                      <a:pt x="3584" y="7029"/>
                      <a:pt x="3584" y="7017"/>
                    </a:cubicBezTo>
                    <a:cubicBezTo>
                      <a:pt x="3608" y="7005"/>
                      <a:pt x="3608" y="6981"/>
                      <a:pt x="3596" y="6957"/>
                    </a:cubicBezTo>
                    <a:cubicBezTo>
                      <a:pt x="3453" y="6672"/>
                      <a:pt x="4132" y="6398"/>
                      <a:pt x="4310" y="6362"/>
                    </a:cubicBezTo>
                    <a:cubicBezTo>
                      <a:pt x="4375" y="6350"/>
                      <a:pt x="4441" y="6344"/>
                      <a:pt x="4508" y="6344"/>
                    </a:cubicBezTo>
                    <a:cubicBezTo>
                      <a:pt x="4965" y="6344"/>
                      <a:pt x="5447" y="6608"/>
                      <a:pt x="5811" y="6826"/>
                    </a:cubicBezTo>
                    <a:cubicBezTo>
                      <a:pt x="6097" y="7008"/>
                      <a:pt x="6315" y="7212"/>
                      <a:pt x="6623" y="7212"/>
                    </a:cubicBezTo>
                    <a:cubicBezTo>
                      <a:pt x="6699" y="7212"/>
                      <a:pt x="6781" y="7200"/>
                      <a:pt x="6870" y="7172"/>
                    </a:cubicBezTo>
                    <a:cubicBezTo>
                      <a:pt x="7204" y="7064"/>
                      <a:pt x="7323" y="6802"/>
                      <a:pt x="7239" y="6469"/>
                    </a:cubicBezTo>
                    <a:cubicBezTo>
                      <a:pt x="7239" y="6457"/>
                      <a:pt x="7228" y="6445"/>
                      <a:pt x="7216" y="6445"/>
                    </a:cubicBezTo>
                    <a:cubicBezTo>
                      <a:pt x="7180" y="6338"/>
                      <a:pt x="7132" y="6243"/>
                      <a:pt x="7073" y="6160"/>
                    </a:cubicBezTo>
                    <a:cubicBezTo>
                      <a:pt x="6918" y="5933"/>
                      <a:pt x="6799" y="5695"/>
                      <a:pt x="6656" y="5469"/>
                    </a:cubicBezTo>
                    <a:cubicBezTo>
                      <a:pt x="6466" y="5171"/>
                      <a:pt x="6299" y="4886"/>
                      <a:pt x="6358" y="4516"/>
                    </a:cubicBezTo>
                    <a:cubicBezTo>
                      <a:pt x="6382" y="4374"/>
                      <a:pt x="6406" y="4231"/>
                      <a:pt x="6454" y="4100"/>
                    </a:cubicBezTo>
                    <a:cubicBezTo>
                      <a:pt x="6488" y="3963"/>
                      <a:pt x="6717" y="3621"/>
                      <a:pt x="6914" y="3621"/>
                    </a:cubicBezTo>
                    <a:cubicBezTo>
                      <a:pt x="6923" y="3621"/>
                      <a:pt x="6932" y="3622"/>
                      <a:pt x="6942" y="3624"/>
                    </a:cubicBezTo>
                    <a:cubicBezTo>
                      <a:pt x="6953" y="3639"/>
                      <a:pt x="6971" y="3646"/>
                      <a:pt x="6989" y="3646"/>
                    </a:cubicBezTo>
                    <a:cubicBezTo>
                      <a:pt x="7028" y="3646"/>
                      <a:pt x="7069" y="3616"/>
                      <a:pt x="7061" y="3576"/>
                    </a:cubicBezTo>
                    <a:cubicBezTo>
                      <a:pt x="7071" y="3138"/>
                      <a:pt x="6680" y="2627"/>
                      <a:pt x="6246" y="2627"/>
                    </a:cubicBezTo>
                    <a:cubicBezTo>
                      <a:pt x="6185" y="2627"/>
                      <a:pt x="6123" y="2637"/>
                      <a:pt x="6061" y="2659"/>
                    </a:cubicBezTo>
                    <a:lnTo>
                      <a:pt x="6049" y="2659"/>
                    </a:lnTo>
                    <a:cubicBezTo>
                      <a:pt x="6096" y="2445"/>
                      <a:pt x="6120" y="2230"/>
                      <a:pt x="6096" y="2016"/>
                    </a:cubicBezTo>
                    <a:cubicBezTo>
                      <a:pt x="6085" y="1695"/>
                      <a:pt x="6037" y="1373"/>
                      <a:pt x="5977" y="1064"/>
                    </a:cubicBezTo>
                    <a:cubicBezTo>
                      <a:pt x="5954" y="826"/>
                      <a:pt x="5882" y="599"/>
                      <a:pt x="6108" y="421"/>
                    </a:cubicBezTo>
                    <a:cubicBezTo>
                      <a:pt x="6168" y="373"/>
                      <a:pt x="6227" y="337"/>
                      <a:pt x="6287" y="302"/>
                    </a:cubicBezTo>
                    <a:cubicBezTo>
                      <a:pt x="6323" y="302"/>
                      <a:pt x="6358" y="290"/>
                      <a:pt x="6382" y="254"/>
                    </a:cubicBezTo>
                    <a:lnTo>
                      <a:pt x="6406" y="242"/>
                    </a:lnTo>
                    <a:cubicBezTo>
                      <a:pt x="6430" y="242"/>
                      <a:pt x="6430" y="195"/>
                      <a:pt x="6406" y="183"/>
                    </a:cubicBezTo>
                    <a:lnTo>
                      <a:pt x="6382" y="183"/>
                    </a:lnTo>
                    <a:cubicBezTo>
                      <a:pt x="6370" y="159"/>
                      <a:pt x="6358" y="147"/>
                      <a:pt x="6335" y="135"/>
                    </a:cubicBezTo>
                    <a:cubicBezTo>
                      <a:pt x="6150" y="45"/>
                      <a:pt x="5949" y="1"/>
                      <a:pt x="57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3" name="Google Shape;7723;p27"/>
              <p:cNvSpPr/>
              <p:nvPr/>
            </p:nvSpPr>
            <p:spPr>
              <a:xfrm>
                <a:off x="7799252" y="3176618"/>
                <a:ext cx="233107" cy="230169"/>
              </a:xfrm>
              <a:custGeom>
                <a:avLst/>
                <a:gdLst/>
                <a:ahLst/>
                <a:cxnLst/>
                <a:rect l="l" t="t" r="r" b="b"/>
                <a:pathLst>
                  <a:path w="7300" h="7208" extrusionOk="0">
                    <a:moveTo>
                      <a:pt x="1536" y="0"/>
                    </a:moveTo>
                    <a:cubicBezTo>
                      <a:pt x="1346" y="24"/>
                      <a:pt x="1167" y="60"/>
                      <a:pt x="989" y="131"/>
                    </a:cubicBezTo>
                    <a:cubicBezTo>
                      <a:pt x="965" y="143"/>
                      <a:pt x="941" y="155"/>
                      <a:pt x="929" y="179"/>
                    </a:cubicBezTo>
                    <a:lnTo>
                      <a:pt x="917" y="179"/>
                    </a:lnTo>
                    <a:cubicBezTo>
                      <a:pt x="882" y="191"/>
                      <a:pt x="882" y="238"/>
                      <a:pt x="917" y="250"/>
                    </a:cubicBezTo>
                    <a:lnTo>
                      <a:pt x="941" y="250"/>
                    </a:lnTo>
                    <a:cubicBezTo>
                      <a:pt x="951" y="280"/>
                      <a:pt x="977" y="301"/>
                      <a:pt x="1006" y="301"/>
                    </a:cubicBezTo>
                    <a:cubicBezTo>
                      <a:pt x="1012" y="301"/>
                      <a:pt x="1018" y="300"/>
                      <a:pt x="1024" y="298"/>
                    </a:cubicBezTo>
                    <a:cubicBezTo>
                      <a:pt x="1096" y="334"/>
                      <a:pt x="1155" y="369"/>
                      <a:pt x="1203" y="417"/>
                    </a:cubicBezTo>
                    <a:cubicBezTo>
                      <a:pt x="1441" y="596"/>
                      <a:pt x="1370" y="822"/>
                      <a:pt x="1334" y="1060"/>
                    </a:cubicBezTo>
                    <a:cubicBezTo>
                      <a:pt x="1275" y="1370"/>
                      <a:pt x="1239" y="1691"/>
                      <a:pt x="1215" y="2013"/>
                    </a:cubicBezTo>
                    <a:cubicBezTo>
                      <a:pt x="1203" y="2227"/>
                      <a:pt x="1215" y="2441"/>
                      <a:pt x="1275" y="2655"/>
                    </a:cubicBezTo>
                    <a:lnTo>
                      <a:pt x="1263" y="2655"/>
                    </a:lnTo>
                    <a:cubicBezTo>
                      <a:pt x="1201" y="2633"/>
                      <a:pt x="1138" y="2623"/>
                      <a:pt x="1077" y="2623"/>
                    </a:cubicBezTo>
                    <a:cubicBezTo>
                      <a:pt x="641" y="2623"/>
                      <a:pt x="240" y="3134"/>
                      <a:pt x="251" y="3572"/>
                    </a:cubicBezTo>
                    <a:cubicBezTo>
                      <a:pt x="251" y="3618"/>
                      <a:pt x="285" y="3645"/>
                      <a:pt x="323" y="3645"/>
                    </a:cubicBezTo>
                    <a:cubicBezTo>
                      <a:pt x="343" y="3645"/>
                      <a:pt x="365" y="3637"/>
                      <a:pt x="382" y="3620"/>
                    </a:cubicBezTo>
                    <a:cubicBezTo>
                      <a:pt x="391" y="3618"/>
                      <a:pt x="400" y="3617"/>
                      <a:pt x="409" y="3617"/>
                    </a:cubicBezTo>
                    <a:cubicBezTo>
                      <a:pt x="605" y="3617"/>
                      <a:pt x="824" y="3971"/>
                      <a:pt x="870" y="4096"/>
                    </a:cubicBezTo>
                    <a:cubicBezTo>
                      <a:pt x="905" y="4227"/>
                      <a:pt x="941" y="4370"/>
                      <a:pt x="953" y="4513"/>
                    </a:cubicBezTo>
                    <a:cubicBezTo>
                      <a:pt x="1013" y="4894"/>
                      <a:pt x="846" y="5168"/>
                      <a:pt x="655" y="5465"/>
                    </a:cubicBezTo>
                    <a:cubicBezTo>
                      <a:pt x="524" y="5692"/>
                      <a:pt x="393" y="5930"/>
                      <a:pt x="251" y="6156"/>
                    </a:cubicBezTo>
                    <a:cubicBezTo>
                      <a:pt x="191" y="6239"/>
                      <a:pt x="132" y="6334"/>
                      <a:pt x="96" y="6442"/>
                    </a:cubicBezTo>
                    <a:cubicBezTo>
                      <a:pt x="84" y="6442"/>
                      <a:pt x="84" y="6454"/>
                      <a:pt x="84" y="6465"/>
                    </a:cubicBezTo>
                    <a:cubicBezTo>
                      <a:pt x="1" y="6799"/>
                      <a:pt x="120" y="7061"/>
                      <a:pt x="453" y="7168"/>
                    </a:cubicBezTo>
                    <a:cubicBezTo>
                      <a:pt x="538" y="7195"/>
                      <a:pt x="616" y="7207"/>
                      <a:pt x="690" y="7207"/>
                    </a:cubicBezTo>
                    <a:cubicBezTo>
                      <a:pt x="998" y="7207"/>
                      <a:pt x="1224" y="6996"/>
                      <a:pt x="1513" y="6823"/>
                    </a:cubicBezTo>
                    <a:cubicBezTo>
                      <a:pt x="1866" y="6604"/>
                      <a:pt x="2347" y="6341"/>
                      <a:pt x="2804" y="6341"/>
                    </a:cubicBezTo>
                    <a:cubicBezTo>
                      <a:pt x="2870" y="6341"/>
                      <a:pt x="2936" y="6346"/>
                      <a:pt x="3001" y="6358"/>
                    </a:cubicBezTo>
                    <a:cubicBezTo>
                      <a:pt x="3180" y="6394"/>
                      <a:pt x="3858" y="6668"/>
                      <a:pt x="3715" y="6954"/>
                    </a:cubicBezTo>
                    <a:cubicBezTo>
                      <a:pt x="3703" y="6977"/>
                      <a:pt x="3703" y="7001"/>
                      <a:pt x="3727" y="7013"/>
                    </a:cubicBezTo>
                    <a:cubicBezTo>
                      <a:pt x="3727" y="7025"/>
                      <a:pt x="3739" y="7037"/>
                      <a:pt x="3763" y="7049"/>
                    </a:cubicBezTo>
                    <a:cubicBezTo>
                      <a:pt x="3795" y="7059"/>
                      <a:pt x="3828" y="7063"/>
                      <a:pt x="3862" y="7063"/>
                    </a:cubicBezTo>
                    <a:cubicBezTo>
                      <a:pt x="4115" y="7063"/>
                      <a:pt x="4397" y="6809"/>
                      <a:pt x="4513" y="6620"/>
                    </a:cubicBezTo>
                    <a:cubicBezTo>
                      <a:pt x="4608" y="6477"/>
                      <a:pt x="4656" y="6299"/>
                      <a:pt x="4632" y="6132"/>
                    </a:cubicBezTo>
                    <a:cubicBezTo>
                      <a:pt x="4632" y="6120"/>
                      <a:pt x="4632" y="6120"/>
                      <a:pt x="4632" y="6108"/>
                    </a:cubicBezTo>
                    <a:cubicBezTo>
                      <a:pt x="4644" y="6096"/>
                      <a:pt x="4656" y="6073"/>
                      <a:pt x="4656" y="6049"/>
                    </a:cubicBezTo>
                    <a:cubicBezTo>
                      <a:pt x="4751" y="6061"/>
                      <a:pt x="4846" y="6073"/>
                      <a:pt x="4942" y="6073"/>
                    </a:cubicBezTo>
                    <a:cubicBezTo>
                      <a:pt x="5227" y="6073"/>
                      <a:pt x="5501" y="6049"/>
                      <a:pt x="5775" y="6001"/>
                    </a:cubicBezTo>
                    <a:cubicBezTo>
                      <a:pt x="5906" y="5977"/>
                      <a:pt x="6025" y="5965"/>
                      <a:pt x="6156" y="5930"/>
                    </a:cubicBezTo>
                    <a:cubicBezTo>
                      <a:pt x="6273" y="5906"/>
                      <a:pt x="6418" y="5869"/>
                      <a:pt x="6553" y="5869"/>
                    </a:cubicBezTo>
                    <a:cubicBezTo>
                      <a:pt x="6693" y="5869"/>
                      <a:pt x="6821" y="5909"/>
                      <a:pt x="6894" y="6049"/>
                    </a:cubicBezTo>
                    <a:cubicBezTo>
                      <a:pt x="6954" y="6168"/>
                      <a:pt x="7001" y="6275"/>
                      <a:pt x="7025" y="6394"/>
                    </a:cubicBezTo>
                    <a:cubicBezTo>
                      <a:pt x="7035" y="6404"/>
                      <a:pt x="7053" y="6447"/>
                      <a:pt x="7059" y="6447"/>
                    </a:cubicBezTo>
                    <a:cubicBezTo>
                      <a:pt x="7060" y="6447"/>
                      <a:pt x="7061" y="6446"/>
                      <a:pt x="7061" y="6442"/>
                    </a:cubicBezTo>
                    <a:cubicBezTo>
                      <a:pt x="7067" y="6454"/>
                      <a:pt x="7082" y="6459"/>
                      <a:pt x="7097" y="6459"/>
                    </a:cubicBezTo>
                    <a:cubicBezTo>
                      <a:pt x="7112" y="6459"/>
                      <a:pt x="7126" y="6454"/>
                      <a:pt x="7132" y="6442"/>
                    </a:cubicBezTo>
                    <a:cubicBezTo>
                      <a:pt x="7144" y="6394"/>
                      <a:pt x="7204" y="6334"/>
                      <a:pt x="7228" y="6287"/>
                    </a:cubicBezTo>
                    <a:cubicBezTo>
                      <a:pt x="7263" y="6168"/>
                      <a:pt x="7287" y="6049"/>
                      <a:pt x="7299" y="5930"/>
                    </a:cubicBezTo>
                    <a:cubicBezTo>
                      <a:pt x="7299" y="5656"/>
                      <a:pt x="7240" y="5370"/>
                      <a:pt x="7120" y="5120"/>
                    </a:cubicBezTo>
                    <a:cubicBezTo>
                      <a:pt x="7025" y="4870"/>
                      <a:pt x="6870" y="4644"/>
                      <a:pt x="6668" y="4477"/>
                    </a:cubicBezTo>
                    <a:cubicBezTo>
                      <a:pt x="6609" y="4429"/>
                      <a:pt x="6501" y="4322"/>
                      <a:pt x="6394" y="4251"/>
                    </a:cubicBezTo>
                    <a:cubicBezTo>
                      <a:pt x="6520" y="4199"/>
                      <a:pt x="6672" y="4152"/>
                      <a:pt x="6813" y="4152"/>
                    </a:cubicBezTo>
                    <a:cubicBezTo>
                      <a:pt x="6899" y="4152"/>
                      <a:pt x="6981" y="4170"/>
                      <a:pt x="7049" y="4215"/>
                    </a:cubicBezTo>
                    <a:cubicBezTo>
                      <a:pt x="7058" y="4220"/>
                      <a:pt x="7067" y="4221"/>
                      <a:pt x="7076" y="4221"/>
                    </a:cubicBezTo>
                    <a:cubicBezTo>
                      <a:pt x="7115" y="4221"/>
                      <a:pt x="7150" y="4183"/>
                      <a:pt x="7120" y="4144"/>
                    </a:cubicBezTo>
                    <a:cubicBezTo>
                      <a:pt x="7132" y="4144"/>
                      <a:pt x="7144" y="4132"/>
                      <a:pt x="7144" y="4108"/>
                    </a:cubicBezTo>
                    <a:cubicBezTo>
                      <a:pt x="7168" y="3798"/>
                      <a:pt x="6990" y="3465"/>
                      <a:pt x="6787" y="3215"/>
                    </a:cubicBezTo>
                    <a:cubicBezTo>
                      <a:pt x="6585" y="2989"/>
                      <a:pt x="6335" y="2810"/>
                      <a:pt x="6049" y="2691"/>
                    </a:cubicBezTo>
                    <a:cubicBezTo>
                      <a:pt x="6168" y="2572"/>
                      <a:pt x="6275" y="2441"/>
                      <a:pt x="6358" y="2286"/>
                    </a:cubicBezTo>
                    <a:cubicBezTo>
                      <a:pt x="6466" y="2072"/>
                      <a:pt x="6549" y="1846"/>
                      <a:pt x="6597" y="1620"/>
                    </a:cubicBezTo>
                    <a:cubicBezTo>
                      <a:pt x="6591" y="1614"/>
                      <a:pt x="6585" y="1611"/>
                      <a:pt x="6580" y="1611"/>
                    </a:cubicBezTo>
                    <a:cubicBezTo>
                      <a:pt x="6576" y="1611"/>
                      <a:pt x="6573" y="1614"/>
                      <a:pt x="6573" y="1620"/>
                    </a:cubicBezTo>
                    <a:cubicBezTo>
                      <a:pt x="6454" y="2024"/>
                      <a:pt x="6216" y="2394"/>
                      <a:pt x="5882" y="2655"/>
                    </a:cubicBezTo>
                    <a:cubicBezTo>
                      <a:pt x="5763" y="2624"/>
                      <a:pt x="5618" y="2576"/>
                      <a:pt x="5481" y="2576"/>
                    </a:cubicBezTo>
                    <a:cubicBezTo>
                      <a:pt x="5413" y="2576"/>
                      <a:pt x="5346" y="2588"/>
                      <a:pt x="5287" y="2620"/>
                    </a:cubicBezTo>
                    <a:cubicBezTo>
                      <a:pt x="5251" y="2644"/>
                      <a:pt x="5263" y="2691"/>
                      <a:pt x="5299" y="2703"/>
                    </a:cubicBezTo>
                    <a:cubicBezTo>
                      <a:pt x="5406" y="2739"/>
                      <a:pt x="5513" y="2727"/>
                      <a:pt x="5620" y="2751"/>
                    </a:cubicBezTo>
                    <a:cubicBezTo>
                      <a:pt x="5692" y="2775"/>
                      <a:pt x="5763" y="2798"/>
                      <a:pt x="5835" y="2810"/>
                    </a:cubicBezTo>
                    <a:cubicBezTo>
                      <a:pt x="5882" y="2810"/>
                      <a:pt x="5930" y="2810"/>
                      <a:pt x="5977" y="2822"/>
                    </a:cubicBezTo>
                    <a:cubicBezTo>
                      <a:pt x="6216" y="2953"/>
                      <a:pt x="6466" y="3036"/>
                      <a:pt x="6644" y="3263"/>
                    </a:cubicBezTo>
                    <a:cubicBezTo>
                      <a:pt x="6835" y="3501"/>
                      <a:pt x="6978" y="3775"/>
                      <a:pt x="7049" y="4084"/>
                    </a:cubicBezTo>
                    <a:cubicBezTo>
                      <a:pt x="6976" y="4048"/>
                      <a:pt x="6897" y="4032"/>
                      <a:pt x="6821" y="4032"/>
                    </a:cubicBezTo>
                    <a:cubicBezTo>
                      <a:pt x="6797" y="4032"/>
                      <a:pt x="6774" y="4034"/>
                      <a:pt x="6751" y="4037"/>
                    </a:cubicBezTo>
                    <a:cubicBezTo>
                      <a:pt x="6561" y="4037"/>
                      <a:pt x="6382" y="4084"/>
                      <a:pt x="6216" y="4168"/>
                    </a:cubicBezTo>
                    <a:cubicBezTo>
                      <a:pt x="6180" y="4179"/>
                      <a:pt x="6168" y="4227"/>
                      <a:pt x="6192" y="4251"/>
                    </a:cubicBezTo>
                    <a:cubicBezTo>
                      <a:pt x="6168" y="4299"/>
                      <a:pt x="6204" y="4346"/>
                      <a:pt x="6251" y="4358"/>
                    </a:cubicBezTo>
                    <a:cubicBezTo>
                      <a:pt x="6246" y="4357"/>
                      <a:pt x="6242" y="4357"/>
                      <a:pt x="6238" y="4357"/>
                    </a:cubicBezTo>
                    <a:cubicBezTo>
                      <a:pt x="6201" y="4357"/>
                      <a:pt x="6322" y="4418"/>
                      <a:pt x="6311" y="4418"/>
                    </a:cubicBezTo>
                    <a:cubicBezTo>
                      <a:pt x="6394" y="4465"/>
                      <a:pt x="6478" y="4525"/>
                      <a:pt x="6561" y="4584"/>
                    </a:cubicBezTo>
                    <a:cubicBezTo>
                      <a:pt x="6787" y="4787"/>
                      <a:pt x="6954" y="5049"/>
                      <a:pt x="7049" y="5334"/>
                    </a:cubicBezTo>
                    <a:cubicBezTo>
                      <a:pt x="7144" y="5572"/>
                      <a:pt x="7228" y="5906"/>
                      <a:pt x="7144" y="6168"/>
                    </a:cubicBezTo>
                    <a:cubicBezTo>
                      <a:pt x="7132" y="6180"/>
                      <a:pt x="7120" y="6192"/>
                      <a:pt x="7120" y="6204"/>
                    </a:cubicBezTo>
                    <a:cubicBezTo>
                      <a:pt x="7109" y="6156"/>
                      <a:pt x="7097" y="6108"/>
                      <a:pt x="7073" y="6061"/>
                    </a:cubicBezTo>
                    <a:cubicBezTo>
                      <a:pt x="6979" y="5843"/>
                      <a:pt x="6769" y="5706"/>
                      <a:pt x="6535" y="5706"/>
                    </a:cubicBezTo>
                    <a:cubicBezTo>
                      <a:pt x="6500" y="5706"/>
                      <a:pt x="6465" y="5709"/>
                      <a:pt x="6430" y="5715"/>
                    </a:cubicBezTo>
                    <a:cubicBezTo>
                      <a:pt x="6156" y="5763"/>
                      <a:pt x="5870" y="5823"/>
                      <a:pt x="5596" y="5870"/>
                    </a:cubicBezTo>
                    <a:cubicBezTo>
                      <a:pt x="5418" y="5894"/>
                      <a:pt x="5239" y="5906"/>
                      <a:pt x="5061" y="5906"/>
                    </a:cubicBezTo>
                    <a:cubicBezTo>
                      <a:pt x="4977" y="5906"/>
                      <a:pt x="4882" y="5906"/>
                      <a:pt x="4799" y="5894"/>
                    </a:cubicBezTo>
                    <a:cubicBezTo>
                      <a:pt x="4725" y="5887"/>
                      <a:pt x="4687" y="5870"/>
                      <a:pt x="4676" y="5870"/>
                    </a:cubicBezTo>
                    <a:cubicBezTo>
                      <a:pt x="4669" y="5870"/>
                      <a:pt x="4671" y="5876"/>
                      <a:pt x="4680" y="5894"/>
                    </a:cubicBezTo>
                    <a:cubicBezTo>
                      <a:pt x="4680" y="5894"/>
                      <a:pt x="4668" y="5894"/>
                      <a:pt x="4668" y="5882"/>
                    </a:cubicBezTo>
                    <a:cubicBezTo>
                      <a:pt x="4584" y="5584"/>
                      <a:pt x="4406" y="5322"/>
                      <a:pt x="4144" y="5144"/>
                    </a:cubicBezTo>
                    <a:cubicBezTo>
                      <a:pt x="3913" y="4987"/>
                      <a:pt x="3631" y="4848"/>
                      <a:pt x="3349" y="4848"/>
                    </a:cubicBezTo>
                    <a:cubicBezTo>
                      <a:pt x="3224" y="4848"/>
                      <a:pt x="3098" y="4875"/>
                      <a:pt x="2977" y="4941"/>
                    </a:cubicBezTo>
                    <a:cubicBezTo>
                      <a:pt x="2941" y="4965"/>
                      <a:pt x="2953" y="5013"/>
                      <a:pt x="3001" y="5013"/>
                    </a:cubicBezTo>
                    <a:cubicBezTo>
                      <a:pt x="3370" y="5013"/>
                      <a:pt x="3668" y="5013"/>
                      <a:pt x="4001" y="5239"/>
                    </a:cubicBezTo>
                    <a:cubicBezTo>
                      <a:pt x="4239" y="5406"/>
                      <a:pt x="4418" y="5644"/>
                      <a:pt x="4513" y="5930"/>
                    </a:cubicBezTo>
                    <a:cubicBezTo>
                      <a:pt x="4501" y="5942"/>
                      <a:pt x="4501" y="5965"/>
                      <a:pt x="4513" y="5989"/>
                    </a:cubicBezTo>
                    <a:cubicBezTo>
                      <a:pt x="4509" y="5981"/>
                      <a:pt x="4506" y="5977"/>
                      <a:pt x="4505" y="5977"/>
                    </a:cubicBezTo>
                    <a:cubicBezTo>
                      <a:pt x="4501" y="5977"/>
                      <a:pt x="4501" y="5993"/>
                      <a:pt x="4501" y="6025"/>
                    </a:cubicBezTo>
                    <a:cubicBezTo>
                      <a:pt x="4513" y="6084"/>
                      <a:pt x="4513" y="6132"/>
                      <a:pt x="4501" y="6192"/>
                    </a:cubicBezTo>
                    <a:cubicBezTo>
                      <a:pt x="4501" y="6334"/>
                      <a:pt x="4453" y="6477"/>
                      <a:pt x="4358" y="6585"/>
                    </a:cubicBezTo>
                    <a:cubicBezTo>
                      <a:pt x="4263" y="6727"/>
                      <a:pt x="4120" y="6835"/>
                      <a:pt x="3953" y="6882"/>
                    </a:cubicBezTo>
                    <a:cubicBezTo>
                      <a:pt x="3918" y="6894"/>
                      <a:pt x="3882" y="6906"/>
                      <a:pt x="3846" y="6906"/>
                    </a:cubicBezTo>
                    <a:cubicBezTo>
                      <a:pt x="3846" y="6811"/>
                      <a:pt x="3822" y="6727"/>
                      <a:pt x="3775" y="6656"/>
                    </a:cubicBezTo>
                    <a:cubicBezTo>
                      <a:pt x="3549" y="6382"/>
                      <a:pt x="3215" y="6215"/>
                      <a:pt x="2858" y="6204"/>
                    </a:cubicBezTo>
                    <a:cubicBezTo>
                      <a:pt x="2406" y="6227"/>
                      <a:pt x="1965" y="6358"/>
                      <a:pt x="1584" y="6608"/>
                    </a:cubicBezTo>
                    <a:cubicBezTo>
                      <a:pt x="1382" y="6751"/>
                      <a:pt x="1167" y="6882"/>
                      <a:pt x="953" y="7013"/>
                    </a:cubicBezTo>
                    <a:cubicBezTo>
                      <a:pt x="873" y="7051"/>
                      <a:pt x="791" y="7069"/>
                      <a:pt x="711" y="7069"/>
                    </a:cubicBezTo>
                    <a:cubicBezTo>
                      <a:pt x="467" y="7069"/>
                      <a:pt x="245" y="6904"/>
                      <a:pt x="191" y="6644"/>
                    </a:cubicBezTo>
                    <a:cubicBezTo>
                      <a:pt x="251" y="6454"/>
                      <a:pt x="334" y="6263"/>
                      <a:pt x="465" y="6096"/>
                    </a:cubicBezTo>
                    <a:cubicBezTo>
                      <a:pt x="560" y="5953"/>
                      <a:pt x="620" y="5799"/>
                      <a:pt x="727" y="5656"/>
                    </a:cubicBezTo>
                    <a:cubicBezTo>
                      <a:pt x="894" y="5406"/>
                      <a:pt x="1120" y="5061"/>
                      <a:pt x="1120" y="4763"/>
                    </a:cubicBezTo>
                    <a:cubicBezTo>
                      <a:pt x="1120" y="4453"/>
                      <a:pt x="1072" y="4025"/>
                      <a:pt x="870" y="3787"/>
                    </a:cubicBezTo>
                    <a:cubicBezTo>
                      <a:pt x="777" y="3694"/>
                      <a:pt x="583" y="3500"/>
                      <a:pt x="420" y="3500"/>
                    </a:cubicBezTo>
                    <a:cubicBezTo>
                      <a:pt x="415" y="3500"/>
                      <a:pt x="410" y="3500"/>
                      <a:pt x="405" y="3501"/>
                    </a:cubicBezTo>
                    <a:cubicBezTo>
                      <a:pt x="453" y="3227"/>
                      <a:pt x="608" y="2989"/>
                      <a:pt x="834" y="2846"/>
                    </a:cubicBezTo>
                    <a:cubicBezTo>
                      <a:pt x="914" y="2793"/>
                      <a:pt x="989" y="2775"/>
                      <a:pt x="1063" y="2775"/>
                    </a:cubicBezTo>
                    <a:cubicBezTo>
                      <a:pt x="1155" y="2775"/>
                      <a:pt x="1247" y="2802"/>
                      <a:pt x="1346" y="2822"/>
                    </a:cubicBezTo>
                    <a:lnTo>
                      <a:pt x="1382" y="2846"/>
                    </a:lnTo>
                    <a:cubicBezTo>
                      <a:pt x="1644" y="2953"/>
                      <a:pt x="1858" y="3167"/>
                      <a:pt x="1965" y="3441"/>
                    </a:cubicBezTo>
                    <a:cubicBezTo>
                      <a:pt x="2048" y="3632"/>
                      <a:pt x="2072" y="3858"/>
                      <a:pt x="2048" y="4072"/>
                    </a:cubicBezTo>
                    <a:cubicBezTo>
                      <a:pt x="2048" y="4156"/>
                      <a:pt x="2048" y="4239"/>
                      <a:pt x="2037" y="4322"/>
                    </a:cubicBezTo>
                    <a:cubicBezTo>
                      <a:pt x="2025" y="4334"/>
                      <a:pt x="2025" y="4358"/>
                      <a:pt x="2037" y="4370"/>
                    </a:cubicBezTo>
                    <a:lnTo>
                      <a:pt x="2060" y="4370"/>
                    </a:lnTo>
                    <a:cubicBezTo>
                      <a:pt x="2072" y="4370"/>
                      <a:pt x="2084" y="4370"/>
                      <a:pt x="2096" y="4358"/>
                    </a:cubicBezTo>
                    <a:cubicBezTo>
                      <a:pt x="2287" y="4048"/>
                      <a:pt x="2215" y="3489"/>
                      <a:pt x="2048" y="3191"/>
                    </a:cubicBezTo>
                    <a:cubicBezTo>
                      <a:pt x="1953" y="3036"/>
                      <a:pt x="1679" y="2715"/>
                      <a:pt x="1441" y="2644"/>
                    </a:cubicBezTo>
                    <a:cubicBezTo>
                      <a:pt x="1405" y="2477"/>
                      <a:pt x="1382" y="2298"/>
                      <a:pt x="1382" y="2120"/>
                    </a:cubicBezTo>
                    <a:cubicBezTo>
                      <a:pt x="1382" y="1727"/>
                      <a:pt x="1429" y="1346"/>
                      <a:pt x="1513" y="977"/>
                    </a:cubicBezTo>
                    <a:cubicBezTo>
                      <a:pt x="1572" y="715"/>
                      <a:pt x="1560" y="524"/>
                      <a:pt x="1358" y="346"/>
                    </a:cubicBezTo>
                    <a:cubicBezTo>
                      <a:pt x="1310" y="298"/>
                      <a:pt x="1263" y="262"/>
                      <a:pt x="1215" y="227"/>
                    </a:cubicBezTo>
                    <a:cubicBezTo>
                      <a:pt x="1304" y="187"/>
                      <a:pt x="1401" y="164"/>
                      <a:pt x="1499" y="164"/>
                    </a:cubicBezTo>
                    <a:cubicBezTo>
                      <a:pt x="1519" y="164"/>
                      <a:pt x="1540" y="165"/>
                      <a:pt x="1560" y="167"/>
                    </a:cubicBezTo>
                    <a:cubicBezTo>
                      <a:pt x="1798" y="191"/>
                      <a:pt x="2037" y="250"/>
                      <a:pt x="2251" y="346"/>
                    </a:cubicBezTo>
                    <a:cubicBezTo>
                      <a:pt x="2489" y="465"/>
                      <a:pt x="2703" y="655"/>
                      <a:pt x="2834" y="881"/>
                    </a:cubicBezTo>
                    <a:cubicBezTo>
                      <a:pt x="2894" y="989"/>
                      <a:pt x="2965" y="1096"/>
                      <a:pt x="3049" y="1179"/>
                    </a:cubicBezTo>
                    <a:cubicBezTo>
                      <a:pt x="3056" y="1184"/>
                      <a:pt x="3064" y="1187"/>
                      <a:pt x="3072" y="1187"/>
                    </a:cubicBezTo>
                    <a:cubicBezTo>
                      <a:pt x="3098" y="1187"/>
                      <a:pt x="3117" y="1157"/>
                      <a:pt x="3108" y="1120"/>
                    </a:cubicBezTo>
                    <a:cubicBezTo>
                      <a:pt x="3275" y="905"/>
                      <a:pt x="3346" y="631"/>
                      <a:pt x="3310" y="358"/>
                    </a:cubicBezTo>
                    <a:lnTo>
                      <a:pt x="3310" y="358"/>
                    </a:lnTo>
                    <a:cubicBezTo>
                      <a:pt x="3561" y="393"/>
                      <a:pt x="3870" y="619"/>
                      <a:pt x="4049" y="762"/>
                    </a:cubicBezTo>
                    <a:cubicBezTo>
                      <a:pt x="4227" y="929"/>
                      <a:pt x="4382" y="1143"/>
                      <a:pt x="4489" y="1370"/>
                    </a:cubicBezTo>
                    <a:cubicBezTo>
                      <a:pt x="4513" y="1453"/>
                      <a:pt x="4537" y="1536"/>
                      <a:pt x="4549" y="1620"/>
                    </a:cubicBezTo>
                    <a:cubicBezTo>
                      <a:pt x="4573" y="1786"/>
                      <a:pt x="4537" y="1953"/>
                      <a:pt x="4620" y="2108"/>
                    </a:cubicBezTo>
                    <a:cubicBezTo>
                      <a:pt x="4626" y="2124"/>
                      <a:pt x="4638" y="2130"/>
                      <a:pt x="4652" y="2130"/>
                    </a:cubicBezTo>
                    <a:cubicBezTo>
                      <a:pt x="4668" y="2130"/>
                      <a:pt x="4685" y="2121"/>
                      <a:pt x="4692" y="2108"/>
                    </a:cubicBezTo>
                    <a:cubicBezTo>
                      <a:pt x="4727" y="1870"/>
                      <a:pt x="4715" y="1632"/>
                      <a:pt x="4656" y="1405"/>
                    </a:cubicBezTo>
                    <a:cubicBezTo>
                      <a:pt x="4656" y="1393"/>
                      <a:pt x="4656" y="1381"/>
                      <a:pt x="4644" y="1381"/>
                    </a:cubicBezTo>
                    <a:cubicBezTo>
                      <a:pt x="4775" y="1251"/>
                      <a:pt x="4930" y="1131"/>
                      <a:pt x="5096" y="1048"/>
                    </a:cubicBezTo>
                    <a:cubicBezTo>
                      <a:pt x="5192" y="1000"/>
                      <a:pt x="5275" y="917"/>
                      <a:pt x="5370" y="881"/>
                    </a:cubicBezTo>
                    <a:cubicBezTo>
                      <a:pt x="5632" y="786"/>
                      <a:pt x="5906" y="715"/>
                      <a:pt x="6180" y="679"/>
                    </a:cubicBezTo>
                    <a:cubicBezTo>
                      <a:pt x="6124" y="668"/>
                      <a:pt x="6067" y="663"/>
                      <a:pt x="6008" y="663"/>
                    </a:cubicBezTo>
                    <a:cubicBezTo>
                      <a:pt x="5752" y="663"/>
                      <a:pt x="5474" y="756"/>
                      <a:pt x="5251" y="834"/>
                    </a:cubicBezTo>
                    <a:cubicBezTo>
                      <a:pt x="5108" y="893"/>
                      <a:pt x="4977" y="977"/>
                      <a:pt x="4846" y="1060"/>
                    </a:cubicBezTo>
                    <a:cubicBezTo>
                      <a:pt x="4763" y="1120"/>
                      <a:pt x="4680" y="1167"/>
                      <a:pt x="4596" y="1227"/>
                    </a:cubicBezTo>
                    <a:cubicBezTo>
                      <a:pt x="4573" y="1179"/>
                      <a:pt x="4537" y="1131"/>
                      <a:pt x="4501" y="1084"/>
                    </a:cubicBezTo>
                    <a:cubicBezTo>
                      <a:pt x="4382" y="881"/>
                      <a:pt x="4227" y="703"/>
                      <a:pt x="4037" y="560"/>
                    </a:cubicBezTo>
                    <a:cubicBezTo>
                      <a:pt x="3858" y="405"/>
                      <a:pt x="3525" y="203"/>
                      <a:pt x="3275" y="191"/>
                    </a:cubicBezTo>
                    <a:cubicBezTo>
                      <a:pt x="3265" y="171"/>
                      <a:pt x="3245" y="161"/>
                      <a:pt x="3224" y="161"/>
                    </a:cubicBezTo>
                    <a:cubicBezTo>
                      <a:pt x="3196" y="161"/>
                      <a:pt x="3168" y="180"/>
                      <a:pt x="3168" y="215"/>
                    </a:cubicBezTo>
                    <a:cubicBezTo>
                      <a:pt x="3180" y="286"/>
                      <a:pt x="3191" y="346"/>
                      <a:pt x="3191" y="417"/>
                    </a:cubicBezTo>
                    <a:cubicBezTo>
                      <a:pt x="3180" y="477"/>
                      <a:pt x="3168" y="548"/>
                      <a:pt x="3168" y="608"/>
                    </a:cubicBezTo>
                    <a:cubicBezTo>
                      <a:pt x="3156" y="739"/>
                      <a:pt x="3108" y="870"/>
                      <a:pt x="3037" y="977"/>
                    </a:cubicBezTo>
                    <a:cubicBezTo>
                      <a:pt x="2977" y="822"/>
                      <a:pt x="2894" y="679"/>
                      <a:pt x="2799" y="560"/>
                    </a:cubicBezTo>
                    <a:cubicBezTo>
                      <a:pt x="2632" y="393"/>
                      <a:pt x="2441" y="262"/>
                      <a:pt x="2227" y="167"/>
                    </a:cubicBezTo>
                    <a:cubicBezTo>
                      <a:pt x="2001" y="72"/>
                      <a:pt x="1775" y="12"/>
                      <a:pt x="1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4" name="Google Shape;7724;p27"/>
              <p:cNvSpPr/>
              <p:nvPr/>
            </p:nvSpPr>
            <p:spPr>
              <a:xfrm>
                <a:off x="7180300" y="3794645"/>
                <a:ext cx="23422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7198" extrusionOk="0">
                    <a:moveTo>
                      <a:pt x="6615" y="1"/>
                    </a:moveTo>
                    <a:cubicBezTo>
                      <a:pt x="6310" y="1"/>
                      <a:pt x="6085" y="203"/>
                      <a:pt x="5799" y="375"/>
                    </a:cubicBezTo>
                    <a:cubicBezTo>
                      <a:pt x="5435" y="604"/>
                      <a:pt x="4962" y="869"/>
                      <a:pt x="4507" y="869"/>
                    </a:cubicBezTo>
                    <a:cubicBezTo>
                      <a:pt x="4441" y="869"/>
                      <a:pt x="4375" y="863"/>
                      <a:pt x="4310" y="851"/>
                    </a:cubicBezTo>
                    <a:cubicBezTo>
                      <a:pt x="4132" y="804"/>
                      <a:pt x="3441" y="530"/>
                      <a:pt x="3596" y="256"/>
                    </a:cubicBezTo>
                    <a:cubicBezTo>
                      <a:pt x="3608" y="232"/>
                      <a:pt x="3596" y="208"/>
                      <a:pt x="3584" y="184"/>
                    </a:cubicBezTo>
                    <a:cubicBezTo>
                      <a:pt x="3572" y="173"/>
                      <a:pt x="3560" y="161"/>
                      <a:pt x="3548" y="161"/>
                    </a:cubicBezTo>
                    <a:cubicBezTo>
                      <a:pt x="3516" y="151"/>
                      <a:pt x="3483" y="146"/>
                      <a:pt x="3448" y="146"/>
                    </a:cubicBezTo>
                    <a:cubicBezTo>
                      <a:pt x="3193" y="146"/>
                      <a:pt x="2902" y="400"/>
                      <a:pt x="2786" y="589"/>
                    </a:cubicBezTo>
                    <a:cubicBezTo>
                      <a:pt x="2691" y="732"/>
                      <a:pt x="2655" y="899"/>
                      <a:pt x="2667" y="1066"/>
                    </a:cubicBezTo>
                    <a:cubicBezTo>
                      <a:pt x="2667" y="1077"/>
                      <a:pt x="2667" y="1089"/>
                      <a:pt x="2667" y="1089"/>
                    </a:cubicBezTo>
                    <a:cubicBezTo>
                      <a:pt x="2667" y="1113"/>
                      <a:pt x="2655" y="1137"/>
                      <a:pt x="2655" y="1149"/>
                    </a:cubicBezTo>
                    <a:cubicBezTo>
                      <a:pt x="2560" y="1137"/>
                      <a:pt x="2453" y="1137"/>
                      <a:pt x="2358" y="1137"/>
                    </a:cubicBezTo>
                    <a:cubicBezTo>
                      <a:pt x="2084" y="1137"/>
                      <a:pt x="1798" y="1161"/>
                      <a:pt x="1524" y="1208"/>
                    </a:cubicBezTo>
                    <a:cubicBezTo>
                      <a:pt x="1405" y="1232"/>
                      <a:pt x="1274" y="1244"/>
                      <a:pt x="1155" y="1268"/>
                    </a:cubicBezTo>
                    <a:cubicBezTo>
                      <a:pt x="1038" y="1297"/>
                      <a:pt x="892" y="1338"/>
                      <a:pt x="756" y="1338"/>
                    </a:cubicBezTo>
                    <a:cubicBezTo>
                      <a:pt x="615" y="1338"/>
                      <a:pt x="484" y="1294"/>
                      <a:pt x="405" y="1149"/>
                    </a:cubicBezTo>
                    <a:cubicBezTo>
                      <a:pt x="357" y="1042"/>
                      <a:pt x="310" y="923"/>
                      <a:pt x="274" y="816"/>
                    </a:cubicBezTo>
                    <a:cubicBezTo>
                      <a:pt x="274" y="796"/>
                      <a:pt x="258" y="761"/>
                      <a:pt x="252" y="761"/>
                    </a:cubicBezTo>
                    <a:cubicBezTo>
                      <a:pt x="251" y="761"/>
                      <a:pt x="250" y="763"/>
                      <a:pt x="250" y="768"/>
                    </a:cubicBezTo>
                    <a:cubicBezTo>
                      <a:pt x="244" y="750"/>
                      <a:pt x="229" y="741"/>
                      <a:pt x="214" y="741"/>
                    </a:cubicBezTo>
                    <a:cubicBezTo>
                      <a:pt x="200" y="741"/>
                      <a:pt x="185" y="750"/>
                      <a:pt x="179" y="768"/>
                    </a:cubicBezTo>
                    <a:cubicBezTo>
                      <a:pt x="167" y="804"/>
                      <a:pt x="95" y="875"/>
                      <a:pt x="84" y="923"/>
                    </a:cubicBezTo>
                    <a:cubicBezTo>
                      <a:pt x="36" y="1030"/>
                      <a:pt x="12" y="1149"/>
                      <a:pt x="12" y="1268"/>
                    </a:cubicBezTo>
                    <a:cubicBezTo>
                      <a:pt x="0" y="1554"/>
                      <a:pt x="60" y="1828"/>
                      <a:pt x="179" y="2089"/>
                    </a:cubicBezTo>
                    <a:cubicBezTo>
                      <a:pt x="274" y="2339"/>
                      <a:pt x="429" y="2554"/>
                      <a:pt x="643" y="2732"/>
                    </a:cubicBezTo>
                    <a:cubicBezTo>
                      <a:pt x="691" y="2768"/>
                      <a:pt x="810" y="2887"/>
                      <a:pt x="917" y="2947"/>
                    </a:cubicBezTo>
                    <a:cubicBezTo>
                      <a:pt x="792" y="2998"/>
                      <a:pt x="634" y="3045"/>
                      <a:pt x="490" y="3045"/>
                    </a:cubicBezTo>
                    <a:cubicBezTo>
                      <a:pt x="402" y="3045"/>
                      <a:pt x="318" y="3028"/>
                      <a:pt x="250" y="2982"/>
                    </a:cubicBezTo>
                    <a:cubicBezTo>
                      <a:pt x="245" y="2979"/>
                      <a:pt x="238" y="2977"/>
                      <a:pt x="232" y="2977"/>
                    </a:cubicBezTo>
                    <a:cubicBezTo>
                      <a:pt x="198" y="2977"/>
                      <a:pt x="159" y="3024"/>
                      <a:pt x="179" y="3054"/>
                    </a:cubicBezTo>
                    <a:cubicBezTo>
                      <a:pt x="167" y="3066"/>
                      <a:pt x="167" y="3078"/>
                      <a:pt x="167" y="3090"/>
                    </a:cubicBezTo>
                    <a:cubicBezTo>
                      <a:pt x="143" y="3399"/>
                      <a:pt x="322" y="3744"/>
                      <a:pt x="512" y="3983"/>
                    </a:cubicBezTo>
                    <a:cubicBezTo>
                      <a:pt x="726" y="4209"/>
                      <a:pt x="976" y="4399"/>
                      <a:pt x="1262" y="4506"/>
                    </a:cubicBezTo>
                    <a:cubicBezTo>
                      <a:pt x="1131" y="4625"/>
                      <a:pt x="1024" y="4768"/>
                      <a:pt x="941" y="4911"/>
                    </a:cubicBezTo>
                    <a:cubicBezTo>
                      <a:pt x="834" y="5126"/>
                      <a:pt x="762" y="5352"/>
                      <a:pt x="715" y="5590"/>
                    </a:cubicBezTo>
                    <a:cubicBezTo>
                      <a:pt x="715" y="5590"/>
                      <a:pt x="725" y="5595"/>
                      <a:pt x="732" y="5595"/>
                    </a:cubicBezTo>
                    <a:cubicBezTo>
                      <a:pt x="736" y="5595"/>
                      <a:pt x="738" y="5594"/>
                      <a:pt x="738" y="5590"/>
                    </a:cubicBezTo>
                    <a:cubicBezTo>
                      <a:pt x="798" y="5387"/>
                      <a:pt x="881" y="5197"/>
                      <a:pt x="988" y="5018"/>
                    </a:cubicBezTo>
                    <a:cubicBezTo>
                      <a:pt x="1119" y="4840"/>
                      <a:pt x="1262" y="4685"/>
                      <a:pt x="1429" y="4542"/>
                    </a:cubicBezTo>
                    <a:cubicBezTo>
                      <a:pt x="1548" y="4574"/>
                      <a:pt x="1693" y="4622"/>
                      <a:pt x="1830" y="4622"/>
                    </a:cubicBezTo>
                    <a:cubicBezTo>
                      <a:pt x="1899" y="4622"/>
                      <a:pt x="1965" y="4610"/>
                      <a:pt x="2024" y="4578"/>
                    </a:cubicBezTo>
                    <a:cubicBezTo>
                      <a:pt x="2060" y="4554"/>
                      <a:pt x="2048" y="4506"/>
                      <a:pt x="2012" y="4495"/>
                    </a:cubicBezTo>
                    <a:cubicBezTo>
                      <a:pt x="1905" y="4471"/>
                      <a:pt x="1798" y="4459"/>
                      <a:pt x="1691" y="4447"/>
                    </a:cubicBezTo>
                    <a:cubicBezTo>
                      <a:pt x="1619" y="4423"/>
                      <a:pt x="1548" y="4399"/>
                      <a:pt x="1477" y="4387"/>
                    </a:cubicBezTo>
                    <a:cubicBezTo>
                      <a:pt x="1429" y="4387"/>
                      <a:pt x="1381" y="4387"/>
                      <a:pt x="1334" y="4375"/>
                    </a:cubicBezTo>
                    <a:cubicBezTo>
                      <a:pt x="1096" y="4244"/>
                      <a:pt x="857" y="4161"/>
                      <a:pt x="679" y="3935"/>
                    </a:cubicBezTo>
                    <a:cubicBezTo>
                      <a:pt x="476" y="3697"/>
                      <a:pt x="334" y="3423"/>
                      <a:pt x="262" y="3113"/>
                    </a:cubicBezTo>
                    <a:lnTo>
                      <a:pt x="262" y="3113"/>
                    </a:lnTo>
                    <a:cubicBezTo>
                      <a:pt x="335" y="3150"/>
                      <a:pt x="415" y="3165"/>
                      <a:pt x="491" y="3165"/>
                    </a:cubicBezTo>
                    <a:cubicBezTo>
                      <a:pt x="514" y="3165"/>
                      <a:pt x="537" y="3164"/>
                      <a:pt x="560" y="3161"/>
                    </a:cubicBezTo>
                    <a:cubicBezTo>
                      <a:pt x="750" y="3161"/>
                      <a:pt x="929" y="3113"/>
                      <a:pt x="1096" y="3030"/>
                    </a:cubicBezTo>
                    <a:cubicBezTo>
                      <a:pt x="1131" y="3018"/>
                      <a:pt x="1143" y="2971"/>
                      <a:pt x="1131" y="2947"/>
                    </a:cubicBezTo>
                    <a:cubicBezTo>
                      <a:pt x="1143" y="2899"/>
                      <a:pt x="1107" y="2851"/>
                      <a:pt x="1060" y="2851"/>
                    </a:cubicBezTo>
                    <a:cubicBezTo>
                      <a:pt x="1131" y="2851"/>
                      <a:pt x="988" y="2780"/>
                      <a:pt x="1000" y="2780"/>
                    </a:cubicBezTo>
                    <a:cubicBezTo>
                      <a:pt x="917" y="2732"/>
                      <a:pt x="834" y="2673"/>
                      <a:pt x="750" y="2613"/>
                    </a:cubicBezTo>
                    <a:cubicBezTo>
                      <a:pt x="536" y="2411"/>
                      <a:pt x="357" y="2149"/>
                      <a:pt x="262" y="1863"/>
                    </a:cubicBezTo>
                    <a:cubicBezTo>
                      <a:pt x="143" y="1601"/>
                      <a:pt x="107" y="1316"/>
                      <a:pt x="179" y="1030"/>
                    </a:cubicBezTo>
                    <a:lnTo>
                      <a:pt x="191" y="994"/>
                    </a:lnTo>
                    <a:cubicBezTo>
                      <a:pt x="203" y="1042"/>
                      <a:pt x="226" y="1089"/>
                      <a:pt x="250" y="1137"/>
                    </a:cubicBezTo>
                    <a:cubicBezTo>
                      <a:pt x="333" y="1355"/>
                      <a:pt x="552" y="1491"/>
                      <a:pt x="780" y="1491"/>
                    </a:cubicBezTo>
                    <a:cubicBezTo>
                      <a:pt x="814" y="1491"/>
                      <a:pt x="848" y="1488"/>
                      <a:pt x="881" y="1482"/>
                    </a:cubicBezTo>
                    <a:cubicBezTo>
                      <a:pt x="1167" y="1435"/>
                      <a:pt x="1441" y="1375"/>
                      <a:pt x="1727" y="1327"/>
                    </a:cubicBezTo>
                    <a:cubicBezTo>
                      <a:pt x="1893" y="1304"/>
                      <a:pt x="2072" y="1292"/>
                      <a:pt x="2250" y="1292"/>
                    </a:cubicBezTo>
                    <a:cubicBezTo>
                      <a:pt x="2346" y="1292"/>
                      <a:pt x="2429" y="1292"/>
                      <a:pt x="2512" y="1304"/>
                    </a:cubicBezTo>
                    <a:cubicBezTo>
                      <a:pt x="2590" y="1318"/>
                      <a:pt x="2630" y="1336"/>
                      <a:pt x="2645" y="1336"/>
                    </a:cubicBezTo>
                    <a:cubicBezTo>
                      <a:pt x="2647" y="1336"/>
                      <a:pt x="2648" y="1336"/>
                      <a:pt x="2649" y="1335"/>
                    </a:cubicBezTo>
                    <a:lnTo>
                      <a:pt x="2649" y="1335"/>
                    </a:lnTo>
                    <a:cubicBezTo>
                      <a:pt x="2735" y="1625"/>
                      <a:pt x="2911" y="1879"/>
                      <a:pt x="3167" y="2054"/>
                    </a:cubicBezTo>
                    <a:cubicBezTo>
                      <a:pt x="3406" y="2210"/>
                      <a:pt x="3690" y="2355"/>
                      <a:pt x="3972" y="2355"/>
                    </a:cubicBezTo>
                    <a:cubicBezTo>
                      <a:pt x="4099" y="2355"/>
                      <a:pt x="4225" y="2326"/>
                      <a:pt x="4346" y="2256"/>
                    </a:cubicBezTo>
                    <a:cubicBezTo>
                      <a:pt x="4370" y="2232"/>
                      <a:pt x="4358" y="2185"/>
                      <a:pt x="4322" y="2185"/>
                    </a:cubicBezTo>
                    <a:cubicBezTo>
                      <a:pt x="3941" y="2185"/>
                      <a:pt x="3655" y="2185"/>
                      <a:pt x="3322" y="1970"/>
                    </a:cubicBezTo>
                    <a:cubicBezTo>
                      <a:pt x="3072" y="1792"/>
                      <a:pt x="2893" y="1554"/>
                      <a:pt x="2798" y="1280"/>
                    </a:cubicBezTo>
                    <a:cubicBezTo>
                      <a:pt x="2810" y="1256"/>
                      <a:pt x="2810" y="1232"/>
                      <a:pt x="2798" y="1220"/>
                    </a:cubicBezTo>
                    <a:lnTo>
                      <a:pt x="2798" y="1220"/>
                    </a:lnTo>
                    <a:cubicBezTo>
                      <a:pt x="2805" y="1224"/>
                      <a:pt x="2809" y="1227"/>
                      <a:pt x="2811" y="1227"/>
                    </a:cubicBezTo>
                    <a:cubicBezTo>
                      <a:pt x="2816" y="1227"/>
                      <a:pt x="2810" y="1214"/>
                      <a:pt x="2810" y="1173"/>
                    </a:cubicBezTo>
                    <a:cubicBezTo>
                      <a:pt x="2810" y="1125"/>
                      <a:pt x="2810" y="1066"/>
                      <a:pt x="2810" y="1018"/>
                    </a:cubicBezTo>
                    <a:cubicBezTo>
                      <a:pt x="2810" y="863"/>
                      <a:pt x="2858" y="720"/>
                      <a:pt x="2953" y="613"/>
                    </a:cubicBezTo>
                    <a:cubicBezTo>
                      <a:pt x="3060" y="470"/>
                      <a:pt x="3203" y="363"/>
                      <a:pt x="3370" y="315"/>
                    </a:cubicBezTo>
                    <a:cubicBezTo>
                      <a:pt x="3405" y="304"/>
                      <a:pt x="3441" y="304"/>
                      <a:pt x="3477" y="304"/>
                    </a:cubicBezTo>
                    <a:cubicBezTo>
                      <a:pt x="3465" y="387"/>
                      <a:pt x="3489" y="482"/>
                      <a:pt x="3536" y="554"/>
                    </a:cubicBezTo>
                    <a:cubicBezTo>
                      <a:pt x="3774" y="816"/>
                      <a:pt x="4108" y="982"/>
                      <a:pt x="4453" y="994"/>
                    </a:cubicBezTo>
                    <a:cubicBezTo>
                      <a:pt x="4906" y="970"/>
                      <a:pt x="5346" y="839"/>
                      <a:pt x="5739" y="589"/>
                    </a:cubicBezTo>
                    <a:cubicBezTo>
                      <a:pt x="5941" y="446"/>
                      <a:pt x="6144" y="315"/>
                      <a:pt x="6370" y="184"/>
                    </a:cubicBezTo>
                    <a:cubicBezTo>
                      <a:pt x="6447" y="146"/>
                      <a:pt x="6527" y="128"/>
                      <a:pt x="6606" y="128"/>
                    </a:cubicBezTo>
                    <a:cubicBezTo>
                      <a:pt x="6845" y="128"/>
                      <a:pt x="7069" y="294"/>
                      <a:pt x="7132" y="554"/>
                    </a:cubicBezTo>
                    <a:cubicBezTo>
                      <a:pt x="7072" y="756"/>
                      <a:pt x="6977" y="935"/>
                      <a:pt x="6858" y="1101"/>
                    </a:cubicBezTo>
                    <a:cubicBezTo>
                      <a:pt x="6763" y="1256"/>
                      <a:pt x="6691" y="1399"/>
                      <a:pt x="6596" y="1554"/>
                    </a:cubicBezTo>
                    <a:cubicBezTo>
                      <a:pt x="6418" y="1792"/>
                      <a:pt x="6191" y="2137"/>
                      <a:pt x="6191" y="2447"/>
                    </a:cubicBezTo>
                    <a:cubicBezTo>
                      <a:pt x="6191" y="2744"/>
                      <a:pt x="6251" y="3173"/>
                      <a:pt x="6453" y="3411"/>
                    </a:cubicBezTo>
                    <a:cubicBezTo>
                      <a:pt x="6534" y="3515"/>
                      <a:pt x="6727" y="3697"/>
                      <a:pt x="6891" y="3697"/>
                    </a:cubicBezTo>
                    <a:cubicBezTo>
                      <a:pt x="6896" y="3697"/>
                      <a:pt x="6901" y="3697"/>
                      <a:pt x="6906" y="3697"/>
                    </a:cubicBezTo>
                    <a:lnTo>
                      <a:pt x="6906" y="3697"/>
                    </a:lnTo>
                    <a:cubicBezTo>
                      <a:pt x="6870" y="3971"/>
                      <a:pt x="6715" y="4209"/>
                      <a:pt x="6477" y="4352"/>
                    </a:cubicBezTo>
                    <a:cubicBezTo>
                      <a:pt x="6397" y="4405"/>
                      <a:pt x="6323" y="4422"/>
                      <a:pt x="6248" y="4422"/>
                    </a:cubicBezTo>
                    <a:cubicBezTo>
                      <a:pt x="6156" y="4422"/>
                      <a:pt x="6064" y="4395"/>
                      <a:pt x="5965" y="4375"/>
                    </a:cubicBezTo>
                    <a:lnTo>
                      <a:pt x="5941" y="4364"/>
                    </a:lnTo>
                    <a:cubicBezTo>
                      <a:pt x="5668" y="4244"/>
                      <a:pt x="5453" y="4030"/>
                      <a:pt x="5358" y="3768"/>
                    </a:cubicBezTo>
                    <a:cubicBezTo>
                      <a:pt x="5275" y="3566"/>
                      <a:pt x="5239" y="3352"/>
                      <a:pt x="5263" y="3137"/>
                    </a:cubicBezTo>
                    <a:cubicBezTo>
                      <a:pt x="5263" y="3042"/>
                      <a:pt x="5263" y="2959"/>
                      <a:pt x="5275" y="2875"/>
                    </a:cubicBezTo>
                    <a:cubicBezTo>
                      <a:pt x="5287" y="2863"/>
                      <a:pt x="5287" y="2840"/>
                      <a:pt x="5275" y="2840"/>
                    </a:cubicBezTo>
                    <a:lnTo>
                      <a:pt x="5263" y="2840"/>
                    </a:lnTo>
                    <a:cubicBezTo>
                      <a:pt x="5258" y="2835"/>
                      <a:pt x="5253" y="2832"/>
                      <a:pt x="5248" y="2832"/>
                    </a:cubicBezTo>
                    <a:cubicBezTo>
                      <a:pt x="5241" y="2832"/>
                      <a:pt x="5234" y="2838"/>
                      <a:pt x="5227" y="2851"/>
                    </a:cubicBezTo>
                    <a:cubicBezTo>
                      <a:pt x="5037" y="3161"/>
                      <a:pt x="5108" y="3709"/>
                      <a:pt x="5275" y="4006"/>
                    </a:cubicBezTo>
                    <a:cubicBezTo>
                      <a:pt x="5370" y="4161"/>
                      <a:pt x="5644" y="4483"/>
                      <a:pt x="5882" y="4554"/>
                    </a:cubicBezTo>
                    <a:cubicBezTo>
                      <a:pt x="5918" y="4733"/>
                      <a:pt x="5929" y="4911"/>
                      <a:pt x="5941" y="5090"/>
                    </a:cubicBezTo>
                    <a:cubicBezTo>
                      <a:pt x="5929" y="5471"/>
                      <a:pt x="5894" y="5852"/>
                      <a:pt x="5810" y="6233"/>
                    </a:cubicBezTo>
                    <a:cubicBezTo>
                      <a:pt x="5751" y="6495"/>
                      <a:pt x="5763" y="6673"/>
                      <a:pt x="5965" y="6864"/>
                    </a:cubicBezTo>
                    <a:cubicBezTo>
                      <a:pt x="6013" y="6900"/>
                      <a:pt x="6060" y="6935"/>
                      <a:pt x="6120" y="6971"/>
                    </a:cubicBezTo>
                    <a:cubicBezTo>
                      <a:pt x="6001" y="7019"/>
                      <a:pt x="5882" y="7042"/>
                      <a:pt x="5763" y="7042"/>
                    </a:cubicBezTo>
                    <a:cubicBezTo>
                      <a:pt x="5525" y="7019"/>
                      <a:pt x="5287" y="6947"/>
                      <a:pt x="5072" y="6852"/>
                    </a:cubicBezTo>
                    <a:cubicBezTo>
                      <a:pt x="4834" y="6733"/>
                      <a:pt x="4632" y="6542"/>
                      <a:pt x="4489" y="6316"/>
                    </a:cubicBezTo>
                    <a:cubicBezTo>
                      <a:pt x="4441" y="6209"/>
                      <a:pt x="4370" y="6102"/>
                      <a:pt x="4275" y="6019"/>
                    </a:cubicBezTo>
                    <a:cubicBezTo>
                      <a:pt x="4268" y="6014"/>
                      <a:pt x="4261" y="6012"/>
                      <a:pt x="4255" y="6012"/>
                    </a:cubicBezTo>
                    <a:cubicBezTo>
                      <a:pt x="4227" y="6012"/>
                      <a:pt x="4205" y="6049"/>
                      <a:pt x="4215" y="6078"/>
                    </a:cubicBezTo>
                    <a:cubicBezTo>
                      <a:pt x="4060" y="6304"/>
                      <a:pt x="3989" y="6578"/>
                      <a:pt x="4013" y="6852"/>
                    </a:cubicBezTo>
                    <a:cubicBezTo>
                      <a:pt x="3763" y="6816"/>
                      <a:pt x="3453" y="6590"/>
                      <a:pt x="3286" y="6447"/>
                    </a:cubicBezTo>
                    <a:cubicBezTo>
                      <a:pt x="3096" y="6269"/>
                      <a:pt x="2941" y="6066"/>
                      <a:pt x="2834" y="5840"/>
                    </a:cubicBezTo>
                    <a:cubicBezTo>
                      <a:pt x="2810" y="5757"/>
                      <a:pt x="2798" y="5673"/>
                      <a:pt x="2786" y="5590"/>
                    </a:cubicBezTo>
                    <a:cubicBezTo>
                      <a:pt x="2751" y="5423"/>
                      <a:pt x="2786" y="5257"/>
                      <a:pt x="2715" y="5090"/>
                    </a:cubicBezTo>
                    <a:cubicBezTo>
                      <a:pt x="2704" y="5079"/>
                      <a:pt x="2689" y="5073"/>
                      <a:pt x="2675" y="5073"/>
                    </a:cubicBezTo>
                    <a:cubicBezTo>
                      <a:pt x="2658" y="5073"/>
                      <a:pt x="2643" y="5082"/>
                      <a:pt x="2643" y="5102"/>
                    </a:cubicBezTo>
                    <a:cubicBezTo>
                      <a:pt x="2596" y="5328"/>
                      <a:pt x="2608" y="5566"/>
                      <a:pt x="2679" y="5792"/>
                    </a:cubicBezTo>
                    <a:cubicBezTo>
                      <a:pt x="2679" y="5804"/>
                      <a:pt x="2679" y="5816"/>
                      <a:pt x="2679" y="5828"/>
                    </a:cubicBezTo>
                    <a:cubicBezTo>
                      <a:pt x="2548" y="5959"/>
                      <a:pt x="2405" y="6066"/>
                      <a:pt x="2239" y="6161"/>
                    </a:cubicBezTo>
                    <a:cubicBezTo>
                      <a:pt x="2143" y="6209"/>
                      <a:pt x="2060" y="6280"/>
                      <a:pt x="1965" y="6328"/>
                    </a:cubicBezTo>
                    <a:cubicBezTo>
                      <a:pt x="1703" y="6423"/>
                      <a:pt x="1429" y="6483"/>
                      <a:pt x="1155" y="6519"/>
                    </a:cubicBezTo>
                    <a:cubicBezTo>
                      <a:pt x="1209" y="6530"/>
                      <a:pt x="1265" y="6535"/>
                      <a:pt x="1323" y="6535"/>
                    </a:cubicBezTo>
                    <a:cubicBezTo>
                      <a:pt x="1572" y="6535"/>
                      <a:pt x="1849" y="6443"/>
                      <a:pt x="2072" y="6376"/>
                    </a:cubicBezTo>
                    <a:cubicBezTo>
                      <a:pt x="2215" y="6316"/>
                      <a:pt x="2358" y="6233"/>
                      <a:pt x="2477" y="6138"/>
                    </a:cubicBezTo>
                    <a:cubicBezTo>
                      <a:pt x="2572" y="6090"/>
                      <a:pt x="2655" y="6030"/>
                      <a:pt x="2739" y="5971"/>
                    </a:cubicBezTo>
                    <a:cubicBezTo>
                      <a:pt x="2762" y="6019"/>
                      <a:pt x="2786" y="6078"/>
                      <a:pt x="2822" y="6114"/>
                    </a:cubicBezTo>
                    <a:cubicBezTo>
                      <a:pt x="2953" y="6316"/>
                      <a:pt x="3108" y="6495"/>
                      <a:pt x="3286" y="6638"/>
                    </a:cubicBezTo>
                    <a:cubicBezTo>
                      <a:pt x="3477" y="6792"/>
                      <a:pt x="3810" y="6995"/>
                      <a:pt x="4060" y="7007"/>
                    </a:cubicBezTo>
                    <a:cubicBezTo>
                      <a:pt x="4070" y="7027"/>
                      <a:pt x="4088" y="7036"/>
                      <a:pt x="4107" y="7036"/>
                    </a:cubicBezTo>
                    <a:cubicBezTo>
                      <a:pt x="4133" y="7036"/>
                      <a:pt x="4160" y="7018"/>
                      <a:pt x="4167" y="6983"/>
                    </a:cubicBezTo>
                    <a:cubicBezTo>
                      <a:pt x="4155" y="6923"/>
                      <a:pt x="4144" y="6852"/>
                      <a:pt x="4144" y="6781"/>
                    </a:cubicBezTo>
                    <a:cubicBezTo>
                      <a:pt x="4144" y="6721"/>
                      <a:pt x="4167" y="6661"/>
                      <a:pt x="4167" y="6590"/>
                    </a:cubicBezTo>
                    <a:cubicBezTo>
                      <a:pt x="4167" y="6459"/>
                      <a:pt x="4215" y="6328"/>
                      <a:pt x="4298" y="6221"/>
                    </a:cubicBezTo>
                    <a:cubicBezTo>
                      <a:pt x="4346" y="6376"/>
                      <a:pt x="4429" y="6519"/>
                      <a:pt x="4536" y="6638"/>
                    </a:cubicBezTo>
                    <a:cubicBezTo>
                      <a:pt x="4703" y="6804"/>
                      <a:pt x="4894" y="6935"/>
                      <a:pt x="5108" y="7031"/>
                    </a:cubicBezTo>
                    <a:cubicBezTo>
                      <a:pt x="5322" y="7126"/>
                      <a:pt x="5560" y="7185"/>
                      <a:pt x="5799" y="7197"/>
                    </a:cubicBezTo>
                    <a:cubicBezTo>
                      <a:pt x="5977" y="7185"/>
                      <a:pt x="6168" y="7138"/>
                      <a:pt x="6346" y="7066"/>
                    </a:cubicBezTo>
                    <a:cubicBezTo>
                      <a:pt x="6370" y="7066"/>
                      <a:pt x="6382" y="7042"/>
                      <a:pt x="6394" y="7019"/>
                    </a:cubicBezTo>
                    <a:lnTo>
                      <a:pt x="6418" y="7019"/>
                    </a:lnTo>
                    <a:cubicBezTo>
                      <a:pt x="6441" y="7007"/>
                      <a:pt x="6441" y="6971"/>
                      <a:pt x="6418" y="6959"/>
                    </a:cubicBezTo>
                    <a:lnTo>
                      <a:pt x="6394" y="6947"/>
                    </a:lnTo>
                    <a:cubicBezTo>
                      <a:pt x="6370" y="6911"/>
                      <a:pt x="6334" y="6900"/>
                      <a:pt x="6299" y="6900"/>
                    </a:cubicBezTo>
                    <a:cubicBezTo>
                      <a:pt x="6239" y="6864"/>
                      <a:pt x="6180" y="6828"/>
                      <a:pt x="6120" y="6781"/>
                    </a:cubicBezTo>
                    <a:cubicBezTo>
                      <a:pt x="5894" y="6614"/>
                      <a:pt x="5965" y="6376"/>
                      <a:pt x="5989" y="6149"/>
                    </a:cubicBezTo>
                    <a:cubicBezTo>
                      <a:pt x="6049" y="5828"/>
                      <a:pt x="6096" y="5507"/>
                      <a:pt x="6108" y="5185"/>
                    </a:cubicBezTo>
                    <a:cubicBezTo>
                      <a:pt x="6132" y="4971"/>
                      <a:pt x="6108" y="4756"/>
                      <a:pt x="6060" y="4542"/>
                    </a:cubicBezTo>
                    <a:lnTo>
                      <a:pt x="6072" y="4542"/>
                    </a:lnTo>
                    <a:cubicBezTo>
                      <a:pt x="6134" y="4564"/>
                      <a:pt x="6197" y="4575"/>
                      <a:pt x="6258" y="4575"/>
                    </a:cubicBezTo>
                    <a:cubicBezTo>
                      <a:pt x="6691" y="4575"/>
                      <a:pt x="7083" y="4063"/>
                      <a:pt x="7072" y="3625"/>
                    </a:cubicBezTo>
                    <a:cubicBezTo>
                      <a:pt x="7072" y="3585"/>
                      <a:pt x="7034" y="3556"/>
                      <a:pt x="6999" y="3556"/>
                    </a:cubicBezTo>
                    <a:cubicBezTo>
                      <a:pt x="6981" y="3556"/>
                      <a:pt x="6965" y="3562"/>
                      <a:pt x="6953" y="3578"/>
                    </a:cubicBezTo>
                    <a:cubicBezTo>
                      <a:pt x="6944" y="3579"/>
                      <a:pt x="6935" y="3580"/>
                      <a:pt x="6925" y="3580"/>
                    </a:cubicBezTo>
                    <a:cubicBezTo>
                      <a:pt x="6729" y="3580"/>
                      <a:pt x="6499" y="3238"/>
                      <a:pt x="6465" y="3113"/>
                    </a:cubicBezTo>
                    <a:cubicBezTo>
                      <a:pt x="6418" y="2971"/>
                      <a:pt x="6394" y="2828"/>
                      <a:pt x="6370" y="2685"/>
                    </a:cubicBezTo>
                    <a:cubicBezTo>
                      <a:pt x="6310" y="2316"/>
                      <a:pt x="6477" y="2030"/>
                      <a:pt x="6668" y="1732"/>
                    </a:cubicBezTo>
                    <a:cubicBezTo>
                      <a:pt x="6811" y="1506"/>
                      <a:pt x="6930" y="1268"/>
                      <a:pt x="7084" y="1042"/>
                    </a:cubicBezTo>
                    <a:cubicBezTo>
                      <a:pt x="7144" y="958"/>
                      <a:pt x="7192" y="863"/>
                      <a:pt x="7227" y="756"/>
                    </a:cubicBezTo>
                    <a:cubicBezTo>
                      <a:pt x="7239" y="756"/>
                      <a:pt x="7251" y="744"/>
                      <a:pt x="7251" y="732"/>
                    </a:cubicBezTo>
                    <a:cubicBezTo>
                      <a:pt x="7334" y="399"/>
                      <a:pt x="7215" y="137"/>
                      <a:pt x="6858" y="42"/>
                    </a:cubicBezTo>
                    <a:cubicBezTo>
                      <a:pt x="6771" y="13"/>
                      <a:pt x="6690" y="1"/>
                      <a:pt x="6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5" name="Google Shape;7725;p27"/>
              <p:cNvSpPr/>
              <p:nvPr/>
            </p:nvSpPr>
            <p:spPr>
              <a:xfrm>
                <a:off x="7798103" y="3795028"/>
                <a:ext cx="233490" cy="230233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7210" extrusionOk="0">
                    <a:moveTo>
                      <a:pt x="697" y="1"/>
                    </a:moveTo>
                    <a:cubicBezTo>
                      <a:pt x="621" y="1"/>
                      <a:pt x="541" y="13"/>
                      <a:pt x="453" y="42"/>
                    </a:cubicBezTo>
                    <a:cubicBezTo>
                      <a:pt x="120" y="149"/>
                      <a:pt x="1" y="411"/>
                      <a:pt x="84" y="744"/>
                    </a:cubicBezTo>
                    <a:cubicBezTo>
                      <a:pt x="84" y="756"/>
                      <a:pt x="84" y="768"/>
                      <a:pt x="96" y="768"/>
                    </a:cubicBezTo>
                    <a:cubicBezTo>
                      <a:pt x="132" y="875"/>
                      <a:pt x="191" y="970"/>
                      <a:pt x="251" y="1054"/>
                    </a:cubicBezTo>
                    <a:cubicBezTo>
                      <a:pt x="394" y="1280"/>
                      <a:pt x="525" y="1518"/>
                      <a:pt x="668" y="1744"/>
                    </a:cubicBezTo>
                    <a:cubicBezTo>
                      <a:pt x="846" y="2042"/>
                      <a:pt x="1013" y="2316"/>
                      <a:pt x="965" y="2685"/>
                    </a:cubicBezTo>
                    <a:cubicBezTo>
                      <a:pt x="941" y="2828"/>
                      <a:pt x="906" y="2970"/>
                      <a:pt x="870" y="3113"/>
                    </a:cubicBezTo>
                    <a:cubicBezTo>
                      <a:pt x="824" y="3238"/>
                      <a:pt x="605" y="3592"/>
                      <a:pt x="409" y="3592"/>
                    </a:cubicBezTo>
                    <a:cubicBezTo>
                      <a:pt x="400" y="3592"/>
                      <a:pt x="391" y="3591"/>
                      <a:pt x="382" y="3590"/>
                    </a:cubicBezTo>
                    <a:cubicBezTo>
                      <a:pt x="365" y="3573"/>
                      <a:pt x="344" y="3565"/>
                      <a:pt x="323" y="3565"/>
                    </a:cubicBezTo>
                    <a:cubicBezTo>
                      <a:pt x="286" y="3565"/>
                      <a:pt x="251" y="3591"/>
                      <a:pt x="251" y="3637"/>
                    </a:cubicBezTo>
                    <a:cubicBezTo>
                      <a:pt x="240" y="4075"/>
                      <a:pt x="641" y="4586"/>
                      <a:pt x="1077" y="4586"/>
                    </a:cubicBezTo>
                    <a:cubicBezTo>
                      <a:pt x="1138" y="4586"/>
                      <a:pt x="1201" y="4576"/>
                      <a:pt x="1263" y="4554"/>
                    </a:cubicBezTo>
                    <a:lnTo>
                      <a:pt x="1275" y="4554"/>
                    </a:lnTo>
                    <a:cubicBezTo>
                      <a:pt x="1215" y="4768"/>
                      <a:pt x="1203" y="4983"/>
                      <a:pt x="1215" y="5197"/>
                    </a:cubicBezTo>
                    <a:cubicBezTo>
                      <a:pt x="1239" y="5518"/>
                      <a:pt x="1275" y="5840"/>
                      <a:pt x="1346" y="6149"/>
                    </a:cubicBezTo>
                    <a:cubicBezTo>
                      <a:pt x="1370" y="6388"/>
                      <a:pt x="1441" y="6614"/>
                      <a:pt x="1215" y="6792"/>
                    </a:cubicBezTo>
                    <a:cubicBezTo>
                      <a:pt x="1156" y="6840"/>
                      <a:pt x="1096" y="6876"/>
                      <a:pt x="1037" y="6911"/>
                    </a:cubicBezTo>
                    <a:cubicBezTo>
                      <a:pt x="1030" y="6909"/>
                      <a:pt x="1023" y="6908"/>
                      <a:pt x="1016" y="6908"/>
                    </a:cubicBezTo>
                    <a:cubicBezTo>
                      <a:pt x="985" y="6908"/>
                      <a:pt x="951" y="6928"/>
                      <a:pt x="941" y="6947"/>
                    </a:cubicBezTo>
                    <a:cubicBezTo>
                      <a:pt x="930" y="6959"/>
                      <a:pt x="930" y="6959"/>
                      <a:pt x="918" y="6959"/>
                    </a:cubicBezTo>
                    <a:cubicBezTo>
                      <a:pt x="882" y="6971"/>
                      <a:pt x="882" y="7019"/>
                      <a:pt x="918" y="7030"/>
                    </a:cubicBezTo>
                    <a:lnTo>
                      <a:pt x="930" y="7030"/>
                    </a:lnTo>
                    <a:cubicBezTo>
                      <a:pt x="941" y="7054"/>
                      <a:pt x="965" y="7066"/>
                      <a:pt x="989" y="7078"/>
                    </a:cubicBezTo>
                    <a:cubicBezTo>
                      <a:pt x="1168" y="7150"/>
                      <a:pt x="1346" y="7185"/>
                      <a:pt x="1537" y="7209"/>
                    </a:cubicBezTo>
                    <a:cubicBezTo>
                      <a:pt x="1775" y="7197"/>
                      <a:pt x="2013" y="7138"/>
                      <a:pt x="2227" y="7042"/>
                    </a:cubicBezTo>
                    <a:cubicBezTo>
                      <a:pt x="2442" y="6947"/>
                      <a:pt x="2632" y="6816"/>
                      <a:pt x="2799" y="6649"/>
                    </a:cubicBezTo>
                    <a:cubicBezTo>
                      <a:pt x="2906" y="6530"/>
                      <a:pt x="2977" y="6388"/>
                      <a:pt x="3037" y="6233"/>
                    </a:cubicBezTo>
                    <a:cubicBezTo>
                      <a:pt x="3108" y="6340"/>
                      <a:pt x="3156" y="6459"/>
                      <a:pt x="3168" y="6590"/>
                    </a:cubicBezTo>
                    <a:cubicBezTo>
                      <a:pt x="3168" y="6661"/>
                      <a:pt x="3180" y="6721"/>
                      <a:pt x="3192" y="6792"/>
                    </a:cubicBezTo>
                    <a:cubicBezTo>
                      <a:pt x="3192" y="6864"/>
                      <a:pt x="3180" y="6923"/>
                      <a:pt x="3168" y="6995"/>
                    </a:cubicBezTo>
                    <a:cubicBezTo>
                      <a:pt x="3168" y="7029"/>
                      <a:pt x="3196" y="7048"/>
                      <a:pt x="3224" y="7048"/>
                    </a:cubicBezTo>
                    <a:cubicBezTo>
                      <a:pt x="3245" y="7048"/>
                      <a:pt x="3265" y="7038"/>
                      <a:pt x="3275" y="7019"/>
                    </a:cubicBezTo>
                    <a:cubicBezTo>
                      <a:pt x="3525" y="7007"/>
                      <a:pt x="3858" y="6804"/>
                      <a:pt x="4037" y="6649"/>
                    </a:cubicBezTo>
                    <a:cubicBezTo>
                      <a:pt x="4228" y="6507"/>
                      <a:pt x="4382" y="6328"/>
                      <a:pt x="4513" y="6126"/>
                    </a:cubicBezTo>
                    <a:cubicBezTo>
                      <a:pt x="4549" y="6078"/>
                      <a:pt x="4573" y="6030"/>
                      <a:pt x="4597" y="5971"/>
                    </a:cubicBezTo>
                    <a:cubicBezTo>
                      <a:pt x="4680" y="6042"/>
                      <a:pt x="4763" y="6090"/>
                      <a:pt x="4859" y="6137"/>
                    </a:cubicBezTo>
                    <a:cubicBezTo>
                      <a:pt x="4978" y="6233"/>
                      <a:pt x="5121" y="6316"/>
                      <a:pt x="5263" y="6376"/>
                    </a:cubicBezTo>
                    <a:cubicBezTo>
                      <a:pt x="5481" y="6455"/>
                      <a:pt x="5773" y="6542"/>
                      <a:pt x="6029" y="6542"/>
                    </a:cubicBezTo>
                    <a:cubicBezTo>
                      <a:pt x="6081" y="6542"/>
                      <a:pt x="6132" y="6538"/>
                      <a:pt x="6180" y="6530"/>
                    </a:cubicBezTo>
                    <a:cubicBezTo>
                      <a:pt x="5906" y="6495"/>
                      <a:pt x="5632" y="6423"/>
                      <a:pt x="5371" y="6328"/>
                    </a:cubicBezTo>
                    <a:cubicBezTo>
                      <a:pt x="5275" y="6292"/>
                      <a:pt x="5192" y="6209"/>
                      <a:pt x="5097" y="6161"/>
                    </a:cubicBezTo>
                    <a:cubicBezTo>
                      <a:pt x="4930" y="6078"/>
                      <a:pt x="4787" y="5959"/>
                      <a:pt x="4644" y="5828"/>
                    </a:cubicBezTo>
                    <a:cubicBezTo>
                      <a:pt x="4656" y="5828"/>
                      <a:pt x="4656" y="5816"/>
                      <a:pt x="4644" y="5804"/>
                    </a:cubicBezTo>
                    <a:cubicBezTo>
                      <a:pt x="4716" y="5578"/>
                      <a:pt x="4728" y="5340"/>
                      <a:pt x="4680" y="5102"/>
                    </a:cubicBezTo>
                    <a:cubicBezTo>
                      <a:pt x="4673" y="5087"/>
                      <a:pt x="4652" y="5077"/>
                      <a:pt x="4634" y="5077"/>
                    </a:cubicBezTo>
                    <a:cubicBezTo>
                      <a:pt x="4623" y="5077"/>
                      <a:pt x="4613" y="5081"/>
                      <a:pt x="4609" y="5090"/>
                    </a:cubicBezTo>
                    <a:cubicBezTo>
                      <a:pt x="4537" y="5256"/>
                      <a:pt x="4561" y="5423"/>
                      <a:pt x="4537" y="5590"/>
                    </a:cubicBezTo>
                    <a:cubicBezTo>
                      <a:pt x="4525" y="5673"/>
                      <a:pt x="4513" y="5756"/>
                      <a:pt x="4489" y="5840"/>
                    </a:cubicBezTo>
                    <a:cubicBezTo>
                      <a:pt x="4382" y="6066"/>
                      <a:pt x="4228" y="6280"/>
                      <a:pt x="4037" y="6447"/>
                    </a:cubicBezTo>
                    <a:cubicBezTo>
                      <a:pt x="3870" y="6590"/>
                      <a:pt x="3561" y="6816"/>
                      <a:pt x="3311" y="6852"/>
                    </a:cubicBezTo>
                    <a:cubicBezTo>
                      <a:pt x="3335" y="6578"/>
                      <a:pt x="3263" y="6304"/>
                      <a:pt x="3108" y="6078"/>
                    </a:cubicBezTo>
                    <a:cubicBezTo>
                      <a:pt x="3118" y="6049"/>
                      <a:pt x="3088" y="6012"/>
                      <a:pt x="3058" y="6012"/>
                    </a:cubicBezTo>
                    <a:cubicBezTo>
                      <a:pt x="3051" y="6012"/>
                      <a:pt x="3044" y="6014"/>
                      <a:pt x="3037" y="6018"/>
                    </a:cubicBezTo>
                    <a:cubicBezTo>
                      <a:pt x="2954" y="6114"/>
                      <a:pt x="2882" y="6209"/>
                      <a:pt x="2835" y="6316"/>
                    </a:cubicBezTo>
                    <a:cubicBezTo>
                      <a:pt x="2692" y="6554"/>
                      <a:pt x="2489" y="6733"/>
                      <a:pt x="2251" y="6852"/>
                    </a:cubicBezTo>
                    <a:cubicBezTo>
                      <a:pt x="2025" y="6947"/>
                      <a:pt x="1799" y="7007"/>
                      <a:pt x="1561" y="7030"/>
                    </a:cubicBezTo>
                    <a:cubicBezTo>
                      <a:pt x="1540" y="7033"/>
                      <a:pt x="1520" y="7033"/>
                      <a:pt x="1499" y="7033"/>
                    </a:cubicBezTo>
                    <a:cubicBezTo>
                      <a:pt x="1401" y="7033"/>
                      <a:pt x="1302" y="7010"/>
                      <a:pt x="1203" y="6971"/>
                    </a:cubicBezTo>
                    <a:cubicBezTo>
                      <a:pt x="1263" y="6935"/>
                      <a:pt x="1311" y="6899"/>
                      <a:pt x="1358" y="6852"/>
                    </a:cubicBezTo>
                    <a:cubicBezTo>
                      <a:pt x="1561" y="6673"/>
                      <a:pt x="1572" y="6483"/>
                      <a:pt x="1513" y="6221"/>
                    </a:cubicBezTo>
                    <a:cubicBezTo>
                      <a:pt x="1430" y="5852"/>
                      <a:pt x="1394" y="5471"/>
                      <a:pt x="1382" y="5090"/>
                    </a:cubicBezTo>
                    <a:cubicBezTo>
                      <a:pt x="1394" y="4911"/>
                      <a:pt x="1406" y="4733"/>
                      <a:pt x="1430" y="4554"/>
                    </a:cubicBezTo>
                    <a:cubicBezTo>
                      <a:pt x="1680" y="4483"/>
                      <a:pt x="1953" y="4161"/>
                      <a:pt x="2049" y="4006"/>
                    </a:cubicBezTo>
                    <a:cubicBezTo>
                      <a:pt x="2215" y="3709"/>
                      <a:pt x="2287" y="3161"/>
                      <a:pt x="2096" y="2851"/>
                    </a:cubicBezTo>
                    <a:cubicBezTo>
                      <a:pt x="2089" y="2837"/>
                      <a:pt x="2082" y="2832"/>
                      <a:pt x="2075" y="2832"/>
                    </a:cubicBezTo>
                    <a:cubicBezTo>
                      <a:pt x="2070" y="2832"/>
                      <a:pt x="2066" y="2835"/>
                      <a:pt x="2061" y="2839"/>
                    </a:cubicBezTo>
                    <a:cubicBezTo>
                      <a:pt x="2055" y="2834"/>
                      <a:pt x="2052" y="2831"/>
                      <a:pt x="2050" y="2831"/>
                    </a:cubicBezTo>
                    <a:cubicBezTo>
                      <a:pt x="2049" y="2831"/>
                      <a:pt x="2049" y="2834"/>
                      <a:pt x="2049" y="2839"/>
                    </a:cubicBezTo>
                    <a:lnTo>
                      <a:pt x="2037" y="2839"/>
                    </a:lnTo>
                    <a:cubicBezTo>
                      <a:pt x="2025" y="2839"/>
                      <a:pt x="2025" y="2863"/>
                      <a:pt x="2037" y="2875"/>
                    </a:cubicBezTo>
                    <a:cubicBezTo>
                      <a:pt x="2049" y="2959"/>
                      <a:pt x="2049" y="3042"/>
                      <a:pt x="2049" y="3137"/>
                    </a:cubicBezTo>
                    <a:cubicBezTo>
                      <a:pt x="2073" y="3351"/>
                      <a:pt x="2037" y="3566"/>
                      <a:pt x="1953" y="3768"/>
                    </a:cubicBezTo>
                    <a:cubicBezTo>
                      <a:pt x="1858" y="4030"/>
                      <a:pt x="1644" y="4244"/>
                      <a:pt x="1382" y="4363"/>
                    </a:cubicBezTo>
                    <a:lnTo>
                      <a:pt x="1346" y="4375"/>
                    </a:lnTo>
                    <a:cubicBezTo>
                      <a:pt x="1247" y="4395"/>
                      <a:pt x="1156" y="4422"/>
                      <a:pt x="1063" y="4422"/>
                    </a:cubicBezTo>
                    <a:cubicBezTo>
                      <a:pt x="989" y="4422"/>
                      <a:pt x="914" y="4405"/>
                      <a:pt x="834" y="4352"/>
                    </a:cubicBezTo>
                    <a:cubicBezTo>
                      <a:pt x="608" y="4209"/>
                      <a:pt x="441" y="3971"/>
                      <a:pt x="406" y="3697"/>
                    </a:cubicBezTo>
                    <a:lnTo>
                      <a:pt x="406" y="3697"/>
                    </a:lnTo>
                    <a:cubicBezTo>
                      <a:pt x="411" y="3697"/>
                      <a:pt x="416" y="3697"/>
                      <a:pt x="421" y="3697"/>
                    </a:cubicBezTo>
                    <a:cubicBezTo>
                      <a:pt x="584" y="3697"/>
                      <a:pt x="778" y="3515"/>
                      <a:pt x="870" y="3411"/>
                    </a:cubicBezTo>
                    <a:cubicBezTo>
                      <a:pt x="1060" y="3173"/>
                      <a:pt x="1120" y="2744"/>
                      <a:pt x="1120" y="2447"/>
                    </a:cubicBezTo>
                    <a:cubicBezTo>
                      <a:pt x="1120" y="2137"/>
                      <a:pt x="894" y="1792"/>
                      <a:pt x="715" y="1554"/>
                    </a:cubicBezTo>
                    <a:cubicBezTo>
                      <a:pt x="620" y="1399"/>
                      <a:pt x="549" y="1256"/>
                      <a:pt x="465" y="1101"/>
                    </a:cubicBezTo>
                    <a:cubicBezTo>
                      <a:pt x="334" y="934"/>
                      <a:pt x="239" y="756"/>
                      <a:pt x="191" y="553"/>
                    </a:cubicBezTo>
                    <a:cubicBezTo>
                      <a:pt x="246" y="301"/>
                      <a:pt x="471" y="130"/>
                      <a:pt x="717" y="130"/>
                    </a:cubicBezTo>
                    <a:cubicBezTo>
                      <a:pt x="795" y="130"/>
                      <a:pt x="876" y="147"/>
                      <a:pt x="953" y="184"/>
                    </a:cubicBezTo>
                    <a:cubicBezTo>
                      <a:pt x="1168" y="280"/>
                      <a:pt x="1370" y="470"/>
                      <a:pt x="1572" y="601"/>
                    </a:cubicBezTo>
                    <a:cubicBezTo>
                      <a:pt x="1965" y="839"/>
                      <a:pt x="2406" y="982"/>
                      <a:pt x="2858" y="994"/>
                    </a:cubicBezTo>
                    <a:cubicBezTo>
                      <a:pt x="3216" y="982"/>
                      <a:pt x="3537" y="815"/>
                      <a:pt x="3775" y="553"/>
                    </a:cubicBezTo>
                    <a:cubicBezTo>
                      <a:pt x="3823" y="482"/>
                      <a:pt x="3847" y="387"/>
                      <a:pt x="3847" y="303"/>
                    </a:cubicBezTo>
                    <a:cubicBezTo>
                      <a:pt x="3870" y="303"/>
                      <a:pt x="3906" y="303"/>
                      <a:pt x="3942" y="315"/>
                    </a:cubicBezTo>
                    <a:cubicBezTo>
                      <a:pt x="4108" y="363"/>
                      <a:pt x="4263" y="470"/>
                      <a:pt x="4359" y="613"/>
                    </a:cubicBezTo>
                    <a:cubicBezTo>
                      <a:pt x="4454" y="732"/>
                      <a:pt x="4501" y="863"/>
                      <a:pt x="4501" y="1018"/>
                    </a:cubicBezTo>
                    <a:cubicBezTo>
                      <a:pt x="4501" y="1065"/>
                      <a:pt x="4501" y="1125"/>
                      <a:pt x="4501" y="1173"/>
                    </a:cubicBezTo>
                    <a:cubicBezTo>
                      <a:pt x="4501" y="1214"/>
                      <a:pt x="4496" y="1226"/>
                      <a:pt x="4500" y="1226"/>
                    </a:cubicBezTo>
                    <a:cubicBezTo>
                      <a:pt x="4502" y="1226"/>
                      <a:pt x="4506" y="1224"/>
                      <a:pt x="4513" y="1220"/>
                    </a:cubicBezTo>
                    <a:lnTo>
                      <a:pt x="4513" y="1220"/>
                    </a:lnTo>
                    <a:cubicBezTo>
                      <a:pt x="4501" y="1232"/>
                      <a:pt x="4501" y="1256"/>
                      <a:pt x="4513" y="1280"/>
                    </a:cubicBezTo>
                    <a:cubicBezTo>
                      <a:pt x="4418" y="1554"/>
                      <a:pt x="4239" y="1804"/>
                      <a:pt x="3989" y="1970"/>
                    </a:cubicBezTo>
                    <a:cubicBezTo>
                      <a:pt x="3668" y="2185"/>
                      <a:pt x="3370" y="2185"/>
                      <a:pt x="2989" y="2185"/>
                    </a:cubicBezTo>
                    <a:cubicBezTo>
                      <a:pt x="2954" y="2185"/>
                      <a:pt x="2942" y="2232"/>
                      <a:pt x="2977" y="2256"/>
                    </a:cubicBezTo>
                    <a:cubicBezTo>
                      <a:pt x="3095" y="2326"/>
                      <a:pt x="3218" y="2355"/>
                      <a:pt x="3343" y="2355"/>
                    </a:cubicBezTo>
                    <a:cubicBezTo>
                      <a:pt x="3622" y="2355"/>
                      <a:pt x="3906" y="2210"/>
                      <a:pt x="4144" y="2054"/>
                    </a:cubicBezTo>
                    <a:cubicBezTo>
                      <a:pt x="4406" y="1875"/>
                      <a:pt x="4585" y="1613"/>
                      <a:pt x="4668" y="1315"/>
                    </a:cubicBezTo>
                    <a:cubicBezTo>
                      <a:pt x="4668" y="1304"/>
                      <a:pt x="4668" y="1304"/>
                      <a:pt x="4680" y="1304"/>
                    </a:cubicBezTo>
                    <a:cubicBezTo>
                      <a:pt x="4666" y="1328"/>
                      <a:pt x="4663" y="1336"/>
                      <a:pt x="4672" y="1336"/>
                    </a:cubicBezTo>
                    <a:cubicBezTo>
                      <a:pt x="4687" y="1336"/>
                      <a:pt x="4728" y="1318"/>
                      <a:pt x="4799" y="1304"/>
                    </a:cubicBezTo>
                    <a:cubicBezTo>
                      <a:pt x="4882" y="1292"/>
                      <a:pt x="4966" y="1292"/>
                      <a:pt x="5061" y="1292"/>
                    </a:cubicBezTo>
                    <a:cubicBezTo>
                      <a:pt x="5240" y="1292"/>
                      <a:pt x="5418" y="1304"/>
                      <a:pt x="5597" y="1327"/>
                    </a:cubicBezTo>
                    <a:cubicBezTo>
                      <a:pt x="5871" y="1375"/>
                      <a:pt x="6156" y="1435"/>
                      <a:pt x="6430" y="1482"/>
                    </a:cubicBezTo>
                    <a:cubicBezTo>
                      <a:pt x="6464" y="1488"/>
                      <a:pt x="6498" y="1491"/>
                      <a:pt x="6531" y="1491"/>
                    </a:cubicBezTo>
                    <a:cubicBezTo>
                      <a:pt x="6760" y="1491"/>
                      <a:pt x="6980" y="1355"/>
                      <a:pt x="7073" y="1137"/>
                    </a:cubicBezTo>
                    <a:cubicBezTo>
                      <a:pt x="7085" y="1089"/>
                      <a:pt x="7109" y="1042"/>
                      <a:pt x="7121" y="994"/>
                    </a:cubicBezTo>
                    <a:cubicBezTo>
                      <a:pt x="7133" y="1006"/>
                      <a:pt x="7133" y="1018"/>
                      <a:pt x="7133" y="1030"/>
                    </a:cubicBezTo>
                    <a:cubicBezTo>
                      <a:pt x="7204" y="1315"/>
                      <a:pt x="7168" y="1601"/>
                      <a:pt x="7049" y="1863"/>
                    </a:cubicBezTo>
                    <a:cubicBezTo>
                      <a:pt x="6954" y="2149"/>
                      <a:pt x="6787" y="2411"/>
                      <a:pt x="6561" y="2613"/>
                    </a:cubicBezTo>
                    <a:cubicBezTo>
                      <a:pt x="6478" y="2673"/>
                      <a:pt x="6394" y="2732"/>
                      <a:pt x="6311" y="2792"/>
                    </a:cubicBezTo>
                    <a:cubicBezTo>
                      <a:pt x="6323" y="2792"/>
                      <a:pt x="6180" y="2851"/>
                      <a:pt x="6252" y="2851"/>
                    </a:cubicBezTo>
                    <a:cubicBezTo>
                      <a:pt x="6204" y="2851"/>
                      <a:pt x="6168" y="2899"/>
                      <a:pt x="6180" y="2947"/>
                    </a:cubicBezTo>
                    <a:cubicBezTo>
                      <a:pt x="6168" y="2970"/>
                      <a:pt x="6180" y="3018"/>
                      <a:pt x="6216" y="3030"/>
                    </a:cubicBezTo>
                    <a:cubicBezTo>
                      <a:pt x="6383" y="3113"/>
                      <a:pt x="6561" y="3161"/>
                      <a:pt x="6752" y="3173"/>
                    </a:cubicBezTo>
                    <a:cubicBezTo>
                      <a:pt x="6847" y="3173"/>
                      <a:pt x="6954" y="3161"/>
                      <a:pt x="7049" y="3125"/>
                    </a:cubicBezTo>
                    <a:lnTo>
                      <a:pt x="7049" y="3125"/>
                    </a:lnTo>
                    <a:cubicBezTo>
                      <a:pt x="6978" y="3423"/>
                      <a:pt x="6835" y="3709"/>
                      <a:pt x="6645" y="3947"/>
                    </a:cubicBezTo>
                    <a:cubicBezTo>
                      <a:pt x="6466" y="4161"/>
                      <a:pt x="6216" y="4244"/>
                      <a:pt x="5978" y="4375"/>
                    </a:cubicBezTo>
                    <a:cubicBezTo>
                      <a:pt x="5930" y="4387"/>
                      <a:pt x="5883" y="4387"/>
                      <a:pt x="5835" y="4387"/>
                    </a:cubicBezTo>
                    <a:cubicBezTo>
                      <a:pt x="5763" y="4399"/>
                      <a:pt x="5692" y="4423"/>
                      <a:pt x="5621" y="4447"/>
                    </a:cubicBezTo>
                    <a:cubicBezTo>
                      <a:pt x="5513" y="4471"/>
                      <a:pt x="5406" y="4459"/>
                      <a:pt x="5299" y="4494"/>
                    </a:cubicBezTo>
                    <a:cubicBezTo>
                      <a:pt x="5263" y="4506"/>
                      <a:pt x="5251" y="4554"/>
                      <a:pt x="5287" y="4578"/>
                    </a:cubicBezTo>
                    <a:cubicBezTo>
                      <a:pt x="5347" y="4610"/>
                      <a:pt x="5413" y="4621"/>
                      <a:pt x="5481" y="4621"/>
                    </a:cubicBezTo>
                    <a:cubicBezTo>
                      <a:pt x="5618" y="4621"/>
                      <a:pt x="5763" y="4574"/>
                      <a:pt x="5883" y="4542"/>
                    </a:cubicBezTo>
                    <a:cubicBezTo>
                      <a:pt x="6049" y="4685"/>
                      <a:pt x="6192" y="4840"/>
                      <a:pt x="6323" y="5018"/>
                    </a:cubicBezTo>
                    <a:cubicBezTo>
                      <a:pt x="6430" y="5197"/>
                      <a:pt x="6514" y="5387"/>
                      <a:pt x="6573" y="5590"/>
                    </a:cubicBezTo>
                    <a:cubicBezTo>
                      <a:pt x="6573" y="5594"/>
                      <a:pt x="6576" y="5595"/>
                      <a:pt x="6579" y="5595"/>
                    </a:cubicBezTo>
                    <a:cubicBezTo>
                      <a:pt x="6586" y="5595"/>
                      <a:pt x="6597" y="5590"/>
                      <a:pt x="6597" y="5590"/>
                    </a:cubicBezTo>
                    <a:cubicBezTo>
                      <a:pt x="6549" y="5352"/>
                      <a:pt x="6466" y="5125"/>
                      <a:pt x="6359" y="4923"/>
                    </a:cubicBezTo>
                    <a:cubicBezTo>
                      <a:pt x="6275" y="4768"/>
                      <a:pt x="6168" y="4637"/>
                      <a:pt x="6049" y="4518"/>
                    </a:cubicBezTo>
                    <a:cubicBezTo>
                      <a:pt x="6335" y="4399"/>
                      <a:pt x="6585" y="4221"/>
                      <a:pt x="6787" y="3982"/>
                    </a:cubicBezTo>
                    <a:cubicBezTo>
                      <a:pt x="6990" y="3744"/>
                      <a:pt x="7168" y="3411"/>
                      <a:pt x="7145" y="3089"/>
                    </a:cubicBezTo>
                    <a:cubicBezTo>
                      <a:pt x="7145" y="3078"/>
                      <a:pt x="7133" y="3066"/>
                      <a:pt x="7133" y="3054"/>
                    </a:cubicBezTo>
                    <a:cubicBezTo>
                      <a:pt x="7151" y="3026"/>
                      <a:pt x="7119" y="2983"/>
                      <a:pt x="7087" y="2983"/>
                    </a:cubicBezTo>
                    <a:cubicBezTo>
                      <a:pt x="7078" y="2983"/>
                      <a:pt x="7069" y="2987"/>
                      <a:pt x="7061" y="2994"/>
                    </a:cubicBezTo>
                    <a:cubicBezTo>
                      <a:pt x="6991" y="3034"/>
                      <a:pt x="6910" y="3049"/>
                      <a:pt x="6825" y="3049"/>
                    </a:cubicBezTo>
                    <a:cubicBezTo>
                      <a:pt x="6679" y="3049"/>
                      <a:pt x="6522" y="3004"/>
                      <a:pt x="6394" y="2959"/>
                    </a:cubicBezTo>
                    <a:cubicBezTo>
                      <a:pt x="6490" y="2887"/>
                      <a:pt x="6585" y="2816"/>
                      <a:pt x="6668" y="2732"/>
                    </a:cubicBezTo>
                    <a:cubicBezTo>
                      <a:pt x="6871" y="2566"/>
                      <a:pt x="7037" y="2339"/>
                      <a:pt x="7133" y="2089"/>
                    </a:cubicBezTo>
                    <a:cubicBezTo>
                      <a:pt x="7252" y="1827"/>
                      <a:pt x="7311" y="1554"/>
                      <a:pt x="7299" y="1268"/>
                    </a:cubicBezTo>
                    <a:cubicBezTo>
                      <a:pt x="7299" y="1149"/>
                      <a:pt x="7276" y="1042"/>
                      <a:pt x="7228" y="923"/>
                    </a:cubicBezTo>
                    <a:cubicBezTo>
                      <a:pt x="7216" y="875"/>
                      <a:pt x="7145" y="815"/>
                      <a:pt x="7133" y="768"/>
                    </a:cubicBezTo>
                    <a:cubicBezTo>
                      <a:pt x="7127" y="750"/>
                      <a:pt x="7112" y="741"/>
                      <a:pt x="7097" y="741"/>
                    </a:cubicBezTo>
                    <a:cubicBezTo>
                      <a:pt x="7082" y="741"/>
                      <a:pt x="7067" y="750"/>
                      <a:pt x="7061" y="768"/>
                    </a:cubicBezTo>
                    <a:cubicBezTo>
                      <a:pt x="7061" y="764"/>
                      <a:pt x="7061" y="762"/>
                      <a:pt x="7060" y="762"/>
                    </a:cubicBezTo>
                    <a:cubicBezTo>
                      <a:pt x="7054" y="762"/>
                      <a:pt x="7037" y="805"/>
                      <a:pt x="7037" y="815"/>
                    </a:cubicBezTo>
                    <a:cubicBezTo>
                      <a:pt x="7002" y="934"/>
                      <a:pt x="6954" y="1042"/>
                      <a:pt x="6906" y="1149"/>
                    </a:cubicBezTo>
                    <a:cubicBezTo>
                      <a:pt x="6828" y="1294"/>
                      <a:pt x="6697" y="1338"/>
                      <a:pt x="6555" y="1338"/>
                    </a:cubicBezTo>
                    <a:cubicBezTo>
                      <a:pt x="6419" y="1338"/>
                      <a:pt x="6273" y="1297"/>
                      <a:pt x="6156" y="1268"/>
                    </a:cubicBezTo>
                    <a:cubicBezTo>
                      <a:pt x="6037" y="1244"/>
                      <a:pt x="5906" y="1232"/>
                      <a:pt x="5787" y="1208"/>
                    </a:cubicBezTo>
                    <a:cubicBezTo>
                      <a:pt x="5502" y="1161"/>
                      <a:pt x="5228" y="1137"/>
                      <a:pt x="4954" y="1137"/>
                    </a:cubicBezTo>
                    <a:cubicBezTo>
                      <a:pt x="4847" y="1137"/>
                      <a:pt x="4751" y="1149"/>
                      <a:pt x="4656" y="1161"/>
                    </a:cubicBezTo>
                    <a:cubicBezTo>
                      <a:pt x="4644" y="1137"/>
                      <a:pt x="4644" y="1113"/>
                      <a:pt x="4632" y="1089"/>
                    </a:cubicBezTo>
                    <a:cubicBezTo>
                      <a:pt x="4632" y="1089"/>
                      <a:pt x="4632" y="1077"/>
                      <a:pt x="4632" y="1077"/>
                    </a:cubicBezTo>
                    <a:cubicBezTo>
                      <a:pt x="4644" y="899"/>
                      <a:pt x="4609" y="732"/>
                      <a:pt x="4513" y="589"/>
                    </a:cubicBezTo>
                    <a:cubicBezTo>
                      <a:pt x="4398" y="400"/>
                      <a:pt x="4106" y="146"/>
                      <a:pt x="3851" y="146"/>
                    </a:cubicBezTo>
                    <a:cubicBezTo>
                      <a:pt x="3817" y="146"/>
                      <a:pt x="3784" y="151"/>
                      <a:pt x="3751" y="161"/>
                    </a:cubicBezTo>
                    <a:cubicBezTo>
                      <a:pt x="3739" y="172"/>
                      <a:pt x="3727" y="172"/>
                      <a:pt x="3727" y="196"/>
                    </a:cubicBezTo>
                    <a:cubicBezTo>
                      <a:pt x="3704" y="208"/>
                      <a:pt x="3692" y="232"/>
                      <a:pt x="3716" y="256"/>
                    </a:cubicBezTo>
                    <a:cubicBezTo>
                      <a:pt x="3870" y="542"/>
                      <a:pt x="3168" y="815"/>
                      <a:pt x="2989" y="851"/>
                    </a:cubicBezTo>
                    <a:cubicBezTo>
                      <a:pt x="2926" y="863"/>
                      <a:pt x="2862" y="869"/>
                      <a:pt x="2796" y="869"/>
                    </a:cubicBezTo>
                    <a:cubicBezTo>
                      <a:pt x="2347" y="869"/>
                      <a:pt x="1865" y="604"/>
                      <a:pt x="1501" y="375"/>
                    </a:cubicBezTo>
                    <a:cubicBezTo>
                      <a:pt x="1224" y="203"/>
                      <a:pt x="1001" y="1"/>
                      <a:pt x="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6" name="Google Shape;7726;p27"/>
              <p:cNvSpPr/>
              <p:nvPr/>
            </p:nvSpPr>
            <p:spPr>
              <a:xfrm>
                <a:off x="7143418" y="3392196"/>
                <a:ext cx="101929" cy="129422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4053" extrusionOk="0">
                    <a:moveTo>
                      <a:pt x="1759" y="0"/>
                    </a:moveTo>
                    <a:cubicBezTo>
                      <a:pt x="1731" y="0"/>
                      <a:pt x="1705" y="0"/>
                      <a:pt x="1679" y="0"/>
                    </a:cubicBezTo>
                    <a:cubicBezTo>
                      <a:pt x="1358" y="12"/>
                      <a:pt x="1048" y="131"/>
                      <a:pt x="798" y="345"/>
                    </a:cubicBezTo>
                    <a:cubicBezTo>
                      <a:pt x="441" y="691"/>
                      <a:pt x="334" y="1084"/>
                      <a:pt x="191" y="1536"/>
                    </a:cubicBezTo>
                    <a:cubicBezTo>
                      <a:pt x="155" y="1715"/>
                      <a:pt x="143" y="1893"/>
                      <a:pt x="143" y="2072"/>
                    </a:cubicBezTo>
                    <a:cubicBezTo>
                      <a:pt x="131" y="2310"/>
                      <a:pt x="167" y="2548"/>
                      <a:pt x="226" y="2774"/>
                    </a:cubicBezTo>
                    <a:cubicBezTo>
                      <a:pt x="322" y="3132"/>
                      <a:pt x="524" y="3596"/>
                      <a:pt x="798" y="3834"/>
                    </a:cubicBezTo>
                    <a:cubicBezTo>
                      <a:pt x="801" y="3837"/>
                      <a:pt x="806" y="3839"/>
                      <a:pt x="810" y="3839"/>
                    </a:cubicBezTo>
                    <a:cubicBezTo>
                      <a:pt x="821" y="3839"/>
                      <a:pt x="830" y="3831"/>
                      <a:pt x="822" y="3822"/>
                    </a:cubicBezTo>
                    <a:cubicBezTo>
                      <a:pt x="24" y="2905"/>
                      <a:pt x="0" y="703"/>
                      <a:pt x="1322" y="238"/>
                    </a:cubicBezTo>
                    <a:cubicBezTo>
                      <a:pt x="1474" y="185"/>
                      <a:pt x="1632" y="158"/>
                      <a:pt x="1787" y="158"/>
                    </a:cubicBezTo>
                    <a:cubicBezTo>
                      <a:pt x="1839" y="158"/>
                      <a:pt x="1890" y="161"/>
                      <a:pt x="1941" y="167"/>
                    </a:cubicBezTo>
                    <a:cubicBezTo>
                      <a:pt x="2286" y="191"/>
                      <a:pt x="2584" y="381"/>
                      <a:pt x="2763" y="667"/>
                    </a:cubicBezTo>
                    <a:cubicBezTo>
                      <a:pt x="3096" y="1143"/>
                      <a:pt x="2822" y="1667"/>
                      <a:pt x="2322" y="1858"/>
                    </a:cubicBezTo>
                    <a:cubicBezTo>
                      <a:pt x="2249" y="1888"/>
                      <a:pt x="2180" y="1901"/>
                      <a:pt x="2113" y="1901"/>
                    </a:cubicBezTo>
                    <a:cubicBezTo>
                      <a:pt x="1842" y="1901"/>
                      <a:pt x="1623" y="1680"/>
                      <a:pt x="1441" y="1488"/>
                    </a:cubicBezTo>
                    <a:cubicBezTo>
                      <a:pt x="1432" y="1471"/>
                      <a:pt x="1417" y="1460"/>
                      <a:pt x="1400" y="1460"/>
                    </a:cubicBezTo>
                    <a:cubicBezTo>
                      <a:pt x="1394" y="1460"/>
                      <a:pt x="1388" y="1461"/>
                      <a:pt x="1381" y="1465"/>
                    </a:cubicBezTo>
                    <a:cubicBezTo>
                      <a:pt x="965" y="1560"/>
                      <a:pt x="1000" y="2310"/>
                      <a:pt x="1024" y="2620"/>
                    </a:cubicBezTo>
                    <a:cubicBezTo>
                      <a:pt x="1060" y="3096"/>
                      <a:pt x="1239" y="3679"/>
                      <a:pt x="1560" y="4048"/>
                    </a:cubicBezTo>
                    <a:cubicBezTo>
                      <a:pt x="1563" y="4051"/>
                      <a:pt x="1567" y="4053"/>
                      <a:pt x="1571" y="4053"/>
                    </a:cubicBezTo>
                    <a:cubicBezTo>
                      <a:pt x="1583" y="4053"/>
                      <a:pt x="1596" y="4042"/>
                      <a:pt x="1596" y="4024"/>
                    </a:cubicBezTo>
                    <a:cubicBezTo>
                      <a:pt x="1417" y="3620"/>
                      <a:pt x="1274" y="3215"/>
                      <a:pt x="1191" y="2786"/>
                    </a:cubicBezTo>
                    <a:cubicBezTo>
                      <a:pt x="1131" y="2500"/>
                      <a:pt x="1084" y="1846"/>
                      <a:pt x="1369" y="1619"/>
                    </a:cubicBezTo>
                    <a:cubicBezTo>
                      <a:pt x="1584" y="1881"/>
                      <a:pt x="1810" y="2060"/>
                      <a:pt x="2179" y="2072"/>
                    </a:cubicBezTo>
                    <a:cubicBezTo>
                      <a:pt x="2596" y="2072"/>
                      <a:pt x="2941" y="1691"/>
                      <a:pt x="3048" y="1346"/>
                    </a:cubicBezTo>
                    <a:cubicBezTo>
                      <a:pt x="3191" y="917"/>
                      <a:pt x="2905" y="536"/>
                      <a:pt x="2643" y="250"/>
                    </a:cubicBezTo>
                    <a:cubicBezTo>
                      <a:pt x="2436" y="10"/>
                      <a:pt x="2059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7" name="Google Shape;7727;p27"/>
              <p:cNvSpPr/>
              <p:nvPr/>
            </p:nvSpPr>
            <p:spPr>
              <a:xfrm>
                <a:off x="7143418" y="3675504"/>
                <a:ext cx="101929" cy="129231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4047" extrusionOk="0">
                    <a:moveTo>
                      <a:pt x="1573" y="0"/>
                    </a:moveTo>
                    <a:cubicBezTo>
                      <a:pt x="1568" y="0"/>
                      <a:pt x="1563" y="3"/>
                      <a:pt x="1560" y="10"/>
                    </a:cubicBezTo>
                    <a:cubicBezTo>
                      <a:pt x="1239" y="367"/>
                      <a:pt x="1060" y="951"/>
                      <a:pt x="1024" y="1439"/>
                    </a:cubicBezTo>
                    <a:cubicBezTo>
                      <a:pt x="1000" y="1749"/>
                      <a:pt x="965" y="2487"/>
                      <a:pt x="1381" y="2582"/>
                    </a:cubicBezTo>
                    <a:cubicBezTo>
                      <a:pt x="1388" y="2585"/>
                      <a:pt x="1395" y="2587"/>
                      <a:pt x="1402" y="2587"/>
                    </a:cubicBezTo>
                    <a:cubicBezTo>
                      <a:pt x="1418" y="2587"/>
                      <a:pt x="1432" y="2578"/>
                      <a:pt x="1441" y="2570"/>
                    </a:cubicBezTo>
                    <a:cubicBezTo>
                      <a:pt x="1624" y="2368"/>
                      <a:pt x="1846" y="2150"/>
                      <a:pt x="2120" y="2150"/>
                    </a:cubicBezTo>
                    <a:cubicBezTo>
                      <a:pt x="2184" y="2150"/>
                      <a:pt x="2252" y="2162"/>
                      <a:pt x="2322" y="2189"/>
                    </a:cubicBezTo>
                    <a:cubicBezTo>
                      <a:pt x="2822" y="2380"/>
                      <a:pt x="3096" y="2903"/>
                      <a:pt x="2763" y="3380"/>
                    </a:cubicBezTo>
                    <a:cubicBezTo>
                      <a:pt x="2584" y="3665"/>
                      <a:pt x="2286" y="3856"/>
                      <a:pt x="1941" y="3880"/>
                    </a:cubicBezTo>
                    <a:cubicBezTo>
                      <a:pt x="1890" y="3886"/>
                      <a:pt x="1839" y="3889"/>
                      <a:pt x="1787" y="3889"/>
                    </a:cubicBezTo>
                    <a:cubicBezTo>
                      <a:pt x="1632" y="3889"/>
                      <a:pt x="1474" y="3862"/>
                      <a:pt x="1322" y="3808"/>
                    </a:cubicBezTo>
                    <a:cubicBezTo>
                      <a:pt x="0" y="3344"/>
                      <a:pt x="24" y="1141"/>
                      <a:pt x="822" y="236"/>
                    </a:cubicBezTo>
                    <a:cubicBezTo>
                      <a:pt x="831" y="227"/>
                      <a:pt x="818" y="209"/>
                      <a:pt x="806" y="209"/>
                    </a:cubicBezTo>
                    <a:cubicBezTo>
                      <a:pt x="803" y="209"/>
                      <a:pt x="800" y="210"/>
                      <a:pt x="798" y="213"/>
                    </a:cubicBezTo>
                    <a:cubicBezTo>
                      <a:pt x="524" y="463"/>
                      <a:pt x="322" y="915"/>
                      <a:pt x="226" y="1272"/>
                    </a:cubicBezTo>
                    <a:cubicBezTo>
                      <a:pt x="167" y="1499"/>
                      <a:pt x="131" y="1749"/>
                      <a:pt x="143" y="1987"/>
                    </a:cubicBezTo>
                    <a:cubicBezTo>
                      <a:pt x="143" y="2165"/>
                      <a:pt x="155" y="2332"/>
                      <a:pt x="191" y="2511"/>
                    </a:cubicBezTo>
                    <a:cubicBezTo>
                      <a:pt x="334" y="2975"/>
                      <a:pt x="441" y="3356"/>
                      <a:pt x="798" y="3701"/>
                    </a:cubicBezTo>
                    <a:cubicBezTo>
                      <a:pt x="1048" y="3915"/>
                      <a:pt x="1358" y="4035"/>
                      <a:pt x="1679" y="4046"/>
                    </a:cubicBezTo>
                    <a:cubicBezTo>
                      <a:pt x="1727" y="4046"/>
                      <a:pt x="1777" y="4047"/>
                      <a:pt x="1829" y="4047"/>
                    </a:cubicBezTo>
                    <a:cubicBezTo>
                      <a:pt x="2116" y="4047"/>
                      <a:pt x="2452" y="4030"/>
                      <a:pt x="2643" y="3808"/>
                    </a:cubicBezTo>
                    <a:cubicBezTo>
                      <a:pt x="2905" y="3511"/>
                      <a:pt x="3191" y="3130"/>
                      <a:pt x="3048" y="2713"/>
                    </a:cubicBezTo>
                    <a:cubicBezTo>
                      <a:pt x="2941" y="2356"/>
                      <a:pt x="2596" y="1987"/>
                      <a:pt x="2179" y="1987"/>
                    </a:cubicBezTo>
                    <a:cubicBezTo>
                      <a:pt x="1810" y="1999"/>
                      <a:pt x="1584" y="2177"/>
                      <a:pt x="1369" y="2427"/>
                    </a:cubicBezTo>
                    <a:cubicBezTo>
                      <a:pt x="1084" y="2213"/>
                      <a:pt x="1131" y="1546"/>
                      <a:pt x="1191" y="1260"/>
                    </a:cubicBezTo>
                    <a:cubicBezTo>
                      <a:pt x="1274" y="844"/>
                      <a:pt x="1417" y="427"/>
                      <a:pt x="1596" y="34"/>
                    </a:cubicBezTo>
                    <a:cubicBezTo>
                      <a:pt x="1596" y="17"/>
                      <a:pt x="1584" y="0"/>
                      <a:pt x="15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8" name="Google Shape;7728;p27"/>
              <p:cNvSpPr/>
              <p:nvPr/>
            </p:nvSpPr>
            <p:spPr>
              <a:xfrm>
                <a:off x="7968815" y="3394463"/>
                <a:ext cx="101929" cy="129071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4042" extrusionOk="0">
                    <a:moveTo>
                      <a:pt x="1363" y="0"/>
                    </a:moveTo>
                    <a:cubicBezTo>
                      <a:pt x="1076" y="0"/>
                      <a:pt x="740" y="17"/>
                      <a:pt x="548" y="239"/>
                    </a:cubicBezTo>
                    <a:cubicBezTo>
                      <a:pt x="286" y="536"/>
                      <a:pt x="1" y="905"/>
                      <a:pt x="144" y="1334"/>
                    </a:cubicBezTo>
                    <a:cubicBezTo>
                      <a:pt x="251" y="1679"/>
                      <a:pt x="596" y="2060"/>
                      <a:pt x="1013" y="2060"/>
                    </a:cubicBezTo>
                    <a:cubicBezTo>
                      <a:pt x="1382" y="2048"/>
                      <a:pt x="1608" y="1870"/>
                      <a:pt x="1822" y="1608"/>
                    </a:cubicBezTo>
                    <a:cubicBezTo>
                      <a:pt x="2108" y="1834"/>
                      <a:pt x="2061" y="2501"/>
                      <a:pt x="2001" y="2775"/>
                    </a:cubicBezTo>
                    <a:cubicBezTo>
                      <a:pt x="1918" y="3203"/>
                      <a:pt x="1775" y="3620"/>
                      <a:pt x="1608" y="4013"/>
                    </a:cubicBezTo>
                    <a:cubicBezTo>
                      <a:pt x="1599" y="4030"/>
                      <a:pt x="1610" y="4042"/>
                      <a:pt x="1621" y="4042"/>
                    </a:cubicBezTo>
                    <a:cubicBezTo>
                      <a:pt x="1625" y="4042"/>
                      <a:pt x="1629" y="4040"/>
                      <a:pt x="1632" y="4037"/>
                    </a:cubicBezTo>
                    <a:cubicBezTo>
                      <a:pt x="1965" y="3668"/>
                      <a:pt x="2132" y="3084"/>
                      <a:pt x="2168" y="2608"/>
                    </a:cubicBezTo>
                    <a:cubicBezTo>
                      <a:pt x="2203" y="2299"/>
                      <a:pt x="2239" y="1548"/>
                      <a:pt x="1810" y="1453"/>
                    </a:cubicBezTo>
                    <a:cubicBezTo>
                      <a:pt x="1787" y="1453"/>
                      <a:pt x="1763" y="1453"/>
                      <a:pt x="1739" y="1477"/>
                    </a:cubicBezTo>
                    <a:cubicBezTo>
                      <a:pt x="1567" y="1668"/>
                      <a:pt x="1349" y="1890"/>
                      <a:pt x="1079" y="1890"/>
                    </a:cubicBezTo>
                    <a:cubicBezTo>
                      <a:pt x="1012" y="1890"/>
                      <a:pt x="943" y="1877"/>
                      <a:pt x="870" y="1846"/>
                    </a:cubicBezTo>
                    <a:cubicBezTo>
                      <a:pt x="370" y="1667"/>
                      <a:pt x="96" y="1144"/>
                      <a:pt x="429" y="655"/>
                    </a:cubicBezTo>
                    <a:cubicBezTo>
                      <a:pt x="608" y="370"/>
                      <a:pt x="906" y="191"/>
                      <a:pt x="1251" y="155"/>
                    </a:cubicBezTo>
                    <a:cubicBezTo>
                      <a:pt x="1285" y="153"/>
                      <a:pt x="1319" y="152"/>
                      <a:pt x="1353" y="152"/>
                    </a:cubicBezTo>
                    <a:cubicBezTo>
                      <a:pt x="1524" y="152"/>
                      <a:pt x="1701" y="177"/>
                      <a:pt x="1870" y="227"/>
                    </a:cubicBezTo>
                    <a:cubicBezTo>
                      <a:pt x="3192" y="703"/>
                      <a:pt x="3168" y="2906"/>
                      <a:pt x="2370" y="3811"/>
                    </a:cubicBezTo>
                    <a:cubicBezTo>
                      <a:pt x="2370" y="3823"/>
                      <a:pt x="2382" y="3834"/>
                      <a:pt x="2394" y="3834"/>
                    </a:cubicBezTo>
                    <a:cubicBezTo>
                      <a:pt x="2668" y="3584"/>
                      <a:pt x="2870" y="3120"/>
                      <a:pt x="2965" y="2775"/>
                    </a:cubicBezTo>
                    <a:cubicBezTo>
                      <a:pt x="3025" y="2537"/>
                      <a:pt x="3061" y="2299"/>
                      <a:pt x="3049" y="2060"/>
                    </a:cubicBezTo>
                    <a:cubicBezTo>
                      <a:pt x="3049" y="1882"/>
                      <a:pt x="3025" y="1703"/>
                      <a:pt x="3001" y="1537"/>
                    </a:cubicBezTo>
                    <a:cubicBezTo>
                      <a:pt x="2858" y="1072"/>
                      <a:pt x="2751" y="691"/>
                      <a:pt x="2394" y="346"/>
                    </a:cubicBezTo>
                    <a:cubicBezTo>
                      <a:pt x="2144" y="132"/>
                      <a:pt x="1834" y="1"/>
                      <a:pt x="1513" y="1"/>
                    </a:cubicBezTo>
                    <a:cubicBezTo>
                      <a:pt x="1465" y="1"/>
                      <a:pt x="1415" y="0"/>
                      <a:pt x="13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9" name="Google Shape;7729;p27"/>
              <p:cNvSpPr/>
              <p:nvPr/>
            </p:nvSpPr>
            <p:spPr>
              <a:xfrm>
                <a:off x="7968815" y="3677579"/>
                <a:ext cx="101929" cy="129422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4053" extrusionOk="0">
                    <a:moveTo>
                      <a:pt x="1621" y="0"/>
                    </a:moveTo>
                    <a:cubicBezTo>
                      <a:pt x="1610" y="0"/>
                      <a:pt x="1599" y="11"/>
                      <a:pt x="1608" y="29"/>
                    </a:cubicBezTo>
                    <a:cubicBezTo>
                      <a:pt x="1775" y="421"/>
                      <a:pt x="1918" y="838"/>
                      <a:pt x="2001" y="1267"/>
                    </a:cubicBezTo>
                    <a:cubicBezTo>
                      <a:pt x="2061" y="1541"/>
                      <a:pt x="2108" y="2207"/>
                      <a:pt x="1822" y="2434"/>
                    </a:cubicBezTo>
                    <a:cubicBezTo>
                      <a:pt x="1608" y="2172"/>
                      <a:pt x="1382" y="1993"/>
                      <a:pt x="1013" y="1981"/>
                    </a:cubicBezTo>
                    <a:cubicBezTo>
                      <a:pt x="596" y="1981"/>
                      <a:pt x="251" y="2350"/>
                      <a:pt x="144" y="2707"/>
                    </a:cubicBezTo>
                    <a:cubicBezTo>
                      <a:pt x="1" y="3136"/>
                      <a:pt x="286" y="3505"/>
                      <a:pt x="548" y="3803"/>
                    </a:cubicBezTo>
                    <a:cubicBezTo>
                      <a:pt x="756" y="4043"/>
                      <a:pt x="1133" y="4053"/>
                      <a:pt x="1433" y="4053"/>
                    </a:cubicBezTo>
                    <a:cubicBezTo>
                      <a:pt x="1460" y="4053"/>
                      <a:pt x="1487" y="4053"/>
                      <a:pt x="1513" y="4053"/>
                    </a:cubicBezTo>
                    <a:cubicBezTo>
                      <a:pt x="1834" y="4041"/>
                      <a:pt x="2144" y="3910"/>
                      <a:pt x="2394" y="3696"/>
                    </a:cubicBezTo>
                    <a:cubicBezTo>
                      <a:pt x="2751" y="3362"/>
                      <a:pt x="2858" y="2969"/>
                      <a:pt x="3001" y="2505"/>
                    </a:cubicBezTo>
                    <a:cubicBezTo>
                      <a:pt x="3025" y="2338"/>
                      <a:pt x="3049" y="2160"/>
                      <a:pt x="3049" y="1981"/>
                    </a:cubicBezTo>
                    <a:cubicBezTo>
                      <a:pt x="3061" y="1743"/>
                      <a:pt x="3025" y="1505"/>
                      <a:pt x="2965" y="1267"/>
                    </a:cubicBezTo>
                    <a:cubicBezTo>
                      <a:pt x="2870" y="922"/>
                      <a:pt x="2668" y="457"/>
                      <a:pt x="2394" y="207"/>
                    </a:cubicBezTo>
                    <a:cubicBezTo>
                      <a:pt x="2382" y="207"/>
                      <a:pt x="2370" y="219"/>
                      <a:pt x="2370" y="231"/>
                    </a:cubicBezTo>
                    <a:cubicBezTo>
                      <a:pt x="3168" y="1136"/>
                      <a:pt x="3192" y="3339"/>
                      <a:pt x="1870" y="3815"/>
                    </a:cubicBezTo>
                    <a:cubicBezTo>
                      <a:pt x="1701" y="3864"/>
                      <a:pt x="1524" y="3889"/>
                      <a:pt x="1353" y="3889"/>
                    </a:cubicBezTo>
                    <a:cubicBezTo>
                      <a:pt x="1319" y="3889"/>
                      <a:pt x="1285" y="3888"/>
                      <a:pt x="1251" y="3886"/>
                    </a:cubicBezTo>
                    <a:cubicBezTo>
                      <a:pt x="906" y="3850"/>
                      <a:pt x="608" y="3672"/>
                      <a:pt x="429" y="3386"/>
                    </a:cubicBezTo>
                    <a:cubicBezTo>
                      <a:pt x="96" y="2898"/>
                      <a:pt x="370" y="2386"/>
                      <a:pt x="870" y="2196"/>
                    </a:cubicBezTo>
                    <a:cubicBezTo>
                      <a:pt x="943" y="2165"/>
                      <a:pt x="1012" y="2152"/>
                      <a:pt x="1079" y="2152"/>
                    </a:cubicBezTo>
                    <a:cubicBezTo>
                      <a:pt x="1349" y="2152"/>
                      <a:pt x="1567" y="2373"/>
                      <a:pt x="1739" y="2565"/>
                    </a:cubicBezTo>
                    <a:cubicBezTo>
                      <a:pt x="1763" y="2588"/>
                      <a:pt x="1787" y="2588"/>
                      <a:pt x="1810" y="2588"/>
                    </a:cubicBezTo>
                    <a:cubicBezTo>
                      <a:pt x="2239" y="2493"/>
                      <a:pt x="2203" y="1743"/>
                      <a:pt x="2168" y="1434"/>
                    </a:cubicBezTo>
                    <a:cubicBezTo>
                      <a:pt x="2132" y="957"/>
                      <a:pt x="1965" y="374"/>
                      <a:pt x="1632" y="5"/>
                    </a:cubicBezTo>
                    <a:cubicBezTo>
                      <a:pt x="1629" y="2"/>
                      <a:pt x="1625" y="0"/>
                      <a:pt x="16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0" name="Google Shape;7730;p27"/>
              <p:cNvSpPr/>
              <p:nvPr/>
            </p:nvSpPr>
            <p:spPr>
              <a:xfrm>
                <a:off x="7684901" y="3140406"/>
                <a:ext cx="129965" cy="94105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2947" extrusionOk="0">
                    <a:moveTo>
                      <a:pt x="1870" y="0"/>
                    </a:moveTo>
                    <a:cubicBezTo>
                      <a:pt x="1671" y="0"/>
                      <a:pt x="1471" y="27"/>
                      <a:pt x="1272" y="87"/>
                    </a:cubicBezTo>
                    <a:cubicBezTo>
                      <a:pt x="926" y="182"/>
                      <a:pt x="462" y="384"/>
                      <a:pt x="212" y="658"/>
                    </a:cubicBezTo>
                    <a:cubicBezTo>
                      <a:pt x="212" y="668"/>
                      <a:pt x="220" y="685"/>
                      <a:pt x="229" y="685"/>
                    </a:cubicBezTo>
                    <a:cubicBezTo>
                      <a:pt x="231" y="685"/>
                      <a:pt x="234" y="684"/>
                      <a:pt x="236" y="682"/>
                    </a:cubicBezTo>
                    <a:cubicBezTo>
                      <a:pt x="637" y="329"/>
                      <a:pt x="1292" y="127"/>
                      <a:pt x="1939" y="127"/>
                    </a:cubicBezTo>
                    <a:cubicBezTo>
                      <a:pt x="2753" y="127"/>
                      <a:pt x="3554" y="446"/>
                      <a:pt x="3820" y="1182"/>
                    </a:cubicBezTo>
                    <a:cubicBezTo>
                      <a:pt x="3879" y="1384"/>
                      <a:pt x="3903" y="1599"/>
                      <a:pt x="3891" y="1801"/>
                    </a:cubicBezTo>
                    <a:cubicBezTo>
                      <a:pt x="3855" y="2146"/>
                      <a:pt x="3677" y="2444"/>
                      <a:pt x="3391" y="2623"/>
                    </a:cubicBezTo>
                    <a:cubicBezTo>
                      <a:pt x="3245" y="2722"/>
                      <a:pt x="3097" y="2767"/>
                      <a:pt x="2955" y="2767"/>
                    </a:cubicBezTo>
                    <a:cubicBezTo>
                      <a:pt x="2625" y="2767"/>
                      <a:pt x="2334" y="2524"/>
                      <a:pt x="2200" y="2182"/>
                    </a:cubicBezTo>
                    <a:cubicBezTo>
                      <a:pt x="2046" y="1801"/>
                      <a:pt x="2331" y="1527"/>
                      <a:pt x="2570" y="1301"/>
                    </a:cubicBezTo>
                    <a:cubicBezTo>
                      <a:pt x="2593" y="1289"/>
                      <a:pt x="2593" y="1265"/>
                      <a:pt x="2593" y="1242"/>
                    </a:cubicBezTo>
                    <a:cubicBezTo>
                      <a:pt x="2522" y="920"/>
                      <a:pt x="2082" y="860"/>
                      <a:pt x="1736" y="860"/>
                    </a:cubicBezTo>
                    <a:cubicBezTo>
                      <a:pt x="1621" y="860"/>
                      <a:pt x="1516" y="866"/>
                      <a:pt x="1438" y="872"/>
                    </a:cubicBezTo>
                    <a:cubicBezTo>
                      <a:pt x="962" y="920"/>
                      <a:pt x="379" y="1087"/>
                      <a:pt x="10" y="1420"/>
                    </a:cubicBezTo>
                    <a:cubicBezTo>
                      <a:pt x="0" y="1430"/>
                      <a:pt x="6" y="1447"/>
                      <a:pt x="21" y="1447"/>
                    </a:cubicBezTo>
                    <a:cubicBezTo>
                      <a:pt x="25" y="1447"/>
                      <a:pt x="29" y="1446"/>
                      <a:pt x="33" y="1444"/>
                    </a:cubicBezTo>
                    <a:cubicBezTo>
                      <a:pt x="426" y="1265"/>
                      <a:pt x="843" y="1134"/>
                      <a:pt x="1272" y="1051"/>
                    </a:cubicBezTo>
                    <a:cubicBezTo>
                      <a:pt x="1380" y="1028"/>
                      <a:pt x="1549" y="1006"/>
                      <a:pt x="1729" y="1006"/>
                    </a:cubicBezTo>
                    <a:cubicBezTo>
                      <a:pt x="2003" y="1006"/>
                      <a:pt x="2302" y="1057"/>
                      <a:pt x="2439" y="1230"/>
                    </a:cubicBezTo>
                    <a:cubicBezTo>
                      <a:pt x="2177" y="1444"/>
                      <a:pt x="1998" y="1670"/>
                      <a:pt x="1986" y="2039"/>
                    </a:cubicBezTo>
                    <a:cubicBezTo>
                      <a:pt x="1986" y="2456"/>
                      <a:pt x="2355" y="2789"/>
                      <a:pt x="2712" y="2908"/>
                    </a:cubicBezTo>
                    <a:cubicBezTo>
                      <a:pt x="2792" y="2935"/>
                      <a:pt x="2869" y="2947"/>
                      <a:pt x="2945" y="2947"/>
                    </a:cubicBezTo>
                    <a:cubicBezTo>
                      <a:pt x="3278" y="2947"/>
                      <a:pt x="3575" y="2717"/>
                      <a:pt x="3808" y="2504"/>
                    </a:cubicBezTo>
                    <a:cubicBezTo>
                      <a:pt x="4070" y="2277"/>
                      <a:pt x="4058" y="1849"/>
                      <a:pt x="4046" y="1539"/>
                    </a:cubicBezTo>
                    <a:cubicBezTo>
                      <a:pt x="4046" y="1218"/>
                      <a:pt x="3915" y="908"/>
                      <a:pt x="3701" y="658"/>
                    </a:cubicBezTo>
                    <a:cubicBezTo>
                      <a:pt x="3367" y="289"/>
                      <a:pt x="2974" y="194"/>
                      <a:pt x="2510" y="51"/>
                    </a:cubicBezTo>
                    <a:cubicBezTo>
                      <a:pt x="2343" y="15"/>
                      <a:pt x="2165" y="3"/>
                      <a:pt x="1986" y="3"/>
                    </a:cubicBezTo>
                    <a:cubicBezTo>
                      <a:pt x="1947" y="1"/>
                      <a:pt x="1909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1" name="Google Shape;7731;p27"/>
              <p:cNvSpPr/>
              <p:nvPr/>
            </p:nvSpPr>
            <p:spPr>
              <a:xfrm>
                <a:off x="7401179" y="3140406"/>
                <a:ext cx="129997" cy="9410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947" extrusionOk="0">
                    <a:moveTo>
                      <a:pt x="2200" y="0"/>
                    </a:moveTo>
                    <a:cubicBezTo>
                      <a:pt x="2162" y="0"/>
                      <a:pt x="2123" y="1"/>
                      <a:pt x="2084" y="3"/>
                    </a:cubicBezTo>
                    <a:cubicBezTo>
                      <a:pt x="1906" y="3"/>
                      <a:pt x="1727" y="15"/>
                      <a:pt x="1560" y="51"/>
                    </a:cubicBezTo>
                    <a:cubicBezTo>
                      <a:pt x="1096" y="194"/>
                      <a:pt x="715" y="289"/>
                      <a:pt x="370" y="658"/>
                    </a:cubicBezTo>
                    <a:cubicBezTo>
                      <a:pt x="155" y="908"/>
                      <a:pt x="25" y="1218"/>
                      <a:pt x="25" y="1539"/>
                    </a:cubicBezTo>
                    <a:cubicBezTo>
                      <a:pt x="25" y="1849"/>
                      <a:pt x="1" y="2277"/>
                      <a:pt x="263" y="2504"/>
                    </a:cubicBezTo>
                    <a:cubicBezTo>
                      <a:pt x="505" y="2717"/>
                      <a:pt x="795" y="2947"/>
                      <a:pt x="1127" y="2947"/>
                    </a:cubicBezTo>
                    <a:cubicBezTo>
                      <a:pt x="1202" y="2947"/>
                      <a:pt x="1279" y="2935"/>
                      <a:pt x="1358" y="2908"/>
                    </a:cubicBezTo>
                    <a:cubicBezTo>
                      <a:pt x="1715" y="2789"/>
                      <a:pt x="2084" y="2456"/>
                      <a:pt x="2084" y="2039"/>
                    </a:cubicBezTo>
                    <a:cubicBezTo>
                      <a:pt x="2072" y="1670"/>
                      <a:pt x="1894" y="1444"/>
                      <a:pt x="1632" y="1230"/>
                    </a:cubicBezTo>
                    <a:cubicBezTo>
                      <a:pt x="1769" y="1057"/>
                      <a:pt x="2067" y="1006"/>
                      <a:pt x="2344" y="1006"/>
                    </a:cubicBezTo>
                    <a:cubicBezTo>
                      <a:pt x="2525" y="1006"/>
                      <a:pt x="2698" y="1028"/>
                      <a:pt x="2811" y="1051"/>
                    </a:cubicBezTo>
                    <a:cubicBezTo>
                      <a:pt x="3227" y="1134"/>
                      <a:pt x="3644" y="1265"/>
                      <a:pt x="4037" y="1444"/>
                    </a:cubicBezTo>
                    <a:cubicBezTo>
                      <a:pt x="4041" y="1446"/>
                      <a:pt x="4046" y="1447"/>
                      <a:pt x="4049" y="1447"/>
                    </a:cubicBezTo>
                    <a:cubicBezTo>
                      <a:pt x="4064" y="1447"/>
                      <a:pt x="4070" y="1430"/>
                      <a:pt x="4061" y="1420"/>
                    </a:cubicBezTo>
                    <a:cubicBezTo>
                      <a:pt x="3704" y="1087"/>
                      <a:pt x="3108" y="920"/>
                      <a:pt x="2632" y="872"/>
                    </a:cubicBezTo>
                    <a:cubicBezTo>
                      <a:pt x="2555" y="866"/>
                      <a:pt x="2450" y="860"/>
                      <a:pt x="2334" y="860"/>
                    </a:cubicBezTo>
                    <a:cubicBezTo>
                      <a:pt x="1988" y="860"/>
                      <a:pt x="1549" y="920"/>
                      <a:pt x="1477" y="1242"/>
                    </a:cubicBezTo>
                    <a:cubicBezTo>
                      <a:pt x="1477" y="1265"/>
                      <a:pt x="1477" y="1289"/>
                      <a:pt x="1501" y="1301"/>
                    </a:cubicBezTo>
                    <a:cubicBezTo>
                      <a:pt x="1739" y="1527"/>
                      <a:pt x="2025" y="1801"/>
                      <a:pt x="1870" y="2182"/>
                    </a:cubicBezTo>
                    <a:cubicBezTo>
                      <a:pt x="1745" y="2524"/>
                      <a:pt x="1450" y="2767"/>
                      <a:pt x="1117" y="2767"/>
                    </a:cubicBezTo>
                    <a:cubicBezTo>
                      <a:pt x="975" y="2767"/>
                      <a:pt x="826" y="2722"/>
                      <a:pt x="679" y="2623"/>
                    </a:cubicBezTo>
                    <a:cubicBezTo>
                      <a:pt x="394" y="2444"/>
                      <a:pt x="215" y="2134"/>
                      <a:pt x="179" y="1801"/>
                    </a:cubicBezTo>
                    <a:cubicBezTo>
                      <a:pt x="167" y="1599"/>
                      <a:pt x="191" y="1384"/>
                      <a:pt x="251" y="1182"/>
                    </a:cubicBezTo>
                    <a:cubicBezTo>
                      <a:pt x="516" y="446"/>
                      <a:pt x="1317" y="127"/>
                      <a:pt x="2131" y="127"/>
                    </a:cubicBezTo>
                    <a:cubicBezTo>
                      <a:pt x="2778" y="127"/>
                      <a:pt x="3434" y="329"/>
                      <a:pt x="3835" y="682"/>
                    </a:cubicBezTo>
                    <a:cubicBezTo>
                      <a:pt x="3846" y="682"/>
                      <a:pt x="3858" y="670"/>
                      <a:pt x="3858" y="658"/>
                    </a:cubicBezTo>
                    <a:cubicBezTo>
                      <a:pt x="3608" y="384"/>
                      <a:pt x="3144" y="182"/>
                      <a:pt x="2799" y="87"/>
                    </a:cubicBezTo>
                    <a:cubicBezTo>
                      <a:pt x="2599" y="27"/>
                      <a:pt x="2400" y="0"/>
                      <a:pt x="2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2" name="Google Shape;7732;p27"/>
              <p:cNvSpPr/>
              <p:nvPr/>
            </p:nvSpPr>
            <p:spPr>
              <a:xfrm>
                <a:off x="7682985" y="3964687"/>
                <a:ext cx="129997" cy="9410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947" extrusionOk="0">
                    <a:moveTo>
                      <a:pt x="2944" y="1"/>
                    </a:moveTo>
                    <a:cubicBezTo>
                      <a:pt x="2869" y="1"/>
                      <a:pt x="2792" y="12"/>
                      <a:pt x="2713" y="39"/>
                    </a:cubicBezTo>
                    <a:cubicBezTo>
                      <a:pt x="2356" y="158"/>
                      <a:pt x="1987" y="503"/>
                      <a:pt x="1987" y="908"/>
                    </a:cubicBezTo>
                    <a:cubicBezTo>
                      <a:pt x="1998" y="1277"/>
                      <a:pt x="2177" y="1503"/>
                      <a:pt x="2439" y="1729"/>
                    </a:cubicBezTo>
                    <a:cubicBezTo>
                      <a:pt x="2303" y="1901"/>
                      <a:pt x="2009" y="1948"/>
                      <a:pt x="1733" y="1948"/>
                    </a:cubicBezTo>
                    <a:cubicBezTo>
                      <a:pt x="1550" y="1948"/>
                      <a:pt x="1375" y="1927"/>
                      <a:pt x="1260" y="1908"/>
                    </a:cubicBezTo>
                    <a:cubicBezTo>
                      <a:pt x="844" y="1813"/>
                      <a:pt x="427" y="1682"/>
                      <a:pt x="34" y="1503"/>
                    </a:cubicBezTo>
                    <a:cubicBezTo>
                      <a:pt x="30" y="1501"/>
                      <a:pt x="26" y="1500"/>
                      <a:pt x="22" y="1500"/>
                    </a:cubicBezTo>
                    <a:cubicBezTo>
                      <a:pt x="7" y="1500"/>
                      <a:pt x="0" y="1519"/>
                      <a:pt x="10" y="1539"/>
                    </a:cubicBezTo>
                    <a:cubicBezTo>
                      <a:pt x="367" y="1860"/>
                      <a:pt x="963" y="2039"/>
                      <a:pt x="1439" y="2075"/>
                    </a:cubicBezTo>
                    <a:cubicBezTo>
                      <a:pt x="1517" y="2081"/>
                      <a:pt x="1624" y="2087"/>
                      <a:pt x="1741" y="2087"/>
                    </a:cubicBezTo>
                    <a:cubicBezTo>
                      <a:pt x="2087" y="2087"/>
                      <a:pt x="2523" y="2029"/>
                      <a:pt x="2594" y="1717"/>
                    </a:cubicBezTo>
                    <a:cubicBezTo>
                      <a:pt x="2594" y="1682"/>
                      <a:pt x="2582" y="1658"/>
                      <a:pt x="2570" y="1646"/>
                    </a:cubicBezTo>
                    <a:cubicBezTo>
                      <a:pt x="2332" y="1432"/>
                      <a:pt x="2046" y="1146"/>
                      <a:pt x="2189" y="765"/>
                    </a:cubicBezTo>
                    <a:cubicBezTo>
                      <a:pt x="2321" y="425"/>
                      <a:pt x="2615" y="190"/>
                      <a:pt x="2942" y="190"/>
                    </a:cubicBezTo>
                    <a:cubicBezTo>
                      <a:pt x="3085" y="190"/>
                      <a:pt x="3235" y="235"/>
                      <a:pt x="3380" y="336"/>
                    </a:cubicBezTo>
                    <a:cubicBezTo>
                      <a:pt x="3665" y="503"/>
                      <a:pt x="3856" y="813"/>
                      <a:pt x="3880" y="1146"/>
                    </a:cubicBezTo>
                    <a:cubicBezTo>
                      <a:pt x="3903" y="1360"/>
                      <a:pt x="3880" y="1563"/>
                      <a:pt x="3820" y="1765"/>
                    </a:cubicBezTo>
                    <a:cubicBezTo>
                      <a:pt x="3554" y="2509"/>
                      <a:pt x="2751" y="2831"/>
                      <a:pt x="1935" y="2831"/>
                    </a:cubicBezTo>
                    <a:cubicBezTo>
                      <a:pt x="1289" y="2831"/>
                      <a:pt x="636" y="2629"/>
                      <a:pt x="236" y="2277"/>
                    </a:cubicBezTo>
                    <a:cubicBezTo>
                      <a:pt x="233" y="2274"/>
                      <a:pt x="228" y="2272"/>
                      <a:pt x="224" y="2272"/>
                    </a:cubicBezTo>
                    <a:cubicBezTo>
                      <a:pt x="214" y="2272"/>
                      <a:pt x="204" y="2281"/>
                      <a:pt x="213" y="2289"/>
                    </a:cubicBezTo>
                    <a:cubicBezTo>
                      <a:pt x="463" y="2563"/>
                      <a:pt x="927" y="2765"/>
                      <a:pt x="1272" y="2860"/>
                    </a:cubicBezTo>
                    <a:cubicBezTo>
                      <a:pt x="1462" y="2920"/>
                      <a:pt x="1668" y="2947"/>
                      <a:pt x="1870" y="2947"/>
                    </a:cubicBezTo>
                    <a:cubicBezTo>
                      <a:pt x="1909" y="2947"/>
                      <a:pt x="1948" y="2946"/>
                      <a:pt x="1987" y="2944"/>
                    </a:cubicBezTo>
                    <a:cubicBezTo>
                      <a:pt x="2165" y="2944"/>
                      <a:pt x="2344" y="2932"/>
                      <a:pt x="2510" y="2896"/>
                    </a:cubicBezTo>
                    <a:cubicBezTo>
                      <a:pt x="2975" y="2753"/>
                      <a:pt x="3356" y="2658"/>
                      <a:pt x="3701" y="2301"/>
                    </a:cubicBezTo>
                    <a:cubicBezTo>
                      <a:pt x="3915" y="2051"/>
                      <a:pt x="4046" y="1729"/>
                      <a:pt x="4046" y="1408"/>
                    </a:cubicBezTo>
                    <a:cubicBezTo>
                      <a:pt x="4046" y="1098"/>
                      <a:pt x="4070" y="670"/>
                      <a:pt x="3808" y="443"/>
                    </a:cubicBezTo>
                    <a:cubicBezTo>
                      <a:pt x="3566" y="230"/>
                      <a:pt x="3275" y="1"/>
                      <a:pt x="29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3" name="Google Shape;7733;p27"/>
              <p:cNvSpPr/>
              <p:nvPr/>
            </p:nvSpPr>
            <p:spPr>
              <a:xfrm>
                <a:off x="7399295" y="3964687"/>
                <a:ext cx="129965" cy="94105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2947" extrusionOk="0">
                    <a:moveTo>
                      <a:pt x="1125" y="1"/>
                    </a:moveTo>
                    <a:cubicBezTo>
                      <a:pt x="791" y="1"/>
                      <a:pt x="495" y="230"/>
                      <a:pt x="262" y="443"/>
                    </a:cubicBezTo>
                    <a:cubicBezTo>
                      <a:pt x="0" y="670"/>
                      <a:pt x="12" y="1098"/>
                      <a:pt x="12" y="1408"/>
                    </a:cubicBezTo>
                    <a:cubicBezTo>
                      <a:pt x="24" y="1729"/>
                      <a:pt x="143" y="2051"/>
                      <a:pt x="357" y="2301"/>
                    </a:cubicBezTo>
                    <a:cubicBezTo>
                      <a:pt x="703" y="2658"/>
                      <a:pt x="1096" y="2753"/>
                      <a:pt x="1548" y="2896"/>
                    </a:cubicBezTo>
                    <a:cubicBezTo>
                      <a:pt x="1727" y="2932"/>
                      <a:pt x="1905" y="2944"/>
                      <a:pt x="2084" y="2944"/>
                    </a:cubicBezTo>
                    <a:cubicBezTo>
                      <a:pt x="2122" y="2946"/>
                      <a:pt x="2161" y="2947"/>
                      <a:pt x="2200" y="2947"/>
                    </a:cubicBezTo>
                    <a:cubicBezTo>
                      <a:pt x="2399" y="2947"/>
                      <a:pt x="2597" y="2920"/>
                      <a:pt x="2786" y="2860"/>
                    </a:cubicBezTo>
                    <a:cubicBezTo>
                      <a:pt x="3143" y="2765"/>
                      <a:pt x="3608" y="2563"/>
                      <a:pt x="3846" y="2289"/>
                    </a:cubicBezTo>
                    <a:cubicBezTo>
                      <a:pt x="3854" y="2281"/>
                      <a:pt x="3851" y="2272"/>
                      <a:pt x="3844" y="2272"/>
                    </a:cubicBezTo>
                    <a:cubicBezTo>
                      <a:pt x="3841" y="2272"/>
                      <a:pt x="3837" y="2274"/>
                      <a:pt x="3834" y="2277"/>
                    </a:cubicBezTo>
                    <a:cubicBezTo>
                      <a:pt x="3429" y="2629"/>
                      <a:pt x="2773" y="2831"/>
                      <a:pt x="2127" y="2831"/>
                    </a:cubicBezTo>
                    <a:cubicBezTo>
                      <a:pt x="1310" y="2831"/>
                      <a:pt x="509" y="2509"/>
                      <a:pt x="250" y="1765"/>
                    </a:cubicBezTo>
                    <a:cubicBezTo>
                      <a:pt x="179" y="1563"/>
                      <a:pt x="155" y="1360"/>
                      <a:pt x="179" y="1146"/>
                    </a:cubicBezTo>
                    <a:cubicBezTo>
                      <a:pt x="203" y="813"/>
                      <a:pt x="393" y="503"/>
                      <a:pt x="679" y="336"/>
                    </a:cubicBezTo>
                    <a:cubicBezTo>
                      <a:pt x="827" y="235"/>
                      <a:pt x="978" y="190"/>
                      <a:pt x="1122" y="190"/>
                    </a:cubicBezTo>
                    <a:cubicBezTo>
                      <a:pt x="1449" y="190"/>
                      <a:pt x="1737" y="425"/>
                      <a:pt x="1869" y="765"/>
                    </a:cubicBezTo>
                    <a:cubicBezTo>
                      <a:pt x="2024" y="1146"/>
                      <a:pt x="1738" y="1432"/>
                      <a:pt x="1500" y="1646"/>
                    </a:cubicBezTo>
                    <a:cubicBezTo>
                      <a:pt x="1477" y="1658"/>
                      <a:pt x="1465" y="1682"/>
                      <a:pt x="1477" y="1717"/>
                    </a:cubicBezTo>
                    <a:cubicBezTo>
                      <a:pt x="1548" y="2029"/>
                      <a:pt x="1984" y="2087"/>
                      <a:pt x="2329" y="2087"/>
                    </a:cubicBezTo>
                    <a:cubicBezTo>
                      <a:pt x="2446" y="2087"/>
                      <a:pt x="2553" y="2081"/>
                      <a:pt x="2631" y="2075"/>
                    </a:cubicBezTo>
                    <a:cubicBezTo>
                      <a:pt x="3108" y="2039"/>
                      <a:pt x="3691" y="1860"/>
                      <a:pt x="4060" y="1539"/>
                    </a:cubicBezTo>
                    <a:cubicBezTo>
                      <a:pt x="4070" y="1519"/>
                      <a:pt x="4064" y="1500"/>
                      <a:pt x="4048" y="1500"/>
                    </a:cubicBezTo>
                    <a:cubicBezTo>
                      <a:pt x="4045" y="1500"/>
                      <a:pt x="4041" y="1501"/>
                      <a:pt x="4036" y="1503"/>
                    </a:cubicBezTo>
                    <a:cubicBezTo>
                      <a:pt x="3632" y="1682"/>
                      <a:pt x="3227" y="1813"/>
                      <a:pt x="2798" y="1908"/>
                    </a:cubicBezTo>
                    <a:cubicBezTo>
                      <a:pt x="2684" y="1927"/>
                      <a:pt x="2510" y="1948"/>
                      <a:pt x="2329" y="1948"/>
                    </a:cubicBezTo>
                    <a:cubicBezTo>
                      <a:pt x="2057" y="1948"/>
                      <a:pt x="1767" y="1901"/>
                      <a:pt x="1631" y="1729"/>
                    </a:cubicBezTo>
                    <a:cubicBezTo>
                      <a:pt x="1893" y="1503"/>
                      <a:pt x="2072" y="1277"/>
                      <a:pt x="2084" y="908"/>
                    </a:cubicBezTo>
                    <a:cubicBezTo>
                      <a:pt x="2084" y="503"/>
                      <a:pt x="1703" y="158"/>
                      <a:pt x="1357" y="39"/>
                    </a:cubicBezTo>
                    <a:cubicBezTo>
                      <a:pt x="1278" y="12"/>
                      <a:pt x="1201" y="1"/>
                      <a:pt x="1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1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4" name="Google Shape;11064;p37"/>
          <p:cNvGrpSpPr/>
          <p:nvPr/>
        </p:nvGrpSpPr>
        <p:grpSpPr>
          <a:xfrm>
            <a:off x="7075835" y="4121132"/>
            <a:ext cx="1040215" cy="1032754"/>
            <a:chOff x="7071248" y="-2316"/>
            <a:chExt cx="1040215" cy="1032755"/>
          </a:xfrm>
        </p:grpSpPr>
        <p:sp>
          <p:nvSpPr>
            <p:cNvPr id="11065" name="Google Shape;11065;p37"/>
            <p:cNvSpPr/>
            <p:nvPr/>
          </p:nvSpPr>
          <p:spPr>
            <a:xfrm>
              <a:off x="7078816" y="-2316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66" name="Google Shape;11066;p37"/>
            <p:cNvGrpSpPr/>
            <p:nvPr/>
          </p:nvGrpSpPr>
          <p:grpSpPr>
            <a:xfrm>
              <a:off x="7071248" y="5590"/>
              <a:ext cx="1040215" cy="1016943"/>
              <a:chOff x="1924925" y="1759875"/>
              <a:chExt cx="1428475" cy="1396325"/>
            </a:xfrm>
          </p:grpSpPr>
          <p:sp>
            <p:nvSpPr>
              <p:cNvPr id="11067" name="Google Shape;11067;p37"/>
              <p:cNvSpPr/>
              <p:nvPr/>
            </p:nvSpPr>
            <p:spPr>
              <a:xfrm>
                <a:off x="2620550" y="2697200"/>
                <a:ext cx="37225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36" extrusionOk="0">
                    <a:moveTo>
                      <a:pt x="739" y="500"/>
                    </a:moveTo>
                    <a:cubicBezTo>
                      <a:pt x="798" y="572"/>
                      <a:pt x="858" y="631"/>
                      <a:pt x="917" y="691"/>
                    </a:cubicBezTo>
                    <a:lnTo>
                      <a:pt x="977" y="738"/>
                    </a:lnTo>
                    <a:cubicBezTo>
                      <a:pt x="894" y="822"/>
                      <a:pt x="810" y="893"/>
                      <a:pt x="739" y="976"/>
                    </a:cubicBezTo>
                    <a:cubicBezTo>
                      <a:pt x="667" y="893"/>
                      <a:pt x="596" y="822"/>
                      <a:pt x="513" y="738"/>
                    </a:cubicBezTo>
                    <a:lnTo>
                      <a:pt x="572" y="691"/>
                    </a:lnTo>
                    <a:cubicBezTo>
                      <a:pt x="632" y="631"/>
                      <a:pt x="679" y="572"/>
                      <a:pt x="739" y="500"/>
                    </a:cubicBezTo>
                    <a:close/>
                    <a:moveTo>
                      <a:pt x="739" y="0"/>
                    </a:moveTo>
                    <a:lnTo>
                      <a:pt x="608" y="143"/>
                    </a:lnTo>
                    <a:cubicBezTo>
                      <a:pt x="513" y="262"/>
                      <a:pt x="429" y="357"/>
                      <a:pt x="334" y="452"/>
                    </a:cubicBezTo>
                    <a:cubicBezTo>
                      <a:pt x="274" y="512"/>
                      <a:pt x="203" y="572"/>
                      <a:pt x="144" y="619"/>
                    </a:cubicBezTo>
                    <a:lnTo>
                      <a:pt x="1" y="762"/>
                    </a:lnTo>
                    <a:lnTo>
                      <a:pt x="167" y="881"/>
                    </a:lnTo>
                    <a:cubicBezTo>
                      <a:pt x="334" y="1012"/>
                      <a:pt x="489" y="1167"/>
                      <a:pt x="608" y="1345"/>
                    </a:cubicBezTo>
                    <a:lnTo>
                      <a:pt x="739" y="1536"/>
                    </a:lnTo>
                    <a:lnTo>
                      <a:pt x="882" y="1345"/>
                    </a:lnTo>
                    <a:cubicBezTo>
                      <a:pt x="1001" y="1167"/>
                      <a:pt x="1156" y="1012"/>
                      <a:pt x="1322" y="881"/>
                    </a:cubicBezTo>
                    <a:lnTo>
                      <a:pt x="1489" y="762"/>
                    </a:lnTo>
                    <a:lnTo>
                      <a:pt x="1334" y="619"/>
                    </a:lnTo>
                    <a:cubicBezTo>
                      <a:pt x="1275" y="572"/>
                      <a:pt x="1215" y="512"/>
                      <a:pt x="1156" y="452"/>
                    </a:cubicBezTo>
                    <a:cubicBezTo>
                      <a:pt x="1060" y="357"/>
                      <a:pt x="965" y="262"/>
                      <a:pt x="870" y="143"/>
                    </a:cubicBez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8" name="Google Shape;11068;p37"/>
              <p:cNvSpPr/>
              <p:nvPr/>
            </p:nvSpPr>
            <p:spPr>
              <a:xfrm>
                <a:off x="2608950" y="2890375"/>
                <a:ext cx="604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70" extrusionOk="0">
                    <a:moveTo>
                      <a:pt x="1203" y="488"/>
                    </a:moveTo>
                    <a:lnTo>
                      <a:pt x="1822" y="1131"/>
                    </a:lnTo>
                    <a:cubicBezTo>
                      <a:pt x="1608" y="1226"/>
                      <a:pt x="1405" y="1346"/>
                      <a:pt x="1203" y="1477"/>
                    </a:cubicBezTo>
                    <a:cubicBezTo>
                      <a:pt x="1012" y="1346"/>
                      <a:pt x="810" y="1226"/>
                      <a:pt x="596" y="1131"/>
                    </a:cubicBezTo>
                    <a:lnTo>
                      <a:pt x="1203" y="488"/>
                    </a:lnTo>
                    <a:close/>
                    <a:moveTo>
                      <a:pt x="1203" y="0"/>
                    </a:moveTo>
                    <a:lnTo>
                      <a:pt x="0" y="1250"/>
                    </a:lnTo>
                    <a:lnTo>
                      <a:pt x="238" y="1346"/>
                    </a:lnTo>
                    <a:cubicBezTo>
                      <a:pt x="548" y="1465"/>
                      <a:pt x="846" y="1619"/>
                      <a:pt x="1108" y="1810"/>
                    </a:cubicBezTo>
                    <a:lnTo>
                      <a:pt x="1203" y="1869"/>
                    </a:lnTo>
                    <a:lnTo>
                      <a:pt x="1298" y="1810"/>
                    </a:lnTo>
                    <a:cubicBezTo>
                      <a:pt x="1572" y="1619"/>
                      <a:pt x="1870" y="1465"/>
                      <a:pt x="2167" y="1346"/>
                    </a:cubicBezTo>
                    <a:lnTo>
                      <a:pt x="2417" y="1250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9" name="Google Shape;11069;p37"/>
              <p:cNvSpPr/>
              <p:nvPr/>
            </p:nvSpPr>
            <p:spPr>
              <a:xfrm>
                <a:off x="2620550" y="2180450"/>
                <a:ext cx="372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49" extrusionOk="0">
                    <a:moveTo>
                      <a:pt x="739" y="572"/>
                    </a:moveTo>
                    <a:cubicBezTo>
                      <a:pt x="810" y="656"/>
                      <a:pt x="894" y="727"/>
                      <a:pt x="977" y="799"/>
                    </a:cubicBezTo>
                    <a:lnTo>
                      <a:pt x="917" y="858"/>
                    </a:lnTo>
                    <a:cubicBezTo>
                      <a:pt x="858" y="918"/>
                      <a:pt x="798" y="977"/>
                      <a:pt x="739" y="1037"/>
                    </a:cubicBezTo>
                    <a:cubicBezTo>
                      <a:pt x="679" y="977"/>
                      <a:pt x="632" y="918"/>
                      <a:pt x="572" y="858"/>
                    </a:cubicBezTo>
                    <a:cubicBezTo>
                      <a:pt x="548" y="834"/>
                      <a:pt x="536" y="822"/>
                      <a:pt x="513" y="799"/>
                    </a:cubicBezTo>
                    <a:cubicBezTo>
                      <a:pt x="596" y="727"/>
                      <a:pt x="667" y="644"/>
                      <a:pt x="739" y="572"/>
                    </a:cubicBezTo>
                    <a:close/>
                    <a:moveTo>
                      <a:pt x="751" y="1"/>
                    </a:moveTo>
                    <a:lnTo>
                      <a:pt x="608" y="191"/>
                    </a:lnTo>
                    <a:cubicBezTo>
                      <a:pt x="489" y="370"/>
                      <a:pt x="334" y="525"/>
                      <a:pt x="167" y="656"/>
                    </a:cubicBezTo>
                    <a:lnTo>
                      <a:pt x="1" y="787"/>
                    </a:lnTo>
                    <a:lnTo>
                      <a:pt x="144" y="918"/>
                    </a:lnTo>
                    <a:cubicBezTo>
                      <a:pt x="215" y="977"/>
                      <a:pt x="274" y="1025"/>
                      <a:pt x="334" y="1084"/>
                    </a:cubicBezTo>
                    <a:cubicBezTo>
                      <a:pt x="429" y="1191"/>
                      <a:pt x="525" y="1287"/>
                      <a:pt x="620" y="1394"/>
                    </a:cubicBezTo>
                    <a:lnTo>
                      <a:pt x="739" y="1549"/>
                    </a:lnTo>
                    <a:lnTo>
                      <a:pt x="870" y="1394"/>
                    </a:lnTo>
                    <a:cubicBezTo>
                      <a:pt x="965" y="1287"/>
                      <a:pt x="1060" y="1180"/>
                      <a:pt x="1156" y="1084"/>
                    </a:cubicBezTo>
                    <a:cubicBezTo>
                      <a:pt x="1215" y="1025"/>
                      <a:pt x="1275" y="977"/>
                      <a:pt x="1334" y="918"/>
                    </a:cubicBezTo>
                    <a:lnTo>
                      <a:pt x="1489" y="787"/>
                    </a:lnTo>
                    <a:lnTo>
                      <a:pt x="1334" y="656"/>
                    </a:lnTo>
                    <a:cubicBezTo>
                      <a:pt x="1156" y="525"/>
                      <a:pt x="1013" y="370"/>
                      <a:pt x="882" y="191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0" name="Google Shape;11070;p37"/>
              <p:cNvSpPr/>
              <p:nvPr/>
            </p:nvSpPr>
            <p:spPr>
              <a:xfrm>
                <a:off x="2575000" y="2379875"/>
                <a:ext cx="128625" cy="15630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6252" extrusionOk="0">
                    <a:moveTo>
                      <a:pt x="2561" y="989"/>
                    </a:moveTo>
                    <a:cubicBezTo>
                      <a:pt x="2847" y="1596"/>
                      <a:pt x="3239" y="2132"/>
                      <a:pt x="3740" y="2561"/>
                    </a:cubicBezTo>
                    <a:cubicBezTo>
                      <a:pt x="3966" y="2775"/>
                      <a:pt x="4204" y="2966"/>
                      <a:pt x="4466" y="3120"/>
                    </a:cubicBezTo>
                    <a:cubicBezTo>
                      <a:pt x="4216" y="3287"/>
                      <a:pt x="3978" y="3466"/>
                      <a:pt x="3751" y="3680"/>
                    </a:cubicBezTo>
                    <a:cubicBezTo>
                      <a:pt x="3251" y="4109"/>
                      <a:pt x="2847" y="4644"/>
                      <a:pt x="2561" y="5252"/>
                    </a:cubicBezTo>
                    <a:cubicBezTo>
                      <a:pt x="2287" y="4656"/>
                      <a:pt x="1894" y="4121"/>
                      <a:pt x="1394" y="3692"/>
                    </a:cubicBezTo>
                    <a:cubicBezTo>
                      <a:pt x="1170" y="3480"/>
                      <a:pt x="935" y="3292"/>
                      <a:pt x="677" y="3126"/>
                    </a:cubicBezTo>
                    <a:lnTo>
                      <a:pt x="677" y="3126"/>
                    </a:lnTo>
                    <a:cubicBezTo>
                      <a:pt x="924" y="2961"/>
                      <a:pt x="1158" y="2773"/>
                      <a:pt x="1370" y="2573"/>
                    </a:cubicBezTo>
                    <a:cubicBezTo>
                      <a:pt x="1882" y="2144"/>
                      <a:pt x="2287" y="1596"/>
                      <a:pt x="2561" y="989"/>
                    </a:cubicBezTo>
                    <a:close/>
                    <a:moveTo>
                      <a:pt x="2573" y="1"/>
                    </a:moveTo>
                    <a:lnTo>
                      <a:pt x="2418" y="477"/>
                    </a:lnTo>
                    <a:cubicBezTo>
                      <a:pt x="2168" y="1192"/>
                      <a:pt x="1739" y="1835"/>
                      <a:pt x="1156" y="2323"/>
                    </a:cubicBezTo>
                    <a:cubicBezTo>
                      <a:pt x="894" y="2573"/>
                      <a:pt x="596" y="2799"/>
                      <a:pt x="263" y="2978"/>
                    </a:cubicBezTo>
                    <a:lnTo>
                      <a:pt x="1" y="3132"/>
                    </a:lnTo>
                    <a:lnTo>
                      <a:pt x="263" y="3275"/>
                    </a:lnTo>
                    <a:cubicBezTo>
                      <a:pt x="596" y="3454"/>
                      <a:pt x="894" y="3680"/>
                      <a:pt x="1156" y="3942"/>
                    </a:cubicBezTo>
                    <a:cubicBezTo>
                      <a:pt x="1739" y="4430"/>
                      <a:pt x="2168" y="5061"/>
                      <a:pt x="2406" y="5775"/>
                    </a:cubicBezTo>
                    <a:lnTo>
                      <a:pt x="2561" y="6252"/>
                    </a:lnTo>
                    <a:lnTo>
                      <a:pt x="2728" y="5775"/>
                    </a:lnTo>
                    <a:cubicBezTo>
                      <a:pt x="2978" y="5061"/>
                      <a:pt x="3406" y="4418"/>
                      <a:pt x="3990" y="3930"/>
                    </a:cubicBezTo>
                    <a:cubicBezTo>
                      <a:pt x="4252" y="3668"/>
                      <a:pt x="4561" y="3454"/>
                      <a:pt x="4883" y="3275"/>
                    </a:cubicBezTo>
                    <a:lnTo>
                      <a:pt x="5144" y="3132"/>
                    </a:lnTo>
                    <a:lnTo>
                      <a:pt x="4883" y="2978"/>
                    </a:lnTo>
                    <a:cubicBezTo>
                      <a:pt x="4549" y="2799"/>
                      <a:pt x="4252" y="2573"/>
                      <a:pt x="3978" y="2311"/>
                    </a:cubicBezTo>
                    <a:cubicBezTo>
                      <a:pt x="3406" y="1823"/>
                      <a:pt x="2978" y="1192"/>
                      <a:pt x="2739" y="477"/>
                    </a:cubicBez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1" name="Google Shape;11071;p37"/>
              <p:cNvSpPr/>
              <p:nvPr/>
            </p:nvSpPr>
            <p:spPr>
              <a:xfrm>
                <a:off x="3072700" y="2429000"/>
                <a:ext cx="45550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2347" extrusionOk="0">
                    <a:moveTo>
                      <a:pt x="1084" y="584"/>
                    </a:moveTo>
                    <a:cubicBezTo>
                      <a:pt x="1179" y="786"/>
                      <a:pt x="1286" y="989"/>
                      <a:pt x="1417" y="1167"/>
                    </a:cubicBezTo>
                    <a:cubicBezTo>
                      <a:pt x="1286" y="1358"/>
                      <a:pt x="1179" y="1548"/>
                      <a:pt x="1084" y="1751"/>
                    </a:cubicBezTo>
                    <a:lnTo>
                      <a:pt x="476" y="1167"/>
                    </a:lnTo>
                    <a:lnTo>
                      <a:pt x="1084" y="584"/>
                    </a:lnTo>
                    <a:close/>
                    <a:moveTo>
                      <a:pt x="1215" y="0"/>
                    </a:moveTo>
                    <a:lnTo>
                      <a:pt x="0" y="1167"/>
                    </a:lnTo>
                    <a:lnTo>
                      <a:pt x="1215" y="2346"/>
                    </a:lnTo>
                    <a:lnTo>
                      <a:pt x="1310" y="2108"/>
                    </a:lnTo>
                    <a:cubicBezTo>
                      <a:pt x="1417" y="1810"/>
                      <a:pt x="1572" y="1524"/>
                      <a:pt x="1750" y="1263"/>
                    </a:cubicBezTo>
                    <a:lnTo>
                      <a:pt x="1822" y="1167"/>
                    </a:lnTo>
                    <a:lnTo>
                      <a:pt x="1750" y="1072"/>
                    </a:lnTo>
                    <a:cubicBezTo>
                      <a:pt x="1572" y="810"/>
                      <a:pt x="1417" y="536"/>
                      <a:pt x="1310" y="239"/>
                    </a:cubicBezTo>
                    <a:lnTo>
                      <a:pt x="1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2" name="Google Shape;11072;p37"/>
              <p:cNvSpPr/>
              <p:nvPr/>
            </p:nvSpPr>
            <p:spPr>
              <a:xfrm>
                <a:off x="2608950" y="1978950"/>
                <a:ext cx="604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82" extrusionOk="0">
                    <a:moveTo>
                      <a:pt x="1203" y="405"/>
                    </a:moveTo>
                    <a:cubicBezTo>
                      <a:pt x="1405" y="536"/>
                      <a:pt x="1608" y="655"/>
                      <a:pt x="1822" y="750"/>
                    </a:cubicBezTo>
                    <a:lnTo>
                      <a:pt x="1203" y="1393"/>
                    </a:lnTo>
                    <a:lnTo>
                      <a:pt x="596" y="750"/>
                    </a:lnTo>
                    <a:cubicBezTo>
                      <a:pt x="810" y="655"/>
                      <a:pt x="1012" y="536"/>
                      <a:pt x="1203" y="405"/>
                    </a:cubicBezTo>
                    <a:close/>
                    <a:moveTo>
                      <a:pt x="1203" y="0"/>
                    </a:moveTo>
                    <a:lnTo>
                      <a:pt x="1108" y="72"/>
                    </a:lnTo>
                    <a:cubicBezTo>
                      <a:pt x="846" y="262"/>
                      <a:pt x="548" y="417"/>
                      <a:pt x="238" y="536"/>
                    </a:cubicBezTo>
                    <a:lnTo>
                      <a:pt x="0" y="619"/>
                    </a:lnTo>
                    <a:lnTo>
                      <a:pt x="1203" y="1881"/>
                    </a:lnTo>
                    <a:lnTo>
                      <a:pt x="2417" y="619"/>
                    </a:lnTo>
                    <a:lnTo>
                      <a:pt x="2167" y="536"/>
                    </a:lnTo>
                    <a:cubicBezTo>
                      <a:pt x="1870" y="417"/>
                      <a:pt x="1572" y="262"/>
                      <a:pt x="1298" y="72"/>
                    </a:cubicBez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3" name="Google Shape;11073;p37"/>
              <p:cNvSpPr/>
              <p:nvPr/>
            </p:nvSpPr>
            <p:spPr>
              <a:xfrm>
                <a:off x="2889925" y="2445975"/>
                <a:ext cx="262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965" extrusionOk="0">
                    <a:moveTo>
                      <a:pt x="489" y="476"/>
                    </a:moveTo>
                    <a:lnTo>
                      <a:pt x="501" y="488"/>
                    </a:lnTo>
                    <a:lnTo>
                      <a:pt x="489" y="488"/>
                    </a:lnTo>
                    <a:lnTo>
                      <a:pt x="489" y="476"/>
                    </a:lnTo>
                    <a:close/>
                    <a:moveTo>
                      <a:pt x="489" y="0"/>
                    </a:moveTo>
                    <a:lnTo>
                      <a:pt x="370" y="131"/>
                    </a:lnTo>
                    <a:cubicBezTo>
                      <a:pt x="298" y="203"/>
                      <a:pt x="227" y="274"/>
                      <a:pt x="132" y="357"/>
                    </a:cubicBezTo>
                    <a:lnTo>
                      <a:pt x="1" y="488"/>
                    </a:lnTo>
                    <a:lnTo>
                      <a:pt x="132" y="607"/>
                    </a:lnTo>
                    <a:cubicBezTo>
                      <a:pt x="227" y="691"/>
                      <a:pt x="298" y="774"/>
                      <a:pt x="370" y="845"/>
                    </a:cubicBezTo>
                    <a:lnTo>
                      <a:pt x="489" y="965"/>
                    </a:lnTo>
                    <a:lnTo>
                      <a:pt x="608" y="845"/>
                    </a:lnTo>
                    <a:cubicBezTo>
                      <a:pt x="691" y="762"/>
                      <a:pt x="775" y="691"/>
                      <a:pt x="870" y="619"/>
                    </a:cubicBezTo>
                    <a:lnTo>
                      <a:pt x="1049" y="488"/>
                    </a:lnTo>
                    <a:lnTo>
                      <a:pt x="870" y="345"/>
                    </a:lnTo>
                    <a:cubicBezTo>
                      <a:pt x="775" y="286"/>
                      <a:pt x="691" y="203"/>
                      <a:pt x="608" y="131"/>
                    </a:cubicBez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4" name="Google Shape;11074;p37"/>
              <p:cNvSpPr/>
              <p:nvPr/>
            </p:nvSpPr>
            <p:spPr>
              <a:xfrm>
                <a:off x="2160075" y="2429000"/>
                <a:ext cx="455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347" extrusionOk="0">
                    <a:moveTo>
                      <a:pt x="727" y="584"/>
                    </a:moveTo>
                    <a:lnTo>
                      <a:pt x="1334" y="1167"/>
                    </a:lnTo>
                    <a:lnTo>
                      <a:pt x="727" y="1751"/>
                    </a:lnTo>
                    <a:cubicBezTo>
                      <a:pt x="632" y="1548"/>
                      <a:pt x="525" y="1358"/>
                      <a:pt x="405" y="1167"/>
                    </a:cubicBezTo>
                    <a:cubicBezTo>
                      <a:pt x="525" y="977"/>
                      <a:pt x="632" y="786"/>
                      <a:pt x="727" y="584"/>
                    </a:cubicBezTo>
                    <a:close/>
                    <a:moveTo>
                      <a:pt x="596" y="0"/>
                    </a:moveTo>
                    <a:lnTo>
                      <a:pt x="513" y="239"/>
                    </a:lnTo>
                    <a:cubicBezTo>
                      <a:pt x="394" y="524"/>
                      <a:pt x="239" y="810"/>
                      <a:pt x="60" y="1072"/>
                    </a:cubicBezTo>
                    <a:lnTo>
                      <a:pt x="1" y="1167"/>
                    </a:lnTo>
                    <a:lnTo>
                      <a:pt x="60" y="1263"/>
                    </a:lnTo>
                    <a:cubicBezTo>
                      <a:pt x="239" y="1524"/>
                      <a:pt x="394" y="1810"/>
                      <a:pt x="513" y="2108"/>
                    </a:cubicBezTo>
                    <a:lnTo>
                      <a:pt x="596" y="2346"/>
                    </a:lnTo>
                    <a:lnTo>
                      <a:pt x="1822" y="1167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5" name="Google Shape;11075;p37"/>
              <p:cNvSpPr/>
              <p:nvPr/>
            </p:nvSpPr>
            <p:spPr>
              <a:xfrm>
                <a:off x="1930000" y="1764325"/>
                <a:ext cx="1418350" cy="1387700"/>
              </a:xfrm>
              <a:custGeom>
                <a:avLst/>
                <a:gdLst/>
                <a:ahLst/>
                <a:cxnLst/>
                <a:rect l="l" t="t" r="r" b="b"/>
                <a:pathLst>
                  <a:path w="56734" h="55508" extrusionOk="0">
                    <a:moveTo>
                      <a:pt x="28361" y="8585"/>
                    </a:moveTo>
                    <a:cubicBezTo>
                      <a:pt x="28730" y="8859"/>
                      <a:pt x="29135" y="9073"/>
                      <a:pt x="29575" y="9204"/>
                    </a:cubicBezTo>
                    <a:lnTo>
                      <a:pt x="28361" y="10466"/>
                    </a:lnTo>
                    <a:lnTo>
                      <a:pt x="27158" y="9204"/>
                    </a:lnTo>
                    <a:cubicBezTo>
                      <a:pt x="27587" y="9073"/>
                      <a:pt x="28004" y="8859"/>
                      <a:pt x="28361" y="8585"/>
                    </a:cubicBezTo>
                    <a:close/>
                    <a:moveTo>
                      <a:pt x="28361" y="8169"/>
                    </a:moveTo>
                    <a:lnTo>
                      <a:pt x="28170" y="8311"/>
                    </a:lnTo>
                    <a:cubicBezTo>
                      <a:pt x="27825" y="8561"/>
                      <a:pt x="27456" y="8752"/>
                      <a:pt x="27063" y="8883"/>
                    </a:cubicBezTo>
                    <a:lnTo>
                      <a:pt x="26539" y="9038"/>
                    </a:lnTo>
                    <a:lnTo>
                      <a:pt x="28361" y="10943"/>
                    </a:lnTo>
                    <a:lnTo>
                      <a:pt x="30194" y="9038"/>
                    </a:lnTo>
                    <a:lnTo>
                      <a:pt x="29671" y="8883"/>
                    </a:lnTo>
                    <a:cubicBezTo>
                      <a:pt x="29278" y="8752"/>
                      <a:pt x="28897" y="8561"/>
                      <a:pt x="28563" y="8311"/>
                    </a:cubicBezTo>
                    <a:lnTo>
                      <a:pt x="28361" y="8169"/>
                    </a:lnTo>
                    <a:close/>
                    <a:moveTo>
                      <a:pt x="28361" y="16622"/>
                    </a:moveTo>
                    <a:cubicBezTo>
                      <a:pt x="28539" y="16955"/>
                      <a:pt x="28813" y="17229"/>
                      <a:pt x="29135" y="17432"/>
                    </a:cubicBezTo>
                    <a:cubicBezTo>
                      <a:pt x="29004" y="17527"/>
                      <a:pt x="28885" y="17622"/>
                      <a:pt x="28778" y="17741"/>
                    </a:cubicBezTo>
                    <a:cubicBezTo>
                      <a:pt x="28635" y="17884"/>
                      <a:pt x="28492" y="18039"/>
                      <a:pt x="28361" y="18194"/>
                    </a:cubicBezTo>
                    <a:cubicBezTo>
                      <a:pt x="28230" y="18039"/>
                      <a:pt x="28099" y="17884"/>
                      <a:pt x="27956" y="17741"/>
                    </a:cubicBezTo>
                    <a:cubicBezTo>
                      <a:pt x="27837" y="17622"/>
                      <a:pt x="27718" y="17527"/>
                      <a:pt x="27599" y="17432"/>
                    </a:cubicBezTo>
                    <a:cubicBezTo>
                      <a:pt x="27920" y="17229"/>
                      <a:pt x="28182" y="16955"/>
                      <a:pt x="28361" y="16622"/>
                    </a:cubicBezTo>
                    <a:close/>
                    <a:moveTo>
                      <a:pt x="28373" y="15920"/>
                    </a:moveTo>
                    <a:lnTo>
                      <a:pt x="28075" y="16467"/>
                    </a:lnTo>
                    <a:cubicBezTo>
                      <a:pt x="27920" y="16741"/>
                      <a:pt x="27694" y="16979"/>
                      <a:pt x="27432" y="17146"/>
                    </a:cubicBezTo>
                    <a:lnTo>
                      <a:pt x="27004" y="17396"/>
                    </a:lnTo>
                    <a:lnTo>
                      <a:pt x="27396" y="17694"/>
                    </a:lnTo>
                    <a:cubicBezTo>
                      <a:pt x="27504" y="17777"/>
                      <a:pt x="27611" y="17872"/>
                      <a:pt x="27718" y="17979"/>
                    </a:cubicBezTo>
                    <a:cubicBezTo>
                      <a:pt x="27849" y="18110"/>
                      <a:pt x="27980" y="18253"/>
                      <a:pt x="28099" y="18408"/>
                    </a:cubicBezTo>
                    <a:lnTo>
                      <a:pt x="28361" y="18729"/>
                    </a:lnTo>
                    <a:lnTo>
                      <a:pt x="28635" y="18408"/>
                    </a:lnTo>
                    <a:cubicBezTo>
                      <a:pt x="28754" y="18253"/>
                      <a:pt x="28885" y="18110"/>
                      <a:pt x="29028" y="17967"/>
                    </a:cubicBezTo>
                    <a:cubicBezTo>
                      <a:pt x="29123" y="17872"/>
                      <a:pt x="29230" y="17777"/>
                      <a:pt x="29337" y="17694"/>
                    </a:cubicBezTo>
                    <a:lnTo>
                      <a:pt x="29730" y="17396"/>
                    </a:lnTo>
                    <a:lnTo>
                      <a:pt x="29313" y="17146"/>
                    </a:lnTo>
                    <a:cubicBezTo>
                      <a:pt x="29039" y="16979"/>
                      <a:pt x="28813" y="16741"/>
                      <a:pt x="28670" y="16467"/>
                    </a:cubicBezTo>
                    <a:lnTo>
                      <a:pt x="28373" y="15920"/>
                    </a:lnTo>
                    <a:close/>
                    <a:moveTo>
                      <a:pt x="24414" y="1848"/>
                    </a:moveTo>
                    <a:cubicBezTo>
                      <a:pt x="24927" y="1848"/>
                      <a:pt x="25428" y="1965"/>
                      <a:pt x="25908" y="2204"/>
                    </a:cubicBezTo>
                    <a:cubicBezTo>
                      <a:pt x="27277" y="2870"/>
                      <a:pt x="28170" y="4382"/>
                      <a:pt x="28135" y="5383"/>
                    </a:cubicBezTo>
                    <a:lnTo>
                      <a:pt x="28111" y="5537"/>
                    </a:lnTo>
                    <a:cubicBezTo>
                      <a:pt x="28056" y="6667"/>
                      <a:pt x="27111" y="7539"/>
                      <a:pt x="26005" y="7539"/>
                    </a:cubicBezTo>
                    <a:cubicBezTo>
                      <a:pt x="25899" y="7539"/>
                      <a:pt x="25791" y="7530"/>
                      <a:pt x="25682" y="7514"/>
                    </a:cubicBezTo>
                    <a:cubicBezTo>
                      <a:pt x="24444" y="7323"/>
                      <a:pt x="23634" y="6109"/>
                      <a:pt x="23944" y="4894"/>
                    </a:cubicBezTo>
                    <a:lnTo>
                      <a:pt x="23991" y="4740"/>
                    </a:lnTo>
                    <a:lnTo>
                      <a:pt x="23825" y="4692"/>
                    </a:lnTo>
                    <a:cubicBezTo>
                      <a:pt x="23695" y="4658"/>
                      <a:pt x="23563" y="4640"/>
                      <a:pt x="23429" y="4640"/>
                    </a:cubicBezTo>
                    <a:cubicBezTo>
                      <a:pt x="22915" y="4640"/>
                      <a:pt x="22378" y="4896"/>
                      <a:pt x="21848" y="5406"/>
                    </a:cubicBezTo>
                    <a:cubicBezTo>
                      <a:pt x="20205" y="6954"/>
                      <a:pt x="19479" y="9323"/>
                      <a:pt x="19157" y="11038"/>
                    </a:cubicBezTo>
                    <a:lnTo>
                      <a:pt x="19145" y="11109"/>
                    </a:lnTo>
                    <a:lnTo>
                      <a:pt x="19181" y="11169"/>
                    </a:lnTo>
                    <a:cubicBezTo>
                      <a:pt x="19622" y="11764"/>
                      <a:pt x="19919" y="12467"/>
                      <a:pt x="20026" y="13217"/>
                    </a:cubicBezTo>
                    <a:lnTo>
                      <a:pt x="20300" y="14800"/>
                    </a:lnTo>
                    <a:lnTo>
                      <a:pt x="20360" y="13193"/>
                    </a:lnTo>
                    <a:cubicBezTo>
                      <a:pt x="20407" y="11990"/>
                      <a:pt x="20836" y="10550"/>
                      <a:pt x="22574" y="10502"/>
                    </a:cubicBezTo>
                    <a:cubicBezTo>
                      <a:pt x="22634" y="10502"/>
                      <a:pt x="23729" y="10621"/>
                      <a:pt x="23729" y="11633"/>
                    </a:cubicBezTo>
                    <a:cubicBezTo>
                      <a:pt x="23729" y="12121"/>
                      <a:pt x="23348" y="12371"/>
                      <a:pt x="22896" y="12645"/>
                    </a:cubicBezTo>
                    <a:cubicBezTo>
                      <a:pt x="22408" y="12955"/>
                      <a:pt x="21848" y="13300"/>
                      <a:pt x="21753" y="14062"/>
                    </a:cubicBezTo>
                    <a:lnTo>
                      <a:pt x="21729" y="14276"/>
                    </a:lnTo>
                    <a:cubicBezTo>
                      <a:pt x="21693" y="14574"/>
                      <a:pt x="21658" y="14907"/>
                      <a:pt x="21646" y="15277"/>
                    </a:cubicBezTo>
                    <a:lnTo>
                      <a:pt x="21622" y="15765"/>
                    </a:lnTo>
                    <a:lnTo>
                      <a:pt x="21931" y="15396"/>
                    </a:lnTo>
                    <a:cubicBezTo>
                      <a:pt x="22491" y="14717"/>
                      <a:pt x="23503" y="14384"/>
                      <a:pt x="24491" y="14050"/>
                    </a:cubicBezTo>
                    <a:cubicBezTo>
                      <a:pt x="25706" y="13645"/>
                      <a:pt x="26968" y="13229"/>
                      <a:pt x="27373" y="12145"/>
                    </a:cubicBezTo>
                    <a:cubicBezTo>
                      <a:pt x="27611" y="12491"/>
                      <a:pt x="27730" y="12919"/>
                      <a:pt x="27706" y="13336"/>
                    </a:cubicBezTo>
                    <a:cubicBezTo>
                      <a:pt x="27646" y="13836"/>
                      <a:pt x="27301" y="14300"/>
                      <a:pt x="26694" y="14693"/>
                    </a:cubicBezTo>
                    <a:lnTo>
                      <a:pt x="26492" y="14824"/>
                    </a:lnTo>
                    <a:lnTo>
                      <a:pt x="26694" y="14979"/>
                    </a:lnTo>
                    <a:cubicBezTo>
                      <a:pt x="26706" y="14991"/>
                      <a:pt x="26956" y="15169"/>
                      <a:pt x="26753" y="15729"/>
                    </a:cubicBezTo>
                    <a:cubicBezTo>
                      <a:pt x="26718" y="15800"/>
                      <a:pt x="26670" y="15848"/>
                      <a:pt x="26599" y="15884"/>
                    </a:cubicBezTo>
                    <a:cubicBezTo>
                      <a:pt x="26525" y="15914"/>
                      <a:pt x="26435" y="15926"/>
                      <a:pt x="26336" y="15926"/>
                    </a:cubicBezTo>
                    <a:cubicBezTo>
                      <a:pt x="25917" y="15926"/>
                      <a:pt x="25329" y="15704"/>
                      <a:pt x="25099" y="15598"/>
                    </a:cubicBezTo>
                    <a:lnTo>
                      <a:pt x="24372" y="15265"/>
                    </a:lnTo>
                    <a:lnTo>
                      <a:pt x="24908" y="15860"/>
                    </a:lnTo>
                    <a:cubicBezTo>
                      <a:pt x="24920" y="15872"/>
                      <a:pt x="25539" y="16574"/>
                      <a:pt x="25349" y="17205"/>
                    </a:cubicBezTo>
                    <a:cubicBezTo>
                      <a:pt x="25155" y="16808"/>
                      <a:pt x="24779" y="16394"/>
                      <a:pt x="24190" y="16394"/>
                    </a:cubicBezTo>
                    <a:cubicBezTo>
                      <a:pt x="24090" y="16394"/>
                      <a:pt x="23984" y="16406"/>
                      <a:pt x="23872" y="16431"/>
                    </a:cubicBezTo>
                    <a:cubicBezTo>
                      <a:pt x="23182" y="16586"/>
                      <a:pt x="22420" y="17134"/>
                      <a:pt x="22253" y="17991"/>
                    </a:cubicBezTo>
                    <a:lnTo>
                      <a:pt x="22253" y="18086"/>
                    </a:lnTo>
                    <a:lnTo>
                      <a:pt x="22360" y="18289"/>
                    </a:lnTo>
                    <a:lnTo>
                      <a:pt x="22491" y="18241"/>
                    </a:lnTo>
                    <a:cubicBezTo>
                      <a:pt x="22527" y="18229"/>
                      <a:pt x="22568" y="18223"/>
                      <a:pt x="22610" y="18223"/>
                    </a:cubicBezTo>
                    <a:cubicBezTo>
                      <a:pt x="22652" y="18223"/>
                      <a:pt x="22693" y="18229"/>
                      <a:pt x="22729" y="18241"/>
                    </a:cubicBezTo>
                    <a:cubicBezTo>
                      <a:pt x="23205" y="18396"/>
                      <a:pt x="23825" y="19253"/>
                      <a:pt x="24027" y="19563"/>
                    </a:cubicBezTo>
                    <a:lnTo>
                      <a:pt x="24146" y="19765"/>
                    </a:lnTo>
                    <a:lnTo>
                      <a:pt x="24301" y="19575"/>
                    </a:lnTo>
                    <a:cubicBezTo>
                      <a:pt x="24313" y="19575"/>
                      <a:pt x="25003" y="18717"/>
                      <a:pt x="25777" y="18682"/>
                    </a:cubicBezTo>
                    <a:cubicBezTo>
                      <a:pt x="25791" y="18681"/>
                      <a:pt x="25805" y="18681"/>
                      <a:pt x="25819" y="18681"/>
                    </a:cubicBezTo>
                    <a:cubicBezTo>
                      <a:pt x="26136" y="18681"/>
                      <a:pt x="26430" y="18811"/>
                      <a:pt x="26646" y="19051"/>
                    </a:cubicBezTo>
                    <a:cubicBezTo>
                      <a:pt x="27277" y="19682"/>
                      <a:pt x="27301" y="19991"/>
                      <a:pt x="27265" y="20122"/>
                    </a:cubicBezTo>
                    <a:cubicBezTo>
                      <a:pt x="27206" y="20325"/>
                      <a:pt x="26920" y="20396"/>
                      <a:pt x="26801" y="20420"/>
                    </a:cubicBezTo>
                    <a:cubicBezTo>
                      <a:pt x="26563" y="20456"/>
                      <a:pt x="26349" y="20599"/>
                      <a:pt x="26218" y="20813"/>
                    </a:cubicBezTo>
                    <a:cubicBezTo>
                      <a:pt x="26039" y="21111"/>
                      <a:pt x="26027" y="21563"/>
                      <a:pt x="26206" y="22170"/>
                    </a:cubicBezTo>
                    <a:lnTo>
                      <a:pt x="26218" y="22206"/>
                    </a:lnTo>
                    <a:cubicBezTo>
                      <a:pt x="26230" y="22230"/>
                      <a:pt x="27301" y="24242"/>
                      <a:pt x="25706" y="25599"/>
                    </a:cubicBezTo>
                    <a:cubicBezTo>
                      <a:pt x="25153" y="26134"/>
                      <a:pt x="24552" y="26305"/>
                      <a:pt x="24009" y="26305"/>
                    </a:cubicBezTo>
                    <a:cubicBezTo>
                      <a:pt x="23090" y="26305"/>
                      <a:pt x="22341" y="25815"/>
                      <a:pt x="22289" y="25778"/>
                    </a:cubicBezTo>
                    <a:lnTo>
                      <a:pt x="22265" y="25766"/>
                    </a:lnTo>
                    <a:cubicBezTo>
                      <a:pt x="21915" y="25626"/>
                      <a:pt x="21614" y="25556"/>
                      <a:pt x="21360" y="25556"/>
                    </a:cubicBezTo>
                    <a:cubicBezTo>
                      <a:pt x="21183" y="25556"/>
                      <a:pt x="21028" y="25590"/>
                      <a:pt x="20896" y="25659"/>
                    </a:cubicBezTo>
                    <a:cubicBezTo>
                      <a:pt x="20681" y="25766"/>
                      <a:pt x="20527" y="25968"/>
                      <a:pt x="20467" y="26195"/>
                    </a:cubicBezTo>
                    <a:cubicBezTo>
                      <a:pt x="20419" y="26314"/>
                      <a:pt x="20324" y="26587"/>
                      <a:pt x="20122" y="26623"/>
                    </a:cubicBezTo>
                    <a:cubicBezTo>
                      <a:pt x="20104" y="26628"/>
                      <a:pt x="20083" y="26631"/>
                      <a:pt x="20058" y="26631"/>
                    </a:cubicBezTo>
                    <a:cubicBezTo>
                      <a:pt x="19899" y="26631"/>
                      <a:pt x="19593" y="26506"/>
                      <a:pt x="19110" y="25909"/>
                    </a:cubicBezTo>
                    <a:cubicBezTo>
                      <a:pt x="18883" y="25671"/>
                      <a:pt x="18776" y="25349"/>
                      <a:pt x="18824" y="25016"/>
                    </a:cubicBezTo>
                    <a:cubicBezTo>
                      <a:pt x="18943" y="24254"/>
                      <a:pt x="19848" y="23635"/>
                      <a:pt x="19860" y="23635"/>
                    </a:cubicBezTo>
                    <a:lnTo>
                      <a:pt x="20062" y="23504"/>
                    </a:lnTo>
                    <a:lnTo>
                      <a:pt x="19872" y="23349"/>
                    </a:lnTo>
                    <a:cubicBezTo>
                      <a:pt x="19574" y="23123"/>
                      <a:pt x="18776" y="22420"/>
                      <a:pt x="18669" y="21944"/>
                    </a:cubicBezTo>
                    <a:cubicBezTo>
                      <a:pt x="18669" y="21920"/>
                      <a:pt x="18669" y="21896"/>
                      <a:pt x="18669" y="21861"/>
                    </a:cubicBezTo>
                    <a:lnTo>
                      <a:pt x="18669" y="21646"/>
                    </a:lnTo>
                    <a:lnTo>
                      <a:pt x="18455" y="21706"/>
                    </a:lnTo>
                    <a:cubicBezTo>
                      <a:pt x="17657" y="21920"/>
                      <a:pt x="17157" y="22658"/>
                      <a:pt x="17002" y="23289"/>
                    </a:cubicBezTo>
                    <a:cubicBezTo>
                      <a:pt x="16824" y="24063"/>
                      <a:pt x="17324" y="24540"/>
                      <a:pt x="17776" y="24766"/>
                    </a:cubicBezTo>
                    <a:cubicBezTo>
                      <a:pt x="17691" y="24794"/>
                      <a:pt x="17603" y="24806"/>
                      <a:pt x="17516" y="24806"/>
                    </a:cubicBezTo>
                    <a:cubicBezTo>
                      <a:pt x="16973" y="24806"/>
                      <a:pt x="16443" y="24337"/>
                      <a:pt x="16443" y="24337"/>
                    </a:cubicBezTo>
                    <a:lnTo>
                      <a:pt x="15847" y="23801"/>
                    </a:lnTo>
                    <a:lnTo>
                      <a:pt x="16181" y="24528"/>
                    </a:lnTo>
                    <a:cubicBezTo>
                      <a:pt x="16312" y="24813"/>
                      <a:pt x="16621" y="25647"/>
                      <a:pt x="16455" y="26028"/>
                    </a:cubicBezTo>
                    <a:cubicBezTo>
                      <a:pt x="16431" y="26099"/>
                      <a:pt x="16371" y="26147"/>
                      <a:pt x="16312" y="26171"/>
                    </a:cubicBezTo>
                    <a:cubicBezTo>
                      <a:pt x="16153" y="26233"/>
                      <a:pt x="16023" y="26255"/>
                      <a:pt x="15918" y="26255"/>
                    </a:cubicBezTo>
                    <a:cubicBezTo>
                      <a:pt x="15664" y="26255"/>
                      <a:pt x="15562" y="26123"/>
                      <a:pt x="15562" y="26123"/>
                    </a:cubicBezTo>
                    <a:lnTo>
                      <a:pt x="15419" y="25909"/>
                    </a:lnTo>
                    <a:lnTo>
                      <a:pt x="15276" y="26123"/>
                    </a:lnTo>
                    <a:cubicBezTo>
                      <a:pt x="14883" y="26730"/>
                      <a:pt x="14431" y="27076"/>
                      <a:pt x="13930" y="27135"/>
                    </a:cubicBezTo>
                    <a:cubicBezTo>
                      <a:pt x="13895" y="27137"/>
                      <a:pt x="13859" y="27138"/>
                      <a:pt x="13823" y="27138"/>
                    </a:cubicBezTo>
                    <a:cubicBezTo>
                      <a:pt x="13431" y="27138"/>
                      <a:pt x="13045" y="27019"/>
                      <a:pt x="12740" y="26790"/>
                    </a:cubicBezTo>
                    <a:cubicBezTo>
                      <a:pt x="13823" y="26397"/>
                      <a:pt x="14240" y="25135"/>
                      <a:pt x="14645" y="23920"/>
                    </a:cubicBezTo>
                    <a:cubicBezTo>
                      <a:pt x="14966" y="22920"/>
                      <a:pt x="15312" y="21896"/>
                      <a:pt x="16002" y="21337"/>
                    </a:cubicBezTo>
                    <a:lnTo>
                      <a:pt x="16383" y="21027"/>
                    </a:lnTo>
                    <a:lnTo>
                      <a:pt x="15883" y="21039"/>
                    </a:lnTo>
                    <a:cubicBezTo>
                      <a:pt x="15514" y="21063"/>
                      <a:pt x="15181" y="21099"/>
                      <a:pt x="14883" y="21134"/>
                    </a:cubicBezTo>
                    <a:lnTo>
                      <a:pt x="14669" y="21170"/>
                    </a:lnTo>
                    <a:cubicBezTo>
                      <a:pt x="13907" y="21254"/>
                      <a:pt x="13561" y="21813"/>
                      <a:pt x="13252" y="22301"/>
                    </a:cubicBezTo>
                    <a:cubicBezTo>
                      <a:pt x="12966" y="22754"/>
                      <a:pt x="12728" y="23135"/>
                      <a:pt x="12240" y="23135"/>
                    </a:cubicBezTo>
                    <a:cubicBezTo>
                      <a:pt x="11228" y="23135"/>
                      <a:pt x="11109" y="22027"/>
                      <a:pt x="11109" y="22004"/>
                    </a:cubicBezTo>
                    <a:cubicBezTo>
                      <a:pt x="11156" y="20241"/>
                      <a:pt x="12597" y="19813"/>
                      <a:pt x="13799" y="19765"/>
                    </a:cubicBezTo>
                    <a:lnTo>
                      <a:pt x="15407" y="19706"/>
                    </a:lnTo>
                    <a:lnTo>
                      <a:pt x="13811" y="19432"/>
                    </a:lnTo>
                    <a:cubicBezTo>
                      <a:pt x="13073" y="19313"/>
                      <a:pt x="12371" y="19027"/>
                      <a:pt x="11775" y="18587"/>
                    </a:cubicBezTo>
                    <a:lnTo>
                      <a:pt x="11716" y="18539"/>
                    </a:lnTo>
                    <a:lnTo>
                      <a:pt x="11633" y="18563"/>
                    </a:lnTo>
                    <a:cubicBezTo>
                      <a:pt x="9930" y="18884"/>
                      <a:pt x="7561" y="19610"/>
                      <a:pt x="6001" y="21254"/>
                    </a:cubicBezTo>
                    <a:cubicBezTo>
                      <a:pt x="5370" y="21920"/>
                      <a:pt x="5132" y="22587"/>
                      <a:pt x="5298" y="23230"/>
                    </a:cubicBezTo>
                    <a:lnTo>
                      <a:pt x="5334" y="23397"/>
                    </a:lnTo>
                    <a:lnTo>
                      <a:pt x="5501" y="23349"/>
                    </a:lnTo>
                    <a:cubicBezTo>
                      <a:pt x="5677" y="23304"/>
                      <a:pt x="5852" y="23283"/>
                      <a:pt x="6025" y="23283"/>
                    </a:cubicBezTo>
                    <a:cubicBezTo>
                      <a:pt x="7045" y="23283"/>
                      <a:pt x="7957" y="24028"/>
                      <a:pt x="8120" y="25087"/>
                    </a:cubicBezTo>
                    <a:cubicBezTo>
                      <a:pt x="8299" y="26314"/>
                      <a:pt x="7382" y="27445"/>
                      <a:pt x="6132" y="27516"/>
                    </a:cubicBezTo>
                    <a:lnTo>
                      <a:pt x="5989" y="27540"/>
                    </a:lnTo>
                    <a:cubicBezTo>
                      <a:pt x="5970" y="27541"/>
                      <a:pt x="5951" y="27541"/>
                      <a:pt x="5931" y="27541"/>
                    </a:cubicBezTo>
                    <a:cubicBezTo>
                      <a:pt x="4931" y="27541"/>
                      <a:pt x="3464" y="26645"/>
                      <a:pt x="2798" y="25302"/>
                    </a:cubicBezTo>
                    <a:cubicBezTo>
                      <a:pt x="2036" y="23742"/>
                      <a:pt x="2524" y="21968"/>
                      <a:pt x="4191" y="20301"/>
                    </a:cubicBezTo>
                    <a:lnTo>
                      <a:pt x="4203" y="20301"/>
                    </a:lnTo>
                    <a:cubicBezTo>
                      <a:pt x="5822" y="18670"/>
                      <a:pt x="7977" y="17848"/>
                      <a:pt x="10621" y="17848"/>
                    </a:cubicBezTo>
                    <a:lnTo>
                      <a:pt x="11025" y="17848"/>
                    </a:lnTo>
                    <a:lnTo>
                      <a:pt x="10859" y="17598"/>
                    </a:lnTo>
                    <a:cubicBezTo>
                      <a:pt x="10609" y="17205"/>
                      <a:pt x="10430" y="16777"/>
                      <a:pt x="10335" y="16324"/>
                    </a:cubicBezTo>
                    <a:cubicBezTo>
                      <a:pt x="10520" y="16241"/>
                      <a:pt x="10727" y="16206"/>
                      <a:pt x="10946" y="16206"/>
                    </a:cubicBezTo>
                    <a:cubicBezTo>
                      <a:pt x="12166" y="16206"/>
                      <a:pt x="13744" y="17304"/>
                      <a:pt x="13764" y="17324"/>
                    </a:cubicBezTo>
                    <a:lnTo>
                      <a:pt x="13954" y="17051"/>
                    </a:lnTo>
                    <a:cubicBezTo>
                      <a:pt x="9751" y="13848"/>
                      <a:pt x="11359" y="11336"/>
                      <a:pt x="11609" y="11002"/>
                    </a:cubicBezTo>
                    <a:cubicBezTo>
                      <a:pt x="11761" y="10888"/>
                      <a:pt x="12366" y="10489"/>
                      <a:pt x="13284" y="10489"/>
                    </a:cubicBezTo>
                    <a:cubicBezTo>
                      <a:pt x="14378" y="10489"/>
                      <a:pt x="15916" y="11056"/>
                      <a:pt x="17657" y="13348"/>
                    </a:cubicBezTo>
                    <a:lnTo>
                      <a:pt x="17919" y="13157"/>
                    </a:lnTo>
                    <a:cubicBezTo>
                      <a:pt x="17907" y="13133"/>
                      <a:pt x="16383" y="10955"/>
                      <a:pt x="16931" y="9728"/>
                    </a:cubicBezTo>
                    <a:lnTo>
                      <a:pt x="16931" y="9728"/>
                    </a:lnTo>
                    <a:cubicBezTo>
                      <a:pt x="17383" y="9824"/>
                      <a:pt x="17812" y="10002"/>
                      <a:pt x="18205" y="10252"/>
                    </a:cubicBezTo>
                    <a:lnTo>
                      <a:pt x="18455" y="10419"/>
                    </a:lnTo>
                    <a:lnTo>
                      <a:pt x="18455" y="10109"/>
                    </a:lnTo>
                    <a:cubicBezTo>
                      <a:pt x="18431" y="7430"/>
                      <a:pt x="19264" y="5228"/>
                      <a:pt x="20896" y="3597"/>
                    </a:cubicBezTo>
                    <a:cubicBezTo>
                      <a:pt x="22050" y="2443"/>
                      <a:pt x="23261" y="1848"/>
                      <a:pt x="24414" y="1848"/>
                    </a:cubicBezTo>
                    <a:close/>
                    <a:moveTo>
                      <a:pt x="32306" y="1841"/>
                    </a:moveTo>
                    <a:cubicBezTo>
                      <a:pt x="33460" y="1841"/>
                      <a:pt x="34672" y="2430"/>
                      <a:pt x="35826" y="3585"/>
                    </a:cubicBezTo>
                    <a:cubicBezTo>
                      <a:pt x="37469" y="5228"/>
                      <a:pt x="38291" y="7430"/>
                      <a:pt x="38267" y="10109"/>
                    </a:cubicBezTo>
                    <a:lnTo>
                      <a:pt x="38267" y="10419"/>
                    </a:lnTo>
                    <a:lnTo>
                      <a:pt x="38529" y="10252"/>
                    </a:lnTo>
                    <a:cubicBezTo>
                      <a:pt x="38922" y="10002"/>
                      <a:pt x="39350" y="9824"/>
                      <a:pt x="39791" y="9728"/>
                    </a:cubicBezTo>
                    <a:lnTo>
                      <a:pt x="39791" y="9728"/>
                    </a:lnTo>
                    <a:cubicBezTo>
                      <a:pt x="40339" y="10943"/>
                      <a:pt x="38826" y="13133"/>
                      <a:pt x="38803" y="13157"/>
                    </a:cubicBezTo>
                    <a:lnTo>
                      <a:pt x="39065" y="13348"/>
                    </a:lnTo>
                    <a:cubicBezTo>
                      <a:pt x="40809" y="11052"/>
                      <a:pt x="42349" y="10487"/>
                      <a:pt x="43443" y="10487"/>
                    </a:cubicBezTo>
                    <a:cubicBezTo>
                      <a:pt x="44358" y="10487"/>
                      <a:pt x="44961" y="10882"/>
                      <a:pt x="45113" y="10990"/>
                    </a:cubicBezTo>
                    <a:cubicBezTo>
                      <a:pt x="45363" y="11324"/>
                      <a:pt x="46970" y="13836"/>
                      <a:pt x="42767" y="17039"/>
                    </a:cubicBezTo>
                    <a:lnTo>
                      <a:pt x="42958" y="17313"/>
                    </a:lnTo>
                    <a:cubicBezTo>
                      <a:pt x="42978" y="17302"/>
                      <a:pt x="44547" y="16206"/>
                      <a:pt x="45772" y="16206"/>
                    </a:cubicBezTo>
                    <a:cubicBezTo>
                      <a:pt x="45991" y="16206"/>
                      <a:pt x="46200" y="16241"/>
                      <a:pt x="46387" y="16324"/>
                    </a:cubicBezTo>
                    <a:cubicBezTo>
                      <a:pt x="46292" y="16777"/>
                      <a:pt x="46113" y="17205"/>
                      <a:pt x="45863" y="17586"/>
                    </a:cubicBezTo>
                    <a:lnTo>
                      <a:pt x="45696" y="17848"/>
                    </a:lnTo>
                    <a:lnTo>
                      <a:pt x="46101" y="17848"/>
                    </a:lnTo>
                    <a:cubicBezTo>
                      <a:pt x="48744" y="17848"/>
                      <a:pt x="50899" y="18670"/>
                      <a:pt x="52519" y="20289"/>
                    </a:cubicBezTo>
                    <a:cubicBezTo>
                      <a:pt x="54197" y="21968"/>
                      <a:pt x="54686" y="23742"/>
                      <a:pt x="53924" y="25302"/>
                    </a:cubicBezTo>
                    <a:cubicBezTo>
                      <a:pt x="53258" y="26645"/>
                      <a:pt x="51790" y="27541"/>
                      <a:pt x="50790" y="27541"/>
                    </a:cubicBezTo>
                    <a:cubicBezTo>
                      <a:pt x="50771" y="27541"/>
                      <a:pt x="50752" y="27541"/>
                      <a:pt x="50733" y="27540"/>
                    </a:cubicBezTo>
                    <a:lnTo>
                      <a:pt x="50590" y="27516"/>
                    </a:lnTo>
                    <a:cubicBezTo>
                      <a:pt x="49340" y="27457"/>
                      <a:pt x="48423" y="26326"/>
                      <a:pt x="48613" y="25087"/>
                    </a:cubicBezTo>
                    <a:cubicBezTo>
                      <a:pt x="48776" y="24028"/>
                      <a:pt x="49688" y="23283"/>
                      <a:pt x="50708" y="23283"/>
                    </a:cubicBezTo>
                    <a:cubicBezTo>
                      <a:pt x="50881" y="23283"/>
                      <a:pt x="51057" y="23304"/>
                      <a:pt x="51233" y="23349"/>
                    </a:cubicBezTo>
                    <a:lnTo>
                      <a:pt x="51388" y="23397"/>
                    </a:lnTo>
                    <a:lnTo>
                      <a:pt x="51435" y="23230"/>
                    </a:lnTo>
                    <a:cubicBezTo>
                      <a:pt x="51602" y="22587"/>
                      <a:pt x="51364" y="21920"/>
                      <a:pt x="50721" y="21254"/>
                    </a:cubicBezTo>
                    <a:cubicBezTo>
                      <a:pt x="49173" y="19610"/>
                      <a:pt x="46804" y="18884"/>
                      <a:pt x="45089" y="18563"/>
                    </a:cubicBezTo>
                    <a:lnTo>
                      <a:pt x="45018" y="18539"/>
                    </a:lnTo>
                    <a:lnTo>
                      <a:pt x="44958" y="18587"/>
                    </a:lnTo>
                    <a:cubicBezTo>
                      <a:pt x="44351" y="19027"/>
                      <a:pt x="43648" y="19313"/>
                      <a:pt x="42910" y="19432"/>
                    </a:cubicBezTo>
                    <a:lnTo>
                      <a:pt x="41315" y="19706"/>
                    </a:lnTo>
                    <a:lnTo>
                      <a:pt x="42934" y="19741"/>
                    </a:lnTo>
                    <a:cubicBezTo>
                      <a:pt x="44137" y="19789"/>
                      <a:pt x="45577" y="20218"/>
                      <a:pt x="45625" y="21968"/>
                    </a:cubicBezTo>
                    <a:cubicBezTo>
                      <a:pt x="45625" y="22016"/>
                      <a:pt x="45506" y="23111"/>
                      <a:pt x="44494" y="23111"/>
                    </a:cubicBezTo>
                    <a:cubicBezTo>
                      <a:pt x="43994" y="23111"/>
                      <a:pt x="43756" y="22730"/>
                      <a:pt x="43482" y="22289"/>
                    </a:cubicBezTo>
                    <a:cubicBezTo>
                      <a:pt x="43172" y="21789"/>
                      <a:pt x="42827" y="21242"/>
                      <a:pt x="42065" y="21146"/>
                    </a:cubicBezTo>
                    <a:lnTo>
                      <a:pt x="41851" y="21123"/>
                    </a:lnTo>
                    <a:cubicBezTo>
                      <a:pt x="41553" y="21087"/>
                      <a:pt x="41220" y="21039"/>
                      <a:pt x="40839" y="21027"/>
                    </a:cubicBezTo>
                    <a:lnTo>
                      <a:pt x="40350" y="21003"/>
                    </a:lnTo>
                    <a:lnTo>
                      <a:pt x="40731" y="21325"/>
                    </a:lnTo>
                    <a:cubicBezTo>
                      <a:pt x="41422" y="21885"/>
                      <a:pt x="41755" y="22908"/>
                      <a:pt x="42089" y="23909"/>
                    </a:cubicBezTo>
                    <a:cubicBezTo>
                      <a:pt x="42494" y="25123"/>
                      <a:pt x="42910" y="26385"/>
                      <a:pt x="43994" y="26778"/>
                    </a:cubicBezTo>
                    <a:cubicBezTo>
                      <a:pt x="43689" y="26999"/>
                      <a:pt x="43328" y="27118"/>
                      <a:pt x="42952" y="27118"/>
                    </a:cubicBezTo>
                    <a:cubicBezTo>
                      <a:pt x="42903" y="27118"/>
                      <a:pt x="42853" y="27116"/>
                      <a:pt x="42803" y="27111"/>
                    </a:cubicBezTo>
                    <a:cubicBezTo>
                      <a:pt x="42303" y="27064"/>
                      <a:pt x="41851" y="26718"/>
                      <a:pt x="41458" y="26111"/>
                    </a:cubicBezTo>
                    <a:lnTo>
                      <a:pt x="41315" y="25909"/>
                    </a:lnTo>
                    <a:lnTo>
                      <a:pt x="41172" y="26111"/>
                    </a:lnTo>
                    <a:cubicBezTo>
                      <a:pt x="41164" y="26120"/>
                      <a:pt x="41067" y="26245"/>
                      <a:pt x="40821" y="26245"/>
                    </a:cubicBezTo>
                    <a:cubicBezTo>
                      <a:pt x="40716" y="26245"/>
                      <a:pt x="40585" y="26223"/>
                      <a:pt x="40422" y="26159"/>
                    </a:cubicBezTo>
                    <a:cubicBezTo>
                      <a:pt x="40350" y="26135"/>
                      <a:pt x="40291" y="26076"/>
                      <a:pt x="40267" y="26016"/>
                    </a:cubicBezTo>
                    <a:cubicBezTo>
                      <a:pt x="40100" y="25635"/>
                      <a:pt x="40422" y="24802"/>
                      <a:pt x="40553" y="24516"/>
                    </a:cubicBezTo>
                    <a:lnTo>
                      <a:pt x="40886" y="23790"/>
                    </a:lnTo>
                    <a:lnTo>
                      <a:pt x="40291" y="24325"/>
                    </a:lnTo>
                    <a:cubicBezTo>
                      <a:pt x="40291" y="24325"/>
                      <a:pt x="39751" y="24794"/>
                      <a:pt x="39206" y="24794"/>
                    </a:cubicBezTo>
                    <a:cubicBezTo>
                      <a:pt x="39119" y="24794"/>
                      <a:pt x="39031" y="24782"/>
                      <a:pt x="38945" y="24754"/>
                    </a:cubicBezTo>
                    <a:cubicBezTo>
                      <a:pt x="39410" y="24528"/>
                      <a:pt x="39898" y="24051"/>
                      <a:pt x="39719" y="23278"/>
                    </a:cubicBezTo>
                    <a:cubicBezTo>
                      <a:pt x="39577" y="22647"/>
                      <a:pt x="39076" y="21908"/>
                      <a:pt x="38279" y="21694"/>
                    </a:cubicBezTo>
                    <a:lnTo>
                      <a:pt x="38064" y="21635"/>
                    </a:lnTo>
                    <a:lnTo>
                      <a:pt x="38064" y="21849"/>
                    </a:lnTo>
                    <a:cubicBezTo>
                      <a:pt x="38064" y="21885"/>
                      <a:pt x="38053" y="21908"/>
                      <a:pt x="38053" y="21932"/>
                    </a:cubicBezTo>
                    <a:cubicBezTo>
                      <a:pt x="37945" y="22408"/>
                      <a:pt x="37148" y="23111"/>
                      <a:pt x="36850" y="23337"/>
                    </a:cubicBezTo>
                    <a:lnTo>
                      <a:pt x="36671" y="23492"/>
                    </a:lnTo>
                    <a:lnTo>
                      <a:pt x="36862" y="23623"/>
                    </a:lnTo>
                    <a:cubicBezTo>
                      <a:pt x="36874" y="23623"/>
                      <a:pt x="37791" y="24242"/>
                      <a:pt x="37910" y="25004"/>
                    </a:cubicBezTo>
                    <a:cubicBezTo>
                      <a:pt x="37945" y="25337"/>
                      <a:pt x="37838" y="25659"/>
                      <a:pt x="37624" y="25897"/>
                    </a:cubicBezTo>
                    <a:cubicBezTo>
                      <a:pt x="37130" y="26494"/>
                      <a:pt x="36832" y="26619"/>
                      <a:pt x="36668" y="26619"/>
                    </a:cubicBezTo>
                    <a:cubicBezTo>
                      <a:pt x="36642" y="26619"/>
                      <a:pt x="36619" y="26616"/>
                      <a:pt x="36600" y="26611"/>
                    </a:cubicBezTo>
                    <a:cubicBezTo>
                      <a:pt x="36398" y="26576"/>
                      <a:pt x="36302" y="26302"/>
                      <a:pt x="36267" y="26183"/>
                    </a:cubicBezTo>
                    <a:cubicBezTo>
                      <a:pt x="36207" y="25945"/>
                      <a:pt x="36040" y="25754"/>
                      <a:pt x="35826" y="25635"/>
                    </a:cubicBezTo>
                    <a:cubicBezTo>
                      <a:pt x="35695" y="25572"/>
                      <a:pt x="35545" y="25541"/>
                      <a:pt x="35373" y="25541"/>
                    </a:cubicBezTo>
                    <a:cubicBezTo>
                      <a:pt x="35121" y="25541"/>
                      <a:pt x="34822" y="25608"/>
                      <a:pt x="34469" y="25742"/>
                    </a:cubicBezTo>
                    <a:lnTo>
                      <a:pt x="34433" y="25766"/>
                    </a:lnTo>
                    <a:cubicBezTo>
                      <a:pt x="34381" y="25796"/>
                      <a:pt x="33632" y="26287"/>
                      <a:pt x="32711" y="26287"/>
                    </a:cubicBezTo>
                    <a:cubicBezTo>
                      <a:pt x="32166" y="26287"/>
                      <a:pt x="31561" y="26115"/>
                      <a:pt x="31004" y="25575"/>
                    </a:cubicBezTo>
                    <a:cubicBezTo>
                      <a:pt x="29420" y="24230"/>
                      <a:pt x="30468" y="22277"/>
                      <a:pt x="30504" y="22194"/>
                    </a:cubicBezTo>
                    <a:lnTo>
                      <a:pt x="30528" y="22158"/>
                    </a:lnTo>
                    <a:cubicBezTo>
                      <a:pt x="30694" y="21551"/>
                      <a:pt x="30694" y="21099"/>
                      <a:pt x="30504" y="20789"/>
                    </a:cubicBezTo>
                    <a:cubicBezTo>
                      <a:pt x="30373" y="20587"/>
                      <a:pt x="30159" y="20444"/>
                      <a:pt x="29921" y="20408"/>
                    </a:cubicBezTo>
                    <a:cubicBezTo>
                      <a:pt x="29801" y="20384"/>
                      <a:pt x="29516" y="20313"/>
                      <a:pt x="29456" y="20111"/>
                    </a:cubicBezTo>
                    <a:cubicBezTo>
                      <a:pt x="29420" y="19980"/>
                      <a:pt x="29444" y="19658"/>
                      <a:pt x="30075" y="19027"/>
                    </a:cubicBezTo>
                    <a:cubicBezTo>
                      <a:pt x="30285" y="18806"/>
                      <a:pt x="30567" y="18667"/>
                      <a:pt x="30872" y="18667"/>
                    </a:cubicBezTo>
                    <a:cubicBezTo>
                      <a:pt x="30896" y="18667"/>
                      <a:pt x="30920" y="18668"/>
                      <a:pt x="30944" y="18670"/>
                    </a:cubicBezTo>
                    <a:cubicBezTo>
                      <a:pt x="31718" y="18706"/>
                      <a:pt x="32421" y="19563"/>
                      <a:pt x="32421" y="19563"/>
                    </a:cubicBezTo>
                    <a:lnTo>
                      <a:pt x="32576" y="19753"/>
                    </a:lnTo>
                    <a:lnTo>
                      <a:pt x="32695" y="19551"/>
                    </a:lnTo>
                    <a:cubicBezTo>
                      <a:pt x="32897" y="19229"/>
                      <a:pt x="33516" y="18372"/>
                      <a:pt x="33992" y="18229"/>
                    </a:cubicBezTo>
                    <a:cubicBezTo>
                      <a:pt x="34028" y="18217"/>
                      <a:pt x="34070" y="18211"/>
                      <a:pt x="34112" y="18211"/>
                    </a:cubicBezTo>
                    <a:cubicBezTo>
                      <a:pt x="34153" y="18211"/>
                      <a:pt x="34195" y="18217"/>
                      <a:pt x="34231" y="18229"/>
                    </a:cubicBezTo>
                    <a:lnTo>
                      <a:pt x="34385" y="18241"/>
                    </a:lnTo>
                    <a:lnTo>
                      <a:pt x="34493" y="18039"/>
                    </a:lnTo>
                    <a:lnTo>
                      <a:pt x="34469" y="17979"/>
                    </a:lnTo>
                    <a:cubicBezTo>
                      <a:pt x="34302" y="17122"/>
                      <a:pt x="33540" y="16574"/>
                      <a:pt x="32861" y="16408"/>
                    </a:cubicBezTo>
                    <a:cubicBezTo>
                      <a:pt x="32755" y="16385"/>
                      <a:pt x="32655" y="16374"/>
                      <a:pt x="32560" y="16374"/>
                    </a:cubicBezTo>
                    <a:cubicBezTo>
                      <a:pt x="31961" y="16374"/>
                      <a:pt x="31580" y="16791"/>
                      <a:pt x="31385" y="17182"/>
                    </a:cubicBezTo>
                    <a:cubicBezTo>
                      <a:pt x="31183" y="16562"/>
                      <a:pt x="31814" y="15860"/>
                      <a:pt x="31814" y="15848"/>
                    </a:cubicBezTo>
                    <a:lnTo>
                      <a:pt x="32349" y="15253"/>
                    </a:lnTo>
                    <a:lnTo>
                      <a:pt x="31623" y="15586"/>
                    </a:lnTo>
                    <a:cubicBezTo>
                      <a:pt x="31392" y="15692"/>
                      <a:pt x="30804" y="15914"/>
                      <a:pt x="30386" y="15914"/>
                    </a:cubicBezTo>
                    <a:cubicBezTo>
                      <a:pt x="30286" y="15914"/>
                      <a:pt x="30196" y="15902"/>
                      <a:pt x="30123" y="15872"/>
                    </a:cubicBezTo>
                    <a:cubicBezTo>
                      <a:pt x="30052" y="15848"/>
                      <a:pt x="30004" y="15789"/>
                      <a:pt x="29980" y="15717"/>
                    </a:cubicBezTo>
                    <a:cubicBezTo>
                      <a:pt x="29766" y="15158"/>
                      <a:pt x="30028" y="14967"/>
                      <a:pt x="30028" y="14967"/>
                    </a:cubicBezTo>
                    <a:lnTo>
                      <a:pt x="30242" y="14824"/>
                    </a:lnTo>
                    <a:lnTo>
                      <a:pt x="30028" y="14681"/>
                    </a:lnTo>
                    <a:cubicBezTo>
                      <a:pt x="29420" y="14288"/>
                      <a:pt x="29075" y="13836"/>
                      <a:pt x="29016" y="13336"/>
                    </a:cubicBezTo>
                    <a:cubicBezTo>
                      <a:pt x="28992" y="12907"/>
                      <a:pt x="29111" y="12491"/>
                      <a:pt x="29361" y="12145"/>
                    </a:cubicBezTo>
                    <a:cubicBezTo>
                      <a:pt x="29754" y="13229"/>
                      <a:pt x="31016" y="13645"/>
                      <a:pt x="32230" y="14050"/>
                    </a:cubicBezTo>
                    <a:cubicBezTo>
                      <a:pt x="33219" y="14372"/>
                      <a:pt x="34231" y="14717"/>
                      <a:pt x="34802" y="15396"/>
                    </a:cubicBezTo>
                    <a:lnTo>
                      <a:pt x="35112" y="15765"/>
                    </a:lnTo>
                    <a:lnTo>
                      <a:pt x="35088" y="15277"/>
                    </a:lnTo>
                    <a:cubicBezTo>
                      <a:pt x="35076" y="14907"/>
                      <a:pt x="35040" y="14574"/>
                      <a:pt x="35005" y="14276"/>
                    </a:cubicBezTo>
                    <a:lnTo>
                      <a:pt x="34969" y="14062"/>
                    </a:lnTo>
                    <a:cubicBezTo>
                      <a:pt x="34885" y="13300"/>
                      <a:pt x="34326" y="12955"/>
                      <a:pt x="33838" y="12645"/>
                    </a:cubicBezTo>
                    <a:cubicBezTo>
                      <a:pt x="33385" y="12371"/>
                      <a:pt x="33004" y="12121"/>
                      <a:pt x="33004" y="11633"/>
                    </a:cubicBezTo>
                    <a:cubicBezTo>
                      <a:pt x="33004" y="10621"/>
                      <a:pt x="34112" y="10502"/>
                      <a:pt x="34135" y="10502"/>
                    </a:cubicBezTo>
                    <a:cubicBezTo>
                      <a:pt x="35897" y="10550"/>
                      <a:pt x="36326" y="11990"/>
                      <a:pt x="36374" y="13193"/>
                    </a:cubicBezTo>
                    <a:lnTo>
                      <a:pt x="36433" y="14800"/>
                    </a:lnTo>
                    <a:lnTo>
                      <a:pt x="36707" y="13217"/>
                    </a:lnTo>
                    <a:cubicBezTo>
                      <a:pt x="36814" y="12467"/>
                      <a:pt x="37112" y="11764"/>
                      <a:pt x="37552" y="11169"/>
                    </a:cubicBezTo>
                    <a:lnTo>
                      <a:pt x="37588" y="11109"/>
                    </a:lnTo>
                    <a:lnTo>
                      <a:pt x="37576" y="11038"/>
                    </a:lnTo>
                    <a:cubicBezTo>
                      <a:pt x="37255" y="9323"/>
                      <a:pt x="36517" y="6954"/>
                      <a:pt x="34885" y="5406"/>
                    </a:cubicBezTo>
                    <a:cubicBezTo>
                      <a:pt x="34356" y="4896"/>
                      <a:pt x="33826" y="4640"/>
                      <a:pt x="33309" y="4640"/>
                    </a:cubicBezTo>
                    <a:cubicBezTo>
                      <a:pt x="33175" y="4640"/>
                      <a:pt x="33041" y="4658"/>
                      <a:pt x="32909" y="4692"/>
                    </a:cubicBezTo>
                    <a:lnTo>
                      <a:pt x="32742" y="4740"/>
                    </a:lnTo>
                    <a:lnTo>
                      <a:pt x="32790" y="4894"/>
                    </a:lnTo>
                    <a:cubicBezTo>
                      <a:pt x="32969" y="5621"/>
                      <a:pt x="32754" y="6383"/>
                      <a:pt x="32218" y="6907"/>
                    </a:cubicBezTo>
                    <a:cubicBezTo>
                      <a:pt x="31791" y="7338"/>
                      <a:pt x="31259" y="7533"/>
                      <a:pt x="30736" y="7533"/>
                    </a:cubicBezTo>
                    <a:cubicBezTo>
                      <a:pt x="29686" y="7533"/>
                      <a:pt x="28670" y="6749"/>
                      <a:pt x="28599" y="5525"/>
                    </a:cubicBezTo>
                    <a:lnTo>
                      <a:pt x="28587" y="5383"/>
                    </a:lnTo>
                    <a:cubicBezTo>
                      <a:pt x="28551" y="4382"/>
                      <a:pt x="29456" y="2870"/>
                      <a:pt x="30814" y="2192"/>
                    </a:cubicBezTo>
                    <a:cubicBezTo>
                      <a:pt x="31293" y="1957"/>
                      <a:pt x="31794" y="1841"/>
                      <a:pt x="32306" y="1841"/>
                    </a:cubicBezTo>
                    <a:close/>
                    <a:moveTo>
                      <a:pt x="21800" y="27611"/>
                    </a:moveTo>
                    <a:cubicBezTo>
                      <a:pt x="21896" y="27647"/>
                      <a:pt x="22015" y="27707"/>
                      <a:pt x="22146" y="27754"/>
                    </a:cubicBezTo>
                    <a:cubicBezTo>
                      <a:pt x="22015" y="27802"/>
                      <a:pt x="21896" y="27850"/>
                      <a:pt x="21800" y="27909"/>
                    </a:cubicBezTo>
                    <a:cubicBezTo>
                      <a:pt x="21753" y="27850"/>
                      <a:pt x="21717" y="27802"/>
                      <a:pt x="21670" y="27754"/>
                    </a:cubicBezTo>
                    <a:cubicBezTo>
                      <a:pt x="21717" y="27707"/>
                      <a:pt x="21753" y="27647"/>
                      <a:pt x="21800" y="27611"/>
                    </a:cubicBezTo>
                    <a:close/>
                    <a:moveTo>
                      <a:pt x="34933" y="27611"/>
                    </a:moveTo>
                    <a:cubicBezTo>
                      <a:pt x="34981" y="27659"/>
                      <a:pt x="35028" y="27707"/>
                      <a:pt x="35064" y="27754"/>
                    </a:cubicBezTo>
                    <a:cubicBezTo>
                      <a:pt x="35028" y="27802"/>
                      <a:pt x="34981" y="27850"/>
                      <a:pt x="34933" y="27909"/>
                    </a:cubicBezTo>
                    <a:cubicBezTo>
                      <a:pt x="34838" y="27861"/>
                      <a:pt x="34719" y="27802"/>
                      <a:pt x="34588" y="27754"/>
                    </a:cubicBezTo>
                    <a:cubicBezTo>
                      <a:pt x="34719" y="27707"/>
                      <a:pt x="34838" y="27659"/>
                      <a:pt x="34933" y="27611"/>
                    </a:cubicBezTo>
                    <a:close/>
                    <a:moveTo>
                      <a:pt x="17848" y="27254"/>
                    </a:moveTo>
                    <a:cubicBezTo>
                      <a:pt x="18002" y="27433"/>
                      <a:pt x="18169" y="27600"/>
                      <a:pt x="18348" y="27754"/>
                    </a:cubicBezTo>
                    <a:cubicBezTo>
                      <a:pt x="18169" y="27897"/>
                      <a:pt x="18002" y="28064"/>
                      <a:pt x="17836" y="28242"/>
                    </a:cubicBezTo>
                    <a:cubicBezTo>
                      <a:pt x="17681" y="28040"/>
                      <a:pt x="17479" y="27873"/>
                      <a:pt x="17252" y="27754"/>
                    </a:cubicBezTo>
                    <a:lnTo>
                      <a:pt x="17264" y="27754"/>
                    </a:lnTo>
                    <a:cubicBezTo>
                      <a:pt x="17490" y="27623"/>
                      <a:pt x="17681" y="27457"/>
                      <a:pt x="17848" y="27254"/>
                    </a:cubicBezTo>
                    <a:close/>
                    <a:moveTo>
                      <a:pt x="38886" y="27254"/>
                    </a:moveTo>
                    <a:cubicBezTo>
                      <a:pt x="39041" y="27457"/>
                      <a:pt x="39243" y="27623"/>
                      <a:pt x="39469" y="27754"/>
                    </a:cubicBezTo>
                    <a:cubicBezTo>
                      <a:pt x="39243" y="27873"/>
                      <a:pt x="39041" y="28040"/>
                      <a:pt x="38886" y="28242"/>
                    </a:cubicBezTo>
                    <a:cubicBezTo>
                      <a:pt x="38731" y="28064"/>
                      <a:pt x="38564" y="27897"/>
                      <a:pt x="38386" y="27754"/>
                    </a:cubicBezTo>
                    <a:cubicBezTo>
                      <a:pt x="38564" y="27600"/>
                      <a:pt x="38731" y="27433"/>
                      <a:pt x="38886" y="27254"/>
                    </a:cubicBezTo>
                    <a:close/>
                    <a:moveTo>
                      <a:pt x="21693" y="27183"/>
                    </a:moveTo>
                    <a:lnTo>
                      <a:pt x="21527" y="27397"/>
                    </a:lnTo>
                    <a:cubicBezTo>
                      <a:pt x="21491" y="27445"/>
                      <a:pt x="21455" y="27492"/>
                      <a:pt x="21419" y="27528"/>
                    </a:cubicBezTo>
                    <a:lnTo>
                      <a:pt x="21217" y="27754"/>
                    </a:lnTo>
                    <a:lnTo>
                      <a:pt x="21419" y="27981"/>
                    </a:lnTo>
                    <a:cubicBezTo>
                      <a:pt x="21455" y="28016"/>
                      <a:pt x="21491" y="28064"/>
                      <a:pt x="21527" y="28111"/>
                    </a:cubicBezTo>
                    <a:lnTo>
                      <a:pt x="21693" y="28338"/>
                    </a:lnTo>
                    <a:lnTo>
                      <a:pt x="21943" y="28219"/>
                    </a:lnTo>
                    <a:cubicBezTo>
                      <a:pt x="22039" y="28171"/>
                      <a:pt x="22158" y="28111"/>
                      <a:pt x="22277" y="28064"/>
                    </a:cubicBezTo>
                    <a:lnTo>
                      <a:pt x="23039" y="27754"/>
                    </a:lnTo>
                    <a:lnTo>
                      <a:pt x="22277" y="27445"/>
                    </a:lnTo>
                    <a:cubicBezTo>
                      <a:pt x="22158" y="27397"/>
                      <a:pt x="22039" y="27349"/>
                      <a:pt x="21943" y="27302"/>
                    </a:cubicBezTo>
                    <a:lnTo>
                      <a:pt x="21693" y="27183"/>
                    </a:lnTo>
                    <a:close/>
                    <a:moveTo>
                      <a:pt x="35040" y="27171"/>
                    </a:moveTo>
                    <a:lnTo>
                      <a:pt x="34790" y="27290"/>
                    </a:lnTo>
                    <a:cubicBezTo>
                      <a:pt x="34695" y="27349"/>
                      <a:pt x="34576" y="27397"/>
                      <a:pt x="34457" y="27445"/>
                    </a:cubicBezTo>
                    <a:lnTo>
                      <a:pt x="33695" y="27754"/>
                    </a:lnTo>
                    <a:lnTo>
                      <a:pt x="34457" y="28064"/>
                    </a:lnTo>
                    <a:cubicBezTo>
                      <a:pt x="34576" y="28111"/>
                      <a:pt x="34695" y="28159"/>
                      <a:pt x="34790" y="28207"/>
                    </a:cubicBezTo>
                    <a:lnTo>
                      <a:pt x="35040" y="28338"/>
                    </a:lnTo>
                    <a:lnTo>
                      <a:pt x="35207" y="28111"/>
                    </a:lnTo>
                    <a:cubicBezTo>
                      <a:pt x="35243" y="28064"/>
                      <a:pt x="35278" y="28016"/>
                      <a:pt x="35314" y="27981"/>
                    </a:cubicBezTo>
                    <a:lnTo>
                      <a:pt x="35516" y="27742"/>
                    </a:lnTo>
                    <a:lnTo>
                      <a:pt x="35314" y="27528"/>
                    </a:lnTo>
                    <a:cubicBezTo>
                      <a:pt x="35278" y="27480"/>
                      <a:pt x="35243" y="27433"/>
                      <a:pt x="35207" y="27385"/>
                    </a:cubicBezTo>
                    <a:lnTo>
                      <a:pt x="35040" y="27171"/>
                    </a:lnTo>
                    <a:close/>
                    <a:moveTo>
                      <a:pt x="17836" y="26730"/>
                    </a:moveTo>
                    <a:lnTo>
                      <a:pt x="17586" y="27040"/>
                    </a:lnTo>
                    <a:cubicBezTo>
                      <a:pt x="17443" y="27207"/>
                      <a:pt x="17276" y="27338"/>
                      <a:pt x="17086" y="27445"/>
                    </a:cubicBezTo>
                    <a:lnTo>
                      <a:pt x="16574" y="27742"/>
                    </a:lnTo>
                    <a:lnTo>
                      <a:pt x="17086" y="28040"/>
                    </a:lnTo>
                    <a:cubicBezTo>
                      <a:pt x="17276" y="28147"/>
                      <a:pt x="17443" y="28290"/>
                      <a:pt x="17586" y="28457"/>
                    </a:cubicBezTo>
                    <a:lnTo>
                      <a:pt x="17836" y="28766"/>
                    </a:lnTo>
                    <a:lnTo>
                      <a:pt x="18098" y="28445"/>
                    </a:lnTo>
                    <a:cubicBezTo>
                      <a:pt x="18241" y="28290"/>
                      <a:pt x="18395" y="28135"/>
                      <a:pt x="18562" y="27992"/>
                    </a:cubicBezTo>
                    <a:lnTo>
                      <a:pt x="18860" y="27742"/>
                    </a:lnTo>
                    <a:lnTo>
                      <a:pt x="18562" y="27480"/>
                    </a:lnTo>
                    <a:cubicBezTo>
                      <a:pt x="18395" y="27338"/>
                      <a:pt x="18241" y="27183"/>
                      <a:pt x="18098" y="27028"/>
                    </a:cubicBezTo>
                    <a:lnTo>
                      <a:pt x="17836" y="26730"/>
                    </a:lnTo>
                    <a:close/>
                    <a:moveTo>
                      <a:pt x="38898" y="26742"/>
                    </a:moveTo>
                    <a:lnTo>
                      <a:pt x="38636" y="27040"/>
                    </a:lnTo>
                    <a:cubicBezTo>
                      <a:pt x="38481" y="27207"/>
                      <a:pt x="38338" y="27361"/>
                      <a:pt x="38172" y="27504"/>
                    </a:cubicBezTo>
                    <a:lnTo>
                      <a:pt x="37874" y="27754"/>
                    </a:lnTo>
                    <a:lnTo>
                      <a:pt x="38172" y="28004"/>
                    </a:lnTo>
                    <a:cubicBezTo>
                      <a:pt x="38326" y="28147"/>
                      <a:pt x="38481" y="28302"/>
                      <a:pt x="38636" y="28469"/>
                    </a:cubicBezTo>
                    <a:lnTo>
                      <a:pt x="38898" y="28766"/>
                    </a:lnTo>
                    <a:lnTo>
                      <a:pt x="39148" y="28469"/>
                    </a:lnTo>
                    <a:cubicBezTo>
                      <a:pt x="39279" y="28302"/>
                      <a:pt x="39446" y="28159"/>
                      <a:pt x="39636" y="28052"/>
                    </a:cubicBezTo>
                    <a:lnTo>
                      <a:pt x="40148" y="27766"/>
                    </a:lnTo>
                    <a:lnTo>
                      <a:pt x="39636" y="27469"/>
                    </a:lnTo>
                    <a:cubicBezTo>
                      <a:pt x="39446" y="27361"/>
                      <a:pt x="39279" y="27219"/>
                      <a:pt x="39148" y="27052"/>
                    </a:cubicBezTo>
                    <a:lnTo>
                      <a:pt x="38898" y="26742"/>
                    </a:lnTo>
                    <a:close/>
                    <a:moveTo>
                      <a:pt x="9787" y="26576"/>
                    </a:moveTo>
                    <a:lnTo>
                      <a:pt x="11013" y="27754"/>
                    </a:lnTo>
                    <a:lnTo>
                      <a:pt x="9787" y="28933"/>
                    </a:lnTo>
                    <a:cubicBezTo>
                      <a:pt x="9656" y="28504"/>
                      <a:pt x="9454" y="28111"/>
                      <a:pt x="9192" y="27754"/>
                    </a:cubicBezTo>
                    <a:cubicBezTo>
                      <a:pt x="9454" y="27397"/>
                      <a:pt x="9656" y="26992"/>
                      <a:pt x="9787" y="26576"/>
                    </a:cubicBezTo>
                    <a:close/>
                    <a:moveTo>
                      <a:pt x="46935" y="26576"/>
                    </a:moveTo>
                    <a:cubicBezTo>
                      <a:pt x="47066" y="26992"/>
                      <a:pt x="47268" y="27397"/>
                      <a:pt x="47530" y="27754"/>
                    </a:cubicBezTo>
                    <a:cubicBezTo>
                      <a:pt x="47268" y="28111"/>
                      <a:pt x="47066" y="28504"/>
                      <a:pt x="46935" y="28933"/>
                    </a:cubicBezTo>
                    <a:lnTo>
                      <a:pt x="45708" y="27754"/>
                    </a:lnTo>
                    <a:lnTo>
                      <a:pt x="46935" y="26576"/>
                    </a:lnTo>
                    <a:close/>
                    <a:moveTo>
                      <a:pt x="9632" y="25956"/>
                    </a:moveTo>
                    <a:lnTo>
                      <a:pt x="9478" y="26480"/>
                    </a:lnTo>
                    <a:cubicBezTo>
                      <a:pt x="9358" y="26861"/>
                      <a:pt x="9168" y="27230"/>
                      <a:pt x="8930" y="27552"/>
                    </a:cubicBezTo>
                    <a:lnTo>
                      <a:pt x="8775" y="27754"/>
                    </a:lnTo>
                    <a:lnTo>
                      <a:pt x="8930" y="27957"/>
                    </a:lnTo>
                    <a:cubicBezTo>
                      <a:pt x="9168" y="28278"/>
                      <a:pt x="9358" y="28635"/>
                      <a:pt x="9478" y="29028"/>
                    </a:cubicBezTo>
                    <a:lnTo>
                      <a:pt x="9632" y="29552"/>
                    </a:lnTo>
                    <a:lnTo>
                      <a:pt x="11502" y="27754"/>
                    </a:lnTo>
                    <a:lnTo>
                      <a:pt x="9632" y="25956"/>
                    </a:lnTo>
                    <a:close/>
                    <a:moveTo>
                      <a:pt x="47101" y="25956"/>
                    </a:moveTo>
                    <a:lnTo>
                      <a:pt x="45232" y="27754"/>
                    </a:lnTo>
                    <a:lnTo>
                      <a:pt x="47089" y="29552"/>
                    </a:lnTo>
                    <a:lnTo>
                      <a:pt x="47256" y="29016"/>
                    </a:lnTo>
                    <a:cubicBezTo>
                      <a:pt x="47375" y="28635"/>
                      <a:pt x="47566" y="28266"/>
                      <a:pt x="47804" y="27945"/>
                    </a:cubicBezTo>
                    <a:lnTo>
                      <a:pt x="47959" y="27742"/>
                    </a:lnTo>
                    <a:lnTo>
                      <a:pt x="47804" y="27552"/>
                    </a:lnTo>
                    <a:cubicBezTo>
                      <a:pt x="47566" y="27219"/>
                      <a:pt x="47375" y="26861"/>
                      <a:pt x="47256" y="26468"/>
                    </a:cubicBezTo>
                    <a:lnTo>
                      <a:pt x="47101" y="25956"/>
                    </a:lnTo>
                    <a:close/>
                    <a:moveTo>
                      <a:pt x="28361" y="24468"/>
                    </a:moveTo>
                    <a:cubicBezTo>
                      <a:pt x="28528" y="25433"/>
                      <a:pt x="29016" y="26314"/>
                      <a:pt x="29766" y="26945"/>
                    </a:cubicBezTo>
                    <a:cubicBezTo>
                      <a:pt x="30123" y="27278"/>
                      <a:pt x="30528" y="27552"/>
                      <a:pt x="30956" y="27754"/>
                    </a:cubicBezTo>
                    <a:cubicBezTo>
                      <a:pt x="30528" y="27957"/>
                      <a:pt x="30123" y="28219"/>
                      <a:pt x="29778" y="28552"/>
                    </a:cubicBezTo>
                    <a:cubicBezTo>
                      <a:pt x="29028" y="29183"/>
                      <a:pt x="28528" y="30064"/>
                      <a:pt x="28361" y="31040"/>
                    </a:cubicBezTo>
                    <a:cubicBezTo>
                      <a:pt x="28206" y="30076"/>
                      <a:pt x="27706" y="29195"/>
                      <a:pt x="26968" y="28564"/>
                    </a:cubicBezTo>
                    <a:cubicBezTo>
                      <a:pt x="26611" y="28231"/>
                      <a:pt x="26206" y="27957"/>
                      <a:pt x="25777" y="27754"/>
                    </a:cubicBezTo>
                    <a:lnTo>
                      <a:pt x="25777" y="27742"/>
                    </a:lnTo>
                    <a:cubicBezTo>
                      <a:pt x="26206" y="27552"/>
                      <a:pt x="26611" y="27278"/>
                      <a:pt x="26956" y="26945"/>
                    </a:cubicBezTo>
                    <a:cubicBezTo>
                      <a:pt x="27706" y="26314"/>
                      <a:pt x="28206" y="25433"/>
                      <a:pt x="28361" y="24468"/>
                    </a:cubicBezTo>
                    <a:close/>
                    <a:moveTo>
                      <a:pt x="28361" y="22444"/>
                    </a:moveTo>
                    <a:lnTo>
                      <a:pt x="28039" y="24421"/>
                    </a:lnTo>
                    <a:cubicBezTo>
                      <a:pt x="27885" y="25314"/>
                      <a:pt x="27420" y="26135"/>
                      <a:pt x="26730" y="26707"/>
                    </a:cubicBezTo>
                    <a:cubicBezTo>
                      <a:pt x="26408" y="27016"/>
                      <a:pt x="26039" y="27266"/>
                      <a:pt x="25634" y="27457"/>
                    </a:cubicBezTo>
                    <a:lnTo>
                      <a:pt x="24968" y="27754"/>
                    </a:lnTo>
                    <a:lnTo>
                      <a:pt x="25634" y="28052"/>
                    </a:lnTo>
                    <a:cubicBezTo>
                      <a:pt x="26039" y="28242"/>
                      <a:pt x="26408" y="28492"/>
                      <a:pt x="26742" y="28802"/>
                    </a:cubicBezTo>
                    <a:cubicBezTo>
                      <a:pt x="27432" y="29385"/>
                      <a:pt x="27885" y="30195"/>
                      <a:pt x="28039" y="31088"/>
                    </a:cubicBezTo>
                    <a:lnTo>
                      <a:pt x="28361" y="33076"/>
                    </a:lnTo>
                    <a:lnTo>
                      <a:pt x="28694" y="31088"/>
                    </a:lnTo>
                    <a:cubicBezTo>
                      <a:pt x="28849" y="30183"/>
                      <a:pt x="29313" y="29374"/>
                      <a:pt x="30004" y="28790"/>
                    </a:cubicBezTo>
                    <a:cubicBezTo>
                      <a:pt x="30325" y="28481"/>
                      <a:pt x="30694" y="28231"/>
                      <a:pt x="31099" y="28040"/>
                    </a:cubicBezTo>
                    <a:lnTo>
                      <a:pt x="31754" y="27742"/>
                    </a:lnTo>
                    <a:lnTo>
                      <a:pt x="31099" y="27445"/>
                    </a:lnTo>
                    <a:cubicBezTo>
                      <a:pt x="30694" y="27266"/>
                      <a:pt x="30313" y="27004"/>
                      <a:pt x="29992" y="26695"/>
                    </a:cubicBezTo>
                    <a:cubicBezTo>
                      <a:pt x="29301" y="26111"/>
                      <a:pt x="28849" y="25314"/>
                      <a:pt x="28694" y="24421"/>
                    </a:cubicBezTo>
                    <a:lnTo>
                      <a:pt x="28361" y="22444"/>
                    </a:lnTo>
                    <a:close/>
                    <a:moveTo>
                      <a:pt x="28361" y="37303"/>
                    </a:moveTo>
                    <a:cubicBezTo>
                      <a:pt x="28492" y="37470"/>
                      <a:pt x="28635" y="37613"/>
                      <a:pt x="28778" y="37767"/>
                    </a:cubicBezTo>
                    <a:cubicBezTo>
                      <a:pt x="28885" y="37875"/>
                      <a:pt x="29004" y="37982"/>
                      <a:pt x="29135" y="38077"/>
                    </a:cubicBezTo>
                    <a:cubicBezTo>
                      <a:pt x="28813" y="38267"/>
                      <a:pt x="28551" y="38541"/>
                      <a:pt x="28361" y="38875"/>
                    </a:cubicBezTo>
                    <a:cubicBezTo>
                      <a:pt x="28182" y="38541"/>
                      <a:pt x="27920" y="38267"/>
                      <a:pt x="27599" y="38077"/>
                    </a:cubicBezTo>
                    <a:cubicBezTo>
                      <a:pt x="27730" y="37982"/>
                      <a:pt x="27837" y="37875"/>
                      <a:pt x="27956" y="37767"/>
                    </a:cubicBezTo>
                    <a:cubicBezTo>
                      <a:pt x="28099" y="37625"/>
                      <a:pt x="28242" y="37470"/>
                      <a:pt x="28361" y="37303"/>
                    </a:cubicBezTo>
                    <a:close/>
                    <a:moveTo>
                      <a:pt x="28361" y="36779"/>
                    </a:moveTo>
                    <a:lnTo>
                      <a:pt x="28099" y="37101"/>
                    </a:lnTo>
                    <a:cubicBezTo>
                      <a:pt x="27980" y="37244"/>
                      <a:pt x="27849" y="37398"/>
                      <a:pt x="27718" y="37529"/>
                    </a:cubicBezTo>
                    <a:cubicBezTo>
                      <a:pt x="27611" y="37636"/>
                      <a:pt x="27515" y="37720"/>
                      <a:pt x="27396" y="37803"/>
                    </a:cubicBezTo>
                    <a:lnTo>
                      <a:pt x="27004" y="38101"/>
                    </a:lnTo>
                    <a:lnTo>
                      <a:pt x="27432" y="38363"/>
                    </a:lnTo>
                    <a:cubicBezTo>
                      <a:pt x="27694" y="38529"/>
                      <a:pt x="27920" y="38756"/>
                      <a:pt x="28063" y="39041"/>
                    </a:cubicBezTo>
                    <a:lnTo>
                      <a:pt x="28361" y="39577"/>
                    </a:lnTo>
                    <a:lnTo>
                      <a:pt x="28658" y="39041"/>
                    </a:lnTo>
                    <a:cubicBezTo>
                      <a:pt x="28813" y="38768"/>
                      <a:pt x="29028" y="38529"/>
                      <a:pt x="29301" y="38363"/>
                    </a:cubicBezTo>
                    <a:lnTo>
                      <a:pt x="29730" y="38101"/>
                    </a:lnTo>
                    <a:lnTo>
                      <a:pt x="29337" y="37803"/>
                    </a:lnTo>
                    <a:cubicBezTo>
                      <a:pt x="29218" y="37720"/>
                      <a:pt x="29111" y="37636"/>
                      <a:pt x="29016" y="37529"/>
                    </a:cubicBezTo>
                    <a:cubicBezTo>
                      <a:pt x="28873" y="37398"/>
                      <a:pt x="28754" y="37244"/>
                      <a:pt x="28623" y="37101"/>
                    </a:cubicBezTo>
                    <a:lnTo>
                      <a:pt x="28361" y="36779"/>
                    </a:lnTo>
                    <a:close/>
                    <a:moveTo>
                      <a:pt x="28361" y="45042"/>
                    </a:moveTo>
                    <a:lnTo>
                      <a:pt x="29575" y="46292"/>
                    </a:lnTo>
                    <a:cubicBezTo>
                      <a:pt x="29135" y="46435"/>
                      <a:pt x="28730" y="46638"/>
                      <a:pt x="28361" y="46911"/>
                    </a:cubicBezTo>
                    <a:cubicBezTo>
                      <a:pt x="28004" y="46638"/>
                      <a:pt x="27587" y="46435"/>
                      <a:pt x="27158" y="46304"/>
                    </a:cubicBezTo>
                    <a:lnTo>
                      <a:pt x="28361" y="45042"/>
                    </a:lnTo>
                    <a:close/>
                    <a:moveTo>
                      <a:pt x="28361" y="44554"/>
                    </a:moveTo>
                    <a:lnTo>
                      <a:pt x="26539" y="46471"/>
                    </a:lnTo>
                    <a:lnTo>
                      <a:pt x="27063" y="46626"/>
                    </a:lnTo>
                    <a:cubicBezTo>
                      <a:pt x="27456" y="46745"/>
                      <a:pt x="27837" y="46935"/>
                      <a:pt x="28170" y="47185"/>
                    </a:cubicBezTo>
                    <a:lnTo>
                      <a:pt x="28361" y="47328"/>
                    </a:lnTo>
                    <a:lnTo>
                      <a:pt x="28563" y="47185"/>
                    </a:lnTo>
                    <a:cubicBezTo>
                      <a:pt x="28897" y="46935"/>
                      <a:pt x="29278" y="46745"/>
                      <a:pt x="29671" y="46614"/>
                    </a:cubicBezTo>
                    <a:lnTo>
                      <a:pt x="30194" y="46459"/>
                    </a:lnTo>
                    <a:lnTo>
                      <a:pt x="28361" y="44554"/>
                    </a:lnTo>
                    <a:close/>
                    <a:moveTo>
                      <a:pt x="33289" y="4968"/>
                    </a:moveTo>
                    <a:cubicBezTo>
                      <a:pt x="33728" y="4968"/>
                      <a:pt x="34178" y="5195"/>
                      <a:pt x="34647" y="5633"/>
                    </a:cubicBezTo>
                    <a:cubicBezTo>
                      <a:pt x="36207" y="7109"/>
                      <a:pt x="36910" y="9359"/>
                      <a:pt x="37231" y="11014"/>
                    </a:cubicBezTo>
                    <a:cubicBezTo>
                      <a:pt x="36957" y="11395"/>
                      <a:pt x="36743" y="11824"/>
                      <a:pt x="36588" y="12264"/>
                    </a:cubicBezTo>
                    <a:cubicBezTo>
                      <a:pt x="36302" y="10931"/>
                      <a:pt x="35445" y="10193"/>
                      <a:pt x="34112" y="10157"/>
                    </a:cubicBezTo>
                    <a:cubicBezTo>
                      <a:pt x="33611" y="10205"/>
                      <a:pt x="32659" y="10574"/>
                      <a:pt x="32659" y="11633"/>
                    </a:cubicBezTo>
                    <a:cubicBezTo>
                      <a:pt x="32659" y="12300"/>
                      <a:pt x="33183" y="12633"/>
                      <a:pt x="33647" y="12919"/>
                    </a:cubicBezTo>
                    <a:cubicBezTo>
                      <a:pt x="34123" y="13217"/>
                      <a:pt x="34564" y="13503"/>
                      <a:pt x="34635" y="14098"/>
                    </a:cubicBezTo>
                    <a:lnTo>
                      <a:pt x="34659" y="14312"/>
                    </a:lnTo>
                    <a:cubicBezTo>
                      <a:pt x="34683" y="14479"/>
                      <a:pt x="34707" y="14657"/>
                      <a:pt x="34719" y="14848"/>
                    </a:cubicBezTo>
                    <a:cubicBezTo>
                      <a:pt x="34088" y="14312"/>
                      <a:pt x="33195" y="14015"/>
                      <a:pt x="32338" y="13729"/>
                    </a:cubicBezTo>
                    <a:cubicBezTo>
                      <a:pt x="31028" y="13300"/>
                      <a:pt x="29790" y="12883"/>
                      <a:pt x="29587" y="11740"/>
                    </a:cubicBezTo>
                    <a:lnTo>
                      <a:pt x="29528" y="11419"/>
                    </a:lnTo>
                    <a:lnTo>
                      <a:pt x="29301" y="11657"/>
                    </a:lnTo>
                    <a:cubicBezTo>
                      <a:pt x="29278" y="11681"/>
                      <a:pt x="28575" y="12431"/>
                      <a:pt x="28682" y="13372"/>
                    </a:cubicBezTo>
                    <a:cubicBezTo>
                      <a:pt x="28742" y="13931"/>
                      <a:pt x="29087" y="14431"/>
                      <a:pt x="29682" y="14860"/>
                    </a:cubicBezTo>
                    <a:cubicBezTo>
                      <a:pt x="29563" y="15027"/>
                      <a:pt x="29468" y="15336"/>
                      <a:pt x="29659" y="15836"/>
                    </a:cubicBezTo>
                    <a:cubicBezTo>
                      <a:pt x="29718" y="15991"/>
                      <a:pt x="29837" y="16122"/>
                      <a:pt x="29992" y="16181"/>
                    </a:cubicBezTo>
                    <a:cubicBezTo>
                      <a:pt x="30112" y="16230"/>
                      <a:pt x="30250" y="16249"/>
                      <a:pt x="30395" y="16249"/>
                    </a:cubicBezTo>
                    <a:cubicBezTo>
                      <a:pt x="30679" y="16249"/>
                      <a:pt x="30990" y="16173"/>
                      <a:pt x="31242" y="16086"/>
                    </a:cubicBezTo>
                    <a:lnTo>
                      <a:pt x="31242" y="16086"/>
                    </a:lnTo>
                    <a:cubicBezTo>
                      <a:pt x="30992" y="16551"/>
                      <a:pt x="30849" y="17182"/>
                      <a:pt x="31278" y="17694"/>
                    </a:cubicBezTo>
                    <a:lnTo>
                      <a:pt x="31492" y="17932"/>
                    </a:lnTo>
                    <a:lnTo>
                      <a:pt x="31576" y="17622"/>
                    </a:lnTo>
                    <a:cubicBezTo>
                      <a:pt x="31586" y="17579"/>
                      <a:pt x="31825" y="16715"/>
                      <a:pt x="32551" y="16715"/>
                    </a:cubicBezTo>
                    <a:cubicBezTo>
                      <a:pt x="32622" y="16715"/>
                      <a:pt x="32698" y="16723"/>
                      <a:pt x="32778" y="16741"/>
                    </a:cubicBezTo>
                    <a:cubicBezTo>
                      <a:pt x="33290" y="16860"/>
                      <a:pt x="33897" y="17265"/>
                      <a:pt x="34100" y="17884"/>
                    </a:cubicBezTo>
                    <a:cubicBezTo>
                      <a:pt x="34028" y="17884"/>
                      <a:pt x="33957" y="17896"/>
                      <a:pt x="33885" y="17908"/>
                    </a:cubicBezTo>
                    <a:cubicBezTo>
                      <a:pt x="33361" y="18086"/>
                      <a:pt x="32778" y="18837"/>
                      <a:pt x="32540" y="19194"/>
                    </a:cubicBezTo>
                    <a:cubicBezTo>
                      <a:pt x="32266" y="18920"/>
                      <a:pt x="31659" y="18372"/>
                      <a:pt x="30968" y="18336"/>
                    </a:cubicBezTo>
                    <a:cubicBezTo>
                      <a:pt x="30941" y="18335"/>
                      <a:pt x="30914" y="18334"/>
                      <a:pt x="30888" y="18334"/>
                    </a:cubicBezTo>
                    <a:cubicBezTo>
                      <a:pt x="30488" y="18334"/>
                      <a:pt x="30105" y="18500"/>
                      <a:pt x="29837" y="18801"/>
                    </a:cubicBezTo>
                    <a:cubicBezTo>
                      <a:pt x="29254" y="19384"/>
                      <a:pt x="29028" y="19849"/>
                      <a:pt x="29147" y="20218"/>
                    </a:cubicBezTo>
                    <a:cubicBezTo>
                      <a:pt x="29218" y="20480"/>
                      <a:pt x="29468" y="20670"/>
                      <a:pt x="29849" y="20742"/>
                    </a:cubicBezTo>
                    <a:cubicBezTo>
                      <a:pt x="30004" y="20765"/>
                      <a:pt x="30135" y="20849"/>
                      <a:pt x="30218" y="20980"/>
                    </a:cubicBezTo>
                    <a:cubicBezTo>
                      <a:pt x="30361" y="21194"/>
                      <a:pt x="30349" y="21575"/>
                      <a:pt x="30206" y="22063"/>
                    </a:cubicBezTo>
                    <a:cubicBezTo>
                      <a:pt x="30099" y="22289"/>
                      <a:pt x="29087" y="24397"/>
                      <a:pt x="30790" y="25837"/>
                    </a:cubicBezTo>
                    <a:cubicBezTo>
                      <a:pt x="31407" y="26441"/>
                      <a:pt x="32085" y="26633"/>
                      <a:pt x="32697" y="26633"/>
                    </a:cubicBezTo>
                    <a:cubicBezTo>
                      <a:pt x="33666" y="26633"/>
                      <a:pt x="34468" y="26151"/>
                      <a:pt x="34600" y="26064"/>
                    </a:cubicBezTo>
                    <a:cubicBezTo>
                      <a:pt x="34905" y="25952"/>
                      <a:pt x="35163" y="25896"/>
                      <a:pt x="35370" y="25896"/>
                    </a:cubicBezTo>
                    <a:cubicBezTo>
                      <a:pt x="35493" y="25896"/>
                      <a:pt x="35598" y="25916"/>
                      <a:pt x="35683" y="25956"/>
                    </a:cubicBezTo>
                    <a:cubicBezTo>
                      <a:pt x="35814" y="26028"/>
                      <a:pt x="35909" y="26147"/>
                      <a:pt x="35945" y="26302"/>
                    </a:cubicBezTo>
                    <a:cubicBezTo>
                      <a:pt x="36052" y="26671"/>
                      <a:pt x="36267" y="26909"/>
                      <a:pt x="36540" y="26957"/>
                    </a:cubicBezTo>
                    <a:cubicBezTo>
                      <a:pt x="36583" y="26966"/>
                      <a:pt x="36627" y="26971"/>
                      <a:pt x="36672" y="26971"/>
                    </a:cubicBezTo>
                    <a:cubicBezTo>
                      <a:pt x="37013" y="26971"/>
                      <a:pt x="37411" y="26691"/>
                      <a:pt x="37874" y="26123"/>
                    </a:cubicBezTo>
                    <a:cubicBezTo>
                      <a:pt x="38160" y="25814"/>
                      <a:pt x="38291" y="25385"/>
                      <a:pt x="38231" y="24968"/>
                    </a:cubicBezTo>
                    <a:cubicBezTo>
                      <a:pt x="38124" y="24266"/>
                      <a:pt x="37541" y="23718"/>
                      <a:pt x="37231" y="23480"/>
                    </a:cubicBezTo>
                    <a:cubicBezTo>
                      <a:pt x="37541" y="23206"/>
                      <a:pt x="38207" y="22611"/>
                      <a:pt x="38362" y="22087"/>
                    </a:cubicBezTo>
                    <a:cubicBezTo>
                      <a:pt x="38886" y="22325"/>
                      <a:pt x="39267" y="22801"/>
                      <a:pt x="39398" y="23361"/>
                    </a:cubicBezTo>
                    <a:cubicBezTo>
                      <a:pt x="39600" y="24278"/>
                      <a:pt x="38564" y="24563"/>
                      <a:pt x="38517" y="24575"/>
                    </a:cubicBezTo>
                    <a:lnTo>
                      <a:pt x="38207" y="24659"/>
                    </a:lnTo>
                    <a:lnTo>
                      <a:pt x="38445" y="24861"/>
                    </a:lnTo>
                    <a:cubicBezTo>
                      <a:pt x="38682" y="25059"/>
                      <a:pt x="38943" y="25135"/>
                      <a:pt x="39202" y="25135"/>
                    </a:cubicBezTo>
                    <a:cubicBezTo>
                      <a:pt x="39504" y="25135"/>
                      <a:pt x="39803" y="25031"/>
                      <a:pt x="40053" y="24897"/>
                    </a:cubicBezTo>
                    <a:lnTo>
                      <a:pt x="40053" y="24897"/>
                    </a:lnTo>
                    <a:cubicBezTo>
                      <a:pt x="39922" y="25290"/>
                      <a:pt x="39815" y="25802"/>
                      <a:pt x="39958" y="26147"/>
                    </a:cubicBezTo>
                    <a:cubicBezTo>
                      <a:pt x="40017" y="26302"/>
                      <a:pt x="40148" y="26433"/>
                      <a:pt x="40303" y="26492"/>
                    </a:cubicBezTo>
                    <a:cubicBezTo>
                      <a:pt x="40503" y="26568"/>
                      <a:pt x="40672" y="26597"/>
                      <a:pt x="40814" y="26597"/>
                    </a:cubicBezTo>
                    <a:cubicBezTo>
                      <a:pt x="41028" y="26597"/>
                      <a:pt x="41179" y="26533"/>
                      <a:pt x="41279" y="26468"/>
                    </a:cubicBezTo>
                    <a:cubicBezTo>
                      <a:pt x="41720" y="27064"/>
                      <a:pt x="42220" y="27397"/>
                      <a:pt x="42767" y="27469"/>
                    </a:cubicBezTo>
                    <a:cubicBezTo>
                      <a:pt x="42834" y="27476"/>
                      <a:pt x="42900" y="27480"/>
                      <a:pt x="42964" y="27480"/>
                    </a:cubicBezTo>
                    <a:cubicBezTo>
                      <a:pt x="43809" y="27480"/>
                      <a:pt x="44449" y="26872"/>
                      <a:pt x="44482" y="26849"/>
                    </a:cubicBezTo>
                    <a:lnTo>
                      <a:pt x="44720" y="26623"/>
                    </a:lnTo>
                    <a:lnTo>
                      <a:pt x="44399" y="26564"/>
                    </a:lnTo>
                    <a:cubicBezTo>
                      <a:pt x="43244" y="26349"/>
                      <a:pt x="42839" y="25123"/>
                      <a:pt x="42410" y="23813"/>
                    </a:cubicBezTo>
                    <a:cubicBezTo>
                      <a:pt x="42113" y="22944"/>
                      <a:pt x="41815" y="22039"/>
                      <a:pt x="41279" y="21408"/>
                    </a:cubicBezTo>
                    <a:lnTo>
                      <a:pt x="41279" y="21408"/>
                    </a:lnTo>
                    <a:cubicBezTo>
                      <a:pt x="41470" y="21432"/>
                      <a:pt x="41636" y="21456"/>
                      <a:pt x="41803" y="21468"/>
                    </a:cubicBezTo>
                    <a:lnTo>
                      <a:pt x="42029" y="21504"/>
                    </a:lnTo>
                    <a:cubicBezTo>
                      <a:pt x="42625" y="21563"/>
                      <a:pt x="42886" y="22004"/>
                      <a:pt x="43196" y="22480"/>
                    </a:cubicBezTo>
                    <a:cubicBezTo>
                      <a:pt x="43494" y="22968"/>
                      <a:pt x="43815" y="23468"/>
                      <a:pt x="44494" y="23468"/>
                    </a:cubicBezTo>
                    <a:cubicBezTo>
                      <a:pt x="45542" y="23468"/>
                      <a:pt x="45911" y="22516"/>
                      <a:pt x="45958" y="22004"/>
                    </a:cubicBezTo>
                    <a:cubicBezTo>
                      <a:pt x="45923" y="20682"/>
                      <a:pt x="45196" y="19837"/>
                      <a:pt x="43851" y="19539"/>
                    </a:cubicBezTo>
                    <a:cubicBezTo>
                      <a:pt x="44303" y="19396"/>
                      <a:pt x="44720" y="19182"/>
                      <a:pt x="45101" y="18908"/>
                    </a:cubicBezTo>
                    <a:cubicBezTo>
                      <a:pt x="46756" y="19229"/>
                      <a:pt x="49006" y="19932"/>
                      <a:pt x="50483" y="21492"/>
                    </a:cubicBezTo>
                    <a:cubicBezTo>
                      <a:pt x="50971" y="22004"/>
                      <a:pt x="51197" y="22516"/>
                      <a:pt x="51137" y="22992"/>
                    </a:cubicBezTo>
                    <a:cubicBezTo>
                      <a:pt x="51008" y="22971"/>
                      <a:pt x="50879" y="22961"/>
                      <a:pt x="50751" y="22961"/>
                    </a:cubicBezTo>
                    <a:cubicBezTo>
                      <a:pt x="49628" y="22961"/>
                      <a:pt x="48631" y="23738"/>
                      <a:pt x="48363" y="24861"/>
                    </a:cubicBezTo>
                    <a:cubicBezTo>
                      <a:pt x="48078" y="26111"/>
                      <a:pt x="48792" y="27373"/>
                      <a:pt x="50018" y="27754"/>
                    </a:cubicBezTo>
                    <a:cubicBezTo>
                      <a:pt x="49625" y="27873"/>
                      <a:pt x="49268" y="28088"/>
                      <a:pt x="48982" y="28373"/>
                    </a:cubicBezTo>
                    <a:cubicBezTo>
                      <a:pt x="48018" y="29326"/>
                      <a:pt x="48018" y="30886"/>
                      <a:pt x="48982" y="31838"/>
                    </a:cubicBezTo>
                    <a:cubicBezTo>
                      <a:pt x="49439" y="32304"/>
                      <a:pt x="50061" y="32556"/>
                      <a:pt x="50701" y="32556"/>
                    </a:cubicBezTo>
                    <a:cubicBezTo>
                      <a:pt x="50846" y="32556"/>
                      <a:pt x="50992" y="32543"/>
                      <a:pt x="51137" y="32517"/>
                    </a:cubicBezTo>
                    <a:lnTo>
                      <a:pt x="51137" y="32517"/>
                    </a:lnTo>
                    <a:cubicBezTo>
                      <a:pt x="51197" y="33005"/>
                      <a:pt x="50971" y="33505"/>
                      <a:pt x="50483" y="34029"/>
                    </a:cubicBezTo>
                    <a:cubicBezTo>
                      <a:pt x="49006" y="35577"/>
                      <a:pt x="46756" y="36291"/>
                      <a:pt x="45101" y="36613"/>
                    </a:cubicBezTo>
                    <a:cubicBezTo>
                      <a:pt x="44720" y="36339"/>
                      <a:pt x="44291" y="36124"/>
                      <a:pt x="43851" y="35970"/>
                    </a:cubicBezTo>
                    <a:cubicBezTo>
                      <a:pt x="45184" y="35672"/>
                      <a:pt x="45923" y="34827"/>
                      <a:pt x="45958" y="33493"/>
                    </a:cubicBezTo>
                    <a:cubicBezTo>
                      <a:pt x="45911" y="32993"/>
                      <a:pt x="45542" y="32041"/>
                      <a:pt x="44482" y="32041"/>
                    </a:cubicBezTo>
                    <a:cubicBezTo>
                      <a:pt x="43815" y="32041"/>
                      <a:pt x="43482" y="32564"/>
                      <a:pt x="43196" y="33029"/>
                    </a:cubicBezTo>
                    <a:cubicBezTo>
                      <a:pt x="42898" y="33505"/>
                      <a:pt x="42613" y="33946"/>
                      <a:pt x="42017" y="34017"/>
                    </a:cubicBezTo>
                    <a:lnTo>
                      <a:pt x="41803" y="34041"/>
                    </a:lnTo>
                    <a:cubicBezTo>
                      <a:pt x="41636" y="34065"/>
                      <a:pt x="41458" y="34088"/>
                      <a:pt x="41267" y="34100"/>
                    </a:cubicBezTo>
                    <a:cubicBezTo>
                      <a:pt x="41803" y="33469"/>
                      <a:pt x="42113" y="32564"/>
                      <a:pt x="42398" y="31695"/>
                    </a:cubicBezTo>
                    <a:cubicBezTo>
                      <a:pt x="42839" y="30386"/>
                      <a:pt x="43244" y="29159"/>
                      <a:pt x="44387" y="28957"/>
                    </a:cubicBezTo>
                    <a:lnTo>
                      <a:pt x="44708" y="28897"/>
                    </a:lnTo>
                    <a:lnTo>
                      <a:pt x="44482" y="28671"/>
                    </a:lnTo>
                    <a:cubicBezTo>
                      <a:pt x="44449" y="28638"/>
                      <a:pt x="43809" y="28029"/>
                      <a:pt x="42964" y="28029"/>
                    </a:cubicBezTo>
                    <a:cubicBezTo>
                      <a:pt x="42899" y="28029"/>
                      <a:pt x="42834" y="28032"/>
                      <a:pt x="42767" y="28040"/>
                    </a:cubicBezTo>
                    <a:cubicBezTo>
                      <a:pt x="42208" y="28111"/>
                      <a:pt x="41708" y="28445"/>
                      <a:pt x="41279" y="29040"/>
                    </a:cubicBezTo>
                    <a:cubicBezTo>
                      <a:pt x="41173" y="28976"/>
                      <a:pt x="41020" y="28917"/>
                      <a:pt x="40810" y="28917"/>
                    </a:cubicBezTo>
                    <a:cubicBezTo>
                      <a:pt x="40668" y="28917"/>
                      <a:pt x="40500" y="28944"/>
                      <a:pt x="40303" y="29016"/>
                    </a:cubicBezTo>
                    <a:cubicBezTo>
                      <a:pt x="40136" y="29076"/>
                      <a:pt x="40017" y="29207"/>
                      <a:pt x="39958" y="29362"/>
                    </a:cubicBezTo>
                    <a:cubicBezTo>
                      <a:pt x="39815" y="29707"/>
                      <a:pt x="39922" y="30219"/>
                      <a:pt x="40041" y="30612"/>
                    </a:cubicBezTo>
                    <a:cubicBezTo>
                      <a:pt x="39791" y="30477"/>
                      <a:pt x="39492" y="30374"/>
                      <a:pt x="39192" y="30374"/>
                    </a:cubicBezTo>
                    <a:cubicBezTo>
                      <a:pt x="38935" y="30374"/>
                      <a:pt x="38676" y="30450"/>
                      <a:pt x="38445" y="30648"/>
                    </a:cubicBezTo>
                    <a:lnTo>
                      <a:pt x="38195" y="30850"/>
                    </a:lnTo>
                    <a:lnTo>
                      <a:pt x="38505" y="30933"/>
                    </a:lnTo>
                    <a:cubicBezTo>
                      <a:pt x="38553" y="30945"/>
                      <a:pt x="39600" y="31231"/>
                      <a:pt x="39386" y="32148"/>
                    </a:cubicBezTo>
                    <a:cubicBezTo>
                      <a:pt x="39267" y="32707"/>
                      <a:pt x="38886" y="33184"/>
                      <a:pt x="38362" y="33422"/>
                    </a:cubicBezTo>
                    <a:cubicBezTo>
                      <a:pt x="38195" y="32898"/>
                      <a:pt x="37541" y="32302"/>
                      <a:pt x="37219" y="32029"/>
                    </a:cubicBezTo>
                    <a:cubicBezTo>
                      <a:pt x="37529" y="31779"/>
                      <a:pt x="38124" y="31231"/>
                      <a:pt x="38231" y="30540"/>
                    </a:cubicBezTo>
                    <a:cubicBezTo>
                      <a:pt x="38291" y="30124"/>
                      <a:pt x="38160" y="29695"/>
                      <a:pt x="37874" y="29385"/>
                    </a:cubicBezTo>
                    <a:cubicBezTo>
                      <a:pt x="37411" y="28817"/>
                      <a:pt x="37013" y="28537"/>
                      <a:pt x="36664" y="28537"/>
                    </a:cubicBezTo>
                    <a:cubicBezTo>
                      <a:pt x="36618" y="28537"/>
                      <a:pt x="36573" y="28542"/>
                      <a:pt x="36529" y="28552"/>
                    </a:cubicBezTo>
                    <a:cubicBezTo>
                      <a:pt x="36255" y="28612"/>
                      <a:pt x="36052" y="28838"/>
                      <a:pt x="35933" y="29207"/>
                    </a:cubicBezTo>
                    <a:cubicBezTo>
                      <a:pt x="35909" y="29362"/>
                      <a:pt x="35802" y="29481"/>
                      <a:pt x="35671" y="29552"/>
                    </a:cubicBezTo>
                    <a:cubicBezTo>
                      <a:pt x="35586" y="29592"/>
                      <a:pt x="35481" y="29612"/>
                      <a:pt x="35358" y="29612"/>
                    </a:cubicBezTo>
                    <a:cubicBezTo>
                      <a:pt x="35153" y="29612"/>
                      <a:pt x="34897" y="29557"/>
                      <a:pt x="34600" y="29445"/>
                    </a:cubicBezTo>
                    <a:cubicBezTo>
                      <a:pt x="34468" y="29357"/>
                      <a:pt x="33661" y="28873"/>
                      <a:pt x="32688" y="28873"/>
                    </a:cubicBezTo>
                    <a:cubicBezTo>
                      <a:pt x="32079" y="28873"/>
                      <a:pt x="31404" y="29063"/>
                      <a:pt x="30790" y="29659"/>
                    </a:cubicBezTo>
                    <a:cubicBezTo>
                      <a:pt x="29075" y="31112"/>
                      <a:pt x="30075" y="33219"/>
                      <a:pt x="30194" y="33445"/>
                    </a:cubicBezTo>
                    <a:cubicBezTo>
                      <a:pt x="30337" y="33934"/>
                      <a:pt x="30337" y="34315"/>
                      <a:pt x="30206" y="34529"/>
                    </a:cubicBezTo>
                    <a:cubicBezTo>
                      <a:pt x="30123" y="34648"/>
                      <a:pt x="29992" y="34731"/>
                      <a:pt x="29837" y="34755"/>
                    </a:cubicBezTo>
                    <a:cubicBezTo>
                      <a:pt x="29456" y="34839"/>
                      <a:pt x="29206" y="35017"/>
                      <a:pt x="29123" y="35279"/>
                    </a:cubicBezTo>
                    <a:cubicBezTo>
                      <a:pt x="29016" y="35660"/>
                      <a:pt x="29242" y="36112"/>
                      <a:pt x="29825" y="36696"/>
                    </a:cubicBezTo>
                    <a:cubicBezTo>
                      <a:pt x="30104" y="36997"/>
                      <a:pt x="30477" y="37162"/>
                      <a:pt x="30876" y="37162"/>
                    </a:cubicBezTo>
                    <a:cubicBezTo>
                      <a:pt x="30903" y="37162"/>
                      <a:pt x="30929" y="37162"/>
                      <a:pt x="30956" y="37160"/>
                    </a:cubicBezTo>
                    <a:cubicBezTo>
                      <a:pt x="31647" y="37125"/>
                      <a:pt x="32254" y="36589"/>
                      <a:pt x="32528" y="36303"/>
                    </a:cubicBezTo>
                    <a:cubicBezTo>
                      <a:pt x="32766" y="36660"/>
                      <a:pt x="33350" y="37410"/>
                      <a:pt x="33873" y="37589"/>
                    </a:cubicBezTo>
                    <a:cubicBezTo>
                      <a:pt x="33945" y="37613"/>
                      <a:pt x="34016" y="37613"/>
                      <a:pt x="34088" y="37613"/>
                    </a:cubicBezTo>
                    <a:cubicBezTo>
                      <a:pt x="33885" y="38232"/>
                      <a:pt x="33278" y="38637"/>
                      <a:pt x="32766" y="38756"/>
                    </a:cubicBezTo>
                    <a:cubicBezTo>
                      <a:pt x="32685" y="38774"/>
                      <a:pt x="32608" y="38782"/>
                      <a:pt x="32537" y="38782"/>
                    </a:cubicBezTo>
                    <a:cubicBezTo>
                      <a:pt x="31801" y="38782"/>
                      <a:pt x="31563" y="37918"/>
                      <a:pt x="31552" y="37875"/>
                    </a:cubicBezTo>
                    <a:lnTo>
                      <a:pt x="31480" y="37565"/>
                    </a:lnTo>
                    <a:lnTo>
                      <a:pt x="31266" y="37803"/>
                    </a:lnTo>
                    <a:cubicBezTo>
                      <a:pt x="30837" y="38315"/>
                      <a:pt x="30980" y="38946"/>
                      <a:pt x="31230" y="39410"/>
                    </a:cubicBezTo>
                    <a:cubicBezTo>
                      <a:pt x="30978" y="39324"/>
                      <a:pt x="30668" y="39247"/>
                      <a:pt x="30383" y="39247"/>
                    </a:cubicBezTo>
                    <a:cubicBezTo>
                      <a:pt x="30238" y="39247"/>
                      <a:pt x="30100" y="39267"/>
                      <a:pt x="29980" y="39315"/>
                    </a:cubicBezTo>
                    <a:cubicBezTo>
                      <a:pt x="29825" y="39375"/>
                      <a:pt x="29706" y="39506"/>
                      <a:pt x="29647" y="39661"/>
                    </a:cubicBezTo>
                    <a:cubicBezTo>
                      <a:pt x="29456" y="40161"/>
                      <a:pt x="29551" y="40470"/>
                      <a:pt x="29671" y="40649"/>
                    </a:cubicBezTo>
                    <a:cubicBezTo>
                      <a:pt x="29063" y="41077"/>
                      <a:pt x="28730" y="41577"/>
                      <a:pt x="28670" y="42137"/>
                    </a:cubicBezTo>
                    <a:cubicBezTo>
                      <a:pt x="28563" y="43066"/>
                      <a:pt x="29254" y="43816"/>
                      <a:pt x="29290" y="43840"/>
                    </a:cubicBezTo>
                    <a:lnTo>
                      <a:pt x="29516" y="44078"/>
                    </a:lnTo>
                    <a:lnTo>
                      <a:pt x="29575" y="43756"/>
                    </a:lnTo>
                    <a:cubicBezTo>
                      <a:pt x="29790" y="42613"/>
                      <a:pt x="31016" y="42197"/>
                      <a:pt x="32314" y="41768"/>
                    </a:cubicBezTo>
                    <a:cubicBezTo>
                      <a:pt x="33183" y="41482"/>
                      <a:pt x="34076" y="41185"/>
                      <a:pt x="34707" y="40649"/>
                    </a:cubicBezTo>
                    <a:lnTo>
                      <a:pt x="34707" y="40649"/>
                    </a:lnTo>
                    <a:cubicBezTo>
                      <a:pt x="34695" y="40839"/>
                      <a:pt x="34671" y="41018"/>
                      <a:pt x="34647" y="41185"/>
                    </a:cubicBezTo>
                    <a:lnTo>
                      <a:pt x="34624" y="41399"/>
                    </a:lnTo>
                    <a:cubicBezTo>
                      <a:pt x="34552" y="42006"/>
                      <a:pt x="34123" y="42268"/>
                      <a:pt x="33635" y="42578"/>
                    </a:cubicBezTo>
                    <a:cubicBezTo>
                      <a:pt x="33147" y="42875"/>
                      <a:pt x="32647" y="43197"/>
                      <a:pt x="32647" y="43863"/>
                    </a:cubicBezTo>
                    <a:cubicBezTo>
                      <a:pt x="32647" y="44923"/>
                      <a:pt x="33600" y="45292"/>
                      <a:pt x="34123" y="45340"/>
                    </a:cubicBezTo>
                    <a:cubicBezTo>
                      <a:pt x="35433" y="45304"/>
                      <a:pt x="36278" y="44566"/>
                      <a:pt x="36576" y="43232"/>
                    </a:cubicBezTo>
                    <a:cubicBezTo>
                      <a:pt x="36731" y="43673"/>
                      <a:pt x="36945" y="44102"/>
                      <a:pt x="37219" y="44483"/>
                    </a:cubicBezTo>
                    <a:cubicBezTo>
                      <a:pt x="36898" y="46138"/>
                      <a:pt x="36195" y="48388"/>
                      <a:pt x="34635" y="49864"/>
                    </a:cubicBezTo>
                    <a:cubicBezTo>
                      <a:pt x="34166" y="50301"/>
                      <a:pt x="33716" y="50528"/>
                      <a:pt x="33277" y="50528"/>
                    </a:cubicBezTo>
                    <a:cubicBezTo>
                      <a:pt x="33226" y="50528"/>
                      <a:pt x="33174" y="50525"/>
                      <a:pt x="33123" y="50519"/>
                    </a:cubicBezTo>
                    <a:lnTo>
                      <a:pt x="33135" y="50507"/>
                    </a:lnTo>
                    <a:cubicBezTo>
                      <a:pt x="33373" y="49209"/>
                      <a:pt x="32552" y="47971"/>
                      <a:pt x="31266" y="47673"/>
                    </a:cubicBezTo>
                    <a:cubicBezTo>
                      <a:pt x="31086" y="47633"/>
                      <a:pt x="30905" y="47613"/>
                      <a:pt x="30727" y="47613"/>
                    </a:cubicBezTo>
                    <a:cubicBezTo>
                      <a:pt x="29647" y="47613"/>
                      <a:pt x="28657" y="48328"/>
                      <a:pt x="28361" y="49412"/>
                    </a:cubicBezTo>
                    <a:cubicBezTo>
                      <a:pt x="28064" y="48328"/>
                      <a:pt x="27075" y="47613"/>
                      <a:pt x="25995" y="47613"/>
                    </a:cubicBezTo>
                    <a:cubicBezTo>
                      <a:pt x="25817" y="47613"/>
                      <a:pt x="25636" y="47633"/>
                      <a:pt x="25456" y="47673"/>
                    </a:cubicBezTo>
                    <a:cubicBezTo>
                      <a:pt x="24170" y="47971"/>
                      <a:pt x="23348" y="49209"/>
                      <a:pt x="23586" y="50507"/>
                    </a:cubicBezTo>
                    <a:cubicBezTo>
                      <a:pt x="23537" y="50513"/>
                      <a:pt x="23486" y="50516"/>
                      <a:pt x="23436" y="50516"/>
                    </a:cubicBezTo>
                    <a:cubicBezTo>
                      <a:pt x="23003" y="50516"/>
                      <a:pt x="22545" y="50289"/>
                      <a:pt x="22086" y="49852"/>
                    </a:cubicBezTo>
                    <a:cubicBezTo>
                      <a:pt x="20527" y="48376"/>
                      <a:pt x="19824" y="46126"/>
                      <a:pt x="19503" y="44471"/>
                    </a:cubicBezTo>
                    <a:cubicBezTo>
                      <a:pt x="19776" y="44090"/>
                      <a:pt x="19991" y="43661"/>
                      <a:pt x="20134" y="43220"/>
                    </a:cubicBezTo>
                    <a:cubicBezTo>
                      <a:pt x="20431" y="44554"/>
                      <a:pt x="21289" y="45292"/>
                      <a:pt x="22610" y="45328"/>
                    </a:cubicBezTo>
                    <a:cubicBezTo>
                      <a:pt x="23110" y="45280"/>
                      <a:pt x="24063" y="44911"/>
                      <a:pt x="24063" y="43852"/>
                    </a:cubicBezTo>
                    <a:cubicBezTo>
                      <a:pt x="24063" y="43185"/>
                      <a:pt x="23551" y="42851"/>
                      <a:pt x="23074" y="42566"/>
                    </a:cubicBezTo>
                    <a:cubicBezTo>
                      <a:pt x="22610" y="42268"/>
                      <a:pt x="22158" y="41982"/>
                      <a:pt x="22098" y="41387"/>
                    </a:cubicBezTo>
                    <a:lnTo>
                      <a:pt x="22062" y="41173"/>
                    </a:lnTo>
                    <a:cubicBezTo>
                      <a:pt x="22039" y="41006"/>
                      <a:pt x="22027" y="40827"/>
                      <a:pt x="22003" y="40637"/>
                    </a:cubicBezTo>
                    <a:lnTo>
                      <a:pt x="22003" y="40637"/>
                    </a:lnTo>
                    <a:cubicBezTo>
                      <a:pt x="22634" y="41173"/>
                      <a:pt x="23527" y="41470"/>
                      <a:pt x="24396" y="41756"/>
                    </a:cubicBezTo>
                    <a:cubicBezTo>
                      <a:pt x="25706" y="42185"/>
                      <a:pt x="26932" y="42601"/>
                      <a:pt x="27134" y="43744"/>
                    </a:cubicBezTo>
                    <a:lnTo>
                      <a:pt x="27194" y="44066"/>
                    </a:lnTo>
                    <a:lnTo>
                      <a:pt x="27420" y="43828"/>
                    </a:lnTo>
                    <a:cubicBezTo>
                      <a:pt x="27456" y="43804"/>
                      <a:pt x="28158" y="43054"/>
                      <a:pt x="28051" y="42125"/>
                    </a:cubicBezTo>
                    <a:cubicBezTo>
                      <a:pt x="27980" y="41554"/>
                      <a:pt x="27646" y="41065"/>
                      <a:pt x="27051" y="40637"/>
                    </a:cubicBezTo>
                    <a:cubicBezTo>
                      <a:pt x="27158" y="40458"/>
                      <a:pt x="27254" y="40149"/>
                      <a:pt x="27075" y="39649"/>
                    </a:cubicBezTo>
                    <a:cubicBezTo>
                      <a:pt x="27015" y="39494"/>
                      <a:pt x="26884" y="39363"/>
                      <a:pt x="26730" y="39303"/>
                    </a:cubicBezTo>
                    <a:cubicBezTo>
                      <a:pt x="26613" y="39255"/>
                      <a:pt x="26478" y="39235"/>
                      <a:pt x="26335" y="39235"/>
                    </a:cubicBezTo>
                    <a:cubicBezTo>
                      <a:pt x="26053" y="39235"/>
                      <a:pt x="25740" y="39312"/>
                      <a:pt x="25480" y="39399"/>
                    </a:cubicBezTo>
                    <a:cubicBezTo>
                      <a:pt x="25730" y="38934"/>
                      <a:pt x="25872" y="38303"/>
                      <a:pt x="25444" y="37791"/>
                    </a:cubicBezTo>
                    <a:lnTo>
                      <a:pt x="25241" y="37553"/>
                    </a:lnTo>
                    <a:lnTo>
                      <a:pt x="25158" y="37863"/>
                    </a:lnTo>
                    <a:cubicBezTo>
                      <a:pt x="25147" y="37906"/>
                      <a:pt x="24909" y="38770"/>
                      <a:pt x="24173" y="38770"/>
                    </a:cubicBezTo>
                    <a:cubicBezTo>
                      <a:pt x="24101" y="38770"/>
                      <a:pt x="24025" y="38762"/>
                      <a:pt x="23944" y="38744"/>
                    </a:cubicBezTo>
                    <a:cubicBezTo>
                      <a:pt x="23432" y="38625"/>
                      <a:pt x="22836" y="38220"/>
                      <a:pt x="22622" y="37601"/>
                    </a:cubicBezTo>
                    <a:cubicBezTo>
                      <a:pt x="22705" y="37601"/>
                      <a:pt x="22777" y="37601"/>
                      <a:pt x="22836" y="37577"/>
                    </a:cubicBezTo>
                    <a:cubicBezTo>
                      <a:pt x="23372" y="37398"/>
                      <a:pt x="23944" y="36648"/>
                      <a:pt x="24194" y="36291"/>
                    </a:cubicBezTo>
                    <a:cubicBezTo>
                      <a:pt x="24467" y="36577"/>
                      <a:pt x="25063" y="37113"/>
                      <a:pt x="25765" y="37148"/>
                    </a:cubicBezTo>
                    <a:cubicBezTo>
                      <a:pt x="25791" y="37150"/>
                      <a:pt x="25818" y="37151"/>
                      <a:pt x="25844" y="37151"/>
                    </a:cubicBezTo>
                    <a:cubicBezTo>
                      <a:pt x="26234" y="37151"/>
                      <a:pt x="26617" y="36985"/>
                      <a:pt x="26884" y="36684"/>
                    </a:cubicBezTo>
                    <a:cubicBezTo>
                      <a:pt x="27468" y="36101"/>
                      <a:pt x="27694" y="35648"/>
                      <a:pt x="27587" y="35267"/>
                    </a:cubicBezTo>
                    <a:cubicBezTo>
                      <a:pt x="27504" y="35005"/>
                      <a:pt x="27254" y="34827"/>
                      <a:pt x="26873" y="34743"/>
                    </a:cubicBezTo>
                    <a:cubicBezTo>
                      <a:pt x="26730" y="34719"/>
                      <a:pt x="26599" y="34636"/>
                      <a:pt x="26515" y="34517"/>
                    </a:cubicBezTo>
                    <a:cubicBezTo>
                      <a:pt x="26372" y="34303"/>
                      <a:pt x="26384" y="33922"/>
                      <a:pt x="26515" y="33434"/>
                    </a:cubicBezTo>
                    <a:cubicBezTo>
                      <a:pt x="26634" y="33207"/>
                      <a:pt x="27635" y="31100"/>
                      <a:pt x="25944" y="29659"/>
                    </a:cubicBezTo>
                    <a:cubicBezTo>
                      <a:pt x="25325" y="29054"/>
                      <a:pt x="24648" y="28862"/>
                      <a:pt x="24038" y="28862"/>
                    </a:cubicBezTo>
                    <a:cubicBezTo>
                      <a:pt x="23063" y="28862"/>
                      <a:pt x="22258" y="29353"/>
                      <a:pt x="22134" y="29433"/>
                    </a:cubicBezTo>
                    <a:cubicBezTo>
                      <a:pt x="21829" y="29545"/>
                      <a:pt x="21570" y="29601"/>
                      <a:pt x="21364" y="29601"/>
                    </a:cubicBezTo>
                    <a:cubicBezTo>
                      <a:pt x="21240" y="29601"/>
                      <a:pt x="21135" y="29580"/>
                      <a:pt x="21050" y="29540"/>
                    </a:cubicBezTo>
                    <a:cubicBezTo>
                      <a:pt x="20919" y="29469"/>
                      <a:pt x="20824" y="29350"/>
                      <a:pt x="20788" y="29195"/>
                    </a:cubicBezTo>
                    <a:cubicBezTo>
                      <a:pt x="20669" y="28826"/>
                      <a:pt x="20455" y="28600"/>
                      <a:pt x="20193" y="28540"/>
                    </a:cubicBezTo>
                    <a:cubicBezTo>
                      <a:pt x="20149" y="28530"/>
                      <a:pt x="20104" y="28526"/>
                      <a:pt x="20058" y="28526"/>
                    </a:cubicBezTo>
                    <a:cubicBezTo>
                      <a:pt x="19708" y="28526"/>
                      <a:pt x="19311" y="28805"/>
                      <a:pt x="18848" y="29374"/>
                    </a:cubicBezTo>
                    <a:cubicBezTo>
                      <a:pt x="18562" y="29683"/>
                      <a:pt x="18431" y="30112"/>
                      <a:pt x="18491" y="30528"/>
                    </a:cubicBezTo>
                    <a:cubicBezTo>
                      <a:pt x="18610" y="31231"/>
                      <a:pt x="19193" y="31779"/>
                      <a:pt x="19503" y="32017"/>
                    </a:cubicBezTo>
                    <a:cubicBezTo>
                      <a:pt x="19181" y="32291"/>
                      <a:pt x="18526" y="32886"/>
                      <a:pt x="18371" y="33410"/>
                    </a:cubicBezTo>
                    <a:cubicBezTo>
                      <a:pt x="17848" y="33172"/>
                      <a:pt x="17467" y="32695"/>
                      <a:pt x="17336" y="32136"/>
                    </a:cubicBezTo>
                    <a:cubicBezTo>
                      <a:pt x="17121" y="31219"/>
                      <a:pt x="18169" y="30933"/>
                      <a:pt x="18217" y="30921"/>
                    </a:cubicBezTo>
                    <a:lnTo>
                      <a:pt x="18526" y="30838"/>
                    </a:lnTo>
                    <a:lnTo>
                      <a:pt x="18276" y="30636"/>
                    </a:lnTo>
                    <a:cubicBezTo>
                      <a:pt x="18045" y="30438"/>
                      <a:pt x="17787" y="30362"/>
                      <a:pt x="17529" y="30362"/>
                    </a:cubicBezTo>
                    <a:cubicBezTo>
                      <a:pt x="17229" y="30362"/>
                      <a:pt x="16931" y="30465"/>
                      <a:pt x="16681" y="30600"/>
                    </a:cubicBezTo>
                    <a:cubicBezTo>
                      <a:pt x="16800" y="30207"/>
                      <a:pt x="16919" y="29695"/>
                      <a:pt x="16776" y="29350"/>
                    </a:cubicBezTo>
                    <a:cubicBezTo>
                      <a:pt x="16705" y="29195"/>
                      <a:pt x="16586" y="29064"/>
                      <a:pt x="16419" y="29004"/>
                    </a:cubicBezTo>
                    <a:cubicBezTo>
                      <a:pt x="16222" y="28932"/>
                      <a:pt x="16053" y="28905"/>
                      <a:pt x="15911" y="28905"/>
                    </a:cubicBezTo>
                    <a:cubicBezTo>
                      <a:pt x="15702" y="28905"/>
                      <a:pt x="15549" y="28964"/>
                      <a:pt x="15443" y="29028"/>
                    </a:cubicBezTo>
                    <a:cubicBezTo>
                      <a:pt x="15014" y="28433"/>
                      <a:pt x="14514" y="28100"/>
                      <a:pt x="13954" y="28028"/>
                    </a:cubicBezTo>
                    <a:cubicBezTo>
                      <a:pt x="13888" y="28021"/>
                      <a:pt x="13822" y="28017"/>
                      <a:pt x="13758" y="28017"/>
                    </a:cubicBezTo>
                    <a:cubicBezTo>
                      <a:pt x="12913" y="28017"/>
                      <a:pt x="12273" y="28626"/>
                      <a:pt x="12240" y="28659"/>
                    </a:cubicBezTo>
                    <a:lnTo>
                      <a:pt x="12014" y="28885"/>
                    </a:lnTo>
                    <a:lnTo>
                      <a:pt x="12335" y="28945"/>
                    </a:lnTo>
                    <a:cubicBezTo>
                      <a:pt x="13478" y="29159"/>
                      <a:pt x="13883" y="30374"/>
                      <a:pt x="14323" y="31683"/>
                    </a:cubicBezTo>
                    <a:cubicBezTo>
                      <a:pt x="14609" y="32553"/>
                      <a:pt x="14907" y="33457"/>
                      <a:pt x="15454" y="34088"/>
                    </a:cubicBezTo>
                    <a:cubicBezTo>
                      <a:pt x="15264" y="34077"/>
                      <a:pt x="15085" y="34053"/>
                      <a:pt x="14919" y="34029"/>
                    </a:cubicBezTo>
                    <a:lnTo>
                      <a:pt x="14704" y="34005"/>
                    </a:lnTo>
                    <a:cubicBezTo>
                      <a:pt x="14097" y="33934"/>
                      <a:pt x="13835" y="33505"/>
                      <a:pt x="13526" y="33017"/>
                    </a:cubicBezTo>
                    <a:cubicBezTo>
                      <a:pt x="13228" y="32529"/>
                      <a:pt x="12907" y="32029"/>
                      <a:pt x="12240" y="32029"/>
                    </a:cubicBezTo>
                    <a:cubicBezTo>
                      <a:pt x="11180" y="32029"/>
                      <a:pt x="10811" y="32981"/>
                      <a:pt x="10763" y="33505"/>
                    </a:cubicBezTo>
                    <a:cubicBezTo>
                      <a:pt x="10799" y="34815"/>
                      <a:pt x="11537" y="35660"/>
                      <a:pt x="12871" y="35958"/>
                    </a:cubicBezTo>
                    <a:cubicBezTo>
                      <a:pt x="12430" y="36112"/>
                      <a:pt x="12014" y="36327"/>
                      <a:pt x="11633" y="36601"/>
                    </a:cubicBezTo>
                    <a:cubicBezTo>
                      <a:pt x="9966" y="36279"/>
                      <a:pt x="7715" y="35565"/>
                      <a:pt x="6251" y="34017"/>
                    </a:cubicBezTo>
                    <a:cubicBezTo>
                      <a:pt x="5751" y="33493"/>
                      <a:pt x="5537" y="32993"/>
                      <a:pt x="5596" y="32505"/>
                    </a:cubicBezTo>
                    <a:lnTo>
                      <a:pt x="5596" y="32505"/>
                    </a:lnTo>
                    <a:cubicBezTo>
                      <a:pt x="5734" y="32528"/>
                      <a:pt x="5870" y="32539"/>
                      <a:pt x="6005" y="32539"/>
                    </a:cubicBezTo>
                    <a:cubicBezTo>
                      <a:pt x="7121" y="32539"/>
                      <a:pt x="8117" y="31773"/>
                      <a:pt x="8382" y="30648"/>
                    </a:cubicBezTo>
                    <a:cubicBezTo>
                      <a:pt x="8668" y="29397"/>
                      <a:pt x="7942" y="28123"/>
                      <a:pt x="6703" y="27742"/>
                    </a:cubicBezTo>
                    <a:cubicBezTo>
                      <a:pt x="7942" y="27373"/>
                      <a:pt x="8668" y="26099"/>
                      <a:pt x="8382" y="24849"/>
                    </a:cubicBezTo>
                    <a:cubicBezTo>
                      <a:pt x="8115" y="23717"/>
                      <a:pt x="7110" y="22949"/>
                      <a:pt x="5987" y="22949"/>
                    </a:cubicBezTo>
                    <a:cubicBezTo>
                      <a:pt x="5858" y="22949"/>
                      <a:pt x="5727" y="22959"/>
                      <a:pt x="5596" y="22980"/>
                    </a:cubicBezTo>
                    <a:cubicBezTo>
                      <a:pt x="5537" y="22504"/>
                      <a:pt x="5751" y="22004"/>
                      <a:pt x="6251" y="21480"/>
                    </a:cubicBezTo>
                    <a:cubicBezTo>
                      <a:pt x="7715" y="19920"/>
                      <a:pt x="9966" y="19218"/>
                      <a:pt x="11633" y="18896"/>
                    </a:cubicBezTo>
                    <a:cubicBezTo>
                      <a:pt x="12014" y="19170"/>
                      <a:pt x="12430" y="19384"/>
                      <a:pt x="12871" y="19539"/>
                    </a:cubicBezTo>
                    <a:cubicBezTo>
                      <a:pt x="11537" y="19825"/>
                      <a:pt x="10799" y="20682"/>
                      <a:pt x="10763" y="22016"/>
                    </a:cubicBezTo>
                    <a:cubicBezTo>
                      <a:pt x="10811" y="22516"/>
                      <a:pt x="11180" y="23468"/>
                      <a:pt x="12240" y="23468"/>
                    </a:cubicBezTo>
                    <a:cubicBezTo>
                      <a:pt x="12907" y="23468"/>
                      <a:pt x="13240" y="22944"/>
                      <a:pt x="13526" y="22480"/>
                    </a:cubicBezTo>
                    <a:cubicBezTo>
                      <a:pt x="13823" y="22004"/>
                      <a:pt x="14109" y="21563"/>
                      <a:pt x="14704" y="21492"/>
                    </a:cubicBezTo>
                    <a:lnTo>
                      <a:pt x="14919" y="21468"/>
                    </a:lnTo>
                    <a:cubicBezTo>
                      <a:pt x="15085" y="21444"/>
                      <a:pt x="15264" y="21420"/>
                      <a:pt x="15454" y="21408"/>
                    </a:cubicBezTo>
                    <a:lnTo>
                      <a:pt x="15454" y="21408"/>
                    </a:lnTo>
                    <a:cubicBezTo>
                      <a:pt x="14907" y="22039"/>
                      <a:pt x="14609" y="22932"/>
                      <a:pt x="14323" y="23813"/>
                    </a:cubicBezTo>
                    <a:cubicBezTo>
                      <a:pt x="13883" y="25111"/>
                      <a:pt x="13478" y="26349"/>
                      <a:pt x="12335" y="26552"/>
                    </a:cubicBezTo>
                    <a:lnTo>
                      <a:pt x="12014" y="26611"/>
                    </a:lnTo>
                    <a:lnTo>
                      <a:pt x="12240" y="26838"/>
                    </a:lnTo>
                    <a:cubicBezTo>
                      <a:pt x="12273" y="26871"/>
                      <a:pt x="12913" y="27480"/>
                      <a:pt x="13758" y="27480"/>
                    </a:cubicBezTo>
                    <a:cubicBezTo>
                      <a:pt x="13822" y="27480"/>
                      <a:pt x="13888" y="27476"/>
                      <a:pt x="13954" y="27469"/>
                    </a:cubicBezTo>
                    <a:cubicBezTo>
                      <a:pt x="14514" y="27397"/>
                      <a:pt x="15014" y="27064"/>
                      <a:pt x="15443" y="26468"/>
                    </a:cubicBezTo>
                    <a:cubicBezTo>
                      <a:pt x="15549" y="26532"/>
                      <a:pt x="15702" y="26592"/>
                      <a:pt x="15911" y="26592"/>
                    </a:cubicBezTo>
                    <a:cubicBezTo>
                      <a:pt x="16053" y="26592"/>
                      <a:pt x="16222" y="26564"/>
                      <a:pt x="16419" y="26492"/>
                    </a:cubicBezTo>
                    <a:cubicBezTo>
                      <a:pt x="16586" y="26433"/>
                      <a:pt x="16705" y="26302"/>
                      <a:pt x="16776" y="26147"/>
                    </a:cubicBezTo>
                    <a:cubicBezTo>
                      <a:pt x="16919" y="25802"/>
                      <a:pt x="16800" y="25278"/>
                      <a:pt x="16681" y="24897"/>
                    </a:cubicBezTo>
                    <a:lnTo>
                      <a:pt x="16681" y="24897"/>
                    </a:lnTo>
                    <a:cubicBezTo>
                      <a:pt x="16931" y="25031"/>
                      <a:pt x="17229" y="25135"/>
                      <a:pt x="17529" y="25135"/>
                    </a:cubicBezTo>
                    <a:cubicBezTo>
                      <a:pt x="17787" y="25135"/>
                      <a:pt x="18045" y="25059"/>
                      <a:pt x="18276" y="24861"/>
                    </a:cubicBezTo>
                    <a:lnTo>
                      <a:pt x="18526" y="24659"/>
                    </a:lnTo>
                    <a:lnTo>
                      <a:pt x="18217" y="24575"/>
                    </a:lnTo>
                    <a:cubicBezTo>
                      <a:pt x="18169" y="24563"/>
                      <a:pt x="17121" y="24266"/>
                      <a:pt x="17336" y="23361"/>
                    </a:cubicBezTo>
                    <a:cubicBezTo>
                      <a:pt x="17467" y="22801"/>
                      <a:pt x="17848" y="22325"/>
                      <a:pt x="18371" y="22075"/>
                    </a:cubicBezTo>
                    <a:cubicBezTo>
                      <a:pt x="18526" y="22599"/>
                      <a:pt x="19181" y="23206"/>
                      <a:pt x="19503" y="23480"/>
                    </a:cubicBezTo>
                    <a:cubicBezTo>
                      <a:pt x="19193" y="23718"/>
                      <a:pt x="18598" y="24278"/>
                      <a:pt x="18491" y="24968"/>
                    </a:cubicBezTo>
                    <a:cubicBezTo>
                      <a:pt x="18431" y="25385"/>
                      <a:pt x="18562" y="25814"/>
                      <a:pt x="18848" y="26123"/>
                    </a:cubicBezTo>
                    <a:cubicBezTo>
                      <a:pt x="19316" y="26698"/>
                      <a:pt x="19717" y="26968"/>
                      <a:pt x="20070" y="26968"/>
                    </a:cubicBezTo>
                    <a:cubicBezTo>
                      <a:pt x="20111" y="26968"/>
                      <a:pt x="20153" y="26964"/>
                      <a:pt x="20193" y="26957"/>
                    </a:cubicBezTo>
                    <a:cubicBezTo>
                      <a:pt x="20467" y="26897"/>
                      <a:pt x="20669" y="26671"/>
                      <a:pt x="20788" y="26302"/>
                    </a:cubicBezTo>
                    <a:cubicBezTo>
                      <a:pt x="20824" y="26147"/>
                      <a:pt x="20919" y="26028"/>
                      <a:pt x="21050" y="25956"/>
                    </a:cubicBezTo>
                    <a:cubicBezTo>
                      <a:pt x="21135" y="25916"/>
                      <a:pt x="21240" y="25896"/>
                      <a:pt x="21364" y="25896"/>
                    </a:cubicBezTo>
                    <a:cubicBezTo>
                      <a:pt x="21570" y="25896"/>
                      <a:pt x="21829" y="25952"/>
                      <a:pt x="22134" y="26064"/>
                    </a:cubicBezTo>
                    <a:cubicBezTo>
                      <a:pt x="22258" y="26144"/>
                      <a:pt x="23062" y="26629"/>
                      <a:pt x="24033" y="26629"/>
                    </a:cubicBezTo>
                    <a:cubicBezTo>
                      <a:pt x="24642" y="26629"/>
                      <a:pt x="25317" y="26439"/>
                      <a:pt x="25932" y="25837"/>
                    </a:cubicBezTo>
                    <a:cubicBezTo>
                      <a:pt x="27646" y="24397"/>
                      <a:pt x="26634" y="22289"/>
                      <a:pt x="26527" y="22063"/>
                    </a:cubicBezTo>
                    <a:cubicBezTo>
                      <a:pt x="26384" y="21575"/>
                      <a:pt x="26384" y="21194"/>
                      <a:pt x="26515" y="20980"/>
                    </a:cubicBezTo>
                    <a:cubicBezTo>
                      <a:pt x="26599" y="20861"/>
                      <a:pt x="26730" y="20765"/>
                      <a:pt x="26873" y="20753"/>
                    </a:cubicBezTo>
                    <a:cubicBezTo>
                      <a:pt x="27254" y="20670"/>
                      <a:pt x="27504" y="20492"/>
                      <a:pt x="27587" y="20218"/>
                    </a:cubicBezTo>
                    <a:cubicBezTo>
                      <a:pt x="27706" y="19849"/>
                      <a:pt x="27468" y="19384"/>
                      <a:pt x="26884" y="18813"/>
                    </a:cubicBezTo>
                    <a:cubicBezTo>
                      <a:pt x="26617" y="18511"/>
                      <a:pt x="26234" y="18346"/>
                      <a:pt x="25844" y="18346"/>
                    </a:cubicBezTo>
                    <a:cubicBezTo>
                      <a:pt x="25818" y="18346"/>
                      <a:pt x="25791" y="18347"/>
                      <a:pt x="25765" y="18348"/>
                    </a:cubicBezTo>
                    <a:cubicBezTo>
                      <a:pt x="25063" y="18384"/>
                      <a:pt x="24467" y="18920"/>
                      <a:pt x="24194" y="19206"/>
                    </a:cubicBezTo>
                    <a:cubicBezTo>
                      <a:pt x="23944" y="18848"/>
                      <a:pt x="23372" y="18086"/>
                      <a:pt x="22848" y="17920"/>
                    </a:cubicBezTo>
                    <a:cubicBezTo>
                      <a:pt x="22796" y="17902"/>
                      <a:pt x="22744" y="17891"/>
                      <a:pt x="22687" y="17891"/>
                    </a:cubicBezTo>
                    <a:cubicBezTo>
                      <a:pt x="22666" y="17891"/>
                      <a:pt x="22644" y="17893"/>
                      <a:pt x="22622" y="17896"/>
                    </a:cubicBezTo>
                    <a:cubicBezTo>
                      <a:pt x="22836" y="17277"/>
                      <a:pt x="23432" y="16872"/>
                      <a:pt x="23944" y="16753"/>
                    </a:cubicBezTo>
                    <a:cubicBezTo>
                      <a:pt x="24028" y="16733"/>
                      <a:pt x="24108" y="16724"/>
                      <a:pt x="24182" y="16724"/>
                    </a:cubicBezTo>
                    <a:cubicBezTo>
                      <a:pt x="24911" y="16724"/>
                      <a:pt x="25147" y="17591"/>
                      <a:pt x="25158" y="17634"/>
                    </a:cubicBezTo>
                    <a:lnTo>
                      <a:pt x="25241" y="17944"/>
                    </a:lnTo>
                    <a:lnTo>
                      <a:pt x="25444" y="17694"/>
                    </a:lnTo>
                    <a:cubicBezTo>
                      <a:pt x="25872" y="17193"/>
                      <a:pt x="25730" y="16562"/>
                      <a:pt x="25480" y="16098"/>
                    </a:cubicBezTo>
                    <a:lnTo>
                      <a:pt x="25480" y="16098"/>
                    </a:lnTo>
                    <a:cubicBezTo>
                      <a:pt x="25740" y="16185"/>
                      <a:pt x="26053" y="16261"/>
                      <a:pt x="26335" y="16261"/>
                    </a:cubicBezTo>
                    <a:cubicBezTo>
                      <a:pt x="26478" y="16261"/>
                      <a:pt x="26613" y="16242"/>
                      <a:pt x="26730" y="16193"/>
                    </a:cubicBezTo>
                    <a:cubicBezTo>
                      <a:pt x="26884" y="16122"/>
                      <a:pt x="27015" y="16003"/>
                      <a:pt x="27075" y="15848"/>
                    </a:cubicBezTo>
                    <a:cubicBezTo>
                      <a:pt x="27254" y="15348"/>
                      <a:pt x="27158" y="15038"/>
                      <a:pt x="27051" y="14860"/>
                    </a:cubicBezTo>
                    <a:cubicBezTo>
                      <a:pt x="27646" y="14431"/>
                      <a:pt x="27980" y="13931"/>
                      <a:pt x="28051" y="13372"/>
                    </a:cubicBezTo>
                    <a:cubicBezTo>
                      <a:pt x="28158" y="12443"/>
                      <a:pt x="27456" y="11693"/>
                      <a:pt x="27432" y="11669"/>
                    </a:cubicBezTo>
                    <a:lnTo>
                      <a:pt x="27206" y="11419"/>
                    </a:lnTo>
                    <a:lnTo>
                      <a:pt x="27146" y="11740"/>
                    </a:lnTo>
                    <a:cubicBezTo>
                      <a:pt x="26932" y="12883"/>
                      <a:pt x="25706" y="13300"/>
                      <a:pt x="24396" y="13729"/>
                    </a:cubicBezTo>
                    <a:cubicBezTo>
                      <a:pt x="23527" y="14015"/>
                      <a:pt x="22646" y="14312"/>
                      <a:pt x="22003" y="14848"/>
                    </a:cubicBezTo>
                    <a:cubicBezTo>
                      <a:pt x="22027" y="14657"/>
                      <a:pt x="22051" y="14479"/>
                      <a:pt x="22062" y="14312"/>
                    </a:cubicBezTo>
                    <a:lnTo>
                      <a:pt x="22098" y="14098"/>
                    </a:lnTo>
                    <a:cubicBezTo>
                      <a:pt x="22170" y="13491"/>
                      <a:pt x="22598" y="13229"/>
                      <a:pt x="23086" y="12919"/>
                    </a:cubicBezTo>
                    <a:cubicBezTo>
                      <a:pt x="23563" y="12621"/>
                      <a:pt x="24075" y="12300"/>
                      <a:pt x="24075" y="11633"/>
                    </a:cubicBezTo>
                    <a:cubicBezTo>
                      <a:pt x="24075" y="10574"/>
                      <a:pt x="23122" y="10205"/>
                      <a:pt x="22598" y="10157"/>
                    </a:cubicBezTo>
                    <a:cubicBezTo>
                      <a:pt x="21289" y="10193"/>
                      <a:pt x="20443" y="10919"/>
                      <a:pt x="20146" y="12264"/>
                    </a:cubicBezTo>
                    <a:cubicBezTo>
                      <a:pt x="19991" y="11824"/>
                      <a:pt x="19776" y="11395"/>
                      <a:pt x="19503" y="11014"/>
                    </a:cubicBezTo>
                    <a:cubicBezTo>
                      <a:pt x="19824" y="9359"/>
                      <a:pt x="20527" y="7109"/>
                      <a:pt x="22086" y="5633"/>
                    </a:cubicBezTo>
                    <a:cubicBezTo>
                      <a:pt x="22563" y="5189"/>
                      <a:pt x="23019" y="4971"/>
                      <a:pt x="23456" y="4971"/>
                    </a:cubicBezTo>
                    <a:cubicBezTo>
                      <a:pt x="23500" y="4971"/>
                      <a:pt x="23543" y="4973"/>
                      <a:pt x="23586" y="4978"/>
                    </a:cubicBezTo>
                    <a:cubicBezTo>
                      <a:pt x="23360" y="6275"/>
                      <a:pt x="24182" y="7514"/>
                      <a:pt x="25456" y="7811"/>
                    </a:cubicBezTo>
                    <a:cubicBezTo>
                      <a:pt x="25636" y="7852"/>
                      <a:pt x="25817" y="7871"/>
                      <a:pt x="25995" y="7871"/>
                    </a:cubicBezTo>
                    <a:cubicBezTo>
                      <a:pt x="27075" y="7871"/>
                      <a:pt x="28064" y="7156"/>
                      <a:pt x="28361" y="6073"/>
                    </a:cubicBezTo>
                    <a:cubicBezTo>
                      <a:pt x="28667" y="7156"/>
                      <a:pt x="29650" y="7871"/>
                      <a:pt x="30735" y="7871"/>
                    </a:cubicBezTo>
                    <a:cubicBezTo>
                      <a:pt x="30914" y="7871"/>
                      <a:pt x="31096" y="7852"/>
                      <a:pt x="31278" y="7811"/>
                    </a:cubicBezTo>
                    <a:cubicBezTo>
                      <a:pt x="32552" y="7514"/>
                      <a:pt x="33373" y="6275"/>
                      <a:pt x="33135" y="4978"/>
                    </a:cubicBezTo>
                    <a:cubicBezTo>
                      <a:pt x="33186" y="4971"/>
                      <a:pt x="33237" y="4968"/>
                      <a:pt x="33289" y="4968"/>
                    </a:cubicBezTo>
                    <a:close/>
                    <a:moveTo>
                      <a:pt x="5942" y="27968"/>
                    </a:moveTo>
                    <a:cubicBezTo>
                      <a:pt x="5962" y="27968"/>
                      <a:pt x="5982" y="27968"/>
                      <a:pt x="6001" y="27969"/>
                    </a:cubicBezTo>
                    <a:lnTo>
                      <a:pt x="6144" y="27992"/>
                    </a:lnTo>
                    <a:cubicBezTo>
                      <a:pt x="7394" y="28064"/>
                      <a:pt x="8311" y="29195"/>
                      <a:pt x="8120" y="30433"/>
                    </a:cubicBezTo>
                    <a:cubicBezTo>
                      <a:pt x="7958" y="31490"/>
                      <a:pt x="7049" y="32226"/>
                      <a:pt x="6038" y="32226"/>
                    </a:cubicBezTo>
                    <a:cubicBezTo>
                      <a:pt x="5865" y="32226"/>
                      <a:pt x="5689" y="32205"/>
                      <a:pt x="5513" y="32160"/>
                    </a:cubicBezTo>
                    <a:lnTo>
                      <a:pt x="5346" y="32124"/>
                    </a:lnTo>
                    <a:lnTo>
                      <a:pt x="5310" y="32279"/>
                    </a:lnTo>
                    <a:cubicBezTo>
                      <a:pt x="5144" y="32934"/>
                      <a:pt x="5382" y="33600"/>
                      <a:pt x="6013" y="34267"/>
                    </a:cubicBezTo>
                    <a:cubicBezTo>
                      <a:pt x="7573" y="35898"/>
                      <a:pt x="9942" y="36636"/>
                      <a:pt x="11644" y="36958"/>
                    </a:cubicBezTo>
                    <a:lnTo>
                      <a:pt x="11716" y="36970"/>
                    </a:lnTo>
                    <a:lnTo>
                      <a:pt x="11775" y="36922"/>
                    </a:lnTo>
                    <a:cubicBezTo>
                      <a:pt x="12383" y="36482"/>
                      <a:pt x="13085" y="36196"/>
                      <a:pt x="13823" y="36089"/>
                    </a:cubicBezTo>
                    <a:lnTo>
                      <a:pt x="15419" y="35815"/>
                    </a:lnTo>
                    <a:lnTo>
                      <a:pt x="13799" y="35755"/>
                    </a:lnTo>
                    <a:cubicBezTo>
                      <a:pt x="12597" y="35708"/>
                      <a:pt x="11156" y="35279"/>
                      <a:pt x="11109" y="33529"/>
                    </a:cubicBezTo>
                    <a:cubicBezTo>
                      <a:pt x="11121" y="33481"/>
                      <a:pt x="11228" y="32386"/>
                      <a:pt x="12252" y="32386"/>
                    </a:cubicBezTo>
                    <a:cubicBezTo>
                      <a:pt x="12740" y="32386"/>
                      <a:pt x="12978" y="32767"/>
                      <a:pt x="13252" y="33207"/>
                    </a:cubicBezTo>
                    <a:cubicBezTo>
                      <a:pt x="13561" y="33707"/>
                      <a:pt x="13907" y="34267"/>
                      <a:pt x="14669" y="34350"/>
                    </a:cubicBezTo>
                    <a:lnTo>
                      <a:pt x="14883" y="34374"/>
                    </a:lnTo>
                    <a:cubicBezTo>
                      <a:pt x="15181" y="34422"/>
                      <a:pt x="15514" y="34458"/>
                      <a:pt x="15895" y="34469"/>
                    </a:cubicBezTo>
                    <a:lnTo>
                      <a:pt x="16395" y="34493"/>
                    </a:lnTo>
                    <a:lnTo>
                      <a:pt x="16002" y="34172"/>
                    </a:lnTo>
                    <a:cubicBezTo>
                      <a:pt x="15312" y="33612"/>
                      <a:pt x="14978" y="32588"/>
                      <a:pt x="14645" y="31588"/>
                    </a:cubicBezTo>
                    <a:cubicBezTo>
                      <a:pt x="14240" y="30374"/>
                      <a:pt x="13823" y="29112"/>
                      <a:pt x="12740" y="28719"/>
                    </a:cubicBezTo>
                    <a:cubicBezTo>
                      <a:pt x="13045" y="28498"/>
                      <a:pt x="13406" y="28379"/>
                      <a:pt x="13781" y="28379"/>
                    </a:cubicBezTo>
                    <a:cubicBezTo>
                      <a:pt x="13831" y="28379"/>
                      <a:pt x="13881" y="28381"/>
                      <a:pt x="13930" y="28385"/>
                    </a:cubicBezTo>
                    <a:cubicBezTo>
                      <a:pt x="14431" y="28433"/>
                      <a:pt x="14883" y="28778"/>
                      <a:pt x="15276" y="29385"/>
                    </a:cubicBezTo>
                    <a:lnTo>
                      <a:pt x="15419" y="29588"/>
                    </a:lnTo>
                    <a:lnTo>
                      <a:pt x="15562" y="29385"/>
                    </a:lnTo>
                    <a:cubicBezTo>
                      <a:pt x="15570" y="29377"/>
                      <a:pt x="15666" y="29251"/>
                      <a:pt x="15917" y="29251"/>
                    </a:cubicBezTo>
                    <a:cubicBezTo>
                      <a:pt x="16023" y="29251"/>
                      <a:pt x="16157" y="29274"/>
                      <a:pt x="16324" y="29338"/>
                    </a:cubicBezTo>
                    <a:cubicBezTo>
                      <a:pt x="16383" y="29362"/>
                      <a:pt x="16443" y="29421"/>
                      <a:pt x="16466" y="29481"/>
                    </a:cubicBezTo>
                    <a:cubicBezTo>
                      <a:pt x="16621" y="29862"/>
                      <a:pt x="16324" y="30695"/>
                      <a:pt x="16193" y="30981"/>
                    </a:cubicBezTo>
                    <a:lnTo>
                      <a:pt x="15859" y="31707"/>
                    </a:lnTo>
                    <a:lnTo>
                      <a:pt x="16455" y="31171"/>
                    </a:lnTo>
                    <a:cubicBezTo>
                      <a:pt x="16455" y="31171"/>
                      <a:pt x="16985" y="30703"/>
                      <a:pt x="17528" y="30703"/>
                    </a:cubicBezTo>
                    <a:cubicBezTo>
                      <a:pt x="17615" y="30703"/>
                      <a:pt x="17702" y="30715"/>
                      <a:pt x="17788" y="30743"/>
                    </a:cubicBezTo>
                    <a:cubicBezTo>
                      <a:pt x="17336" y="30969"/>
                      <a:pt x="16836" y="31445"/>
                      <a:pt x="17014" y="32219"/>
                    </a:cubicBezTo>
                    <a:cubicBezTo>
                      <a:pt x="17157" y="32850"/>
                      <a:pt x="17669" y="33588"/>
                      <a:pt x="18467" y="33803"/>
                    </a:cubicBezTo>
                    <a:lnTo>
                      <a:pt x="18681" y="33862"/>
                    </a:lnTo>
                    <a:lnTo>
                      <a:pt x="18681" y="33648"/>
                    </a:lnTo>
                    <a:cubicBezTo>
                      <a:pt x="18681" y="33612"/>
                      <a:pt x="18681" y="33588"/>
                      <a:pt x="18681" y="33565"/>
                    </a:cubicBezTo>
                    <a:cubicBezTo>
                      <a:pt x="18788" y="33088"/>
                      <a:pt x="19586" y="32386"/>
                      <a:pt x="19884" y="32160"/>
                    </a:cubicBezTo>
                    <a:lnTo>
                      <a:pt x="20062" y="32005"/>
                    </a:lnTo>
                    <a:lnTo>
                      <a:pt x="19872" y="31874"/>
                    </a:lnTo>
                    <a:cubicBezTo>
                      <a:pt x="19860" y="31874"/>
                      <a:pt x="18943" y="31255"/>
                      <a:pt x="18836" y="30493"/>
                    </a:cubicBezTo>
                    <a:cubicBezTo>
                      <a:pt x="18788" y="30159"/>
                      <a:pt x="18895" y="29838"/>
                      <a:pt x="19122" y="29600"/>
                    </a:cubicBezTo>
                    <a:cubicBezTo>
                      <a:pt x="19616" y="29003"/>
                      <a:pt x="19914" y="28877"/>
                      <a:pt x="20070" y="28877"/>
                    </a:cubicBezTo>
                    <a:cubicBezTo>
                      <a:pt x="20095" y="28877"/>
                      <a:pt x="20116" y="28881"/>
                      <a:pt x="20134" y="28885"/>
                    </a:cubicBezTo>
                    <a:cubicBezTo>
                      <a:pt x="20336" y="28921"/>
                      <a:pt x="20443" y="29195"/>
                      <a:pt x="20479" y="29314"/>
                    </a:cubicBezTo>
                    <a:cubicBezTo>
                      <a:pt x="20538" y="29552"/>
                      <a:pt x="20693" y="29743"/>
                      <a:pt x="20908" y="29862"/>
                    </a:cubicBezTo>
                    <a:cubicBezTo>
                      <a:pt x="21038" y="29925"/>
                      <a:pt x="21190" y="29956"/>
                      <a:pt x="21365" y="29956"/>
                    </a:cubicBezTo>
                    <a:cubicBezTo>
                      <a:pt x="21620" y="29956"/>
                      <a:pt x="21923" y="29889"/>
                      <a:pt x="22277" y="29755"/>
                    </a:cubicBezTo>
                    <a:lnTo>
                      <a:pt x="22301" y="29731"/>
                    </a:lnTo>
                    <a:cubicBezTo>
                      <a:pt x="22353" y="29701"/>
                      <a:pt x="23106" y="29210"/>
                      <a:pt x="24028" y="29210"/>
                    </a:cubicBezTo>
                    <a:cubicBezTo>
                      <a:pt x="24573" y="29210"/>
                      <a:pt x="25177" y="29382"/>
                      <a:pt x="25730" y="29921"/>
                    </a:cubicBezTo>
                    <a:cubicBezTo>
                      <a:pt x="27313" y="31267"/>
                      <a:pt x="26277" y="33219"/>
                      <a:pt x="26230" y="33303"/>
                    </a:cubicBezTo>
                    <a:lnTo>
                      <a:pt x="26218" y="33338"/>
                    </a:lnTo>
                    <a:cubicBezTo>
                      <a:pt x="26039" y="33946"/>
                      <a:pt x="26051" y="34398"/>
                      <a:pt x="26242" y="34708"/>
                    </a:cubicBezTo>
                    <a:cubicBezTo>
                      <a:pt x="26361" y="34910"/>
                      <a:pt x="26575" y="35053"/>
                      <a:pt x="26825" y="35089"/>
                    </a:cubicBezTo>
                    <a:cubicBezTo>
                      <a:pt x="26944" y="35112"/>
                      <a:pt x="27218" y="35196"/>
                      <a:pt x="27277" y="35386"/>
                    </a:cubicBezTo>
                    <a:cubicBezTo>
                      <a:pt x="27325" y="35529"/>
                      <a:pt x="27301" y="35839"/>
                      <a:pt x="26670" y="36470"/>
                    </a:cubicBezTo>
                    <a:cubicBezTo>
                      <a:pt x="26453" y="36709"/>
                      <a:pt x="26149" y="36839"/>
                      <a:pt x="25841" y="36839"/>
                    </a:cubicBezTo>
                    <a:cubicBezTo>
                      <a:pt x="25828" y="36839"/>
                      <a:pt x="25814" y="36839"/>
                      <a:pt x="25801" y="36839"/>
                    </a:cubicBezTo>
                    <a:cubicBezTo>
                      <a:pt x="25027" y="36791"/>
                      <a:pt x="24325" y="35946"/>
                      <a:pt x="24325" y="35934"/>
                    </a:cubicBezTo>
                    <a:lnTo>
                      <a:pt x="24170" y="35755"/>
                    </a:lnTo>
                    <a:lnTo>
                      <a:pt x="24051" y="35946"/>
                    </a:lnTo>
                    <a:cubicBezTo>
                      <a:pt x="23836" y="36267"/>
                      <a:pt x="23217" y="37125"/>
                      <a:pt x="22753" y="37279"/>
                    </a:cubicBezTo>
                    <a:cubicBezTo>
                      <a:pt x="22721" y="37288"/>
                      <a:pt x="22689" y="37292"/>
                      <a:pt x="22657" y="37292"/>
                    </a:cubicBezTo>
                    <a:cubicBezTo>
                      <a:pt x="22606" y="37292"/>
                      <a:pt x="22554" y="37282"/>
                      <a:pt x="22503" y="37267"/>
                    </a:cubicBezTo>
                    <a:lnTo>
                      <a:pt x="22372" y="37232"/>
                    </a:lnTo>
                    <a:lnTo>
                      <a:pt x="22253" y="37458"/>
                    </a:lnTo>
                    <a:lnTo>
                      <a:pt x="22265" y="37517"/>
                    </a:lnTo>
                    <a:cubicBezTo>
                      <a:pt x="22432" y="38387"/>
                      <a:pt x="23205" y="38934"/>
                      <a:pt x="23884" y="39089"/>
                    </a:cubicBezTo>
                    <a:cubicBezTo>
                      <a:pt x="23994" y="39114"/>
                      <a:pt x="24098" y="39126"/>
                      <a:pt x="24197" y="39126"/>
                    </a:cubicBezTo>
                    <a:cubicBezTo>
                      <a:pt x="24789" y="39126"/>
                      <a:pt x="25166" y="38703"/>
                      <a:pt x="25360" y="38315"/>
                    </a:cubicBezTo>
                    <a:lnTo>
                      <a:pt x="25360" y="38315"/>
                    </a:lnTo>
                    <a:cubicBezTo>
                      <a:pt x="25551" y="38934"/>
                      <a:pt x="24920" y="39649"/>
                      <a:pt x="24920" y="39649"/>
                    </a:cubicBezTo>
                    <a:lnTo>
                      <a:pt x="24384" y="40244"/>
                    </a:lnTo>
                    <a:lnTo>
                      <a:pt x="24384" y="40244"/>
                    </a:lnTo>
                    <a:lnTo>
                      <a:pt x="25122" y="39911"/>
                    </a:lnTo>
                    <a:cubicBezTo>
                      <a:pt x="25352" y="39806"/>
                      <a:pt x="25926" y="39593"/>
                      <a:pt x="26340" y="39593"/>
                    </a:cubicBezTo>
                    <a:cubicBezTo>
                      <a:pt x="26443" y="39593"/>
                      <a:pt x="26535" y="39606"/>
                      <a:pt x="26611" y="39637"/>
                    </a:cubicBezTo>
                    <a:cubicBezTo>
                      <a:pt x="26682" y="39661"/>
                      <a:pt x="26742" y="39720"/>
                      <a:pt x="26765" y="39780"/>
                    </a:cubicBezTo>
                    <a:cubicBezTo>
                      <a:pt x="26968" y="40327"/>
                      <a:pt x="26718" y="40530"/>
                      <a:pt x="26718" y="40530"/>
                    </a:cubicBezTo>
                    <a:lnTo>
                      <a:pt x="26492" y="40673"/>
                    </a:lnTo>
                    <a:lnTo>
                      <a:pt x="26718" y="40815"/>
                    </a:lnTo>
                    <a:cubicBezTo>
                      <a:pt x="27325" y="41208"/>
                      <a:pt x="27658" y="41661"/>
                      <a:pt x="27718" y="42173"/>
                    </a:cubicBezTo>
                    <a:cubicBezTo>
                      <a:pt x="27754" y="42589"/>
                      <a:pt x="27635" y="43018"/>
                      <a:pt x="27385" y="43363"/>
                    </a:cubicBezTo>
                    <a:cubicBezTo>
                      <a:pt x="26980" y="42268"/>
                      <a:pt x="25730" y="41851"/>
                      <a:pt x="24503" y="41446"/>
                    </a:cubicBezTo>
                    <a:cubicBezTo>
                      <a:pt x="23527" y="41125"/>
                      <a:pt x="22503" y="40792"/>
                      <a:pt x="21943" y="40113"/>
                    </a:cubicBezTo>
                    <a:lnTo>
                      <a:pt x="21634" y="39744"/>
                    </a:lnTo>
                    <a:lnTo>
                      <a:pt x="21646" y="40232"/>
                    </a:lnTo>
                    <a:cubicBezTo>
                      <a:pt x="21658" y="40601"/>
                      <a:pt x="21705" y="40923"/>
                      <a:pt x="21741" y="41220"/>
                    </a:cubicBezTo>
                    <a:lnTo>
                      <a:pt x="21765" y="41446"/>
                    </a:lnTo>
                    <a:cubicBezTo>
                      <a:pt x="21860" y="42197"/>
                      <a:pt x="22408" y="42554"/>
                      <a:pt x="22908" y="42863"/>
                    </a:cubicBezTo>
                    <a:cubicBezTo>
                      <a:pt x="23348" y="43137"/>
                      <a:pt x="23741" y="43375"/>
                      <a:pt x="23741" y="43863"/>
                    </a:cubicBezTo>
                    <a:cubicBezTo>
                      <a:pt x="23741" y="44887"/>
                      <a:pt x="22634" y="45006"/>
                      <a:pt x="22610" y="45006"/>
                    </a:cubicBezTo>
                    <a:cubicBezTo>
                      <a:pt x="20836" y="44959"/>
                      <a:pt x="20407" y="43518"/>
                      <a:pt x="20360" y="42316"/>
                    </a:cubicBezTo>
                    <a:lnTo>
                      <a:pt x="20300" y="40696"/>
                    </a:lnTo>
                    <a:lnTo>
                      <a:pt x="20038" y="42292"/>
                    </a:lnTo>
                    <a:cubicBezTo>
                      <a:pt x="19919" y="43030"/>
                      <a:pt x="19634" y="43732"/>
                      <a:pt x="19193" y="44340"/>
                    </a:cubicBezTo>
                    <a:lnTo>
                      <a:pt x="19145" y="44399"/>
                    </a:lnTo>
                    <a:lnTo>
                      <a:pt x="19157" y="44471"/>
                    </a:lnTo>
                    <a:cubicBezTo>
                      <a:pt x="19479" y="46173"/>
                      <a:pt x="20217" y="48543"/>
                      <a:pt x="21860" y="50102"/>
                    </a:cubicBezTo>
                    <a:cubicBezTo>
                      <a:pt x="22389" y="50603"/>
                      <a:pt x="22918" y="50856"/>
                      <a:pt x="23435" y="50856"/>
                    </a:cubicBezTo>
                    <a:cubicBezTo>
                      <a:pt x="23570" y="50856"/>
                      <a:pt x="23704" y="50839"/>
                      <a:pt x="23836" y="50805"/>
                    </a:cubicBezTo>
                    <a:lnTo>
                      <a:pt x="23991" y="50769"/>
                    </a:lnTo>
                    <a:lnTo>
                      <a:pt x="23956" y="50602"/>
                    </a:lnTo>
                    <a:cubicBezTo>
                      <a:pt x="23646" y="49400"/>
                      <a:pt x="24456" y="48185"/>
                      <a:pt x="25694" y="47995"/>
                    </a:cubicBezTo>
                    <a:cubicBezTo>
                      <a:pt x="25803" y="47978"/>
                      <a:pt x="25911" y="47970"/>
                      <a:pt x="26017" y="47970"/>
                    </a:cubicBezTo>
                    <a:cubicBezTo>
                      <a:pt x="27113" y="47970"/>
                      <a:pt x="28058" y="48832"/>
                      <a:pt x="28123" y="49971"/>
                    </a:cubicBezTo>
                    <a:lnTo>
                      <a:pt x="28147" y="50114"/>
                    </a:lnTo>
                    <a:cubicBezTo>
                      <a:pt x="28170" y="51114"/>
                      <a:pt x="27277" y="52638"/>
                      <a:pt x="25908" y="53305"/>
                    </a:cubicBezTo>
                    <a:cubicBezTo>
                      <a:pt x="25428" y="53543"/>
                      <a:pt x="24928" y="53661"/>
                      <a:pt x="24416" y="53661"/>
                    </a:cubicBezTo>
                    <a:cubicBezTo>
                      <a:pt x="23266" y="53661"/>
                      <a:pt x="22058" y="53066"/>
                      <a:pt x="20896" y="51912"/>
                    </a:cubicBezTo>
                    <a:cubicBezTo>
                      <a:pt x="19253" y="50269"/>
                      <a:pt x="18431" y="48078"/>
                      <a:pt x="18455" y="45399"/>
                    </a:cubicBezTo>
                    <a:lnTo>
                      <a:pt x="18455" y="45090"/>
                    </a:lnTo>
                    <a:lnTo>
                      <a:pt x="18205" y="45268"/>
                    </a:lnTo>
                    <a:cubicBezTo>
                      <a:pt x="17824" y="45518"/>
                      <a:pt x="17395" y="45685"/>
                      <a:pt x="16943" y="45780"/>
                    </a:cubicBezTo>
                    <a:cubicBezTo>
                      <a:pt x="16395" y="44566"/>
                      <a:pt x="17919" y="42387"/>
                      <a:pt x="17931" y="42363"/>
                    </a:cubicBezTo>
                    <a:lnTo>
                      <a:pt x="17657" y="42161"/>
                    </a:lnTo>
                    <a:cubicBezTo>
                      <a:pt x="15913" y="44457"/>
                      <a:pt x="14373" y="45021"/>
                      <a:pt x="13279" y="45021"/>
                    </a:cubicBezTo>
                    <a:cubicBezTo>
                      <a:pt x="12364" y="45021"/>
                      <a:pt x="11761" y="44627"/>
                      <a:pt x="11609" y="44518"/>
                    </a:cubicBezTo>
                    <a:cubicBezTo>
                      <a:pt x="11359" y="44173"/>
                      <a:pt x="9751" y="41661"/>
                      <a:pt x="13966" y="38470"/>
                    </a:cubicBezTo>
                    <a:lnTo>
                      <a:pt x="13764" y="38196"/>
                    </a:lnTo>
                    <a:cubicBezTo>
                      <a:pt x="13754" y="38206"/>
                      <a:pt x="12178" y="39303"/>
                      <a:pt x="10958" y="39303"/>
                    </a:cubicBezTo>
                    <a:cubicBezTo>
                      <a:pt x="10739" y="39303"/>
                      <a:pt x="10532" y="39268"/>
                      <a:pt x="10347" y="39184"/>
                    </a:cubicBezTo>
                    <a:cubicBezTo>
                      <a:pt x="10442" y="38732"/>
                      <a:pt x="10621" y="38303"/>
                      <a:pt x="10859" y="37922"/>
                    </a:cubicBezTo>
                    <a:lnTo>
                      <a:pt x="11025" y="37660"/>
                    </a:lnTo>
                    <a:lnTo>
                      <a:pt x="10632" y="37660"/>
                    </a:lnTo>
                    <a:cubicBezTo>
                      <a:pt x="7989" y="37660"/>
                      <a:pt x="5822" y="36839"/>
                      <a:pt x="4203" y="35220"/>
                    </a:cubicBezTo>
                    <a:cubicBezTo>
                      <a:pt x="2536" y="33541"/>
                      <a:pt x="2036" y="31767"/>
                      <a:pt x="2810" y="30207"/>
                    </a:cubicBezTo>
                    <a:cubicBezTo>
                      <a:pt x="3464" y="28864"/>
                      <a:pt x="4931" y="27968"/>
                      <a:pt x="5942" y="27968"/>
                    </a:cubicBezTo>
                    <a:close/>
                    <a:moveTo>
                      <a:pt x="50792" y="27957"/>
                    </a:moveTo>
                    <a:cubicBezTo>
                      <a:pt x="51792" y="27957"/>
                      <a:pt x="53269" y="28850"/>
                      <a:pt x="53924" y="30195"/>
                    </a:cubicBezTo>
                    <a:cubicBezTo>
                      <a:pt x="54697" y="31755"/>
                      <a:pt x="54197" y="33529"/>
                      <a:pt x="52531" y="35208"/>
                    </a:cubicBezTo>
                    <a:cubicBezTo>
                      <a:pt x="50899" y="36827"/>
                      <a:pt x="48744" y="37648"/>
                      <a:pt x="46101" y="37648"/>
                    </a:cubicBezTo>
                    <a:lnTo>
                      <a:pt x="45708" y="37648"/>
                    </a:lnTo>
                    <a:lnTo>
                      <a:pt x="45875" y="37910"/>
                    </a:lnTo>
                    <a:cubicBezTo>
                      <a:pt x="46113" y="38291"/>
                      <a:pt x="46292" y="38720"/>
                      <a:pt x="46387" y="39172"/>
                    </a:cubicBezTo>
                    <a:cubicBezTo>
                      <a:pt x="46202" y="39256"/>
                      <a:pt x="45995" y="39291"/>
                      <a:pt x="45776" y="39291"/>
                    </a:cubicBezTo>
                    <a:cubicBezTo>
                      <a:pt x="44559" y="39291"/>
                      <a:pt x="42990" y="38194"/>
                      <a:pt x="42970" y="38184"/>
                    </a:cubicBezTo>
                    <a:lnTo>
                      <a:pt x="42767" y="38458"/>
                    </a:lnTo>
                    <a:cubicBezTo>
                      <a:pt x="46970" y="41661"/>
                      <a:pt x="45363" y="44161"/>
                      <a:pt x="45125" y="44506"/>
                    </a:cubicBezTo>
                    <a:cubicBezTo>
                      <a:pt x="44973" y="44615"/>
                      <a:pt x="44370" y="45010"/>
                      <a:pt x="43454" y="45010"/>
                    </a:cubicBezTo>
                    <a:cubicBezTo>
                      <a:pt x="42358" y="45010"/>
                      <a:pt x="40816" y="44445"/>
                      <a:pt x="39065" y="42149"/>
                    </a:cubicBezTo>
                    <a:lnTo>
                      <a:pt x="38803" y="42351"/>
                    </a:lnTo>
                    <a:cubicBezTo>
                      <a:pt x="38815" y="42375"/>
                      <a:pt x="40339" y="44554"/>
                      <a:pt x="39791" y="45768"/>
                    </a:cubicBezTo>
                    <a:cubicBezTo>
                      <a:pt x="39338" y="45673"/>
                      <a:pt x="38910" y="45506"/>
                      <a:pt x="38529" y="45256"/>
                    </a:cubicBezTo>
                    <a:lnTo>
                      <a:pt x="38267" y="45090"/>
                    </a:lnTo>
                    <a:lnTo>
                      <a:pt x="38267" y="45399"/>
                    </a:lnTo>
                    <a:cubicBezTo>
                      <a:pt x="38279" y="48078"/>
                      <a:pt x="37457" y="50281"/>
                      <a:pt x="35814" y="51912"/>
                    </a:cubicBezTo>
                    <a:cubicBezTo>
                      <a:pt x="34660" y="53066"/>
                      <a:pt x="33455" y="53661"/>
                      <a:pt x="32301" y="53661"/>
                    </a:cubicBezTo>
                    <a:cubicBezTo>
                      <a:pt x="31788" y="53661"/>
                      <a:pt x="31285" y="53543"/>
                      <a:pt x="30802" y="53305"/>
                    </a:cubicBezTo>
                    <a:cubicBezTo>
                      <a:pt x="29444" y="52638"/>
                      <a:pt x="28539" y="51114"/>
                      <a:pt x="28575" y="50114"/>
                    </a:cubicBezTo>
                    <a:lnTo>
                      <a:pt x="28623" y="49971"/>
                    </a:lnTo>
                    <a:cubicBezTo>
                      <a:pt x="28647" y="49459"/>
                      <a:pt x="28861" y="48959"/>
                      <a:pt x="29230" y="48602"/>
                    </a:cubicBezTo>
                    <a:cubicBezTo>
                      <a:pt x="29672" y="48160"/>
                      <a:pt x="30200" y="47968"/>
                      <a:pt x="30714" y="47968"/>
                    </a:cubicBezTo>
                    <a:cubicBezTo>
                      <a:pt x="31973" y="47968"/>
                      <a:pt x="33150" y="49123"/>
                      <a:pt x="32778" y="50602"/>
                    </a:cubicBezTo>
                    <a:lnTo>
                      <a:pt x="32742" y="50769"/>
                    </a:lnTo>
                    <a:lnTo>
                      <a:pt x="32909" y="50817"/>
                    </a:lnTo>
                    <a:cubicBezTo>
                      <a:pt x="33033" y="50847"/>
                      <a:pt x="33159" y="50862"/>
                      <a:pt x="33287" y="50862"/>
                    </a:cubicBezTo>
                    <a:cubicBezTo>
                      <a:pt x="33807" y="50862"/>
                      <a:pt x="34350" y="50609"/>
                      <a:pt x="34885" y="50102"/>
                    </a:cubicBezTo>
                    <a:cubicBezTo>
                      <a:pt x="36517" y="48543"/>
                      <a:pt x="37255" y="46173"/>
                      <a:pt x="37576" y="44471"/>
                    </a:cubicBezTo>
                    <a:lnTo>
                      <a:pt x="37588" y="44399"/>
                    </a:lnTo>
                    <a:lnTo>
                      <a:pt x="37552" y="44340"/>
                    </a:lnTo>
                    <a:cubicBezTo>
                      <a:pt x="37112" y="43732"/>
                      <a:pt x="36826" y="43018"/>
                      <a:pt x="36719" y="42280"/>
                    </a:cubicBezTo>
                    <a:lnTo>
                      <a:pt x="36445" y="40684"/>
                    </a:lnTo>
                    <a:lnTo>
                      <a:pt x="36386" y="42304"/>
                    </a:lnTo>
                    <a:cubicBezTo>
                      <a:pt x="36338" y="43506"/>
                      <a:pt x="35909" y="44947"/>
                      <a:pt x="34171" y="44995"/>
                    </a:cubicBezTo>
                    <a:cubicBezTo>
                      <a:pt x="34123" y="44983"/>
                      <a:pt x="33016" y="44875"/>
                      <a:pt x="33016" y="43852"/>
                    </a:cubicBezTo>
                    <a:cubicBezTo>
                      <a:pt x="33016" y="43363"/>
                      <a:pt x="33397" y="43125"/>
                      <a:pt x="33850" y="42851"/>
                    </a:cubicBezTo>
                    <a:cubicBezTo>
                      <a:pt x="34338" y="42542"/>
                      <a:pt x="34897" y="42185"/>
                      <a:pt x="34993" y="41435"/>
                    </a:cubicBezTo>
                    <a:lnTo>
                      <a:pt x="35016" y="41208"/>
                    </a:lnTo>
                    <a:cubicBezTo>
                      <a:pt x="35052" y="40923"/>
                      <a:pt x="35088" y="40589"/>
                      <a:pt x="35112" y="40220"/>
                    </a:cubicBezTo>
                    <a:lnTo>
                      <a:pt x="35124" y="39732"/>
                    </a:lnTo>
                    <a:lnTo>
                      <a:pt x="34814" y="40101"/>
                    </a:lnTo>
                    <a:cubicBezTo>
                      <a:pt x="34243" y="40780"/>
                      <a:pt x="33230" y="41113"/>
                      <a:pt x="32242" y="41435"/>
                    </a:cubicBezTo>
                    <a:cubicBezTo>
                      <a:pt x="31028" y="41839"/>
                      <a:pt x="29766" y="42256"/>
                      <a:pt x="29373" y="43351"/>
                    </a:cubicBezTo>
                    <a:cubicBezTo>
                      <a:pt x="29123" y="42994"/>
                      <a:pt x="29004" y="42578"/>
                      <a:pt x="29028" y="42161"/>
                    </a:cubicBezTo>
                    <a:cubicBezTo>
                      <a:pt x="29087" y="41649"/>
                      <a:pt x="29432" y="41196"/>
                      <a:pt x="30040" y="40804"/>
                    </a:cubicBezTo>
                    <a:lnTo>
                      <a:pt x="30242" y="40673"/>
                    </a:lnTo>
                    <a:lnTo>
                      <a:pt x="30040" y="40518"/>
                    </a:lnTo>
                    <a:cubicBezTo>
                      <a:pt x="30028" y="40506"/>
                      <a:pt x="29778" y="40315"/>
                      <a:pt x="29992" y="39768"/>
                    </a:cubicBezTo>
                    <a:cubicBezTo>
                      <a:pt x="30016" y="39696"/>
                      <a:pt x="30063" y="39637"/>
                      <a:pt x="30135" y="39613"/>
                    </a:cubicBezTo>
                    <a:cubicBezTo>
                      <a:pt x="30208" y="39583"/>
                      <a:pt x="30298" y="39571"/>
                      <a:pt x="30398" y="39571"/>
                    </a:cubicBezTo>
                    <a:cubicBezTo>
                      <a:pt x="30816" y="39571"/>
                      <a:pt x="31404" y="39793"/>
                      <a:pt x="31635" y="39899"/>
                    </a:cubicBezTo>
                    <a:lnTo>
                      <a:pt x="32361" y="40232"/>
                    </a:lnTo>
                    <a:lnTo>
                      <a:pt x="32361" y="40232"/>
                    </a:lnTo>
                    <a:lnTo>
                      <a:pt x="31826" y="39637"/>
                    </a:lnTo>
                    <a:cubicBezTo>
                      <a:pt x="31826" y="39625"/>
                      <a:pt x="31195" y="38910"/>
                      <a:pt x="31397" y="38291"/>
                    </a:cubicBezTo>
                    <a:lnTo>
                      <a:pt x="31397" y="38291"/>
                    </a:lnTo>
                    <a:cubicBezTo>
                      <a:pt x="31590" y="38688"/>
                      <a:pt x="31967" y="39103"/>
                      <a:pt x="32556" y="39103"/>
                    </a:cubicBezTo>
                    <a:cubicBezTo>
                      <a:pt x="32655" y="39103"/>
                      <a:pt x="32761" y="39091"/>
                      <a:pt x="32873" y="39065"/>
                    </a:cubicBezTo>
                    <a:cubicBezTo>
                      <a:pt x="33552" y="38910"/>
                      <a:pt x="34314" y="38363"/>
                      <a:pt x="34493" y="37506"/>
                    </a:cubicBezTo>
                    <a:lnTo>
                      <a:pt x="34493" y="37422"/>
                    </a:lnTo>
                    <a:lnTo>
                      <a:pt x="34373" y="37208"/>
                    </a:lnTo>
                    <a:lnTo>
                      <a:pt x="34243" y="37244"/>
                    </a:lnTo>
                    <a:cubicBezTo>
                      <a:pt x="34203" y="37263"/>
                      <a:pt x="34157" y="37272"/>
                      <a:pt x="34111" y="37272"/>
                    </a:cubicBezTo>
                    <a:cubicBezTo>
                      <a:pt x="34073" y="37272"/>
                      <a:pt x="34036" y="37266"/>
                      <a:pt x="34004" y="37255"/>
                    </a:cubicBezTo>
                    <a:cubicBezTo>
                      <a:pt x="33528" y="37101"/>
                      <a:pt x="32909" y="36243"/>
                      <a:pt x="32707" y="35934"/>
                    </a:cubicBezTo>
                    <a:lnTo>
                      <a:pt x="32588" y="35731"/>
                    </a:lnTo>
                    <a:lnTo>
                      <a:pt x="32433" y="35910"/>
                    </a:lnTo>
                    <a:cubicBezTo>
                      <a:pt x="32421" y="35922"/>
                      <a:pt x="31730" y="36779"/>
                      <a:pt x="30956" y="36815"/>
                    </a:cubicBezTo>
                    <a:cubicBezTo>
                      <a:pt x="30942" y="36815"/>
                      <a:pt x="30928" y="36816"/>
                      <a:pt x="30915" y="36816"/>
                    </a:cubicBezTo>
                    <a:cubicBezTo>
                      <a:pt x="30597" y="36816"/>
                      <a:pt x="30304" y="36686"/>
                      <a:pt x="30087" y="36458"/>
                    </a:cubicBezTo>
                    <a:cubicBezTo>
                      <a:pt x="29456" y="35815"/>
                      <a:pt x="29432" y="35505"/>
                      <a:pt x="29468" y="35374"/>
                    </a:cubicBezTo>
                    <a:cubicBezTo>
                      <a:pt x="29528" y="35172"/>
                      <a:pt x="29813" y="35100"/>
                      <a:pt x="29932" y="35077"/>
                    </a:cubicBezTo>
                    <a:cubicBezTo>
                      <a:pt x="30171" y="35041"/>
                      <a:pt x="30385" y="34898"/>
                      <a:pt x="30516" y="34684"/>
                    </a:cubicBezTo>
                    <a:cubicBezTo>
                      <a:pt x="30694" y="34386"/>
                      <a:pt x="30706" y="33934"/>
                      <a:pt x="30540" y="33326"/>
                    </a:cubicBezTo>
                    <a:lnTo>
                      <a:pt x="30516" y="33291"/>
                    </a:lnTo>
                    <a:cubicBezTo>
                      <a:pt x="30480" y="33207"/>
                      <a:pt x="29432" y="31255"/>
                      <a:pt x="31028" y="29897"/>
                    </a:cubicBezTo>
                    <a:cubicBezTo>
                      <a:pt x="31577" y="29361"/>
                      <a:pt x="32176" y="29190"/>
                      <a:pt x="32716" y="29190"/>
                    </a:cubicBezTo>
                    <a:cubicBezTo>
                      <a:pt x="33639" y="29190"/>
                      <a:pt x="34392" y="29689"/>
                      <a:pt x="34445" y="29719"/>
                    </a:cubicBezTo>
                    <a:lnTo>
                      <a:pt x="34469" y="29731"/>
                    </a:lnTo>
                    <a:cubicBezTo>
                      <a:pt x="34819" y="29871"/>
                      <a:pt x="35120" y="29941"/>
                      <a:pt x="35373" y="29941"/>
                    </a:cubicBezTo>
                    <a:cubicBezTo>
                      <a:pt x="35551" y="29941"/>
                      <a:pt x="35706" y="29907"/>
                      <a:pt x="35838" y="29838"/>
                    </a:cubicBezTo>
                    <a:cubicBezTo>
                      <a:pt x="36052" y="29731"/>
                      <a:pt x="36207" y="29528"/>
                      <a:pt x="36278" y="29290"/>
                    </a:cubicBezTo>
                    <a:cubicBezTo>
                      <a:pt x="36314" y="29183"/>
                      <a:pt x="36409" y="28909"/>
                      <a:pt x="36612" y="28873"/>
                    </a:cubicBezTo>
                    <a:cubicBezTo>
                      <a:pt x="36630" y="28869"/>
                      <a:pt x="36651" y="28866"/>
                      <a:pt x="36676" y="28866"/>
                    </a:cubicBezTo>
                    <a:cubicBezTo>
                      <a:pt x="36834" y="28866"/>
                      <a:pt x="37140" y="28991"/>
                      <a:pt x="37624" y="29588"/>
                    </a:cubicBezTo>
                    <a:cubicBezTo>
                      <a:pt x="37850" y="29826"/>
                      <a:pt x="37957" y="30147"/>
                      <a:pt x="37910" y="30481"/>
                    </a:cubicBezTo>
                    <a:cubicBezTo>
                      <a:pt x="37791" y="31243"/>
                      <a:pt x="36886" y="31862"/>
                      <a:pt x="36874" y="31862"/>
                    </a:cubicBezTo>
                    <a:lnTo>
                      <a:pt x="36671" y="31993"/>
                    </a:lnTo>
                    <a:lnTo>
                      <a:pt x="36862" y="32136"/>
                    </a:lnTo>
                    <a:cubicBezTo>
                      <a:pt x="37160" y="32374"/>
                      <a:pt x="37957" y="33076"/>
                      <a:pt x="38064" y="33553"/>
                    </a:cubicBezTo>
                    <a:cubicBezTo>
                      <a:pt x="38064" y="33576"/>
                      <a:pt x="38064" y="33600"/>
                      <a:pt x="38064" y="33624"/>
                    </a:cubicBezTo>
                    <a:lnTo>
                      <a:pt x="38064" y="33850"/>
                    </a:lnTo>
                    <a:lnTo>
                      <a:pt x="38279" y="33791"/>
                    </a:lnTo>
                    <a:cubicBezTo>
                      <a:pt x="39076" y="33576"/>
                      <a:pt x="39577" y="32838"/>
                      <a:pt x="39731" y="32207"/>
                    </a:cubicBezTo>
                    <a:cubicBezTo>
                      <a:pt x="39910" y="31433"/>
                      <a:pt x="39410" y="30957"/>
                      <a:pt x="38957" y="30731"/>
                    </a:cubicBezTo>
                    <a:cubicBezTo>
                      <a:pt x="39043" y="30703"/>
                      <a:pt x="39130" y="30691"/>
                      <a:pt x="39217" y="30691"/>
                    </a:cubicBezTo>
                    <a:cubicBezTo>
                      <a:pt x="39760" y="30691"/>
                      <a:pt x="40291" y="31159"/>
                      <a:pt x="40291" y="31159"/>
                    </a:cubicBezTo>
                    <a:lnTo>
                      <a:pt x="40886" y="31695"/>
                    </a:lnTo>
                    <a:lnTo>
                      <a:pt x="40886" y="31695"/>
                    </a:lnTo>
                    <a:lnTo>
                      <a:pt x="40553" y="30969"/>
                    </a:lnTo>
                    <a:cubicBezTo>
                      <a:pt x="40422" y="30683"/>
                      <a:pt x="40124" y="29850"/>
                      <a:pt x="40279" y="29469"/>
                    </a:cubicBezTo>
                    <a:cubicBezTo>
                      <a:pt x="40303" y="29397"/>
                      <a:pt x="40362" y="29350"/>
                      <a:pt x="40422" y="29326"/>
                    </a:cubicBezTo>
                    <a:cubicBezTo>
                      <a:pt x="40589" y="29262"/>
                      <a:pt x="40722" y="29239"/>
                      <a:pt x="40828" y="29239"/>
                    </a:cubicBezTo>
                    <a:cubicBezTo>
                      <a:pt x="41078" y="29239"/>
                      <a:pt x="41172" y="29365"/>
                      <a:pt x="41172" y="29374"/>
                    </a:cubicBezTo>
                    <a:lnTo>
                      <a:pt x="41315" y="29588"/>
                    </a:lnTo>
                    <a:lnTo>
                      <a:pt x="41458" y="29374"/>
                    </a:lnTo>
                    <a:cubicBezTo>
                      <a:pt x="41851" y="28766"/>
                      <a:pt x="42303" y="28421"/>
                      <a:pt x="42815" y="28362"/>
                    </a:cubicBezTo>
                    <a:cubicBezTo>
                      <a:pt x="42850" y="28360"/>
                      <a:pt x="42885" y="28359"/>
                      <a:pt x="42920" y="28359"/>
                    </a:cubicBezTo>
                    <a:cubicBezTo>
                      <a:pt x="43301" y="28359"/>
                      <a:pt x="43678" y="28478"/>
                      <a:pt x="44006" y="28707"/>
                    </a:cubicBezTo>
                    <a:cubicBezTo>
                      <a:pt x="42910" y="29100"/>
                      <a:pt x="42494" y="30362"/>
                      <a:pt x="42089" y="31576"/>
                    </a:cubicBezTo>
                    <a:cubicBezTo>
                      <a:pt x="41767" y="32576"/>
                      <a:pt x="41422" y="33600"/>
                      <a:pt x="40731" y="34160"/>
                    </a:cubicBezTo>
                    <a:lnTo>
                      <a:pt x="40350" y="34469"/>
                    </a:lnTo>
                    <a:lnTo>
                      <a:pt x="40850" y="34458"/>
                    </a:lnTo>
                    <a:cubicBezTo>
                      <a:pt x="41220" y="34446"/>
                      <a:pt x="41553" y="34398"/>
                      <a:pt x="41851" y="34362"/>
                    </a:cubicBezTo>
                    <a:lnTo>
                      <a:pt x="42065" y="34338"/>
                    </a:lnTo>
                    <a:cubicBezTo>
                      <a:pt x="42827" y="34243"/>
                      <a:pt x="43172" y="33696"/>
                      <a:pt x="43482" y="33195"/>
                    </a:cubicBezTo>
                    <a:cubicBezTo>
                      <a:pt x="43756" y="32755"/>
                      <a:pt x="44006" y="32362"/>
                      <a:pt x="44494" y="32362"/>
                    </a:cubicBezTo>
                    <a:cubicBezTo>
                      <a:pt x="45506" y="32362"/>
                      <a:pt x="45625" y="33469"/>
                      <a:pt x="45625" y="33493"/>
                    </a:cubicBezTo>
                    <a:cubicBezTo>
                      <a:pt x="45577" y="35267"/>
                      <a:pt x="44137" y="35696"/>
                      <a:pt x="42934" y="35743"/>
                    </a:cubicBezTo>
                    <a:lnTo>
                      <a:pt x="41315" y="35803"/>
                    </a:lnTo>
                    <a:lnTo>
                      <a:pt x="42910" y="36065"/>
                    </a:lnTo>
                    <a:cubicBezTo>
                      <a:pt x="43648" y="36184"/>
                      <a:pt x="44351" y="36470"/>
                      <a:pt x="44958" y="36910"/>
                    </a:cubicBezTo>
                    <a:lnTo>
                      <a:pt x="45018" y="36958"/>
                    </a:lnTo>
                    <a:lnTo>
                      <a:pt x="45089" y="36946"/>
                    </a:lnTo>
                    <a:cubicBezTo>
                      <a:pt x="46804" y="36624"/>
                      <a:pt x="49173" y="35886"/>
                      <a:pt x="50721" y="34243"/>
                    </a:cubicBezTo>
                    <a:cubicBezTo>
                      <a:pt x="51364" y="33576"/>
                      <a:pt x="51602" y="32910"/>
                      <a:pt x="51435" y="32267"/>
                    </a:cubicBezTo>
                    <a:lnTo>
                      <a:pt x="51388" y="32112"/>
                    </a:lnTo>
                    <a:lnTo>
                      <a:pt x="51233" y="32148"/>
                    </a:lnTo>
                    <a:cubicBezTo>
                      <a:pt x="51057" y="32193"/>
                      <a:pt x="50881" y="32214"/>
                      <a:pt x="50708" y="32214"/>
                    </a:cubicBezTo>
                    <a:cubicBezTo>
                      <a:pt x="49688" y="32214"/>
                      <a:pt x="48776" y="31470"/>
                      <a:pt x="48613" y="30421"/>
                    </a:cubicBezTo>
                    <a:cubicBezTo>
                      <a:pt x="48423" y="29183"/>
                      <a:pt x="49340" y="28052"/>
                      <a:pt x="50590" y="27981"/>
                    </a:cubicBezTo>
                    <a:lnTo>
                      <a:pt x="50745" y="27957"/>
                    </a:lnTo>
                    <a:close/>
                    <a:moveTo>
                      <a:pt x="24408" y="1505"/>
                    </a:moveTo>
                    <a:cubicBezTo>
                      <a:pt x="23391" y="1505"/>
                      <a:pt x="22102" y="1921"/>
                      <a:pt x="20669" y="3347"/>
                    </a:cubicBezTo>
                    <a:cubicBezTo>
                      <a:pt x="19014" y="5002"/>
                      <a:pt x="18169" y="7168"/>
                      <a:pt x="18121" y="9812"/>
                    </a:cubicBezTo>
                    <a:cubicBezTo>
                      <a:pt x="17729" y="9597"/>
                      <a:pt x="17312" y="9443"/>
                      <a:pt x="16859" y="9371"/>
                    </a:cubicBezTo>
                    <a:lnTo>
                      <a:pt x="16752" y="9359"/>
                    </a:lnTo>
                    <a:lnTo>
                      <a:pt x="16693" y="9454"/>
                    </a:lnTo>
                    <a:cubicBezTo>
                      <a:pt x="16288" y="10157"/>
                      <a:pt x="16538" y="11145"/>
                      <a:pt x="16883" y="11943"/>
                    </a:cubicBezTo>
                    <a:cubicBezTo>
                      <a:pt x="15482" y="10561"/>
                      <a:pt x="14227" y="10182"/>
                      <a:pt x="13271" y="10182"/>
                    </a:cubicBezTo>
                    <a:cubicBezTo>
                      <a:pt x="12391" y="10182"/>
                      <a:pt x="11765" y="10503"/>
                      <a:pt x="11513" y="10657"/>
                    </a:cubicBezTo>
                    <a:lnTo>
                      <a:pt x="11466" y="10609"/>
                    </a:lnTo>
                    <a:lnTo>
                      <a:pt x="11359" y="10764"/>
                    </a:lnTo>
                    <a:lnTo>
                      <a:pt x="11240" y="10883"/>
                    </a:lnTo>
                    <a:lnTo>
                      <a:pt x="11263" y="10907"/>
                    </a:lnTo>
                    <a:cubicBezTo>
                      <a:pt x="10942" y="11443"/>
                      <a:pt x="9894" y="13598"/>
                      <a:pt x="12549" y="16277"/>
                    </a:cubicBezTo>
                    <a:cubicBezTo>
                      <a:pt x="12048" y="16060"/>
                      <a:pt x="11476" y="15880"/>
                      <a:pt x="10943" y="15880"/>
                    </a:cubicBezTo>
                    <a:cubicBezTo>
                      <a:pt x="10628" y="15880"/>
                      <a:pt x="10326" y="15943"/>
                      <a:pt x="10061" y="16098"/>
                    </a:cubicBezTo>
                    <a:lnTo>
                      <a:pt x="9966" y="16146"/>
                    </a:lnTo>
                    <a:lnTo>
                      <a:pt x="9978" y="16253"/>
                    </a:lnTo>
                    <a:cubicBezTo>
                      <a:pt x="10049" y="16705"/>
                      <a:pt x="10204" y="17122"/>
                      <a:pt x="10418" y="17515"/>
                    </a:cubicBezTo>
                    <a:cubicBezTo>
                      <a:pt x="7775" y="17563"/>
                      <a:pt x="5608" y="18420"/>
                      <a:pt x="3953" y="20063"/>
                    </a:cubicBezTo>
                    <a:cubicBezTo>
                      <a:pt x="1560" y="22468"/>
                      <a:pt x="2012" y="24468"/>
                      <a:pt x="2500" y="25456"/>
                    </a:cubicBezTo>
                    <a:cubicBezTo>
                      <a:pt x="3060" y="26552"/>
                      <a:pt x="4013" y="27373"/>
                      <a:pt x="5179" y="27754"/>
                    </a:cubicBezTo>
                    <a:cubicBezTo>
                      <a:pt x="4013" y="28135"/>
                      <a:pt x="3060" y="28957"/>
                      <a:pt x="2500" y="30052"/>
                    </a:cubicBezTo>
                    <a:cubicBezTo>
                      <a:pt x="2012" y="31029"/>
                      <a:pt x="1560" y="33041"/>
                      <a:pt x="3953" y="35446"/>
                    </a:cubicBezTo>
                    <a:cubicBezTo>
                      <a:pt x="5608" y="37089"/>
                      <a:pt x="7775" y="37946"/>
                      <a:pt x="10418" y="37982"/>
                    </a:cubicBezTo>
                    <a:cubicBezTo>
                      <a:pt x="10204" y="38375"/>
                      <a:pt x="10049" y="38803"/>
                      <a:pt x="9978" y="39244"/>
                    </a:cubicBezTo>
                    <a:lnTo>
                      <a:pt x="9966" y="39363"/>
                    </a:lnTo>
                    <a:lnTo>
                      <a:pt x="10061" y="39410"/>
                    </a:lnTo>
                    <a:cubicBezTo>
                      <a:pt x="10323" y="39561"/>
                      <a:pt x="10624" y="39623"/>
                      <a:pt x="10941" y="39623"/>
                    </a:cubicBezTo>
                    <a:cubicBezTo>
                      <a:pt x="11474" y="39623"/>
                      <a:pt x="12049" y="39449"/>
                      <a:pt x="12549" y="39232"/>
                    </a:cubicBezTo>
                    <a:lnTo>
                      <a:pt x="12549" y="39232"/>
                    </a:lnTo>
                    <a:cubicBezTo>
                      <a:pt x="9859" y="41947"/>
                      <a:pt x="10966" y="44125"/>
                      <a:pt x="11275" y="44614"/>
                    </a:cubicBezTo>
                    <a:lnTo>
                      <a:pt x="11263" y="44637"/>
                    </a:lnTo>
                    <a:lnTo>
                      <a:pt x="11359" y="44721"/>
                    </a:lnTo>
                    <a:lnTo>
                      <a:pt x="11454" y="44887"/>
                    </a:lnTo>
                    <a:lnTo>
                      <a:pt x="11513" y="44840"/>
                    </a:lnTo>
                    <a:cubicBezTo>
                      <a:pt x="11759" y="44994"/>
                      <a:pt x="12390" y="45319"/>
                      <a:pt x="13277" y="45319"/>
                    </a:cubicBezTo>
                    <a:cubicBezTo>
                      <a:pt x="14235" y="45319"/>
                      <a:pt x="15492" y="44939"/>
                      <a:pt x="16883" y="43554"/>
                    </a:cubicBezTo>
                    <a:lnTo>
                      <a:pt x="16883" y="43554"/>
                    </a:lnTo>
                    <a:cubicBezTo>
                      <a:pt x="16538" y="44352"/>
                      <a:pt x="16288" y="45340"/>
                      <a:pt x="16693" y="46042"/>
                    </a:cubicBezTo>
                    <a:lnTo>
                      <a:pt x="16752" y="46138"/>
                    </a:lnTo>
                    <a:lnTo>
                      <a:pt x="16859" y="46126"/>
                    </a:lnTo>
                    <a:cubicBezTo>
                      <a:pt x="17312" y="46054"/>
                      <a:pt x="17729" y="45911"/>
                      <a:pt x="18121" y="45685"/>
                    </a:cubicBezTo>
                    <a:cubicBezTo>
                      <a:pt x="18169" y="48328"/>
                      <a:pt x="19014" y="50507"/>
                      <a:pt x="20669" y="52150"/>
                    </a:cubicBezTo>
                    <a:cubicBezTo>
                      <a:pt x="22098" y="53579"/>
                      <a:pt x="23384" y="53996"/>
                      <a:pt x="24408" y="53996"/>
                    </a:cubicBezTo>
                    <a:cubicBezTo>
                      <a:pt x="24979" y="53996"/>
                      <a:pt x="25551" y="53853"/>
                      <a:pt x="26063" y="53603"/>
                    </a:cubicBezTo>
                    <a:cubicBezTo>
                      <a:pt x="27158" y="53043"/>
                      <a:pt x="27992" y="52067"/>
                      <a:pt x="28361" y="50888"/>
                    </a:cubicBezTo>
                    <a:cubicBezTo>
                      <a:pt x="28742" y="52067"/>
                      <a:pt x="29575" y="53043"/>
                      <a:pt x="30671" y="53603"/>
                    </a:cubicBezTo>
                    <a:cubicBezTo>
                      <a:pt x="31069" y="53800"/>
                      <a:pt x="31633" y="53991"/>
                      <a:pt x="32321" y="53991"/>
                    </a:cubicBezTo>
                    <a:cubicBezTo>
                      <a:pt x="33339" y="53991"/>
                      <a:pt x="34629" y="53573"/>
                      <a:pt x="36064" y="52138"/>
                    </a:cubicBezTo>
                    <a:cubicBezTo>
                      <a:pt x="37719" y="50495"/>
                      <a:pt x="38564" y="48316"/>
                      <a:pt x="38612" y="45685"/>
                    </a:cubicBezTo>
                    <a:cubicBezTo>
                      <a:pt x="38993" y="45899"/>
                      <a:pt x="39422" y="46042"/>
                      <a:pt x="39874" y="46114"/>
                    </a:cubicBezTo>
                    <a:lnTo>
                      <a:pt x="39981" y="46126"/>
                    </a:lnTo>
                    <a:lnTo>
                      <a:pt x="40029" y="46030"/>
                    </a:lnTo>
                    <a:cubicBezTo>
                      <a:pt x="40446" y="45340"/>
                      <a:pt x="40196" y="44352"/>
                      <a:pt x="39850" y="43554"/>
                    </a:cubicBezTo>
                    <a:lnTo>
                      <a:pt x="39850" y="43554"/>
                    </a:lnTo>
                    <a:cubicBezTo>
                      <a:pt x="41249" y="44934"/>
                      <a:pt x="42504" y="45313"/>
                      <a:pt x="43460" y="45313"/>
                    </a:cubicBezTo>
                    <a:cubicBezTo>
                      <a:pt x="44352" y="45313"/>
                      <a:pt x="44985" y="44983"/>
                      <a:pt x="45232" y="44828"/>
                    </a:cubicBezTo>
                    <a:lnTo>
                      <a:pt x="45292" y="44875"/>
                    </a:lnTo>
                    <a:lnTo>
                      <a:pt x="45375" y="44721"/>
                    </a:lnTo>
                    <a:lnTo>
                      <a:pt x="45482" y="44614"/>
                    </a:lnTo>
                    <a:lnTo>
                      <a:pt x="45470" y="44590"/>
                    </a:lnTo>
                    <a:cubicBezTo>
                      <a:pt x="45792" y="44066"/>
                      <a:pt x="46839" y="41911"/>
                      <a:pt x="44184" y="39232"/>
                    </a:cubicBezTo>
                    <a:lnTo>
                      <a:pt x="44184" y="39232"/>
                    </a:lnTo>
                    <a:cubicBezTo>
                      <a:pt x="44685" y="39449"/>
                      <a:pt x="45255" y="39623"/>
                      <a:pt x="45785" y="39623"/>
                    </a:cubicBezTo>
                    <a:cubicBezTo>
                      <a:pt x="46099" y="39623"/>
                      <a:pt x="46399" y="39561"/>
                      <a:pt x="46661" y="39410"/>
                    </a:cubicBezTo>
                    <a:lnTo>
                      <a:pt x="46756" y="39351"/>
                    </a:lnTo>
                    <a:lnTo>
                      <a:pt x="46744" y="39244"/>
                    </a:lnTo>
                    <a:cubicBezTo>
                      <a:pt x="46673" y="38803"/>
                      <a:pt x="46530" y="38375"/>
                      <a:pt x="46315" y="37982"/>
                    </a:cubicBezTo>
                    <a:cubicBezTo>
                      <a:pt x="48959" y="37946"/>
                      <a:pt x="51126" y="37089"/>
                      <a:pt x="52769" y="35446"/>
                    </a:cubicBezTo>
                    <a:cubicBezTo>
                      <a:pt x="55174" y="33041"/>
                      <a:pt x="54721" y="31029"/>
                      <a:pt x="54233" y="30040"/>
                    </a:cubicBezTo>
                    <a:cubicBezTo>
                      <a:pt x="53674" y="28957"/>
                      <a:pt x="52709" y="28135"/>
                      <a:pt x="51554" y="27754"/>
                    </a:cubicBezTo>
                    <a:cubicBezTo>
                      <a:pt x="52709" y="27373"/>
                      <a:pt x="53674" y="26540"/>
                      <a:pt x="54233" y="25456"/>
                    </a:cubicBezTo>
                    <a:cubicBezTo>
                      <a:pt x="54721" y="24468"/>
                      <a:pt x="55174" y="22456"/>
                      <a:pt x="52769" y="20063"/>
                    </a:cubicBezTo>
                    <a:cubicBezTo>
                      <a:pt x="51126" y="18408"/>
                      <a:pt x="48959" y="17563"/>
                      <a:pt x="46315" y="17515"/>
                    </a:cubicBezTo>
                    <a:cubicBezTo>
                      <a:pt x="46530" y="17122"/>
                      <a:pt x="46673" y="16693"/>
                      <a:pt x="46744" y="16253"/>
                    </a:cubicBezTo>
                    <a:lnTo>
                      <a:pt x="46756" y="16146"/>
                    </a:lnTo>
                    <a:lnTo>
                      <a:pt x="46661" y="16086"/>
                    </a:lnTo>
                    <a:cubicBezTo>
                      <a:pt x="46403" y="15933"/>
                      <a:pt x="46108" y="15872"/>
                      <a:pt x="45798" y="15872"/>
                    </a:cubicBezTo>
                    <a:cubicBezTo>
                      <a:pt x="45265" y="15872"/>
                      <a:pt x="44689" y="16054"/>
                      <a:pt x="44184" y="16265"/>
                    </a:cubicBezTo>
                    <a:cubicBezTo>
                      <a:pt x="46839" y="13598"/>
                      <a:pt x="45792" y="11431"/>
                      <a:pt x="45470" y="10907"/>
                    </a:cubicBezTo>
                    <a:lnTo>
                      <a:pt x="45494" y="10883"/>
                    </a:lnTo>
                    <a:lnTo>
                      <a:pt x="45375" y="10764"/>
                    </a:lnTo>
                    <a:lnTo>
                      <a:pt x="45292" y="10633"/>
                    </a:lnTo>
                    <a:lnTo>
                      <a:pt x="45244" y="10669"/>
                    </a:lnTo>
                    <a:cubicBezTo>
                      <a:pt x="45001" y="10518"/>
                      <a:pt x="44362" y="10180"/>
                      <a:pt x="43458" y="10180"/>
                    </a:cubicBezTo>
                    <a:cubicBezTo>
                      <a:pt x="42500" y="10180"/>
                      <a:pt x="41246" y="10559"/>
                      <a:pt x="39850" y="11943"/>
                    </a:cubicBezTo>
                    <a:cubicBezTo>
                      <a:pt x="40196" y="11145"/>
                      <a:pt x="40446" y="10169"/>
                      <a:pt x="40029" y="9454"/>
                    </a:cubicBezTo>
                    <a:lnTo>
                      <a:pt x="39981" y="9359"/>
                    </a:lnTo>
                    <a:lnTo>
                      <a:pt x="39874" y="9371"/>
                    </a:lnTo>
                    <a:cubicBezTo>
                      <a:pt x="39422" y="9443"/>
                      <a:pt x="38993" y="9597"/>
                      <a:pt x="38612" y="9812"/>
                    </a:cubicBezTo>
                    <a:cubicBezTo>
                      <a:pt x="38564" y="7168"/>
                      <a:pt x="37707" y="5002"/>
                      <a:pt x="36064" y="3347"/>
                    </a:cubicBezTo>
                    <a:cubicBezTo>
                      <a:pt x="34631" y="1921"/>
                      <a:pt x="33342" y="1505"/>
                      <a:pt x="32325" y="1505"/>
                    </a:cubicBezTo>
                    <a:cubicBezTo>
                      <a:pt x="31635" y="1505"/>
                      <a:pt x="31070" y="1697"/>
                      <a:pt x="30671" y="1894"/>
                    </a:cubicBezTo>
                    <a:cubicBezTo>
                      <a:pt x="29563" y="2454"/>
                      <a:pt x="28742" y="3430"/>
                      <a:pt x="28361" y="4597"/>
                    </a:cubicBezTo>
                    <a:cubicBezTo>
                      <a:pt x="27992" y="3430"/>
                      <a:pt x="27158" y="2454"/>
                      <a:pt x="26063" y="1894"/>
                    </a:cubicBezTo>
                    <a:cubicBezTo>
                      <a:pt x="25663" y="1697"/>
                      <a:pt x="25098" y="1505"/>
                      <a:pt x="24408" y="1505"/>
                    </a:cubicBezTo>
                    <a:close/>
                    <a:moveTo>
                      <a:pt x="32338" y="334"/>
                    </a:moveTo>
                    <a:cubicBezTo>
                      <a:pt x="33909" y="334"/>
                      <a:pt x="35469" y="1084"/>
                      <a:pt x="36910" y="2525"/>
                    </a:cubicBezTo>
                    <a:cubicBezTo>
                      <a:pt x="38338" y="3966"/>
                      <a:pt x="39255" y="5775"/>
                      <a:pt x="39624" y="7907"/>
                    </a:cubicBezTo>
                    <a:lnTo>
                      <a:pt x="39672" y="8228"/>
                    </a:lnTo>
                    <a:lnTo>
                      <a:pt x="40553" y="8121"/>
                    </a:lnTo>
                    <a:lnTo>
                      <a:pt x="40553" y="8169"/>
                    </a:lnTo>
                    <a:lnTo>
                      <a:pt x="40648" y="8169"/>
                    </a:lnTo>
                    <a:lnTo>
                      <a:pt x="41053" y="8871"/>
                    </a:lnTo>
                    <a:cubicBezTo>
                      <a:pt x="41112" y="8978"/>
                      <a:pt x="41160" y="9073"/>
                      <a:pt x="41208" y="9169"/>
                    </a:cubicBezTo>
                    <a:lnTo>
                      <a:pt x="41339" y="9466"/>
                    </a:lnTo>
                    <a:lnTo>
                      <a:pt x="41636" y="9359"/>
                    </a:lnTo>
                    <a:cubicBezTo>
                      <a:pt x="42211" y="9121"/>
                      <a:pt x="42826" y="9005"/>
                      <a:pt x="43443" y="9005"/>
                    </a:cubicBezTo>
                    <a:cubicBezTo>
                      <a:pt x="43937" y="9005"/>
                      <a:pt x="44433" y="9080"/>
                      <a:pt x="44911" y="9228"/>
                    </a:cubicBezTo>
                    <a:cubicBezTo>
                      <a:pt x="45387" y="9466"/>
                      <a:pt x="46161" y="9883"/>
                      <a:pt x="46339" y="10074"/>
                    </a:cubicBezTo>
                    <a:cubicBezTo>
                      <a:pt x="46482" y="10240"/>
                      <a:pt x="46780" y="10931"/>
                      <a:pt x="46923" y="11359"/>
                    </a:cubicBezTo>
                    <a:cubicBezTo>
                      <a:pt x="47232" y="12395"/>
                      <a:pt x="47173" y="13503"/>
                      <a:pt x="46780" y="14503"/>
                    </a:cubicBezTo>
                    <a:lnTo>
                      <a:pt x="46661" y="14800"/>
                    </a:lnTo>
                    <a:lnTo>
                      <a:pt x="46958" y="14931"/>
                    </a:lnTo>
                    <a:cubicBezTo>
                      <a:pt x="47054" y="14979"/>
                      <a:pt x="47149" y="15027"/>
                      <a:pt x="47244" y="15074"/>
                    </a:cubicBezTo>
                    <a:lnTo>
                      <a:pt x="48006" y="15515"/>
                    </a:lnTo>
                    <a:lnTo>
                      <a:pt x="47899" y="16467"/>
                    </a:lnTo>
                    <a:lnTo>
                      <a:pt x="48209" y="16527"/>
                    </a:lnTo>
                    <a:cubicBezTo>
                      <a:pt x="50352" y="16884"/>
                      <a:pt x="52161" y="17801"/>
                      <a:pt x="53602" y="19241"/>
                    </a:cubicBezTo>
                    <a:cubicBezTo>
                      <a:pt x="56352" y="21992"/>
                      <a:pt x="55924" y="24456"/>
                      <a:pt x="55412" y="25671"/>
                    </a:cubicBezTo>
                    <a:cubicBezTo>
                      <a:pt x="55126" y="26373"/>
                      <a:pt x="54686" y="26992"/>
                      <a:pt x="54138" y="27516"/>
                    </a:cubicBezTo>
                    <a:lnTo>
                      <a:pt x="53888" y="27754"/>
                    </a:lnTo>
                    <a:lnTo>
                      <a:pt x="54138" y="27992"/>
                    </a:lnTo>
                    <a:cubicBezTo>
                      <a:pt x="54686" y="28516"/>
                      <a:pt x="55126" y="29147"/>
                      <a:pt x="55412" y="29838"/>
                    </a:cubicBezTo>
                    <a:cubicBezTo>
                      <a:pt x="55924" y="31052"/>
                      <a:pt x="56352" y="33517"/>
                      <a:pt x="53602" y="36279"/>
                    </a:cubicBezTo>
                    <a:cubicBezTo>
                      <a:pt x="52161" y="37708"/>
                      <a:pt x="50352" y="38625"/>
                      <a:pt x="48209" y="38982"/>
                    </a:cubicBezTo>
                    <a:lnTo>
                      <a:pt x="47899" y="39041"/>
                    </a:lnTo>
                    <a:lnTo>
                      <a:pt x="48006" y="39994"/>
                    </a:lnTo>
                    <a:lnTo>
                      <a:pt x="47244" y="40434"/>
                    </a:lnTo>
                    <a:cubicBezTo>
                      <a:pt x="47149" y="40482"/>
                      <a:pt x="47054" y="40542"/>
                      <a:pt x="46958" y="40577"/>
                    </a:cubicBezTo>
                    <a:lnTo>
                      <a:pt x="46661" y="40708"/>
                    </a:lnTo>
                    <a:lnTo>
                      <a:pt x="46780" y="41006"/>
                    </a:lnTo>
                    <a:cubicBezTo>
                      <a:pt x="47173" y="41994"/>
                      <a:pt x="47232" y="43101"/>
                      <a:pt x="46923" y="44125"/>
                    </a:cubicBezTo>
                    <a:cubicBezTo>
                      <a:pt x="46768" y="44566"/>
                      <a:pt x="46494" y="45256"/>
                      <a:pt x="46339" y="45411"/>
                    </a:cubicBezTo>
                    <a:cubicBezTo>
                      <a:pt x="46149" y="45626"/>
                      <a:pt x="45327" y="46066"/>
                      <a:pt x="44887" y="46280"/>
                    </a:cubicBezTo>
                    <a:cubicBezTo>
                      <a:pt x="44415" y="46427"/>
                      <a:pt x="43926" y="46500"/>
                      <a:pt x="43439" y="46500"/>
                    </a:cubicBezTo>
                    <a:cubicBezTo>
                      <a:pt x="42821" y="46500"/>
                      <a:pt x="42204" y="46383"/>
                      <a:pt x="41624" y="46149"/>
                    </a:cubicBezTo>
                    <a:lnTo>
                      <a:pt x="41327" y="46030"/>
                    </a:lnTo>
                    <a:lnTo>
                      <a:pt x="41196" y="46328"/>
                    </a:lnTo>
                    <a:cubicBezTo>
                      <a:pt x="41148" y="46435"/>
                      <a:pt x="41101" y="46530"/>
                      <a:pt x="41053" y="46626"/>
                    </a:cubicBezTo>
                    <a:lnTo>
                      <a:pt x="40636" y="47328"/>
                    </a:lnTo>
                    <a:lnTo>
                      <a:pt x="40565" y="47328"/>
                    </a:lnTo>
                    <a:lnTo>
                      <a:pt x="40565" y="47388"/>
                    </a:lnTo>
                    <a:lnTo>
                      <a:pt x="39660" y="47281"/>
                    </a:lnTo>
                    <a:lnTo>
                      <a:pt x="39612" y="47590"/>
                    </a:lnTo>
                    <a:cubicBezTo>
                      <a:pt x="39243" y="49733"/>
                      <a:pt x="38350" y="51531"/>
                      <a:pt x="36898" y="52984"/>
                    </a:cubicBezTo>
                    <a:cubicBezTo>
                      <a:pt x="35445" y="54424"/>
                      <a:pt x="33909" y="55174"/>
                      <a:pt x="32326" y="55174"/>
                    </a:cubicBezTo>
                    <a:cubicBezTo>
                      <a:pt x="30956" y="55174"/>
                      <a:pt x="29635" y="54579"/>
                      <a:pt x="28611" y="53507"/>
                    </a:cubicBezTo>
                    <a:lnTo>
                      <a:pt x="28361" y="53257"/>
                    </a:lnTo>
                    <a:lnTo>
                      <a:pt x="28123" y="53507"/>
                    </a:lnTo>
                    <a:cubicBezTo>
                      <a:pt x="27087" y="54567"/>
                      <a:pt x="25777" y="55162"/>
                      <a:pt x="24408" y="55162"/>
                    </a:cubicBezTo>
                    <a:cubicBezTo>
                      <a:pt x="22824" y="55162"/>
                      <a:pt x="21277" y="54412"/>
                      <a:pt x="19836" y="52972"/>
                    </a:cubicBezTo>
                    <a:cubicBezTo>
                      <a:pt x="18395" y="51531"/>
                      <a:pt x="17479" y="49721"/>
                      <a:pt x="17121" y="47590"/>
                    </a:cubicBezTo>
                    <a:lnTo>
                      <a:pt x="17062" y="47281"/>
                    </a:lnTo>
                    <a:lnTo>
                      <a:pt x="16121" y="47388"/>
                    </a:lnTo>
                    <a:lnTo>
                      <a:pt x="15669" y="46626"/>
                    </a:lnTo>
                    <a:cubicBezTo>
                      <a:pt x="15609" y="46519"/>
                      <a:pt x="15562" y="46423"/>
                      <a:pt x="15514" y="46328"/>
                    </a:cubicBezTo>
                    <a:lnTo>
                      <a:pt x="15395" y="46030"/>
                    </a:lnTo>
                    <a:lnTo>
                      <a:pt x="15097" y="46138"/>
                    </a:lnTo>
                    <a:cubicBezTo>
                      <a:pt x="14510" y="46372"/>
                      <a:pt x="13886" y="46491"/>
                      <a:pt x="13262" y="46491"/>
                    </a:cubicBezTo>
                    <a:cubicBezTo>
                      <a:pt x="12810" y="46491"/>
                      <a:pt x="12358" y="46429"/>
                      <a:pt x="11918" y="46304"/>
                    </a:cubicBezTo>
                    <a:cubicBezTo>
                      <a:pt x="11406" y="46066"/>
                      <a:pt x="10585" y="45649"/>
                      <a:pt x="10406" y="45447"/>
                    </a:cubicBezTo>
                    <a:cubicBezTo>
                      <a:pt x="10240" y="45280"/>
                      <a:pt x="9954" y="44590"/>
                      <a:pt x="9799" y="44137"/>
                    </a:cubicBezTo>
                    <a:cubicBezTo>
                      <a:pt x="9489" y="43101"/>
                      <a:pt x="9549" y="41994"/>
                      <a:pt x="9942" y="40994"/>
                    </a:cubicBezTo>
                    <a:lnTo>
                      <a:pt x="10061" y="40696"/>
                    </a:lnTo>
                    <a:lnTo>
                      <a:pt x="9763" y="40565"/>
                    </a:lnTo>
                    <a:cubicBezTo>
                      <a:pt x="9668" y="40518"/>
                      <a:pt x="9573" y="40470"/>
                      <a:pt x="9478" y="40423"/>
                    </a:cubicBezTo>
                    <a:lnTo>
                      <a:pt x="8775" y="40018"/>
                    </a:lnTo>
                    <a:lnTo>
                      <a:pt x="8775" y="39934"/>
                    </a:lnTo>
                    <a:lnTo>
                      <a:pt x="8716" y="39934"/>
                    </a:lnTo>
                    <a:lnTo>
                      <a:pt x="8823" y="39029"/>
                    </a:lnTo>
                    <a:lnTo>
                      <a:pt x="8513" y="38982"/>
                    </a:lnTo>
                    <a:cubicBezTo>
                      <a:pt x="6370" y="38613"/>
                      <a:pt x="4560" y="37708"/>
                      <a:pt x="3120" y="36267"/>
                    </a:cubicBezTo>
                    <a:cubicBezTo>
                      <a:pt x="369" y="33505"/>
                      <a:pt x="798" y="31052"/>
                      <a:pt x="1310" y="29826"/>
                    </a:cubicBezTo>
                    <a:cubicBezTo>
                      <a:pt x="1596" y="29135"/>
                      <a:pt x="2036" y="28504"/>
                      <a:pt x="2572" y="27992"/>
                    </a:cubicBezTo>
                    <a:lnTo>
                      <a:pt x="2822" y="27754"/>
                    </a:lnTo>
                    <a:lnTo>
                      <a:pt x="2572" y="27504"/>
                    </a:lnTo>
                    <a:cubicBezTo>
                      <a:pt x="2036" y="26992"/>
                      <a:pt x="1596" y="26361"/>
                      <a:pt x="1310" y="25671"/>
                    </a:cubicBezTo>
                    <a:cubicBezTo>
                      <a:pt x="798" y="24444"/>
                      <a:pt x="369" y="21992"/>
                      <a:pt x="3120" y="19229"/>
                    </a:cubicBezTo>
                    <a:cubicBezTo>
                      <a:pt x="4560" y="17789"/>
                      <a:pt x="6370" y="16884"/>
                      <a:pt x="8513" y="16515"/>
                    </a:cubicBezTo>
                    <a:lnTo>
                      <a:pt x="8823" y="16467"/>
                    </a:lnTo>
                    <a:lnTo>
                      <a:pt x="8716" y="15515"/>
                    </a:lnTo>
                    <a:lnTo>
                      <a:pt x="9478" y="15074"/>
                    </a:lnTo>
                    <a:cubicBezTo>
                      <a:pt x="9573" y="15015"/>
                      <a:pt x="9668" y="14967"/>
                      <a:pt x="9763" y="14919"/>
                    </a:cubicBezTo>
                    <a:lnTo>
                      <a:pt x="10061" y="14800"/>
                    </a:lnTo>
                    <a:lnTo>
                      <a:pt x="9942" y="14503"/>
                    </a:lnTo>
                    <a:cubicBezTo>
                      <a:pt x="9549" y="13503"/>
                      <a:pt x="9501" y="12407"/>
                      <a:pt x="9799" y="11371"/>
                    </a:cubicBezTo>
                    <a:cubicBezTo>
                      <a:pt x="9966" y="10919"/>
                      <a:pt x="10275" y="10205"/>
                      <a:pt x="10418" y="10038"/>
                    </a:cubicBezTo>
                    <a:cubicBezTo>
                      <a:pt x="10609" y="9835"/>
                      <a:pt x="11394" y="9431"/>
                      <a:pt x="11835" y="9228"/>
                    </a:cubicBezTo>
                    <a:cubicBezTo>
                      <a:pt x="12312" y="9074"/>
                      <a:pt x="12806" y="8999"/>
                      <a:pt x="13300" y="8999"/>
                    </a:cubicBezTo>
                    <a:cubicBezTo>
                      <a:pt x="13914" y="8999"/>
                      <a:pt x="14528" y="9116"/>
                      <a:pt x="15109" y="9347"/>
                    </a:cubicBezTo>
                    <a:lnTo>
                      <a:pt x="15407" y="9466"/>
                    </a:lnTo>
                    <a:lnTo>
                      <a:pt x="15526" y="9169"/>
                    </a:lnTo>
                    <a:cubicBezTo>
                      <a:pt x="15574" y="9073"/>
                      <a:pt x="15621" y="8966"/>
                      <a:pt x="15681" y="8871"/>
                    </a:cubicBezTo>
                    <a:lnTo>
                      <a:pt x="16121" y="8109"/>
                    </a:lnTo>
                    <a:lnTo>
                      <a:pt x="17074" y="8216"/>
                    </a:lnTo>
                    <a:lnTo>
                      <a:pt x="17121" y="7907"/>
                    </a:lnTo>
                    <a:cubicBezTo>
                      <a:pt x="17490" y="5775"/>
                      <a:pt x="18383" y="3966"/>
                      <a:pt x="19836" y="2525"/>
                    </a:cubicBezTo>
                    <a:cubicBezTo>
                      <a:pt x="21289" y="1072"/>
                      <a:pt x="22824" y="334"/>
                      <a:pt x="24408" y="334"/>
                    </a:cubicBezTo>
                    <a:cubicBezTo>
                      <a:pt x="25777" y="334"/>
                      <a:pt x="27099" y="918"/>
                      <a:pt x="28123" y="1989"/>
                    </a:cubicBezTo>
                    <a:lnTo>
                      <a:pt x="28373" y="2239"/>
                    </a:lnTo>
                    <a:lnTo>
                      <a:pt x="28611" y="1989"/>
                    </a:lnTo>
                    <a:cubicBezTo>
                      <a:pt x="29647" y="930"/>
                      <a:pt x="30968" y="334"/>
                      <a:pt x="32338" y="334"/>
                    </a:cubicBezTo>
                    <a:close/>
                    <a:moveTo>
                      <a:pt x="24408" y="1"/>
                    </a:moveTo>
                    <a:cubicBezTo>
                      <a:pt x="22741" y="1"/>
                      <a:pt x="21122" y="775"/>
                      <a:pt x="19610" y="2299"/>
                    </a:cubicBezTo>
                    <a:cubicBezTo>
                      <a:pt x="18121" y="3787"/>
                      <a:pt x="17169" y="5656"/>
                      <a:pt x="16800" y="7859"/>
                    </a:cubicBezTo>
                    <a:lnTo>
                      <a:pt x="15943" y="7764"/>
                    </a:lnTo>
                    <a:lnTo>
                      <a:pt x="15395" y="8716"/>
                    </a:lnTo>
                    <a:cubicBezTo>
                      <a:pt x="15335" y="8823"/>
                      <a:pt x="15276" y="8931"/>
                      <a:pt x="15228" y="9050"/>
                    </a:cubicBezTo>
                    <a:cubicBezTo>
                      <a:pt x="14608" y="8799"/>
                      <a:pt x="13951" y="8672"/>
                      <a:pt x="13292" y="8672"/>
                    </a:cubicBezTo>
                    <a:cubicBezTo>
                      <a:pt x="12762" y="8672"/>
                      <a:pt x="12231" y="8754"/>
                      <a:pt x="11716" y="8919"/>
                    </a:cubicBezTo>
                    <a:cubicBezTo>
                      <a:pt x="11668" y="8942"/>
                      <a:pt x="10478" y="9490"/>
                      <a:pt x="10180" y="9812"/>
                    </a:cubicBezTo>
                    <a:cubicBezTo>
                      <a:pt x="9918" y="10109"/>
                      <a:pt x="9513" y="11217"/>
                      <a:pt x="9489" y="11276"/>
                    </a:cubicBezTo>
                    <a:cubicBezTo>
                      <a:pt x="9168" y="12371"/>
                      <a:pt x="9216" y="13562"/>
                      <a:pt x="9644" y="14634"/>
                    </a:cubicBezTo>
                    <a:cubicBezTo>
                      <a:pt x="9525" y="14669"/>
                      <a:pt x="9418" y="14729"/>
                      <a:pt x="9311" y="14788"/>
                    </a:cubicBezTo>
                    <a:lnTo>
                      <a:pt x="8358" y="15336"/>
                    </a:lnTo>
                    <a:lnTo>
                      <a:pt x="8454" y="16193"/>
                    </a:lnTo>
                    <a:cubicBezTo>
                      <a:pt x="6251" y="16574"/>
                      <a:pt x="4382" y="17515"/>
                      <a:pt x="2893" y="19003"/>
                    </a:cubicBezTo>
                    <a:cubicBezTo>
                      <a:pt x="0" y="21896"/>
                      <a:pt x="464" y="24504"/>
                      <a:pt x="1000" y="25802"/>
                    </a:cubicBezTo>
                    <a:cubicBezTo>
                      <a:pt x="1310" y="26540"/>
                      <a:pt x="1774" y="27207"/>
                      <a:pt x="2358" y="27754"/>
                    </a:cubicBezTo>
                    <a:cubicBezTo>
                      <a:pt x="1774" y="28302"/>
                      <a:pt x="1310" y="28969"/>
                      <a:pt x="1000" y="29707"/>
                    </a:cubicBezTo>
                    <a:cubicBezTo>
                      <a:pt x="464" y="31005"/>
                      <a:pt x="0" y="33612"/>
                      <a:pt x="2893" y="36505"/>
                    </a:cubicBezTo>
                    <a:cubicBezTo>
                      <a:pt x="4382" y="37994"/>
                      <a:pt x="6251" y="38946"/>
                      <a:pt x="8465" y="39315"/>
                    </a:cubicBezTo>
                    <a:lnTo>
                      <a:pt x="8382" y="40053"/>
                    </a:lnTo>
                    <a:lnTo>
                      <a:pt x="8394" y="40184"/>
                    </a:lnTo>
                    <a:lnTo>
                      <a:pt x="9323" y="40720"/>
                    </a:lnTo>
                    <a:cubicBezTo>
                      <a:pt x="9418" y="40780"/>
                      <a:pt x="9525" y="40827"/>
                      <a:pt x="9644" y="40875"/>
                    </a:cubicBezTo>
                    <a:cubicBezTo>
                      <a:pt x="9216" y="41958"/>
                      <a:pt x="9156" y="43137"/>
                      <a:pt x="9489" y="44256"/>
                    </a:cubicBezTo>
                    <a:cubicBezTo>
                      <a:pt x="9513" y="44304"/>
                      <a:pt x="9906" y="45399"/>
                      <a:pt x="10168" y="45685"/>
                    </a:cubicBezTo>
                    <a:cubicBezTo>
                      <a:pt x="10478" y="46030"/>
                      <a:pt x="11787" y="46614"/>
                      <a:pt x="11811" y="46626"/>
                    </a:cubicBezTo>
                    <a:cubicBezTo>
                      <a:pt x="12294" y="46768"/>
                      <a:pt x="12790" y="46839"/>
                      <a:pt x="13284" y="46839"/>
                    </a:cubicBezTo>
                    <a:cubicBezTo>
                      <a:pt x="13947" y="46839"/>
                      <a:pt x="14607" y="46711"/>
                      <a:pt x="15228" y="46459"/>
                    </a:cubicBezTo>
                    <a:cubicBezTo>
                      <a:pt x="15276" y="46578"/>
                      <a:pt x="15335" y="46685"/>
                      <a:pt x="15395" y="46792"/>
                    </a:cubicBezTo>
                    <a:lnTo>
                      <a:pt x="15943" y="47745"/>
                    </a:lnTo>
                    <a:lnTo>
                      <a:pt x="16800" y="47650"/>
                    </a:lnTo>
                    <a:cubicBezTo>
                      <a:pt x="17169" y="49852"/>
                      <a:pt x="18110" y="51733"/>
                      <a:pt x="19598" y="53222"/>
                    </a:cubicBezTo>
                    <a:cubicBezTo>
                      <a:pt x="21122" y="54734"/>
                      <a:pt x="22741" y="55508"/>
                      <a:pt x="24408" y="55508"/>
                    </a:cubicBezTo>
                    <a:cubicBezTo>
                      <a:pt x="25872" y="55508"/>
                      <a:pt x="27277" y="54877"/>
                      <a:pt x="28361" y="53746"/>
                    </a:cubicBezTo>
                    <a:cubicBezTo>
                      <a:pt x="29456" y="54877"/>
                      <a:pt x="30861" y="55508"/>
                      <a:pt x="32326" y="55508"/>
                    </a:cubicBezTo>
                    <a:cubicBezTo>
                      <a:pt x="33992" y="55508"/>
                      <a:pt x="35612" y="54734"/>
                      <a:pt x="37124" y="53222"/>
                    </a:cubicBezTo>
                    <a:cubicBezTo>
                      <a:pt x="38612" y="51733"/>
                      <a:pt x="39565" y="49864"/>
                      <a:pt x="39934" y="47650"/>
                    </a:cubicBezTo>
                    <a:lnTo>
                      <a:pt x="40791" y="47757"/>
                    </a:lnTo>
                    <a:lnTo>
                      <a:pt x="41339" y="46804"/>
                    </a:lnTo>
                    <a:cubicBezTo>
                      <a:pt x="41398" y="46697"/>
                      <a:pt x="41458" y="46578"/>
                      <a:pt x="41505" y="46471"/>
                    </a:cubicBezTo>
                    <a:cubicBezTo>
                      <a:pt x="42123" y="46720"/>
                      <a:pt x="42776" y="46843"/>
                      <a:pt x="43430" y="46843"/>
                    </a:cubicBezTo>
                    <a:cubicBezTo>
                      <a:pt x="43961" y="46843"/>
                      <a:pt x="44493" y="46762"/>
                      <a:pt x="45006" y="46602"/>
                    </a:cubicBezTo>
                    <a:cubicBezTo>
                      <a:pt x="45065" y="46578"/>
                      <a:pt x="46304" y="45983"/>
                      <a:pt x="46601" y="45649"/>
                    </a:cubicBezTo>
                    <a:cubicBezTo>
                      <a:pt x="46851" y="45364"/>
                      <a:pt x="47232" y="44292"/>
                      <a:pt x="47244" y="44244"/>
                    </a:cubicBezTo>
                    <a:cubicBezTo>
                      <a:pt x="47578" y="43137"/>
                      <a:pt x="47518" y="41958"/>
                      <a:pt x="47101" y="40887"/>
                    </a:cubicBezTo>
                    <a:cubicBezTo>
                      <a:pt x="47208" y="40839"/>
                      <a:pt x="47316" y="40780"/>
                      <a:pt x="47423" y="40720"/>
                    </a:cubicBezTo>
                    <a:lnTo>
                      <a:pt x="48375" y="40172"/>
                    </a:lnTo>
                    <a:lnTo>
                      <a:pt x="48280" y="39315"/>
                    </a:lnTo>
                    <a:cubicBezTo>
                      <a:pt x="50483" y="38946"/>
                      <a:pt x="52352" y="38006"/>
                      <a:pt x="53840" y="36517"/>
                    </a:cubicBezTo>
                    <a:cubicBezTo>
                      <a:pt x="56733" y="33612"/>
                      <a:pt x="56269" y="31005"/>
                      <a:pt x="55733" y="29707"/>
                    </a:cubicBezTo>
                    <a:cubicBezTo>
                      <a:pt x="55424" y="28969"/>
                      <a:pt x="54959" y="28314"/>
                      <a:pt x="54388" y="27754"/>
                    </a:cubicBezTo>
                    <a:cubicBezTo>
                      <a:pt x="54959" y="27207"/>
                      <a:pt x="55424" y="26540"/>
                      <a:pt x="55733" y="25802"/>
                    </a:cubicBezTo>
                    <a:cubicBezTo>
                      <a:pt x="56269" y="24504"/>
                      <a:pt x="56733" y="21896"/>
                      <a:pt x="53840" y="19003"/>
                    </a:cubicBezTo>
                    <a:cubicBezTo>
                      <a:pt x="52352" y="17515"/>
                      <a:pt x="50483" y="16574"/>
                      <a:pt x="48280" y="16193"/>
                    </a:cubicBezTo>
                    <a:lnTo>
                      <a:pt x="48375" y="15336"/>
                    </a:lnTo>
                    <a:lnTo>
                      <a:pt x="47423" y="14788"/>
                    </a:lnTo>
                    <a:cubicBezTo>
                      <a:pt x="47316" y="14729"/>
                      <a:pt x="47208" y="14681"/>
                      <a:pt x="47101" y="14634"/>
                    </a:cubicBezTo>
                    <a:cubicBezTo>
                      <a:pt x="47530" y="13550"/>
                      <a:pt x="47578" y="12371"/>
                      <a:pt x="47244" y="11264"/>
                    </a:cubicBezTo>
                    <a:cubicBezTo>
                      <a:pt x="47232" y="11217"/>
                      <a:pt x="46839" y="10145"/>
                      <a:pt x="46589" y="9859"/>
                    </a:cubicBezTo>
                    <a:cubicBezTo>
                      <a:pt x="46292" y="9526"/>
                      <a:pt x="45065" y="8942"/>
                      <a:pt x="45030" y="8919"/>
                    </a:cubicBezTo>
                    <a:cubicBezTo>
                      <a:pt x="44515" y="8754"/>
                      <a:pt x="43984" y="8672"/>
                      <a:pt x="43453" y="8672"/>
                    </a:cubicBezTo>
                    <a:cubicBezTo>
                      <a:pt x="42792" y="8672"/>
                      <a:pt x="42132" y="8799"/>
                      <a:pt x="41505" y="9050"/>
                    </a:cubicBezTo>
                    <a:cubicBezTo>
                      <a:pt x="41458" y="8931"/>
                      <a:pt x="41410" y="8823"/>
                      <a:pt x="41339" y="8716"/>
                    </a:cubicBezTo>
                    <a:lnTo>
                      <a:pt x="40850" y="7871"/>
                    </a:lnTo>
                    <a:lnTo>
                      <a:pt x="40850" y="7764"/>
                    </a:lnTo>
                    <a:lnTo>
                      <a:pt x="39934" y="7859"/>
                    </a:lnTo>
                    <a:cubicBezTo>
                      <a:pt x="39565" y="5656"/>
                      <a:pt x="38624" y="3787"/>
                      <a:pt x="37136" y="2299"/>
                    </a:cubicBezTo>
                    <a:cubicBezTo>
                      <a:pt x="35612" y="775"/>
                      <a:pt x="33992" y="1"/>
                      <a:pt x="32326" y="1"/>
                    </a:cubicBezTo>
                    <a:cubicBezTo>
                      <a:pt x="30861" y="1"/>
                      <a:pt x="29456" y="632"/>
                      <a:pt x="28373" y="1763"/>
                    </a:cubicBezTo>
                    <a:cubicBezTo>
                      <a:pt x="27277" y="632"/>
                      <a:pt x="25872" y="1"/>
                      <a:pt x="244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6" name="Google Shape;11076;p37"/>
              <p:cNvSpPr/>
              <p:nvPr/>
            </p:nvSpPr>
            <p:spPr>
              <a:xfrm>
                <a:off x="2362200" y="2445975"/>
                <a:ext cx="262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965" extrusionOk="0">
                    <a:moveTo>
                      <a:pt x="560" y="0"/>
                    </a:moveTo>
                    <a:lnTo>
                      <a:pt x="441" y="131"/>
                    </a:lnTo>
                    <a:cubicBezTo>
                      <a:pt x="357" y="203"/>
                      <a:pt x="274" y="286"/>
                      <a:pt x="179" y="345"/>
                    </a:cubicBezTo>
                    <a:lnTo>
                      <a:pt x="0" y="488"/>
                    </a:lnTo>
                    <a:lnTo>
                      <a:pt x="179" y="619"/>
                    </a:lnTo>
                    <a:cubicBezTo>
                      <a:pt x="274" y="691"/>
                      <a:pt x="357" y="762"/>
                      <a:pt x="441" y="845"/>
                    </a:cubicBezTo>
                    <a:lnTo>
                      <a:pt x="560" y="965"/>
                    </a:lnTo>
                    <a:lnTo>
                      <a:pt x="679" y="845"/>
                    </a:lnTo>
                    <a:cubicBezTo>
                      <a:pt x="750" y="774"/>
                      <a:pt x="822" y="691"/>
                      <a:pt x="917" y="607"/>
                    </a:cubicBezTo>
                    <a:lnTo>
                      <a:pt x="1048" y="488"/>
                    </a:lnTo>
                    <a:lnTo>
                      <a:pt x="917" y="357"/>
                    </a:lnTo>
                    <a:cubicBezTo>
                      <a:pt x="833" y="274"/>
                      <a:pt x="750" y="203"/>
                      <a:pt x="679" y="131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7" name="Google Shape;11077;p37"/>
              <p:cNvSpPr/>
              <p:nvPr/>
            </p:nvSpPr>
            <p:spPr>
              <a:xfrm>
                <a:off x="2947375" y="1962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lnTo>
                      <a:pt x="1" y="72"/>
                    </a:lnTo>
                    <a:lnTo>
                      <a:pt x="48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8" name="Google Shape;11078;p37"/>
              <p:cNvSpPr/>
              <p:nvPr/>
            </p:nvSpPr>
            <p:spPr>
              <a:xfrm>
                <a:off x="2942625" y="1958400"/>
                <a:ext cx="1312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6" extrusionOk="0">
                    <a:moveTo>
                      <a:pt x="274" y="1"/>
                    </a:moveTo>
                    <a:lnTo>
                      <a:pt x="0" y="25"/>
                    </a:lnTo>
                    <a:lnTo>
                      <a:pt x="36" y="406"/>
                    </a:lnTo>
                    <a:lnTo>
                      <a:pt x="524" y="406"/>
                    </a:lnTo>
                    <a:lnTo>
                      <a:pt x="381" y="156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9" name="Google Shape;11079;p37"/>
              <p:cNvSpPr/>
              <p:nvPr/>
            </p:nvSpPr>
            <p:spPr>
              <a:xfrm>
                <a:off x="2947975" y="2951975"/>
                <a:ext cx="6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0" name="Google Shape;11080;p37"/>
              <p:cNvSpPr/>
              <p:nvPr/>
            </p:nvSpPr>
            <p:spPr>
              <a:xfrm>
                <a:off x="2942025" y="2947525"/>
                <a:ext cx="13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65" extrusionOk="0">
                    <a:moveTo>
                      <a:pt x="84" y="0"/>
                    </a:moveTo>
                    <a:lnTo>
                      <a:pt x="0" y="965"/>
                    </a:lnTo>
                    <a:lnTo>
                      <a:pt x="381" y="298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1" name="Google Shape;11081;p37"/>
              <p:cNvSpPr/>
              <p:nvPr/>
            </p:nvSpPr>
            <p:spPr>
              <a:xfrm>
                <a:off x="2144300" y="2766550"/>
                <a:ext cx="12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36" extrusionOk="0">
                    <a:moveTo>
                      <a:pt x="1" y="0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2" name="Google Shape;11082;p37"/>
              <p:cNvSpPr/>
              <p:nvPr/>
            </p:nvSpPr>
            <p:spPr>
              <a:xfrm>
                <a:off x="2125850" y="2760875"/>
                <a:ext cx="238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5" extrusionOk="0">
                    <a:moveTo>
                      <a:pt x="0" y="1"/>
                    </a:moveTo>
                    <a:lnTo>
                      <a:pt x="655" y="382"/>
                    </a:lnTo>
                    <a:lnTo>
                      <a:pt x="953" y="525"/>
                    </a:lnTo>
                    <a:lnTo>
                      <a:pt x="953" y="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3" name="Google Shape;11083;p37"/>
              <p:cNvSpPr/>
              <p:nvPr/>
            </p:nvSpPr>
            <p:spPr>
              <a:xfrm>
                <a:off x="2382725" y="1802100"/>
                <a:ext cx="262850" cy="2489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6" extrusionOk="0">
                    <a:moveTo>
                      <a:pt x="6307" y="337"/>
                    </a:moveTo>
                    <a:cubicBezTo>
                      <a:pt x="6819" y="337"/>
                      <a:pt x="7319" y="454"/>
                      <a:pt x="7799" y="693"/>
                    </a:cubicBezTo>
                    <a:cubicBezTo>
                      <a:pt x="9168" y="1359"/>
                      <a:pt x="10073" y="2871"/>
                      <a:pt x="10038" y="3872"/>
                    </a:cubicBezTo>
                    <a:lnTo>
                      <a:pt x="10014" y="4014"/>
                    </a:lnTo>
                    <a:cubicBezTo>
                      <a:pt x="9949" y="5155"/>
                      <a:pt x="9002" y="6028"/>
                      <a:pt x="7896" y="6028"/>
                    </a:cubicBezTo>
                    <a:cubicBezTo>
                      <a:pt x="7790" y="6028"/>
                      <a:pt x="7682" y="6019"/>
                      <a:pt x="7573" y="6003"/>
                    </a:cubicBezTo>
                    <a:cubicBezTo>
                      <a:pt x="6335" y="5812"/>
                      <a:pt x="5537" y="4598"/>
                      <a:pt x="5847" y="3383"/>
                    </a:cubicBezTo>
                    <a:lnTo>
                      <a:pt x="5882" y="3229"/>
                    </a:lnTo>
                    <a:lnTo>
                      <a:pt x="5727" y="3181"/>
                    </a:lnTo>
                    <a:cubicBezTo>
                      <a:pt x="5595" y="3147"/>
                      <a:pt x="5462" y="3129"/>
                      <a:pt x="5327" y="3129"/>
                    </a:cubicBezTo>
                    <a:cubicBezTo>
                      <a:pt x="4809" y="3129"/>
                      <a:pt x="4278" y="3385"/>
                      <a:pt x="3739" y="3895"/>
                    </a:cubicBezTo>
                    <a:cubicBezTo>
                      <a:pt x="2215" y="5348"/>
                      <a:pt x="1477" y="7503"/>
                      <a:pt x="1120" y="9182"/>
                    </a:cubicBezTo>
                    <a:cubicBezTo>
                      <a:pt x="894" y="8920"/>
                      <a:pt x="632" y="8694"/>
                      <a:pt x="346" y="8503"/>
                    </a:cubicBezTo>
                    <a:cubicBezTo>
                      <a:pt x="346" y="5860"/>
                      <a:pt x="1167" y="3705"/>
                      <a:pt x="2787" y="2086"/>
                    </a:cubicBezTo>
                    <a:cubicBezTo>
                      <a:pt x="3949" y="932"/>
                      <a:pt x="5157" y="337"/>
                      <a:pt x="6307" y="337"/>
                    </a:cubicBezTo>
                    <a:close/>
                    <a:moveTo>
                      <a:pt x="6300" y="0"/>
                    </a:moveTo>
                    <a:cubicBezTo>
                      <a:pt x="5283" y="0"/>
                      <a:pt x="3994" y="414"/>
                      <a:pt x="2560" y="1847"/>
                    </a:cubicBezTo>
                    <a:cubicBezTo>
                      <a:pt x="846" y="3550"/>
                      <a:pt x="1" y="5824"/>
                      <a:pt x="12" y="8598"/>
                    </a:cubicBezTo>
                    <a:lnTo>
                      <a:pt x="12" y="8694"/>
                    </a:lnTo>
                    <a:lnTo>
                      <a:pt x="96" y="8741"/>
                    </a:lnTo>
                    <a:cubicBezTo>
                      <a:pt x="477" y="8979"/>
                      <a:pt x="810" y="9301"/>
                      <a:pt x="1084" y="9658"/>
                    </a:cubicBezTo>
                    <a:lnTo>
                      <a:pt x="1310" y="9956"/>
                    </a:lnTo>
                    <a:lnTo>
                      <a:pt x="1382" y="9586"/>
                    </a:lnTo>
                    <a:cubicBezTo>
                      <a:pt x="1691" y="7920"/>
                      <a:pt x="2406" y="5622"/>
                      <a:pt x="3977" y="4133"/>
                    </a:cubicBezTo>
                    <a:cubicBezTo>
                      <a:pt x="4444" y="3688"/>
                      <a:pt x="4892" y="3469"/>
                      <a:pt x="5330" y="3469"/>
                    </a:cubicBezTo>
                    <a:cubicBezTo>
                      <a:pt x="5383" y="3469"/>
                      <a:pt x="5436" y="3472"/>
                      <a:pt x="5489" y="3479"/>
                    </a:cubicBezTo>
                    <a:cubicBezTo>
                      <a:pt x="5251" y="4824"/>
                      <a:pt x="6180" y="6110"/>
                      <a:pt x="7549" y="6312"/>
                    </a:cubicBezTo>
                    <a:cubicBezTo>
                      <a:pt x="7665" y="6329"/>
                      <a:pt x="7781" y="6337"/>
                      <a:pt x="7895" y="6337"/>
                    </a:cubicBezTo>
                    <a:cubicBezTo>
                      <a:pt x="9113" y="6337"/>
                      <a:pt x="10172" y="5434"/>
                      <a:pt x="10335" y="4193"/>
                    </a:cubicBezTo>
                    <a:lnTo>
                      <a:pt x="10359" y="4050"/>
                    </a:lnTo>
                    <a:cubicBezTo>
                      <a:pt x="10514" y="2943"/>
                      <a:pt x="9549" y="1169"/>
                      <a:pt x="7954" y="383"/>
                    </a:cubicBezTo>
                    <a:cubicBezTo>
                      <a:pt x="7555" y="191"/>
                      <a:pt x="6990" y="0"/>
                      <a:pt x="63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4" name="Google Shape;11084;p37"/>
              <p:cNvSpPr/>
              <p:nvPr/>
            </p:nvSpPr>
            <p:spPr>
              <a:xfrm>
                <a:off x="1968975" y="2202175"/>
                <a:ext cx="262875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60" extrusionOk="0">
                    <a:moveTo>
                      <a:pt x="9062" y="334"/>
                    </a:moveTo>
                    <a:lnTo>
                      <a:pt x="9062" y="346"/>
                    </a:lnTo>
                    <a:cubicBezTo>
                      <a:pt x="9252" y="632"/>
                      <a:pt x="9478" y="882"/>
                      <a:pt x="9728" y="1108"/>
                    </a:cubicBezTo>
                    <a:cubicBezTo>
                      <a:pt x="8061" y="1465"/>
                      <a:pt x="5906" y="2204"/>
                      <a:pt x="4442" y="3740"/>
                    </a:cubicBezTo>
                    <a:cubicBezTo>
                      <a:pt x="3811" y="4406"/>
                      <a:pt x="3573" y="5073"/>
                      <a:pt x="3739" y="5716"/>
                    </a:cubicBezTo>
                    <a:lnTo>
                      <a:pt x="3775" y="5883"/>
                    </a:lnTo>
                    <a:lnTo>
                      <a:pt x="3942" y="5835"/>
                    </a:lnTo>
                    <a:cubicBezTo>
                      <a:pt x="4118" y="5790"/>
                      <a:pt x="4293" y="5769"/>
                      <a:pt x="4466" y="5769"/>
                    </a:cubicBezTo>
                    <a:cubicBezTo>
                      <a:pt x="5486" y="5769"/>
                      <a:pt x="6398" y="6514"/>
                      <a:pt x="6561" y="7573"/>
                    </a:cubicBezTo>
                    <a:cubicBezTo>
                      <a:pt x="6740" y="8800"/>
                      <a:pt x="5823" y="9931"/>
                      <a:pt x="4573" y="10002"/>
                    </a:cubicBezTo>
                    <a:lnTo>
                      <a:pt x="4430" y="10014"/>
                    </a:lnTo>
                    <a:lnTo>
                      <a:pt x="4430" y="10026"/>
                    </a:lnTo>
                    <a:cubicBezTo>
                      <a:pt x="4405" y="10027"/>
                      <a:pt x="4380" y="10028"/>
                      <a:pt x="4354" y="10028"/>
                    </a:cubicBezTo>
                    <a:cubicBezTo>
                      <a:pt x="3355" y="10028"/>
                      <a:pt x="1901" y="9123"/>
                      <a:pt x="1239" y="7800"/>
                    </a:cubicBezTo>
                    <a:cubicBezTo>
                      <a:pt x="477" y="6240"/>
                      <a:pt x="965" y="4454"/>
                      <a:pt x="2632" y="2787"/>
                    </a:cubicBezTo>
                    <a:cubicBezTo>
                      <a:pt x="4263" y="1156"/>
                      <a:pt x="6418" y="334"/>
                      <a:pt x="9062" y="334"/>
                    </a:cubicBezTo>
                    <a:close/>
                    <a:moveTo>
                      <a:pt x="9062" y="1"/>
                    </a:moveTo>
                    <a:cubicBezTo>
                      <a:pt x="6335" y="1"/>
                      <a:pt x="4085" y="858"/>
                      <a:pt x="2406" y="2549"/>
                    </a:cubicBezTo>
                    <a:cubicBezTo>
                      <a:pt x="1" y="4954"/>
                      <a:pt x="453" y="6954"/>
                      <a:pt x="941" y="7942"/>
                    </a:cubicBezTo>
                    <a:cubicBezTo>
                      <a:pt x="1680" y="9431"/>
                      <a:pt x="3275" y="10359"/>
                      <a:pt x="4382" y="10359"/>
                    </a:cubicBezTo>
                    <a:cubicBezTo>
                      <a:pt x="4454" y="10359"/>
                      <a:pt x="4525" y="10359"/>
                      <a:pt x="4609" y="10347"/>
                    </a:cubicBezTo>
                    <a:lnTo>
                      <a:pt x="4692" y="10324"/>
                    </a:lnTo>
                    <a:cubicBezTo>
                      <a:pt x="6073" y="10193"/>
                      <a:pt x="7061" y="8931"/>
                      <a:pt x="6871" y="7561"/>
                    </a:cubicBezTo>
                    <a:cubicBezTo>
                      <a:pt x="6710" y="6318"/>
                      <a:pt x="5643" y="5432"/>
                      <a:pt x="4442" y="5432"/>
                    </a:cubicBezTo>
                    <a:cubicBezTo>
                      <a:pt x="4308" y="5432"/>
                      <a:pt x="4173" y="5443"/>
                      <a:pt x="4037" y="5466"/>
                    </a:cubicBezTo>
                    <a:cubicBezTo>
                      <a:pt x="3966" y="4990"/>
                      <a:pt x="4192" y="4490"/>
                      <a:pt x="4680" y="3966"/>
                    </a:cubicBezTo>
                    <a:cubicBezTo>
                      <a:pt x="6180" y="2394"/>
                      <a:pt x="8478" y="1680"/>
                      <a:pt x="10133" y="1370"/>
                    </a:cubicBezTo>
                    <a:lnTo>
                      <a:pt x="10514" y="1299"/>
                    </a:lnTo>
                    <a:lnTo>
                      <a:pt x="10216" y="1073"/>
                    </a:lnTo>
                    <a:cubicBezTo>
                      <a:pt x="9847" y="799"/>
                      <a:pt x="9538" y="465"/>
                      <a:pt x="9300" y="84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5" name="Google Shape;11085;p37"/>
              <p:cNvSpPr/>
              <p:nvPr/>
            </p:nvSpPr>
            <p:spPr>
              <a:xfrm>
                <a:off x="2490175" y="2214975"/>
                <a:ext cx="1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73" extrusionOk="0">
                    <a:moveTo>
                      <a:pt x="13" y="1"/>
                    </a:moveTo>
                    <a:cubicBezTo>
                      <a:pt x="13" y="25"/>
                      <a:pt x="1" y="49"/>
                      <a:pt x="1" y="72"/>
                    </a:cubicBez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6" name="Google Shape;11086;p37"/>
              <p:cNvSpPr/>
              <p:nvPr/>
            </p:nvSpPr>
            <p:spPr>
              <a:xfrm>
                <a:off x="2485125" y="2202475"/>
                <a:ext cx="119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35" extrusionOk="0">
                    <a:moveTo>
                      <a:pt x="143" y="1"/>
                    </a:moveTo>
                    <a:lnTo>
                      <a:pt x="48" y="477"/>
                    </a:lnTo>
                    <a:cubicBezTo>
                      <a:pt x="48" y="489"/>
                      <a:pt x="36" y="513"/>
                      <a:pt x="36" y="549"/>
                    </a:cubicBezTo>
                    <a:lnTo>
                      <a:pt x="0" y="834"/>
                    </a:lnTo>
                    <a:lnTo>
                      <a:pt x="262" y="739"/>
                    </a:lnTo>
                    <a:lnTo>
                      <a:pt x="477" y="64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7" name="Google Shape;11087;p37"/>
              <p:cNvSpPr/>
              <p:nvPr/>
            </p:nvSpPr>
            <p:spPr>
              <a:xfrm>
                <a:off x="2165725" y="2003050"/>
                <a:ext cx="361675" cy="343825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13753" extrusionOk="0">
                    <a:moveTo>
                      <a:pt x="7418" y="1"/>
                    </a:moveTo>
                    <a:lnTo>
                      <a:pt x="7418" y="1"/>
                    </a:lnTo>
                    <a:cubicBezTo>
                      <a:pt x="6668" y="1298"/>
                      <a:pt x="8359" y="3704"/>
                      <a:pt x="8359" y="3704"/>
                    </a:cubicBezTo>
                    <a:cubicBezTo>
                      <a:pt x="6579" y="1365"/>
                      <a:pt x="4983" y="789"/>
                      <a:pt x="3841" y="789"/>
                    </a:cubicBezTo>
                    <a:cubicBezTo>
                      <a:pt x="2815" y="789"/>
                      <a:pt x="2156" y="1255"/>
                      <a:pt x="2061" y="1322"/>
                    </a:cubicBezTo>
                    <a:lnTo>
                      <a:pt x="2061" y="1334"/>
                    </a:lnTo>
                    <a:cubicBezTo>
                      <a:pt x="1918" y="1525"/>
                      <a:pt x="1" y="4251"/>
                      <a:pt x="4442" y="7633"/>
                    </a:cubicBezTo>
                    <a:cubicBezTo>
                      <a:pt x="4442" y="7633"/>
                      <a:pt x="2827" y="6489"/>
                      <a:pt x="1529" y="6489"/>
                    </a:cubicBezTo>
                    <a:cubicBezTo>
                      <a:pt x="1244" y="6489"/>
                      <a:pt x="973" y="6545"/>
                      <a:pt x="739" y="6680"/>
                    </a:cubicBezTo>
                    <a:cubicBezTo>
                      <a:pt x="822" y="7204"/>
                      <a:pt x="1013" y="7692"/>
                      <a:pt x="1299" y="8133"/>
                    </a:cubicBezTo>
                    <a:cubicBezTo>
                      <a:pt x="1549" y="8526"/>
                      <a:pt x="1870" y="8883"/>
                      <a:pt x="2239" y="9168"/>
                    </a:cubicBezTo>
                    <a:cubicBezTo>
                      <a:pt x="2870" y="9621"/>
                      <a:pt x="3597" y="9930"/>
                      <a:pt x="4359" y="10038"/>
                    </a:cubicBezTo>
                    <a:cubicBezTo>
                      <a:pt x="3132" y="10085"/>
                      <a:pt x="1561" y="10526"/>
                      <a:pt x="1513" y="12443"/>
                    </a:cubicBezTo>
                    <a:cubicBezTo>
                      <a:pt x="1513" y="12443"/>
                      <a:pt x="1632" y="13752"/>
                      <a:pt x="2811" y="13752"/>
                    </a:cubicBezTo>
                    <a:cubicBezTo>
                      <a:pt x="3989" y="13752"/>
                      <a:pt x="3918" y="11931"/>
                      <a:pt x="5252" y="11776"/>
                    </a:cubicBezTo>
                    <a:cubicBezTo>
                      <a:pt x="5597" y="11740"/>
                      <a:pt x="6002" y="11669"/>
                      <a:pt x="6466" y="11657"/>
                    </a:cubicBezTo>
                    <a:cubicBezTo>
                      <a:pt x="6621" y="11526"/>
                      <a:pt x="6799" y="11419"/>
                      <a:pt x="6990" y="11347"/>
                    </a:cubicBezTo>
                    <a:cubicBezTo>
                      <a:pt x="7454" y="11148"/>
                      <a:pt x="7915" y="11068"/>
                      <a:pt x="8354" y="11068"/>
                    </a:cubicBezTo>
                    <a:cubicBezTo>
                      <a:pt x="8884" y="11068"/>
                      <a:pt x="9382" y="11184"/>
                      <a:pt x="9812" y="11347"/>
                    </a:cubicBezTo>
                    <a:cubicBezTo>
                      <a:pt x="9990" y="11228"/>
                      <a:pt x="10121" y="11145"/>
                      <a:pt x="10121" y="11145"/>
                    </a:cubicBezTo>
                    <a:cubicBezTo>
                      <a:pt x="9312" y="9680"/>
                      <a:pt x="9919" y="9168"/>
                      <a:pt x="9978" y="9121"/>
                    </a:cubicBezTo>
                    <a:cubicBezTo>
                      <a:pt x="10011" y="9094"/>
                      <a:pt x="10198" y="8908"/>
                      <a:pt x="10592" y="8908"/>
                    </a:cubicBezTo>
                    <a:cubicBezTo>
                      <a:pt x="10909" y="8908"/>
                      <a:pt x="11362" y="9029"/>
                      <a:pt x="11979" y="9454"/>
                    </a:cubicBezTo>
                    <a:cubicBezTo>
                      <a:pt x="11979" y="9454"/>
                      <a:pt x="12026" y="9383"/>
                      <a:pt x="12098" y="9288"/>
                    </a:cubicBezTo>
                    <a:cubicBezTo>
                      <a:pt x="11776" y="8466"/>
                      <a:pt x="11574" y="7394"/>
                      <a:pt x="12038" y="6287"/>
                    </a:cubicBezTo>
                    <a:cubicBezTo>
                      <a:pt x="12121" y="6085"/>
                      <a:pt x="12229" y="5906"/>
                      <a:pt x="12371" y="5739"/>
                    </a:cubicBezTo>
                    <a:cubicBezTo>
                      <a:pt x="12395" y="5275"/>
                      <a:pt x="12455" y="4870"/>
                      <a:pt x="12491" y="4537"/>
                    </a:cubicBezTo>
                    <a:cubicBezTo>
                      <a:pt x="12645" y="3192"/>
                      <a:pt x="14467" y="3275"/>
                      <a:pt x="14467" y="2096"/>
                    </a:cubicBezTo>
                    <a:cubicBezTo>
                      <a:pt x="14467" y="906"/>
                      <a:pt x="13157" y="786"/>
                      <a:pt x="13157" y="786"/>
                    </a:cubicBezTo>
                    <a:cubicBezTo>
                      <a:pt x="11240" y="834"/>
                      <a:pt x="10800" y="2418"/>
                      <a:pt x="10752" y="3644"/>
                    </a:cubicBezTo>
                    <a:cubicBezTo>
                      <a:pt x="10645" y="2870"/>
                      <a:pt x="10347" y="2144"/>
                      <a:pt x="9895" y="1525"/>
                    </a:cubicBezTo>
                    <a:cubicBezTo>
                      <a:pt x="9609" y="1144"/>
                      <a:pt x="9264" y="810"/>
                      <a:pt x="8859" y="560"/>
                    </a:cubicBezTo>
                    <a:cubicBezTo>
                      <a:pt x="8419" y="275"/>
                      <a:pt x="7930" y="84"/>
                      <a:pt x="7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8" name="Google Shape;11088;p37"/>
              <p:cNvSpPr/>
              <p:nvPr/>
            </p:nvSpPr>
            <p:spPr>
              <a:xfrm>
                <a:off x="2173475" y="1998300"/>
                <a:ext cx="358400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110" extrusionOk="0">
                    <a:moveTo>
                      <a:pt x="7192" y="381"/>
                    </a:moveTo>
                    <a:lnTo>
                      <a:pt x="7192" y="381"/>
                    </a:lnTo>
                    <a:cubicBezTo>
                      <a:pt x="7644" y="476"/>
                      <a:pt x="8073" y="643"/>
                      <a:pt x="8454" y="893"/>
                    </a:cubicBezTo>
                    <a:cubicBezTo>
                      <a:pt x="8835" y="1143"/>
                      <a:pt x="9180" y="1453"/>
                      <a:pt x="9442" y="1810"/>
                    </a:cubicBezTo>
                    <a:cubicBezTo>
                      <a:pt x="9883" y="2417"/>
                      <a:pt x="10180" y="3120"/>
                      <a:pt x="10287" y="3858"/>
                    </a:cubicBezTo>
                    <a:lnTo>
                      <a:pt x="10561" y="5453"/>
                    </a:lnTo>
                    <a:lnTo>
                      <a:pt x="10621" y="3834"/>
                    </a:lnTo>
                    <a:cubicBezTo>
                      <a:pt x="10668" y="2631"/>
                      <a:pt x="11097" y="1191"/>
                      <a:pt x="12835" y="1143"/>
                    </a:cubicBezTo>
                    <a:cubicBezTo>
                      <a:pt x="12883" y="1155"/>
                      <a:pt x="13990" y="1262"/>
                      <a:pt x="13990" y="2286"/>
                    </a:cubicBezTo>
                    <a:cubicBezTo>
                      <a:pt x="13990" y="2774"/>
                      <a:pt x="13609" y="3012"/>
                      <a:pt x="13157" y="3286"/>
                    </a:cubicBezTo>
                    <a:cubicBezTo>
                      <a:pt x="12669" y="3596"/>
                      <a:pt x="12109" y="3953"/>
                      <a:pt x="12014" y="4703"/>
                    </a:cubicBezTo>
                    <a:lnTo>
                      <a:pt x="11990" y="4929"/>
                    </a:lnTo>
                    <a:cubicBezTo>
                      <a:pt x="11954" y="5203"/>
                      <a:pt x="11919" y="5513"/>
                      <a:pt x="11907" y="5870"/>
                    </a:cubicBezTo>
                    <a:cubicBezTo>
                      <a:pt x="11776" y="6025"/>
                      <a:pt x="11657" y="6215"/>
                      <a:pt x="11573" y="6406"/>
                    </a:cubicBezTo>
                    <a:cubicBezTo>
                      <a:pt x="11204" y="7323"/>
                      <a:pt x="11204" y="8323"/>
                      <a:pt x="11573" y="9382"/>
                    </a:cubicBezTo>
                    <a:cubicBezTo>
                      <a:pt x="11019" y="9037"/>
                      <a:pt x="10591" y="8932"/>
                      <a:pt x="10277" y="8932"/>
                    </a:cubicBezTo>
                    <a:cubicBezTo>
                      <a:pt x="9821" y="8932"/>
                      <a:pt x="9601" y="9152"/>
                      <a:pt x="9573" y="9180"/>
                    </a:cubicBezTo>
                    <a:cubicBezTo>
                      <a:pt x="9490" y="9239"/>
                      <a:pt x="8835" y="9799"/>
                      <a:pt x="9597" y="11275"/>
                    </a:cubicBezTo>
                    <a:lnTo>
                      <a:pt x="9490" y="11347"/>
                    </a:lnTo>
                    <a:cubicBezTo>
                      <a:pt x="8995" y="11180"/>
                      <a:pt x="8514" y="11096"/>
                      <a:pt x="8048" y="11096"/>
                    </a:cubicBezTo>
                    <a:cubicBezTo>
                      <a:pt x="7550" y="11096"/>
                      <a:pt x="7070" y="11192"/>
                      <a:pt x="6608" y="11383"/>
                    </a:cubicBezTo>
                    <a:cubicBezTo>
                      <a:pt x="6430" y="11454"/>
                      <a:pt x="6251" y="11561"/>
                      <a:pt x="6085" y="11692"/>
                    </a:cubicBezTo>
                    <a:cubicBezTo>
                      <a:pt x="5739" y="11704"/>
                      <a:pt x="5418" y="11740"/>
                      <a:pt x="5144" y="11775"/>
                    </a:cubicBezTo>
                    <a:lnTo>
                      <a:pt x="4930" y="11811"/>
                    </a:lnTo>
                    <a:cubicBezTo>
                      <a:pt x="4168" y="11895"/>
                      <a:pt x="3822" y="12454"/>
                      <a:pt x="3513" y="12942"/>
                    </a:cubicBezTo>
                    <a:cubicBezTo>
                      <a:pt x="3227" y="13395"/>
                      <a:pt x="2989" y="13776"/>
                      <a:pt x="2501" y="13776"/>
                    </a:cubicBezTo>
                    <a:cubicBezTo>
                      <a:pt x="1489" y="13776"/>
                      <a:pt x="1370" y="12668"/>
                      <a:pt x="1370" y="12645"/>
                    </a:cubicBezTo>
                    <a:cubicBezTo>
                      <a:pt x="1417" y="10882"/>
                      <a:pt x="2858" y="10454"/>
                      <a:pt x="4060" y="10406"/>
                    </a:cubicBezTo>
                    <a:lnTo>
                      <a:pt x="5668" y="10347"/>
                    </a:lnTo>
                    <a:lnTo>
                      <a:pt x="4084" y="10061"/>
                    </a:lnTo>
                    <a:cubicBezTo>
                      <a:pt x="3346" y="9954"/>
                      <a:pt x="2644" y="9668"/>
                      <a:pt x="2036" y="9228"/>
                    </a:cubicBezTo>
                    <a:cubicBezTo>
                      <a:pt x="1679" y="8954"/>
                      <a:pt x="1358" y="8620"/>
                      <a:pt x="1120" y="8239"/>
                    </a:cubicBezTo>
                    <a:cubicBezTo>
                      <a:pt x="870" y="7846"/>
                      <a:pt x="691" y="7418"/>
                      <a:pt x="596" y="6965"/>
                    </a:cubicBezTo>
                    <a:cubicBezTo>
                      <a:pt x="781" y="6882"/>
                      <a:pt x="988" y="6847"/>
                      <a:pt x="1207" y="6847"/>
                    </a:cubicBezTo>
                    <a:cubicBezTo>
                      <a:pt x="2427" y="6847"/>
                      <a:pt x="4005" y="7945"/>
                      <a:pt x="4025" y="7965"/>
                    </a:cubicBezTo>
                    <a:lnTo>
                      <a:pt x="4215" y="7692"/>
                    </a:lnTo>
                    <a:cubicBezTo>
                      <a:pt x="0" y="4489"/>
                      <a:pt x="1620" y="1977"/>
                      <a:pt x="1858" y="1643"/>
                    </a:cubicBezTo>
                    <a:cubicBezTo>
                      <a:pt x="2015" y="1530"/>
                      <a:pt x="2620" y="1135"/>
                      <a:pt x="3534" y="1135"/>
                    </a:cubicBezTo>
                    <a:cubicBezTo>
                      <a:pt x="4630" y="1135"/>
                      <a:pt x="6172" y="1702"/>
                      <a:pt x="7918" y="4001"/>
                    </a:cubicBezTo>
                    <a:lnTo>
                      <a:pt x="8180" y="3798"/>
                    </a:lnTo>
                    <a:cubicBezTo>
                      <a:pt x="8168" y="3774"/>
                      <a:pt x="6644" y="1596"/>
                      <a:pt x="7192" y="381"/>
                    </a:cubicBezTo>
                    <a:close/>
                    <a:moveTo>
                      <a:pt x="7013" y="0"/>
                    </a:moveTo>
                    <a:lnTo>
                      <a:pt x="6954" y="95"/>
                    </a:lnTo>
                    <a:cubicBezTo>
                      <a:pt x="6549" y="798"/>
                      <a:pt x="6799" y="1786"/>
                      <a:pt x="7144" y="2584"/>
                    </a:cubicBezTo>
                    <a:cubicBezTo>
                      <a:pt x="5743" y="1202"/>
                      <a:pt x="4488" y="823"/>
                      <a:pt x="3532" y="823"/>
                    </a:cubicBezTo>
                    <a:cubicBezTo>
                      <a:pt x="2652" y="823"/>
                      <a:pt x="2026" y="1144"/>
                      <a:pt x="1774" y="1298"/>
                    </a:cubicBezTo>
                    <a:lnTo>
                      <a:pt x="1727" y="1250"/>
                    </a:lnTo>
                    <a:lnTo>
                      <a:pt x="1620" y="1405"/>
                    </a:lnTo>
                    <a:lnTo>
                      <a:pt x="1501" y="1524"/>
                    </a:lnTo>
                    <a:lnTo>
                      <a:pt x="1524" y="1548"/>
                    </a:lnTo>
                    <a:cubicBezTo>
                      <a:pt x="1191" y="2084"/>
                      <a:pt x="155" y="4239"/>
                      <a:pt x="2810" y="6918"/>
                    </a:cubicBezTo>
                    <a:cubicBezTo>
                      <a:pt x="2309" y="6701"/>
                      <a:pt x="1737" y="6521"/>
                      <a:pt x="1204" y="6521"/>
                    </a:cubicBezTo>
                    <a:cubicBezTo>
                      <a:pt x="889" y="6521"/>
                      <a:pt x="587" y="6584"/>
                      <a:pt x="322" y="6739"/>
                    </a:cubicBezTo>
                    <a:lnTo>
                      <a:pt x="227" y="6787"/>
                    </a:lnTo>
                    <a:lnTo>
                      <a:pt x="239" y="6894"/>
                    </a:lnTo>
                    <a:cubicBezTo>
                      <a:pt x="334" y="7442"/>
                      <a:pt x="536" y="7954"/>
                      <a:pt x="834" y="8418"/>
                    </a:cubicBezTo>
                    <a:cubicBezTo>
                      <a:pt x="1108" y="8835"/>
                      <a:pt x="1441" y="9192"/>
                      <a:pt x="1834" y="9489"/>
                    </a:cubicBezTo>
                    <a:cubicBezTo>
                      <a:pt x="2239" y="9787"/>
                      <a:pt x="2679" y="10013"/>
                      <a:pt x="3144" y="10180"/>
                    </a:cubicBezTo>
                    <a:cubicBezTo>
                      <a:pt x="1810" y="10466"/>
                      <a:pt x="1072" y="11323"/>
                      <a:pt x="1036" y="12657"/>
                    </a:cubicBezTo>
                    <a:cubicBezTo>
                      <a:pt x="1084" y="13157"/>
                      <a:pt x="1453" y="14109"/>
                      <a:pt x="2513" y="14109"/>
                    </a:cubicBezTo>
                    <a:cubicBezTo>
                      <a:pt x="3179" y="14109"/>
                      <a:pt x="3501" y="13585"/>
                      <a:pt x="3787" y="13121"/>
                    </a:cubicBezTo>
                    <a:cubicBezTo>
                      <a:pt x="4084" y="12645"/>
                      <a:pt x="4370" y="12204"/>
                      <a:pt x="4965" y="12133"/>
                    </a:cubicBezTo>
                    <a:lnTo>
                      <a:pt x="5180" y="12109"/>
                    </a:lnTo>
                    <a:cubicBezTo>
                      <a:pt x="5465" y="12061"/>
                      <a:pt x="5799" y="12025"/>
                      <a:pt x="6156" y="12014"/>
                    </a:cubicBezTo>
                    <a:lnTo>
                      <a:pt x="6216" y="12014"/>
                    </a:lnTo>
                    <a:lnTo>
                      <a:pt x="6251" y="11978"/>
                    </a:lnTo>
                    <a:cubicBezTo>
                      <a:pt x="6394" y="11859"/>
                      <a:pt x="6561" y="11752"/>
                      <a:pt x="6739" y="11680"/>
                    </a:cubicBezTo>
                    <a:cubicBezTo>
                      <a:pt x="7156" y="11508"/>
                      <a:pt x="7591" y="11421"/>
                      <a:pt x="8043" y="11421"/>
                    </a:cubicBezTo>
                    <a:cubicBezTo>
                      <a:pt x="8496" y="11421"/>
                      <a:pt x="8966" y="11508"/>
                      <a:pt x="9454" y="11680"/>
                    </a:cubicBezTo>
                    <a:lnTo>
                      <a:pt x="9525" y="11716"/>
                    </a:lnTo>
                    <a:lnTo>
                      <a:pt x="9597" y="11656"/>
                    </a:lnTo>
                    <a:cubicBezTo>
                      <a:pt x="9764" y="11549"/>
                      <a:pt x="9895" y="11478"/>
                      <a:pt x="9895" y="11478"/>
                    </a:cubicBezTo>
                    <a:lnTo>
                      <a:pt x="10049" y="11394"/>
                    </a:lnTo>
                    <a:lnTo>
                      <a:pt x="9966" y="11252"/>
                    </a:lnTo>
                    <a:cubicBezTo>
                      <a:pt x="9204" y="9882"/>
                      <a:pt x="9752" y="9454"/>
                      <a:pt x="9799" y="9418"/>
                    </a:cubicBezTo>
                    <a:cubicBezTo>
                      <a:pt x="9812" y="9405"/>
                      <a:pt x="9955" y="9255"/>
                      <a:pt x="10284" y="9255"/>
                    </a:cubicBezTo>
                    <a:cubicBezTo>
                      <a:pt x="10568" y="9255"/>
                      <a:pt x="10989" y="9367"/>
                      <a:pt x="11585" y="9775"/>
                    </a:cubicBezTo>
                    <a:lnTo>
                      <a:pt x="11728" y="9859"/>
                    </a:lnTo>
                    <a:lnTo>
                      <a:pt x="11823" y="9728"/>
                    </a:lnTo>
                    <a:cubicBezTo>
                      <a:pt x="11823" y="9728"/>
                      <a:pt x="11871" y="9668"/>
                      <a:pt x="11931" y="9573"/>
                    </a:cubicBezTo>
                    <a:lnTo>
                      <a:pt x="11990" y="9501"/>
                    </a:lnTo>
                    <a:lnTo>
                      <a:pt x="11954" y="9406"/>
                    </a:lnTo>
                    <a:cubicBezTo>
                      <a:pt x="11550" y="8382"/>
                      <a:pt x="11526" y="7406"/>
                      <a:pt x="11895" y="6537"/>
                    </a:cubicBezTo>
                    <a:cubicBezTo>
                      <a:pt x="11966" y="6346"/>
                      <a:pt x="12073" y="6180"/>
                      <a:pt x="12204" y="6025"/>
                    </a:cubicBezTo>
                    <a:lnTo>
                      <a:pt x="12240" y="5989"/>
                    </a:lnTo>
                    <a:lnTo>
                      <a:pt x="12240" y="5929"/>
                    </a:lnTo>
                    <a:cubicBezTo>
                      <a:pt x="12252" y="5572"/>
                      <a:pt x="12288" y="5239"/>
                      <a:pt x="12323" y="4953"/>
                    </a:cubicBezTo>
                    <a:lnTo>
                      <a:pt x="12359" y="4739"/>
                    </a:lnTo>
                    <a:cubicBezTo>
                      <a:pt x="12431" y="4144"/>
                      <a:pt x="12859" y="3870"/>
                      <a:pt x="13347" y="3572"/>
                    </a:cubicBezTo>
                    <a:cubicBezTo>
                      <a:pt x="13824" y="3262"/>
                      <a:pt x="14336" y="2953"/>
                      <a:pt x="14336" y="2274"/>
                    </a:cubicBezTo>
                    <a:cubicBezTo>
                      <a:pt x="14336" y="1215"/>
                      <a:pt x="13383" y="846"/>
                      <a:pt x="12859" y="798"/>
                    </a:cubicBezTo>
                    <a:cubicBezTo>
                      <a:pt x="11550" y="834"/>
                      <a:pt x="10692" y="1572"/>
                      <a:pt x="10395" y="2905"/>
                    </a:cubicBezTo>
                    <a:cubicBezTo>
                      <a:pt x="10240" y="2441"/>
                      <a:pt x="10014" y="2000"/>
                      <a:pt x="9716" y="1608"/>
                    </a:cubicBezTo>
                    <a:cubicBezTo>
                      <a:pt x="9418" y="1203"/>
                      <a:pt x="9061" y="869"/>
                      <a:pt x="8644" y="607"/>
                    </a:cubicBezTo>
                    <a:cubicBezTo>
                      <a:pt x="8180" y="310"/>
                      <a:pt x="7668" y="107"/>
                      <a:pt x="7120" y="12"/>
                    </a:cubicBezTo>
                    <a:lnTo>
                      <a:pt x="70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9" name="Google Shape;11089;p37"/>
              <p:cNvSpPr/>
              <p:nvPr/>
            </p:nvSpPr>
            <p:spPr>
              <a:xfrm>
                <a:off x="24529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466" y="727"/>
                    </a:moveTo>
                    <a:cubicBezTo>
                      <a:pt x="6704" y="1073"/>
                      <a:pt x="6823" y="1489"/>
                      <a:pt x="6787" y="1918"/>
                    </a:cubicBezTo>
                    <a:cubicBezTo>
                      <a:pt x="6739" y="2418"/>
                      <a:pt x="6394" y="2870"/>
                      <a:pt x="5787" y="3275"/>
                    </a:cubicBezTo>
                    <a:lnTo>
                      <a:pt x="5584" y="3406"/>
                    </a:lnTo>
                    <a:lnTo>
                      <a:pt x="5787" y="3549"/>
                    </a:lnTo>
                    <a:cubicBezTo>
                      <a:pt x="5799" y="3561"/>
                      <a:pt x="6049" y="3751"/>
                      <a:pt x="5834" y="4311"/>
                    </a:cubicBezTo>
                    <a:cubicBezTo>
                      <a:pt x="5811" y="4382"/>
                      <a:pt x="5751" y="4430"/>
                      <a:pt x="5692" y="4454"/>
                    </a:cubicBezTo>
                    <a:cubicBezTo>
                      <a:pt x="5614" y="4488"/>
                      <a:pt x="5518" y="4502"/>
                      <a:pt x="5411" y="4502"/>
                    </a:cubicBezTo>
                    <a:cubicBezTo>
                      <a:pt x="4994" y="4502"/>
                      <a:pt x="4419" y="4284"/>
                      <a:pt x="4191" y="4180"/>
                    </a:cubicBezTo>
                    <a:lnTo>
                      <a:pt x="3465" y="3847"/>
                    </a:lnTo>
                    <a:lnTo>
                      <a:pt x="4001" y="4442"/>
                    </a:lnTo>
                    <a:cubicBezTo>
                      <a:pt x="4001" y="4454"/>
                      <a:pt x="4632" y="5156"/>
                      <a:pt x="4430" y="5775"/>
                    </a:cubicBezTo>
                    <a:cubicBezTo>
                      <a:pt x="4236" y="5387"/>
                      <a:pt x="3858" y="4964"/>
                      <a:pt x="3266" y="4964"/>
                    </a:cubicBezTo>
                    <a:cubicBezTo>
                      <a:pt x="3168" y="4964"/>
                      <a:pt x="3063" y="4976"/>
                      <a:pt x="2953" y="5002"/>
                    </a:cubicBezTo>
                    <a:cubicBezTo>
                      <a:pt x="2275" y="5168"/>
                      <a:pt x="1513" y="5704"/>
                      <a:pt x="1346" y="6561"/>
                    </a:cubicBezTo>
                    <a:cubicBezTo>
                      <a:pt x="1084" y="6692"/>
                      <a:pt x="858" y="6871"/>
                      <a:pt x="679" y="7085"/>
                    </a:cubicBezTo>
                    <a:cubicBezTo>
                      <a:pt x="370" y="6156"/>
                      <a:pt x="381" y="5275"/>
                      <a:pt x="715" y="4478"/>
                    </a:cubicBezTo>
                    <a:cubicBezTo>
                      <a:pt x="786" y="4299"/>
                      <a:pt x="893" y="4121"/>
                      <a:pt x="1024" y="3978"/>
                    </a:cubicBezTo>
                    <a:cubicBezTo>
                      <a:pt x="1584" y="3299"/>
                      <a:pt x="2608" y="2966"/>
                      <a:pt x="3584" y="2632"/>
                    </a:cubicBezTo>
                    <a:cubicBezTo>
                      <a:pt x="4811" y="2227"/>
                      <a:pt x="6061" y="1811"/>
                      <a:pt x="6466" y="727"/>
                    </a:cubicBezTo>
                    <a:close/>
                    <a:moveTo>
                      <a:pt x="6287" y="1"/>
                    </a:moveTo>
                    <a:lnTo>
                      <a:pt x="6227" y="322"/>
                    </a:lnTo>
                    <a:cubicBezTo>
                      <a:pt x="6013" y="1465"/>
                      <a:pt x="4787" y="1882"/>
                      <a:pt x="3477" y="2311"/>
                    </a:cubicBezTo>
                    <a:cubicBezTo>
                      <a:pt x="2453" y="2656"/>
                      <a:pt x="1393" y="3001"/>
                      <a:pt x="762" y="3751"/>
                    </a:cubicBezTo>
                    <a:cubicBezTo>
                      <a:pt x="620" y="3930"/>
                      <a:pt x="489" y="4132"/>
                      <a:pt x="405" y="4347"/>
                    </a:cubicBezTo>
                    <a:cubicBezTo>
                      <a:pt x="0" y="5311"/>
                      <a:pt x="12" y="6359"/>
                      <a:pt x="465" y="7478"/>
                    </a:cubicBezTo>
                    <a:lnTo>
                      <a:pt x="572" y="7752"/>
                    </a:lnTo>
                    <a:lnTo>
                      <a:pt x="751" y="7526"/>
                    </a:lnTo>
                    <a:cubicBezTo>
                      <a:pt x="881" y="7359"/>
                      <a:pt x="1215" y="6954"/>
                      <a:pt x="1548" y="6835"/>
                    </a:cubicBezTo>
                    <a:lnTo>
                      <a:pt x="1643" y="6776"/>
                    </a:lnTo>
                    <a:lnTo>
                      <a:pt x="1667" y="6645"/>
                    </a:lnTo>
                    <a:cubicBezTo>
                      <a:pt x="1810" y="5930"/>
                      <a:pt x="2465" y="5466"/>
                      <a:pt x="3025" y="5335"/>
                    </a:cubicBezTo>
                    <a:cubicBezTo>
                      <a:pt x="3109" y="5315"/>
                      <a:pt x="3189" y="5306"/>
                      <a:pt x="3263" y="5306"/>
                    </a:cubicBezTo>
                    <a:cubicBezTo>
                      <a:pt x="3992" y="5306"/>
                      <a:pt x="4228" y="6173"/>
                      <a:pt x="4239" y="6216"/>
                    </a:cubicBezTo>
                    <a:lnTo>
                      <a:pt x="4322" y="6526"/>
                    </a:lnTo>
                    <a:lnTo>
                      <a:pt x="4525" y="6276"/>
                    </a:lnTo>
                    <a:cubicBezTo>
                      <a:pt x="4953" y="5775"/>
                      <a:pt x="4811" y="5144"/>
                      <a:pt x="4561" y="4680"/>
                    </a:cubicBezTo>
                    <a:lnTo>
                      <a:pt x="4561" y="4680"/>
                    </a:lnTo>
                    <a:cubicBezTo>
                      <a:pt x="4821" y="4767"/>
                      <a:pt x="5134" y="4843"/>
                      <a:pt x="5416" y="4843"/>
                    </a:cubicBezTo>
                    <a:cubicBezTo>
                      <a:pt x="5559" y="4843"/>
                      <a:pt x="5694" y="4824"/>
                      <a:pt x="5811" y="4775"/>
                    </a:cubicBezTo>
                    <a:cubicBezTo>
                      <a:pt x="5965" y="4704"/>
                      <a:pt x="6096" y="4585"/>
                      <a:pt x="6156" y="4430"/>
                    </a:cubicBezTo>
                    <a:cubicBezTo>
                      <a:pt x="6335" y="3930"/>
                      <a:pt x="6239" y="3620"/>
                      <a:pt x="6132" y="3442"/>
                    </a:cubicBezTo>
                    <a:cubicBezTo>
                      <a:pt x="6727" y="3013"/>
                      <a:pt x="7061" y="2513"/>
                      <a:pt x="7132" y="1954"/>
                    </a:cubicBezTo>
                    <a:cubicBezTo>
                      <a:pt x="7239" y="1025"/>
                      <a:pt x="6537" y="275"/>
                      <a:pt x="6513" y="251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0" name="Google Shape;11090;p37"/>
              <p:cNvSpPr/>
              <p:nvPr/>
            </p:nvSpPr>
            <p:spPr>
              <a:xfrm>
                <a:off x="2230325" y="2275525"/>
                <a:ext cx="189925" cy="1758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33" extrusionOk="0">
                    <a:moveTo>
                      <a:pt x="5804" y="343"/>
                    </a:moveTo>
                    <a:cubicBezTo>
                      <a:pt x="6166" y="343"/>
                      <a:pt x="6530" y="397"/>
                      <a:pt x="6882" y="508"/>
                    </a:cubicBezTo>
                    <a:cubicBezTo>
                      <a:pt x="6632" y="722"/>
                      <a:pt x="6382" y="996"/>
                      <a:pt x="6335" y="1294"/>
                    </a:cubicBezTo>
                    <a:cubicBezTo>
                      <a:pt x="5596" y="1544"/>
                      <a:pt x="5132" y="2234"/>
                      <a:pt x="4989" y="2841"/>
                    </a:cubicBezTo>
                    <a:cubicBezTo>
                      <a:pt x="4811" y="3615"/>
                      <a:pt x="5311" y="4092"/>
                      <a:pt x="5763" y="4318"/>
                    </a:cubicBezTo>
                    <a:cubicBezTo>
                      <a:pt x="5678" y="4346"/>
                      <a:pt x="5590" y="4358"/>
                      <a:pt x="5503" y="4358"/>
                    </a:cubicBezTo>
                    <a:cubicBezTo>
                      <a:pt x="4960" y="4358"/>
                      <a:pt x="4430" y="3889"/>
                      <a:pt x="4430" y="3889"/>
                    </a:cubicBezTo>
                    <a:lnTo>
                      <a:pt x="3834" y="3353"/>
                    </a:lnTo>
                    <a:lnTo>
                      <a:pt x="4168" y="4080"/>
                    </a:lnTo>
                    <a:cubicBezTo>
                      <a:pt x="4299" y="4365"/>
                      <a:pt x="4596" y="5199"/>
                      <a:pt x="4442" y="5580"/>
                    </a:cubicBezTo>
                    <a:cubicBezTo>
                      <a:pt x="4418" y="5639"/>
                      <a:pt x="4358" y="5699"/>
                      <a:pt x="4299" y="5723"/>
                    </a:cubicBezTo>
                    <a:cubicBezTo>
                      <a:pt x="4140" y="5785"/>
                      <a:pt x="4010" y="5807"/>
                      <a:pt x="3905" y="5807"/>
                    </a:cubicBezTo>
                    <a:cubicBezTo>
                      <a:pt x="3651" y="5807"/>
                      <a:pt x="3549" y="5675"/>
                      <a:pt x="3549" y="5675"/>
                    </a:cubicBezTo>
                    <a:lnTo>
                      <a:pt x="3406" y="5461"/>
                    </a:lnTo>
                    <a:lnTo>
                      <a:pt x="3263" y="5675"/>
                    </a:lnTo>
                    <a:cubicBezTo>
                      <a:pt x="2870" y="6282"/>
                      <a:pt x="2418" y="6628"/>
                      <a:pt x="1917" y="6687"/>
                    </a:cubicBezTo>
                    <a:cubicBezTo>
                      <a:pt x="1882" y="6689"/>
                      <a:pt x="1846" y="6690"/>
                      <a:pt x="1810" y="6690"/>
                    </a:cubicBezTo>
                    <a:cubicBezTo>
                      <a:pt x="1418" y="6690"/>
                      <a:pt x="1032" y="6571"/>
                      <a:pt x="727" y="6342"/>
                    </a:cubicBezTo>
                    <a:cubicBezTo>
                      <a:pt x="1810" y="5949"/>
                      <a:pt x="2227" y="4687"/>
                      <a:pt x="2620" y="3484"/>
                    </a:cubicBezTo>
                    <a:cubicBezTo>
                      <a:pt x="2953" y="2484"/>
                      <a:pt x="3287" y="1460"/>
                      <a:pt x="3977" y="901"/>
                    </a:cubicBezTo>
                    <a:cubicBezTo>
                      <a:pt x="4120" y="782"/>
                      <a:pt x="4287" y="675"/>
                      <a:pt x="4465" y="603"/>
                    </a:cubicBezTo>
                    <a:cubicBezTo>
                      <a:pt x="4891" y="430"/>
                      <a:pt x="5346" y="343"/>
                      <a:pt x="5804" y="343"/>
                    </a:cubicBezTo>
                    <a:close/>
                    <a:moveTo>
                      <a:pt x="5773" y="0"/>
                    </a:moveTo>
                    <a:cubicBezTo>
                      <a:pt x="5277" y="0"/>
                      <a:pt x="4796" y="96"/>
                      <a:pt x="4334" y="282"/>
                    </a:cubicBezTo>
                    <a:cubicBezTo>
                      <a:pt x="4132" y="377"/>
                      <a:pt x="3942" y="484"/>
                      <a:pt x="3775" y="627"/>
                    </a:cubicBezTo>
                    <a:cubicBezTo>
                      <a:pt x="3013" y="1246"/>
                      <a:pt x="2656" y="2318"/>
                      <a:pt x="2310" y="3365"/>
                    </a:cubicBezTo>
                    <a:cubicBezTo>
                      <a:pt x="1882" y="4663"/>
                      <a:pt x="1465" y="5901"/>
                      <a:pt x="322" y="6104"/>
                    </a:cubicBezTo>
                    <a:lnTo>
                      <a:pt x="1" y="6163"/>
                    </a:lnTo>
                    <a:lnTo>
                      <a:pt x="239" y="6390"/>
                    </a:lnTo>
                    <a:cubicBezTo>
                      <a:pt x="262" y="6425"/>
                      <a:pt x="905" y="7032"/>
                      <a:pt x="1751" y="7032"/>
                    </a:cubicBezTo>
                    <a:cubicBezTo>
                      <a:pt x="1810" y="7021"/>
                      <a:pt x="1882" y="7021"/>
                      <a:pt x="1953" y="7009"/>
                    </a:cubicBezTo>
                    <a:cubicBezTo>
                      <a:pt x="2513" y="6949"/>
                      <a:pt x="3013" y="6616"/>
                      <a:pt x="3441" y="6020"/>
                    </a:cubicBezTo>
                    <a:cubicBezTo>
                      <a:pt x="3539" y="6083"/>
                      <a:pt x="3685" y="6141"/>
                      <a:pt x="3889" y="6141"/>
                    </a:cubicBezTo>
                    <a:cubicBezTo>
                      <a:pt x="4034" y="6141"/>
                      <a:pt x="4210" y="6112"/>
                      <a:pt x="4418" y="6032"/>
                    </a:cubicBezTo>
                    <a:cubicBezTo>
                      <a:pt x="4573" y="5973"/>
                      <a:pt x="4704" y="5854"/>
                      <a:pt x="4763" y="5699"/>
                    </a:cubicBezTo>
                    <a:cubicBezTo>
                      <a:pt x="4906" y="5354"/>
                      <a:pt x="4799" y="4830"/>
                      <a:pt x="4668" y="4449"/>
                    </a:cubicBezTo>
                    <a:lnTo>
                      <a:pt x="4668" y="4449"/>
                    </a:lnTo>
                    <a:cubicBezTo>
                      <a:pt x="4918" y="4583"/>
                      <a:pt x="5216" y="4687"/>
                      <a:pt x="5518" y="4687"/>
                    </a:cubicBezTo>
                    <a:cubicBezTo>
                      <a:pt x="5777" y="4687"/>
                      <a:pt x="6039" y="4611"/>
                      <a:pt x="6275" y="4413"/>
                    </a:cubicBezTo>
                    <a:lnTo>
                      <a:pt x="6513" y="4211"/>
                    </a:lnTo>
                    <a:lnTo>
                      <a:pt x="6204" y="4127"/>
                    </a:lnTo>
                    <a:cubicBezTo>
                      <a:pt x="6156" y="4115"/>
                      <a:pt x="5120" y="3818"/>
                      <a:pt x="5323" y="2913"/>
                    </a:cubicBezTo>
                    <a:cubicBezTo>
                      <a:pt x="5454" y="2377"/>
                      <a:pt x="5870" y="1746"/>
                      <a:pt x="6537" y="1568"/>
                    </a:cubicBezTo>
                    <a:lnTo>
                      <a:pt x="6656" y="1544"/>
                    </a:lnTo>
                    <a:lnTo>
                      <a:pt x="6656" y="1413"/>
                    </a:lnTo>
                    <a:cubicBezTo>
                      <a:pt x="6656" y="1175"/>
                      <a:pt x="6906" y="877"/>
                      <a:pt x="7335" y="579"/>
                    </a:cubicBezTo>
                    <a:lnTo>
                      <a:pt x="7597" y="389"/>
                    </a:lnTo>
                    <a:lnTo>
                      <a:pt x="7287" y="282"/>
                    </a:lnTo>
                    <a:cubicBezTo>
                      <a:pt x="6767" y="93"/>
                      <a:pt x="6262" y="0"/>
                      <a:pt x="57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1" name="Google Shape;11091;p37"/>
              <p:cNvSpPr/>
              <p:nvPr/>
            </p:nvSpPr>
            <p:spPr>
              <a:xfrm>
                <a:off x="2377675" y="2215800"/>
                <a:ext cx="251525" cy="218400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36" extrusionOk="0">
                    <a:moveTo>
                      <a:pt x="4716" y="1"/>
                    </a:moveTo>
                    <a:cubicBezTo>
                      <a:pt x="4658" y="1"/>
                      <a:pt x="4602" y="10"/>
                      <a:pt x="4548" y="27"/>
                    </a:cubicBezTo>
                    <a:lnTo>
                      <a:pt x="4501" y="39"/>
                    </a:lnTo>
                    <a:cubicBezTo>
                      <a:pt x="4144" y="170"/>
                      <a:pt x="3810" y="551"/>
                      <a:pt x="3632" y="778"/>
                    </a:cubicBezTo>
                    <a:cubicBezTo>
                      <a:pt x="3560" y="873"/>
                      <a:pt x="3512" y="932"/>
                      <a:pt x="3512" y="932"/>
                    </a:cubicBezTo>
                    <a:cubicBezTo>
                      <a:pt x="2896" y="513"/>
                      <a:pt x="2441" y="392"/>
                      <a:pt x="2122" y="392"/>
                    </a:cubicBezTo>
                    <a:cubicBezTo>
                      <a:pt x="1726" y="392"/>
                      <a:pt x="1539" y="578"/>
                      <a:pt x="1512" y="611"/>
                    </a:cubicBezTo>
                    <a:cubicBezTo>
                      <a:pt x="1453" y="670"/>
                      <a:pt x="834" y="1159"/>
                      <a:pt x="1655" y="2635"/>
                    </a:cubicBezTo>
                    <a:cubicBezTo>
                      <a:pt x="1655" y="2635"/>
                      <a:pt x="1512" y="2706"/>
                      <a:pt x="1346" y="2825"/>
                    </a:cubicBezTo>
                    <a:cubicBezTo>
                      <a:pt x="1036" y="3040"/>
                      <a:pt x="595" y="3409"/>
                      <a:pt x="595" y="3802"/>
                    </a:cubicBezTo>
                    <a:cubicBezTo>
                      <a:pt x="595" y="3837"/>
                      <a:pt x="607" y="3873"/>
                      <a:pt x="607" y="3921"/>
                    </a:cubicBezTo>
                    <a:cubicBezTo>
                      <a:pt x="762" y="4564"/>
                      <a:pt x="1869" y="5421"/>
                      <a:pt x="1869" y="5421"/>
                    </a:cubicBezTo>
                    <a:cubicBezTo>
                      <a:pt x="1869" y="5421"/>
                      <a:pt x="0" y="6647"/>
                      <a:pt x="1084" y="7957"/>
                    </a:cubicBezTo>
                    <a:cubicBezTo>
                      <a:pt x="1564" y="8539"/>
                      <a:pt x="1915" y="8735"/>
                      <a:pt x="2169" y="8735"/>
                    </a:cubicBezTo>
                    <a:cubicBezTo>
                      <a:pt x="2482" y="8735"/>
                      <a:pt x="2648" y="8438"/>
                      <a:pt x="2727" y="8195"/>
                    </a:cubicBezTo>
                    <a:cubicBezTo>
                      <a:pt x="2814" y="7895"/>
                      <a:pt x="3027" y="7673"/>
                      <a:pt x="3460" y="7673"/>
                    </a:cubicBezTo>
                    <a:cubicBezTo>
                      <a:pt x="3679" y="7673"/>
                      <a:pt x="3954" y="7730"/>
                      <a:pt x="4298" y="7862"/>
                    </a:cubicBezTo>
                    <a:cubicBezTo>
                      <a:pt x="4298" y="7862"/>
                      <a:pt x="5110" y="8409"/>
                      <a:pt x="6114" y="8409"/>
                    </a:cubicBezTo>
                    <a:cubicBezTo>
                      <a:pt x="6691" y="8409"/>
                      <a:pt x="7331" y="8228"/>
                      <a:pt x="7918" y="7659"/>
                    </a:cubicBezTo>
                    <a:cubicBezTo>
                      <a:pt x="9632" y="6207"/>
                      <a:pt x="8465" y="4064"/>
                      <a:pt x="8465" y="4064"/>
                    </a:cubicBezTo>
                    <a:cubicBezTo>
                      <a:pt x="8168" y="3016"/>
                      <a:pt x="8477" y="2623"/>
                      <a:pt x="8942" y="2528"/>
                    </a:cubicBezTo>
                    <a:cubicBezTo>
                      <a:pt x="9406" y="2433"/>
                      <a:pt x="10061" y="2063"/>
                      <a:pt x="8870" y="873"/>
                    </a:cubicBezTo>
                    <a:cubicBezTo>
                      <a:pt x="8563" y="565"/>
                      <a:pt x="8243" y="451"/>
                      <a:pt x="7937" y="451"/>
                    </a:cubicBezTo>
                    <a:cubicBezTo>
                      <a:pt x="7046" y="451"/>
                      <a:pt x="6275" y="1420"/>
                      <a:pt x="6275" y="1420"/>
                    </a:cubicBezTo>
                    <a:cubicBezTo>
                      <a:pt x="6275" y="1420"/>
                      <a:pt x="5513" y="230"/>
                      <a:pt x="4894" y="27"/>
                    </a:cubicBezTo>
                    <a:cubicBezTo>
                      <a:pt x="4834" y="10"/>
                      <a:pt x="4775" y="1"/>
                      <a:pt x="47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2" name="Google Shape;11092;p37"/>
              <p:cNvSpPr/>
              <p:nvPr/>
            </p:nvSpPr>
            <p:spPr>
              <a:xfrm>
                <a:off x="2388375" y="2211425"/>
                <a:ext cx="234275" cy="22695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78" extrusionOk="0">
                    <a:moveTo>
                      <a:pt x="4299" y="332"/>
                    </a:moveTo>
                    <a:cubicBezTo>
                      <a:pt x="4330" y="332"/>
                      <a:pt x="4362" y="336"/>
                      <a:pt x="4394" y="345"/>
                    </a:cubicBezTo>
                    <a:cubicBezTo>
                      <a:pt x="4859" y="500"/>
                      <a:pt x="5490" y="1357"/>
                      <a:pt x="5692" y="1679"/>
                    </a:cubicBezTo>
                    <a:lnTo>
                      <a:pt x="5811" y="1869"/>
                    </a:lnTo>
                    <a:lnTo>
                      <a:pt x="5966" y="1691"/>
                    </a:lnTo>
                    <a:cubicBezTo>
                      <a:pt x="5966" y="1679"/>
                      <a:pt x="6668" y="833"/>
                      <a:pt x="7442" y="786"/>
                    </a:cubicBezTo>
                    <a:cubicBezTo>
                      <a:pt x="7456" y="785"/>
                      <a:pt x="7470" y="785"/>
                      <a:pt x="7484" y="785"/>
                    </a:cubicBezTo>
                    <a:cubicBezTo>
                      <a:pt x="7801" y="785"/>
                      <a:pt x="8095" y="915"/>
                      <a:pt x="8311" y="1155"/>
                    </a:cubicBezTo>
                    <a:cubicBezTo>
                      <a:pt x="8942" y="1786"/>
                      <a:pt x="8966" y="2107"/>
                      <a:pt x="8930" y="2238"/>
                    </a:cubicBezTo>
                    <a:cubicBezTo>
                      <a:pt x="8871" y="2429"/>
                      <a:pt x="8585" y="2512"/>
                      <a:pt x="8466" y="2536"/>
                    </a:cubicBezTo>
                    <a:cubicBezTo>
                      <a:pt x="8228" y="2572"/>
                      <a:pt x="8014" y="2715"/>
                      <a:pt x="7883" y="2917"/>
                    </a:cubicBezTo>
                    <a:cubicBezTo>
                      <a:pt x="7692" y="3227"/>
                      <a:pt x="7692" y="3667"/>
                      <a:pt x="7859" y="4286"/>
                    </a:cubicBezTo>
                    <a:lnTo>
                      <a:pt x="7883" y="4322"/>
                    </a:lnTo>
                    <a:cubicBezTo>
                      <a:pt x="7918" y="4405"/>
                      <a:pt x="8966" y="6358"/>
                      <a:pt x="7371" y="7703"/>
                    </a:cubicBezTo>
                    <a:cubicBezTo>
                      <a:pt x="6818" y="8243"/>
                      <a:pt x="6216" y="8415"/>
                      <a:pt x="5673" y="8415"/>
                    </a:cubicBezTo>
                    <a:cubicBezTo>
                      <a:pt x="4754" y="8415"/>
                      <a:pt x="4006" y="7924"/>
                      <a:pt x="3954" y="7894"/>
                    </a:cubicBezTo>
                    <a:lnTo>
                      <a:pt x="3930" y="7870"/>
                    </a:lnTo>
                    <a:cubicBezTo>
                      <a:pt x="3576" y="7736"/>
                      <a:pt x="3273" y="7669"/>
                      <a:pt x="3018" y="7669"/>
                    </a:cubicBezTo>
                    <a:cubicBezTo>
                      <a:pt x="2843" y="7669"/>
                      <a:pt x="2691" y="7700"/>
                      <a:pt x="2561" y="7763"/>
                    </a:cubicBezTo>
                    <a:cubicBezTo>
                      <a:pt x="2346" y="7870"/>
                      <a:pt x="2180" y="8072"/>
                      <a:pt x="2120" y="8311"/>
                    </a:cubicBezTo>
                    <a:cubicBezTo>
                      <a:pt x="2084" y="8430"/>
                      <a:pt x="1989" y="8703"/>
                      <a:pt x="1787" y="8739"/>
                    </a:cubicBezTo>
                    <a:cubicBezTo>
                      <a:pt x="1770" y="8742"/>
                      <a:pt x="1752" y="8744"/>
                      <a:pt x="1731" y="8744"/>
                    </a:cubicBezTo>
                    <a:cubicBezTo>
                      <a:pt x="1570" y="8744"/>
                      <a:pt x="1269" y="8636"/>
                      <a:pt x="763" y="8025"/>
                    </a:cubicBezTo>
                    <a:cubicBezTo>
                      <a:pt x="548" y="7787"/>
                      <a:pt x="441" y="7453"/>
                      <a:pt x="489" y="7132"/>
                    </a:cubicBezTo>
                    <a:cubicBezTo>
                      <a:pt x="596" y="6358"/>
                      <a:pt x="1513" y="5739"/>
                      <a:pt x="1525" y="5739"/>
                    </a:cubicBezTo>
                    <a:lnTo>
                      <a:pt x="1715" y="5620"/>
                    </a:lnTo>
                    <a:lnTo>
                      <a:pt x="1537" y="5465"/>
                    </a:lnTo>
                    <a:cubicBezTo>
                      <a:pt x="1239" y="5239"/>
                      <a:pt x="441" y="4536"/>
                      <a:pt x="334" y="4060"/>
                    </a:cubicBezTo>
                    <a:cubicBezTo>
                      <a:pt x="334" y="4024"/>
                      <a:pt x="322" y="4001"/>
                      <a:pt x="334" y="3977"/>
                    </a:cubicBezTo>
                    <a:cubicBezTo>
                      <a:pt x="334" y="3739"/>
                      <a:pt x="584" y="3441"/>
                      <a:pt x="1001" y="3143"/>
                    </a:cubicBezTo>
                    <a:cubicBezTo>
                      <a:pt x="1168" y="3024"/>
                      <a:pt x="1299" y="2953"/>
                      <a:pt x="1299" y="2953"/>
                    </a:cubicBezTo>
                    <a:lnTo>
                      <a:pt x="1453" y="2881"/>
                    </a:lnTo>
                    <a:lnTo>
                      <a:pt x="1370" y="2727"/>
                    </a:lnTo>
                    <a:cubicBezTo>
                      <a:pt x="608" y="1369"/>
                      <a:pt x="1156" y="929"/>
                      <a:pt x="1203" y="893"/>
                    </a:cubicBezTo>
                    <a:cubicBezTo>
                      <a:pt x="1315" y="791"/>
                      <a:pt x="1462" y="733"/>
                      <a:pt x="1613" y="733"/>
                    </a:cubicBezTo>
                    <a:cubicBezTo>
                      <a:pt x="1639" y="733"/>
                      <a:pt x="1665" y="735"/>
                      <a:pt x="1691" y="738"/>
                    </a:cubicBezTo>
                    <a:cubicBezTo>
                      <a:pt x="1977" y="738"/>
                      <a:pt x="2394" y="845"/>
                      <a:pt x="2977" y="1250"/>
                    </a:cubicBezTo>
                    <a:lnTo>
                      <a:pt x="3120" y="1345"/>
                    </a:lnTo>
                    <a:lnTo>
                      <a:pt x="3215" y="1203"/>
                    </a:lnTo>
                    <a:cubicBezTo>
                      <a:pt x="3215" y="1203"/>
                      <a:pt x="3251" y="1143"/>
                      <a:pt x="3323" y="1048"/>
                    </a:cubicBezTo>
                    <a:cubicBezTo>
                      <a:pt x="3454" y="893"/>
                      <a:pt x="3787" y="488"/>
                      <a:pt x="4120" y="369"/>
                    </a:cubicBezTo>
                    <a:lnTo>
                      <a:pt x="4156" y="357"/>
                    </a:lnTo>
                    <a:cubicBezTo>
                      <a:pt x="4200" y="343"/>
                      <a:pt x="4249" y="332"/>
                      <a:pt x="4299" y="332"/>
                    </a:cubicBezTo>
                    <a:close/>
                    <a:moveTo>
                      <a:pt x="4293" y="0"/>
                    </a:moveTo>
                    <a:cubicBezTo>
                      <a:pt x="4219" y="0"/>
                      <a:pt x="4144" y="12"/>
                      <a:pt x="4073" y="36"/>
                    </a:cubicBezTo>
                    <a:lnTo>
                      <a:pt x="4013" y="60"/>
                    </a:lnTo>
                    <a:cubicBezTo>
                      <a:pt x="3620" y="202"/>
                      <a:pt x="3251" y="619"/>
                      <a:pt x="3073" y="845"/>
                    </a:cubicBezTo>
                    <a:cubicBezTo>
                      <a:pt x="3061" y="857"/>
                      <a:pt x="3049" y="869"/>
                      <a:pt x="3049" y="881"/>
                    </a:cubicBezTo>
                    <a:cubicBezTo>
                      <a:pt x="2465" y="510"/>
                      <a:pt x="2017" y="398"/>
                      <a:pt x="1689" y="398"/>
                    </a:cubicBezTo>
                    <a:cubicBezTo>
                      <a:pt x="1228" y="398"/>
                      <a:pt x="1005" y="620"/>
                      <a:pt x="977" y="655"/>
                    </a:cubicBezTo>
                    <a:cubicBezTo>
                      <a:pt x="906" y="714"/>
                      <a:pt x="239" y="1274"/>
                      <a:pt x="1001" y="2750"/>
                    </a:cubicBezTo>
                    <a:cubicBezTo>
                      <a:pt x="953" y="2774"/>
                      <a:pt x="882" y="2822"/>
                      <a:pt x="822" y="2869"/>
                    </a:cubicBezTo>
                    <a:cubicBezTo>
                      <a:pt x="441" y="3119"/>
                      <a:pt x="1" y="3524"/>
                      <a:pt x="1" y="3977"/>
                    </a:cubicBezTo>
                    <a:cubicBezTo>
                      <a:pt x="1" y="4024"/>
                      <a:pt x="1" y="4072"/>
                      <a:pt x="13" y="4120"/>
                    </a:cubicBezTo>
                    <a:cubicBezTo>
                      <a:pt x="132" y="4655"/>
                      <a:pt x="834" y="5310"/>
                      <a:pt x="1168" y="5584"/>
                    </a:cubicBezTo>
                    <a:cubicBezTo>
                      <a:pt x="858" y="5834"/>
                      <a:pt x="263" y="6382"/>
                      <a:pt x="167" y="7072"/>
                    </a:cubicBezTo>
                    <a:cubicBezTo>
                      <a:pt x="108" y="7489"/>
                      <a:pt x="239" y="7918"/>
                      <a:pt x="513" y="8239"/>
                    </a:cubicBezTo>
                    <a:cubicBezTo>
                      <a:pt x="989" y="8799"/>
                      <a:pt x="1382" y="9073"/>
                      <a:pt x="1739" y="9073"/>
                    </a:cubicBezTo>
                    <a:cubicBezTo>
                      <a:pt x="1751" y="9077"/>
                      <a:pt x="1764" y="9078"/>
                      <a:pt x="1778" y="9078"/>
                    </a:cubicBezTo>
                    <a:cubicBezTo>
                      <a:pt x="1807" y="9078"/>
                      <a:pt x="1838" y="9073"/>
                      <a:pt x="1870" y="9073"/>
                    </a:cubicBezTo>
                    <a:cubicBezTo>
                      <a:pt x="2144" y="9013"/>
                      <a:pt x="2346" y="8787"/>
                      <a:pt x="2465" y="8418"/>
                    </a:cubicBezTo>
                    <a:cubicBezTo>
                      <a:pt x="2489" y="8263"/>
                      <a:pt x="2584" y="8144"/>
                      <a:pt x="2727" y="8072"/>
                    </a:cubicBezTo>
                    <a:cubicBezTo>
                      <a:pt x="2812" y="8032"/>
                      <a:pt x="2917" y="8012"/>
                      <a:pt x="3040" y="8012"/>
                    </a:cubicBezTo>
                    <a:cubicBezTo>
                      <a:pt x="3245" y="8012"/>
                      <a:pt x="3501" y="8068"/>
                      <a:pt x="3799" y="8180"/>
                    </a:cubicBezTo>
                    <a:cubicBezTo>
                      <a:pt x="3931" y="8260"/>
                      <a:pt x="4737" y="8745"/>
                      <a:pt x="5709" y="8745"/>
                    </a:cubicBezTo>
                    <a:cubicBezTo>
                      <a:pt x="6319" y="8745"/>
                      <a:pt x="6994" y="8555"/>
                      <a:pt x="7609" y="7953"/>
                    </a:cubicBezTo>
                    <a:cubicBezTo>
                      <a:pt x="9311" y="6513"/>
                      <a:pt x="8311" y="4405"/>
                      <a:pt x="8192" y="4179"/>
                    </a:cubicBezTo>
                    <a:cubicBezTo>
                      <a:pt x="8061" y="3691"/>
                      <a:pt x="8049" y="3310"/>
                      <a:pt x="8180" y="3096"/>
                    </a:cubicBezTo>
                    <a:cubicBezTo>
                      <a:pt x="8264" y="2977"/>
                      <a:pt x="8395" y="2881"/>
                      <a:pt x="8549" y="2869"/>
                    </a:cubicBezTo>
                    <a:cubicBezTo>
                      <a:pt x="8930" y="2786"/>
                      <a:pt x="9180" y="2608"/>
                      <a:pt x="9264" y="2334"/>
                    </a:cubicBezTo>
                    <a:cubicBezTo>
                      <a:pt x="9371" y="1965"/>
                      <a:pt x="9145" y="1500"/>
                      <a:pt x="8561" y="929"/>
                    </a:cubicBezTo>
                    <a:cubicBezTo>
                      <a:pt x="8294" y="627"/>
                      <a:pt x="7911" y="462"/>
                      <a:pt x="7521" y="462"/>
                    </a:cubicBezTo>
                    <a:cubicBezTo>
                      <a:pt x="7495" y="462"/>
                      <a:pt x="7468" y="463"/>
                      <a:pt x="7442" y="464"/>
                    </a:cubicBezTo>
                    <a:cubicBezTo>
                      <a:pt x="6740" y="500"/>
                      <a:pt x="6132" y="1036"/>
                      <a:pt x="5871" y="1322"/>
                    </a:cubicBezTo>
                    <a:cubicBezTo>
                      <a:pt x="5621" y="964"/>
                      <a:pt x="5049" y="202"/>
                      <a:pt x="4513" y="36"/>
                    </a:cubicBezTo>
                    <a:cubicBezTo>
                      <a:pt x="4442" y="12"/>
                      <a:pt x="4367" y="0"/>
                      <a:pt x="4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3" name="Google Shape;11093;p37"/>
              <p:cNvSpPr/>
              <p:nvPr/>
            </p:nvSpPr>
            <p:spPr>
              <a:xfrm>
                <a:off x="2633050" y="1802250"/>
                <a:ext cx="262850" cy="2487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0" extrusionOk="0">
                    <a:moveTo>
                      <a:pt x="4184" y="324"/>
                    </a:moveTo>
                    <a:cubicBezTo>
                      <a:pt x="5338" y="324"/>
                      <a:pt x="6550" y="913"/>
                      <a:pt x="7704" y="2068"/>
                    </a:cubicBezTo>
                    <a:cubicBezTo>
                      <a:pt x="9323" y="3699"/>
                      <a:pt x="10145" y="5854"/>
                      <a:pt x="10145" y="8497"/>
                    </a:cubicBezTo>
                    <a:cubicBezTo>
                      <a:pt x="9871" y="8688"/>
                      <a:pt x="9609" y="8914"/>
                      <a:pt x="9383" y="9164"/>
                    </a:cubicBezTo>
                    <a:cubicBezTo>
                      <a:pt x="9026" y="7497"/>
                      <a:pt x="8287" y="5342"/>
                      <a:pt x="6752" y="3877"/>
                    </a:cubicBezTo>
                    <a:cubicBezTo>
                      <a:pt x="6216" y="3377"/>
                      <a:pt x="5692" y="3127"/>
                      <a:pt x="5180" y="3127"/>
                    </a:cubicBezTo>
                    <a:cubicBezTo>
                      <a:pt x="5049" y="3127"/>
                      <a:pt x="4918" y="3139"/>
                      <a:pt x="4787" y="3175"/>
                    </a:cubicBezTo>
                    <a:lnTo>
                      <a:pt x="4620" y="3223"/>
                    </a:lnTo>
                    <a:lnTo>
                      <a:pt x="4668" y="3377"/>
                    </a:lnTo>
                    <a:cubicBezTo>
                      <a:pt x="4847" y="4104"/>
                      <a:pt x="4632" y="4866"/>
                      <a:pt x="4096" y="5390"/>
                    </a:cubicBezTo>
                    <a:cubicBezTo>
                      <a:pt x="3669" y="5821"/>
                      <a:pt x="3137" y="6016"/>
                      <a:pt x="2614" y="6016"/>
                    </a:cubicBezTo>
                    <a:cubicBezTo>
                      <a:pt x="1564" y="6016"/>
                      <a:pt x="548" y="5232"/>
                      <a:pt x="477" y="4008"/>
                    </a:cubicBezTo>
                    <a:lnTo>
                      <a:pt x="465" y="3866"/>
                    </a:lnTo>
                    <a:cubicBezTo>
                      <a:pt x="429" y="2865"/>
                      <a:pt x="1334" y="1353"/>
                      <a:pt x="2692" y="675"/>
                    </a:cubicBezTo>
                    <a:cubicBezTo>
                      <a:pt x="3171" y="440"/>
                      <a:pt x="3672" y="324"/>
                      <a:pt x="4184" y="324"/>
                    </a:cubicBezTo>
                    <a:close/>
                    <a:moveTo>
                      <a:pt x="4207" y="0"/>
                    </a:moveTo>
                    <a:cubicBezTo>
                      <a:pt x="3515" y="0"/>
                      <a:pt x="2948" y="192"/>
                      <a:pt x="2549" y="389"/>
                    </a:cubicBezTo>
                    <a:cubicBezTo>
                      <a:pt x="953" y="1175"/>
                      <a:pt x="1" y="2949"/>
                      <a:pt x="155" y="4056"/>
                    </a:cubicBezTo>
                    <a:lnTo>
                      <a:pt x="167" y="4199"/>
                    </a:lnTo>
                    <a:cubicBezTo>
                      <a:pt x="340" y="5420"/>
                      <a:pt x="1387" y="6298"/>
                      <a:pt x="2585" y="6298"/>
                    </a:cubicBezTo>
                    <a:cubicBezTo>
                      <a:pt x="2706" y="6298"/>
                      <a:pt x="2829" y="6289"/>
                      <a:pt x="2953" y="6271"/>
                    </a:cubicBezTo>
                    <a:cubicBezTo>
                      <a:pt x="4299" y="6080"/>
                      <a:pt x="5228" y="4818"/>
                      <a:pt x="5013" y="3473"/>
                    </a:cubicBezTo>
                    <a:cubicBezTo>
                      <a:pt x="5066" y="3466"/>
                      <a:pt x="5119" y="3463"/>
                      <a:pt x="5172" y="3463"/>
                    </a:cubicBezTo>
                    <a:cubicBezTo>
                      <a:pt x="5610" y="3463"/>
                      <a:pt x="6058" y="3682"/>
                      <a:pt x="6525" y="4127"/>
                    </a:cubicBezTo>
                    <a:cubicBezTo>
                      <a:pt x="8097" y="5628"/>
                      <a:pt x="8811" y="7914"/>
                      <a:pt x="9121" y="9580"/>
                    </a:cubicBezTo>
                    <a:lnTo>
                      <a:pt x="9192" y="9950"/>
                    </a:lnTo>
                    <a:lnTo>
                      <a:pt x="9430" y="9652"/>
                    </a:lnTo>
                    <a:cubicBezTo>
                      <a:pt x="9704" y="9295"/>
                      <a:pt x="10038" y="8985"/>
                      <a:pt x="10419" y="8735"/>
                    </a:cubicBezTo>
                    <a:lnTo>
                      <a:pt x="10490" y="8688"/>
                    </a:lnTo>
                    <a:lnTo>
                      <a:pt x="10490" y="8592"/>
                    </a:lnTo>
                    <a:cubicBezTo>
                      <a:pt x="10514" y="5818"/>
                      <a:pt x="9657" y="3556"/>
                      <a:pt x="7942" y="1841"/>
                    </a:cubicBezTo>
                    <a:cubicBezTo>
                      <a:pt x="6517" y="416"/>
                      <a:pt x="5226" y="0"/>
                      <a:pt x="42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4" name="Google Shape;11094;p37"/>
              <p:cNvSpPr/>
              <p:nvPr/>
            </p:nvSpPr>
            <p:spPr>
              <a:xfrm>
                <a:off x="3046200" y="2202175"/>
                <a:ext cx="262850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60" extrusionOk="0">
                    <a:moveTo>
                      <a:pt x="1465" y="334"/>
                    </a:moveTo>
                    <a:cubicBezTo>
                      <a:pt x="4108" y="334"/>
                      <a:pt x="6263" y="1156"/>
                      <a:pt x="7883" y="2775"/>
                    </a:cubicBezTo>
                    <a:cubicBezTo>
                      <a:pt x="9561" y="4454"/>
                      <a:pt x="10049" y="6228"/>
                      <a:pt x="9287" y="7788"/>
                    </a:cubicBezTo>
                    <a:cubicBezTo>
                      <a:pt x="8622" y="9131"/>
                      <a:pt x="7154" y="10027"/>
                      <a:pt x="6154" y="10027"/>
                    </a:cubicBezTo>
                    <a:cubicBezTo>
                      <a:pt x="6135" y="10027"/>
                      <a:pt x="6116" y="10027"/>
                      <a:pt x="6097" y="10026"/>
                    </a:cubicBezTo>
                    <a:lnTo>
                      <a:pt x="5954" y="9990"/>
                    </a:lnTo>
                    <a:cubicBezTo>
                      <a:pt x="4704" y="9931"/>
                      <a:pt x="3775" y="8800"/>
                      <a:pt x="3965" y="7561"/>
                    </a:cubicBezTo>
                    <a:cubicBezTo>
                      <a:pt x="4128" y="6502"/>
                      <a:pt x="5040" y="5757"/>
                      <a:pt x="6060" y="5757"/>
                    </a:cubicBezTo>
                    <a:cubicBezTo>
                      <a:pt x="6233" y="5757"/>
                      <a:pt x="6409" y="5778"/>
                      <a:pt x="6585" y="5823"/>
                    </a:cubicBezTo>
                    <a:lnTo>
                      <a:pt x="6751" y="5871"/>
                    </a:lnTo>
                    <a:lnTo>
                      <a:pt x="6787" y="5704"/>
                    </a:lnTo>
                    <a:cubicBezTo>
                      <a:pt x="6954" y="5073"/>
                      <a:pt x="6716" y="4394"/>
                      <a:pt x="6085" y="3728"/>
                    </a:cubicBezTo>
                    <a:cubicBezTo>
                      <a:pt x="4620" y="2192"/>
                      <a:pt x="2465" y="1454"/>
                      <a:pt x="798" y="1108"/>
                    </a:cubicBezTo>
                    <a:cubicBezTo>
                      <a:pt x="1048" y="882"/>
                      <a:pt x="1275" y="620"/>
                      <a:pt x="1465" y="334"/>
                    </a:cubicBezTo>
                    <a:close/>
                    <a:moveTo>
                      <a:pt x="1470" y="0"/>
                    </a:moveTo>
                    <a:cubicBezTo>
                      <a:pt x="1432" y="0"/>
                      <a:pt x="1395" y="1"/>
                      <a:pt x="1358" y="1"/>
                    </a:cubicBezTo>
                    <a:lnTo>
                      <a:pt x="1275" y="1"/>
                    </a:lnTo>
                    <a:lnTo>
                      <a:pt x="1215" y="84"/>
                    </a:lnTo>
                    <a:cubicBezTo>
                      <a:pt x="977" y="465"/>
                      <a:pt x="667" y="799"/>
                      <a:pt x="298" y="1073"/>
                    </a:cubicBezTo>
                    <a:lnTo>
                      <a:pt x="1" y="1299"/>
                    </a:lnTo>
                    <a:lnTo>
                      <a:pt x="370" y="1370"/>
                    </a:lnTo>
                    <a:cubicBezTo>
                      <a:pt x="2037" y="1680"/>
                      <a:pt x="4334" y="2394"/>
                      <a:pt x="5823" y="3966"/>
                    </a:cubicBezTo>
                    <a:cubicBezTo>
                      <a:pt x="6323" y="4490"/>
                      <a:pt x="6537" y="4990"/>
                      <a:pt x="6478" y="5466"/>
                    </a:cubicBezTo>
                    <a:cubicBezTo>
                      <a:pt x="6341" y="5443"/>
                      <a:pt x="6206" y="5432"/>
                      <a:pt x="6073" y="5432"/>
                    </a:cubicBezTo>
                    <a:cubicBezTo>
                      <a:pt x="4885" y="5432"/>
                      <a:pt x="3838" y="6306"/>
                      <a:pt x="3656" y="7526"/>
                    </a:cubicBezTo>
                    <a:cubicBezTo>
                      <a:pt x="3453" y="8883"/>
                      <a:pt x="4406" y="10145"/>
                      <a:pt x="5763" y="10324"/>
                    </a:cubicBezTo>
                    <a:lnTo>
                      <a:pt x="5918" y="10347"/>
                    </a:lnTo>
                    <a:cubicBezTo>
                      <a:pt x="5989" y="10359"/>
                      <a:pt x="6073" y="10359"/>
                      <a:pt x="6144" y="10359"/>
                    </a:cubicBezTo>
                    <a:cubicBezTo>
                      <a:pt x="7251" y="10359"/>
                      <a:pt x="8847" y="9431"/>
                      <a:pt x="9573" y="7942"/>
                    </a:cubicBezTo>
                    <a:cubicBezTo>
                      <a:pt x="10061" y="6954"/>
                      <a:pt x="10514" y="4954"/>
                      <a:pt x="8109" y="2549"/>
                    </a:cubicBezTo>
                    <a:cubicBezTo>
                      <a:pt x="6429" y="858"/>
                      <a:pt x="4182" y="0"/>
                      <a:pt x="14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5" name="Google Shape;11095;p37"/>
              <p:cNvSpPr/>
              <p:nvPr/>
            </p:nvSpPr>
            <p:spPr>
              <a:xfrm>
                <a:off x="2786950" y="2214975"/>
                <a:ext cx="12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73" extrusionOk="0">
                    <a:moveTo>
                      <a:pt x="36" y="1"/>
                    </a:moveTo>
                    <a:cubicBezTo>
                      <a:pt x="24" y="13"/>
                      <a:pt x="12" y="37"/>
                      <a:pt x="0" y="60"/>
                    </a:cubicBezTo>
                    <a:lnTo>
                      <a:pt x="48" y="72"/>
                    </a:lnTo>
                    <a:cubicBezTo>
                      <a:pt x="36" y="49"/>
                      <a:pt x="36" y="25"/>
                      <a:pt x="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6" name="Google Shape;11096;p37"/>
              <p:cNvSpPr/>
              <p:nvPr/>
            </p:nvSpPr>
            <p:spPr>
              <a:xfrm>
                <a:off x="2781875" y="2203075"/>
                <a:ext cx="11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775" extrusionOk="0">
                    <a:moveTo>
                      <a:pt x="298" y="1"/>
                    </a:moveTo>
                    <a:lnTo>
                      <a:pt x="72" y="429"/>
                    </a:lnTo>
                    <a:lnTo>
                      <a:pt x="1" y="644"/>
                    </a:lnTo>
                    <a:lnTo>
                      <a:pt x="453" y="775"/>
                    </a:lnTo>
                    <a:lnTo>
                      <a:pt x="453" y="775"/>
                    </a:lnTo>
                    <a:lnTo>
                      <a:pt x="418" y="501"/>
                    </a:lnTo>
                    <a:cubicBezTo>
                      <a:pt x="406" y="489"/>
                      <a:pt x="406" y="465"/>
                      <a:pt x="406" y="441"/>
                    </a:cubicBez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7" name="Google Shape;11097;p37"/>
              <p:cNvSpPr/>
              <p:nvPr/>
            </p:nvSpPr>
            <p:spPr>
              <a:xfrm>
                <a:off x="2750625" y="2003050"/>
                <a:ext cx="362275" cy="343525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13741" extrusionOk="0">
                    <a:moveTo>
                      <a:pt x="7073" y="1"/>
                    </a:moveTo>
                    <a:lnTo>
                      <a:pt x="7073" y="1"/>
                    </a:lnTo>
                    <a:cubicBezTo>
                      <a:pt x="6561" y="84"/>
                      <a:pt x="6061" y="275"/>
                      <a:pt x="5632" y="560"/>
                    </a:cubicBezTo>
                    <a:cubicBezTo>
                      <a:pt x="5228" y="822"/>
                      <a:pt x="4870" y="1144"/>
                      <a:pt x="4585" y="1525"/>
                    </a:cubicBezTo>
                    <a:cubicBezTo>
                      <a:pt x="4120" y="2144"/>
                      <a:pt x="3823" y="2870"/>
                      <a:pt x="3715" y="3632"/>
                    </a:cubicBezTo>
                    <a:cubicBezTo>
                      <a:pt x="3668" y="2418"/>
                      <a:pt x="3227" y="834"/>
                      <a:pt x="1310" y="786"/>
                    </a:cubicBezTo>
                    <a:cubicBezTo>
                      <a:pt x="1310" y="786"/>
                      <a:pt x="1" y="906"/>
                      <a:pt x="1" y="2084"/>
                    </a:cubicBezTo>
                    <a:cubicBezTo>
                      <a:pt x="1" y="3275"/>
                      <a:pt x="1822" y="3192"/>
                      <a:pt x="1977" y="4537"/>
                    </a:cubicBezTo>
                    <a:cubicBezTo>
                      <a:pt x="2013" y="4870"/>
                      <a:pt x="2084" y="5275"/>
                      <a:pt x="2096" y="5739"/>
                    </a:cubicBezTo>
                    <a:cubicBezTo>
                      <a:pt x="2239" y="5894"/>
                      <a:pt x="2346" y="6085"/>
                      <a:pt x="2430" y="6287"/>
                    </a:cubicBezTo>
                    <a:cubicBezTo>
                      <a:pt x="2894" y="7394"/>
                      <a:pt x="2691" y="8466"/>
                      <a:pt x="2370" y="9288"/>
                    </a:cubicBezTo>
                    <a:cubicBezTo>
                      <a:pt x="2441" y="9383"/>
                      <a:pt x="2489" y="9454"/>
                      <a:pt x="2489" y="9454"/>
                    </a:cubicBezTo>
                    <a:cubicBezTo>
                      <a:pt x="3110" y="9026"/>
                      <a:pt x="3567" y="8904"/>
                      <a:pt x="3886" y="8904"/>
                    </a:cubicBezTo>
                    <a:cubicBezTo>
                      <a:pt x="4278" y="8904"/>
                      <a:pt x="4463" y="9088"/>
                      <a:pt x="4489" y="9121"/>
                    </a:cubicBezTo>
                    <a:cubicBezTo>
                      <a:pt x="4537" y="9180"/>
                      <a:pt x="5168" y="9680"/>
                      <a:pt x="4346" y="11145"/>
                    </a:cubicBezTo>
                    <a:cubicBezTo>
                      <a:pt x="4346" y="11145"/>
                      <a:pt x="4489" y="11216"/>
                      <a:pt x="4656" y="11335"/>
                    </a:cubicBezTo>
                    <a:cubicBezTo>
                      <a:pt x="5095" y="11185"/>
                      <a:pt x="5599" y="11074"/>
                      <a:pt x="6134" y="11074"/>
                    </a:cubicBezTo>
                    <a:cubicBezTo>
                      <a:pt x="6571" y="11074"/>
                      <a:pt x="7029" y="11148"/>
                      <a:pt x="7490" y="11335"/>
                    </a:cubicBezTo>
                    <a:cubicBezTo>
                      <a:pt x="7668" y="11419"/>
                      <a:pt x="7847" y="11526"/>
                      <a:pt x="8014" y="11657"/>
                    </a:cubicBezTo>
                    <a:cubicBezTo>
                      <a:pt x="8466" y="11669"/>
                      <a:pt x="8883" y="11728"/>
                      <a:pt x="9216" y="11776"/>
                    </a:cubicBezTo>
                    <a:cubicBezTo>
                      <a:pt x="10550" y="11931"/>
                      <a:pt x="10478" y="13740"/>
                      <a:pt x="11657" y="13740"/>
                    </a:cubicBezTo>
                    <a:cubicBezTo>
                      <a:pt x="12848" y="13740"/>
                      <a:pt x="12955" y="12443"/>
                      <a:pt x="12955" y="12443"/>
                    </a:cubicBezTo>
                    <a:cubicBezTo>
                      <a:pt x="12907" y="10526"/>
                      <a:pt x="11335" y="10085"/>
                      <a:pt x="10109" y="10038"/>
                    </a:cubicBezTo>
                    <a:cubicBezTo>
                      <a:pt x="10883" y="9930"/>
                      <a:pt x="11609" y="9621"/>
                      <a:pt x="12228" y="9168"/>
                    </a:cubicBezTo>
                    <a:cubicBezTo>
                      <a:pt x="12609" y="8883"/>
                      <a:pt x="12931" y="8537"/>
                      <a:pt x="13193" y="8133"/>
                    </a:cubicBezTo>
                    <a:cubicBezTo>
                      <a:pt x="13479" y="7692"/>
                      <a:pt x="13669" y="7204"/>
                      <a:pt x="13752" y="6692"/>
                    </a:cubicBezTo>
                    <a:cubicBezTo>
                      <a:pt x="13517" y="6556"/>
                      <a:pt x="13245" y="6500"/>
                      <a:pt x="12957" y="6500"/>
                    </a:cubicBezTo>
                    <a:cubicBezTo>
                      <a:pt x="11661" y="6500"/>
                      <a:pt x="10050" y="7633"/>
                      <a:pt x="10050" y="7633"/>
                    </a:cubicBezTo>
                    <a:cubicBezTo>
                      <a:pt x="14491" y="4251"/>
                      <a:pt x="12574" y="1537"/>
                      <a:pt x="12431" y="1334"/>
                    </a:cubicBezTo>
                    <a:cubicBezTo>
                      <a:pt x="12419" y="1334"/>
                      <a:pt x="12419" y="1334"/>
                      <a:pt x="12431" y="1322"/>
                    </a:cubicBezTo>
                    <a:cubicBezTo>
                      <a:pt x="12335" y="1255"/>
                      <a:pt x="11678" y="791"/>
                      <a:pt x="10654" y="791"/>
                    </a:cubicBezTo>
                    <a:cubicBezTo>
                      <a:pt x="9513" y="791"/>
                      <a:pt x="7915" y="1368"/>
                      <a:pt x="6132" y="3715"/>
                    </a:cubicBezTo>
                    <a:cubicBezTo>
                      <a:pt x="6132" y="3715"/>
                      <a:pt x="7823" y="1298"/>
                      <a:pt x="70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8" name="Google Shape;11098;p37"/>
              <p:cNvSpPr/>
              <p:nvPr/>
            </p:nvSpPr>
            <p:spPr>
              <a:xfrm>
                <a:off x="2746450" y="1998300"/>
                <a:ext cx="358125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110" extrusionOk="0">
                    <a:moveTo>
                      <a:pt x="7133" y="369"/>
                    </a:moveTo>
                    <a:lnTo>
                      <a:pt x="7133" y="369"/>
                    </a:lnTo>
                    <a:cubicBezTo>
                      <a:pt x="7681" y="1584"/>
                      <a:pt x="6168" y="3774"/>
                      <a:pt x="6145" y="3798"/>
                    </a:cubicBezTo>
                    <a:lnTo>
                      <a:pt x="6418" y="4001"/>
                    </a:lnTo>
                    <a:cubicBezTo>
                      <a:pt x="8163" y="1705"/>
                      <a:pt x="9703" y="1140"/>
                      <a:pt x="10797" y="1140"/>
                    </a:cubicBezTo>
                    <a:cubicBezTo>
                      <a:pt x="11712" y="1140"/>
                      <a:pt x="12315" y="1535"/>
                      <a:pt x="12467" y="1643"/>
                    </a:cubicBezTo>
                    <a:cubicBezTo>
                      <a:pt x="12717" y="1977"/>
                      <a:pt x="14324" y="4489"/>
                      <a:pt x="10121" y="7692"/>
                    </a:cubicBezTo>
                    <a:lnTo>
                      <a:pt x="10312" y="7965"/>
                    </a:lnTo>
                    <a:cubicBezTo>
                      <a:pt x="10332" y="7955"/>
                      <a:pt x="11901" y="6858"/>
                      <a:pt x="13125" y="6858"/>
                    </a:cubicBezTo>
                    <a:cubicBezTo>
                      <a:pt x="13345" y="6858"/>
                      <a:pt x="13554" y="6894"/>
                      <a:pt x="13741" y="6977"/>
                    </a:cubicBezTo>
                    <a:cubicBezTo>
                      <a:pt x="13646" y="7430"/>
                      <a:pt x="13467" y="7858"/>
                      <a:pt x="13217" y="8239"/>
                    </a:cubicBezTo>
                    <a:cubicBezTo>
                      <a:pt x="12979" y="8620"/>
                      <a:pt x="12669" y="8954"/>
                      <a:pt x="12300" y="9228"/>
                    </a:cubicBezTo>
                    <a:cubicBezTo>
                      <a:pt x="11693" y="9668"/>
                      <a:pt x="10990" y="9954"/>
                      <a:pt x="10252" y="10073"/>
                    </a:cubicBezTo>
                    <a:lnTo>
                      <a:pt x="8657" y="10347"/>
                    </a:lnTo>
                    <a:lnTo>
                      <a:pt x="10276" y="10394"/>
                    </a:lnTo>
                    <a:cubicBezTo>
                      <a:pt x="11479" y="10442"/>
                      <a:pt x="12919" y="10871"/>
                      <a:pt x="12967" y="12621"/>
                    </a:cubicBezTo>
                    <a:cubicBezTo>
                      <a:pt x="12967" y="12668"/>
                      <a:pt x="12848" y="13764"/>
                      <a:pt x="11836" y="13764"/>
                    </a:cubicBezTo>
                    <a:cubicBezTo>
                      <a:pt x="11348" y="13764"/>
                      <a:pt x="11098" y="13383"/>
                      <a:pt x="10824" y="12942"/>
                    </a:cubicBezTo>
                    <a:cubicBezTo>
                      <a:pt x="10514" y="12442"/>
                      <a:pt x="10169" y="11883"/>
                      <a:pt x="9407" y="11799"/>
                    </a:cubicBezTo>
                    <a:lnTo>
                      <a:pt x="9193" y="11775"/>
                    </a:lnTo>
                    <a:cubicBezTo>
                      <a:pt x="8907" y="11740"/>
                      <a:pt x="8597" y="11692"/>
                      <a:pt x="8240" y="11680"/>
                    </a:cubicBezTo>
                    <a:cubicBezTo>
                      <a:pt x="8085" y="11561"/>
                      <a:pt x="7907" y="11454"/>
                      <a:pt x="7716" y="11371"/>
                    </a:cubicBezTo>
                    <a:cubicBezTo>
                      <a:pt x="7261" y="11180"/>
                      <a:pt x="6784" y="11085"/>
                      <a:pt x="6287" y="11085"/>
                    </a:cubicBezTo>
                    <a:cubicBezTo>
                      <a:pt x="5823" y="11085"/>
                      <a:pt x="5342" y="11168"/>
                      <a:pt x="4847" y="11335"/>
                    </a:cubicBezTo>
                    <a:lnTo>
                      <a:pt x="4740" y="11275"/>
                    </a:lnTo>
                    <a:cubicBezTo>
                      <a:pt x="5502" y="9787"/>
                      <a:pt x="4835" y="9239"/>
                      <a:pt x="4775" y="9192"/>
                    </a:cubicBezTo>
                    <a:cubicBezTo>
                      <a:pt x="4740" y="9149"/>
                      <a:pt x="4515" y="8922"/>
                      <a:pt x="4051" y="8922"/>
                    </a:cubicBezTo>
                    <a:cubicBezTo>
                      <a:pt x="3734" y="8922"/>
                      <a:pt x="3307" y="9028"/>
                      <a:pt x="2751" y="9370"/>
                    </a:cubicBezTo>
                    <a:cubicBezTo>
                      <a:pt x="3132" y="8323"/>
                      <a:pt x="3132" y="7323"/>
                      <a:pt x="2751" y="6406"/>
                    </a:cubicBezTo>
                    <a:cubicBezTo>
                      <a:pt x="2668" y="6203"/>
                      <a:pt x="2561" y="6025"/>
                      <a:pt x="2430" y="5858"/>
                    </a:cubicBezTo>
                    <a:cubicBezTo>
                      <a:pt x="2406" y="5513"/>
                      <a:pt x="2370" y="5203"/>
                      <a:pt x="2335" y="4917"/>
                    </a:cubicBezTo>
                    <a:lnTo>
                      <a:pt x="2311" y="4703"/>
                    </a:lnTo>
                    <a:cubicBezTo>
                      <a:pt x="2216" y="3941"/>
                      <a:pt x="1668" y="3596"/>
                      <a:pt x="1168" y="3286"/>
                    </a:cubicBezTo>
                    <a:cubicBezTo>
                      <a:pt x="727" y="3012"/>
                      <a:pt x="334" y="2762"/>
                      <a:pt x="334" y="2274"/>
                    </a:cubicBezTo>
                    <a:cubicBezTo>
                      <a:pt x="334" y="1262"/>
                      <a:pt x="1442" y="1143"/>
                      <a:pt x="1465" y="1143"/>
                    </a:cubicBezTo>
                    <a:cubicBezTo>
                      <a:pt x="3239" y="1191"/>
                      <a:pt x="3668" y="2631"/>
                      <a:pt x="3716" y="3834"/>
                    </a:cubicBezTo>
                    <a:lnTo>
                      <a:pt x="3775" y="5441"/>
                    </a:lnTo>
                    <a:lnTo>
                      <a:pt x="4049" y="3858"/>
                    </a:lnTo>
                    <a:cubicBezTo>
                      <a:pt x="4156" y="3108"/>
                      <a:pt x="4442" y="2405"/>
                      <a:pt x="4883" y="1810"/>
                    </a:cubicBezTo>
                    <a:cubicBezTo>
                      <a:pt x="5156" y="1441"/>
                      <a:pt x="5490" y="1131"/>
                      <a:pt x="5871" y="893"/>
                    </a:cubicBezTo>
                    <a:cubicBezTo>
                      <a:pt x="6264" y="643"/>
                      <a:pt x="6692" y="465"/>
                      <a:pt x="7133" y="369"/>
                    </a:cubicBezTo>
                    <a:close/>
                    <a:moveTo>
                      <a:pt x="7311" y="0"/>
                    </a:moveTo>
                    <a:lnTo>
                      <a:pt x="7204" y="12"/>
                    </a:lnTo>
                    <a:cubicBezTo>
                      <a:pt x="6668" y="107"/>
                      <a:pt x="6145" y="310"/>
                      <a:pt x="5680" y="607"/>
                    </a:cubicBezTo>
                    <a:cubicBezTo>
                      <a:pt x="5275" y="869"/>
                      <a:pt x="4906" y="1215"/>
                      <a:pt x="4609" y="1608"/>
                    </a:cubicBezTo>
                    <a:cubicBezTo>
                      <a:pt x="4311" y="2000"/>
                      <a:pt x="4085" y="2441"/>
                      <a:pt x="3930" y="2905"/>
                    </a:cubicBezTo>
                    <a:cubicBezTo>
                      <a:pt x="3632" y="1572"/>
                      <a:pt x="2775" y="834"/>
                      <a:pt x="1454" y="810"/>
                    </a:cubicBezTo>
                    <a:cubicBezTo>
                      <a:pt x="953" y="857"/>
                      <a:pt x="1" y="1215"/>
                      <a:pt x="1" y="2274"/>
                    </a:cubicBezTo>
                    <a:cubicBezTo>
                      <a:pt x="1" y="2953"/>
                      <a:pt x="513" y="3274"/>
                      <a:pt x="989" y="3572"/>
                    </a:cubicBezTo>
                    <a:cubicBezTo>
                      <a:pt x="1454" y="3858"/>
                      <a:pt x="1894" y="4144"/>
                      <a:pt x="1966" y="4739"/>
                    </a:cubicBezTo>
                    <a:lnTo>
                      <a:pt x="2001" y="4965"/>
                    </a:lnTo>
                    <a:cubicBezTo>
                      <a:pt x="2037" y="5251"/>
                      <a:pt x="2073" y="5572"/>
                      <a:pt x="2085" y="5929"/>
                    </a:cubicBezTo>
                    <a:lnTo>
                      <a:pt x="2085" y="5989"/>
                    </a:lnTo>
                    <a:lnTo>
                      <a:pt x="2120" y="6025"/>
                    </a:lnTo>
                    <a:cubicBezTo>
                      <a:pt x="2251" y="6180"/>
                      <a:pt x="2358" y="6346"/>
                      <a:pt x="2430" y="6537"/>
                    </a:cubicBezTo>
                    <a:cubicBezTo>
                      <a:pt x="2799" y="7418"/>
                      <a:pt x="2775" y="8382"/>
                      <a:pt x="2370" y="9418"/>
                    </a:cubicBezTo>
                    <a:lnTo>
                      <a:pt x="2335" y="9501"/>
                    </a:lnTo>
                    <a:lnTo>
                      <a:pt x="2394" y="9573"/>
                    </a:lnTo>
                    <a:cubicBezTo>
                      <a:pt x="2466" y="9656"/>
                      <a:pt x="2501" y="9728"/>
                      <a:pt x="2501" y="9728"/>
                    </a:cubicBezTo>
                    <a:lnTo>
                      <a:pt x="2597" y="9870"/>
                    </a:lnTo>
                    <a:lnTo>
                      <a:pt x="2739" y="9775"/>
                    </a:lnTo>
                    <a:cubicBezTo>
                      <a:pt x="3329" y="9371"/>
                      <a:pt x="3748" y="9258"/>
                      <a:pt x="4034" y="9258"/>
                    </a:cubicBezTo>
                    <a:cubicBezTo>
                      <a:pt x="4372" y="9258"/>
                      <a:pt x="4523" y="9416"/>
                      <a:pt x="4549" y="9442"/>
                    </a:cubicBezTo>
                    <a:cubicBezTo>
                      <a:pt x="4573" y="9454"/>
                      <a:pt x="5121" y="9882"/>
                      <a:pt x="4359" y="11252"/>
                    </a:cubicBezTo>
                    <a:lnTo>
                      <a:pt x="4287" y="11394"/>
                    </a:lnTo>
                    <a:lnTo>
                      <a:pt x="4430" y="11478"/>
                    </a:lnTo>
                    <a:cubicBezTo>
                      <a:pt x="4442" y="11478"/>
                      <a:pt x="4561" y="11549"/>
                      <a:pt x="4728" y="11656"/>
                    </a:cubicBezTo>
                    <a:lnTo>
                      <a:pt x="4799" y="11716"/>
                    </a:lnTo>
                    <a:lnTo>
                      <a:pt x="4883" y="11680"/>
                    </a:lnTo>
                    <a:cubicBezTo>
                      <a:pt x="5365" y="11508"/>
                      <a:pt x="5835" y="11421"/>
                      <a:pt x="6289" y="11421"/>
                    </a:cubicBezTo>
                    <a:cubicBezTo>
                      <a:pt x="6743" y="11421"/>
                      <a:pt x="7180" y="11508"/>
                      <a:pt x="7597" y="11680"/>
                    </a:cubicBezTo>
                    <a:cubicBezTo>
                      <a:pt x="7764" y="11752"/>
                      <a:pt x="7931" y="11859"/>
                      <a:pt x="8073" y="11978"/>
                    </a:cubicBezTo>
                    <a:lnTo>
                      <a:pt x="8121" y="12014"/>
                    </a:lnTo>
                    <a:lnTo>
                      <a:pt x="8181" y="12014"/>
                    </a:lnTo>
                    <a:cubicBezTo>
                      <a:pt x="8538" y="12025"/>
                      <a:pt x="8859" y="12073"/>
                      <a:pt x="9145" y="12109"/>
                    </a:cubicBezTo>
                    <a:lnTo>
                      <a:pt x="9371" y="12133"/>
                    </a:lnTo>
                    <a:cubicBezTo>
                      <a:pt x="9967" y="12204"/>
                      <a:pt x="10228" y="12633"/>
                      <a:pt x="10538" y="13121"/>
                    </a:cubicBezTo>
                    <a:cubicBezTo>
                      <a:pt x="10848" y="13597"/>
                      <a:pt x="11157" y="14109"/>
                      <a:pt x="11836" y="14109"/>
                    </a:cubicBezTo>
                    <a:lnTo>
                      <a:pt x="11824" y="14097"/>
                    </a:lnTo>
                    <a:cubicBezTo>
                      <a:pt x="12884" y="14097"/>
                      <a:pt x="13253" y="13157"/>
                      <a:pt x="13300" y="12633"/>
                    </a:cubicBezTo>
                    <a:cubicBezTo>
                      <a:pt x="13265" y="11323"/>
                      <a:pt x="12526" y="10466"/>
                      <a:pt x="11193" y="10168"/>
                    </a:cubicBezTo>
                    <a:cubicBezTo>
                      <a:pt x="11657" y="10013"/>
                      <a:pt x="12098" y="9787"/>
                      <a:pt x="12491" y="9489"/>
                    </a:cubicBezTo>
                    <a:cubicBezTo>
                      <a:pt x="12895" y="9192"/>
                      <a:pt x="13229" y="8835"/>
                      <a:pt x="13491" y="8418"/>
                    </a:cubicBezTo>
                    <a:cubicBezTo>
                      <a:pt x="13800" y="7954"/>
                      <a:pt x="13991" y="7442"/>
                      <a:pt x="14086" y="6894"/>
                    </a:cubicBezTo>
                    <a:lnTo>
                      <a:pt x="14098" y="6787"/>
                    </a:lnTo>
                    <a:lnTo>
                      <a:pt x="14003" y="6727"/>
                    </a:lnTo>
                    <a:cubicBezTo>
                      <a:pt x="13741" y="6579"/>
                      <a:pt x="13444" y="6518"/>
                      <a:pt x="13133" y="6518"/>
                    </a:cubicBezTo>
                    <a:cubicBezTo>
                      <a:pt x="12597" y="6518"/>
                      <a:pt x="12020" y="6699"/>
                      <a:pt x="11514" y="6918"/>
                    </a:cubicBezTo>
                    <a:cubicBezTo>
                      <a:pt x="14169" y="4239"/>
                      <a:pt x="13134" y="2084"/>
                      <a:pt x="12800" y="1548"/>
                    </a:cubicBezTo>
                    <a:lnTo>
                      <a:pt x="12824" y="1524"/>
                    </a:lnTo>
                    <a:lnTo>
                      <a:pt x="12705" y="1405"/>
                    </a:lnTo>
                    <a:lnTo>
                      <a:pt x="12622" y="1274"/>
                    </a:lnTo>
                    <a:lnTo>
                      <a:pt x="12574" y="1310"/>
                    </a:lnTo>
                    <a:cubicBezTo>
                      <a:pt x="12337" y="1159"/>
                      <a:pt x="11701" y="821"/>
                      <a:pt x="10798" y="821"/>
                    </a:cubicBezTo>
                    <a:cubicBezTo>
                      <a:pt x="9842" y="821"/>
                      <a:pt x="8588" y="1200"/>
                      <a:pt x="7192" y="2584"/>
                    </a:cubicBezTo>
                    <a:cubicBezTo>
                      <a:pt x="7538" y="1786"/>
                      <a:pt x="7776" y="810"/>
                      <a:pt x="7371" y="95"/>
                    </a:cubicBezTo>
                    <a:lnTo>
                      <a:pt x="7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9" name="Google Shape;11099;p37"/>
              <p:cNvSpPr/>
              <p:nvPr/>
            </p:nvSpPr>
            <p:spPr>
              <a:xfrm>
                <a:off x="26443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774" y="727"/>
                    </a:moveTo>
                    <a:cubicBezTo>
                      <a:pt x="1167" y="1811"/>
                      <a:pt x="2429" y="2239"/>
                      <a:pt x="3655" y="2632"/>
                    </a:cubicBezTo>
                    <a:cubicBezTo>
                      <a:pt x="4632" y="2966"/>
                      <a:pt x="5656" y="3299"/>
                      <a:pt x="6215" y="3978"/>
                    </a:cubicBezTo>
                    <a:cubicBezTo>
                      <a:pt x="6346" y="4132"/>
                      <a:pt x="6453" y="4299"/>
                      <a:pt x="6525" y="4478"/>
                    </a:cubicBezTo>
                    <a:cubicBezTo>
                      <a:pt x="6858" y="5287"/>
                      <a:pt x="6870" y="6156"/>
                      <a:pt x="6560" y="7097"/>
                    </a:cubicBezTo>
                    <a:cubicBezTo>
                      <a:pt x="6370" y="6871"/>
                      <a:pt x="6156" y="6692"/>
                      <a:pt x="5894" y="6561"/>
                    </a:cubicBezTo>
                    <a:cubicBezTo>
                      <a:pt x="5727" y="5704"/>
                      <a:pt x="4965" y="5156"/>
                      <a:pt x="4274" y="5002"/>
                    </a:cubicBezTo>
                    <a:cubicBezTo>
                      <a:pt x="4164" y="4976"/>
                      <a:pt x="4060" y="4964"/>
                      <a:pt x="3962" y="4964"/>
                    </a:cubicBezTo>
                    <a:cubicBezTo>
                      <a:pt x="3370" y="4964"/>
                      <a:pt x="2992" y="5387"/>
                      <a:pt x="2798" y="5775"/>
                    </a:cubicBezTo>
                    <a:cubicBezTo>
                      <a:pt x="2596" y="5156"/>
                      <a:pt x="3239" y="4442"/>
                      <a:pt x="3239" y="4430"/>
                    </a:cubicBezTo>
                    <a:lnTo>
                      <a:pt x="3763" y="3835"/>
                    </a:lnTo>
                    <a:lnTo>
                      <a:pt x="3036" y="4180"/>
                    </a:lnTo>
                    <a:cubicBezTo>
                      <a:pt x="2807" y="4285"/>
                      <a:pt x="2233" y="4497"/>
                      <a:pt x="1818" y="4497"/>
                    </a:cubicBezTo>
                    <a:cubicBezTo>
                      <a:pt x="1716" y="4497"/>
                      <a:pt x="1623" y="4485"/>
                      <a:pt x="1548" y="4454"/>
                    </a:cubicBezTo>
                    <a:cubicBezTo>
                      <a:pt x="1477" y="4430"/>
                      <a:pt x="1417" y="4371"/>
                      <a:pt x="1393" y="4311"/>
                    </a:cubicBezTo>
                    <a:cubicBezTo>
                      <a:pt x="1179" y="3751"/>
                      <a:pt x="1441" y="3549"/>
                      <a:pt x="1441" y="3549"/>
                    </a:cubicBezTo>
                    <a:lnTo>
                      <a:pt x="1667" y="3418"/>
                    </a:lnTo>
                    <a:lnTo>
                      <a:pt x="1441" y="3275"/>
                    </a:lnTo>
                    <a:cubicBezTo>
                      <a:pt x="834" y="2882"/>
                      <a:pt x="500" y="2418"/>
                      <a:pt x="441" y="1918"/>
                    </a:cubicBezTo>
                    <a:cubicBezTo>
                      <a:pt x="405" y="1501"/>
                      <a:pt x="524" y="1073"/>
                      <a:pt x="774" y="727"/>
                    </a:cubicBezTo>
                    <a:close/>
                    <a:moveTo>
                      <a:pt x="953" y="1"/>
                    </a:moveTo>
                    <a:lnTo>
                      <a:pt x="726" y="239"/>
                    </a:lnTo>
                    <a:cubicBezTo>
                      <a:pt x="703" y="275"/>
                      <a:pt x="0" y="1013"/>
                      <a:pt x="107" y="1954"/>
                    </a:cubicBezTo>
                    <a:cubicBezTo>
                      <a:pt x="167" y="2513"/>
                      <a:pt x="512" y="3013"/>
                      <a:pt x="1107" y="3442"/>
                    </a:cubicBezTo>
                    <a:cubicBezTo>
                      <a:pt x="988" y="3609"/>
                      <a:pt x="893" y="3918"/>
                      <a:pt x="1084" y="4418"/>
                    </a:cubicBezTo>
                    <a:cubicBezTo>
                      <a:pt x="1143" y="4573"/>
                      <a:pt x="1262" y="4704"/>
                      <a:pt x="1417" y="4763"/>
                    </a:cubicBezTo>
                    <a:cubicBezTo>
                      <a:pt x="1539" y="4812"/>
                      <a:pt x="1679" y="4832"/>
                      <a:pt x="1825" y="4832"/>
                    </a:cubicBezTo>
                    <a:cubicBezTo>
                      <a:pt x="2108" y="4832"/>
                      <a:pt x="2416" y="4759"/>
                      <a:pt x="2667" y="4680"/>
                    </a:cubicBezTo>
                    <a:lnTo>
                      <a:pt x="2667" y="4680"/>
                    </a:lnTo>
                    <a:cubicBezTo>
                      <a:pt x="2417" y="5144"/>
                      <a:pt x="2274" y="5764"/>
                      <a:pt x="2703" y="6276"/>
                    </a:cubicBezTo>
                    <a:lnTo>
                      <a:pt x="2917" y="6514"/>
                    </a:lnTo>
                    <a:lnTo>
                      <a:pt x="3001" y="6204"/>
                    </a:lnTo>
                    <a:cubicBezTo>
                      <a:pt x="3011" y="6172"/>
                      <a:pt x="3248" y="5306"/>
                      <a:pt x="3967" y="5306"/>
                    </a:cubicBezTo>
                    <a:cubicBezTo>
                      <a:pt x="4041" y="5306"/>
                      <a:pt x="4119" y="5315"/>
                      <a:pt x="4203" y="5335"/>
                    </a:cubicBezTo>
                    <a:cubicBezTo>
                      <a:pt x="4763" y="5454"/>
                      <a:pt x="5429" y="5918"/>
                      <a:pt x="5572" y="6633"/>
                    </a:cubicBezTo>
                    <a:lnTo>
                      <a:pt x="5596" y="6799"/>
                    </a:lnTo>
                    <a:lnTo>
                      <a:pt x="5691" y="6835"/>
                    </a:lnTo>
                    <a:cubicBezTo>
                      <a:pt x="6025" y="6954"/>
                      <a:pt x="6358" y="7359"/>
                      <a:pt x="6489" y="7514"/>
                    </a:cubicBezTo>
                    <a:lnTo>
                      <a:pt x="6668" y="7752"/>
                    </a:lnTo>
                    <a:lnTo>
                      <a:pt x="6775" y="7478"/>
                    </a:lnTo>
                    <a:cubicBezTo>
                      <a:pt x="7215" y="6371"/>
                      <a:pt x="7239" y="5311"/>
                      <a:pt x="6834" y="4347"/>
                    </a:cubicBezTo>
                    <a:cubicBezTo>
                      <a:pt x="6739" y="4132"/>
                      <a:pt x="6620" y="3930"/>
                      <a:pt x="6477" y="3751"/>
                    </a:cubicBezTo>
                    <a:cubicBezTo>
                      <a:pt x="5846" y="3001"/>
                      <a:pt x="4786" y="2656"/>
                      <a:pt x="3763" y="2311"/>
                    </a:cubicBezTo>
                    <a:cubicBezTo>
                      <a:pt x="2453" y="1882"/>
                      <a:pt x="1215" y="1477"/>
                      <a:pt x="1012" y="322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0" name="Google Shape;11100;p37"/>
              <p:cNvSpPr/>
              <p:nvPr/>
            </p:nvSpPr>
            <p:spPr>
              <a:xfrm>
                <a:off x="2858075" y="2275675"/>
                <a:ext cx="189925" cy="17567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7" extrusionOk="0">
                    <a:moveTo>
                      <a:pt x="1785" y="325"/>
                    </a:moveTo>
                    <a:cubicBezTo>
                      <a:pt x="2242" y="325"/>
                      <a:pt x="2700" y="412"/>
                      <a:pt x="3132" y="585"/>
                    </a:cubicBezTo>
                    <a:cubicBezTo>
                      <a:pt x="3299" y="657"/>
                      <a:pt x="3466" y="764"/>
                      <a:pt x="3608" y="883"/>
                    </a:cubicBezTo>
                    <a:cubicBezTo>
                      <a:pt x="4299" y="1442"/>
                      <a:pt x="4644" y="2466"/>
                      <a:pt x="4966" y="3466"/>
                    </a:cubicBezTo>
                    <a:cubicBezTo>
                      <a:pt x="5371" y="4681"/>
                      <a:pt x="5787" y="5943"/>
                      <a:pt x="6871" y="6336"/>
                    </a:cubicBezTo>
                    <a:cubicBezTo>
                      <a:pt x="6554" y="6565"/>
                      <a:pt x="6178" y="6684"/>
                      <a:pt x="5787" y="6684"/>
                    </a:cubicBezTo>
                    <a:cubicBezTo>
                      <a:pt x="5752" y="6684"/>
                      <a:pt x="5716" y="6683"/>
                      <a:pt x="5680" y="6681"/>
                    </a:cubicBezTo>
                    <a:cubicBezTo>
                      <a:pt x="5180" y="6622"/>
                      <a:pt x="4728" y="6276"/>
                      <a:pt x="4335" y="5669"/>
                    </a:cubicBezTo>
                    <a:lnTo>
                      <a:pt x="4204" y="5467"/>
                    </a:lnTo>
                    <a:lnTo>
                      <a:pt x="4049" y="5657"/>
                    </a:lnTo>
                    <a:cubicBezTo>
                      <a:pt x="4041" y="5666"/>
                      <a:pt x="3950" y="5791"/>
                      <a:pt x="3703" y="5791"/>
                    </a:cubicBezTo>
                    <a:cubicBezTo>
                      <a:pt x="3598" y="5791"/>
                      <a:pt x="3466" y="5769"/>
                      <a:pt x="3299" y="5705"/>
                    </a:cubicBezTo>
                    <a:cubicBezTo>
                      <a:pt x="3227" y="5681"/>
                      <a:pt x="3168" y="5633"/>
                      <a:pt x="3144" y="5562"/>
                    </a:cubicBezTo>
                    <a:cubicBezTo>
                      <a:pt x="2977" y="5181"/>
                      <a:pt x="3299" y="4348"/>
                      <a:pt x="3430" y="4062"/>
                    </a:cubicBezTo>
                    <a:lnTo>
                      <a:pt x="3763" y="3336"/>
                    </a:lnTo>
                    <a:lnTo>
                      <a:pt x="3168" y="3871"/>
                    </a:lnTo>
                    <a:cubicBezTo>
                      <a:pt x="3168" y="3871"/>
                      <a:pt x="2629" y="4348"/>
                      <a:pt x="2073" y="4348"/>
                    </a:cubicBezTo>
                    <a:cubicBezTo>
                      <a:pt x="1989" y="4348"/>
                      <a:pt x="1905" y="4337"/>
                      <a:pt x="1822" y="4312"/>
                    </a:cubicBezTo>
                    <a:cubicBezTo>
                      <a:pt x="2287" y="4074"/>
                      <a:pt x="2775" y="3597"/>
                      <a:pt x="2596" y="2824"/>
                    </a:cubicBezTo>
                    <a:cubicBezTo>
                      <a:pt x="2454" y="2228"/>
                      <a:pt x="1989" y="1526"/>
                      <a:pt x="1263" y="1276"/>
                    </a:cubicBezTo>
                    <a:cubicBezTo>
                      <a:pt x="1203" y="978"/>
                      <a:pt x="965" y="704"/>
                      <a:pt x="715" y="490"/>
                    </a:cubicBezTo>
                    <a:cubicBezTo>
                      <a:pt x="1062" y="380"/>
                      <a:pt x="1423" y="325"/>
                      <a:pt x="1785" y="325"/>
                    </a:cubicBezTo>
                    <a:close/>
                    <a:moveTo>
                      <a:pt x="1823" y="0"/>
                    </a:moveTo>
                    <a:cubicBezTo>
                      <a:pt x="1332" y="0"/>
                      <a:pt x="824" y="93"/>
                      <a:pt x="298" y="276"/>
                    </a:cubicBezTo>
                    <a:lnTo>
                      <a:pt x="1" y="383"/>
                    </a:lnTo>
                    <a:lnTo>
                      <a:pt x="263" y="573"/>
                    </a:lnTo>
                    <a:cubicBezTo>
                      <a:pt x="691" y="871"/>
                      <a:pt x="941" y="1169"/>
                      <a:pt x="941" y="1407"/>
                    </a:cubicBezTo>
                    <a:lnTo>
                      <a:pt x="941" y="1538"/>
                    </a:lnTo>
                    <a:lnTo>
                      <a:pt x="1060" y="1573"/>
                    </a:lnTo>
                    <a:cubicBezTo>
                      <a:pt x="1727" y="1740"/>
                      <a:pt x="2144" y="2371"/>
                      <a:pt x="2275" y="2907"/>
                    </a:cubicBezTo>
                    <a:cubicBezTo>
                      <a:pt x="2477" y="3824"/>
                      <a:pt x="1441" y="4109"/>
                      <a:pt x="1394" y="4121"/>
                    </a:cubicBezTo>
                    <a:lnTo>
                      <a:pt x="1084" y="4205"/>
                    </a:lnTo>
                    <a:lnTo>
                      <a:pt x="1322" y="4407"/>
                    </a:lnTo>
                    <a:cubicBezTo>
                      <a:pt x="1559" y="4605"/>
                      <a:pt x="1820" y="4681"/>
                      <a:pt x="2079" y="4681"/>
                    </a:cubicBezTo>
                    <a:cubicBezTo>
                      <a:pt x="2381" y="4681"/>
                      <a:pt x="2680" y="4577"/>
                      <a:pt x="2930" y="4443"/>
                    </a:cubicBezTo>
                    <a:lnTo>
                      <a:pt x="2930" y="4443"/>
                    </a:lnTo>
                    <a:cubicBezTo>
                      <a:pt x="2799" y="4824"/>
                      <a:pt x="2692" y="5348"/>
                      <a:pt x="2835" y="5693"/>
                    </a:cubicBezTo>
                    <a:cubicBezTo>
                      <a:pt x="2894" y="5848"/>
                      <a:pt x="3025" y="5979"/>
                      <a:pt x="3180" y="6038"/>
                    </a:cubicBezTo>
                    <a:cubicBezTo>
                      <a:pt x="3382" y="6110"/>
                      <a:pt x="3553" y="6138"/>
                      <a:pt x="3696" y="6138"/>
                    </a:cubicBezTo>
                    <a:cubicBezTo>
                      <a:pt x="3907" y="6138"/>
                      <a:pt x="4057" y="6078"/>
                      <a:pt x="4156" y="6014"/>
                    </a:cubicBezTo>
                    <a:cubicBezTo>
                      <a:pt x="4597" y="6610"/>
                      <a:pt x="5097" y="6943"/>
                      <a:pt x="5644" y="7015"/>
                    </a:cubicBezTo>
                    <a:cubicBezTo>
                      <a:pt x="5716" y="7015"/>
                      <a:pt x="5775" y="7015"/>
                      <a:pt x="5847" y="7026"/>
                    </a:cubicBezTo>
                    <a:cubicBezTo>
                      <a:pt x="6692" y="7026"/>
                      <a:pt x="7335" y="6419"/>
                      <a:pt x="7359" y="6395"/>
                    </a:cubicBezTo>
                    <a:lnTo>
                      <a:pt x="7597" y="6169"/>
                    </a:lnTo>
                    <a:lnTo>
                      <a:pt x="7276" y="6110"/>
                    </a:lnTo>
                    <a:cubicBezTo>
                      <a:pt x="6121" y="5895"/>
                      <a:pt x="5716" y="4669"/>
                      <a:pt x="5287" y="3359"/>
                    </a:cubicBezTo>
                    <a:cubicBezTo>
                      <a:pt x="4942" y="2324"/>
                      <a:pt x="4585" y="1252"/>
                      <a:pt x="3823" y="621"/>
                    </a:cubicBezTo>
                    <a:cubicBezTo>
                      <a:pt x="3656" y="478"/>
                      <a:pt x="3466" y="371"/>
                      <a:pt x="3263" y="288"/>
                    </a:cubicBezTo>
                    <a:cubicBezTo>
                      <a:pt x="2801" y="96"/>
                      <a:pt x="2321" y="0"/>
                      <a:pt x="18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1" name="Google Shape;11101;p37"/>
              <p:cNvSpPr/>
              <p:nvPr/>
            </p:nvSpPr>
            <p:spPr>
              <a:xfrm>
                <a:off x="2649125" y="2215725"/>
                <a:ext cx="251550" cy="2186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47" extrusionOk="0">
                    <a:moveTo>
                      <a:pt x="5345" y="1"/>
                    </a:moveTo>
                    <a:cubicBezTo>
                      <a:pt x="5287" y="1"/>
                      <a:pt x="5227" y="7"/>
                      <a:pt x="5168" y="19"/>
                    </a:cubicBezTo>
                    <a:cubicBezTo>
                      <a:pt x="4549" y="233"/>
                      <a:pt x="3787" y="1423"/>
                      <a:pt x="3787" y="1423"/>
                    </a:cubicBezTo>
                    <a:cubicBezTo>
                      <a:pt x="3787" y="1423"/>
                      <a:pt x="3011" y="449"/>
                      <a:pt x="2118" y="449"/>
                    </a:cubicBezTo>
                    <a:cubicBezTo>
                      <a:pt x="1814" y="449"/>
                      <a:pt x="1496" y="562"/>
                      <a:pt x="1191" y="864"/>
                    </a:cubicBezTo>
                    <a:cubicBezTo>
                      <a:pt x="1" y="2066"/>
                      <a:pt x="655" y="2436"/>
                      <a:pt x="1120" y="2531"/>
                    </a:cubicBezTo>
                    <a:cubicBezTo>
                      <a:pt x="1584" y="2626"/>
                      <a:pt x="1894" y="3019"/>
                      <a:pt x="1596" y="4067"/>
                    </a:cubicBezTo>
                    <a:cubicBezTo>
                      <a:pt x="1596" y="4067"/>
                      <a:pt x="429" y="6210"/>
                      <a:pt x="2132" y="7662"/>
                    </a:cubicBezTo>
                    <a:cubicBezTo>
                      <a:pt x="2718" y="8231"/>
                      <a:pt x="3360" y="8412"/>
                      <a:pt x="3939" y="8412"/>
                    </a:cubicBezTo>
                    <a:cubicBezTo>
                      <a:pt x="4947" y="8412"/>
                      <a:pt x="5763" y="7865"/>
                      <a:pt x="5763" y="7865"/>
                    </a:cubicBezTo>
                    <a:cubicBezTo>
                      <a:pt x="6113" y="7727"/>
                      <a:pt x="6391" y="7668"/>
                      <a:pt x="6612" y="7668"/>
                    </a:cubicBezTo>
                    <a:cubicBezTo>
                      <a:pt x="7038" y="7668"/>
                      <a:pt x="7249" y="7888"/>
                      <a:pt x="7335" y="8186"/>
                    </a:cubicBezTo>
                    <a:cubicBezTo>
                      <a:pt x="7414" y="8443"/>
                      <a:pt x="7580" y="8746"/>
                      <a:pt x="7895" y="8746"/>
                    </a:cubicBezTo>
                    <a:cubicBezTo>
                      <a:pt x="8151" y="8746"/>
                      <a:pt x="8505" y="8547"/>
                      <a:pt x="8990" y="7960"/>
                    </a:cubicBezTo>
                    <a:cubicBezTo>
                      <a:pt x="10061" y="6662"/>
                      <a:pt x="8192" y="5436"/>
                      <a:pt x="8192" y="5436"/>
                    </a:cubicBezTo>
                    <a:cubicBezTo>
                      <a:pt x="8192" y="5436"/>
                      <a:pt x="9311" y="4567"/>
                      <a:pt x="9454" y="3924"/>
                    </a:cubicBezTo>
                    <a:cubicBezTo>
                      <a:pt x="9466" y="3888"/>
                      <a:pt x="9466" y="3852"/>
                      <a:pt x="9466" y="3805"/>
                    </a:cubicBezTo>
                    <a:cubicBezTo>
                      <a:pt x="9454" y="3412"/>
                      <a:pt x="9026" y="3043"/>
                      <a:pt x="8716" y="2840"/>
                    </a:cubicBezTo>
                    <a:cubicBezTo>
                      <a:pt x="8549" y="2721"/>
                      <a:pt x="8406" y="2638"/>
                      <a:pt x="8406" y="2638"/>
                    </a:cubicBezTo>
                    <a:cubicBezTo>
                      <a:pt x="9228" y="1173"/>
                      <a:pt x="8609" y="661"/>
                      <a:pt x="8549" y="614"/>
                    </a:cubicBezTo>
                    <a:cubicBezTo>
                      <a:pt x="8516" y="587"/>
                      <a:pt x="8330" y="401"/>
                      <a:pt x="7936" y="401"/>
                    </a:cubicBezTo>
                    <a:cubicBezTo>
                      <a:pt x="7618" y="401"/>
                      <a:pt x="7166" y="522"/>
                      <a:pt x="6549" y="947"/>
                    </a:cubicBezTo>
                    <a:cubicBezTo>
                      <a:pt x="6549" y="947"/>
                      <a:pt x="6501" y="876"/>
                      <a:pt x="6430" y="781"/>
                    </a:cubicBezTo>
                    <a:cubicBezTo>
                      <a:pt x="6251" y="566"/>
                      <a:pt x="5918" y="173"/>
                      <a:pt x="5561" y="42"/>
                    </a:cubicBezTo>
                    <a:lnTo>
                      <a:pt x="5513" y="19"/>
                    </a:lnTo>
                    <a:cubicBezTo>
                      <a:pt x="5460" y="7"/>
                      <a:pt x="5403" y="1"/>
                      <a:pt x="53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2" name="Google Shape;11102;p37"/>
              <p:cNvSpPr/>
              <p:nvPr/>
            </p:nvSpPr>
            <p:spPr>
              <a:xfrm>
                <a:off x="2655675" y="2211125"/>
                <a:ext cx="2342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5" extrusionOk="0">
                    <a:moveTo>
                      <a:pt x="5239" y="214"/>
                    </a:moveTo>
                    <a:lnTo>
                      <a:pt x="5227" y="381"/>
                    </a:lnTo>
                    <a:cubicBezTo>
                      <a:pt x="5561" y="500"/>
                      <a:pt x="5894" y="905"/>
                      <a:pt x="6025" y="1060"/>
                    </a:cubicBezTo>
                    <a:cubicBezTo>
                      <a:pt x="6085" y="1155"/>
                      <a:pt x="6132" y="1215"/>
                      <a:pt x="6132" y="1215"/>
                    </a:cubicBezTo>
                    <a:lnTo>
                      <a:pt x="6228" y="1357"/>
                    </a:lnTo>
                    <a:lnTo>
                      <a:pt x="6370" y="1262"/>
                    </a:lnTo>
                    <a:cubicBezTo>
                      <a:pt x="6960" y="858"/>
                      <a:pt x="7379" y="745"/>
                      <a:pt x="7665" y="745"/>
                    </a:cubicBezTo>
                    <a:cubicBezTo>
                      <a:pt x="8003" y="745"/>
                      <a:pt x="8154" y="903"/>
                      <a:pt x="8180" y="929"/>
                    </a:cubicBezTo>
                    <a:cubicBezTo>
                      <a:pt x="8192" y="941"/>
                      <a:pt x="8740" y="1369"/>
                      <a:pt x="7990" y="2739"/>
                    </a:cubicBezTo>
                    <a:lnTo>
                      <a:pt x="7906" y="2881"/>
                    </a:lnTo>
                    <a:lnTo>
                      <a:pt x="8061" y="2965"/>
                    </a:lnTo>
                    <a:cubicBezTo>
                      <a:pt x="8061" y="2965"/>
                      <a:pt x="8192" y="3036"/>
                      <a:pt x="8359" y="3155"/>
                    </a:cubicBezTo>
                    <a:cubicBezTo>
                      <a:pt x="8775" y="3453"/>
                      <a:pt x="9026" y="3751"/>
                      <a:pt x="9026" y="3989"/>
                    </a:cubicBezTo>
                    <a:cubicBezTo>
                      <a:pt x="9026" y="4013"/>
                      <a:pt x="9026" y="4036"/>
                      <a:pt x="9026" y="4072"/>
                    </a:cubicBezTo>
                    <a:cubicBezTo>
                      <a:pt x="8918" y="4548"/>
                      <a:pt x="8121" y="5251"/>
                      <a:pt x="7823" y="5477"/>
                    </a:cubicBezTo>
                    <a:lnTo>
                      <a:pt x="7644" y="5620"/>
                    </a:lnTo>
                    <a:lnTo>
                      <a:pt x="7835" y="5751"/>
                    </a:lnTo>
                    <a:cubicBezTo>
                      <a:pt x="7847" y="5763"/>
                      <a:pt x="8764" y="6370"/>
                      <a:pt x="8883" y="7144"/>
                    </a:cubicBezTo>
                    <a:cubicBezTo>
                      <a:pt x="8918" y="7465"/>
                      <a:pt x="8811" y="7787"/>
                      <a:pt x="8597" y="8037"/>
                    </a:cubicBezTo>
                    <a:cubicBezTo>
                      <a:pt x="8086" y="8643"/>
                      <a:pt x="7785" y="8755"/>
                      <a:pt x="7624" y="8755"/>
                    </a:cubicBezTo>
                    <a:cubicBezTo>
                      <a:pt x="7605" y="8755"/>
                      <a:pt x="7588" y="8754"/>
                      <a:pt x="7573" y="8751"/>
                    </a:cubicBezTo>
                    <a:cubicBezTo>
                      <a:pt x="7371" y="8704"/>
                      <a:pt x="7275" y="8442"/>
                      <a:pt x="7240" y="8323"/>
                    </a:cubicBezTo>
                    <a:cubicBezTo>
                      <a:pt x="7180" y="8084"/>
                      <a:pt x="7013" y="7882"/>
                      <a:pt x="6799" y="7775"/>
                    </a:cubicBezTo>
                    <a:cubicBezTo>
                      <a:pt x="6656" y="7703"/>
                      <a:pt x="6501" y="7680"/>
                      <a:pt x="6335" y="7680"/>
                    </a:cubicBezTo>
                    <a:cubicBezTo>
                      <a:pt x="6025" y="7692"/>
                      <a:pt x="5716" y="7763"/>
                      <a:pt x="5430" y="7882"/>
                    </a:cubicBezTo>
                    <a:lnTo>
                      <a:pt x="5394" y="7906"/>
                    </a:lnTo>
                    <a:cubicBezTo>
                      <a:pt x="5342" y="7936"/>
                      <a:pt x="4593" y="8427"/>
                      <a:pt x="3672" y="8427"/>
                    </a:cubicBezTo>
                    <a:cubicBezTo>
                      <a:pt x="3128" y="8427"/>
                      <a:pt x="2522" y="8255"/>
                      <a:pt x="1965" y="7715"/>
                    </a:cubicBezTo>
                    <a:cubicBezTo>
                      <a:pt x="382" y="6370"/>
                      <a:pt x="1429" y="4417"/>
                      <a:pt x="1465" y="4334"/>
                    </a:cubicBezTo>
                    <a:lnTo>
                      <a:pt x="1489" y="4298"/>
                    </a:lnTo>
                    <a:cubicBezTo>
                      <a:pt x="1656" y="3679"/>
                      <a:pt x="1644" y="3239"/>
                      <a:pt x="1465" y="2929"/>
                    </a:cubicBezTo>
                    <a:cubicBezTo>
                      <a:pt x="1334" y="2727"/>
                      <a:pt x="1120" y="2584"/>
                      <a:pt x="882" y="2548"/>
                    </a:cubicBezTo>
                    <a:cubicBezTo>
                      <a:pt x="763" y="2524"/>
                      <a:pt x="477" y="2441"/>
                      <a:pt x="417" y="2250"/>
                    </a:cubicBezTo>
                    <a:cubicBezTo>
                      <a:pt x="382" y="2119"/>
                      <a:pt x="405" y="1798"/>
                      <a:pt x="1036" y="1167"/>
                    </a:cubicBezTo>
                    <a:cubicBezTo>
                      <a:pt x="1253" y="927"/>
                      <a:pt x="1546" y="797"/>
                      <a:pt x="1864" y="797"/>
                    </a:cubicBezTo>
                    <a:cubicBezTo>
                      <a:pt x="1878" y="797"/>
                      <a:pt x="1892" y="797"/>
                      <a:pt x="1906" y="798"/>
                    </a:cubicBezTo>
                    <a:cubicBezTo>
                      <a:pt x="2679" y="845"/>
                      <a:pt x="3370" y="1691"/>
                      <a:pt x="3382" y="1703"/>
                    </a:cubicBezTo>
                    <a:lnTo>
                      <a:pt x="3537" y="1881"/>
                    </a:lnTo>
                    <a:lnTo>
                      <a:pt x="3656" y="1691"/>
                    </a:lnTo>
                    <a:cubicBezTo>
                      <a:pt x="3858" y="1369"/>
                      <a:pt x="4477" y="512"/>
                      <a:pt x="4954" y="357"/>
                    </a:cubicBezTo>
                    <a:cubicBezTo>
                      <a:pt x="4983" y="352"/>
                      <a:pt x="5017" y="350"/>
                      <a:pt x="5051" y="350"/>
                    </a:cubicBezTo>
                    <a:cubicBezTo>
                      <a:pt x="5100" y="350"/>
                      <a:pt x="5150" y="355"/>
                      <a:pt x="5192" y="369"/>
                    </a:cubicBezTo>
                    <a:lnTo>
                      <a:pt x="5239" y="214"/>
                    </a:lnTo>
                    <a:close/>
                    <a:moveTo>
                      <a:pt x="5080" y="0"/>
                    </a:moveTo>
                    <a:cubicBezTo>
                      <a:pt x="5004" y="0"/>
                      <a:pt x="4930" y="12"/>
                      <a:pt x="4858" y="36"/>
                    </a:cubicBezTo>
                    <a:cubicBezTo>
                      <a:pt x="4334" y="214"/>
                      <a:pt x="3751" y="965"/>
                      <a:pt x="3513" y="1322"/>
                    </a:cubicBezTo>
                    <a:cubicBezTo>
                      <a:pt x="3239" y="1048"/>
                      <a:pt x="2632" y="500"/>
                      <a:pt x="1941" y="464"/>
                    </a:cubicBezTo>
                    <a:cubicBezTo>
                      <a:pt x="1914" y="463"/>
                      <a:pt x="1887" y="462"/>
                      <a:pt x="1861" y="462"/>
                    </a:cubicBezTo>
                    <a:cubicBezTo>
                      <a:pt x="1461" y="462"/>
                      <a:pt x="1078" y="628"/>
                      <a:pt x="810" y="929"/>
                    </a:cubicBezTo>
                    <a:cubicBezTo>
                      <a:pt x="227" y="1512"/>
                      <a:pt x="1" y="1977"/>
                      <a:pt x="120" y="2346"/>
                    </a:cubicBezTo>
                    <a:cubicBezTo>
                      <a:pt x="191" y="2608"/>
                      <a:pt x="441" y="2798"/>
                      <a:pt x="822" y="2870"/>
                    </a:cubicBezTo>
                    <a:cubicBezTo>
                      <a:pt x="977" y="2893"/>
                      <a:pt x="1108" y="2977"/>
                      <a:pt x="1191" y="3108"/>
                    </a:cubicBezTo>
                    <a:cubicBezTo>
                      <a:pt x="1322" y="3322"/>
                      <a:pt x="1310" y="3691"/>
                      <a:pt x="1179" y="4191"/>
                    </a:cubicBezTo>
                    <a:cubicBezTo>
                      <a:pt x="1060" y="4405"/>
                      <a:pt x="60" y="6513"/>
                      <a:pt x="1751" y="7953"/>
                    </a:cubicBezTo>
                    <a:cubicBezTo>
                      <a:pt x="2374" y="8558"/>
                      <a:pt x="3056" y="8749"/>
                      <a:pt x="3670" y="8749"/>
                    </a:cubicBezTo>
                    <a:cubicBezTo>
                      <a:pt x="4640" y="8749"/>
                      <a:pt x="5441" y="8272"/>
                      <a:pt x="5573" y="8192"/>
                    </a:cubicBezTo>
                    <a:cubicBezTo>
                      <a:pt x="5873" y="8071"/>
                      <a:pt x="6131" y="8013"/>
                      <a:pt x="6337" y="8013"/>
                    </a:cubicBezTo>
                    <a:cubicBezTo>
                      <a:pt x="6458" y="8013"/>
                      <a:pt x="6561" y="8033"/>
                      <a:pt x="6644" y="8073"/>
                    </a:cubicBezTo>
                    <a:cubicBezTo>
                      <a:pt x="6787" y="8144"/>
                      <a:pt x="6882" y="8275"/>
                      <a:pt x="6918" y="8418"/>
                    </a:cubicBezTo>
                    <a:cubicBezTo>
                      <a:pt x="7025" y="8787"/>
                      <a:pt x="7240" y="9025"/>
                      <a:pt x="7513" y="9073"/>
                    </a:cubicBezTo>
                    <a:cubicBezTo>
                      <a:pt x="7549" y="9085"/>
                      <a:pt x="7597" y="9085"/>
                      <a:pt x="7632" y="9085"/>
                    </a:cubicBezTo>
                    <a:cubicBezTo>
                      <a:pt x="7990" y="9085"/>
                      <a:pt x="8383" y="8811"/>
                      <a:pt x="8847" y="8239"/>
                    </a:cubicBezTo>
                    <a:cubicBezTo>
                      <a:pt x="9133" y="7918"/>
                      <a:pt x="9264" y="7489"/>
                      <a:pt x="9204" y="7072"/>
                    </a:cubicBezTo>
                    <a:cubicBezTo>
                      <a:pt x="9097" y="6382"/>
                      <a:pt x="8514" y="5822"/>
                      <a:pt x="8204" y="5584"/>
                    </a:cubicBezTo>
                    <a:cubicBezTo>
                      <a:pt x="8537" y="5310"/>
                      <a:pt x="9240" y="4667"/>
                      <a:pt x="9359" y="4120"/>
                    </a:cubicBezTo>
                    <a:cubicBezTo>
                      <a:pt x="9371" y="4072"/>
                      <a:pt x="9371" y="4024"/>
                      <a:pt x="9371" y="3977"/>
                    </a:cubicBezTo>
                    <a:cubicBezTo>
                      <a:pt x="9359" y="3524"/>
                      <a:pt x="8918" y="3120"/>
                      <a:pt x="8549" y="2870"/>
                    </a:cubicBezTo>
                    <a:lnTo>
                      <a:pt x="8371" y="2750"/>
                    </a:lnTo>
                    <a:cubicBezTo>
                      <a:pt x="9133" y="1262"/>
                      <a:pt x="8466" y="715"/>
                      <a:pt x="8418" y="667"/>
                    </a:cubicBezTo>
                    <a:cubicBezTo>
                      <a:pt x="8376" y="625"/>
                      <a:pt x="8150" y="399"/>
                      <a:pt x="7688" y="399"/>
                    </a:cubicBezTo>
                    <a:cubicBezTo>
                      <a:pt x="7361" y="399"/>
                      <a:pt x="6916" y="512"/>
                      <a:pt x="6335" y="881"/>
                    </a:cubicBezTo>
                    <a:lnTo>
                      <a:pt x="6299" y="845"/>
                    </a:lnTo>
                    <a:cubicBezTo>
                      <a:pt x="6120" y="619"/>
                      <a:pt x="5751" y="203"/>
                      <a:pt x="5358" y="60"/>
                    </a:cubicBezTo>
                    <a:cubicBezTo>
                      <a:pt x="5335" y="48"/>
                      <a:pt x="5323" y="48"/>
                      <a:pt x="5311" y="36"/>
                    </a:cubicBezTo>
                    <a:cubicBezTo>
                      <a:pt x="5233" y="12"/>
                      <a:pt x="5156" y="0"/>
                      <a:pt x="5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3" name="Google Shape;11103;p37"/>
              <p:cNvSpPr/>
              <p:nvPr/>
            </p:nvSpPr>
            <p:spPr>
              <a:xfrm>
                <a:off x="2382725" y="2865075"/>
                <a:ext cx="2625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9966" extrusionOk="0">
                    <a:moveTo>
                      <a:pt x="1120" y="786"/>
                    </a:moveTo>
                    <a:cubicBezTo>
                      <a:pt x="1477" y="2465"/>
                      <a:pt x="2215" y="4620"/>
                      <a:pt x="3751" y="6072"/>
                    </a:cubicBezTo>
                    <a:cubicBezTo>
                      <a:pt x="4286" y="6579"/>
                      <a:pt x="4822" y="6832"/>
                      <a:pt x="5345" y="6832"/>
                    </a:cubicBezTo>
                    <a:cubicBezTo>
                      <a:pt x="5473" y="6832"/>
                      <a:pt x="5601" y="6817"/>
                      <a:pt x="5727" y="6787"/>
                    </a:cubicBezTo>
                    <a:lnTo>
                      <a:pt x="5882" y="6739"/>
                    </a:lnTo>
                    <a:lnTo>
                      <a:pt x="5847" y="6584"/>
                    </a:lnTo>
                    <a:cubicBezTo>
                      <a:pt x="5537" y="5370"/>
                      <a:pt x="6347" y="4155"/>
                      <a:pt x="7585" y="3965"/>
                    </a:cubicBezTo>
                    <a:cubicBezTo>
                      <a:pt x="7694" y="3948"/>
                      <a:pt x="7802" y="3940"/>
                      <a:pt x="7908" y="3940"/>
                    </a:cubicBezTo>
                    <a:cubicBezTo>
                      <a:pt x="9004" y="3940"/>
                      <a:pt x="9949" y="4802"/>
                      <a:pt x="10014" y="5941"/>
                    </a:cubicBezTo>
                    <a:lnTo>
                      <a:pt x="10038" y="6096"/>
                    </a:lnTo>
                    <a:cubicBezTo>
                      <a:pt x="10061" y="7084"/>
                      <a:pt x="9168" y="8608"/>
                      <a:pt x="7799" y="9275"/>
                    </a:cubicBezTo>
                    <a:cubicBezTo>
                      <a:pt x="7319" y="9513"/>
                      <a:pt x="6819" y="9631"/>
                      <a:pt x="6307" y="9631"/>
                    </a:cubicBezTo>
                    <a:cubicBezTo>
                      <a:pt x="5157" y="9631"/>
                      <a:pt x="3949" y="9036"/>
                      <a:pt x="2787" y="7882"/>
                    </a:cubicBezTo>
                    <a:cubicBezTo>
                      <a:pt x="1167" y="6263"/>
                      <a:pt x="346" y="4096"/>
                      <a:pt x="346" y="1453"/>
                    </a:cubicBezTo>
                    <a:cubicBezTo>
                      <a:pt x="632" y="1262"/>
                      <a:pt x="894" y="1036"/>
                      <a:pt x="1120" y="786"/>
                    </a:cubicBezTo>
                    <a:close/>
                    <a:moveTo>
                      <a:pt x="1310" y="0"/>
                    </a:moveTo>
                    <a:lnTo>
                      <a:pt x="1084" y="298"/>
                    </a:lnTo>
                    <a:cubicBezTo>
                      <a:pt x="810" y="667"/>
                      <a:pt x="477" y="976"/>
                      <a:pt x="96" y="1215"/>
                    </a:cubicBezTo>
                    <a:lnTo>
                      <a:pt x="12" y="1274"/>
                    </a:lnTo>
                    <a:lnTo>
                      <a:pt x="12" y="1369"/>
                    </a:lnTo>
                    <a:cubicBezTo>
                      <a:pt x="1" y="4143"/>
                      <a:pt x="846" y="6418"/>
                      <a:pt x="2560" y="8120"/>
                    </a:cubicBezTo>
                    <a:cubicBezTo>
                      <a:pt x="3989" y="9549"/>
                      <a:pt x="5287" y="9966"/>
                      <a:pt x="6299" y="9966"/>
                    </a:cubicBezTo>
                    <a:cubicBezTo>
                      <a:pt x="6870" y="9966"/>
                      <a:pt x="7442" y="9835"/>
                      <a:pt x="7954" y="9573"/>
                    </a:cubicBezTo>
                    <a:cubicBezTo>
                      <a:pt x="9549" y="8787"/>
                      <a:pt x="10502" y="7013"/>
                      <a:pt x="10359" y="5906"/>
                    </a:cubicBezTo>
                    <a:lnTo>
                      <a:pt x="10335" y="5822"/>
                    </a:lnTo>
                    <a:cubicBezTo>
                      <a:pt x="10215" y="4544"/>
                      <a:pt x="9142" y="3596"/>
                      <a:pt x="7899" y="3596"/>
                    </a:cubicBezTo>
                    <a:cubicBezTo>
                      <a:pt x="7787" y="3596"/>
                      <a:pt x="7675" y="3604"/>
                      <a:pt x="7561" y="3620"/>
                    </a:cubicBezTo>
                    <a:cubicBezTo>
                      <a:pt x="6180" y="3810"/>
                      <a:pt x="5239" y="5108"/>
                      <a:pt x="5477" y="6489"/>
                    </a:cubicBezTo>
                    <a:cubicBezTo>
                      <a:pt x="5434" y="6493"/>
                      <a:pt x="5391" y="6495"/>
                      <a:pt x="5347" y="6495"/>
                    </a:cubicBezTo>
                    <a:cubicBezTo>
                      <a:pt x="4910" y="6495"/>
                      <a:pt x="4454" y="6277"/>
                      <a:pt x="3977" y="5822"/>
                    </a:cubicBezTo>
                    <a:cubicBezTo>
                      <a:pt x="2394" y="4334"/>
                      <a:pt x="1691" y="2036"/>
                      <a:pt x="1382" y="369"/>
                    </a:cubicBezTo>
                    <a:lnTo>
                      <a:pt x="13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4" name="Google Shape;11104;p37"/>
              <p:cNvSpPr/>
              <p:nvPr/>
            </p:nvSpPr>
            <p:spPr>
              <a:xfrm>
                <a:off x="1968975" y="2455125"/>
                <a:ext cx="262875" cy="25875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50" extrusionOk="0">
                    <a:moveTo>
                      <a:pt x="4430" y="337"/>
                    </a:moveTo>
                    <a:lnTo>
                      <a:pt x="4585" y="360"/>
                    </a:lnTo>
                    <a:cubicBezTo>
                      <a:pt x="5835" y="432"/>
                      <a:pt x="6752" y="1563"/>
                      <a:pt x="6561" y="2789"/>
                    </a:cubicBezTo>
                    <a:cubicBezTo>
                      <a:pt x="6398" y="3848"/>
                      <a:pt x="5486" y="4594"/>
                      <a:pt x="4466" y="4594"/>
                    </a:cubicBezTo>
                    <a:cubicBezTo>
                      <a:pt x="4293" y="4594"/>
                      <a:pt x="4118" y="4572"/>
                      <a:pt x="3942" y="4528"/>
                    </a:cubicBezTo>
                    <a:lnTo>
                      <a:pt x="3787" y="4492"/>
                    </a:lnTo>
                    <a:lnTo>
                      <a:pt x="3739" y="4647"/>
                    </a:lnTo>
                    <a:cubicBezTo>
                      <a:pt x="3573" y="5290"/>
                      <a:pt x="3811" y="5956"/>
                      <a:pt x="4454" y="6623"/>
                    </a:cubicBezTo>
                    <a:cubicBezTo>
                      <a:pt x="5906" y="8159"/>
                      <a:pt x="8061" y="8897"/>
                      <a:pt x="9740" y="9254"/>
                    </a:cubicBezTo>
                    <a:cubicBezTo>
                      <a:pt x="9478" y="9481"/>
                      <a:pt x="9252" y="9743"/>
                      <a:pt x="9062" y="10016"/>
                    </a:cubicBezTo>
                    <a:cubicBezTo>
                      <a:pt x="6430" y="10016"/>
                      <a:pt x="4263" y="9195"/>
                      <a:pt x="2644" y="7576"/>
                    </a:cubicBezTo>
                    <a:cubicBezTo>
                      <a:pt x="977" y="5909"/>
                      <a:pt x="477" y="4123"/>
                      <a:pt x="1251" y="2563"/>
                    </a:cubicBezTo>
                    <a:cubicBezTo>
                      <a:pt x="1906" y="1230"/>
                      <a:pt x="3370" y="337"/>
                      <a:pt x="4370" y="337"/>
                    </a:cubicBezTo>
                    <a:close/>
                    <a:moveTo>
                      <a:pt x="4380" y="1"/>
                    </a:moveTo>
                    <a:cubicBezTo>
                      <a:pt x="3279" y="1"/>
                      <a:pt x="1675" y="920"/>
                      <a:pt x="941" y="2420"/>
                    </a:cubicBezTo>
                    <a:cubicBezTo>
                      <a:pt x="453" y="3397"/>
                      <a:pt x="1" y="5409"/>
                      <a:pt x="2394" y="7814"/>
                    </a:cubicBezTo>
                    <a:cubicBezTo>
                      <a:pt x="4085" y="9504"/>
                      <a:pt x="6335" y="10350"/>
                      <a:pt x="9062" y="10350"/>
                    </a:cubicBezTo>
                    <a:lnTo>
                      <a:pt x="9252" y="10350"/>
                    </a:lnTo>
                    <a:lnTo>
                      <a:pt x="9300" y="10278"/>
                    </a:lnTo>
                    <a:cubicBezTo>
                      <a:pt x="9538" y="9897"/>
                      <a:pt x="9859" y="9564"/>
                      <a:pt x="10216" y="9290"/>
                    </a:cubicBezTo>
                    <a:lnTo>
                      <a:pt x="10514" y="9064"/>
                    </a:lnTo>
                    <a:lnTo>
                      <a:pt x="10145" y="8992"/>
                    </a:lnTo>
                    <a:cubicBezTo>
                      <a:pt x="8478" y="8671"/>
                      <a:pt x="6192" y="7969"/>
                      <a:pt x="4692" y="6397"/>
                    </a:cubicBezTo>
                    <a:cubicBezTo>
                      <a:pt x="4192" y="5873"/>
                      <a:pt x="3978" y="5361"/>
                      <a:pt x="4037" y="4885"/>
                    </a:cubicBezTo>
                    <a:lnTo>
                      <a:pt x="4037" y="4885"/>
                    </a:lnTo>
                    <a:cubicBezTo>
                      <a:pt x="4174" y="4908"/>
                      <a:pt x="4311" y="4919"/>
                      <a:pt x="4445" y="4919"/>
                    </a:cubicBezTo>
                    <a:cubicBezTo>
                      <a:pt x="5641" y="4919"/>
                      <a:pt x="6689" y="4045"/>
                      <a:pt x="6871" y="2825"/>
                    </a:cubicBezTo>
                    <a:cubicBezTo>
                      <a:pt x="7073" y="1468"/>
                      <a:pt x="6109" y="206"/>
                      <a:pt x="4751" y="39"/>
                    </a:cubicBezTo>
                    <a:lnTo>
                      <a:pt x="4609" y="15"/>
                    </a:lnTo>
                    <a:cubicBezTo>
                      <a:pt x="4535" y="6"/>
                      <a:pt x="4459" y="1"/>
                      <a:pt x="4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5" name="Google Shape;11105;p37"/>
              <p:cNvSpPr/>
              <p:nvPr/>
            </p:nvSpPr>
            <p:spPr>
              <a:xfrm>
                <a:off x="2490175" y="2699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cubicBezTo>
                      <a:pt x="1" y="24"/>
                      <a:pt x="13" y="48"/>
                      <a:pt x="13" y="72"/>
                    </a:cubicBez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6" name="Google Shape;11106;p37"/>
              <p:cNvSpPr/>
              <p:nvPr/>
            </p:nvSpPr>
            <p:spPr>
              <a:xfrm>
                <a:off x="2485425" y="2693925"/>
                <a:ext cx="11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74" extrusionOk="0">
                    <a:moveTo>
                      <a:pt x="0" y="0"/>
                    </a:moveTo>
                    <a:lnTo>
                      <a:pt x="36" y="274"/>
                    </a:lnTo>
                    <a:cubicBezTo>
                      <a:pt x="36" y="286"/>
                      <a:pt x="36" y="310"/>
                      <a:pt x="48" y="333"/>
                    </a:cubicBezTo>
                    <a:lnTo>
                      <a:pt x="155" y="774"/>
                    </a:lnTo>
                    <a:lnTo>
                      <a:pt x="357" y="357"/>
                    </a:lnTo>
                    <a:lnTo>
                      <a:pt x="441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7" name="Google Shape;11107;p37"/>
              <p:cNvSpPr/>
              <p:nvPr/>
            </p:nvSpPr>
            <p:spPr>
              <a:xfrm>
                <a:off x="2165425" y="2569800"/>
                <a:ext cx="361975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29" extrusionOk="0">
                    <a:moveTo>
                      <a:pt x="2835" y="0"/>
                    </a:moveTo>
                    <a:cubicBezTo>
                      <a:pt x="1644" y="0"/>
                      <a:pt x="1525" y="1298"/>
                      <a:pt x="1525" y="1298"/>
                    </a:cubicBezTo>
                    <a:cubicBezTo>
                      <a:pt x="1573" y="3227"/>
                      <a:pt x="3156" y="3655"/>
                      <a:pt x="4382" y="3703"/>
                    </a:cubicBezTo>
                    <a:cubicBezTo>
                      <a:pt x="3609" y="3822"/>
                      <a:pt x="2882" y="4120"/>
                      <a:pt x="2263" y="4572"/>
                    </a:cubicBezTo>
                    <a:cubicBezTo>
                      <a:pt x="1882" y="4858"/>
                      <a:pt x="1561" y="5215"/>
                      <a:pt x="1299" y="5608"/>
                    </a:cubicBezTo>
                    <a:cubicBezTo>
                      <a:pt x="1013" y="6048"/>
                      <a:pt x="823" y="6537"/>
                      <a:pt x="739" y="7061"/>
                    </a:cubicBezTo>
                    <a:cubicBezTo>
                      <a:pt x="972" y="7193"/>
                      <a:pt x="1240" y="7247"/>
                      <a:pt x="1523" y="7247"/>
                    </a:cubicBezTo>
                    <a:cubicBezTo>
                      <a:pt x="2821" y="7247"/>
                      <a:pt x="4441" y="6108"/>
                      <a:pt x="4442" y="6108"/>
                    </a:cubicBezTo>
                    <a:lnTo>
                      <a:pt x="4442" y="6108"/>
                    </a:lnTo>
                    <a:cubicBezTo>
                      <a:pt x="1" y="9489"/>
                      <a:pt x="1918" y="12216"/>
                      <a:pt x="2061" y="12406"/>
                    </a:cubicBezTo>
                    <a:cubicBezTo>
                      <a:pt x="2157" y="12480"/>
                      <a:pt x="2819" y="12948"/>
                      <a:pt x="3847" y="12948"/>
                    </a:cubicBezTo>
                    <a:cubicBezTo>
                      <a:pt x="4990" y="12948"/>
                      <a:pt x="6585" y="12369"/>
                      <a:pt x="8359" y="10025"/>
                    </a:cubicBezTo>
                    <a:lnTo>
                      <a:pt x="8359" y="10025"/>
                    </a:lnTo>
                    <a:cubicBezTo>
                      <a:pt x="8359" y="10026"/>
                      <a:pt x="6669" y="12430"/>
                      <a:pt x="7419" y="13728"/>
                    </a:cubicBezTo>
                    <a:cubicBezTo>
                      <a:pt x="7931" y="13645"/>
                      <a:pt x="8431" y="13454"/>
                      <a:pt x="8859" y="13168"/>
                    </a:cubicBezTo>
                    <a:cubicBezTo>
                      <a:pt x="9264" y="12918"/>
                      <a:pt x="9621" y="12597"/>
                      <a:pt x="9907" y="12216"/>
                    </a:cubicBezTo>
                    <a:cubicBezTo>
                      <a:pt x="10359" y="11597"/>
                      <a:pt x="10669" y="10871"/>
                      <a:pt x="10776" y="10109"/>
                    </a:cubicBezTo>
                    <a:cubicBezTo>
                      <a:pt x="10824" y="11335"/>
                      <a:pt x="11264" y="12906"/>
                      <a:pt x="13181" y="12954"/>
                    </a:cubicBezTo>
                    <a:cubicBezTo>
                      <a:pt x="13181" y="12954"/>
                      <a:pt x="14479" y="12835"/>
                      <a:pt x="14479" y="11656"/>
                    </a:cubicBezTo>
                    <a:cubicBezTo>
                      <a:pt x="14479" y="10466"/>
                      <a:pt x="12669" y="10549"/>
                      <a:pt x="12514" y="9216"/>
                    </a:cubicBezTo>
                    <a:cubicBezTo>
                      <a:pt x="12479" y="8870"/>
                      <a:pt x="12407" y="8465"/>
                      <a:pt x="12395" y="8001"/>
                    </a:cubicBezTo>
                    <a:cubicBezTo>
                      <a:pt x="12253" y="7846"/>
                      <a:pt x="12145" y="7656"/>
                      <a:pt x="12062" y="7465"/>
                    </a:cubicBezTo>
                    <a:cubicBezTo>
                      <a:pt x="11598" y="6358"/>
                      <a:pt x="11800" y="5275"/>
                      <a:pt x="12122" y="4453"/>
                    </a:cubicBezTo>
                    <a:cubicBezTo>
                      <a:pt x="12050" y="4358"/>
                      <a:pt x="12002" y="4298"/>
                      <a:pt x="12002" y="4298"/>
                    </a:cubicBezTo>
                    <a:cubicBezTo>
                      <a:pt x="11386" y="4718"/>
                      <a:pt x="10931" y="4839"/>
                      <a:pt x="10612" y="4839"/>
                    </a:cubicBezTo>
                    <a:cubicBezTo>
                      <a:pt x="10216" y="4839"/>
                      <a:pt x="10029" y="4653"/>
                      <a:pt x="10002" y="4620"/>
                    </a:cubicBezTo>
                    <a:cubicBezTo>
                      <a:pt x="9943" y="4560"/>
                      <a:pt x="9324" y="4072"/>
                      <a:pt x="10145" y="2596"/>
                    </a:cubicBezTo>
                    <a:cubicBezTo>
                      <a:pt x="10038" y="2536"/>
                      <a:pt x="9931" y="2477"/>
                      <a:pt x="9836" y="2405"/>
                    </a:cubicBezTo>
                    <a:cubicBezTo>
                      <a:pt x="9398" y="2562"/>
                      <a:pt x="8896" y="2676"/>
                      <a:pt x="8363" y="2676"/>
                    </a:cubicBezTo>
                    <a:cubicBezTo>
                      <a:pt x="7924" y="2676"/>
                      <a:pt x="7464" y="2599"/>
                      <a:pt x="7002" y="2405"/>
                    </a:cubicBezTo>
                    <a:cubicBezTo>
                      <a:pt x="6811" y="2322"/>
                      <a:pt x="6645" y="2215"/>
                      <a:pt x="6478" y="2084"/>
                    </a:cubicBezTo>
                    <a:cubicBezTo>
                      <a:pt x="6014" y="2072"/>
                      <a:pt x="5609" y="2012"/>
                      <a:pt x="5275" y="1965"/>
                    </a:cubicBezTo>
                    <a:cubicBezTo>
                      <a:pt x="3930" y="1810"/>
                      <a:pt x="4013" y="0"/>
                      <a:pt x="28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8" name="Google Shape;11108;p37"/>
              <p:cNvSpPr/>
              <p:nvPr/>
            </p:nvSpPr>
            <p:spPr>
              <a:xfrm>
                <a:off x="2173775" y="2565325"/>
                <a:ext cx="358100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4" h="14098" extrusionOk="0">
                    <a:moveTo>
                      <a:pt x="2489" y="322"/>
                    </a:moveTo>
                    <a:cubicBezTo>
                      <a:pt x="2989" y="322"/>
                      <a:pt x="3227" y="715"/>
                      <a:pt x="3501" y="1155"/>
                    </a:cubicBezTo>
                    <a:cubicBezTo>
                      <a:pt x="3810" y="1656"/>
                      <a:pt x="4156" y="2203"/>
                      <a:pt x="4918" y="2298"/>
                    </a:cubicBezTo>
                    <a:lnTo>
                      <a:pt x="5132" y="2322"/>
                    </a:lnTo>
                    <a:cubicBezTo>
                      <a:pt x="5418" y="2358"/>
                      <a:pt x="5727" y="2394"/>
                      <a:pt x="6084" y="2418"/>
                    </a:cubicBezTo>
                    <a:cubicBezTo>
                      <a:pt x="6239" y="2537"/>
                      <a:pt x="6418" y="2644"/>
                      <a:pt x="6608" y="2715"/>
                    </a:cubicBezTo>
                    <a:cubicBezTo>
                      <a:pt x="7064" y="2906"/>
                      <a:pt x="7541" y="3001"/>
                      <a:pt x="8037" y="3001"/>
                    </a:cubicBezTo>
                    <a:cubicBezTo>
                      <a:pt x="8502" y="3001"/>
                      <a:pt x="8983" y="2918"/>
                      <a:pt x="9478" y="2751"/>
                    </a:cubicBezTo>
                    <a:lnTo>
                      <a:pt x="9585" y="2822"/>
                    </a:lnTo>
                    <a:cubicBezTo>
                      <a:pt x="8835" y="4311"/>
                      <a:pt x="9490" y="4870"/>
                      <a:pt x="9549" y="4906"/>
                    </a:cubicBezTo>
                    <a:cubicBezTo>
                      <a:pt x="9585" y="4948"/>
                      <a:pt x="9809" y="5176"/>
                      <a:pt x="10273" y="5176"/>
                    </a:cubicBezTo>
                    <a:cubicBezTo>
                      <a:pt x="10590" y="5176"/>
                      <a:pt x="11018" y="5070"/>
                      <a:pt x="11573" y="4727"/>
                    </a:cubicBezTo>
                    <a:lnTo>
                      <a:pt x="11573" y="4727"/>
                    </a:lnTo>
                    <a:cubicBezTo>
                      <a:pt x="11192" y="5787"/>
                      <a:pt x="11192" y="6787"/>
                      <a:pt x="11573" y="7704"/>
                    </a:cubicBezTo>
                    <a:cubicBezTo>
                      <a:pt x="11657" y="7894"/>
                      <a:pt x="11764" y="8073"/>
                      <a:pt x="11895" y="8240"/>
                    </a:cubicBezTo>
                    <a:cubicBezTo>
                      <a:pt x="11907" y="8585"/>
                      <a:pt x="11954" y="8906"/>
                      <a:pt x="11990" y="9180"/>
                    </a:cubicBezTo>
                    <a:lnTo>
                      <a:pt x="12014" y="9406"/>
                    </a:lnTo>
                    <a:cubicBezTo>
                      <a:pt x="12097" y="10157"/>
                      <a:pt x="12657" y="10514"/>
                      <a:pt x="13157" y="10823"/>
                    </a:cubicBezTo>
                    <a:cubicBezTo>
                      <a:pt x="13597" y="11097"/>
                      <a:pt x="13978" y="11335"/>
                      <a:pt x="13978" y="11823"/>
                    </a:cubicBezTo>
                    <a:cubicBezTo>
                      <a:pt x="13978" y="12847"/>
                      <a:pt x="12883" y="12966"/>
                      <a:pt x="12847" y="12966"/>
                    </a:cubicBezTo>
                    <a:cubicBezTo>
                      <a:pt x="11085" y="12919"/>
                      <a:pt x="10656" y="11478"/>
                      <a:pt x="10609" y="10276"/>
                    </a:cubicBezTo>
                    <a:lnTo>
                      <a:pt x="10549" y="8656"/>
                    </a:lnTo>
                    <a:lnTo>
                      <a:pt x="10275" y="10252"/>
                    </a:lnTo>
                    <a:cubicBezTo>
                      <a:pt x="10168" y="10990"/>
                      <a:pt x="9883" y="11692"/>
                      <a:pt x="9442" y="12300"/>
                    </a:cubicBezTo>
                    <a:cubicBezTo>
                      <a:pt x="8882" y="13038"/>
                      <a:pt x="8085" y="13550"/>
                      <a:pt x="7192" y="13728"/>
                    </a:cubicBezTo>
                    <a:cubicBezTo>
                      <a:pt x="6632" y="12514"/>
                      <a:pt x="8156" y="10335"/>
                      <a:pt x="8180" y="10311"/>
                    </a:cubicBezTo>
                    <a:lnTo>
                      <a:pt x="7906" y="10109"/>
                    </a:lnTo>
                    <a:cubicBezTo>
                      <a:pt x="6165" y="12401"/>
                      <a:pt x="4627" y="12968"/>
                      <a:pt x="3533" y="12968"/>
                    </a:cubicBezTo>
                    <a:cubicBezTo>
                      <a:pt x="2615" y="12968"/>
                      <a:pt x="2010" y="12569"/>
                      <a:pt x="1858" y="12454"/>
                    </a:cubicBezTo>
                    <a:cubicBezTo>
                      <a:pt x="1608" y="12121"/>
                      <a:pt x="0" y="9609"/>
                      <a:pt x="4215" y="6406"/>
                    </a:cubicBezTo>
                    <a:lnTo>
                      <a:pt x="4013" y="6132"/>
                    </a:lnTo>
                    <a:cubicBezTo>
                      <a:pt x="3993" y="6152"/>
                      <a:pt x="2427" y="7240"/>
                      <a:pt x="1203" y="7240"/>
                    </a:cubicBezTo>
                    <a:cubicBezTo>
                      <a:pt x="982" y="7240"/>
                      <a:pt x="772" y="7204"/>
                      <a:pt x="584" y="7120"/>
                    </a:cubicBezTo>
                    <a:cubicBezTo>
                      <a:pt x="679" y="6680"/>
                      <a:pt x="858" y="6251"/>
                      <a:pt x="1108" y="5858"/>
                    </a:cubicBezTo>
                    <a:cubicBezTo>
                      <a:pt x="1346" y="5477"/>
                      <a:pt x="1667" y="5144"/>
                      <a:pt x="2024" y="4870"/>
                    </a:cubicBezTo>
                    <a:cubicBezTo>
                      <a:pt x="2632" y="4430"/>
                      <a:pt x="3334" y="4144"/>
                      <a:pt x="4072" y="4025"/>
                    </a:cubicBezTo>
                    <a:lnTo>
                      <a:pt x="5668" y="3763"/>
                    </a:lnTo>
                    <a:lnTo>
                      <a:pt x="4048" y="3703"/>
                    </a:lnTo>
                    <a:cubicBezTo>
                      <a:pt x="2846" y="3656"/>
                      <a:pt x="1405" y="3227"/>
                      <a:pt x="1358" y="1477"/>
                    </a:cubicBezTo>
                    <a:cubicBezTo>
                      <a:pt x="1358" y="1429"/>
                      <a:pt x="1477" y="322"/>
                      <a:pt x="2489" y="322"/>
                    </a:cubicBezTo>
                    <a:close/>
                    <a:moveTo>
                      <a:pt x="2501" y="1"/>
                    </a:moveTo>
                    <a:cubicBezTo>
                      <a:pt x="1441" y="1"/>
                      <a:pt x="1072" y="953"/>
                      <a:pt x="1024" y="1477"/>
                    </a:cubicBezTo>
                    <a:cubicBezTo>
                      <a:pt x="1060" y="2787"/>
                      <a:pt x="1798" y="3632"/>
                      <a:pt x="3132" y="3930"/>
                    </a:cubicBezTo>
                    <a:cubicBezTo>
                      <a:pt x="2667" y="4084"/>
                      <a:pt x="2227" y="4311"/>
                      <a:pt x="1822" y="4608"/>
                    </a:cubicBezTo>
                    <a:cubicBezTo>
                      <a:pt x="1429" y="4906"/>
                      <a:pt x="1096" y="5275"/>
                      <a:pt x="822" y="5692"/>
                    </a:cubicBezTo>
                    <a:cubicBezTo>
                      <a:pt x="524" y="6144"/>
                      <a:pt x="322" y="6668"/>
                      <a:pt x="227" y="7204"/>
                    </a:cubicBezTo>
                    <a:lnTo>
                      <a:pt x="215" y="7323"/>
                    </a:lnTo>
                    <a:lnTo>
                      <a:pt x="310" y="7370"/>
                    </a:lnTo>
                    <a:cubicBezTo>
                      <a:pt x="572" y="7521"/>
                      <a:pt x="873" y="7583"/>
                      <a:pt x="1190" y="7583"/>
                    </a:cubicBezTo>
                    <a:cubicBezTo>
                      <a:pt x="1723" y="7583"/>
                      <a:pt x="2298" y="7409"/>
                      <a:pt x="2798" y="7192"/>
                    </a:cubicBezTo>
                    <a:lnTo>
                      <a:pt x="2798" y="7192"/>
                    </a:lnTo>
                    <a:cubicBezTo>
                      <a:pt x="108" y="9907"/>
                      <a:pt x="1215" y="12085"/>
                      <a:pt x="1524" y="12574"/>
                    </a:cubicBezTo>
                    <a:lnTo>
                      <a:pt x="1512" y="12597"/>
                    </a:lnTo>
                    <a:lnTo>
                      <a:pt x="1608" y="12681"/>
                    </a:lnTo>
                    <a:lnTo>
                      <a:pt x="1703" y="12847"/>
                    </a:lnTo>
                    <a:lnTo>
                      <a:pt x="1762" y="12800"/>
                    </a:lnTo>
                    <a:cubicBezTo>
                      <a:pt x="2008" y="12954"/>
                      <a:pt x="2639" y="13279"/>
                      <a:pt x="3526" y="13279"/>
                    </a:cubicBezTo>
                    <a:cubicBezTo>
                      <a:pt x="4484" y="13279"/>
                      <a:pt x="5741" y="12899"/>
                      <a:pt x="7132" y="11514"/>
                    </a:cubicBezTo>
                    <a:lnTo>
                      <a:pt x="7132" y="11514"/>
                    </a:lnTo>
                    <a:cubicBezTo>
                      <a:pt x="6787" y="12312"/>
                      <a:pt x="6537" y="13300"/>
                      <a:pt x="6942" y="14002"/>
                    </a:cubicBezTo>
                    <a:lnTo>
                      <a:pt x="7001" y="14098"/>
                    </a:lnTo>
                    <a:lnTo>
                      <a:pt x="7108" y="14086"/>
                    </a:lnTo>
                    <a:cubicBezTo>
                      <a:pt x="7656" y="14002"/>
                      <a:pt x="8180" y="13800"/>
                      <a:pt x="8644" y="13502"/>
                    </a:cubicBezTo>
                    <a:cubicBezTo>
                      <a:pt x="9049" y="13228"/>
                      <a:pt x="9418" y="12895"/>
                      <a:pt x="9716" y="12502"/>
                    </a:cubicBezTo>
                    <a:cubicBezTo>
                      <a:pt x="10014" y="12109"/>
                      <a:pt x="10240" y="11669"/>
                      <a:pt x="10395" y="11192"/>
                    </a:cubicBezTo>
                    <a:cubicBezTo>
                      <a:pt x="10692" y="12526"/>
                      <a:pt x="11549" y="13264"/>
                      <a:pt x="12871" y="13300"/>
                    </a:cubicBezTo>
                    <a:cubicBezTo>
                      <a:pt x="13383" y="13252"/>
                      <a:pt x="14324" y="12883"/>
                      <a:pt x="14324" y="11835"/>
                    </a:cubicBezTo>
                    <a:cubicBezTo>
                      <a:pt x="14324" y="11157"/>
                      <a:pt x="13812" y="10835"/>
                      <a:pt x="13335" y="10538"/>
                    </a:cubicBezTo>
                    <a:cubicBezTo>
                      <a:pt x="12871" y="10240"/>
                      <a:pt x="12430" y="9966"/>
                      <a:pt x="12359" y="9371"/>
                    </a:cubicBezTo>
                    <a:lnTo>
                      <a:pt x="12323" y="9145"/>
                    </a:lnTo>
                    <a:cubicBezTo>
                      <a:pt x="12288" y="8859"/>
                      <a:pt x="12252" y="8537"/>
                      <a:pt x="12240" y="8180"/>
                    </a:cubicBezTo>
                    <a:lnTo>
                      <a:pt x="12240" y="8121"/>
                    </a:lnTo>
                    <a:lnTo>
                      <a:pt x="12204" y="8073"/>
                    </a:lnTo>
                    <a:cubicBezTo>
                      <a:pt x="12073" y="7930"/>
                      <a:pt x="11966" y="7751"/>
                      <a:pt x="11895" y="7573"/>
                    </a:cubicBezTo>
                    <a:cubicBezTo>
                      <a:pt x="11526" y="6692"/>
                      <a:pt x="11549" y="5727"/>
                      <a:pt x="11954" y="4692"/>
                    </a:cubicBezTo>
                    <a:lnTo>
                      <a:pt x="11990" y="4608"/>
                    </a:lnTo>
                    <a:lnTo>
                      <a:pt x="11930" y="4525"/>
                    </a:lnTo>
                    <a:cubicBezTo>
                      <a:pt x="11859" y="4442"/>
                      <a:pt x="11823" y="4382"/>
                      <a:pt x="11823" y="4382"/>
                    </a:cubicBezTo>
                    <a:lnTo>
                      <a:pt x="11728" y="4239"/>
                    </a:lnTo>
                    <a:lnTo>
                      <a:pt x="11585" y="4334"/>
                    </a:lnTo>
                    <a:cubicBezTo>
                      <a:pt x="10996" y="4738"/>
                      <a:pt x="10576" y="4852"/>
                      <a:pt x="10290" y="4852"/>
                    </a:cubicBezTo>
                    <a:cubicBezTo>
                      <a:pt x="9953" y="4852"/>
                      <a:pt x="9801" y="4694"/>
                      <a:pt x="9775" y="4668"/>
                    </a:cubicBezTo>
                    <a:cubicBezTo>
                      <a:pt x="9752" y="4656"/>
                      <a:pt x="9216" y="4215"/>
                      <a:pt x="9966" y="2858"/>
                    </a:cubicBezTo>
                    <a:lnTo>
                      <a:pt x="10049" y="2703"/>
                    </a:lnTo>
                    <a:lnTo>
                      <a:pt x="9894" y="2632"/>
                    </a:lnTo>
                    <a:cubicBezTo>
                      <a:pt x="9894" y="2632"/>
                      <a:pt x="9763" y="2560"/>
                      <a:pt x="9597" y="2441"/>
                    </a:cubicBezTo>
                    <a:lnTo>
                      <a:pt x="9525" y="2394"/>
                    </a:lnTo>
                    <a:lnTo>
                      <a:pt x="9454" y="2429"/>
                    </a:lnTo>
                    <a:cubicBezTo>
                      <a:pt x="8966" y="2602"/>
                      <a:pt x="8492" y="2688"/>
                      <a:pt x="8039" y="2688"/>
                    </a:cubicBezTo>
                    <a:cubicBezTo>
                      <a:pt x="7585" y="2688"/>
                      <a:pt x="7150" y="2602"/>
                      <a:pt x="6739" y="2429"/>
                    </a:cubicBezTo>
                    <a:cubicBezTo>
                      <a:pt x="6561" y="2346"/>
                      <a:pt x="6394" y="2251"/>
                      <a:pt x="6251" y="2132"/>
                    </a:cubicBezTo>
                    <a:lnTo>
                      <a:pt x="6215" y="2096"/>
                    </a:lnTo>
                    <a:lnTo>
                      <a:pt x="6156" y="2096"/>
                    </a:lnTo>
                    <a:cubicBezTo>
                      <a:pt x="5799" y="2072"/>
                      <a:pt x="5465" y="2037"/>
                      <a:pt x="5180" y="2001"/>
                    </a:cubicBezTo>
                    <a:lnTo>
                      <a:pt x="4965" y="1977"/>
                    </a:lnTo>
                    <a:cubicBezTo>
                      <a:pt x="4358" y="1906"/>
                      <a:pt x="4096" y="1477"/>
                      <a:pt x="3787" y="989"/>
                    </a:cubicBezTo>
                    <a:cubicBezTo>
                      <a:pt x="3489" y="501"/>
                      <a:pt x="3167" y="1"/>
                      <a:pt x="25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9" name="Google Shape;11109;p37"/>
              <p:cNvSpPr/>
              <p:nvPr/>
            </p:nvSpPr>
            <p:spPr>
              <a:xfrm>
                <a:off x="2452975" y="2672775"/>
                <a:ext cx="181000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40" extrusionOk="0">
                    <a:moveTo>
                      <a:pt x="679" y="656"/>
                    </a:moveTo>
                    <a:lnTo>
                      <a:pt x="679" y="656"/>
                    </a:lnTo>
                    <a:cubicBezTo>
                      <a:pt x="870" y="882"/>
                      <a:pt x="1096" y="1060"/>
                      <a:pt x="1346" y="1191"/>
                    </a:cubicBezTo>
                    <a:cubicBezTo>
                      <a:pt x="1524" y="2049"/>
                      <a:pt x="2286" y="2596"/>
                      <a:pt x="2965" y="2751"/>
                    </a:cubicBezTo>
                    <a:cubicBezTo>
                      <a:pt x="3075" y="2776"/>
                      <a:pt x="3179" y="2788"/>
                      <a:pt x="3278" y="2788"/>
                    </a:cubicBezTo>
                    <a:cubicBezTo>
                      <a:pt x="3870" y="2788"/>
                      <a:pt x="4247" y="2365"/>
                      <a:pt x="4441" y="1977"/>
                    </a:cubicBezTo>
                    <a:lnTo>
                      <a:pt x="4441" y="1977"/>
                    </a:lnTo>
                    <a:cubicBezTo>
                      <a:pt x="4632" y="2596"/>
                      <a:pt x="4001" y="3311"/>
                      <a:pt x="4001" y="3323"/>
                    </a:cubicBezTo>
                    <a:lnTo>
                      <a:pt x="3465" y="3918"/>
                    </a:lnTo>
                    <a:lnTo>
                      <a:pt x="4203" y="3584"/>
                    </a:lnTo>
                    <a:cubicBezTo>
                      <a:pt x="4433" y="3470"/>
                      <a:pt x="5008" y="3255"/>
                      <a:pt x="5422" y="3255"/>
                    </a:cubicBezTo>
                    <a:cubicBezTo>
                      <a:pt x="5524" y="3255"/>
                      <a:pt x="5616" y="3268"/>
                      <a:pt x="5692" y="3299"/>
                    </a:cubicBezTo>
                    <a:cubicBezTo>
                      <a:pt x="5763" y="3323"/>
                      <a:pt x="5811" y="3382"/>
                      <a:pt x="5846" y="3442"/>
                    </a:cubicBezTo>
                    <a:cubicBezTo>
                      <a:pt x="6049" y="4001"/>
                      <a:pt x="5799" y="4192"/>
                      <a:pt x="5799" y="4192"/>
                    </a:cubicBezTo>
                    <a:lnTo>
                      <a:pt x="5573" y="4335"/>
                    </a:lnTo>
                    <a:lnTo>
                      <a:pt x="5799" y="4477"/>
                    </a:lnTo>
                    <a:cubicBezTo>
                      <a:pt x="6406" y="4870"/>
                      <a:pt x="6739" y="5335"/>
                      <a:pt x="6799" y="5835"/>
                    </a:cubicBezTo>
                    <a:cubicBezTo>
                      <a:pt x="6835" y="6251"/>
                      <a:pt x="6716" y="6680"/>
                      <a:pt x="6466" y="7025"/>
                    </a:cubicBezTo>
                    <a:cubicBezTo>
                      <a:pt x="6061" y="5942"/>
                      <a:pt x="4811" y="5525"/>
                      <a:pt x="3584" y="5120"/>
                    </a:cubicBezTo>
                    <a:cubicBezTo>
                      <a:pt x="2608" y="4787"/>
                      <a:pt x="1584" y="4454"/>
                      <a:pt x="1024" y="3775"/>
                    </a:cubicBezTo>
                    <a:cubicBezTo>
                      <a:pt x="893" y="3620"/>
                      <a:pt x="786" y="3453"/>
                      <a:pt x="715" y="3275"/>
                    </a:cubicBezTo>
                    <a:cubicBezTo>
                      <a:pt x="381" y="2465"/>
                      <a:pt x="370" y="1596"/>
                      <a:pt x="679" y="656"/>
                    </a:cubicBezTo>
                    <a:close/>
                    <a:moveTo>
                      <a:pt x="572" y="1"/>
                    </a:moveTo>
                    <a:lnTo>
                      <a:pt x="465" y="275"/>
                    </a:lnTo>
                    <a:cubicBezTo>
                      <a:pt x="24" y="1382"/>
                      <a:pt x="0" y="2430"/>
                      <a:pt x="405" y="3394"/>
                    </a:cubicBezTo>
                    <a:cubicBezTo>
                      <a:pt x="489" y="3608"/>
                      <a:pt x="620" y="3811"/>
                      <a:pt x="762" y="3989"/>
                    </a:cubicBezTo>
                    <a:cubicBezTo>
                      <a:pt x="1393" y="4739"/>
                      <a:pt x="2453" y="5097"/>
                      <a:pt x="3477" y="5430"/>
                    </a:cubicBezTo>
                    <a:cubicBezTo>
                      <a:pt x="4787" y="5859"/>
                      <a:pt x="6013" y="6275"/>
                      <a:pt x="6227" y="7418"/>
                    </a:cubicBezTo>
                    <a:lnTo>
                      <a:pt x="6287" y="7740"/>
                    </a:lnTo>
                    <a:lnTo>
                      <a:pt x="6513" y="7514"/>
                    </a:lnTo>
                    <a:cubicBezTo>
                      <a:pt x="6537" y="7478"/>
                      <a:pt x="7239" y="6740"/>
                      <a:pt x="7132" y="5799"/>
                    </a:cubicBezTo>
                    <a:cubicBezTo>
                      <a:pt x="7061" y="5239"/>
                      <a:pt x="6727" y="4739"/>
                      <a:pt x="6132" y="4311"/>
                    </a:cubicBezTo>
                    <a:cubicBezTo>
                      <a:pt x="6239" y="4132"/>
                      <a:pt x="6346" y="3823"/>
                      <a:pt x="6156" y="3334"/>
                    </a:cubicBezTo>
                    <a:cubicBezTo>
                      <a:pt x="6096" y="3168"/>
                      <a:pt x="5977" y="3049"/>
                      <a:pt x="5811" y="2989"/>
                    </a:cubicBezTo>
                    <a:cubicBezTo>
                      <a:pt x="5693" y="2940"/>
                      <a:pt x="5556" y="2921"/>
                      <a:pt x="5410" y="2921"/>
                    </a:cubicBezTo>
                    <a:cubicBezTo>
                      <a:pt x="5130" y="2921"/>
                      <a:pt x="4819" y="2994"/>
                      <a:pt x="4561" y="3072"/>
                    </a:cubicBezTo>
                    <a:cubicBezTo>
                      <a:pt x="4811" y="2608"/>
                      <a:pt x="4965" y="1977"/>
                      <a:pt x="4537" y="1477"/>
                    </a:cubicBezTo>
                    <a:lnTo>
                      <a:pt x="4322" y="1227"/>
                    </a:lnTo>
                    <a:lnTo>
                      <a:pt x="4239" y="1537"/>
                    </a:lnTo>
                    <a:cubicBezTo>
                      <a:pt x="4228" y="1580"/>
                      <a:pt x="3992" y="2447"/>
                      <a:pt x="3272" y="2447"/>
                    </a:cubicBezTo>
                    <a:cubicBezTo>
                      <a:pt x="3199" y="2447"/>
                      <a:pt x="3120" y="2437"/>
                      <a:pt x="3037" y="2418"/>
                    </a:cubicBezTo>
                    <a:cubicBezTo>
                      <a:pt x="2477" y="2287"/>
                      <a:pt x="1810" y="1822"/>
                      <a:pt x="1667" y="1108"/>
                    </a:cubicBezTo>
                    <a:lnTo>
                      <a:pt x="1643" y="953"/>
                    </a:lnTo>
                    <a:lnTo>
                      <a:pt x="1548" y="917"/>
                    </a:lnTo>
                    <a:cubicBezTo>
                      <a:pt x="1215" y="798"/>
                      <a:pt x="881" y="394"/>
                      <a:pt x="751" y="227"/>
                    </a:cubicBezTo>
                    <a:lnTo>
                      <a:pt x="5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0" name="Google Shape;11110;p37"/>
              <p:cNvSpPr/>
              <p:nvPr/>
            </p:nvSpPr>
            <p:spPr>
              <a:xfrm>
                <a:off x="223032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1759" y="351"/>
                    </a:moveTo>
                    <a:cubicBezTo>
                      <a:pt x="1808" y="351"/>
                      <a:pt x="1857" y="353"/>
                      <a:pt x="1906" y="357"/>
                    </a:cubicBezTo>
                    <a:cubicBezTo>
                      <a:pt x="2418" y="417"/>
                      <a:pt x="2870" y="750"/>
                      <a:pt x="3263" y="1357"/>
                    </a:cubicBezTo>
                    <a:lnTo>
                      <a:pt x="3394" y="1572"/>
                    </a:lnTo>
                    <a:lnTo>
                      <a:pt x="3549" y="1369"/>
                    </a:lnTo>
                    <a:cubicBezTo>
                      <a:pt x="3557" y="1361"/>
                      <a:pt x="3650" y="1226"/>
                      <a:pt x="3904" y="1226"/>
                    </a:cubicBezTo>
                    <a:cubicBezTo>
                      <a:pt x="4008" y="1226"/>
                      <a:pt x="4137" y="1248"/>
                      <a:pt x="4299" y="1310"/>
                    </a:cubicBezTo>
                    <a:cubicBezTo>
                      <a:pt x="4370" y="1334"/>
                      <a:pt x="4418" y="1393"/>
                      <a:pt x="4453" y="1465"/>
                    </a:cubicBezTo>
                    <a:cubicBezTo>
                      <a:pt x="4608" y="1846"/>
                      <a:pt x="4299" y="2667"/>
                      <a:pt x="4168" y="2953"/>
                    </a:cubicBezTo>
                    <a:lnTo>
                      <a:pt x="3834" y="3691"/>
                    </a:lnTo>
                    <a:lnTo>
                      <a:pt x="3834" y="3691"/>
                    </a:lnTo>
                    <a:lnTo>
                      <a:pt x="4430" y="3155"/>
                    </a:lnTo>
                    <a:cubicBezTo>
                      <a:pt x="4440" y="3145"/>
                      <a:pt x="4969" y="2678"/>
                      <a:pt x="5521" y="2678"/>
                    </a:cubicBezTo>
                    <a:cubicBezTo>
                      <a:pt x="5606" y="2678"/>
                      <a:pt x="5691" y="2689"/>
                      <a:pt x="5775" y="2715"/>
                    </a:cubicBezTo>
                    <a:cubicBezTo>
                      <a:pt x="5311" y="2941"/>
                      <a:pt x="4823" y="3417"/>
                      <a:pt x="5001" y="4191"/>
                    </a:cubicBezTo>
                    <a:cubicBezTo>
                      <a:pt x="5144" y="4798"/>
                      <a:pt x="5596" y="5501"/>
                      <a:pt x="6335" y="5751"/>
                    </a:cubicBezTo>
                    <a:cubicBezTo>
                      <a:pt x="6394" y="6049"/>
                      <a:pt x="6632" y="6322"/>
                      <a:pt x="6882" y="6537"/>
                    </a:cubicBezTo>
                    <a:cubicBezTo>
                      <a:pt x="6530" y="6647"/>
                      <a:pt x="6169" y="6702"/>
                      <a:pt x="5808" y="6702"/>
                    </a:cubicBezTo>
                    <a:cubicBezTo>
                      <a:pt x="5352" y="6702"/>
                      <a:pt x="4898" y="6614"/>
                      <a:pt x="4465" y="6441"/>
                    </a:cubicBezTo>
                    <a:cubicBezTo>
                      <a:pt x="4299" y="6358"/>
                      <a:pt x="4132" y="6263"/>
                      <a:pt x="3989" y="6144"/>
                    </a:cubicBezTo>
                    <a:cubicBezTo>
                      <a:pt x="3299" y="5584"/>
                      <a:pt x="2953" y="4548"/>
                      <a:pt x="2632" y="3560"/>
                    </a:cubicBezTo>
                    <a:cubicBezTo>
                      <a:pt x="2227" y="2334"/>
                      <a:pt x="1810" y="1084"/>
                      <a:pt x="727" y="679"/>
                    </a:cubicBezTo>
                    <a:cubicBezTo>
                      <a:pt x="1032" y="469"/>
                      <a:pt x="1392" y="351"/>
                      <a:pt x="1759" y="351"/>
                    </a:cubicBezTo>
                    <a:close/>
                    <a:moveTo>
                      <a:pt x="1756" y="1"/>
                    </a:moveTo>
                    <a:cubicBezTo>
                      <a:pt x="910" y="1"/>
                      <a:pt x="261" y="609"/>
                      <a:pt x="239" y="631"/>
                    </a:cubicBezTo>
                    <a:lnTo>
                      <a:pt x="1" y="857"/>
                    </a:lnTo>
                    <a:lnTo>
                      <a:pt x="322" y="917"/>
                    </a:lnTo>
                    <a:cubicBezTo>
                      <a:pt x="1465" y="1131"/>
                      <a:pt x="1882" y="2358"/>
                      <a:pt x="2310" y="3667"/>
                    </a:cubicBezTo>
                    <a:cubicBezTo>
                      <a:pt x="2656" y="4703"/>
                      <a:pt x="3013" y="5775"/>
                      <a:pt x="3775" y="6406"/>
                    </a:cubicBezTo>
                    <a:cubicBezTo>
                      <a:pt x="3942" y="6537"/>
                      <a:pt x="4132" y="6656"/>
                      <a:pt x="4334" y="6739"/>
                    </a:cubicBezTo>
                    <a:cubicBezTo>
                      <a:pt x="4787" y="6930"/>
                      <a:pt x="5275" y="7025"/>
                      <a:pt x="5775" y="7025"/>
                    </a:cubicBezTo>
                    <a:cubicBezTo>
                      <a:pt x="6287" y="7025"/>
                      <a:pt x="6811" y="6930"/>
                      <a:pt x="7299" y="6751"/>
                    </a:cubicBezTo>
                    <a:lnTo>
                      <a:pt x="7597" y="6632"/>
                    </a:lnTo>
                    <a:lnTo>
                      <a:pt x="7335" y="6453"/>
                    </a:lnTo>
                    <a:cubicBezTo>
                      <a:pt x="6906" y="6156"/>
                      <a:pt x="6656" y="5846"/>
                      <a:pt x="6656" y="5608"/>
                    </a:cubicBezTo>
                    <a:lnTo>
                      <a:pt x="6656" y="5489"/>
                    </a:lnTo>
                    <a:lnTo>
                      <a:pt x="6537" y="5453"/>
                    </a:lnTo>
                    <a:cubicBezTo>
                      <a:pt x="5870" y="5275"/>
                      <a:pt x="5454" y="4655"/>
                      <a:pt x="5323" y="4120"/>
                    </a:cubicBezTo>
                    <a:cubicBezTo>
                      <a:pt x="5120" y="3203"/>
                      <a:pt x="6156" y="2917"/>
                      <a:pt x="6204" y="2905"/>
                    </a:cubicBezTo>
                    <a:lnTo>
                      <a:pt x="6513" y="2822"/>
                    </a:lnTo>
                    <a:lnTo>
                      <a:pt x="6275" y="2608"/>
                    </a:lnTo>
                    <a:cubicBezTo>
                      <a:pt x="6043" y="2413"/>
                      <a:pt x="5786" y="2339"/>
                      <a:pt x="5532" y="2339"/>
                    </a:cubicBezTo>
                    <a:cubicBezTo>
                      <a:pt x="5225" y="2339"/>
                      <a:pt x="4922" y="2447"/>
                      <a:pt x="4668" y="2584"/>
                    </a:cubicBezTo>
                    <a:cubicBezTo>
                      <a:pt x="4799" y="2191"/>
                      <a:pt x="4906" y="1679"/>
                      <a:pt x="4763" y="1334"/>
                    </a:cubicBezTo>
                    <a:cubicBezTo>
                      <a:pt x="4704" y="1167"/>
                      <a:pt x="4573" y="1048"/>
                      <a:pt x="4418" y="988"/>
                    </a:cubicBezTo>
                    <a:cubicBezTo>
                      <a:pt x="4218" y="912"/>
                      <a:pt x="4048" y="884"/>
                      <a:pt x="3906" y="884"/>
                    </a:cubicBezTo>
                    <a:cubicBezTo>
                      <a:pt x="3693" y="884"/>
                      <a:pt x="3541" y="948"/>
                      <a:pt x="3441" y="1012"/>
                    </a:cubicBezTo>
                    <a:cubicBezTo>
                      <a:pt x="3001" y="417"/>
                      <a:pt x="2501" y="83"/>
                      <a:pt x="1953" y="12"/>
                    </a:cubicBezTo>
                    <a:cubicBezTo>
                      <a:pt x="1887" y="4"/>
                      <a:pt x="1821" y="1"/>
                      <a:pt x="17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1" name="Google Shape;11111;p37"/>
              <p:cNvSpPr/>
              <p:nvPr/>
            </p:nvSpPr>
            <p:spPr>
              <a:xfrm>
                <a:off x="2377675" y="2482100"/>
                <a:ext cx="251525" cy="218525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41" extrusionOk="0">
                    <a:moveTo>
                      <a:pt x="2167" y="0"/>
                    </a:moveTo>
                    <a:cubicBezTo>
                      <a:pt x="1913" y="0"/>
                      <a:pt x="1558" y="199"/>
                      <a:pt x="1072" y="782"/>
                    </a:cubicBezTo>
                    <a:cubicBezTo>
                      <a:pt x="0" y="2079"/>
                      <a:pt x="1869" y="3306"/>
                      <a:pt x="1869" y="3306"/>
                    </a:cubicBezTo>
                    <a:cubicBezTo>
                      <a:pt x="1869" y="3306"/>
                      <a:pt x="750" y="4175"/>
                      <a:pt x="607" y="4818"/>
                    </a:cubicBezTo>
                    <a:cubicBezTo>
                      <a:pt x="595" y="4854"/>
                      <a:pt x="595" y="4889"/>
                      <a:pt x="595" y="4937"/>
                    </a:cubicBezTo>
                    <a:cubicBezTo>
                      <a:pt x="595" y="5318"/>
                      <a:pt x="1036" y="5687"/>
                      <a:pt x="1346" y="5913"/>
                    </a:cubicBezTo>
                    <a:cubicBezTo>
                      <a:pt x="1441" y="5973"/>
                      <a:pt x="1548" y="6044"/>
                      <a:pt x="1643" y="6104"/>
                    </a:cubicBezTo>
                    <a:cubicBezTo>
                      <a:pt x="834" y="7568"/>
                      <a:pt x="1441" y="8080"/>
                      <a:pt x="1512" y="8128"/>
                    </a:cubicBezTo>
                    <a:cubicBezTo>
                      <a:pt x="1545" y="8154"/>
                      <a:pt x="1731" y="8341"/>
                      <a:pt x="2125" y="8341"/>
                    </a:cubicBezTo>
                    <a:cubicBezTo>
                      <a:pt x="2443" y="8341"/>
                      <a:pt x="2896" y="8220"/>
                      <a:pt x="3512" y="7794"/>
                    </a:cubicBezTo>
                    <a:cubicBezTo>
                      <a:pt x="3512" y="7794"/>
                      <a:pt x="3560" y="7866"/>
                      <a:pt x="3632" y="7961"/>
                    </a:cubicBezTo>
                    <a:cubicBezTo>
                      <a:pt x="3798" y="8175"/>
                      <a:pt x="4144" y="8568"/>
                      <a:pt x="4501" y="8699"/>
                    </a:cubicBezTo>
                    <a:lnTo>
                      <a:pt x="4548" y="8723"/>
                    </a:lnTo>
                    <a:cubicBezTo>
                      <a:pt x="4602" y="8735"/>
                      <a:pt x="4658" y="8741"/>
                      <a:pt x="4715" y="8741"/>
                    </a:cubicBezTo>
                    <a:cubicBezTo>
                      <a:pt x="4772" y="8741"/>
                      <a:pt x="4828" y="8735"/>
                      <a:pt x="4882" y="8723"/>
                    </a:cubicBezTo>
                    <a:cubicBezTo>
                      <a:pt x="5513" y="8509"/>
                      <a:pt x="6275" y="7318"/>
                      <a:pt x="6275" y="7318"/>
                    </a:cubicBezTo>
                    <a:cubicBezTo>
                      <a:pt x="6275" y="7318"/>
                      <a:pt x="7050" y="8293"/>
                      <a:pt x="7939" y="8293"/>
                    </a:cubicBezTo>
                    <a:cubicBezTo>
                      <a:pt x="8241" y="8293"/>
                      <a:pt x="8556" y="8180"/>
                      <a:pt x="8858" y="7878"/>
                    </a:cubicBezTo>
                    <a:cubicBezTo>
                      <a:pt x="10061" y="6675"/>
                      <a:pt x="9406" y="6306"/>
                      <a:pt x="8942" y="6211"/>
                    </a:cubicBezTo>
                    <a:cubicBezTo>
                      <a:pt x="8465" y="6116"/>
                      <a:pt x="8168" y="5723"/>
                      <a:pt x="8465" y="4675"/>
                    </a:cubicBezTo>
                    <a:cubicBezTo>
                      <a:pt x="8465" y="4675"/>
                      <a:pt x="9632" y="2532"/>
                      <a:pt x="7918" y="1079"/>
                    </a:cubicBezTo>
                    <a:cubicBezTo>
                      <a:pt x="7331" y="510"/>
                      <a:pt x="6691" y="329"/>
                      <a:pt x="6114" y="329"/>
                    </a:cubicBezTo>
                    <a:cubicBezTo>
                      <a:pt x="5110" y="329"/>
                      <a:pt x="4298" y="877"/>
                      <a:pt x="4298" y="877"/>
                    </a:cubicBezTo>
                    <a:cubicBezTo>
                      <a:pt x="3949" y="1015"/>
                      <a:pt x="3670" y="1074"/>
                      <a:pt x="3449" y="1074"/>
                    </a:cubicBezTo>
                    <a:cubicBezTo>
                      <a:pt x="3022" y="1074"/>
                      <a:pt x="2809" y="853"/>
                      <a:pt x="2715" y="555"/>
                    </a:cubicBezTo>
                    <a:cubicBezTo>
                      <a:pt x="2643" y="300"/>
                      <a:pt x="2480" y="0"/>
                      <a:pt x="2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2" name="Google Shape;11112;p37"/>
              <p:cNvSpPr/>
              <p:nvPr/>
            </p:nvSpPr>
            <p:spPr>
              <a:xfrm>
                <a:off x="2388375" y="2477750"/>
                <a:ext cx="234275" cy="22720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8" extrusionOk="0">
                    <a:moveTo>
                      <a:pt x="1735" y="340"/>
                    </a:moveTo>
                    <a:cubicBezTo>
                      <a:pt x="1760" y="340"/>
                      <a:pt x="1781" y="344"/>
                      <a:pt x="1799" y="348"/>
                    </a:cubicBezTo>
                    <a:cubicBezTo>
                      <a:pt x="2001" y="384"/>
                      <a:pt x="2108" y="658"/>
                      <a:pt x="2144" y="777"/>
                    </a:cubicBezTo>
                    <a:cubicBezTo>
                      <a:pt x="2203" y="1015"/>
                      <a:pt x="2358" y="1206"/>
                      <a:pt x="2573" y="1325"/>
                    </a:cubicBezTo>
                    <a:cubicBezTo>
                      <a:pt x="2703" y="1388"/>
                      <a:pt x="2855" y="1419"/>
                      <a:pt x="3030" y="1419"/>
                    </a:cubicBezTo>
                    <a:cubicBezTo>
                      <a:pt x="3285" y="1419"/>
                      <a:pt x="3588" y="1352"/>
                      <a:pt x="3942" y="1218"/>
                    </a:cubicBezTo>
                    <a:lnTo>
                      <a:pt x="3966" y="1194"/>
                    </a:lnTo>
                    <a:cubicBezTo>
                      <a:pt x="4018" y="1164"/>
                      <a:pt x="4771" y="673"/>
                      <a:pt x="5693" y="673"/>
                    </a:cubicBezTo>
                    <a:cubicBezTo>
                      <a:pt x="6238" y="673"/>
                      <a:pt x="6842" y="845"/>
                      <a:pt x="7395" y="1384"/>
                    </a:cubicBezTo>
                    <a:cubicBezTo>
                      <a:pt x="8978" y="2730"/>
                      <a:pt x="7942" y="4682"/>
                      <a:pt x="7895" y="4766"/>
                    </a:cubicBezTo>
                    <a:lnTo>
                      <a:pt x="7883" y="4801"/>
                    </a:lnTo>
                    <a:cubicBezTo>
                      <a:pt x="7704" y="5409"/>
                      <a:pt x="7716" y="5861"/>
                      <a:pt x="7907" y="6171"/>
                    </a:cubicBezTo>
                    <a:cubicBezTo>
                      <a:pt x="8026" y="6373"/>
                      <a:pt x="8240" y="6516"/>
                      <a:pt x="8478" y="6552"/>
                    </a:cubicBezTo>
                    <a:cubicBezTo>
                      <a:pt x="8597" y="6575"/>
                      <a:pt x="8883" y="6647"/>
                      <a:pt x="8942" y="6849"/>
                    </a:cubicBezTo>
                    <a:cubicBezTo>
                      <a:pt x="8978" y="6980"/>
                      <a:pt x="8954" y="7302"/>
                      <a:pt x="8323" y="7933"/>
                    </a:cubicBezTo>
                    <a:cubicBezTo>
                      <a:pt x="8113" y="8154"/>
                      <a:pt x="7832" y="8292"/>
                      <a:pt x="7526" y="8292"/>
                    </a:cubicBezTo>
                    <a:cubicBezTo>
                      <a:pt x="7502" y="8292"/>
                      <a:pt x="7478" y="8292"/>
                      <a:pt x="7454" y="8290"/>
                    </a:cubicBezTo>
                    <a:cubicBezTo>
                      <a:pt x="6680" y="8254"/>
                      <a:pt x="5978" y="7397"/>
                      <a:pt x="5978" y="7397"/>
                    </a:cubicBezTo>
                    <a:lnTo>
                      <a:pt x="5823" y="7206"/>
                    </a:lnTo>
                    <a:lnTo>
                      <a:pt x="5704" y="7409"/>
                    </a:lnTo>
                    <a:cubicBezTo>
                      <a:pt x="5501" y="7730"/>
                      <a:pt x="4870" y="8588"/>
                      <a:pt x="4406" y="8730"/>
                    </a:cubicBezTo>
                    <a:cubicBezTo>
                      <a:pt x="4364" y="8742"/>
                      <a:pt x="4323" y="8748"/>
                      <a:pt x="4283" y="8748"/>
                    </a:cubicBezTo>
                    <a:cubicBezTo>
                      <a:pt x="4242" y="8748"/>
                      <a:pt x="4204" y="8742"/>
                      <a:pt x="4168" y="8730"/>
                    </a:cubicBezTo>
                    <a:lnTo>
                      <a:pt x="4132" y="8718"/>
                    </a:lnTo>
                    <a:cubicBezTo>
                      <a:pt x="3799" y="8599"/>
                      <a:pt x="3465" y="8195"/>
                      <a:pt x="3335" y="8028"/>
                    </a:cubicBezTo>
                    <a:cubicBezTo>
                      <a:pt x="3263" y="7945"/>
                      <a:pt x="3227" y="7885"/>
                      <a:pt x="3227" y="7885"/>
                    </a:cubicBezTo>
                    <a:lnTo>
                      <a:pt x="3132" y="7742"/>
                    </a:lnTo>
                    <a:lnTo>
                      <a:pt x="3001" y="7837"/>
                    </a:lnTo>
                    <a:cubicBezTo>
                      <a:pt x="2416" y="8239"/>
                      <a:pt x="1998" y="8351"/>
                      <a:pt x="1712" y="8351"/>
                    </a:cubicBezTo>
                    <a:cubicBezTo>
                      <a:pt x="1370" y="8351"/>
                      <a:pt x="1217" y="8190"/>
                      <a:pt x="1191" y="8171"/>
                    </a:cubicBezTo>
                    <a:cubicBezTo>
                      <a:pt x="1168" y="8147"/>
                      <a:pt x="632" y="7718"/>
                      <a:pt x="1382" y="6361"/>
                    </a:cubicBezTo>
                    <a:lnTo>
                      <a:pt x="1465" y="6206"/>
                    </a:lnTo>
                    <a:lnTo>
                      <a:pt x="1310" y="6123"/>
                    </a:lnTo>
                    <a:cubicBezTo>
                      <a:pt x="1310" y="6123"/>
                      <a:pt x="1179" y="6051"/>
                      <a:pt x="1013" y="5944"/>
                    </a:cubicBezTo>
                    <a:cubicBezTo>
                      <a:pt x="596" y="5647"/>
                      <a:pt x="346" y="5337"/>
                      <a:pt x="346" y="5111"/>
                    </a:cubicBezTo>
                    <a:cubicBezTo>
                      <a:pt x="346" y="5075"/>
                      <a:pt x="346" y="5051"/>
                      <a:pt x="346" y="5028"/>
                    </a:cubicBezTo>
                    <a:cubicBezTo>
                      <a:pt x="453" y="4551"/>
                      <a:pt x="1251" y="3849"/>
                      <a:pt x="1549" y="3623"/>
                    </a:cubicBezTo>
                    <a:lnTo>
                      <a:pt x="1727" y="3468"/>
                    </a:lnTo>
                    <a:lnTo>
                      <a:pt x="1537" y="3337"/>
                    </a:lnTo>
                    <a:cubicBezTo>
                      <a:pt x="1525" y="3337"/>
                      <a:pt x="608" y="2718"/>
                      <a:pt x="501" y="1956"/>
                    </a:cubicBezTo>
                    <a:cubicBezTo>
                      <a:pt x="453" y="1622"/>
                      <a:pt x="560" y="1301"/>
                      <a:pt x="787" y="1063"/>
                    </a:cubicBezTo>
                    <a:cubicBezTo>
                      <a:pt x="1281" y="466"/>
                      <a:pt x="1579" y="340"/>
                      <a:pt x="1735" y="340"/>
                    </a:cubicBezTo>
                    <a:close/>
                    <a:moveTo>
                      <a:pt x="1726" y="0"/>
                    </a:moveTo>
                    <a:cubicBezTo>
                      <a:pt x="1385" y="0"/>
                      <a:pt x="987" y="279"/>
                      <a:pt x="525" y="837"/>
                    </a:cubicBezTo>
                    <a:cubicBezTo>
                      <a:pt x="239" y="1158"/>
                      <a:pt x="108" y="1587"/>
                      <a:pt x="167" y="2003"/>
                    </a:cubicBezTo>
                    <a:cubicBezTo>
                      <a:pt x="275" y="2694"/>
                      <a:pt x="858" y="3254"/>
                      <a:pt x="1168" y="3492"/>
                    </a:cubicBezTo>
                    <a:cubicBezTo>
                      <a:pt x="834" y="3765"/>
                      <a:pt x="144" y="4420"/>
                      <a:pt x="13" y="4956"/>
                    </a:cubicBezTo>
                    <a:cubicBezTo>
                      <a:pt x="1" y="5004"/>
                      <a:pt x="1" y="5051"/>
                      <a:pt x="1" y="5099"/>
                    </a:cubicBezTo>
                    <a:cubicBezTo>
                      <a:pt x="13" y="5551"/>
                      <a:pt x="453" y="5956"/>
                      <a:pt x="822" y="6206"/>
                    </a:cubicBezTo>
                    <a:cubicBezTo>
                      <a:pt x="894" y="6254"/>
                      <a:pt x="953" y="6302"/>
                      <a:pt x="1001" y="6325"/>
                    </a:cubicBezTo>
                    <a:cubicBezTo>
                      <a:pt x="251" y="7814"/>
                      <a:pt x="906" y="8373"/>
                      <a:pt x="965" y="8409"/>
                    </a:cubicBezTo>
                    <a:cubicBezTo>
                      <a:pt x="1000" y="8458"/>
                      <a:pt x="1225" y="8680"/>
                      <a:pt x="1685" y="8680"/>
                    </a:cubicBezTo>
                    <a:cubicBezTo>
                      <a:pt x="2014" y="8680"/>
                      <a:pt x="2463" y="8567"/>
                      <a:pt x="3049" y="8195"/>
                    </a:cubicBezTo>
                    <a:cubicBezTo>
                      <a:pt x="3049" y="8207"/>
                      <a:pt x="3061" y="8218"/>
                      <a:pt x="3073" y="8230"/>
                    </a:cubicBezTo>
                    <a:cubicBezTo>
                      <a:pt x="3251" y="8468"/>
                      <a:pt x="3620" y="8885"/>
                      <a:pt x="4025" y="9028"/>
                    </a:cubicBezTo>
                    <a:lnTo>
                      <a:pt x="4073" y="9040"/>
                    </a:lnTo>
                    <a:cubicBezTo>
                      <a:pt x="4144" y="9064"/>
                      <a:pt x="4227" y="9076"/>
                      <a:pt x="4311" y="9088"/>
                    </a:cubicBezTo>
                    <a:cubicBezTo>
                      <a:pt x="4370" y="9076"/>
                      <a:pt x="4442" y="9064"/>
                      <a:pt x="4513" y="9040"/>
                    </a:cubicBezTo>
                    <a:cubicBezTo>
                      <a:pt x="5037" y="8873"/>
                      <a:pt x="5621" y="8111"/>
                      <a:pt x="5859" y="7766"/>
                    </a:cubicBezTo>
                    <a:cubicBezTo>
                      <a:pt x="6132" y="8040"/>
                      <a:pt x="6740" y="8588"/>
                      <a:pt x="7430" y="8623"/>
                    </a:cubicBezTo>
                    <a:cubicBezTo>
                      <a:pt x="7445" y="8624"/>
                      <a:pt x="7459" y="8624"/>
                      <a:pt x="7473" y="8624"/>
                    </a:cubicBezTo>
                    <a:cubicBezTo>
                      <a:pt x="7886" y="8624"/>
                      <a:pt x="8274" y="8458"/>
                      <a:pt x="8561" y="8159"/>
                    </a:cubicBezTo>
                    <a:cubicBezTo>
                      <a:pt x="9145" y="7575"/>
                      <a:pt x="9371" y="7111"/>
                      <a:pt x="9264" y="6742"/>
                    </a:cubicBezTo>
                    <a:cubicBezTo>
                      <a:pt x="9180" y="6480"/>
                      <a:pt x="8930" y="6290"/>
                      <a:pt x="8549" y="6218"/>
                    </a:cubicBezTo>
                    <a:cubicBezTo>
                      <a:pt x="8395" y="6194"/>
                      <a:pt x="8264" y="6111"/>
                      <a:pt x="8180" y="5980"/>
                    </a:cubicBezTo>
                    <a:cubicBezTo>
                      <a:pt x="8037" y="5766"/>
                      <a:pt x="8049" y="5397"/>
                      <a:pt x="8192" y="4897"/>
                    </a:cubicBezTo>
                    <a:cubicBezTo>
                      <a:pt x="8299" y="4682"/>
                      <a:pt x="9311" y="2575"/>
                      <a:pt x="7609" y="1134"/>
                    </a:cubicBezTo>
                    <a:cubicBezTo>
                      <a:pt x="6991" y="526"/>
                      <a:pt x="6313" y="333"/>
                      <a:pt x="5701" y="333"/>
                    </a:cubicBezTo>
                    <a:cubicBezTo>
                      <a:pt x="4732" y="333"/>
                      <a:pt x="3930" y="816"/>
                      <a:pt x="3799" y="896"/>
                    </a:cubicBezTo>
                    <a:cubicBezTo>
                      <a:pt x="3491" y="1016"/>
                      <a:pt x="3230" y="1075"/>
                      <a:pt x="3023" y="1075"/>
                    </a:cubicBezTo>
                    <a:cubicBezTo>
                      <a:pt x="2902" y="1075"/>
                      <a:pt x="2799" y="1055"/>
                      <a:pt x="2715" y="1015"/>
                    </a:cubicBezTo>
                    <a:cubicBezTo>
                      <a:pt x="2584" y="944"/>
                      <a:pt x="2489" y="813"/>
                      <a:pt x="2453" y="670"/>
                    </a:cubicBezTo>
                    <a:cubicBezTo>
                      <a:pt x="2334" y="301"/>
                      <a:pt x="2132" y="63"/>
                      <a:pt x="1858" y="15"/>
                    </a:cubicBezTo>
                    <a:cubicBezTo>
                      <a:pt x="1815" y="5"/>
                      <a:pt x="1771" y="0"/>
                      <a:pt x="17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3" name="Google Shape;11113;p37"/>
              <p:cNvSpPr/>
              <p:nvPr/>
            </p:nvSpPr>
            <p:spPr>
              <a:xfrm>
                <a:off x="2633050" y="2865075"/>
                <a:ext cx="2628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66" extrusionOk="0">
                    <a:moveTo>
                      <a:pt x="9383" y="798"/>
                    </a:moveTo>
                    <a:cubicBezTo>
                      <a:pt x="9609" y="1048"/>
                      <a:pt x="9871" y="1274"/>
                      <a:pt x="10157" y="1465"/>
                    </a:cubicBezTo>
                    <a:cubicBezTo>
                      <a:pt x="10157" y="4108"/>
                      <a:pt x="9335" y="6263"/>
                      <a:pt x="7704" y="7894"/>
                    </a:cubicBezTo>
                    <a:cubicBezTo>
                      <a:pt x="6550" y="9048"/>
                      <a:pt x="5344" y="9637"/>
                      <a:pt x="4194" y="9637"/>
                    </a:cubicBezTo>
                    <a:cubicBezTo>
                      <a:pt x="3683" y="9637"/>
                      <a:pt x="3183" y="9521"/>
                      <a:pt x="2703" y="9287"/>
                    </a:cubicBezTo>
                    <a:cubicBezTo>
                      <a:pt x="1334" y="8608"/>
                      <a:pt x="429" y="7096"/>
                      <a:pt x="465" y="6096"/>
                    </a:cubicBezTo>
                    <a:lnTo>
                      <a:pt x="489" y="5953"/>
                    </a:lnTo>
                    <a:cubicBezTo>
                      <a:pt x="554" y="4813"/>
                      <a:pt x="1501" y="3940"/>
                      <a:pt x="2606" y="3940"/>
                    </a:cubicBezTo>
                    <a:cubicBezTo>
                      <a:pt x="2713" y="3940"/>
                      <a:pt x="2821" y="3948"/>
                      <a:pt x="2930" y="3965"/>
                    </a:cubicBezTo>
                    <a:cubicBezTo>
                      <a:pt x="4168" y="4155"/>
                      <a:pt x="4966" y="5370"/>
                      <a:pt x="4656" y="6584"/>
                    </a:cubicBezTo>
                    <a:lnTo>
                      <a:pt x="4620" y="6751"/>
                    </a:lnTo>
                    <a:lnTo>
                      <a:pt x="4787" y="6787"/>
                    </a:lnTo>
                    <a:cubicBezTo>
                      <a:pt x="4917" y="6821"/>
                      <a:pt x="5050" y="6838"/>
                      <a:pt x="5184" y="6838"/>
                    </a:cubicBezTo>
                    <a:cubicBezTo>
                      <a:pt x="5698" y="6838"/>
                      <a:pt x="6234" y="6585"/>
                      <a:pt x="6763" y="6084"/>
                    </a:cubicBezTo>
                    <a:cubicBezTo>
                      <a:pt x="8287" y="4620"/>
                      <a:pt x="9026" y="2465"/>
                      <a:pt x="9383" y="798"/>
                    </a:cubicBezTo>
                    <a:close/>
                    <a:moveTo>
                      <a:pt x="9192" y="0"/>
                    </a:moveTo>
                    <a:lnTo>
                      <a:pt x="9133" y="381"/>
                    </a:lnTo>
                    <a:cubicBezTo>
                      <a:pt x="8811" y="2036"/>
                      <a:pt x="8097" y="4334"/>
                      <a:pt x="6525" y="5834"/>
                    </a:cubicBezTo>
                    <a:cubicBezTo>
                      <a:pt x="6056" y="6271"/>
                      <a:pt x="5606" y="6498"/>
                      <a:pt x="5167" y="6498"/>
                    </a:cubicBezTo>
                    <a:cubicBezTo>
                      <a:pt x="5115" y="6498"/>
                      <a:pt x="5064" y="6495"/>
                      <a:pt x="5013" y="6489"/>
                    </a:cubicBezTo>
                    <a:cubicBezTo>
                      <a:pt x="5251" y="5132"/>
                      <a:pt x="4323" y="3846"/>
                      <a:pt x="2953" y="3643"/>
                    </a:cubicBezTo>
                    <a:cubicBezTo>
                      <a:pt x="2837" y="3627"/>
                      <a:pt x="2722" y="3619"/>
                      <a:pt x="2607" y="3619"/>
                    </a:cubicBezTo>
                    <a:cubicBezTo>
                      <a:pt x="1388" y="3619"/>
                      <a:pt x="320" y="4523"/>
                      <a:pt x="167" y="5775"/>
                    </a:cubicBezTo>
                    <a:lnTo>
                      <a:pt x="144" y="5906"/>
                    </a:lnTo>
                    <a:cubicBezTo>
                      <a:pt x="1" y="7013"/>
                      <a:pt x="953" y="8787"/>
                      <a:pt x="2549" y="9585"/>
                    </a:cubicBezTo>
                    <a:cubicBezTo>
                      <a:pt x="3061" y="9835"/>
                      <a:pt x="3632" y="9966"/>
                      <a:pt x="4204" y="9966"/>
                    </a:cubicBezTo>
                    <a:cubicBezTo>
                      <a:pt x="5216" y="9966"/>
                      <a:pt x="6513" y="9549"/>
                      <a:pt x="7942" y="8120"/>
                    </a:cubicBezTo>
                    <a:cubicBezTo>
                      <a:pt x="9657" y="6406"/>
                      <a:pt x="10514" y="4132"/>
                      <a:pt x="10490" y="1357"/>
                    </a:cubicBezTo>
                    <a:lnTo>
                      <a:pt x="10490" y="1274"/>
                    </a:lnTo>
                    <a:lnTo>
                      <a:pt x="10419" y="1226"/>
                    </a:lnTo>
                    <a:cubicBezTo>
                      <a:pt x="10026" y="976"/>
                      <a:pt x="9692" y="667"/>
                      <a:pt x="9430" y="298"/>
                    </a:cubicBezTo>
                    <a:lnTo>
                      <a:pt x="91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4" name="Google Shape;11114;p37"/>
              <p:cNvSpPr/>
              <p:nvPr/>
            </p:nvSpPr>
            <p:spPr>
              <a:xfrm>
                <a:off x="3046500" y="2455150"/>
                <a:ext cx="262850" cy="258725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49" extrusionOk="0">
                    <a:moveTo>
                      <a:pt x="6144" y="324"/>
                    </a:moveTo>
                    <a:cubicBezTo>
                      <a:pt x="7132" y="324"/>
                      <a:pt x="8609" y="1217"/>
                      <a:pt x="9275" y="2562"/>
                    </a:cubicBezTo>
                    <a:cubicBezTo>
                      <a:pt x="10037" y="4122"/>
                      <a:pt x="9549" y="5908"/>
                      <a:pt x="7871" y="7575"/>
                    </a:cubicBezTo>
                    <a:cubicBezTo>
                      <a:pt x="6251" y="9194"/>
                      <a:pt x="4096" y="10015"/>
                      <a:pt x="1453" y="10015"/>
                    </a:cubicBezTo>
                    <a:cubicBezTo>
                      <a:pt x="1263" y="9730"/>
                      <a:pt x="1036" y="9468"/>
                      <a:pt x="786" y="9241"/>
                    </a:cubicBezTo>
                    <a:cubicBezTo>
                      <a:pt x="2465" y="8884"/>
                      <a:pt x="4620" y="8146"/>
                      <a:pt x="6073" y="6622"/>
                    </a:cubicBezTo>
                    <a:cubicBezTo>
                      <a:pt x="6704" y="5955"/>
                      <a:pt x="6942" y="5289"/>
                      <a:pt x="6787" y="4646"/>
                    </a:cubicBezTo>
                    <a:lnTo>
                      <a:pt x="6739" y="4479"/>
                    </a:lnTo>
                    <a:lnTo>
                      <a:pt x="6585" y="4515"/>
                    </a:lnTo>
                    <a:cubicBezTo>
                      <a:pt x="6407" y="4560"/>
                      <a:pt x="6229" y="4582"/>
                      <a:pt x="6055" y="4582"/>
                    </a:cubicBezTo>
                    <a:cubicBezTo>
                      <a:pt x="5037" y="4582"/>
                      <a:pt x="4128" y="3845"/>
                      <a:pt x="3965" y="2788"/>
                    </a:cubicBezTo>
                    <a:cubicBezTo>
                      <a:pt x="3775" y="1550"/>
                      <a:pt x="4692" y="419"/>
                      <a:pt x="5942" y="348"/>
                    </a:cubicBezTo>
                    <a:lnTo>
                      <a:pt x="6096" y="348"/>
                    </a:lnTo>
                    <a:lnTo>
                      <a:pt x="6096" y="324"/>
                    </a:lnTo>
                    <a:close/>
                    <a:moveTo>
                      <a:pt x="6122" y="0"/>
                    </a:moveTo>
                    <a:cubicBezTo>
                      <a:pt x="6043" y="0"/>
                      <a:pt x="5967" y="5"/>
                      <a:pt x="5894" y="14"/>
                    </a:cubicBezTo>
                    <a:lnTo>
                      <a:pt x="5811" y="26"/>
                    </a:lnTo>
                    <a:cubicBezTo>
                      <a:pt x="3751" y="240"/>
                      <a:pt x="2858" y="2741"/>
                      <a:pt x="4322" y="4205"/>
                    </a:cubicBezTo>
                    <a:cubicBezTo>
                      <a:pt x="4779" y="4671"/>
                      <a:pt x="5401" y="4923"/>
                      <a:pt x="6041" y="4923"/>
                    </a:cubicBezTo>
                    <a:cubicBezTo>
                      <a:pt x="6186" y="4923"/>
                      <a:pt x="6332" y="4910"/>
                      <a:pt x="6477" y="4884"/>
                    </a:cubicBezTo>
                    <a:lnTo>
                      <a:pt x="6477" y="4884"/>
                    </a:lnTo>
                    <a:cubicBezTo>
                      <a:pt x="6537" y="5360"/>
                      <a:pt x="6323" y="5872"/>
                      <a:pt x="5823" y="6396"/>
                    </a:cubicBezTo>
                    <a:cubicBezTo>
                      <a:pt x="4334" y="7968"/>
                      <a:pt x="2036" y="8670"/>
                      <a:pt x="370" y="8991"/>
                    </a:cubicBezTo>
                    <a:lnTo>
                      <a:pt x="0" y="9063"/>
                    </a:lnTo>
                    <a:lnTo>
                      <a:pt x="298" y="9289"/>
                    </a:lnTo>
                    <a:cubicBezTo>
                      <a:pt x="667" y="9563"/>
                      <a:pt x="977" y="9896"/>
                      <a:pt x="1215" y="10277"/>
                    </a:cubicBezTo>
                    <a:lnTo>
                      <a:pt x="1263" y="10349"/>
                    </a:lnTo>
                    <a:lnTo>
                      <a:pt x="1453" y="10349"/>
                    </a:lnTo>
                    <a:cubicBezTo>
                      <a:pt x="4180" y="10349"/>
                      <a:pt x="6430" y="9492"/>
                      <a:pt x="8109" y="7813"/>
                    </a:cubicBezTo>
                    <a:cubicBezTo>
                      <a:pt x="10514" y="5408"/>
                      <a:pt x="10049" y="3396"/>
                      <a:pt x="9573" y="2419"/>
                    </a:cubicBezTo>
                    <a:cubicBezTo>
                      <a:pt x="8839" y="929"/>
                      <a:pt x="7233" y="0"/>
                      <a:pt x="6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5" name="Google Shape;11115;p37"/>
              <p:cNvSpPr/>
              <p:nvPr/>
            </p:nvSpPr>
            <p:spPr>
              <a:xfrm>
                <a:off x="2786950" y="2699575"/>
                <a:ext cx="12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8" h="72" extrusionOk="0">
                    <a:moveTo>
                      <a:pt x="48" y="0"/>
                    </a:moveTo>
                    <a:lnTo>
                      <a:pt x="0" y="12"/>
                    </a:lnTo>
                    <a:cubicBezTo>
                      <a:pt x="12" y="36"/>
                      <a:pt x="24" y="48"/>
                      <a:pt x="36" y="72"/>
                    </a:cubicBezTo>
                    <a:cubicBezTo>
                      <a:pt x="36" y="48"/>
                      <a:pt x="36" y="24"/>
                      <a:pt x="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6" name="Google Shape;11116;p37"/>
              <p:cNvSpPr/>
              <p:nvPr/>
            </p:nvSpPr>
            <p:spPr>
              <a:xfrm>
                <a:off x="2781000" y="2693025"/>
                <a:ext cx="1222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846" extrusionOk="0">
                    <a:moveTo>
                      <a:pt x="488" y="0"/>
                    </a:moveTo>
                    <a:lnTo>
                      <a:pt x="226" y="107"/>
                    </a:lnTo>
                    <a:lnTo>
                      <a:pt x="0" y="167"/>
                    </a:lnTo>
                    <a:lnTo>
                      <a:pt x="345" y="846"/>
                    </a:lnTo>
                    <a:lnTo>
                      <a:pt x="441" y="369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7" name="Google Shape;11117;p37"/>
              <p:cNvSpPr/>
              <p:nvPr/>
            </p:nvSpPr>
            <p:spPr>
              <a:xfrm>
                <a:off x="2750925" y="2569500"/>
                <a:ext cx="361975" cy="343800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52" extrusionOk="0">
                    <a:moveTo>
                      <a:pt x="11657" y="0"/>
                    </a:moveTo>
                    <a:cubicBezTo>
                      <a:pt x="10466" y="0"/>
                      <a:pt x="10550" y="1810"/>
                      <a:pt x="9204" y="1977"/>
                    </a:cubicBezTo>
                    <a:cubicBezTo>
                      <a:pt x="8871" y="2012"/>
                      <a:pt x="8466" y="2072"/>
                      <a:pt x="8002" y="2096"/>
                    </a:cubicBezTo>
                    <a:cubicBezTo>
                      <a:pt x="7847" y="2227"/>
                      <a:pt x="7668" y="2322"/>
                      <a:pt x="7478" y="2405"/>
                    </a:cubicBezTo>
                    <a:cubicBezTo>
                      <a:pt x="7015" y="2599"/>
                      <a:pt x="6556" y="2676"/>
                      <a:pt x="6118" y="2676"/>
                    </a:cubicBezTo>
                    <a:cubicBezTo>
                      <a:pt x="5586" y="2676"/>
                      <a:pt x="5087" y="2562"/>
                      <a:pt x="4656" y="2405"/>
                    </a:cubicBezTo>
                    <a:cubicBezTo>
                      <a:pt x="4549" y="2477"/>
                      <a:pt x="4454" y="2536"/>
                      <a:pt x="4346" y="2596"/>
                    </a:cubicBezTo>
                    <a:cubicBezTo>
                      <a:pt x="5156" y="4072"/>
                      <a:pt x="4549" y="4584"/>
                      <a:pt x="4489" y="4632"/>
                    </a:cubicBezTo>
                    <a:cubicBezTo>
                      <a:pt x="4450" y="4652"/>
                      <a:pt x="4263" y="4836"/>
                      <a:pt x="3868" y="4836"/>
                    </a:cubicBezTo>
                    <a:cubicBezTo>
                      <a:pt x="3550" y="4836"/>
                      <a:pt x="3097" y="4717"/>
                      <a:pt x="2477" y="4298"/>
                    </a:cubicBezTo>
                    <a:cubicBezTo>
                      <a:pt x="2477" y="4298"/>
                      <a:pt x="2441" y="4358"/>
                      <a:pt x="2358" y="4453"/>
                    </a:cubicBezTo>
                    <a:cubicBezTo>
                      <a:pt x="2691" y="5275"/>
                      <a:pt x="2882" y="6358"/>
                      <a:pt x="2429" y="7465"/>
                    </a:cubicBezTo>
                    <a:cubicBezTo>
                      <a:pt x="2346" y="7668"/>
                      <a:pt x="2227" y="7846"/>
                      <a:pt x="2084" y="8013"/>
                    </a:cubicBezTo>
                    <a:cubicBezTo>
                      <a:pt x="2072" y="8477"/>
                      <a:pt x="2013" y="8870"/>
                      <a:pt x="1965" y="9216"/>
                    </a:cubicBezTo>
                    <a:cubicBezTo>
                      <a:pt x="1810" y="10549"/>
                      <a:pt x="1" y="10478"/>
                      <a:pt x="1" y="11656"/>
                    </a:cubicBezTo>
                    <a:cubicBezTo>
                      <a:pt x="1" y="12835"/>
                      <a:pt x="1298" y="12954"/>
                      <a:pt x="1298" y="12954"/>
                    </a:cubicBezTo>
                    <a:cubicBezTo>
                      <a:pt x="3227" y="12907"/>
                      <a:pt x="3656" y="11335"/>
                      <a:pt x="3703" y="10109"/>
                    </a:cubicBezTo>
                    <a:cubicBezTo>
                      <a:pt x="3822" y="10871"/>
                      <a:pt x="4120" y="11597"/>
                      <a:pt x="4573" y="12228"/>
                    </a:cubicBezTo>
                    <a:cubicBezTo>
                      <a:pt x="4858" y="12609"/>
                      <a:pt x="5216" y="12930"/>
                      <a:pt x="5608" y="13180"/>
                    </a:cubicBezTo>
                    <a:cubicBezTo>
                      <a:pt x="6049" y="13466"/>
                      <a:pt x="6537" y="13657"/>
                      <a:pt x="7061" y="13752"/>
                    </a:cubicBezTo>
                    <a:cubicBezTo>
                      <a:pt x="7799" y="12442"/>
                      <a:pt x="6109" y="10038"/>
                      <a:pt x="6108" y="10037"/>
                    </a:cubicBezTo>
                    <a:lnTo>
                      <a:pt x="6108" y="10037"/>
                    </a:lnTo>
                    <a:cubicBezTo>
                      <a:pt x="7891" y="12379"/>
                      <a:pt x="9492" y="12956"/>
                      <a:pt x="10635" y="12956"/>
                    </a:cubicBezTo>
                    <a:cubicBezTo>
                      <a:pt x="11660" y="12956"/>
                      <a:pt x="12317" y="12492"/>
                      <a:pt x="12407" y="12418"/>
                    </a:cubicBezTo>
                    <a:cubicBezTo>
                      <a:pt x="12562" y="12228"/>
                      <a:pt x="14479" y="9501"/>
                      <a:pt x="10026" y="6132"/>
                    </a:cubicBezTo>
                    <a:lnTo>
                      <a:pt x="10026" y="6132"/>
                    </a:lnTo>
                    <a:cubicBezTo>
                      <a:pt x="10026" y="6132"/>
                      <a:pt x="11637" y="7264"/>
                      <a:pt x="12933" y="7264"/>
                    </a:cubicBezTo>
                    <a:cubicBezTo>
                      <a:pt x="13221" y="7264"/>
                      <a:pt x="13493" y="7209"/>
                      <a:pt x="13728" y="7073"/>
                    </a:cubicBezTo>
                    <a:cubicBezTo>
                      <a:pt x="13645" y="6561"/>
                      <a:pt x="13455" y="6060"/>
                      <a:pt x="13169" y="5620"/>
                    </a:cubicBezTo>
                    <a:cubicBezTo>
                      <a:pt x="12919" y="5227"/>
                      <a:pt x="12597" y="4870"/>
                      <a:pt x="12228" y="4584"/>
                    </a:cubicBezTo>
                    <a:cubicBezTo>
                      <a:pt x="11597" y="4120"/>
                      <a:pt x="10871" y="3822"/>
                      <a:pt x="10109" y="3703"/>
                    </a:cubicBezTo>
                    <a:cubicBezTo>
                      <a:pt x="11335" y="3655"/>
                      <a:pt x="12907" y="3227"/>
                      <a:pt x="12955" y="1298"/>
                    </a:cubicBezTo>
                    <a:cubicBezTo>
                      <a:pt x="12955" y="1298"/>
                      <a:pt x="12836" y="0"/>
                      <a:pt x="116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8" name="Google Shape;11118;p37"/>
              <p:cNvSpPr/>
              <p:nvPr/>
            </p:nvSpPr>
            <p:spPr>
              <a:xfrm>
                <a:off x="2746450" y="2565325"/>
                <a:ext cx="358125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098" extrusionOk="0">
                    <a:moveTo>
                      <a:pt x="11836" y="334"/>
                    </a:moveTo>
                    <a:cubicBezTo>
                      <a:pt x="12848" y="334"/>
                      <a:pt x="12967" y="1441"/>
                      <a:pt x="12967" y="1465"/>
                    </a:cubicBezTo>
                    <a:cubicBezTo>
                      <a:pt x="12931" y="3239"/>
                      <a:pt x="11479" y="3656"/>
                      <a:pt x="10276" y="3703"/>
                    </a:cubicBezTo>
                    <a:lnTo>
                      <a:pt x="8669" y="3775"/>
                    </a:lnTo>
                    <a:lnTo>
                      <a:pt x="10252" y="4037"/>
                    </a:lnTo>
                    <a:cubicBezTo>
                      <a:pt x="10990" y="4156"/>
                      <a:pt x="11693" y="4442"/>
                      <a:pt x="12300" y="4882"/>
                    </a:cubicBezTo>
                    <a:cubicBezTo>
                      <a:pt x="12669" y="5156"/>
                      <a:pt x="12979" y="5489"/>
                      <a:pt x="13217" y="5870"/>
                    </a:cubicBezTo>
                    <a:cubicBezTo>
                      <a:pt x="13467" y="6251"/>
                      <a:pt x="13646" y="6680"/>
                      <a:pt x="13741" y="7132"/>
                    </a:cubicBezTo>
                    <a:cubicBezTo>
                      <a:pt x="13556" y="7216"/>
                      <a:pt x="13348" y="7251"/>
                      <a:pt x="13129" y="7251"/>
                    </a:cubicBezTo>
                    <a:cubicBezTo>
                      <a:pt x="11910" y="7251"/>
                      <a:pt x="10332" y="6154"/>
                      <a:pt x="10312" y="6144"/>
                    </a:cubicBezTo>
                    <a:lnTo>
                      <a:pt x="10121" y="6418"/>
                    </a:lnTo>
                    <a:cubicBezTo>
                      <a:pt x="14324" y="9621"/>
                      <a:pt x="12717" y="12121"/>
                      <a:pt x="12479" y="12466"/>
                    </a:cubicBezTo>
                    <a:cubicBezTo>
                      <a:pt x="12327" y="12575"/>
                      <a:pt x="11723" y="12970"/>
                      <a:pt x="10808" y="12970"/>
                    </a:cubicBezTo>
                    <a:cubicBezTo>
                      <a:pt x="9712" y="12970"/>
                      <a:pt x="8169" y="12405"/>
                      <a:pt x="6418" y="10109"/>
                    </a:cubicBezTo>
                    <a:lnTo>
                      <a:pt x="6157" y="10311"/>
                    </a:lnTo>
                    <a:cubicBezTo>
                      <a:pt x="6168" y="10335"/>
                      <a:pt x="7692" y="12514"/>
                      <a:pt x="7145" y="13728"/>
                    </a:cubicBezTo>
                    <a:cubicBezTo>
                      <a:pt x="6240" y="13550"/>
                      <a:pt x="5442" y="13038"/>
                      <a:pt x="4894" y="12300"/>
                    </a:cubicBezTo>
                    <a:cubicBezTo>
                      <a:pt x="4442" y="11692"/>
                      <a:pt x="4156" y="10990"/>
                      <a:pt x="4049" y="10252"/>
                    </a:cubicBezTo>
                    <a:lnTo>
                      <a:pt x="3775" y="8656"/>
                    </a:lnTo>
                    <a:lnTo>
                      <a:pt x="3716" y="10276"/>
                    </a:lnTo>
                    <a:cubicBezTo>
                      <a:pt x="3668" y="11478"/>
                      <a:pt x="3239" y="12919"/>
                      <a:pt x="1489" y="12966"/>
                    </a:cubicBezTo>
                    <a:cubicBezTo>
                      <a:pt x="1442" y="12966"/>
                      <a:pt x="346" y="12847"/>
                      <a:pt x="346" y="11835"/>
                    </a:cubicBezTo>
                    <a:cubicBezTo>
                      <a:pt x="346" y="11347"/>
                      <a:pt x="727" y="11097"/>
                      <a:pt x="1168" y="10823"/>
                    </a:cubicBezTo>
                    <a:cubicBezTo>
                      <a:pt x="1668" y="10514"/>
                      <a:pt x="2227" y="10168"/>
                      <a:pt x="2311" y="9406"/>
                    </a:cubicBezTo>
                    <a:lnTo>
                      <a:pt x="2335" y="9192"/>
                    </a:lnTo>
                    <a:cubicBezTo>
                      <a:pt x="2370" y="8906"/>
                      <a:pt x="2418" y="8597"/>
                      <a:pt x="2430" y="8252"/>
                    </a:cubicBezTo>
                    <a:cubicBezTo>
                      <a:pt x="2561" y="8085"/>
                      <a:pt x="2668" y="7906"/>
                      <a:pt x="2751" y="7704"/>
                    </a:cubicBezTo>
                    <a:cubicBezTo>
                      <a:pt x="3132" y="6787"/>
                      <a:pt x="3132" y="5799"/>
                      <a:pt x="2751" y="4739"/>
                    </a:cubicBezTo>
                    <a:lnTo>
                      <a:pt x="2751" y="4739"/>
                    </a:lnTo>
                    <a:cubicBezTo>
                      <a:pt x="3311" y="5085"/>
                      <a:pt x="3741" y="5190"/>
                      <a:pt x="4058" y="5190"/>
                    </a:cubicBezTo>
                    <a:cubicBezTo>
                      <a:pt x="4516" y="5190"/>
                      <a:pt x="4735" y="4970"/>
                      <a:pt x="4763" y="4942"/>
                    </a:cubicBezTo>
                    <a:cubicBezTo>
                      <a:pt x="4835" y="4882"/>
                      <a:pt x="5502" y="4323"/>
                      <a:pt x="4740" y="2846"/>
                    </a:cubicBezTo>
                    <a:lnTo>
                      <a:pt x="4847" y="2763"/>
                    </a:lnTo>
                    <a:cubicBezTo>
                      <a:pt x="5342" y="2930"/>
                      <a:pt x="5823" y="3013"/>
                      <a:pt x="6288" y="3013"/>
                    </a:cubicBezTo>
                    <a:cubicBezTo>
                      <a:pt x="6786" y="3013"/>
                      <a:pt x="7267" y="2918"/>
                      <a:pt x="7728" y="2727"/>
                    </a:cubicBezTo>
                    <a:cubicBezTo>
                      <a:pt x="7907" y="2656"/>
                      <a:pt x="8085" y="2548"/>
                      <a:pt x="8240" y="2418"/>
                    </a:cubicBezTo>
                    <a:cubicBezTo>
                      <a:pt x="8597" y="2406"/>
                      <a:pt x="8919" y="2370"/>
                      <a:pt x="9193" y="2334"/>
                    </a:cubicBezTo>
                    <a:lnTo>
                      <a:pt x="9407" y="2310"/>
                    </a:lnTo>
                    <a:cubicBezTo>
                      <a:pt x="10169" y="2215"/>
                      <a:pt x="10514" y="1656"/>
                      <a:pt x="10824" y="1167"/>
                    </a:cubicBezTo>
                    <a:cubicBezTo>
                      <a:pt x="11098" y="715"/>
                      <a:pt x="11348" y="334"/>
                      <a:pt x="11836" y="334"/>
                    </a:cubicBezTo>
                    <a:close/>
                    <a:moveTo>
                      <a:pt x="11836" y="1"/>
                    </a:moveTo>
                    <a:cubicBezTo>
                      <a:pt x="11157" y="1"/>
                      <a:pt x="10836" y="513"/>
                      <a:pt x="10550" y="989"/>
                    </a:cubicBezTo>
                    <a:cubicBezTo>
                      <a:pt x="10252" y="1453"/>
                      <a:pt x="9967" y="1906"/>
                      <a:pt x="9371" y="1965"/>
                    </a:cubicBezTo>
                    <a:lnTo>
                      <a:pt x="9157" y="2001"/>
                    </a:lnTo>
                    <a:cubicBezTo>
                      <a:pt x="8871" y="2037"/>
                      <a:pt x="8538" y="2072"/>
                      <a:pt x="8181" y="2084"/>
                    </a:cubicBezTo>
                    <a:lnTo>
                      <a:pt x="8121" y="2084"/>
                    </a:lnTo>
                    <a:lnTo>
                      <a:pt x="8085" y="2120"/>
                    </a:lnTo>
                    <a:cubicBezTo>
                      <a:pt x="7931" y="2251"/>
                      <a:pt x="7776" y="2346"/>
                      <a:pt x="7597" y="2418"/>
                    </a:cubicBezTo>
                    <a:cubicBezTo>
                      <a:pt x="7180" y="2590"/>
                      <a:pt x="6746" y="2676"/>
                      <a:pt x="6293" y="2676"/>
                    </a:cubicBezTo>
                    <a:cubicBezTo>
                      <a:pt x="5841" y="2676"/>
                      <a:pt x="5371" y="2590"/>
                      <a:pt x="4883" y="2418"/>
                    </a:cubicBezTo>
                    <a:lnTo>
                      <a:pt x="4799" y="2394"/>
                    </a:lnTo>
                    <a:lnTo>
                      <a:pt x="4740" y="2441"/>
                    </a:lnTo>
                    <a:cubicBezTo>
                      <a:pt x="4561" y="2548"/>
                      <a:pt x="4442" y="2620"/>
                      <a:pt x="4442" y="2620"/>
                    </a:cubicBezTo>
                    <a:lnTo>
                      <a:pt x="4287" y="2703"/>
                    </a:lnTo>
                    <a:lnTo>
                      <a:pt x="4371" y="2858"/>
                    </a:lnTo>
                    <a:cubicBezTo>
                      <a:pt x="5133" y="4215"/>
                      <a:pt x="4573" y="4644"/>
                      <a:pt x="4537" y="4692"/>
                    </a:cubicBezTo>
                    <a:cubicBezTo>
                      <a:pt x="4524" y="4704"/>
                      <a:pt x="4381" y="4854"/>
                      <a:pt x="4053" y="4854"/>
                    </a:cubicBezTo>
                    <a:cubicBezTo>
                      <a:pt x="3769" y="4854"/>
                      <a:pt x="3347" y="4743"/>
                      <a:pt x="2751" y="4334"/>
                    </a:cubicBezTo>
                    <a:lnTo>
                      <a:pt x="2608" y="4239"/>
                    </a:lnTo>
                    <a:lnTo>
                      <a:pt x="2513" y="4382"/>
                    </a:lnTo>
                    <a:cubicBezTo>
                      <a:pt x="2513" y="4382"/>
                      <a:pt x="2466" y="4442"/>
                      <a:pt x="2406" y="4525"/>
                    </a:cubicBezTo>
                    <a:lnTo>
                      <a:pt x="2347" y="4596"/>
                    </a:lnTo>
                    <a:lnTo>
                      <a:pt x="2382" y="4692"/>
                    </a:lnTo>
                    <a:cubicBezTo>
                      <a:pt x="2787" y="5716"/>
                      <a:pt x="2811" y="6692"/>
                      <a:pt x="2442" y="7573"/>
                    </a:cubicBezTo>
                    <a:cubicBezTo>
                      <a:pt x="2358" y="7751"/>
                      <a:pt x="2263" y="7918"/>
                      <a:pt x="2132" y="8073"/>
                    </a:cubicBezTo>
                    <a:lnTo>
                      <a:pt x="2096" y="8121"/>
                    </a:lnTo>
                    <a:lnTo>
                      <a:pt x="2096" y="8180"/>
                    </a:lnTo>
                    <a:cubicBezTo>
                      <a:pt x="2085" y="8525"/>
                      <a:pt x="2037" y="8859"/>
                      <a:pt x="2001" y="9145"/>
                    </a:cubicBezTo>
                    <a:lnTo>
                      <a:pt x="1977" y="9359"/>
                    </a:lnTo>
                    <a:cubicBezTo>
                      <a:pt x="1906" y="9966"/>
                      <a:pt x="1477" y="10228"/>
                      <a:pt x="989" y="10538"/>
                    </a:cubicBezTo>
                    <a:cubicBezTo>
                      <a:pt x="501" y="10835"/>
                      <a:pt x="1" y="11157"/>
                      <a:pt x="1" y="11823"/>
                    </a:cubicBezTo>
                    <a:cubicBezTo>
                      <a:pt x="1" y="12883"/>
                      <a:pt x="953" y="13252"/>
                      <a:pt x="1477" y="13300"/>
                    </a:cubicBezTo>
                    <a:cubicBezTo>
                      <a:pt x="2787" y="13264"/>
                      <a:pt x="3632" y="12526"/>
                      <a:pt x="3930" y="11192"/>
                    </a:cubicBezTo>
                    <a:cubicBezTo>
                      <a:pt x="4085" y="11657"/>
                      <a:pt x="4323" y="12097"/>
                      <a:pt x="4621" y="12502"/>
                    </a:cubicBezTo>
                    <a:cubicBezTo>
                      <a:pt x="4918" y="12895"/>
                      <a:pt x="5275" y="13228"/>
                      <a:pt x="5692" y="13502"/>
                    </a:cubicBezTo>
                    <a:cubicBezTo>
                      <a:pt x="6157" y="13800"/>
                      <a:pt x="6668" y="14002"/>
                      <a:pt x="7216" y="14086"/>
                    </a:cubicBezTo>
                    <a:lnTo>
                      <a:pt x="7323" y="14098"/>
                    </a:lnTo>
                    <a:lnTo>
                      <a:pt x="7383" y="13990"/>
                    </a:lnTo>
                    <a:cubicBezTo>
                      <a:pt x="7800" y="13288"/>
                      <a:pt x="7550" y="12312"/>
                      <a:pt x="7204" y="11502"/>
                    </a:cubicBezTo>
                    <a:lnTo>
                      <a:pt x="7204" y="11502"/>
                    </a:lnTo>
                    <a:cubicBezTo>
                      <a:pt x="8599" y="12891"/>
                      <a:pt x="9853" y="13271"/>
                      <a:pt x="10809" y="13271"/>
                    </a:cubicBezTo>
                    <a:cubicBezTo>
                      <a:pt x="11697" y="13271"/>
                      <a:pt x="12327" y="12943"/>
                      <a:pt x="12574" y="12788"/>
                    </a:cubicBezTo>
                    <a:lnTo>
                      <a:pt x="12634" y="12835"/>
                    </a:lnTo>
                    <a:lnTo>
                      <a:pt x="12729" y="12681"/>
                    </a:lnTo>
                    <a:lnTo>
                      <a:pt x="12836" y="12562"/>
                    </a:lnTo>
                    <a:lnTo>
                      <a:pt x="12812" y="12550"/>
                    </a:lnTo>
                    <a:cubicBezTo>
                      <a:pt x="13145" y="12026"/>
                      <a:pt x="14181" y="9871"/>
                      <a:pt x="11526" y="7192"/>
                    </a:cubicBezTo>
                    <a:lnTo>
                      <a:pt x="11526" y="7192"/>
                    </a:lnTo>
                    <a:cubicBezTo>
                      <a:pt x="12027" y="7409"/>
                      <a:pt x="12597" y="7583"/>
                      <a:pt x="13130" y="7583"/>
                    </a:cubicBezTo>
                    <a:cubicBezTo>
                      <a:pt x="13446" y="7583"/>
                      <a:pt x="13748" y="7521"/>
                      <a:pt x="14015" y="7370"/>
                    </a:cubicBezTo>
                    <a:lnTo>
                      <a:pt x="14110" y="7311"/>
                    </a:lnTo>
                    <a:lnTo>
                      <a:pt x="14098" y="7204"/>
                    </a:lnTo>
                    <a:cubicBezTo>
                      <a:pt x="14003" y="6668"/>
                      <a:pt x="13812" y="6144"/>
                      <a:pt x="13515" y="5680"/>
                    </a:cubicBezTo>
                    <a:cubicBezTo>
                      <a:pt x="13241" y="5275"/>
                      <a:pt x="12907" y="4906"/>
                      <a:pt x="12514" y="4608"/>
                    </a:cubicBezTo>
                    <a:cubicBezTo>
                      <a:pt x="12110" y="4311"/>
                      <a:pt x="11669" y="4084"/>
                      <a:pt x="11205" y="3930"/>
                    </a:cubicBezTo>
                    <a:cubicBezTo>
                      <a:pt x="12538" y="3632"/>
                      <a:pt x="13276" y="2775"/>
                      <a:pt x="13312" y="1453"/>
                    </a:cubicBezTo>
                    <a:cubicBezTo>
                      <a:pt x="13265" y="953"/>
                      <a:pt x="12895" y="1"/>
                      <a:pt x="11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9" name="Google Shape;11119;p37"/>
              <p:cNvSpPr/>
              <p:nvPr/>
            </p:nvSpPr>
            <p:spPr>
              <a:xfrm>
                <a:off x="2644375" y="26724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572" y="668"/>
                    </a:moveTo>
                    <a:cubicBezTo>
                      <a:pt x="6882" y="1608"/>
                      <a:pt x="6870" y="2477"/>
                      <a:pt x="6537" y="3287"/>
                    </a:cubicBezTo>
                    <a:cubicBezTo>
                      <a:pt x="6453" y="3465"/>
                      <a:pt x="6346" y="3632"/>
                      <a:pt x="6227" y="3787"/>
                    </a:cubicBezTo>
                    <a:cubicBezTo>
                      <a:pt x="5656" y="4466"/>
                      <a:pt x="4644" y="4799"/>
                      <a:pt x="3655" y="5120"/>
                    </a:cubicBezTo>
                    <a:cubicBezTo>
                      <a:pt x="2441" y="5525"/>
                      <a:pt x="1179" y="5942"/>
                      <a:pt x="786" y="7037"/>
                    </a:cubicBezTo>
                    <a:cubicBezTo>
                      <a:pt x="536" y="6692"/>
                      <a:pt x="417" y="6263"/>
                      <a:pt x="441" y="5847"/>
                    </a:cubicBezTo>
                    <a:cubicBezTo>
                      <a:pt x="500" y="5347"/>
                      <a:pt x="845" y="4882"/>
                      <a:pt x="1453" y="4489"/>
                    </a:cubicBezTo>
                    <a:lnTo>
                      <a:pt x="1655" y="4358"/>
                    </a:lnTo>
                    <a:lnTo>
                      <a:pt x="1453" y="4204"/>
                    </a:lnTo>
                    <a:cubicBezTo>
                      <a:pt x="1441" y="4192"/>
                      <a:pt x="1191" y="4013"/>
                      <a:pt x="1405" y="3454"/>
                    </a:cubicBezTo>
                    <a:cubicBezTo>
                      <a:pt x="1429" y="3382"/>
                      <a:pt x="1477" y="3335"/>
                      <a:pt x="1548" y="3299"/>
                    </a:cubicBezTo>
                    <a:cubicBezTo>
                      <a:pt x="1631" y="3275"/>
                      <a:pt x="1727" y="3263"/>
                      <a:pt x="1822" y="3263"/>
                    </a:cubicBezTo>
                    <a:cubicBezTo>
                      <a:pt x="2239" y="3263"/>
                      <a:pt x="2810" y="3477"/>
                      <a:pt x="3048" y="3585"/>
                    </a:cubicBezTo>
                    <a:lnTo>
                      <a:pt x="3786" y="3918"/>
                    </a:lnTo>
                    <a:lnTo>
                      <a:pt x="3786" y="3918"/>
                    </a:lnTo>
                    <a:lnTo>
                      <a:pt x="3251" y="3323"/>
                    </a:lnTo>
                    <a:cubicBezTo>
                      <a:pt x="3239" y="3311"/>
                      <a:pt x="2620" y="2596"/>
                      <a:pt x="2810" y="1977"/>
                    </a:cubicBezTo>
                    <a:lnTo>
                      <a:pt x="2810" y="1977"/>
                    </a:lnTo>
                    <a:cubicBezTo>
                      <a:pt x="3003" y="2374"/>
                      <a:pt x="3380" y="2789"/>
                      <a:pt x="3969" y="2789"/>
                    </a:cubicBezTo>
                    <a:cubicBezTo>
                      <a:pt x="4069" y="2789"/>
                      <a:pt x="4174" y="2777"/>
                      <a:pt x="4286" y="2751"/>
                    </a:cubicBezTo>
                    <a:cubicBezTo>
                      <a:pt x="4965" y="2596"/>
                      <a:pt x="5727" y="2061"/>
                      <a:pt x="5906" y="1203"/>
                    </a:cubicBezTo>
                    <a:cubicBezTo>
                      <a:pt x="6156" y="1072"/>
                      <a:pt x="6382" y="894"/>
                      <a:pt x="6572" y="668"/>
                    </a:cubicBezTo>
                    <a:close/>
                    <a:moveTo>
                      <a:pt x="6668" y="1"/>
                    </a:moveTo>
                    <a:lnTo>
                      <a:pt x="6489" y="239"/>
                    </a:lnTo>
                    <a:cubicBezTo>
                      <a:pt x="6358" y="406"/>
                      <a:pt x="6025" y="799"/>
                      <a:pt x="5691" y="918"/>
                    </a:cubicBezTo>
                    <a:lnTo>
                      <a:pt x="5596" y="977"/>
                    </a:lnTo>
                    <a:lnTo>
                      <a:pt x="5572" y="1120"/>
                    </a:lnTo>
                    <a:cubicBezTo>
                      <a:pt x="5429" y="1834"/>
                      <a:pt x="4763" y="2299"/>
                      <a:pt x="4203" y="2430"/>
                    </a:cubicBezTo>
                    <a:cubicBezTo>
                      <a:pt x="4123" y="2448"/>
                      <a:pt x="4047" y="2456"/>
                      <a:pt x="3976" y="2456"/>
                    </a:cubicBezTo>
                    <a:cubicBezTo>
                      <a:pt x="3250" y="2456"/>
                      <a:pt x="3011" y="1592"/>
                      <a:pt x="3001" y="1549"/>
                    </a:cubicBezTo>
                    <a:lnTo>
                      <a:pt x="2917" y="1239"/>
                    </a:lnTo>
                    <a:lnTo>
                      <a:pt x="2703" y="1477"/>
                    </a:lnTo>
                    <a:cubicBezTo>
                      <a:pt x="2274" y="1989"/>
                      <a:pt x="2417" y="2620"/>
                      <a:pt x="2667" y="3084"/>
                    </a:cubicBezTo>
                    <a:cubicBezTo>
                      <a:pt x="2415" y="2998"/>
                      <a:pt x="2104" y="2921"/>
                      <a:pt x="1820" y="2921"/>
                    </a:cubicBezTo>
                    <a:cubicBezTo>
                      <a:pt x="1675" y="2921"/>
                      <a:pt x="1537" y="2941"/>
                      <a:pt x="1417" y="2989"/>
                    </a:cubicBezTo>
                    <a:cubicBezTo>
                      <a:pt x="1262" y="3049"/>
                      <a:pt x="1143" y="3180"/>
                      <a:pt x="1084" y="3335"/>
                    </a:cubicBezTo>
                    <a:cubicBezTo>
                      <a:pt x="893" y="3835"/>
                      <a:pt x="988" y="4144"/>
                      <a:pt x="1107" y="4323"/>
                    </a:cubicBezTo>
                    <a:cubicBezTo>
                      <a:pt x="500" y="4751"/>
                      <a:pt x="167" y="5251"/>
                      <a:pt x="107" y="5811"/>
                    </a:cubicBezTo>
                    <a:cubicBezTo>
                      <a:pt x="0" y="6740"/>
                      <a:pt x="703" y="7490"/>
                      <a:pt x="726" y="7514"/>
                    </a:cubicBezTo>
                    <a:lnTo>
                      <a:pt x="953" y="7752"/>
                    </a:lnTo>
                    <a:lnTo>
                      <a:pt x="1012" y="7430"/>
                    </a:lnTo>
                    <a:cubicBezTo>
                      <a:pt x="1226" y="6275"/>
                      <a:pt x="2453" y="5871"/>
                      <a:pt x="3763" y="5442"/>
                    </a:cubicBezTo>
                    <a:cubicBezTo>
                      <a:pt x="4786" y="5097"/>
                      <a:pt x="5846" y="4739"/>
                      <a:pt x="6477" y="4001"/>
                    </a:cubicBezTo>
                    <a:cubicBezTo>
                      <a:pt x="6620" y="3823"/>
                      <a:pt x="6739" y="3620"/>
                      <a:pt x="6834" y="3406"/>
                    </a:cubicBezTo>
                    <a:cubicBezTo>
                      <a:pt x="7239" y="2453"/>
                      <a:pt x="7215" y="1394"/>
                      <a:pt x="6775" y="275"/>
                    </a:cubicBezTo>
                    <a:lnTo>
                      <a:pt x="66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0" name="Google Shape;11120;p37"/>
              <p:cNvSpPr/>
              <p:nvPr/>
            </p:nvSpPr>
            <p:spPr>
              <a:xfrm>
                <a:off x="285807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5841" y="339"/>
                    </a:moveTo>
                    <a:cubicBezTo>
                      <a:pt x="6217" y="339"/>
                      <a:pt x="6578" y="458"/>
                      <a:pt x="6883" y="679"/>
                    </a:cubicBezTo>
                    <a:cubicBezTo>
                      <a:pt x="5799" y="1072"/>
                      <a:pt x="5382" y="2334"/>
                      <a:pt x="4978" y="3560"/>
                    </a:cubicBezTo>
                    <a:cubicBezTo>
                      <a:pt x="4644" y="4548"/>
                      <a:pt x="4311" y="5572"/>
                      <a:pt x="3620" y="6132"/>
                    </a:cubicBezTo>
                    <a:cubicBezTo>
                      <a:pt x="3477" y="6263"/>
                      <a:pt x="3311" y="6358"/>
                      <a:pt x="3132" y="6430"/>
                    </a:cubicBezTo>
                    <a:cubicBezTo>
                      <a:pt x="2707" y="6602"/>
                      <a:pt x="2251" y="6690"/>
                      <a:pt x="1795" y="6690"/>
                    </a:cubicBezTo>
                    <a:cubicBezTo>
                      <a:pt x="1435" y="6690"/>
                      <a:pt x="1074" y="6635"/>
                      <a:pt x="727" y="6525"/>
                    </a:cubicBezTo>
                    <a:cubicBezTo>
                      <a:pt x="965" y="6310"/>
                      <a:pt x="1203" y="6049"/>
                      <a:pt x="1275" y="5739"/>
                    </a:cubicBezTo>
                    <a:cubicBezTo>
                      <a:pt x="2013" y="5489"/>
                      <a:pt x="2477" y="4786"/>
                      <a:pt x="2608" y="4179"/>
                    </a:cubicBezTo>
                    <a:cubicBezTo>
                      <a:pt x="2787" y="3405"/>
                      <a:pt x="2299" y="2929"/>
                      <a:pt x="1834" y="2703"/>
                    </a:cubicBezTo>
                    <a:cubicBezTo>
                      <a:pt x="1921" y="2675"/>
                      <a:pt x="2010" y="2663"/>
                      <a:pt x="2098" y="2663"/>
                    </a:cubicBezTo>
                    <a:cubicBezTo>
                      <a:pt x="2649" y="2663"/>
                      <a:pt x="3180" y="3133"/>
                      <a:pt x="3180" y="3143"/>
                    </a:cubicBezTo>
                    <a:lnTo>
                      <a:pt x="3775" y="3667"/>
                    </a:lnTo>
                    <a:lnTo>
                      <a:pt x="3775" y="3667"/>
                    </a:lnTo>
                    <a:lnTo>
                      <a:pt x="3442" y="2941"/>
                    </a:lnTo>
                    <a:cubicBezTo>
                      <a:pt x="3311" y="2655"/>
                      <a:pt x="3001" y="1822"/>
                      <a:pt x="3156" y="1441"/>
                    </a:cubicBezTo>
                    <a:cubicBezTo>
                      <a:pt x="3180" y="1381"/>
                      <a:pt x="3239" y="1322"/>
                      <a:pt x="3311" y="1298"/>
                    </a:cubicBezTo>
                    <a:cubicBezTo>
                      <a:pt x="3473" y="1236"/>
                      <a:pt x="3605" y="1214"/>
                      <a:pt x="3709" y="1214"/>
                    </a:cubicBezTo>
                    <a:cubicBezTo>
                      <a:pt x="3965" y="1214"/>
                      <a:pt x="4061" y="1346"/>
                      <a:pt x="4061" y="1346"/>
                    </a:cubicBezTo>
                    <a:lnTo>
                      <a:pt x="4204" y="1560"/>
                    </a:lnTo>
                    <a:lnTo>
                      <a:pt x="4347" y="1346"/>
                    </a:lnTo>
                    <a:cubicBezTo>
                      <a:pt x="4740" y="738"/>
                      <a:pt x="5192" y="405"/>
                      <a:pt x="5692" y="345"/>
                    </a:cubicBezTo>
                    <a:cubicBezTo>
                      <a:pt x="5742" y="341"/>
                      <a:pt x="5792" y="339"/>
                      <a:pt x="5841" y="339"/>
                    </a:cubicBezTo>
                    <a:close/>
                    <a:moveTo>
                      <a:pt x="5841" y="1"/>
                    </a:moveTo>
                    <a:cubicBezTo>
                      <a:pt x="5776" y="1"/>
                      <a:pt x="5711" y="4"/>
                      <a:pt x="5644" y="12"/>
                    </a:cubicBezTo>
                    <a:cubicBezTo>
                      <a:pt x="5085" y="83"/>
                      <a:pt x="4585" y="417"/>
                      <a:pt x="4156" y="1012"/>
                    </a:cubicBezTo>
                    <a:cubicBezTo>
                      <a:pt x="4057" y="948"/>
                      <a:pt x="3907" y="889"/>
                      <a:pt x="3696" y="889"/>
                    </a:cubicBezTo>
                    <a:cubicBezTo>
                      <a:pt x="3553" y="889"/>
                      <a:pt x="3382" y="916"/>
                      <a:pt x="3180" y="988"/>
                    </a:cubicBezTo>
                    <a:cubicBezTo>
                      <a:pt x="3025" y="1048"/>
                      <a:pt x="2894" y="1179"/>
                      <a:pt x="2835" y="1334"/>
                    </a:cubicBezTo>
                    <a:cubicBezTo>
                      <a:pt x="2692" y="1679"/>
                      <a:pt x="2799" y="2191"/>
                      <a:pt x="2930" y="2584"/>
                    </a:cubicBezTo>
                    <a:cubicBezTo>
                      <a:pt x="2680" y="2449"/>
                      <a:pt x="2381" y="2346"/>
                      <a:pt x="2079" y="2346"/>
                    </a:cubicBezTo>
                    <a:cubicBezTo>
                      <a:pt x="1820" y="2346"/>
                      <a:pt x="1559" y="2422"/>
                      <a:pt x="1322" y="2620"/>
                    </a:cubicBezTo>
                    <a:lnTo>
                      <a:pt x="1084" y="2822"/>
                    </a:lnTo>
                    <a:lnTo>
                      <a:pt x="1394" y="2905"/>
                    </a:lnTo>
                    <a:cubicBezTo>
                      <a:pt x="1430" y="2917"/>
                      <a:pt x="2477" y="3203"/>
                      <a:pt x="2275" y="4120"/>
                    </a:cubicBezTo>
                    <a:cubicBezTo>
                      <a:pt x="2144" y="4655"/>
                      <a:pt x="1727" y="5275"/>
                      <a:pt x="1060" y="5453"/>
                    </a:cubicBezTo>
                    <a:lnTo>
                      <a:pt x="941" y="5489"/>
                    </a:lnTo>
                    <a:lnTo>
                      <a:pt x="941" y="5620"/>
                    </a:lnTo>
                    <a:cubicBezTo>
                      <a:pt x="941" y="5846"/>
                      <a:pt x="691" y="6156"/>
                      <a:pt x="263" y="6453"/>
                    </a:cubicBezTo>
                    <a:lnTo>
                      <a:pt x="1" y="6644"/>
                    </a:lnTo>
                    <a:lnTo>
                      <a:pt x="298" y="6751"/>
                    </a:lnTo>
                    <a:cubicBezTo>
                      <a:pt x="787" y="6930"/>
                      <a:pt x="1299" y="7025"/>
                      <a:pt x="1822" y="7025"/>
                    </a:cubicBezTo>
                    <a:cubicBezTo>
                      <a:pt x="2311" y="7025"/>
                      <a:pt x="2799" y="6930"/>
                      <a:pt x="3251" y="6739"/>
                    </a:cubicBezTo>
                    <a:cubicBezTo>
                      <a:pt x="3466" y="6656"/>
                      <a:pt x="3656" y="6549"/>
                      <a:pt x="3823" y="6406"/>
                    </a:cubicBezTo>
                    <a:cubicBezTo>
                      <a:pt x="4585" y="5775"/>
                      <a:pt x="4942" y="4715"/>
                      <a:pt x="5287" y="3667"/>
                    </a:cubicBezTo>
                    <a:cubicBezTo>
                      <a:pt x="5716" y="2358"/>
                      <a:pt x="6121" y="1131"/>
                      <a:pt x="7276" y="929"/>
                    </a:cubicBezTo>
                    <a:lnTo>
                      <a:pt x="7597" y="869"/>
                    </a:lnTo>
                    <a:lnTo>
                      <a:pt x="7359" y="643"/>
                    </a:lnTo>
                    <a:cubicBezTo>
                      <a:pt x="7326" y="610"/>
                      <a:pt x="6686" y="1"/>
                      <a:pt x="58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1" name="Google Shape;11121;p37"/>
              <p:cNvSpPr/>
              <p:nvPr/>
            </p:nvSpPr>
            <p:spPr>
              <a:xfrm>
                <a:off x="2648825" y="2482075"/>
                <a:ext cx="251550" cy="2184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39" extrusionOk="0">
                    <a:moveTo>
                      <a:pt x="7897" y="0"/>
                    </a:moveTo>
                    <a:cubicBezTo>
                      <a:pt x="7584" y="0"/>
                      <a:pt x="7419" y="296"/>
                      <a:pt x="7347" y="544"/>
                    </a:cubicBezTo>
                    <a:cubicBezTo>
                      <a:pt x="7253" y="851"/>
                      <a:pt x="7039" y="1069"/>
                      <a:pt x="6610" y="1069"/>
                    </a:cubicBezTo>
                    <a:cubicBezTo>
                      <a:pt x="6389" y="1069"/>
                      <a:pt x="6111" y="1011"/>
                      <a:pt x="5763" y="878"/>
                    </a:cubicBezTo>
                    <a:cubicBezTo>
                      <a:pt x="5763" y="878"/>
                      <a:pt x="4952" y="330"/>
                      <a:pt x="3948" y="330"/>
                    </a:cubicBezTo>
                    <a:cubicBezTo>
                      <a:pt x="3371" y="330"/>
                      <a:pt x="2730" y="511"/>
                      <a:pt x="2144" y="1080"/>
                    </a:cubicBezTo>
                    <a:cubicBezTo>
                      <a:pt x="429" y="2533"/>
                      <a:pt x="1608" y="4676"/>
                      <a:pt x="1608" y="4676"/>
                    </a:cubicBezTo>
                    <a:cubicBezTo>
                      <a:pt x="1906" y="5724"/>
                      <a:pt x="1596" y="6117"/>
                      <a:pt x="1132" y="6212"/>
                    </a:cubicBezTo>
                    <a:cubicBezTo>
                      <a:pt x="656" y="6307"/>
                      <a:pt x="1" y="6676"/>
                      <a:pt x="1203" y="7867"/>
                    </a:cubicBezTo>
                    <a:cubicBezTo>
                      <a:pt x="1508" y="8174"/>
                      <a:pt x="1826" y="8289"/>
                      <a:pt x="2132" y="8289"/>
                    </a:cubicBezTo>
                    <a:cubicBezTo>
                      <a:pt x="3020" y="8289"/>
                      <a:pt x="3799" y="7319"/>
                      <a:pt x="3799" y="7319"/>
                    </a:cubicBezTo>
                    <a:cubicBezTo>
                      <a:pt x="3799" y="7319"/>
                      <a:pt x="4549" y="8510"/>
                      <a:pt x="5180" y="8712"/>
                    </a:cubicBezTo>
                    <a:cubicBezTo>
                      <a:pt x="5234" y="8730"/>
                      <a:pt x="5290" y="8739"/>
                      <a:pt x="5348" y="8739"/>
                    </a:cubicBezTo>
                    <a:cubicBezTo>
                      <a:pt x="5406" y="8739"/>
                      <a:pt x="5466" y="8730"/>
                      <a:pt x="5525" y="8712"/>
                    </a:cubicBezTo>
                    <a:lnTo>
                      <a:pt x="5561" y="8700"/>
                    </a:lnTo>
                    <a:cubicBezTo>
                      <a:pt x="5930" y="8569"/>
                      <a:pt x="6263" y="8176"/>
                      <a:pt x="6442" y="7962"/>
                    </a:cubicBezTo>
                    <a:cubicBezTo>
                      <a:pt x="6513" y="7867"/>
                      <a:pt x="6561" y="7795"/>
                      <a:pt x="6561" y="7795"/>
                    </a:cubicBezTo>
                    <a:cubicBezTo>
                      <a:pt x="7184" y="8220"/>
                      <a:pt x="7642" y="8341"/>
                      <a:pt x="7962" y="8341"/>
                    </a:cubicBezTo>
                    <a:cubicBezTo>
                      <a:pt x="8351" y="8341"/>
                      <a:pt x="8535" y="8161"/>
                      <a:pt x="8561" y="8129"/>
                    </a:cubicBezTo>
                    <a:cubicBezTo>
                      <a:pt x="8609" y="8069"/>
                      <a:pt x="9240" y="7569"/>
                      <a:pt x="8418" y="6105"/>
                    </a:cubicBezTo>
                    <a:cubicBezTo>
                      <a:pt x="8526" y="6045"/>
                      <a:pt x="8633" y="5974"/>
                      <a:pt x="8728" y="5902"/>
                    </a:cubicBezTo>
                    <a:cubicBezTo>
                      <a:pt x="9038" y="5688"/>
                      <a:pt x="9478" y="5319"/>
                      <a:pt x="9478" y="4938"/>
                    </a:cubicBezTo>
                    <a:cubicBezTo>
                      <a:pt x="9478" y="4890"/>
                      <a:pt x="9466" y="4855"/>
                      <a:pt x="9454" y="4819"/>
                    </a:cubicBezTo>
                    <a:cubicBezTo>
                      <a:pt x="9311" y="4176"/>
                      <a:pt x="8204" y="3307"/>
                      <a:pt x="8204" y="3307"/>
                    </a:cubicBezTo>
                    <a:cubicBezTo>
                      <a:pt x="8204" y="3307"/>
                      <a:pt x="10062" y="2080"/>
                      <a:pt x="8990" y="783"/>
                    </a:cubicBezTo>
                    <a:cubicBezTo>
                      <a:pt x="8508" y="198"/>
                      <a:pt x="8153" y="0"/>
                      <a:pt x="78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2" name="Google Shape;11122;p37"/>
              <p:cNvSpPr/>
              <p:nvPr/>
            </p:nvSpPr>
            <p:spPr>
              <a:xfrm>
                <a:off x="2655675" y="2477825"/>
                <a:ext cx="2345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9085" extrusionOk="0">
                    <a:moveTo>
                      <a:pt x="7652" y="337"/>
                    </a:moveTo>
                    <a:cubicBezTo>
                      <a:pt x="7817" y="337"/>
                      <a:pt x="8115" y="463"/>
                      <a:pt x="8609" y="1060"/>
                    </a:cubicBezTo>
                    <a:cubicBezTo>
                      <a:pt x="8823" y="1298"/>
                      <a:pt x="8930" y="1631"/>
                      <a:pt x="8895" y="1953"/>
                    </a:cubicBezTo>
                    <a:cubicBezTo>
                      <a:pt x="8775" y="2715"/>
                      <a:pt x="7859" y="3334"/>
                      <a:pt x="7847" y="3334"/>
                    </a:cubicBezTo>
                    <a:lnTo>
                      <a:pt x="7656" y="3465"/>
                    </a:lnTo>
                    <a:lnTo>
                      <a:pt x="7835" y="3620"/>
                    </a:lnTo>
                    <a:cubicBezTo>
                      <a:pt x="8133" y="3846"/>
                      <a:pt x="8930" y="4548"/>
                      <a:pt x="9037" y="5025"/>
                    </a:cubicBezTo>
                    <a:cubicBezTo>
                      <a:pt x="9037" y="5048"/>
                      <a:pt x="9037" y="5084"/>
                      <a:pt x="9049" y="5108"/>
                    </a:cubicBezTo>
                    <a:cubicBezTo>
                      <a:pt x="9037" y="5346"/>
                      <a:pt x="8799" y="5644"/>
                      <a:pt x="8371" y="5941"/>
                    </a:cubicBezTo>
                    <a:cubicBezTo>
                      <a:pt x="8204" y="6060"/>
                      <a:pt x="8073" y="6132"/>
                      <a:pt x="8073" y="6132"/>
                    </a:cubicBezTo>
                    <a:lnTo>
                      <a:pt x="7918" y="6203"/>
                    </a:lnTo>
                    <a:lnTo>
                      <a:pt x="8002" y="6358"/>
                    </a:lnTo>
                    <a:cubicBezTo>
                      <a:pt x="8764" y="7715"/>
                      <a:pt x="8216" y="8156"/>
                      <a:pt x="8168" y="8192"/>
                    </a:cubicBezTo>
                    <a:cubicBezTo>
                      <a:pt x="8155" y="8204"/>
                      <a:pt x="8012" y="8354"/>
                      <a:pt x="7684" y="8354"/>
                    </a:cubicBezTo>
                    <a:cubicBezTo>
                      <a:pt x="7400" y="8354"/>
                      <a:pt x="6978" y="8243"/>
                      <a:pt x="6382" y="7834"/>
                    </a:cubicBezTo>
                    <a:lnTo>
                      <a:pt x="6239" y="7739"/>
                    </a:lnTo>
                    <a:lnTo>
                      <a:pt x="6144" y="7882"/>
                    </a:lnTo>
                    <a:cubicBezTo>
                      <a:pt x="6144" y="7882"/>
                      <a:pt x="6108" y="7942"/>
                      <a:pt x="6037" y="8025"/>
                    </a:cubicBezTo>
                    <a:cubicBezTo>
                      <a:pt x="5906" y="8192"/>
                      <a:pt x="5573" y="8596"/>
                      <a:pt x="5239" y="8715"/>
                    </a:cubicBezTo>
                    <a:lnTo>
                      <a:pt x="5204" y="8727"/>
                    </a:lnTo>
                    <a:cubicBezTo>
                      <a:pt x="5168" y="8739"/>
                      <a:pt x="5126" y="8745"/>
                      <a:pt x="5085" y="8745"/>
                    </a:cubicBezTo>
                    <a:cubicBezTo>
                      <a:pt x="5043" y="8745"/>
                      <a:pt x="5001" y="8739"/>
                      <a:pt x="4965" y="8727"/>
                    </a:cubicBezTo>
                    <a:cubicBezTo>
                      <a:pt x="4489" y="8573"/>
                      <a:pt x="3870" y="7715"/>
                      <a:pt x="3668" y="7406"/>
                    </a:cubicBezTo>
                    <a:lnTo>
                      <a:pt x="3549" y="7203"/>
                    </a:lnTo>
                    <a:lnTo>
                      <a:pt x="3406" y="7394"/>
                    </a:lnTo>
                    <a:cubicBezTo>
                      <a:pt x="3406" y="7406"/>
                      <a:pt x="2703" y="8251"/>
                      <a:pt x="1929" y="8299"/>
                    </a:cubicBezTo>
                    <a:cubicBezTo>
                      <a:pt x="1916" y="8299"/>
                      <a:pt x="1904" y="8299"/>
                      <a:pt x="1891" y="8299"/>
                    </a:cubicBezTo>
                    <a:cubicBezTo>
                      <a:pt x="1572" y="8299"/>
                      <a:pt x="1278" y="8159"/>
                      <a:pt x="1060" y="7930"/>
                    </a:cubicBezTo>
                    <a:cubicBezTo>
                      <a:pt x="429" y="7299"/>
                      <a:pt x="405" y="6977"/>
                      <a:pt x="441" y="6846"/>
                    </a:cubicBezTo>
                    <a:cubicBezTo>
                      <a:pt x="501" y="6644"/>
                      <a:pt x="786" y="6572"/>
                      <a:pt x="905" y="6549"/>
                    </a:cubicBezTo>
                    <a:cubicBezTo>
                      <a:pt x="1144" y="6513"/>
                      <a:pt x="1358" y="6370"/>
                      <a:pt x="1489" y="6168"/>
                    </a:cubicBezTo>
                    <a:cubicBezTo>
                      <a:pt x="1679" y="5858"/>
                      <a:pt x="1679" y="5417"/>
                      <a:pt x="1513" y="4798"/>
                    </a:cubicBezTo>
                    <a:lnTo>
                      <a:pt x="1501" y="4763"/>
                    </a:lnTo>
                    <a:cubicBezTo>
                      <a:pt x="1489" y="4739"/>
                      <a:pt x="405" y="2739"/>
                      <a:pt x="2001" y="1381"/>
                    </a:cubicBezTo>
                    <a:cubicBezTo>
                      <a:pt x="2554" y="842"/>
                      <a:pt x="3156" y="670"/>
                      <a:pt x="3699" y="670"/>
                    </a:cubicBezTo>
                    <a:cubicBezTo>
                      <a:pt x="4617" y="670"/>
                      <a:pt x="5366" y="1161"/>
                      <a:pt x="5418" y="1191"/>
                    </a:cubicBezTo>
                    <a:lnTo>
                      <a:pt x="5454" y="1215"/>
                    </a:lnTo>
                    <a:cubicBezTo>
                      <a:pt x="5807" y="1349"/>
                      <a:pt x="6106" y="1416"/>
                      <a:pt x="6358" y="1416"/>
                    </a:cubicBezTo>
                    <a:cubicBezTo>
                      <a:pt x="6530" y="1416"/>
                      <a:pt x="6680" y="1385"/>
                      <a:pt x="6811" y="1322"/>
                    </a:cubicBezTo>
                    <a:cubicBezTo>
                      <a:pt x="7025" y="1203"/>
                      <a:pt x="7192" y="1012"/>
                      <a:pt x="7251" y="774"/>
                    </a:cubicBezTo>
                    <a:cubicBezTo>
                      <a:pt x="7287" y="655"/>
                      <a:pt x="7382" y="381"/>
                      <a:pt x="7585" y="345"/>
                    </a:cubicBezTo>
                    <a:cubicBezTo>
                      <a:pt x="7604" y="341"/>
                      <a:pt x="7627" y="337"/>
                      <a:pt x="7652" y="337"/>
                    </a:cubicBezTo>
                    <a:close/>
                    <a:moveTo>
                      <a:pt x="7637" y="1"/>
                    </a:moveTo>
                    <a:cubicBezTo>
                      <a:pt x="7595" y="1"/>
                      <a:pt x="7554" y="4"/>
                      <a:pt x="7513" y="12"/>
                    </a:cubicBezTo>
                    <a:cubicBezTo>
                      <a:pt x="7240" y="72"/>
                      <a:pt x="7037" y="298"/>
                      <a:pt x="6918" y="667"/>
                    </a:cubicBezTo>
                    <a:cubicBezTo>
                      <a:pt x="6894" y="822"/>
                      <a:pt x="6787" y="941"/>
                      <a:pt x="6656" y="1012"/>
                    </a:cubicBezTo>
                    <a:cubicBezTo>
                      <a:pt x="6572" y="1056"/>
                      <a:pt x="6468" y="1078"/>
                      <a:pt x="6346" y="1078"/>
                    </a:cubicBezTo>
                    <a:cubicBezTo>
                      <a:pt x="6141" y="1078"/>
                      <a:pt x="5884" y="1017"/>
                      <a:pt x="5585" y="905"/>
                    </a:cubicBezTo>
                    <a:cubicBezTo>
                      <a:pt x="5453" y="824"/>
                      <a:pt x="4647" y="339"/>
                      <a:pt x="3674" y="339"/>
                    </a:cubicBezTo>
                    <a:cubicBezTo>
                      <a:pt x="3065" y="339"/>
                      <a:pt x="2389" y="530"/>
                      <a:pt x="1775" y="1131"/>
                    </a:cubicBezTo>
                    <a:cubicBezTo>
                      <a:pt x="60" y="2572"/>
                      <a:pt x="1072" y="4679"/>
                      <a:pt x="1179" y="4905"/>
                    </a:cubicBezTo>
                    <a:cubicBezTo>
                      <a:pt x="1322" y="5394"/>
                      <a:pt x="1322" y="5775"/>
                      <a:pt x="1191" y="5989"/>
                    </a:cubicBezTo>
                    <a:cubicBezTo>
                      <a:pt x="1108" y="6120"/>
                      <a:pt x="977" y="6203"/>
                      <a:pt x="822" y="6215"/>
                    </a:cubicBezTo>
                    <a:cubicBezTo>
                      <a:pt x="441" y="6299"/>
                      <a:pt x="191" y="6489"/>
                      <a:pt x="120" y="6751"/>
                    </a:cubicBezTo>
                    <a:cubicBezTo>
                      <a:pt x="1" y="7120"/>
                      <a:pt x="227" y="7584"/>
                      <a:pt x="810" y="8156"/>
                    </a:cubicBezTo>
                    <a:cubicBezTo>
                      <a:pt x="1089" y="8457"/>
                      <a:pt x="1462" y="8622"/>
                      <a:pt x="1861" y="8622"/>
                    </a:cubicBezTo>
                    <a:cubicBezTo>
                      <a:pt x="1887" y="8622"/>
                      <a:pt x="1914" y="8622"/>
                      <a:pt x="1941" y="8620"/>
                    </a:cubicBezTo>
                    <a:cubicBezTo>
                      <a:pt x="2632" y="8585"/>
                      <a:pt x="3239" y="8049"/>
                      <a:pt x="3513" y="7763"/>
                    </a:cubicBezTo>
                    <a:cubicBezTo>
                      <a:pt x="3751" y="8120"/>
                      <a:pt x="4334" y="8882"/>
                      <a:pt x="4858" y="9049"/>
                    </a:cubicBezTo>
                    <a:cubicBezTo>
                      <a:pt x="4930" y="9073"/>
                      <a:pt x="4989" y="9085"/>
                      <a:pt x="5061" y="9085"/>
                    </a:cubicBezTo>
                    <a:cubicBezTo>
                      <a:pt x="5144" y="9085"/>
                      <a:pt x="5227" y="9073"/>
                      <a:pt x="5311" y="9049"/>
                    </a:cubicBezTo>
                    <a:lnTo>
                      <a:pt x="5358" y="9025"/>
                    </a:lnTo>
                    <a:cubicBezTo>
                      <a:pt x="5763" y="8882"/>
                      <a:pt x="6120" y="8465"/>
                      <a:pt x="6299" y="8239"/>
                    </a:cubicBezTo>
                    <a:cubicBezTo>
                      <a:pt x="6311" y="8227"/>
                      <a:pt x="6323" y="8215"/>
                      <a:pt x="6335" y="8204"/>
                    </a:cubicBezTo>
                    <a:cubicBezTo>
                      <a:pt x="6921" y="8576"/>
                      <a:pt x="7368" y="8687"/>
                      <a:pt x="7693" y="8687"/>
                    </a:cubicBezTo>
                    <a:cubicBezTo>
                      <a:pt x="8149" y="8687"/>
                      <a:pt x="8367" y="8469"/>
                      <a:pt x="8394" y="8442"/>
                    </a:cubicBezTo>
                    <a:cubicBezTo>
                      <a:pt x="8478" y="8370"/>
                      <a:pt x="9133" y="7811"/>
                      <a:pt x="8383" y="6334"/>
                    </a:cubicBezTo>
                    <a:cubicBezTo>
                      <a:pt x="8430" y="6310"/>
                      <a:pt x="8490" y="6263"/>
                      <a:pt x="8561" y="6215"/>
                    </a:cubicBezTo>
                    <a:cubicBezTo>
                      <a:pt x="8930" y="5965"/>
                      <a:pt x="9371" y="5560"/>
                      <a:pt x="9383" y="5120"/>
                    </a:cubicBezTo>
                    <a:cubicBezTo>
                      <a:pt x="9383" y="5060"/>
                      <a:pt x="9371" y="5013"/>
                      <a:pt x="9359" y="4953"/>
                    </a:cubicBezTo>
                    <a:cubicBezTo>
                      <a:pt x="9240" y="4417"/>
                      <a:pt x="8537" y="3774"/>
                      <a:pt x="8216" y="3489"/>
                    </a:cubicBezTo>
                    <a:cubicBezTo>
                      <a:pt x="8514" y="3251"/>
                      <a:pt x="9109" y="2691"/>
                      <a:pt x="9216" y="2000"/>
                    </a:cubicBezTo>
                    <a:cubicBezTo>
                      <a:pt x="9276" y="1584"/>
                      <a:pt x="9145" y="1155"/>
                      <a:pt x="8859" y="845"/>
                    </a:cubicBezTo>
                    <a:cubicBezTo>
                      <a:pt x="8391" y="271"/>
                      <a:pt x="7989" y="1"/>
                      <a:pt x="7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3" name="Google Shape;11123;p37"/>
              <p:cNvSpPr/>
              <p:nvPr/>
            </p:nvSpPr>
            <p:spPr>
              <a:xfrm>
                <a:off x="3027150" y="1831000"/>
                <a:ext cx="2401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9360" extrusionOk="0">
                    <a:moveTo>
                      <a:pt x="4421" y="0"/>
                    </a:moveTo>
                    <a:cubicBezTo>
                      <a:pt x="4253" y="0"/>
                      <a:pt x="4072" y="30"/>
                      <a:pt x="3882" y="96"/>
                    </a:cubicBezTo>
                    <a:cubicBezTo>
                      <a:pt x="2727" y="501"/>
                      <a:pt x="3703" y="1632"/>
                      <a:pt x="3763" y="2335"/>
                    </a:cubicBezTo>
                    <a:cubicBezTo>
                      <a:pt x="3809" y="2784"/>
                      <a:pt x="3402" y="3249"/>
                      <a:pt x="2825" y="3249"/>
                    </a:cubicBezTo>
                    <a:cubicBezTo>
                      <a:pt x="2517" y="3249"/>
                      <a:pt x="2160" y="3116"/>
                      <a:pt x="1798" y="2775"/>
                    </a:cubicBezTo>
                    <a:cubicBezTo>
                      <a:pt x="1382" y="2394"/>
                      <a:pt x="1120" y="1739"/>
                      <a:pt x="953" y="1072"/>
                    </a:cubicBezTo>
                    <a:cubicBezTo>
                      <a:pt x="644" y="1144"/>
                      <a:pt x="322" y="1180"/>
                      <a:pt x="1" y="1180"/>
                    </a:cubicBezTo>
                    <a:cubicBezTo>
                      <a:pt x="403" y="4208"/>
                      <a:pt x="2030" y="4820"/>
                      <a:pt x="3280" y="4820"/>
                    </a:cubicBezTo>
                    <a:cubicBezTo>
                      <a:pt x="4026" y="4820"/>
                      <a:pt x="4637" y="4602"/>
                      <a:pt x="4775" y="4549"/>
                    </a:cubicBezTo>
                    <a:lnTo>
                      <a:pt x="4775" y="4549"/>
                    </a:lnTo>
                    <a:cubicBezTo>
                      <a:pt x="4632" y="4930"/>
                      <a:pt x="3287" y="8800"/>
                      <a:pt x="8371" y="9359"/>
                    </a:cubicBezTo>
                    <a:cubicBezTo>
                      <a:pt x="8383" y="9050"/>
                      <a:pt x="8430" y="8740"/>
                      <a:pt x="8502" y="8430"/>
                    </a:cubicBezTo>
                    <a:cubicBezTo>
                      <a:pt x="7775" y="8288"/>
                      <a:pt x="7001" y="8002"/>
                      <a:pt x="6561" y="7549"/>
                    </a:cubicBezTo>
                    <a:cubicBezTo>
                      <a:pt x="5613" y="6532"/>
                      <a:pt x="6270" y="5570"/>
                      <a:pt x="6953" y="5570"/>
                    </a:cubicBezTo>
                    <a:cubicBezTo>
                      <a:pt x="6973" y="5570"/>
                      <a:pt x="6993" y="5571"/>
                      <a:pt x="7013" y="5573"/>
                    </a:cubicBezTo>
                    <a:cubicBezTo>
                      <a:pt x="7452" y="5611"/>
                      <a:pt x="8068" y="6018"/>
                      <a:pt x="8563" y="6018"/>
                    </a:cubicBezTo>
                    <a:cubicBezTo>
                      <a:pt x="8847" y="6018"/>
                      <a:pt x="9092" y="5883"/>
                      <a:pt x="9240" y="5466"/>
                    </a:cubicBezTo>
                    <a:cubicBezTo>
                      <a:pt x="9605" y="4423"/>
                      <a:pt x="8855" y="3652"/>
                      <a:pt x="8311" y="3652"/>
                    </a:cubicBezTo>
                    <a:cubicBezTo>
                      <a:pt x="8253" y="3652"/>
                      <a:pt x="8197" y="3661"/>
                      <a:pt x="8144" y="3680"/>
                    </a:cubicBezTo>
                    <a:cubicBezTo>
                      <a:pt x="8144" y="3680"/>
                      <a:pt x="8954" y="2489"/>
                      <a:pt x="8633" y="715"/>
                    </a:cubicBezTo>
                    <a:lnTo>
                      <a:pt x="8621" y="703"/>
                    </a:lnTo>
                    <a:cubicBezTo>
                      <a:pt x="8334" y="653"/>
                      <a:pt x="8063" y="632"/>
                      <a:pt x="7810" y="632"/>
                    </a:cubicBezTo>
                    <a:cubicBezTo>
                      <a:pt x="6503" y="632"/>
                      <a:pt x="5668" y="1192"/>
                      <a:pt x="5668" y="1192"/>
                    </a:cubicBezTo>
                    <a:cubicBezTo>
                      <a:pt x="5817" y="754"/>
                      <a:pt x="5277" y="0"/>
                      <a:pt x="4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4" name="Google Shape;11124;p37"/>
              <p:cNvSpPr/>
              <p:nvPr/>
            </p:nvSpPr>
            <p:spPr>
              <a:xfrm>
                <a:off x="3023875" y="1827975"/>
                <a:ext cx="242925" cy="240600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4" extrusionOk="0">
                    <a:moveTo>
                      <a:pt x="4555" y="240"/>
                    </a:moveTo>
                    <a:cubicBezTo>
                      <a:pt x="4880" y="240"/>
                      <a:pt x="5197" y="362"/>
                      <a:pt x="5442" y="598"/>
                    </a:cubicBezTo>
                    <a:cubicBezTo>
                      <a:pt x="5656" y="812"/>
                      <a:pt x="5763" y="1086"/>
                      <a:pt x="5692" y="1277"/>
                    </a:cubicBezTo>
                    <a:lnTo>
                      <a:pt x="5585" y="1598"/>
                    </a:lnTo>
                    <a:lnTo>
                      <a:pt x="5870" y="1408"/>
                    </a:lnTo>
                    <a:cubicBezTo>
                      <a:pt x="6502" y="1052"/>
                      <a:pt x="7221" y="869"/>
                      <a:pt x="7947" y="869"/>
                    </a:cubicBezTo>
                    <a:cubicBezTo>
                      <a:pt x="8191" y="869"/>
                      <a:pt x="8437" y="889"/>
                      <a:pt x="8680" y="932"/>
                    </a:cubicBezTo>
                    <a:cubicBezTo>
                      <a:pt x="8847" y="1896"/>
                      <a:pt x="8668" y="2884"/>
                      <a:pt x="8192" y="3729"/>
                    </a:cubicBezTo>
                    <a:lnTo>
                      <a:pt x="8002" y="4027"/>
                    </a:lnTo>
                    <a:lnTo>
                      <a:pt x="8323" y="3908"/>
                    </a:lnTo>
                    <a:cubicBezTo>
                      <a:pt x="8360" y="3896"/>
                      <a:pt x="8401" y="3891"/>
                      <a:pt x="8443" y="3891"/>
                    </a:cubicBezTo>
                    <a:cubicBezTo>
                      <a:pt x="8618" y="3891"/>
                      <a:pt x="8829" y="3988"/>
                      <a:pt x="9002" y="4170"/>
                    </a:cubicBezTo>
                    <a:cubicBezTo>
                      <a:pt x="9359" y="4539"/>
                      <a:pt x="9466" y="5075"/>
                      <a:pt x="9276" y="5551"/>
                    </a:cubicBezTo>
                    <a:cubicBezTo>
                      <a:pt x="9228" y="5730"/>
                      <a:pt x="9109" y="5885"/>
                      <a:pt x="8942" y="5980"/>
                    </a:cubicBezTo>
                    <a:cubicBezTo>
                      <a:pt x="8874" y="6009"/>
                      <a:pt x="8798" y="6022"/>
                      <a:pt x="8716" y="6022"/>
                    </a:cubicBezTo>
                    <a:cubicBezTo>
                      <a:pt x="8469" y="6022"/>
                      <a:pt x="8169" y="5906"/>
                      <a:pt x="7883" y="5789"/>
                    </a:cubicBezTo>
                    <a:cubicBezTo>
                      <a:pt x="7644" y="5694"/>
                      <a:pt x="7406" y="5611"/>
                      <a:pt x="7168" y="5575"/>
                    </a:cubicBezTo>
                    <a:cubicBezTo>
                      <a:pt x="7149" y="5574"/>
                      <a:pt x="7129" y="5573"/>
                      <a:pt x="7110" y="5573"/>
                    </a:cubicBezTo>
                    <a:cubicBezTo>
                      <a:pt x="6728" y="5573"/>
                      <a:pt x="6386" y="5795"/>
                      <a:pt x="6228" y="6146"/>
                    </a:cubicBezTo>
                    <a:cubicBezTo>
                      <a:pt x="5989" y="6635"/>
                      <a:pt x="6132" y="7230"/>
                      <a:pt x="6620" y="7742"/>
                    </a:cubicBezTo>
                    <a:cubicBezTo>
                      <a:pt x="6990" y="8135"/>
                      <a:pt x="7621" y="8444"/>
                      <a:pt x="8514" y="8659"/>
                    </a:cubicBezTo>
                    <a:cubicBezTo>
                      <a:pt x="8454" y="8885"/>
                      <a:pt x="8418" y="9123"/>
                      <a:pt x="8406" y="9361"/>
                    </a:cubicBezTo>
                    <a:cubicBezTo>
                      <a:pt x="6811" y="9159"/>
                      <a:pt x="5728" y="8611"/>
                      <a:pt x="5180" y="7718"/>
                    </a:cubicBezTo>
                    <a:cubicBezTo>
                      <a:pt x="4406" y="6456"/>
                      <a:pt x="4966" y="4896"/>
                      <a:pt x="5025" y="4730"/>
                    </a:cubicBezTo>
                    <a:lnTo>
                      <a:pt x="5120" y="4480"/>
                    </a:lnTo>
                    <a:lnTo>
                      <a:pt x="5120" y="4480"/>
                    </a:lnTo>
                    <a:lnTo>
                      <a:pt x="4870" y="4575"/>
                    </a:lnTo>
                    <a:cubicBezTo>
                      <a:pt x="4762" y="4618"/>
                      <a:pt x="4153" y="4837"/>
                      <a:pt x="3411" y="4837"/>
                    </a:cubicBezTo>
                    <a:cubicBezTo>
                      <a:pt x="2932" y="4837"/>
                      <a:pt x="2397" y="4746"/>
                      <a:pt x="1906" y="4456"/>
                    </a:cubicBezTo>
                    <a:cubicBezTo>
                      <a:pt x="1036" y="3944"/>
                      <a:pt x="489" y="2920"/>
                      <a:pt x="263" y="1432"/>
                    </a:cubicBezTo>
                    <a:cubicBezTo>
                      <a:pt x="513" y="1420"/>
                      <a:pt x="763" y="1396"/>
                      <a:pt x="1013" y="1348"/>
                    </a:cubicBezTo>
                    <a:cubicBezTo>
                      <a:pt x="1215" y="2098"/>
                      <a:pt x="1501" y="2658"/>
                      <a:pt x="1858" y="2991"/>
                    </a:cubicBezTo>
                    <a:cubicBezTo>
                      <a:pt x="2208" y="3325"/>
                      <a:pt x="2596" y="3497"/>
                      <a:pt x="2963" y="3497"/>
                    </a:cubicBezTo>
                    <a:cubicBezTo>
                      <a:pt x="3133" y="3497"/>
                      <a:pt x="3299" y="3460"/>
                      <a:pt x="3453" y="3384"/>
                    </a:cubicBezTo>
                    <a:cubicBezTo>
                      <a:pt x="3823" y="3218"/>
                      <a:pt x="4049" y="2848"/>
                      <a:pt x="4025" y="2456"/>
                    </a:cubicBezTo>
                    <a:cubicBezTo>
                      <a:pt x="3989" y="2205"/>
                      <a:pt x="3918" y="1967"/>
                      <a:pt x="3811" y="1741"/>
                    </a:cubicBezTo>
                    <a:cubicBezTo>
                      <a:pt x="3656" y="1348"/>
                      <a:pt x="3501" y="955"/>
                      <a:pt x="3620" y="670"/>
                    </a:cubicBezTo>
                    <a:cubicBezTo>
                      <a:pt x="3715" y="503"/>
                      <a:pt x="3870" y="384"/>
                      <a:pt x="4061" y="336"/>
                    </a:cubicBezTo>
                    <a:cubicBezTo>
                      <a:pt x="4222" y="272"/>
                      <a:pt x="4389" y="240"/>
                      <a:pt x="4555" y="240"/>
                    </a:cubicBezTo>
                    <a:close/>
                    <a:moveTo>
                      <a:pt x="4552" y="0"/>
                    </a:moveTo>
                    <a:cubicBezTo>
                      <a:pt x="4363" y="0"/>
                      <a:pt x="4172" y="36"/>
                      <a:pt x="3989" y="110"/>
                    </a:cubicBezTo>
                    <a:cubicBezTo>
                      <a:pt x="3739" y="181"/>
                      <a:pt x="3537" y="348"/>
                      <a:pt x="3418" y="574"/>
                    </a:cubicBezTo>
                    <a:cubicBezTo>
                      <a:pt x="3251" y="943"/>
                      <a:pt x="3430" y="1384"/>
                      <a:pt x="3596" y="1813"/>
                    </a:cubicBezTo>
                    <a:cubicBezTo>
                      <a:pt x="3692" y="2027"/>
                      <a:pt x="3763" y="2241"/>
                      <a:pt x="3799" y="2467"/>
                    </a:cubicBezTo>
                    <a:cubicBezTo>
                      <a:pt x="3811" y="2777"/>
                      <a:pt x="3632" y="3051"/>
                      <a:pt x="3358" y="3182"/>
                    </a:cubicBezTo>
                    <a:cubicBezTo>
                      <a:pt x="3279" y="3217"/>
                      <a:pt x="3143" y="3264"/>
                      <a:pt x="2966" y="3264"/>
                    </a:cubicBezTo>
                    <a:cubicBezTo>
                      <a:pt x="2718" y="3264"/>
                      <a:pt x="2388" y="3172"/>
                      <a:pt x="2013" y="2825"/>
                    </a:cubicBezTo>
                    <a:cubicBezTo>
                      <a:pt x="1679" y="2503"/>
                      <a:pt x="1406" y="1955"/>
                      <a:pt x="1203" y="1182"/>
                    </a:cubicBezTo>
                    <a:lnTo>
                      <a:pt x="1179" y="1074"/>
                    </a:lnTo>
                    <a:lnTo>
                      <a:pt x="1072" y="1098"/>
                    </a:lnTo>
                    <a:cubicBezTo>
                      <a:pt x="763" y="1158"/>
                      <a:pt x="453" y="1193"/>
                      <a:pt x="143" y="1193"/>
                    </a:cubicBezTo>
                    <a:lnTo>
                      <a:pt x="1" y="1193"/>
                    </a:lnTo>
                    <a:lnTo>
                      <a:pt x="24" y="1324"/>
                    </a:lnTo>
                    <a:cubicBezTo>
                      <a:pt x="239" y="2967"/>
                      <a:pt x="834" y="4087"/>
                      <a:pt x="1798" y="4646"/>
                    </a:cubicBezTo>
                    <a:cubicBezTo>
                      <a:pt x="2337" y="4970"/>
                      <a:pt x="2914" y="5072"/>
                      <a:pt x="3428" y="5072"/>
                    </a:cubicBezTo>
                    <a:cubicBezTo>
                      <a:pt x="3972" y="5072"/>
                      <a:pt x="4446" y="4958"/>
                      <a:pt x="4727" y="4872"/>
                    </a:cubicBezTo>
                    <a:lnTo>
                      <a:pt x="4727" y="4872"/>
                    </a:lnTo>
                    <a:cubicBezTo>
                      <a:pt x="4561" y="5420"/>
                      <a:pt x="4287" y="6718"/>
                      <a:pt x="4977" y="7837"/>
                    </a:cubicBezTo>
                    <a:cubicBezTo>
                      <a:pt x="5573" y="8813"/>
                      <a:pt x="6751" y="9409"/>
                      <a:pt x="8502" y="9599"/>
                    </a:cubicBezTo>
                    <a:lnTo>
                      <a:pt x="8621" y="9623"/>
                    </a:lnTo>
                    <a:lnTo>
                      <a:pt x="8633" y="9492"/>
                    </a:lnTo>
                    <a:cubicBezTo>
                      <a:pt x="8645" y="9194"/>
                      <a:pt x="8692" y="8897"/>
                      <a:pt x="8764" y="8599"/>
                    </a:cubicBezTo>
                    <a:lnTo>
                      <a:pt x="8787" y="8492"/>
                    </a:lnTo>
                    <a:lnTo>
                      <a:pt x="8680" y="8456"/>
                    </a:lnTo>
                    <a:cubicBezTo>
                      <a:pt x="7775" y="8254"/>
                      <a:pt x="7144" y="7968"/>
                      <a:pt x="6787" y="7599"/>
                    </a:cubicBezTo>
                    <a:cubicBezTo>
                      <a:pt x="6192" y="6956"/>
                      <a:pt x="6347" y="6444"/>
                      <a:pt x="6430" y="6254"/>
                    </a:cubicBezTo>
                    <a:cubicBezTo>
                      <a:pt x="6557" y="5977"/>
                      <a:pt x="6817" y="5812"/>
                      <a:pt x="7113" y="5812"/>
                    </a:cubicBezTo>
                    <a:cubicBezTo>
                      <a:pt x="7124" y="5812"/>
                      <a:pt x="7134" y="5813"/>
                      <a:pt x="7144" y="5813"/>
                    </a:cubicBezTo>
                    <a:cubicBezTo>
                      <a:pt x="7371" y="5849"/>
                      <a:pt x="7585" y="5920"/>
                      <a:pt x="7787" y="6015"/>
                    </a:cubicBezTo>
                    <a:cubicBezTo>
                      <a:pt x="8095" y="6135"/>
                      <a:pt x="8414" y="6261"/>
                      <a:pt x="8707" y="6261"/>
                    </a:cubicBezTo>
                    <a:cubicBezTo>
                      <a:pt x="8822" y="6261"/>
                      <a:pt x="8933" y="6241"/>
                      <a:pt x="9037" y="6194"/>
                    </a:cubicBezTo>
                    <a:cubicBezTo>
                      <a:pt x="9264" y="6075"/>
                      <a:pt x="9430" y="5861"/>
                      <a:pt x="9502" y="5623"/>
                    </a:cubicBezTo>
                    <a:cubicBezTo>
                      <a:pt x="9716" y="5063"/>
                      <a:pt x="9597" y="4432"/>
                      <a:pt x="9180" y="4003"/>
                    </a:cubicBezTo>
                    <a:cubicBezTo>
                      <a:pt x="9002" y="3813"/>
                      <a:pt x="8764" y="3682"/>
                      <a:pt x="8514" y="3658"/>
                    </a:cubicBezTo>
                    <a:cubicBezTo>
                      <a:pt x="8942" y="2777"/>
                      <a:pt x="9073" y="1777"/>
                      <a:pt x="8895" y="812"/>
                    </a:cubicBezTo>
                    <a:lnTo>
                      <a:pt x="8883" y="777"/>
                    </a:lnTo>
                    <a:lnTo>
                      <a:pt x="8823" y="717"/>
                    </a:lnTo>
                    <a:lnTo>
                      <a:pt x="8787" y="717"/>
                    </a:lnTo>
                    <a:cubicBezTo>
                      <a:pt x="8506" y="662"/>
                      <a:pt x="8223" y="634"/>
                      <a:pt x="7940" y="634"/>
                    </a:cubicBezTo>
                    <a:cubicBezTo>
                      <a:pt x="7255" y="634"/>
                      <a:pt x="6578" y="795"/>
                      <a:pt x="5954" y="1098"/>
                    </a:cubicBezTo>
                    <a:cubicBezTo>
                      <a:pt x="5918" y="836"/>
                      <a:pt x="5799" y="598"/>
                      <a:pt x="5608" y="431"/>
                    </a:cubicBezTo>
                    <a:cubicBezTo>
                      <a:pt x="5320" y="151"/>
                      <a:pt x="4940" y="0"/>
                      <a:pt x="4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5" name="Google Shape;11125;p37"/>
              <p:cNvSpPr/>
              <p:nvPr/>
            </p:nvSpPr>
            <p:spPr>
              <a:xfrm>
                <a:off x="1924925" y="1759875"/>
                <a:ext cx="1428475" cy="1396325"/>
              </a:xfrm>
              <a:custGeom>
                <a:avLst/>
                <a:gdLst/>
                <a:ahLst/>
                <a:cxnLst/>
                <a:rect l="l" t="t" r="r" b="b"/>
                <a:pathLst>
                  <a:path w="57139" h="55853" extrusionOk="0">
                    <a:moveTo>
                      <a:pt x="32517" y="346"/>
                    </a:moveTo>
                    <a:cubicBezTo>
                      <a:pt x="34136" y="346"/>
                      <a:pt x="35719" y="1096"/>
                      <a:pt x="37196" y="2584"/>
                    </a:cubicBezTo>
                    <a:cubicBezTo>
                      <a:pt x="38660" y="4048"/>
                      <a:pt x="39589" y="5894"/>
                      <a:pt x="39958" y="8061"/>
                    </a:cubicBezTo>
                    <a:lnTo>
                      <a:pt x="39994" y="8216"/>
                    </a:lnTo>
                    <a:lnTo>
                      <a:pt x="40887" y="8120"/>
                    </a:lnTo>
                    <a:lnTo>
                      <a:pt x="40934" y="8180"/>
                    </a:lnTo>
                    <a:lnTo>
                      <a:pt x="41387" y="8978"/>
                    </a:lnTo>
                    <a:cubicBezTo>
                      <a:pt x="41446" y="9073"/>
                      <a:pt x="41494" y="9180"/>
                      <a:pt x="41542" y="9287"/>
                    </a:cubicBezTo>
                    <a:lnTo>
                      <a:pt x="41601" y="9442"/>
                    </a:lnTo>
                    <a:lnTo>
                      <a:pt x="41756" y="9382"/>
                    </a:lnTo>
                    <a:cubicBezTo>
                      <a:pt x="42350" y="9141"/>
                      <a:pt x="42984" y="9021"/>
                      <a:pt x="43618" y="9021"/>
                    </a:cubicBezTo>
                    <a:cubicBezTo>
                      <a:pt x="44140" y="9021"/>
                      <a:pt x="44661" y="9102"/>
                      <a:pt x="45161" y="9263"/>
                    </a:cubicBezTo>
                    <a:cubicBezTo>
                      <a:pt x="45506" y="9418"/>
                      <a:pt x="46423" y="9894"/>
                      <a:pt x="46649" y="10156"/>
                    </a:cubicBezTo>
                    <a:cubicBezTo>
                      <a:pt x="46852" y="10371"/>
                      <a:pt x="47173" y="11204"/>
                      <a:pt x="47280" y="11502"/>
                    </a:cubicBezTo>
                    <a:cubicBezTo>
                      <a:pt x="47602" y="12573"/>
                      <a:pt x="47542" y="13716"/>
                      <a:pt x="47126" y="14752"/>
                    </a:cubicBezTo>
                    <a:lnTo>
                      <a:pt x="47066" y="14907"/>
                    </a:lnTo>
                    <a:lnTo>
                      <a:pt x="47221" y="14966"/>
                    </a:lnTo>
                    <a:cubicBezTo>
                      <a:pt x="47328" y="15014"/>
                      <a:pt x="47423" y="15062"/>
                      <a:pt x="47530" y="15121"/>
                    </a:cubicBezTo>
                    <a:lnTo>
                      <a:pt x="48388" y="15609"/>
                    </a:lnTo>
                    <a:lnTo>
                      <a:pt x="48281" y="16514"/>
                    </a:lnTo>
                    <a:lnTo>
                      <a:pt x="48423" y="16538"/>
                    </a:lnTo>
                    <a:cubicBezTo>
                      <a:pt x="50602" y="16907"/>
                      <a:pt x="52448" y="17836"/>
                      <a:pt x="53900" y="19300"/>
                    </a:cubicBezTo>
                    <a:cubicBezTo>
                      <a:pt x="56734" y="22122"/>
                      <a:pt x="56282" y="24658"/>
                      <a:pt x="55758" y="25920"/>
                    </a:cubicBezTo>
                    <a:cubicBezTo>
                      <a:pt x="55460" y="26635"/>
                      <a:pt x="55008" y="27277"/>
                      <a:pt x="54448" y="27813"/>
                    </a:cubicBezTo>
                    <a:lnTo>
                      <a:pt x="54329" y="27932"/>
                    </a:lnTo>
                    <a:lnTo>
                      <a:pt x="54448" y="28051"/>
                    </a:lnTo>
                    <a:cubicBezTo>
                      <a:pt x="55008" y="28587"/>
                      <a:pt x="55460" y="29230"/>
                      <a:pt x="55758" y="29956"/>
                    </a:cubicBezTo>
                    <a:cubicBezTo>
                      <a:pt x="56282" y="31207"/>
                      <a:pt x="56734" y="33743"/>
                      <a:pt x="53900" y="36576"/>
                    </a:cubicBezTo>
                    <a:cubicBezTo>
                      <a:pt x="52448" y="38029"/>
                      <a:pt x="50602" y="38957"/>
                      <a:pt x="48423" y="39338"/>
                    </a:cubicBezTo>
                    <a:lnTo>
                      <a:pt x="48281" y="39362"/>
                    </a:lnTo>
                    <a:lnTo>
                      <a:pt x="48388" y="40267"/>
                    </a:lnTo>
                    <a:lnTo>
                      <a:pt x="47530" y="40755"/>
                    </a:lnTo>
                    <a:cubicBezTo>
                      <a:pt x="47435" y="40815"/>
                      <a:pt x="47328" y="40862"/>
                      <a:pt x="47233" y="40910"/>
                    </a:cubicBezTo>
                    <a:lnTo>
                      <a:pt x="47078" y="40970"/>
                    </a:lnTo>
                    <a:lnTo>
                      <a:pt x="47138" y="41112"/>
                    </a:lnTo>
                    <a:cubicBezTo>
                      <a:pt x="47554" y="42148"/>
                      <a:pt x="47602" y="43291"/>
                      <a:pt x="47280" y="44363"/>
                    </a:cubicBezTo>
                    <a:cubicBezTo>
                      <a:pt x="47185" y="44661"/>
                      <a:pt x="46864" y="45494"/>
                      <a:pt x="46673" y="45708"/>
                    </a:cubicBezTo>
                    <a:cubicBezTo>
                      <a:pt x="46435" y="45970"/>
                      <a:pt x="45471" y="46458"/>
                      <a:pt x="45137" y="46613"/>
                    </a:cubicBezTo>
                    <a:cubicBezTo>
                      <a:pt x="44648" y="46766"/>
                      <a:pt x="44141" y="46842"/>
                      <a:pt x="43636" y="46842"/>
                    </a:cubicBezTo>
                    <a:cubicBezTo>
                      <a:pt x="43000" y="46842"/>
                      <a:pt x="42365" y="46721"/>
                      <a:pt x="41768" y="46482"/>
                    </a:cubicBezTo>
                    <a:lnTo>
                      <a:pt x="41613" y="46423"/>
                    </a:lnTo>
                    <a:lnTo>
                      <a:pt x="41554" y="46577"/>
                    </a:lnTo>
                    <a:cubicBezTo>
                      <a:pt x="41506" y="46685"/>
                      <a:pt x="41458" y="46780"/>
                      <a:pt x="41399" y="46887"/>
                    </a:cubicBezTo>
                    <a:lnTo>
                      <a:pt x="40946" y="47685"/>
                    </a:lnTo>
                    <a:lnTo>
                      <a:pt x="40923" y="47709"/>
                    </a:lnTo>
                    <a:lnTo>
                      <a:pt x="40899" y="47744"/>
                    </a:lnTo>
                    <a:lnTo>
                      <a:pt x="40006" y="47637"/>
                    </a:lnTo>
                    <a:lnTo>
                      <a:pt x="39970" y="47804"/>
                    </a:lnTo>
                    <a:cubicBezTo>
                      <a:pt x="39601" y="49971"/>
                      <a:pt x="38672" y="51816"/>
                      <a:pt x="37208" y="53269"/>
                    </a:cubicBezTo>
                    <a:cubicBezTo>
                      <a:pt x="35719" y="54757"/>
                      <a:pt x="34148" y="55519"/>
                      <a:pt x="32529" y="55519"/>
                    </a:cubicBezTo>
                    <a:cubicBezTo>
                      <a:pt x="31112" y="55519"/>
                      <a:pt x="29754" y="54912"/>
                      <a:pt x="28695" y="53805"/>
                    </a:cubicBezTo>
                    <a:lnTo>
                      <a:pt x="28564" y="53685"/>
                    </a:lnTo>
                    <a:lnTo>
                      <a:pt x="28445" y="53805"/>
                    </a:lnTo>
                    <a:cubicBezTo>
                      <a:pt x="27385" y="54912"/>
                      <a:pt x="26028" y="55519"/>
                      <a:pt x="24611" y="55519"/>
                    </a:cubicBezTo>
                    <a:cubicBezTo>
                      <a:pt x="22992" y="55519"/>
                      <a:pt x="21408" y="54757"/>
                      <a:pt x="19920" y="53269"/>
                    </a:cubicBezTo>
                    <a:cubicBezTo>
                      <a:pt x="18467" y="51816"/>
                      <a:pt x="17539" y="49971"/>
                      <a:pt x="17170" y="47804"/>
                    </a:cubicBezTo>
                    <a:lnTo>
                      <a:pt x="17134" y="47637"/>
                    </a:lnTo>
                    <a:lnTo>
                      <a:pt x="16229" y="47744"/>
                    </a:lnTo>
                    <a:lnTo>
                      <a:pt x="15741" y="46887"/>
                    </a:lnTo>
                    <a:cubicBezTo>
                      <a:pt x="15681" y="46792"/>
                      <a:pt x="15634" y="46685"/>
                      <a:pt x="15598" y="46577"/>
                    </a:cubicBezTo>
                    <a:lnTo>
                      <a:pt x="15526" y="46423"/>
                    </a:lnTo>
                    <a:lnTo>
                      <a:pt x="15384" y="46482"/>
                    </a:lnTo>
                    <a:cubicBezTo>
                      <a:pt x="14782" y="46725"/>
                      <a:pt x="14150" y="46846"/>
                      <a:pt x="13516" y="46846"/>
                    </a:cubicBezTo>
                    <a:cubicBezTo>
                      <a:pt x="13032" y="46846"/>
                      <a:pt x="12547" y="46776"/>
                      <a:pt x="12074" y="46637"/>
                    </a:cubicBezTo>
                    <a:cubicBezTo>
                      <a:pt x="11728" y="46482"/>
                      <a:pt x="10752" y="46006"/>
                      <a:pt x="10502" y="45744"/>
                    </a:cubicBezTo>
                    <a:cubicBezTo>
                      <a:pt x="10300" y="45530"/>
                      <a:pt x="9966" y="44672"/>
                      <a:pt x="9859" y="44375"/>
                    </a:cubicBezTo>
                    <a:cubicBezTo>
                      <a:pt x="9550" y="43303"/>
                      <a:pt x="9597" y="42160"/>
                      <a:pt x="10014" y="41112"/>
                    </a:cubicBezTo>
                    <a:lnTo>
                      <a:pt x="10073" y="40970"/>
                    </a:lnTo>
                    <a:lnTo>
                      <a:pt x="9919" y="40910"/>
                    </a:lnTo>
                    <a:cubicBezTo>
                      <a:pt x="9811" y="40862"/>
                      <a:pt x="9716" y="40815"/>
                      <a:pt x="9609" y="40755"/>
                    </a:cubicBezTo>
                    <a:lnTo>
                      <a:pt x="8823" y="40315"/>
                    </a:lnTo>
                    <a:lnTo>
                      <a:pt x="8776" y="40279"/>
                    </a:lnTo>
                    <a:lnTo>
                      <a:pt x="8752" y="40267"/>
                    </a:lnTo>
                    <a:lnTo>
                      <a:pt x="8859" y="39362"/>
                    </a:lnTo>
                    <a:lnTo>
                      <a:pt x="8716" y="39338"/>
                    </a:lnTo>
                    <a:cubicBezTo>
                      <a:pt x="6537" y="38969"/>
                      <a:pt x="4692" y="38041"/>
                      <a:pt x="3239" y="36576"/>
                    </a:cubicBezTo>
                    <a:cubicBezTo>
                      <a:pt x="406" y="33754"/>
                      <a:pt x="858" y="31218"/>
                      <a:pt x="1382" y="29956"/>
                    </a:cubicBezTo>
                    <a:cubicBezTo>
                      <a:pt x="1680" y="29242"/>
                      <a:pt x="2132" y="28599"/>
                      <a:pt x="2692" y="28063"/>
                    </a:cubicBezTo>
                    <a:lnTo>
                      <a:pt x="2811" y="27944"/>
                    </a:lnTo>
                    <a:lnTo>
                      <a:pt x="2692" y="27825"/>
                    </a:lnTo>
                    <a:cubicBezTo>
                      <a:pt x="2132" y="27289"/>
                      <a:pt x="1680" y="26635"/>
                      <a:pt x="1382" y="25920"/>
                    </a:cubicBezTo>
                    <a:cubicBezTo>
                      <a:pt x="846" y="24658"/>
                      <a:pt x="394" y="22122"/>
                      <a:pt x="3227" y="19288"/>
                    </a:cubicBezTo>
                    <a:cubicBezTo>
                      <a:pt x="4680" y="17836"/>
                      <a:pt x="6525" y="16907"/>
                      <a:pt x="8692" y="16538"/>
                    </a:cubicBezTo>
                    <a:lnTo>
                      <a:pt x="8847" y="16502"/>
                    </a:lnTo>
                    <a:lnTo>
                      <a:pt x="8740" y="15597"/>
                    </a:lnTo>
                    <a:lnTo>
                      <a:pt x="9597" y="15109"/>
                    </a:lnTo>
                    <a:cubicBezTo>
                      <a:pt x="9704" y="15050"/>
                      <a:pt x="9800" y="15002"/>
                      <a:pt x="9907" y="14966"/>
                    </a:cubicBezTo>
                    <a:lnTo>
                      <a:pt x="10050" y="14895"/>
                    </a:lnTo>
                    <a:lnTo>
                      <a:pt x="10002" y="14752"/>
                    </a:lnTo>
                    <a:cubicBezTo>
                      <a:pt x="9585" y="13716"/>
                      <a:pt x="9538" y="12573"/>
                      <a:pt x="9847" y="11502"/>
                    </a:cubicBezTo>
                    <a:cubicBezTo>
                      <a:pt x="9966" y="11192"/>
                      <a:pt x="10300" y="10323"/>
                      <a:pt x="10502" y="10109"/>
                    </a:cubicBezTo>
                    <a:cubicBezTo>
                      <a:pt x="10740" y="9859"/>
                      <a:pt x="11669" y="9394"/>
                      <a:pt x="11990" y="9251"/>
                    </a:cubicBezTo>
                    <a:cubicBezTo>
                      <a:pt x="12482" y="9093"/>
                      <a:pt x="12990" y="9014"/>
                      <a:pt x="13498" y="9014"/>
                    </a:cubicBezTo>
                    <a:cubicBezTo>
                      <a:pt x="14134" y="9014"/>
                      <a:pt x="14769" y="9138"/>
                      <a:pt x="15372" y="9382"/>
                    </a:cubicBezTo>
                    <a:lnTo>
                      <a:pt x="15515" y="9442"/>
                    </a:lnTo>
                    <a:lnTo>
                      <a:pt x="15586" y="9287"/>
                    </a:lnTo>
                    <a:cubicBezTo>
                      <a:pt x="15622" y="9180"/>
                      <a:pt x="15669" y="9073"/>
                      <a:pt x="15729" y="8978"/>
                    </a:cubicBezTo>
                    <a:lnTo>
                      <a:pt x="16217" y="8120"/>
                    </a:lnTo>
                    <a:lnTo>
                      <a:pt x="17122" y="8216"/>
                    </a:lnTo>
                    <a:lnTo>
                      <a:pt x="17158" y="8061"/>
                    </a:lnTo>
                    <a:cubicBezTo>
                      <a:pt x="17527" y="5894"/>
                      <a:pt x="18455" y="4048"/>
                      <a:pt x="19908" y="2584"/>
                    </a:cubicBezTo>
                    <a:cubicBezTo>
                      <a:pt x="21396" y="1096"/>
                      <a:pt x="22980" y="346"/>
                      <a:pt x="24599" y="346"/>
                    </a:cubicBezTo>
                    <a:cubicBezTo>
                      <a:pt x="26016" y="346"/>
                      <a:pt x="27373" y="953"/>
                      <a:pt x="28433" y="2060"/>
                    </a:cubicBezTo>
                    <a:lnTo>
                      <a:pt x="28552" y="2179"/>
                    </a:lnTo>
                    <a:lnTo>
                      <a:pt x="28683" y="2060"/>
                    </a:lnTo>
                    <a:cubicBezTo>
                      <a:pt x="29743" y="953"/>
                      <a:pt x="31100" y="346"/>
                      <a:pt x="32517" y="346"/>
                    </a:cubicBezTo>
                    <a:close/>
                    <a:moveTo>
                      <a:pt x="24611" y="0"/>
                    </a:moveTo>
                    <a:cubicBezTo>
                      <a:pt x="22896" y="0"/>
                      <a:pt x="21241" y="786"/>
                      <a:pt x="19682" y="2346"/>
                    </a:cubicBezTo>
                    <a:cubicBezTo>
                      <a:pt x="18205" y="3822"/>
                      <a:pt x="17265" y="5668"/>
                      <a:pt x="16860" y="7847"/>
                    </a:cubicBezTo>
                    <a:lnTo>
                      <a:pt x="16134" y="7763"/>
                    </a:lnTo>
                    <a:lnTo>
                      <a:pt x="16050" y="7751"/>
                    </a:lnTo>
                    <a:lnTo>
                      <a:pt x="15812" y="8180"/>
                    </a:lnTo>
                    <a:lnTo>
                      <a:pt x="15455" y="8799"/>
                    </a:lnTo>
                    <a:cubicBezTo>
                      <a:pt x="15407" y="8870"/>
                      <a:pt x="15372" y="8942"/>
                      <a:pt x="15336" y="9001"/>
                    </a:cubicBezTo>
                    <a:cubicBezTo>
                      <a:pt x="14749" y="8780"/>
                      <a:pt x="14128" y="8670"/>
                      <a:pt x="13504" y="8670"/>
                    </a:cubicBezTo>
                    <a:cubicBezTo>
                      <a:pt x="12951" y="8670"/>
                      <a:pt x="12396" y="8757"/>
                      <a:pt x="11859" y="8930"/>
                    </a:cubicBezTo>
                    <a:cubicBezTo>
                      <a:pt x="11728" y="8990"/>
                      <a:pt x="10573" y="9525"/>
                      <a:pt x="10264" y="9871"/>
                    </a:cubicBezTo>
                    <a:cubicBezTo>
                      <a:pt x="9978" y="10180"/>
                      <a:pt x="9573" y="11264"/>
                      <a:pt x="9526" y="11395"/>
                    </a:cubicBezTo>
                    <a:cubicBezTo>
                      <a:pt x="9216" y="12478"/>
                      <a:pt x="9252" y="13645"/>
                      <a:pt x="9633" y="14716"/>
                    </a:cubicBezTo>
                    <a:cubicBezTo>
                      <a:pt x="9561" y="14752"/>
                      <a:pt x="9502" y="14776"/>
                      <a:pt x="9430" y="14824"/>
                    </a:cubicBezTo>
                    <a:lnTo>
                      <a:pt x="8811" y="15169"/>
                    </a:lnTo>
                    <a:lnTo>
                      <a:pt x="8383" y="15419"/>
                    </a:lnTo>
                    <a:lnTo>
                      <a:pt x="8395" y="15526"/>
                    </a:lnTo>
                    <a:lnTo>
                      <a:pt x="8478" y="16228"/>
                    </a:lnTo>
                    <a:cubicBezTo>
                      <a:pt x="6299" y="16633"/>
                      <a:pt x="4466" y="17574"/>
                      <a:pt x="2977" y="19062"/>
                    </a:cubicBezTo>
                    <a:cubicBezTo>
                      <a:pt x="1" y="22027"/>
                      <a:pt x="489" y="24718"/>
                      <a:pt x="1048" y="26039"/>
                    </a:cubicBezTo>
                    <a:cubicBezTo>
                      <a:pt x="1346" y="26742"/>
                      <a:pt x="1775" y="27385"/>
                      <a:pt x="2311" y="27932"/>
                    </a:cubicBezTo>
                    <a:cubicBezTo>
                      <a:pt x="1775" y="28468"/>
                      <a:pt x="1346" y="29111"/>
                      <a:pt x="1048" y="29813"/>
                    </a:cubicBezTo>
                    <a:cubicBezTo>
                      <a:pt x="489" y="31159"/>
                      <a:pt x="1" y="33838"/>
                      <a:pt x="2977" y="36802"/>
                    </a:cubicBezTo>
                    <a:cubicBezTo>
                      <a:pt x="4454" y="38279"/>
                      <a:pt x="6299" y="39231"/>
                      <a:pt x="8478" y="39636"/>
                    </a:cubicBezTo>
                    <a:lnTo>
                      <a:pt x="8407" y="40243"/>
                    </a:lnTo>
                    <a:lnTo>
                      <a:pt x="8383" y="40434"/>
                    </a:lnTo>
                    <a:lnTo>
                      <a:pt x="8811" y="40684"/>
                    </a:lnTo>
                    <a:lnTo>
                      <a:pt x="9430" y="41041"/>
                    </a:lnTo>
                    <a:cubicBezTo>
                      <a:pt x="9502" y="41077"/>
                      <a:pt x="9561" y="41112"/>
                      <a:pt x="9633" y="41148"/>
                    </a:cubicBezTo>
                    <a:cubicBezTo>
                      <a:pt x="9240" y="42220"/>
                      <a:pt x="9216" y="43387"/>
                      <a:pt x="9538" y="44482"/>
                    </a:cubicBezTo>
                    <a:cubicBezTo>
                      <a:pt x="9573" y="44601"/>
                      <a:pt x="9966" y="45673"/>
                      <a:pt x="10252" y="45970"/>
                    </a:cubicBezTo>
                    <a:cubicBezTo>
                      <a:pt x="10585" y="46339"/>
                      <a:pt x="11788" y="46887"/>
                      <a:pt x="11943" y="46958"/>
                    </a:cubicBezTo>
                    <a:cubicBezTo>
                      <a:pt x="12448" y="47109"/>
                      <a:pt x="12968" y="47184"/>
                      <a:pt x="13486" y="47184"/>
                    </a:cubicBezTo>
                    <a:cubicBezTo>
                      <a:pt x="14115" y="47184"/>
                      <a:pt x="14742" y="47073"/>
                      <a:pt x="15336" y="46851"/>
                    </a:cubicBezTo>
                    <a:cubicBezTo>
                      <a:pt x="15372" y="46923"/>
                      <a:pt x="15407" y="46994"/>
                      <a:pt x="15455" y="47054"/>
                    </a:cubicBezTo>
                    <a:lnTo>
                      <a:pt x="15812" y="47685"/>
                    </a:lnTo>
                    <a:lnTo>
                      <a:pt x="16050" y="48101"/>
                    </a:lnTo>
                    <a:lnTo>
                      <a:pt x="16110" y="48101"/>
                    </a:lnTo>
                    <a:lnTo>
                      <a:pt x="16860" y="48018"/>
                    </a:lnTo>
                    <a:cubicBezTo>
                      <a:pt x="17265" y="50185"/>
                      <a:pt x="18205" y="52031"/>
                      <a:pt x="19694" y="53519"/>
                    </a:cubicBezTo>
                    <a:cubicBezTo>
                      <a:pt x="21241" y="55067"/>
                      <a:pt x="22896" y="55852"/>
                      <a:pt x="24611" y="55852"/>
                    </a:cubicBezTo>
                    <a:cubicBezTo>
                      <a:pt x="26099" y="55840"/>
                      <a:pt x="27528" y="55233"/>
                      <a:pt x="28564" y="54162"/>
                    </a:cubicBezTo>
                    <a:cubicBezTo>
                      <a:pt x="29612" y="55233"/>
                      <a:pt x="31040" y="55840"/>
                      <a:pt x="32529" y="55852"/>
                    </a:cubicBezTo>
                    <a:cubicBezTo>
                      <a:pt x="34243" y="55852"/>
                      <a:pt x="35898" y="55067"/>
                      <a:pt x="37446" y="53519"/>
                    </a:cubicBezTo>
                    <a:cubicBezTo>
                      <a:pt x="38922" y="52042"/>
                      <a:pt x="39875" y="50185"/>
                      <a:pt x="40280" y="48006"/>
                    </a:cubicBezTo>
                    <a:lnTo>
                      <a:pt x="40887" y="48078"/>
                    </a:lnTo>
                    <a:lnTo>
                      <a:pt x="41089" y="48101"/>
                    </a:lnTo>
                    <a:lnTo>
                      <a:pt x="41327" y="47673"/>
                    </a:lnTo>
                    <a:lnTo>
                      <a:pt x="41685" y="47054"/>
                    </a:lnTo>
                    <a:cubicBezTo>
                      <a:pt x="41720" y="46982"/>
                      <a:pt x="41756" y="46911"/>
                      <a:pt x="41792" y="46851"/>
                    </a:cubicBezTo>
                    <a:cubicBezTo>
                      <a:pt x="42385" y="47072"/>
                      <a:pt x="43005" y="47183"/>
                      <a:pt x="43628" y="47183"/>
                    </a:cubicBezTo>
                    <a:cubicBezTo>
                      <a:pt x="44179" y="47183"/>
                      <a:pt x="44731" y="47096"/>
                      <a:pt x="45268" y="46923"/>
                    </a:cubicBezTo>
                    <a:cubicBezTo>
                      <a:pt x="45399" y="46863"/>
                      <a:pt x="46602" y="46292"/>
                      <a:pt x="46923" y="45923"/>
                    </a:cubicBezTo>
                    <a:cubicBezTo>
                      <a:pt x="47197" y="45625"/>
                      <a:pt x="47566" y="44589"/>
                      <a:pt x="47602" y="44458"/>
                    </a:cubicBezTo>
                    <a:cubicBezTo>
                      <a:pt x="47923" y="43375"/>
                      <a:pt x="47888" y="42208"/>
                      <a:pt x="47507" y="41136"/>
                    </a:cubicBezTo>
                    <a:cubicBezTo>
                      <a:pt x="47578" y="41101"/>
                      <a:pt x="47638" y="41077"/>
                      <a:pt x="47697" y="41029"/>
                    </a:cubicBezTo>
                    <a:lnTo>
                      <a:pt x="48316" y="40684"/>
                    </a:lnTo>
                    <a:lnTo>
                      <a:pt x="48745" y="40434"/>
                    </a:lnTo>
                    <a:lnTo>
                      <a:pt x="48733" y="40267"/>
                    </a:lnTo>
                    <a:lnTo>
                      <a:pt x="48662" y="39624"/>
                    </a:lnTo>
                    <a:cubicBezTo>
                      <a:pt x="50829" y="39219"/>
                      <a:pt x="52674" y="38279"/>
                      <a:pt x="54162" y="36791"/>
                    </a:cubicBezTo>
                    <a:cubicBezTo>
                      <a:pt x="57127" y="33826"/>
                      <a:pt x="56651" y="31135"/>
                      <a:pt x="56103" y="29813"/>
                    </a:cubicBezTo>
                    <a:cubicBezTo>
                      <a:pt x="55805" y="29111"/>
                      <a:pt x="55377" y="28468"/>
                      <a:pt x="54829" y="27920"/>
                    </a:cubicBezTo>
                    <a:cubicBezTo>
                      <a:pt x="55377" y="27385"/>
                      <a:pt x="55805" y="26742"/>
                      <a:pt x="56103" y="26039"/>
                    </a:cubicBezTo>
                    <a:cubicBezTo>
                      <a:pt x="56651" y="24694"/>
                      <a:pt x="57139" y="22015"/>
                      <a:pt x="54162" y="19050"/>
                    </a:cubicBezTo>
                    <a:cubicBezTo>
                      <a:pt x="52686" y="17574"/>
                      <a:pt x="50840" y="16621"/>
                      <a:pt x="48662" y="16217"/>
                    </a:cubicBezTo>
                    <a:lnTo>
                      <a:pt x="48745" y="15490"/>
                    </a:lnTo>
                    <a:lnTo>
                      <a:pt x="48745" y="15419"/>
                    </a:lnTo>
                    <a:lnTo>
                      <a:pt x="48316" y="15169"/>
                    </a:lnTo>
                    <a:lnTo>
                      <a:pt x="47697" y="14824"/>
                    </a:lnTo>
                    <a:cubicBezTo>
                      <a:pt x="47638" y="14776"/>
                      <a:pt x="47578" y="14752"/>
                      <a:pt x="47507" y="14716"/>
                    </a:cubicBezTo>
                    <a:cubicBezTo>
                      <a:pt x="47888" y="13645"/>
                      <a:pt x="47923" y="12478"/>
                      <a:pt x="47602" y="11383"/>
                    </a:cubicBezTo>
                    <a:cubicBezTo>
                      <a:pt x="47566" y="11264"/>
                      <a:pt x="47185" y="10216"/>
                      <a:pt x="46911" y="9918"/>
                    </a:cubicBezTo>
                    <a:cubicBezTo>
                      <a:pt x="46602" y="9573"/>
                      <a:pt x="45459" y="9013"/>
                      <a:pt x="45304" y="8942"/>
                    </a:cubicBezTo>
                    <a:cubicBezTo>
                      <a:pt x="44762" y="8761"/>
                      <a:pt x="44199" y="8672"/>
                      <a:pt x="43636" y="8672"/>
                    </a:cubicBezTo>
                    <a:cubicBezTo>
                      <a:pt x="43011" y="8672"/>
                      <a:pt x="42387" y="8782"/>
                      <a:pt x="41792" y="9001"/>
                    </a:cubicBezTo>
                    <a:cubicBezTo>
                      <a:pt x="41756" y="8942"/>
                      <a:pt x="41720" y="8870"/>
                      <a:pt x="41685" y="8799"/>
                    </a:cubicBezTo>
                    <a:lnTo>
                      <a:pt x="41327" y="8180"/>
                    </a:lnTo>
                    <a:lnTo>
                      <a:pt x="41089" y="7751"/>
                    </a:lnTo>
                    <a:lnTo>
                      <a:pt x="40863" y="7775"/>
                    </a:lnTo>
                    <a:lnTo>
                      <a:pt x="40280" y="7847"/>
                    </a:lnTo>
                    <a:cubicBezTo>
                      <a:pt x="39875" y="5680"/>
                      <a:pt x="38922" y="3834"/>
                      <a:pt x="37446" y="2346"/>
                    </a:cubicBezTo>
                    <a:cubicBezTo>
                      <a:pt x="35898" y="786"/>
                      <a:pt x="34243" y="0"/>
                      <a:pt x="32529" y="0"/>
                    </a:cubicBezTo>
                    <a:cubicBezTo>
                      <a:pt x="31040" y="12"/>
                      <a:pt x="29612" y="619"/>
                      <a:pt x="28564" y="1691"/>
                    </a:cubicBezTo>
                    <a:cubicBezTo>
                      <a:pt x="27528" y="619"/>
                      <a:pt x="26099" y="12"/>
                      <a:pt x="246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6" name="Google Shape;11126;p37"/>
              <p:cNvSpPr/>
              <p:nvPr/>
            </p:nvSpPr>
            <p:spPr>
              <a:xfrm>
                <a:off x="3066750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1393" y="607"/>
                    </a:moveTo>
                    <a:cubicBezTo>
                      <a:pt x="1512" y="917"/>
                      <a:pt x="1667" y="1214"/>
                      <a:pt x="1857" y="1488"/>
                    </a:cubicBezTo>
                    <a:cubicBezTo>
                      <a:pt x="1667" y="1762"/>
                      <a:pt x="1512" y="2048"/>
                      <a:pt x="1393" y="2369"/>
                    </a:cubicBezTo>
                    <a:lnTo>
                      <a:pt x="476" y="1488"/>
                    </a:lnTo>
                    <a:lnTo>
                      <a:pt x="1393" y="607"/>
                    </a:lnTo>
                    <a:close/>
                    <a:moveTo>
                      <a:pt x="1548" y="0"/>
                    </a:moveTo>
                    <a:lnTo>
                      <a:pt x="0" y="1488"/>
                    </a:lnTo>
                    <a:lnTo>
                      <a:pt x="1548" y="2977"/>
                    </a:lnTo>
                    <a:lnTo>
                      <a:pt x="1631" y="2715"/>
                    </a:lnTo>
                    <a:cubicBezTo>
                      <a:pt x="1750" y="2310"/>
                      <a:pt x="1941" y="1929"/>
                      <a:pt x="2203" y="1584"/>
                    </a:cubicBezTo>
                    <a:lnTo>
                      <a:pt x="2274" y="1488"/>
                    </a:lnTo>
                    <a:lnTo>
                      <a:pt x="2203" y="1381"/>
                    </a:lnTo>
                    <a:cubicBezTo>
                      <a:pt x="1941" y="1048"/>
                      <a:pt x="1750" y="667"/>
                      <a:pt x="1631" y="262"/>
                    </a:cubicBezTo>
                    <a:lnTo>
                      <a:pt x="15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7" name="Google Shape;11127;p37"/>
              <p:cNvSpPr/>
              <p:nvPr/>
            </p:nvSpPr>
            <p:spPr>
              <a:xfrm>
                <a:off x="2601200" y="2884425"/>
                <a:ext cx="75925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4" extrusionOk="0">
                    <a:moveTo>
                      <a:pt x="1513" y="476"/>
                    </a:moveTo>
                    <a:lnTo>
                      <a:pt x="2430" y="1429"/>
                    </a:lnTo>
                    <a:cubicBezTo>
                      <a:pt x="2108" y="1548"/>
                      <a:pt x="1799" y="1715"/>
                      <a:pt x="1513" y="1905"/>
                    </a:cubicBezTo>
                    <a:cubicBezTo>
                      <a:pt x="1239" y="1715"/>
                      <a:pt x="929" y="1548"/>
                      <a:pt x="608" y="1429"/>
                    </a:cubicBezTo>
                    <a:lnTo>
                      <a:pt x="1513" y="476"/>
                    </a:lnTo>
                    <a:close/>
                    <a:moveTo>
                      <a:pt x="1513" y="0"/>
                    </a:moveTo>
                    <a:lnTo>
                      <a:pt x="1" y="1584"/>
                    </a:lnTo>
                    <a:lnTo>
                      <a:pt x="263" y="1655"/>
                    </a:lnTo>
                    <a:cubicBezTo>
                      <a:pt x="679" y="1786"/>
                      <a:pt x="1072" y="1988"/>
                      <a:pt x="1418" y="2250"/>
                    </a:cubicBezTo>
                    <a:lnTo>
                      <a:pt x="1513" y="2334"/>
                    </a:lnTo>
                    <a:lnTo>
                      <a:pt x="1620" y="2250"/>
                    </a:lnTo>
                    <a:cubicBezTo>
                      <a:pt x="1965" y="1988"/>
                      <a:pt x="2358" y="1786"/>
                      <a:pt x="2775" y="1655"/>
                    </a:cubicBezTo>
                    <a:lnTo>
                      <a:pt x="3037" y="1584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8" name="Google Shape;11128;p37"/>
              <p:cNvSpPr/>
              <p:nvPr/>
            </p:nvSpPr>
            <p:spPr>
              <a:xfrm>
                <a:off x="2612525" y="2690350"/>
                <a:ext cx="53300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91" extrusionOk="0">
                    <a:moveTo>
                      <a:pt x="1072" y="524"/>
                    </a:moveTo>
                    <a:cubicBezTo>
                      <a:pt x="1167" y="643"/>
                      <a:pt x="1262" y="750"/>
                      <a:pt x="1369" y="846"/>
                    </a:cubicBezTo>
                    <a:cubicBezTo>
                      <a:pt x="1429" y="905"/>
                      <a:pt x="1488" y="965"/>
                      <a:pt x="1560" y="1024"/>
                    </a:cubicBezTo>
                    <a:cubicBezTo>
                      <a:pt x="1369" y="1167"/>
                      <a:pt x="1203" y="1334"/>
                      <a:pt x="1072" y="1524"/>
                    </a:cubicBezTo>
                    <a:cubicBezTo>
                      <a:pt x="941" y="1334"/>
                      <a:pt x="774" y="1167"/>
                      <a:pt x="584" y="1024"/>
                    </a:cubicBezTo>
                    <a:cubicBezTo>
                      <a:pt x="643" y="965"/>
                      <a:pt x="703" y="905"/>
                      <a:pt x="774" y="846"/>
                    </a:cubicBezTo>
                    <a:cubicBezTo>
                      <a:pt x="869" y="750"/>
                      <a:pt x="965" y="643"/>
                      <a:pt x="1072" y="524"/>
                    </a:cubicBezTo>
                    <a:close/>
                    <a:moveTo>
                      <a:pt x="1072" y="0"/>
                    </a:moveTo>
                    <a:lnTo>
                      <a:pt x="941" y="155"/>
                    </a:lnTo>
                    <a:cubicBezTo>
                      <a:pt x="810" y="310"/>
                      <a:pt x="679" y="465"/>
                      <a:pt x="536" y="607"/>
                    </a:cubicBezTo>
                    <a:cubicBezTo>
                      <a:pt x="429" y="715"/>
                      <a:pt x="322" y="810"/>
                      <a:pt x="203" y="905"/>
                    </a:cubicBezTo>
                    <a:lnTo>
                      <a:pt x="0" y="1048"/>
                    </a:lnTo>
                    <a:lnTo>
                      <a:pt x="214" y="1179"/>
                    </a:lnTo>
                    <a:cubicBezTo>
                      <a:pt x="512" y="1357"/>
                      <a:pt x="750" y="1619"/>
                      <a:pt x="917" y="1929"/>
                    </a:cubicBezTo>
                    <a:lnTo>
                      <a:pt x="1072" y="2191"/>
                    </a:lnTo>
                    <a:lnTo>
                      <a:pt x="1215" y="1929"/>
                    </a:lnTo>
                    <a:cubicBezTo>
                      <a:pt x="1381" y="1619"/>
                      <a:pt x="1619" y="1357"/>
                      <a:pt x="1917" y="1179"/>
                    </a:cubicBezTo>
                    <a:lnTo>
                      <a:pt x="2131" y="1048"/>
                    </a:lnTo>
                    <a:lnTo>
                      <a:pt x="1941" y="905"/>
                    </a:lnTo>
                    <a:cubicBezTo>
                      <a:pt x="1810" y="810"/>
                      <a:pt x="1703" y="715"/>
                      <a:pt x="1596" y="607"/>
                    </a:cubicBezTo>
                    <a:cubicBezTo>
                      <a:pt x="1453" y="465"/>
                      <a:pt x="1322" y="310"/>
                      <a:pt x="1203" y="155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9" name="Google Shape;11129;p37"/>
              <p:cNvSpPr/>
              <p:nvPr/>
            </p:nvSpPr>
            <p:spPr>
              <a:xfrm>
                <a:off x="2564300" y="2350725"/>
                <a:ext cx="149750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8597" extrusionOk="0">
                    <a:moveTo>
                      <a:pt x="2989" y="1703"/>
                    </a:moveTo>
                    <a:cubicBezTo>
                      <a:pt x="3239" y="2441"/>
                      <a:pt x="3691" y="3108"/>
                      <a:pt x="4287" y="3608"/>
                    </a:cubicBezTo>
                    <a:cubicBezTo>
                      <a:pt x="4560" y="3882"/>
                      <a:pt x="4882" y="4108"/>
                      <a:pt x="5215" y="4298"/>
                    </a:cubicBezTo>
                    <a:cubicBezTo>
                      <a:pt x="4882" y="4477"/>
                      <a:pt x="4572" y="4715"/>
                      <a:pt x="4299" y="4977"/>
                    </a:cubicBezTo>
                    <a:cubicBezTo>
                      <a:pt x="3691" y="5477"/>
                      <a:pt x="3251" y="6144"/>
                      <a:pt x="2989" y="6882"/>
                    </a:cubicBezTo>
                    <a:cubicBezTo>
                      <a:pt x="2739" y="6144"/>
                      <a:pt x="2298" y="5489"/>
                      <a:pt x="1703" y="4977"/>
                    </a:cubicBezTo>
                    <a:cubicBezTo>
                      <a:pt x="1417" y="4715"/>
                      <a:pt x="1108" y="4477"/>
                      <a:pt x="774" y="4298"/>
                    </a:cubicBezTo>
                    <a:cubicBezTo>
                      <a:pt x="1108" y="4108"/>
                      <a:pt x="1417" y="3882"/>
                      <a:pt x="1691" y="3620"/>
                    </a:cubicBezTo>
                    <a:cubicBezTo>
                      <a:pt x="2286" y="3108"/>
                      <a:pt x="2739" y="2453"/>
                      <a:pt x="2989" y="1703"/>
                    </a:cubicBezTo>
                    <a:close/>
                    <a:moveTo>
                      <a:pt x="2989" y="0"/>
                    </a:moveTo>
                    <a:lnTo>
                      <a:pt x="2834" y="988"/>
                    </a:lnTo>
                    <a:cubicBezTo>
                      <a:pt x="2679" y="1917"/>
                      <a:pt x="2191" y="2762"/>
                      <a:pt x="1465" y="3370"/>
                    </a:cubicBezTo>
                    <a:cubicBezTo>
                      <a:pt x="1131" y="3691"/>
                      <a:pt x="750" y="3953"/>
                      <a:pt x="334" y="4144"/>
                    </a:cubicBezTo>
                    <a:lnTo>
                      <a:pt x="0" y="4298"/>
                    </a:lnTo>
                    <a:lnTo>
                      <a:pt x="334" y="4441"/>
                    </a:lnTo>
                    <a:cubicBezTo>
                      <a:pt x="750" y="4632"/>
                      <a:pt x="1143" y="4906"/>
                      <a:pt x="1477" y="5227"/>
                    </a:cubicBezTo>
                    <a:cubicBezTo>
                      <a:pt x="2191" y="5822"/>
                      <a:pt x="2679" y="6668"/>
                      <a:pt x="2834" y="7608"/>
                    </a:cubicBezTo>
                    <a:lnTo>
                      <a:pt x="2989" y="8596"/>
                    </a:lnTo>
                    <a:lnTo>
                      <a:pt x="3156" y="7608"/>
                    </a:lnTo>
                    <a:cubicBezTo>
                      <a:pt x="3310" y="6668"/>
                      <a:pt x="3798" y="5834"/>
                      <a:pt x="4513" y="5227"/>
                    </a:cubicBezTo>
                    <a:cubicBezTo>
                      <a:pt x="4858" y="4906"/>
                      <a:pt x="5239" y="4644"/>
                      <a:pt x="5656" y="4453"/>
                    </a:cubicBezTo>
                    <a:lnTo>
                      <a:pt x="5989" y="4298"/>
                    </a:lnTo>
                    <a:lnTo>
                      <a:pt x="5656" y="4155"/>
                    </a:lnTo>
                    <a:cubicBezTo>
                      <a:pt x="5239" y="3953"/>
                      <a:pt x="4846" y="3691"/>
                      <a:pt x="4513" y="3370"/>
                    </a:cubicBezTo>
                    <a:cubicBezTo>
                      <a:pt x="3787" y="2762"/>
                      <a:pt x="3310" y="1917"/>
                      <a:pt x="3156" y="988"/>
                    </a:cubicBezTo>
                    <a:lnTo>
                      <a:pt x="29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0" name="Google Shape;11130;p37"/>
              <p:cNvSpPr/>
              <p:nvPr/>
            </p:nvSpPr>
            <p:spPr>
              <a:xfrm>
                <a:off x="2601200" y="1973575"/>
                <a:ext cx="7592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5" extrusionOk="0">
                    <a:moveTo>
                      <a:pt x="1513" y="418"/>
                    </a:moveTo>
                    <a:cubicBezTo>
                      <a:pt x="1799" y="620"/>
                      <a:pt x="2108" y="787"/>
                      <a:pt x="2430" y="906"/>
                    </a:cubicBezTo>
                    <a:lnTo>
                      <a:pt x="1513" y="1846"/>
                    </a:lnTo>
                    <a:lnTo>
                      <a:pt x="608" y="906"/>
                    </a:lnTo>
                    <a:cubicBezTo>
                      <a:pt x="929" y="787"/>
                      <a:pt x="1239" y="620"/>
                      <a:pt x="1513" y="418"/>
                    </a:cubicBezTo>
                    <a:close/>
                    <a:moveTo>
                      <a:pt x="1513" y="1"/>
                    </a:moveTo>
                    <a:lnTo>
                      <a:pt x="1418" y="72"/>
                    </a:lnTo>
                    <a:cubicBezTo>
                      <a:pt x="1072" y="334"/>
                      <a:pt x="679" y="537"/>
                      <a:pt x="263" y="668"/>
                    </a:cubicBezTo>
                    <a:lnTo>
                      <a:pt x="1" y="751"/>
                    </a:lnTo>
                    <a:lnTo>
                      <a:pt x="1513" y="2335"/>
                    </a:lnTo>
                    <a:lnTo>
                      <a:pt x="3037" y="751"/>
                    </a:lnTo>
                    <a:lnTo>
                      <a:pt x="2775" y="668"/>
                    </a:lnTo>
                    <a:cubicBezTo>
                      <a:pt x="2358" y="537"/>
                      <a:pt x="1965" y="334"/>
                      <a:pt x="1620" y="72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1" name="Google Shape;11131;p37"/>
              <p:cNvSpPr/>
              <p:nvPr/>
            </p:nvSpPr>
            <p:spPr>
              <a:xfrm>
                <a:off x="2612525" y="2170925"/>
                <a:ext cx="533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204" extrusionOk="0">
                    <a:moveTo>
                      <a:pt x="1060" y="679"/>
                    </a:moveTo>
                    <a:cubicBezTo>
                      <a:pt x="1203" y="858"/>
                      <a:pt x="1357" y="1037"/>
                      <a:pt x="1548" y="1180"/>
                    </a:cubicBezTo>
                    <a:cubicBezTo>
                      <a:pt x="1488" y="1227"/>
                      <a:pt x="1417" y="1287"/>
                      <a:pt x="1357" y="1358"/>
                    </a:cubicBezTo>
                    <a:cubicBezTo>
                      <a:pt x="1262" y="1453"/>
                      <a:pt x="1167" y="1561"/>
                      <a:pt x="1060" y="1668"/>
                    </a:cubicBezTo>
                    <a:cubicBezTo>
                      <a:pt x="965" y="1561"/>
                      <a:pt x="869" y="1453"/>
                      <a:pt x="762" y="1358"/>
                    </a:cubicBezTo>
                    <a:cubicBezTo>
                      <a:pt x="703" y="1287"/>
                      <a:pt x="643" y="1227"/>
                      <a:pt x="584" y="1180"/>
                    </a:cubicBezTo>
                    <a:cubicBezTo>
                      <a:pt x="762" y="1037"/>
                      <a:pt x="929" y="870"/>
                      <a:pt x="1060" y="679"/>
                    </a:cubicBezTo>
                    <a:close/>
                    <a:moveTo>
                      <a:pt x="1060" y="1"/>
                    </a:moveTo>
                    <a:lnTo>
                      <a:pt x="917" y="275"/>
                    </a:lnTo>
                    <a:cubicBezTo>
                      <a:pt x="750" y="572"/>
                      <a:pt x="500" y="834"/>
                      <a:pt x="214" y="1013"/>
                    </a:cubicBezTo>
                    <a:lnTo>
                      <a:pt x="0" y="1144"/>
                    </a:lnTo>
                    <a:lnTo>
                      <a:pt x="191" y="1299"/>
                    </a:lnTo>
                    <a:cubicBezTo>
                      <a:pt x="310" y="1382"/>
                      <a:pt x="429" y="1489"/>
                      <a:pt x="536" y="1596"/>
                    </a:cubicBezTo>
                    <a:cubicBezTo>
                      <a:pt x="667" y="1727"/>
                      <a:pt x="810" y="1882"/>
                      <a:pt x="929" y="2037"/>
                    </a:cubicBezTo>
                    <a:lnTo>
                      <a:pt x="1060" y="2203"/>
                    </a:lnTo>
                    <a:lnTo>
                      <a:pt x="1191" y="2037"/>
                    </a:lnTo>
                    <a:cubicBezTo>
                      <a:pt x="1322" y="1882"/>
                      <a:pt x="1453" y="1727"/>
                      <a:pt x="1596" y="1596"/>
                    </a:cubicBezTo>
                    <a:cubicBezTo>
                      <a:pt x="1703" y="1489"/>
                      <a:pt x="1810" y="1382"/>
                      <a:pt x="1929" y="1299"/>
                    </a:cubicBezTo>
                    <a:lnTo>
                      <a:pt x="2131" y="1144"/>
                    </a:lnTo>
                    <a:lnTo>
                      <a:pt x="1917" y="1013"/>
                    </a:lnTo>
                    <a:cubicBezTo>
                      <a:pt x="1619" y="834"/>
                      <a:pt x="1381" y="572"/>
                      <a:pt x="1215" y="275"/>
                    </a:cubicBezTo>
                    <a:lnTo>
                      <a:pt x="1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2" name="Google Shape;11132;p37"/>
              <p:cNvSpPr/>
              <p:nvPr/>
            </p:nvSpPr>
            <p:spPr>
              <a:xfrm>
                <a:off x="2783375" y="2448650"/>
                <a:ext cx="289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751" extrusionOk="0">
                    <a:moveTo>
                      <a:pt x="846" y="0"/>
                    </a:moveTo>
                    <a:lnTo>
                      <a:pt x="727" y="60"/>
                    </a:lnTo>
                    <a:cubicBezTo>
                      <a:pt x="631" y="119"/>
                      <a:pt x="512" y="167"/>
                      <a:pt x="393" y="215"/>
                    </a:cubicBezTo>
                    <a:lnTo>
                      <a:pt x="0" y="357"/>
                    </a:lnTo>
                    <a:lnTo>
                      <a:pt x="393" y="512"/>
                    </a:lnTo>
                    <a:cubicBezTo>
                      <a:pt x="512" y="560"/>
                      <a:pt x="631" y="608"/>
                      <a:pt x="727" y="655"/>
                    </a:cubicBezTo>
                    <a:lnTo>
                      <a:pt x="846" y="750"/>
                    </a:lnTo>
                    <a:lnTo>
                      <a:pt x="929" y="631"/>
                    </a:lnTo>
                    <a:cubicBezTo>
                      <a:pt x="977" y="584"/>
                      <a:pt x="1012" y="536"/>
                      <a:pt x="1048" y="488"/>
                    </a:cubicBezTo>
                    <a:lnTo>
                      <a:pt x="1155" y="369"/>
                    </a:lnTo>
                    <a:lnTo>
                      <a:pt x="1048" y="262"/>
                    </a:lnTo>
                    <a:cubicBezTo>
                      <a:pt x="1012" y="215"/>
                      <a:pt x="977" y="167"/>
                      <a:pt x="929" y="119"/>
                    </a:cubicBezTo>
                    <a:lnTo>
                      <a:pt x="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3" name="Google Shape;11133;p37"/>
              <p:cNvSpPr/>
              <p:nvPr/>
            </p:nvSpPr>
            <p:spPr>
              <a:xfrm>
                <a:off x="2466075" y="2448950"/>
                <a:ext cx="28600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739" extrusionOk="0">
                    <a:moveTo>
                      <a:pt x="310" y="0"/>
                    </a:moveTo>
                    <a:lnTo>
                      <a:pt x="227" y="107"/>
                    </a:lnTo>
                    <a:cubicBezTo>
                      <a:pt x="179" y="167"/>
                      <a:pt x="143" y="215"/>
                      <a:pt x="96" y="262"/>
                    </a:cubicBezTo>
                    <a:lnTo>
                      <a:pt x="0" y="369"/>
                    </a:lnTo>
                    <a:lnTo>
                      <a:pt x="96" y="488"/>
                    </a:lnTo>
                    <a:cubicBezTo>
                      <a:pt x="143" y="524"/>
                      <a:pt x="179" y="572"/>
                      <a:pt x="227" y="631"/>
                    </a:cubicBezTo>
                    <a:lnTo>
                      <a:pt x="310" y="738"/>
                    </a:lnTo>
                    <a:lnTo>
                      <a:pt x="429" y="679"/>
                    </a:lnTo>
                    <a:cubicBezTo>
                      <a:pt x="524" y="631"/>
                      <a:pt x="643" y="584"/>
                      <a:pt x="762" y="536"/>
                    </a:cubicBezTo>
                    <a:lnTo>
                      <a:pt x="1143" y="381"/>
                    </a:lnTo>
                    <a:lnTo>
                      <a:pt x="762" y="238"/>
                    </a:lnTo>
                    <a:cubicBezTo>
                      <a:pt x="643" y="179"/>
                      <a:pt x="524" y="131"/>
                      <a:pt x="429" y="84"/>
                    </a:cubicBez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4" name="Google Shape;11134;p37"/>
              <p:cNvSpPr/>
              <p:nvPr/>
            </p:nvSpPr>
            <p:spPr>
              <a:xfrm>
                <a:off x="2154725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881" y="619"/>
                    </a:moveTo>
                    <a:lnTo>
                      <a:pt x="1786" y="1488"/>
                    </a:lnTo>
                    <a:lnTo>
                      <a:pt x="881" y="2369"/>
                    </a:lnTo>
                    <a:cubicBezTo>
                      <a:pt x="750" y="2060"/>
                      <a:pt x="596" y="1762"/>
                      <a:pt x="405" y="1488"/>
                    </a:cubicBezTo>
                    <a:cubicBezTo>
                      <a:pt x="596" y="1214"/>
                      <a:pt x="762" y="917"/>
                      <a:pt x="881" y="619"/>
                    </a:cubicBezTo>
                    <a:close/>
                    <a:moveTo>
                      <a:pt x="727" y="0"/>
                    </a:moveTo>
                    <a:lnTo>
                      <a:pt x="643" y="262"/>
                    </a:lnTo>
                    <a:cubicBezTo>
                      <a:pt x="524" y="667"/>
                      <a:pt x="322" y="1048"/>
                      <a:pt x="72" y="1381"/>
                    </a:cubicBezTo>
                    <a:lnTo>
                      <a:pt x="0" y="1488"/>
                    </a:lnTo>
                    <a:lnTo>
                      <a:pt x="72" y="1584"/>
                    </a:lnTo>
                    <a:cubicBezTo>
                      <a:pt x="322" y="1929"/>
                      <a:pt x="524" y="2310"/>
                      <a:pt x="643" y="2715"/>
                    </a:cubicBezTo>
                    <a:lnTo>
                      <a:pt x="727" y="2977"/>
                    </a:lnTo>
                    <a:lnTo>
                      <a:pt x="2274" y="1488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5" name="Google Shape;11135;p37"/>
              <p:cNvSpPr/>
              <p:nvPr/>
            </p:nvSpPr>
            <p:spPr>
              <a:xfrm>
                <a:off x="2352950" y="24394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930" y="500"/>
                    </a:moveTo>
                    <a:cubicBezTo>
                      <a:pt x="1001" y="584"/>
                      <a:pt x="1072" y="655"/>
                      <a:pt x="1168" y="750"/>
                    </a:cubicBezTo>
                    <a:cubicBezTo>
                      <a:pt x="1084" y="834"/>
                      <a:pt x="1001" y="917"/>
                      <a:pt x="930" y="988"/>
                    </a:cubicBezTo>
                    <a:cubicBezTo>
                      <a:pt x="846" y="905"/>
                      <a:pt x="751" y="822"/>
                      <a:pt x="644" y="750"/>
                    </a:cubicBezTo>
                    <a:cubicBezTo>
                      <a:pt x="751" y="679"/>
                      <a:pt x="846" y="596"/>
                      <a:pt x="930" y="500"/>
                    </a:cubicBezTo>
                    <a:close/>
                    <a:moveTo>
                      <a:pt x="918" y="0"/>
                    </a:moveTo>
                    <a:lnTo>
                      <a:pt x="799" y="143"/>
                    </a:lnTo>
                    <a:cubicBezTo>
                      <a:pt x="644" y="322"/>
                      <a:pt x="465" y="476"/>
                      <a:pt x="263" y="596"/>
                    </a:cubicBezTo>
                    <a:lnTo>
                      <a:pt x="1" y="738"/>
                    </a:lnTo>
                    <a:lnTo>
                      <a:pt x="263" y="893"/>
                    </a:lnTo>
                    <a:cubicBezTo>
                      <a:pt x="465" y="1000"/>
                      <a:pt x="644" y="1155"/>
                      <a:pt x="799" y="1334"/>
                    </a:cubicBezTo>
                    <a:lnTo>
                      <a:pt x="918" y="1488"/>
                    </a:lnTo>
                    <a:lnTo>
                      <a:pt x="1049" y="1334"/>
                    </a:lnTo>
                    <a:cubicBezTo>
                      <a:pt x="1203" y="1167"/>
                      <a:pt x="1358" y="1024"/>
                      <a:pt x="1537" y="881"/>
                    </a:cubicBezTo>
                    <a:lnTo>
                      <a:pt x="1680" y="750"/>
                    </a:lnTo>
                    <a:lnTo>
                      <a:pt x="1537" y="631"/>
                    </a:lnTo>
                    <a:cubicBezTo>
                      <a:pt x="1358" y="476"/>
                      <a:pt x="1203" y="322"/>
                      <a:pt x="1049" y="143"/>
                    </a:cubicBez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6" name="Google Shape;11136;p37"/>
              <p:cNvSpPr/>
              <p:nvPr/>
            </p:nvSpPr>
            <p:spPr>
              <a:xfrm>
                <a:off x="2883375" y="24397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751" y="488"/>
                    </a:moveTo>
                    <a:cubicBezTo>
                      <a:pt x="834" y="584"/>
                      <a:pt x="930" y="667"/>
                      <a:pt x="1025" y="738"/>
                    </a:cubicBezTo>
                    <a:cubicBezTo>
                      <a:pt x="930" y="810"/>
                      <a:pt x="834" y="893"/>
                      <a:pt x="751" y="976"/>
                    </a:cubicBezTo>
                    <a:cubicBezTo>
                      <a:pt x="680" y="905"/>
                      <a:pt x="608" y="822"/>
                      <a:pt x="501" y="738"/>
                    </a:cubicBezTo>
                    <a:cubicBezTo>
                      <a:pt x="608" y="655"/>
                      <a:pt x="680" y="572"/>
                      <a:pt x="751" y="488"/>
                    </a:cubicBezTo>
                    <a:close/>
                    <a:moveTo>
                      <a:pt x="751" y="0"/>
                    </a:moveTo>
                    <a:lnTo>
                      <a:pt x="632" y="143"/>
                    </a:lnTo>
                    <a:cubicBezTo>
                      <a:pt x="477" y="322"/>
                      <a:pt x="322" y="476"/>
                      <a:pt x="144" y="619"/>
                    </a:cubicBezTo>
                    <a:lnTo>
                      <a:pt x="1" y="750"/>
                    </a:lnTo>
                    <a:lnTo>
                      <a:pt x="144" y="881"/>
                    </a:lnTo>
                    <a:cubicBezTo>
                      <a:pt x="310" y="1024"/>
                      <a:pt x="477" y="1179"/>
                      <a:pt x="632" y="1334"/>
                    </a:cubicBezTo>
                    <a:lnTo>
                      <a:pt x="751" y="1488"/>
                    </a:lnTo>
                    <a:lnTo>
                      <a:pt x="882" y="1334"/>
                    </a:lnTo>
                    <a:cubicBezTo>
                      <a:pt x="1037" y="1155"/>
                      <a:pt x="1215" y="1000"/>
                      <a:pt x="1418" y="893"/>
                    </a:cubicBezTo>
                    <a:lnTo>
                      <a:pt x="1680" y="738"/>
                    </a:lnTo>
                    <a:lnTo>
                      <a:pt x="1418" y="595"/>
                    </a:lnTo>
                    <a:cubicBezTo>
                      <a:pt x="1215" y="476"/>
                      <a:pt x="1037" y="333"/>
                      <a:pt x="882" y="143"/>
                    </a:cubicBez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7" name="Google Shape;11137;p37"/>
              <p:cNvSpPr/>
              <p:nvPr/>
            </p:nvSpPr>
            <p:spPr>
              <a:xfrm>
                <a:off x="2010100" y="1831275"/>
                <a:ext cx="240200" cy="234300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72" extrusionOk="0">
                    <a:moveTo>
                      <a:pt x="5187" y="0"/>
                    </a:moveTo>
                    <a:cubicBezTo>
                      <a:pt x="4338" y="0"/>
                      <a:pt x="3791" y="746"/>
                      <a:pt x="3940" y="1192"/>
                    </a:cubicBezTo>
                    <a:cubicBezTo>
                      <a:pt x="3940" y="1192"/>
                      <a:pt x="3105" y="633"/>
                      <a:pt x="1798" y="633"/>
                    </a:cubicBezTo>
                    <a:cubicBezTo>
                      <a:pt x="1545" y="633"/>
                      <a:pt x="1273" y="654"/>
                      <a:pt x="987" y="704"/>
                    </a:cubicBezTo>
                    <a:lnTo>
                      <a:pt x="975" y="716"/>
                    </a:lnTo>
                    <a:cubicBezTo>
                      <a:pt x="666" y="2478"/>
                      <a:pt x="1463" y="3669"/>
                      <a:pt x="1463" y="3669"/>
                    </a:cubicBezTo>
                    <a:cubicBezTo>
                      <a:pt x="1413" y="3652"/>
                      <a:pt x="1360" y="3644"/>
                      <a:pt x="1304" y="3644"/>
                    </a:cubicBezTo>
                    <a:cubicBezTo>
                      <a:pt x="760" y="3644"/>
                      <a:pt x="1" y="4408"/>
                      <a:pt x="368" y="5455"/>
                    </a:cubicBezTo>
                    <a:cubicBezTo>
                      <a:pt x="517" y="5883"/>
                      <a:pt x="763" y="6021"/>
                      <a:pt x="1050" y="6021"/>
                    </a:cubicBezTo>
                    <a:cubicBezTo>
                      <a:pt x="1544" y="6021"/>
                      <a:pt x="2157" y="5612"/>
                      <a:pt x="2594" y="5574"/>
                    </a:cubicBezTo>
                    <a:cubicBezTo>
                      <a:pt x="2615" y="5572"/>
                      <a:pt x="2635" y="5571"/>
                      <a:pt x="2655" y="5571"/>
                    </a:cubicBezTo>
                    <a:cubicBezTo>
                      <a:pt x="3337" y="5571"/>
                      <a:pt x="3995" y="6533"/>
                      <a:pt x="3047" y="7550"/>
                    </a:cubicBezTo>
                    <a:cubicBezTo>
                      <a:pt x="2606" y="8003"/>
                      <a:pt x="1832" y="8277"/>
                      <a:pt x="1094" y="8443"/>
                    </a:cubicBezTo>
                    <a:cubicBezTo>
                      <a:pt x="1178" y="8753"/>
                      <a:pt x="1213" y="9051"/>
                      <a:pt x="1237" y="9372"/>
                    </a:cubicBezTo>
                    <a:cubicBezTo>
                      <a:pt x="6321" y="8800"/>
                      <a:pt x="4964" y="4931"/>
                      <a:pt x="4821" y="4562"/>
                    </a:cubicBezTo>
                    <a:lnTo>
                      <a:pt x="4821" y="4562"/>
                    </a:lnTo>
                    <a:cubicBezTo>
                      <a:pt x="4959" y="4615"/>
                      <a:pt x="5570" y="4833"/>
                      <a:pt x="6316" y="4833"/>
                    </a:cubicBezTo>
                    <a:cubicBezTo>
                      <a:pt x="7567" y="4833"/>
                      <a:pt x="9197" y="4221"/>
                      <a:pt x="9607" y="1192"/>
                    </a:cubicBezTo>
                    <a:cubicBezTo>
                      <a:pt x="9286" y="1192"/>
                      <a:pt x="8964" y="1157"/>
                      <a:pt x="8643" y="1085"/>
                    </a:cubicBezTo>
                    <a:cubicBezTo>
                      <a:pt x="8488" y="1728"/>
                      <a:pt x="8226" y="2395"/>
                      <a:pt x="7821" y="2776"/>
                    </a:cubicBezTo>
                    <a:cubicBezTo>
                      <a:pt x="7457" y="3116"/>
                      <a:pt x="7097" y="3249"/>
                      <a:pt x="6787" y="3249"/>
                    </a:cubicBezTo>
                    <a:cubicBezTo>
                      <a:pt x="6207" y="3249"/>
                      <a:pt x="5798" y="2781"/>
                      <a:pt x="5845" y="2324"/>
                    </a:cubicBezTo>
                    <a:cubicBezTo>
                      <a:pt x="5904" y="1633"/>
                      <a:pt x="6881" y="502"/>
                      <a:pt x="5726" y="97"/>
                    </a:cubicBezTo>
                    <a:cubicBezTo>
                      <a:pt x="5536" y="30"/>
                      <a:pt x="5355" y="0"/>
                      <a:pt x="5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8" name="Google Shape;11138;p37"/>
              <p:cNvSpPr/>
              <p:nvPr/>
            </p:nvSpPr>
            <p:spPr>
              <a:xfrm>
                <a:off x="2010950" y="1827950"/>
                <a:ext cx="2429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5" extrusionOk="0">
                    <a:moveTo>
                      <a:pt x="5165" y="232"/>
                    </a:moveTo>
                    <a:cubicBezTo>
                      <a:pt x="5328" y="232"/>
                      <a:pt x="5491" y="262"/>
                      <a:pt x="5644" y="325"/>
                    </a:cubicBezTo>
                    <a:cubicBezTo>
                      <a:pt x="5835" y="373"/>
                      <a:pt x="5989" y="504"/>
                      <a:pt x="6085" y="671"/>
                    </a:cubicBezTo>
                    <a:cubicBezTo>
                      <a:pt x="6216" y="944"/>
                      <a:pt x="6049" y="1349"/>
                      <a:pt x="5894" y="1730"/>
                    </a:cubicBezTo>
                    <a:cubicBezTo>
                      <a:pt x="5799" y="1956"/>
                      <a:pt x="5728" y="2206"/>
                      <a:pt x="5680" y="2445"/>
                    </a:cubicBezTo>
                    <a:cubicBezTo>
                      <a:pt x="5656" y="2849"/>
                      <a:pt x="5882" y="3219"/>
                      <a:pt x="6251" y="3385"/>
                    </a:cubicBezTo>
                    <a:cubicBezTo>
                      <a:pt x="6406" y="3461"/>
                      <a:pt x="6572" y="3498"/>
                      <a:pt x="6742" y="3498"/>
                    </a:cubicBezTo>
                    <a:cubicBezTo>
                      <a:pt x="7109" y="3498"/>
                      <a:pt x="7497" y="3326"/>
                      <a:pt x="7847" y="2992"/>
                    </a:cubicBezTo>
                    <a:cubicBezTo>
                      <a:pt x="8204" y="2659"/>
                      <a:pt x="8490" y="2099"/>
                      <a:pt x="8692" y="1337"/>
                    </a:cubicBezTo>
                    <a:cubicBezTo>
                      <a:pt x="8942" y="1385"/>
                      <a:pt x="9192" y="1421"/>
                      <a:pt x="9442" y="1433"/>
                    </a:cubicBezTo>
                    <a:cubicBezTo>
                      <a:pt x="9228" y="2921"/>
                      <a:pt x="8668" y="3933"/>
                      <a:pt x="7799" y="4457"/>
                    </a:cubicBezTo>
                    <a:cubicBezTo>
                      <a:pt x="7308" y="4747"/>
                      <a:pt x="6773" y="4838"/>
                      <a:pt x="6294" y="4838"/>
                    </a:cubicBezTo>
                    <a:cubicBezTo>
                      <a:pt x="5552" y="4838"/>
                      <a:pt x="4943" y="4619"/>
                      <a:pt x="4835" y="4576"/>
                    </a:cubicBezTo>
                    <a:lnTo>
                      <a:pt x="4596" y="4481"/>
                    </a:lnTo>
                    <a:lnTo>
                      <a:pt x="4692" y="4731"/>
                    </a:lnTo>
                    <a:cubicBezTo>
                      <a:pt x="4751" y="4897"/>
                      <a:pt x="5311" y="6457"/>
                      <a:pt x="4549" y="7719"/>
                    </a:cubicBezTo>
                    <a:cubicBezTo>
                      <a:pt x="4001" y="8612"/>
                      <a:pt x="2918" y="9160"/>
                      <a:pt x="1322" y="9362"/>
                    </a:cubicBezTo>
                    <a:cubicBezTo>
                      <a:pt x="1298" y="9124"/>
                      <a:pt x="1263" y="8886"/>
                      <a:pt x="1215" y="8660"/>
                    </a:cubicBezTo>
                    <a:cubicBezTo>
                      <a:pt x="2108" y="8445"/>
                      <a:pt x="2739" y="8136"/>
                      <a:pt x="3108" y="7755"/>
                    </a:cubicBezTo>
                    <a:cubicBezTo>
                      <a:pt x="3596" y="7231"/>
                      <a:pt x="3739" y="6636"/>
                      <a:pt x="3501" y="6147"/>
                    </a:cubicBezTo>
                    <a:cubicBezTo>
                      <a:pt x="3339" y="5799"/>
                      <a:pt x="2984" y="5575"/>
                      <a:pt x="2591" y="5575"/>
                    </a:cubicBezTo>
                    <a:cubicBezTo>
                      <a:pt x="2581" y="5575"/>
                      <a:pt x="2571" y="5576"/>
                      <a:pt x="2560" y="5576"/>
                    </a:cubicBezTo>
                    <a:cubicBezTo>
                      <a:pt x="2310" y="5624"/>
                      <a:pt x="2072" y="5695"/>
                      <a:pt x="1846" y="5802"/>
                    </a:cubicBezTo>
                    <a:cubicBezTo>
                      <a:pt x="1566" y="5916"/>
                      <a:pt x="1272" y="6030"/>
                      <a:pt x="1028" y="6030"/>
                    </a:cubicBezTo>
                    <a:cubicBezTo>
                      <a:pt x="940" y="6030"/>
                      <a:pt x="859" y="6015"/>
                      <a:pt x="786" y="5981"/>
                    </a:cubicBezTo>
                    <a:cubicBezTo>
                      <a:pt x="620" y="5886"/>
                      <a:pt x="489" y="5731"/>
                      <a:pt x="441" y="5552"/>
                    </a:cubicBezTo>
                    <a:cubicBezTo>
                      <a:pt x="251" y="5076"/>
                      <a:pt x="358" y="4540"/>
                      <a:pt x="703" y="4171"/>
                    </a:cubicBezTo>
                    <a:cubicBezTo>
                      <a:pt x="885" y="3989"/>
                      <a:pt x="1098" y="3892"/>
                      <a:pt x="1274" y="3892"/>
                    </a:cubicBezTo>
                    <a:cubicBezTo>
                      <a:pt x="1316" y="3892"/>
                      <a:pt x="1356" y="3897"/>
                      <a:pt x="1394" y="3909"/>
                    </a:cubicBezTo>
                    <a:lnTo>
                      <a:pt x="1715" y="4028"/>
                    </a:lnTo>
                    <a:lnTo>
                      <a:pt x="1525" y="3730"/>
                    </a:lnTo>
                    <a:cubicBezTo>
                      <a:pt x="1036" y="2885"/>
                      <a:pt x="870" y="1897"/>
                      <a:pt x="1048" y="933"/>
                    </a:cubicBezTo>
                    <a:cubicBezTo>
                      <a:pt x="1289" y="890"/>
                      <a:pt x="1531" y="870"/>
                      <a:pt x="1773" y="870"/>
                    </a:cubicBezTo>
                    <a:cubicBezTo>
                      <a:pt x="2490" y="870"/>
                      <a:pt x="3202" y="1053"/>
                      <a:pt x="3834" y="1409"/>
                    </a:cubicBezTo>
                    <a:lnTo>
                      <a:pt x="4120" y="1599"/>
                    </a:lnTo>
                    <a:lnTo>
                      <a:pt x="4013" y="1278"/>
                    </a:lnTo>
                    <a:cubicBezTo>
                      <a:pt x="3942" y="1087"/>
                      <a:pt x="4049" y="813"/>
                      <a:pt x="4263" y="587"/>
                    </a:cubicBezTo>
                    <a:cubicBezTo>
                      <a:pt x="4510" y="356"/>
                      <a:pt x="4837" y="232"/>
                      <a:pt x="5165" y="232"/>
                    </a:cubicBezTo>
                    <a:close/>
                    <a:moveTo>
                      <a:pt x="5170" y="1"/>
                    </a:moveTo>
                    <a:cubicBezTo>
                      <a:pt x="4780" y="1"/>
                      <a:pt x="4396" y="149"/>
                      <a:pt x="4108" y="421"/>
                    </a:cubicBezTo>
                    <a:cubicBezTo>
                      <a:pt x="3918" y="599"/>
                      <a:pt x="3799" y="837"/>
                      <a:pt x="3763" y="1099"/>
                    </a:cubicBezTo>
                    <a:cubicBezTo>
                      <a:pt x="3147" y="796"/>
                      <a:pt x="2466" y="635"/>
                      <a:pt x="1779" y="635"/>
                    </a:cubicBezTo>
                    <a:cubicBezTo>
                      <a:pt x="1495" y="635"/>
                      <a:pt x="1211" y="663"/>
                      <a:pt x="929" y="718"/>
                    </a:cubicBezTo>
                    <a:lnTo>
                      <a:pt x="882" y="730"/>
                    </a:lnTo>
                    <a:lnTo>
                      <a:pt x="834" y="790"/>
                    </a:lnTo>
                    <a:lnTo>
                      <a:pt x="834" y="813"/>
                    </a:lnTo>
                    <a:cubicBezTo>
                      <a:pt x="644" y="1778"/>
                      <a:pt x="786" y="2778"/>
                      <a:pt x="1215" y="3659"/>
                    </a:cubicBezTo>
                    <a:cubicBezTo>
                      <a:pt x="953" y="3683"/>
                      <a:pt x="715" y="3814"/>
                      <a:pt x="548" y="4004"/>
                    </a:cubicBezTo>
                    <a:cubicBezTo>
                      <a:pt x="132" y="4433"/>
                      <a:pt x="1" y="5064"/>
                      <a:pt x="227" y="5624"/>
                    </a:cubicBezTo>
                    <a:cubicBezTo>
                      <a:pt x="298" y="5862"/>
                      <a:pt x="465" y="6076"/>
                      <a:pt x="691" y="6195"/>
                    </a:cubicBezTo>
                    <a:cubicBezTo>
                      <a:pt x="795" y="6242"/>
                      <a:pt x="905" y="6261"/>
                      <a:pt x="1019" y="6261"/>
                    </a:cubicBezTo>
                    <a:cubicBezTo>
                      <a:pt x="1313" y="6261"/>
                      <a:pt x="1633" y="6133"/>
                      <a:pt x="1941" y="6005"/>
                    </a:cubicBezTo>
                    <a:cubicBezTo>
                      <a:pt x="2144" y="5909"/>
                      <a:pt x="2358" y="5850"/>
                      <a:pt x="2584" y="5802"/>
                    </a:cubicBezTo>
                    <a:cubicBezTo>
                      <a:pt x="2594" y="5802"/>
                      <a:pt x="2604" y="5802"/>
                      <a:pt x="2613" y="5802"/>
                    </a:cubicBezTo>
                    <a:cubicBezTo>
                      <a:pt x="2911" y="5802"/>
                      <a:pt x="3172" y="5978"/>
                      <a:pt x="3299" y="6255"/>
                    </a:cubicBezTo>
                    <a:cubicBezTo>
                      <a:pt x="3394" y="6445"/>
                      <a:pt x="3537" y="6957"/>
                      <a:pt x="2941" y="7588"/>
                    </a:cubicBezTo>
                    <a:cubicBezTo>
                      <a:pt x="2596" y="7969"/>
                      <a:pt x="1953" y="8255"/>
                      <a:pt x="1060" y="8457"/>
                    </a:cubicBezTo>
                    <a:lnTo>
                      <a:pt x="941" y="8493"/>
                    </a:lnTo>
                    <a:lnTo>
                      <a:pt x="965" y="8600"/>
                    </a:lnTo>
                    <a:cubicBezTo>
                      <a:pt x="1036" y="8898"/>
                      <a:pt x="1084" y="9195"/>
                      <a:pt x="1096" y="9493"/>
                    </a:cubicBezTo>
                    <a:lnTo>
                      <a:pt x="1096" y="9624"/>
                    </a:lnTo>
                    <a:lnTo>
                      <a:pt x="1227" y="9600"/>
                    </a:lnTo>
                    <a:cubicBezTo>
                      <a:pt x="2965" y="9410"/>
                      <a:pt x="4156" y="8814"/>
                      <a:pt x="4751" y="7838"/>
                    </a:cubicBezTo>
                    <a:cubicBezTo>
                      <a:pt x="5442" y="6719"/>
                      <a:pt x="5168" y="5421"/>
                      <a:pt x="4989" y="4873"/>
                    </a:cubicBezTo>
                    <a:lnTo>
                      <a:pt x="4989" y="4873"/>
                    </a:lnTo>
                    <a:cubicBezTo>
                      <a:pt x="5277" y="4959"/>
                      <a:pt x="5750" y="5073"/>
                      <a:pt x="6294" y="5073"/>
                    </a:cubicBezTo>
                    <a:cubicBezTo>
                      <a:pt x="6809" y="5073"/>
                      <a:pt x="7386" y="4971"/>
                      <a:pt x="7930" y="4647"/>
                    </a:cubicBezTo>
                    <a:cubicBezTo>
                      <a:pt x="8883" y="4088"/>
                      <a:pt x="9478" y="2968"/>
                      <a:pt x="9704" y="1325"/>
                    </a:cubicBezTo>
                    <a:lnTo>
                      <a:pt x="9716" y="1194"/>
                    </a:lnTo>
                    <a:lnTo>
                      <a:pt x="9585" y="1194"/>
                    </a:lnTo>
                    <a:cubicBezTo>
                      <a:pt x="9276" y="1194"/>
                      <a:pt x="8966" y="1159"/>
                      <a:pt x="8656" y="1099"/>
                    </a:cubicBezTo>
                    <a:lnTo>
                      <a:pt x="8549" y="1063"/>
                    </a:lnTo>
                    <a:lnTo>
                      <a:pt x="8514" y="1183"/>
                    </a:lnTo>
                    <a:cubicBezTo>
                      <a:pt x="8323" y="1956"/>
                      <a:pt x="8049" y="2504"/>
                      <a:pt x="7704" y="2826"/>
                    </a:cubicBezTo>
                    <a:cubicBezTo>
                      <a:pt x="7336" y="3173"/>
                      <a:pt x="7009" y="3265"/>
                      <a:pt x="6762" y="3265"/>
                    </a:cubicBezTo>
                    <a:cubicBezTo>
                      <a:pt x="6585" y="3265"/>
                      <a:pt x="6450" y="3218"/>
                      <a:pt x="6370" y="3183"/>
                    </a:cubicBezTo>
                    <a:cubicBezTo>
                      <a:pt x="6085" y="3052"/>
                      <a:pt x="5906" y="2778"/>
                      <a:pt x="5918" y="2468"/>
                    </a:cubicBezTo>
                    <a:cubicBezTo>
                      <a:pt x="5966" y="2242"/>
                      <a:pt x="6025" y="2028"/>
                      <a:pt x="6120" y="1814"/>
                    </a:cubicBezTo>
                    <a:cubicBezTo>
                      <a:pt x="6299" y="1385"/>
                      <a:pt x="6478" y="944"/>
                      <a:pt x="6299" y="575"/>
                    </a:cubicBezTo>
                    <a:cubicBezTo>
                      <a:pt x="6180" y="349"/>
                      <a:pt x="5978" y="182"/>
                      <a:pt x="5739" y="111"/>
                    </a:cubicBezTo>
                    <a:cubicBezTo>
                      <a:pt x="5555" y="36"/>
                      <a:pt x="5362" y="1"/>
                      <a:pt x="51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9" name="Google Shape;11139;p37"/>
              <p:cNvSpPr/>
              <p:nvPr/>
            </p:nvSpPr>
            <p:spPr>
              <a:xfrm>
                <a:off x="3027450" y="2851075"/>
                <a:ext cx="2404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9360" extrusionOk="0">
                    <a:moveTo>
                      <a:pt x="8371" y="1"/>
                    </a:moveTo>
                    <a:cubicBezTo>
                      <a:pt x="3287" y="572"/>
                      <a:pt x="4644" y="4442"/>
                      <a:pt x="4787" y="4811"/>
                    </a:cubicBezTo>
                    <a:cubicBezTo>
                      <a:pt x="4649" y="4753"/>
                      <a:pt x="4038" y="4534"/>
                      <a:pt x="3293" y="4534"/>
                    </a:cubicBezTo>
                    <a:cubicBezTo>
                      <a:pt x="2042" y="4534"/>
                      <a:pt x="411" y="5151"/>
                      <a:pt x="0" y="8180"/>
                    </a:cubicBezTo>
                    <a:cubicBezTo>
                      <a:pt x="322" y="8180"/>
                      <a:pt x="643" y="8216"/>
                      <a:pt x="965" y="8287"/>
                    </a:cubicBezTo>
                    <a:cubicBezTo>
                      <a:pt x="1120" y="7632"/>
                      <a:pt x="1394" y="6966"/>
                      <a:pt x="1798" y="6585"/>
                    </a:cubicBezTo>
                    <a:cubicBezTo>
                      <a:pt x="2160" y="6244"/>
                      <a:pt x="2517" y="6111"/>
                      <a:pt x="2825" y="6111"/>
                    </a:cubicBezTo>
                    <a:cubicBezTo>
                      <a:pt x="3402" y="6111"/>
                      <a:pt x="3809" y="6576"/>
                      <a:pt x="3763" y="7025"/>
                    </a:cubicBezTo>
                    <a:cubicBezTo>
                      <a:pt x="3703" y="7728"/>
                      <a:pt x="2727" y="8859"/>
                      <a:pt x="3882" y="9264"/>
                    </a:cubicBezTo>
                    <a:cubicBezTo>
                      <a:pt x="4072" y="9330"/>
                      <a:pt x="4253" y="9359"/>
                      <a:pt x="4421" y="9359"/>
                    </a:cubicBezTo>
                    <a:cubicBezTo>
                      <a:pt x="5276" y="9359"/>
                      <a:pt x="5817" y="8606"/>
                      <a:pt x="5668" y="8168"/>
                    </a:cubicBezTo>
                    <a:lnTo>
                      <a:pt x="5668" y="8168"/>
                    </a:lnTo>
                    <a:cubicBezTo>
                      <a:pt x="5668" y="8168"/>
                      <a:pt x="6493" y="8721"/>
                      <a:pt x="7785" y="8721"/>
                    </a:cubicBezTo>
                    <a:cubicBezTo>
                      <a:pt x="8046" y="8721"/>
                      <a:pt x="8325" y="8698"/>
                      <a:pt x="8621" y="8644"/>
                    </a:cubicBezTo>
                    <a:lnTo>
                      <a:pt x="8633" y="8644"/>
                    </a:lnTo>
                    <a:cubicBezTo>
                      <a:pt x="8942" y="6894"/>
                      <a:pt x="8144" y="5704"/>
                      <a:pt x="8144" y="5704"/>
                    </a:cubicBezTo>
                    <a:lnTo>
                      <a:pt x="8144" y="5704"/>
                    </a:lnTo>
                    <a:cubicBezTo>
                      <a:pt x="8193" y="5720"/>
                      <a:pt x="8246" y="5728"/>
                      <a:pt x="8301" y="5728"/>
                    </a:cubicBezTo>
                    <a:cubicBezTo>
                      <a:pt x="8840" y="5728"/>
                      <a:pt x="9618" y="4965"/>
                      <a:pt x="9240" y="3918"/>
                    </a:cubicBezTo>
                    <a:cubicBezTo>
                      <a:pt x="9091" y="3489"/>
                      <a:pt x="8845" y="3351"/>
                      <a:pt x="8558" y="3351"/>
                    </a:cubicBezTo>
                    <a:cubicBezTo>
                      <a:pt x="8064" y="3351"/>
                      <a:pt x="7450" y="3761"/>
                      <a:pt x="7013" y="3799"/>
                    </a:cubicBezTo>
                    <a:cubicBezTo>
                      <a:pt x="6993" y="3800"/>
                      <a:pt x="6973" y="3801"/>
                      <a:pt x="6953" y="3801"/>
                    </a:cubicBezTo>
                    <a:cubicBezTo>
                      <a:pt x="6270" y="3801"/>
                      <a:pt x="5613" y="2840"/>
                      <a:pt x="6561" y="1822"/>
                    </a:cubicBezTo>
                    <a:cubicBezTo>
                      <a:pt x="7001" y="1370"/>
                      <a:pt x="7775" y="1084"/>
                      <a:pt x="8513" y="929"/>
                    </a:cubicBezTo>
                    <a:cubicBezTo>
                      <a:pt x="8430" y="620"/>
                      <a:pt x="8382" y="310"/>
                      <a:pt x="83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0" name="Google Shape;11140;p37"/>
              <p:cNvSpPr/>
              <p:nvPr/>
            </p:nvSpPr>
            <p:spPr>
              <a:xfrm>
                <a:off x="3023875" y="2847500"/>
                <a:ext cx="242625" cy="2405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22" extrusionOk="0">
                    <a:moveTo>
                      <a:pt x="8406" y="274"/>
                    </a:moveTo>
                    <a:cubicBezTo>
                      <a:pt x="8418" y="513"/>
                      <a:pt x="8454" y="739"/>
                      <a:pt x="8502" y="977"/>
                    </a:cubicBezTo>
                    <a:cubicBezTo>
                      <a:pt x="7621" y="1191"/>
                      <a:pt x="6978" y="1489"/>
                      <a:pt x="6609" y="1882"/>
                    </a:cubicBezTo>
                    <a:cubicBezTo>
                      <a:pt x="6132" y="2394"/>
                      <a:pt x="5978" y="3001"/>
                      <a:pt x="6216" y="3477"/>
                    </a:cubicBezTo>
                    <a:cubicBezTo>
                      <a:pt x="6374" y="3829"/>
                      <a:pt x="6716" y="4050"/>
                      <a:pt x="7098" y="4050"/>
                    </a:cubicBezTo>
                    <a:cubicBezTo>
                      <a:pt x="7117" y="4050"/>
                      <a:pt x="7137" y="4050"/>
                      <a:pt x="7156" y="4049"/>
                    </a:cubicBezTo>
                    <a:cubicBezTo>
                      <a:pt x="7406" y="4013"/>
                      <a:pt x="7644" y="3942"/>
                      <a:pt x="7871" y="3834"/>
                    </a:cubicBezTo>
                    <a:cubicBezTo>
                      <a:pt x="8160" y="3721"/>
                      <a:pt x="8449" y="3607"/>
                      <a:pt x="8695" y="3607"/>
                    </a:cubicBezTo>
                    <a:cubicBezTo>
                      <a:pt x="8784" y="3607"/>
                      <a:pt x="8867" y="3621"/>
                      <a:pt x="8942" y="3656"/>
                    </a:cubicBezTo>
                    <a:cubicBezTo>
                      <a:pt x="9109" y="3739"/>
                      <a:pt x="9228" y="3906"/>
                      <a:pt x="9276" y="4084"/>
                    </a:cubicBezTo>
                    <a:cubicBezTo>
                      <a:pt x="9466" y="4561"/>
                      <a:pt x="9359" y="5097"/>
                      <a:pt x="9014" y="5466"/>
                    </a:cubicBezTo>
                    <a:cubicBezTo>
                      <a:pt x="8841" y="5648"/>
                      <a:pt x="8630" y="5745"/>
                      <a:pt x="8455" y="5745"/>
                    </a:cubicBezTo>
                    <a:cubicBezTo>
                      <a:pt x="8413" y="5745"/>
                      <a:pt x="8372" y="5739"/>
                      <a:pt x="8335" y="5728"/>
                    </a:cubicBezTo>
                    <a:lnTo>
                      <a:pt x="8002" y="5608"/>
                    </a:lnTo>
                    <a:lnTo>
                      <a:pt x="8002" y="5608"/>
                    </a:lnTo>
                    <a:lnTo>
                      <a:pt x="8192" y="5894"/>
                    </a:lnTo>
                    <a:cubicBezTo>
                      <a:pt x="8680" y="6751"/>
                      <a:pt x="8847" y="7740"/>
                      <a:pt x="8680" y="8704"/>
                    </a:cubicBezTo>
                    <a:cubicBezTo>
                      <a:pt x="8437" y="8746"/>
                      <a:pt x="8191" y="8767"/>
                      <a:pt x="7947" y="8767"/>
                    </a:cubicBezTo>
                    <a:cubicBezTo>
                      <a:pt x="7221" y="8767"/>
                      <a:pt x="6502" y="8584"/>
                      <a:pt x="5870" y="8228"/>
                    </a:cubicBezTo>
                    <a:lnTo>
                      <a:pt x="5585" y="8037"/>
                    </a:lnTo>
                    <a:lnTo>
                      <a:pt x="5585" y="8037"/>
                    </a:lnTo>
                    <a:lnTo>
                      <a:pt x="5692" y="8359"/>
                    </a:lnTo>
                    <a:cubicBezTo>
                      <a:pt x="5763" y="8549"/>
                      <a:pt x="5656" y="8823"/>
                      <a:pt x="5442" y="9037"/>
                    </a:cubicBezTo>
                    <a:cubicBezTo>
                      <a:pt x="5194" y="9277"/>
                      <a:pt x="4866" y="9404"/>
                      <a:pt x="4536" y="9404"/>
                    </a:cubicBezTo>
                    <a:cubicBezTo>
                      <a:pt x="4375" y="9404"/>
                      <a:pt x="4213" y="9374"/>
                      <a:pt x="4061" y="9311"/>
                    </a:cubicBezTo>
                    <a:cubicBezTo>
                      <a:pt x="3870" y="9264"/>
                      <a:pt x="3715" y="9133"/>
                      <a:pt x="3620" y="8966"/>
                    </a:cubicBezTo>
                    <a:cubicBezTo>
                      <a:pt x="3501" y="8680"/>
                      <a:pt x="3656" y="8287"/>
                      <a:pt x="3811" y="7906"/>
                    </a:cubicBezTo>
                    <a:cubicBezTo>
                      <a:pt x="3918" y="7680"/>
                      <a:pt x="3989" y="7430"/>
                      <a:pt x="4025" y="7192"/>
                    </a:cubicBezTo>
                    <a:cubicBezTo>
                      <a:pt x="4049" y="6787"/>
                      <a:pt x="3823" y="6418"/>
                      <a:pt x="3453" y="6251"/>
                    </a:cubicBezTo>
                    <a:cubicBezTo>
                      <a:pt x="3315" y="6187"/>
                      <a:pt x="3166" y="6142"/>
                      <a:pt x="3017" y="6142"/>
                    </a:cubicBezTo>
                    <a:cubicBezTo>
                      <a:pt x="3000" y="6142"/>
                      <a:pt x="2982" y="6143"/>
                      <a:pt x="2965" y="6144"/>
                    </a:cubicBezTo>
                    <a:cubicBezTo>
                      <a:pt x="2549" y="6156"/>
                      <a:pt x="2156" y="6335"/>
                      <a:pt x="1858" y="6644"/>
                    </a:cubicBezTo>
                    <a:cubicBezTo>
                      <a:pt x="1513" y="6978"/>
                      <a:pt x="1227" y="7525"/>
                      <a:pt x="1013" y="8287"/>
                    </a:cubicBezTo>
                    <a:cubicBezTo>
                      <a:pt x="775" y="8240"/>
                      <a:pt x="524" y="8216"/>
                      <a:pt x="274" y="8204"/>
                    </a:cubicBezTo>
                    <a:cubicBezTo>
                      <a:pt x="489" y="6716"/>
                      <a:pt x="1036" y="5692"/>
                      <a:pt x="1906" y="5180"/>
                    </a:cubicBezTo>
                    <a:cubicBezTo>
                      <a:pt x="2400" y="4886"/>
                      <a:pt x="2936" y="4793"/>
                      <a:pt x="3416" y="4793"/>
                    </a:cubicBezTo>
                    <a:cubicBezTo>
                      <a:pt x="4161" y="4793"/>
                      <a:pt x="4769" y="5017"/>
                      <a:pt x="4870" y="5061"/>
                    </a:cubicBezTo>
                    <a:lnTo>
                      <a:pt x="5120" y="5144"/>
                    </a:lnTo>
                    <a:lnTo>
                      <a:pt x="5025" y="4906"/>
                    </a:lnTo>
                    <a:cubicBezTo>
                      <a:pt x="4966" y="4727"/>
                      <a:pt x="4406" y="3180"/>
                      <a:pt x="5168" y="1918"/>
                    </a:cubicBezTo>
                    <a:cubicBezTo>
                      <a:pt x="5728" y="1013"/>
                      <a:pt x="6799" y="465"/>
                      <a:pt x="8406" y="274"/>
                    </a:cubicBezTo>
                    <a:close/>
                    <a:moveTo>
                      <a:pt x="8609" y="1"/>
                    </a:moveTo>
                    <a:lnTo>
                      <a:pt x="8490" y="24"/>
                    </a:lnTo>
                    <a:cubicBezTo>
                      <a:pt x="6751" y="215"/>
                      <a:pt x="5561" y="810"/>
                      <a:pt x="4966" y="1787"/>
                    </a:cubicBezTo>
                    <a:cubicBezTo>
                      <a:pt x="4275" y="2906"/>
                      <a:pt x="4549" y="4192"/>
                      <a:pt x="4727" y="4751"/>
                    </a:cubicBezTo>
                    <a:cubicBezTo>
                      <a:pt x="4440" y="4666"/>
                      <a:pt x="3966" y="4552"/>
                      <a:pt x="3422" y="4552"/>
                    </a:cubicBezTo>
                    <a:cubicBezTo>
                      <a:pt x="2908" y="4552"/>
                      <a:pt x="2330" y="4653"/>
                      <a:pt x="1787" y="4977"/>
                    </a:cubicBezTo>
                    <a:cubicBezTo>
                      <a:pt x="834" y="5537"/>
                      <a:pt x="239" y="6656"/>
                      <a:pt x="13" y="8287"/>
                    </a:cubicBezTo>
                    <a:lnTo>
                      <a:pt x="1" y="8418"/>
                    </a:lnTo>
                    <a:lnTo>
                      <a:pt x="132" y="8418"/>
                    </a:lnTo>
                    <a:cubicBezTo>
                      <a:pt x="441" y="8430"/>
                      <a:pt x="751" y="8466"/>
                      <a:pt x="1060" y="8526"/>
                    </a:cubicBezTo>
                    <a:lnTo>
                      <a:pt x="1167" y="8549"/>
                    </a:lnTo>
                    <a:lnTo>
                      <a:pt x="1203" y="8442"/>
                    </a:lnTo>
                    <a:cubicBezTo>
                      <a:pt x="1394" y="7680"/>
                      <a:pt x="1667" y="7121"/>
                      <a:pt x="2013" y="6811"/>
                    </a:cubicBezTo>
                    <a:cubicBezTo>
                      <a:pt x="2378" y="6459"/>
                      <a:pt x="2704" y="6363"/>
                      <a:pt x="2950" y="6363"/>
                    </a:cubicBezTo>
                    <a:cubicBezTo>
                      <a:pt x="3129" y="6363"/>
                      <a:pt x="3266" y="6414"/>
                      <a:pt x="3346" y="6454"/>
                    </a:cubicBezTo>
                    <a:cubicBezTo>
                      <a:pt x="3632" y="6573"/>
                      <a:pt x="3811" y="6859"/>
                      <a:pt x="3799" y="7156"/>
                    </a:cubicBezTo>
                    <a:cubicBezTo>
                      <a:pt x="3751" y="7383"/>
                      <a:pt x="3692" y="7609"/>
                      <a:pt x="3596" y="7811"/>
                    </a:cubicBezTo>
                    <a:cubicBezTo>
                      <a:pt x="3418" y="8240"/>
                      <a:pt x="3239" y="8692"/>
                      <a:pt x="3418" y="9061"/>
                    </a:cubicBezTo>
                    <a:cubicBezTo>
                      <a:pt x="3525" y="9288"/>
                      <a:pt x="3739" y="9454"/>
                      <a:pt x="3977" y="9514"/>
                    </a:cubicBezTo>
                    <a:cubicBezTo>
                      <a:pt x="4168" y="9585"/>
                      <a:pt x="4370" y="9621"/>
                      <a:pt x="4573" y="9621"/>
                    </a:cubicBezTo>
                    <a:cubicBezTo>
                      <a:pt x="4586" y="9621"/>
                      <a:pt x="4600" y="9622"/>
                      <a:pt x="4614" y="9622"/>
                    </a:cubicBezTo>
                    <a:cubicBezTo>
                      <a:pt x="4981" y="9622"/>
                      <a:pt x="5344" y="9468"/>
                      <a:pt x="5608" y="9204"/>
                    </a:cubicBezTo>
                    <a:cubicBezTo>
                      <a:pt x="5799" y="9037"/>
                      <a:pt x="5918" y="8799"/>
                      <a:pt x="5954" y="8537"/>
                    </a:cubicBezTo>
                    <a:cubicBezTo>
                      <a:pt x="6578" y="8841"/>
                      <a:pt x="7255" y="9001"/>
                      <a:pt x="7940" y="9001"/>
                    </a:cubicBezTo>
                    <a:cubicBezTo>
                      <a:pt x="8223" y="9001"/>
                      <a:pt x="8506" y="8974"/>
                      <a:pt x="8787" y="8918"/>
                    </a:cubicBezTo>
                    <a:lnTo>
                      <a:pt x="8835" y="8907"/>
                    </a:lnTo>
                    <a:lnTo>
                      <a:pt x="8895" y="8859"/>
                    </a:lnTo>
                    <a:lnTo>
                      <a:pt x="8895" y="8823"/>
                    </a:lnTo>
                    <a:cubicBezTo>
                      <a:pt x="9073" y="7847"/>
                      <a:pt x="8930" y="6847"/>
                      <a:pt x="8490" y="5966"/>
                    </a:cubicBezTo>
                    <a:cubicBezTo>
                      <a:pt x="8752" y="5942"/>
                      <a:pt x="8990" y="5811"/>
                      <a:pt x="9168" y="5620"/>
                    </a:cubicBezTo>
                    <a:cubicBezTo>
                      <a:pt x="9573" y="5192"/>
                      <a:pt x="9704" y="4561"/>
                      <a:pt x="9478" y="4001"/>
                    </a:cubicBezTo>
                    <a:cubicBezTo>
                      <a:pt x="9407" y="3763"/>
                      <a:pt x="9240" y="3549"/>
                      <a:pt x="9014" y="3430"/>
                    </a:cubicBezTo>
                    <a:cubicBezTo>
                      <a:pt x="8910" y="3383"/>
                      <a:pt x="8801" y="3363"/>
                      <a:pt x="8688" y="3363"/>
                    </a:cubicBezTo>
                    <a:cubicBezTo>
                      <a:pt x="8398" y="3363"/>
                      <a:pt x="8084" y="3492"/>
                      <a:pt x="7775" y="3620"/>
                    </a:cubicBezTo>
                    <a:cubicBezTo>
                      <a:pt x="7561" y="3715"/>
                      <a:pt x="7347" y="3775"/>
                      <a:pt x="7121" y="3823"/>
                    </a:cubicBezTo>
                    <a:cubicBezTo>
                      <a:pt x="6811" y="3823"/>
                      <a:pt x="6537" y="3656"/>
                      <a:pt x="6418" y="3370"/>
                    </a:cubicBezTo>
                    <a:cubicBezTo>
                      <a:pt x="6323" y="3180"/>
                      <a:pt x="6168" y="2668"/>
                      <a:pt x="6763" y="2037"/>
                    </a:cubicBezTo>
                    <a:cubicBezTo>
                      <a:pt x="7121" y="1656"/>
                      <a:pt x="7752" y="1370"/>
                      <a:pt x="8656" y="1167"/>
                    </a:cubicBezTo>
                    <a:lnTo>
                      <a:pt x="8776" y="1132"/>
                    </a:lnTo>
                    <a:lnTo>
                      <a:pt x="8740" y="1025"/>
                    </a:lnTo>
                    <a:cubicBezTo>
                      <a:pt x="8668" y="727"/>
                      <a:pt x="8621" y="429"/>
                      <a:pt x="8609" y="132"/>
                    </a:cubicBezTo>
                    <a:lnTo>
                      <a:pt x="86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1" name="Google Shape;11141;p37"/>
              <p:cNvSpPr/>
              <p:nvPr/>
            </p:nvSpPr>
            <p:spPr>
              <a:xfrm>
                <a:off x="2010400" y="2851375"/>
                <a:ext cx="240200" cy="234125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65" extrusionOk="0">
                    <a:moveTo>
                      <a:pt x="1237" y="0"/>
                    </a:moveTo>
                    <a:cubicBezTo>
                      <a:pt x="1225" y="310"/>
                      <a:pt x="1178" y="620"/>
                      <a:pt x="1106" y="929"/>
                    </a:cubicBezTo>
                    <a:cubicBezTo>
                      <a:pt x="1832" y="1072"/>
                      <a:pt x="2606" y="1346"/>
                      <a:pt x="3047" y="1822"/>
                    </a:cubicBezTo>
                    <a:cubicBezTo>
                      <a:pt x="3990" y="2823"/>
                      <a:pt x="3344" y="3790"/>
                      <a:pt x="2666" y="3790"/>
                    </a:cubicBezTo>
                    <a:cubicBezTo>
                      <a:pt x="2642" y="3790"/>
                      <a:pt x="2618" y="3789"/>
                      <a:pt x="2594" y="3787"/>
                    </a:cubicBezTo>
                    <a:cubicBezTo>
                      <a:pt x="2158" y="3749"/>
                      <a:pt x="1545" y="3345"/>
                      <a:pt x="1051" y="3345"/>
                    </a:cubicBezTo>
                    <a:cubicBezTo>
                      <a:pt x="764" y="3345"/>
                      <a:pt x="517" y="3481"/>
                      <a:pt x="368" y="3906"/>
                    </a:cubicBezTo>
                    <a:cubicBezTo>
                      <a:pt x="1" y="4953"/>
                      <a:pt x="760" y="5716"/>
                      <a:pt x="1304" y="5716"/>
                    </a:cubicBezTo>
                    <a:cubicBezTo>
                      <a:pt x="1360" y="5716"/>
                      <a:pt x="1413" y="5708"/>
                      <a:pt x="1463" y="5692"/>
                    </a:cubicBezTo>
                    <a:lnTo>
                      <a:pt x="1463" y="5692"/>
                    </a:lnTo>
                    <a:cubicBezTo>
                      <a:pt x="1463" y="5692"/>
                      <a:pt x="666" y="6882"/>
                      <a:pt x="975" y="8644"/>
                    </a:cubicBezTo>
                    <a:lnTo>
                      <a:pt x="987" y="8656"/>
                    </a:lnTo>
                    <a:cubicBezTo>
                      <a:pt x="1273" y="8707"/>
                      <a:pt x="1545" y="8728"/>
                      <a:pt x="1798" y="8728"/>
                    </a:cubicBezTo>
                    <a:cubicBezTo>
                      <a:pt x="3105" y="8728"/>
                      <a:pt x="3940" y="8168"/>
                      <a:pt x="3940" y="8168"/>
                    </a:cubicBezTo>
                    <a:lnTo>
                      <a:pt x="3940" y="8168"/>
                    </a:lnTo>
                    <a:cubicBezTo>
                      <a:pt x="3791" y="8614"/>
                      <a:pt x="4326" y="9364"/>
                      <a:pt x="5175" y="9364"/>
                    </a:cubicBezTo>
                    <a:cubicBezTo>
                      <a:pt x="5347" y="9364"/>
                      <a:pt x="5531" y="9334"/>
                      <a:pt x="5726" y="9263"/>
                    </a:cubicBezTo>
                    <a:cubicBezTo>
                      <a:pt x="6881" y="8859"/>
                      <a:pt x="5904" y="7728"/>
                      <a:pt x="5845" y="7037"/>
                    </a:cubicBezTo>
                    <a:cubicBezTo>
                      <a:pt x="5798" y="6579"/>
                      <a:pt x="6207" y="6111"/>
                      <a:pt x="6784" y="6111"/>
                    </a:cubicBezTo>
                    <a:cubicBezTo>
                      <a:pt x="7092" y="6111"/>
                      <a:pt x="7449" y="6245"/>
                      <a:pt x="7809" y="6585"/>
                    </a:cubicBezTo>
                    <a:cubicBezTo>
                      <a:pt x="8226" y="6977"/>
                      <a:pt x="8488" y="7632"/>
                      <a:pt x="8655" y="8287"/>
                    </a:cubicBezTo>
                    <a:cubicBezTo>
                      <a:pt x="8964" y="8216"/>
                      <a:pt x="9286" y="8180"/>
                      <a:pt x="9607" y="8180"/>
                    </a:cubicBezTo>
                    <a:cubicBezTo>
                      <a:pt x="9204" y="5152"/>
                      <a:pt x="7578" y="4539"/>
                      <a:pt x="6328" y="4539"/>
                    </a:cubicBezTo>
                    <a:cubicBezTo>
                      <a:pt x="5582" y="4539"/>
                      <a:pt x="4971" y="4757"/>
                      <a:pt x="4833" y="4811"/>
                    </a:cubicBezTo>
                    <a:cubicBezTo>
                      <a:pt x="4976" y="4441"/>
                      <a:pt x="6321" y="572"/>
                      <a:pt x="12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2" name="Google Shape;11142;p37"/>
              <p:cNvSpPr/>
              <p:nvPr/>
            </p:nvSpPr>
            <p:spPr>
              <a:xfrm>
                <a:off x="2010950" y="2847800"/>
                <a:ext cx="242625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10" extrusionOk="0">
                    <a:moveTo>
                      <a:pt x="1334" y="262"/>
                    </a:moveTo>
                    <a:cubicBezTo>
                      <a:pt x="2918" y="453"/>
                      <a:pt x="4013" y="1013"/>
                      <a:pt x="4561" y="1906"/>
                    </a:cubicBezTo>
                    <a:cubicBezTo>
                      <a:pt x="5323" y="3168"/>
                      <a:pt x="4763" y="4715"/>
                      <a:pt x="4704" y="4894"/>
                    </a:cubicBezTo>
                    <a:lnTo>
                      <a:pt x="4608" y="5132"/>
                    </a:lnTo>
                    <a:lnTo>
                      <a:pt x="4608" y="5132"/>
                    </a:lnTo>
                    <a:lnTo>
                      <a:pt x="4846" y="5049"/>
                    </a:lnTo>
                    <a:cubicBezTo>
                      <a:pt x="4955" y="5005"/>
                      <a:pt x="5564" y="4786"/>
                      <a:pt x="6306" y="4786"/>
                    </a:cubicBezTo>
                    <a:cubicBezTo>
                      <a:pt x="6785" y="4786"/>
                      <a:pt x="7320" y="4878"/>
                      <a:pt x="7811" y="5168"/>
                    </a:cubicBezTo>
                    <a:cubicBezTo>
                      <a:pt x="8680" y="5680"/>
                      <a:pt x="9228" y="6704"/>
                      <a:pt x="9454" y="8192"/>
                    </a:cubicBezTo>
                    <a:cubicBezTo>
                      <a:pt x="9204" y="8204"/>
                      <a:pt x="8954" y="8228"/>
                      <a:pt x="8704" y="8275"/>
                    </a:cubicBezTo>
                    <a:cubicBezTo>
                      <a:pt x="8502" y="7525"/>
                      <a:pt x="8216" y="6966"/>
                      <a:pt x="7859" y="6632"/>
                    </a:cubicBezTo>
                    <a:cubicBezTo>
                      <a:pt x="7509" y="6299"/>
                      <a:pt x="7121" y="6127"/>
                      <a:pt x="6754" y="6127"/>
                    </a:cubicBezTo>
                    <a:cubicBezTo>
                      <a:pt x="6584" y="6127"/>
                      <a:pt x="6418" y="6164"/>
                      <a:pt x="6263" y="6239"/>
                    </a:cubicBezTo>
                    <a:cubicBezTo>
                      <a:pt x="5894" y="6394"/>
                      <a:pt x="5668" y="6775"/>
                      <a:pt x="5692" y="7168"/>
                    </a:cubicBezTo>
                    <a:cubicBezTo>
                      <a:pt x="5728" y="7418"/>
                      <a:pt x="5811" y="7656"/>
                      <a:pt x="5906" y="7882"/>
                    </a:cubicBezTo>
                    <a:cubicBezTo>
                      <a:pt x="6061" y="8275"/>
                      <a:pt x="6228" y="8668"/>
                      <a:pt x="6097" y="8954"/>
                    </a:cubicBezTo>
                    <a:cubicBezTo>
                      <a:pt x="6001" y="9121"/>
                      <a:pt x="5847" y="9240"/>
                      <a:pt x="5656" y="9287"/>
                    </a:cubicBezTo>
                    <a:cubicBezTo>
                      <a:pt x="5499" y="9352"/>
                      <a:pt x="5333" y="9384"/>
                      <a:pt x="5167" y="9384"/>
                    </a:cubicBezTo>
                    <a:cubicBezTo>
                      <a:pt x="4842" y="9384"/>
                      <a:pt x="4519" y="9262"/>
                      <a:pt x="4275" y="9025"/>
                    </a:cubicBezTo>
                    <a:cubicBezTo>
                      <a:pt x="4061" y="8811"/>
                      <a:pt x="3954" y="8537"/>
                      <a:pt x="4025" y="8347"/>
                    </a:cubicBezTo>
                    <a:lnTo>
                      <a:pt x="4132" y="8013"/>
                    </a:lnTo>
                    <a:lnTo>
                      <a:pt x="3846" y="8216"/>
                    </a:lnTo>
                    <a:cubicBezTo>
                      <a:pt x="3214" y="8572"/>
                      <a:pt x="2502" y="8755"/>
                      <a:pt x="1785" y="8755"/>
                    </a:cubicBezTo>
                    <a:cubicBezTo>
                      <a:pt x="1543" y="8755"/>
                      <a:pt x="1301" y="8734"/>
                      <a:pt x="1060" y="8692"/>
                    </a:cubicBezTo>
                    <a:cubicBezTo>
                      <a:pt x="882" y="7728"/>
                      <a:pt x="1060" y="6739"/>
                      <a:pt x="1537" y="5882"/>
                    </a:cubicBezTo>
                    <a:lnTo>
                      <a:pt x="1727" y="5596"/>
                    </a:lnTo>
                    <a:lnTo>
                      <a:pt x="1406" y="5716"/>
                    </a:lnTo>
                    <a:cubicBezTo>
                      <a:pt x="1368" y="5727"/>
                      <a:pt x="1328" y="5733"/>
                      <a:pt x="1285" y="5733"/>
                    </a:cubicBezTo>
                    <a:cubicBezTo>
                      <a:pt x="1110" y="5733"/>
                      <a:pt x="897" y="5636"/>
                      <a:pt x="715" y="5454"/>
                    </a:cubicBezTo>
                    <a:cubicBezTo>
                      <a:pt x="370" y="5085"/>
                      <a:pt x="263" y="4549"/>
                      <a:pt x="453" y="4072"/>
                    </a:cubicBezTo>
                    <a:cubicBezTo>
                      <a:pt x="501" y="3894"/>
                      <a:pt x="620" y="3727"/>
                      <a:pt x="786" y="3644"/>
                    </a:cubicBezTo>
                    <a:cubicBezTo>
                      <a:pt x="859" y="3610"/>
                      <a:pt x="940" y="3596"/>
                      <a:pt x="1026" y="3596"/>
                    </a:cubicBezTo>
                    <a:cubicBezTo>
                      <a:pt x="1277" y="3596"/>
                      <a:pt x="1574" y="3716"/>
                      <a:pt x="1858" y="3822"/>
                    </a:cubicBezTo>
                    <a:cubicBezTo>
                      <a:pt x="2084" y="3930"/>
                      <a:pt x="2322" y="4001"/>
                      <a:pt x="2572" y="4037"/>
                    </a:cubicBezTo>
                    <a:cubicBezTo>
                      <a:pt x="2592" y="4038"/>
                      <a:pt x="2611" y="4038"/>
                      <a:pt x="2631" y="4038"/>
                    </a:cubicBezTo>
                    <a:cubicBezTo>
                      <a:pt x="3012" y="4038"/>
                      <a:pt x="3354" y="3817"/>
                      <a:pt x="3513" y="3465"/>
                    </a:cubicBezTo>
                    <a:cubicBezTo>
                      <a:pt x="3751" y="2989"/>
                      <a:pt x="3596" y="2382"/>
                      <a:pt x="3120" y="1870"/>
                    </a:cubicBezTo>
                    <a:cubicBezTo>
                      <a:pt x="2751" y="1477"/>
                      <a:pt x="2120" y="1179"/>
                      <a:pt x="1227" y="965"/>
                    </a:cubicBezTo>
                    <a:cubicBezTo>
                      <a:pt x="1275" y="727"/>
                      <a:pt x="1310" y="501"/>
                      <a:pt x="1334" y="262"/>
                    </a:cubicBezTo>
                    <a:close/>
                    <a:moveTo>
                      <a:pt x="1096" y="1"/>
                    </a:moveTo>
                    <a:lnTo>
                      <a:pt x="1096" y="120"/>
                    </a:lnTo>
                    <a:cubicBezTo>
                      <a:pt x="1084" y="429"/>
                      <a:pt x="1036" y="727"/>
                      <a:pt x="965" y="1013"/>
                    </a:cubicBezTo>
                    <a:lnTo>
                      <a:pt x="941" y="1132"/>
                    </a:lnTo>
                    <a:lnTo>
                      <a:pt x="1048" y="1155"/>
                    </a:lnTo>
                    <a:cubicBezTo>
                      <a:pt x="1953" y="1358"/>
                      <a:pt x="2584" y="1656"/>
                      <a:pt x="2941" y="2025"/>
                    </a:cubicBezTo>
                    <a:cubicBezTo>
                      <a:pt x="3537" y="2668"/>
                      <a:pt x="3382" y="3180"/>
                      <a:pt x="3299" y="3370"/>
                    </a:cubicBezTo>
                    <a:cubicBezTo>
                      <a:pt x="3172" y="3635"/>
                      <a:pt x="2911" y="3811"/>
                      <a:pt x="2613" y="3811"/>
                    </a:cubicBezTo>
                    <a:cubicBezTo>
                      <a:pt x="2604" y="3811"/>
                      <a:pt x="2594" y="3811"/>
                      <a:pt x="2584" y="3811"/>
                    </a:cubicBezTo>
                    <a:cubicBezTo>
                      <a:pt x="2358" y="3775"/>
                      <a:pt x="2144" y="3703"/>
                      <a:pt x="1929" y="3608"/>
                    </a:cubicBezTo>
                    <a:cubicBezTo>
                      <a:pt x="1622" y="3489"/>
                      <a:pt x="1308" y="3363"/>
                      <a:pt x="1019" y="3363"/>
                    </a:cubicBezTo>
                    <a:cubicBezTo>
                      <a:pt x="906" y="3363"/>
                      <a:pt x="796" y="3382"/>
                      <a:pt x="691" y="3430"/>
                    </a:cubicBezTo>
                    <a:cubicBezTo>
                      <a:pt x="465" y="3549"/>
                      <a:pt x="298" y="3751"/>
                      <a:pt x="227" y="4001"/>
                    </a:cubicBezTo>
                    <a:cubicBezTo>
                      <a:pt x="1" y="4549"/>
                      <a:pt x="120" y="5192"/>
                      <a:pt x="536" y="5632"/>
                    </a:cubicBezTo>
                    <a:cubicBezTo>
                      <a:pt x="715" y="5811"/>
                      <a:pt x="953" y="5942"/>
                      <a:pt x="1215" y="5966"/>
                    </a:cubicBezTo>
                    <a:cubicBezTo>
                      <a:pt x="775" y="6847"/>
                      <a:pt x="644" y="7847"/>
                      <a:pt x="822" y="8811"/>
                    </a:cubicBezTo>
                    <a:lnTo>
                      <a:pt x="846" y="8859"/>
                    </a:lnTo>
                    <a:lnTo>
                      <a:pt x="894" y="8906"/>
                    </a:lnTo>
                    <a:lnTo>
                      <a:pt x="929" y="8906"/>
                    </a:lnTo>
                    <a:cubicBezTo>
                      <a:pt x="1208" y="8958"/>
                      <a:pt x="1488" y="8984"/>
                      <a:pt x="1767" y="8984"/>
                    </a:cubicBezTo>
                    <a:cubicBezTo>
                      <a:pt x="2455" y="8984"/>
                      <a:pt x="3136" y="8827"/>
                      <a:pt x="3763" y="8514"/>
                    </a:cubicBezTo>
                    <a:cubicBezTo>
                      <a:pt x="3799" y="8775"/>
                      <a:pt x="3918" y="9014"/>
                      <a:pt x="4108" y="9192"/>
                    </a:cubicBezTo>
                    <a:cubicBezTo>
                      <a:pt x="4372" y="9456"/>
                      <a:pt x="4736" y="9610"/>
                      <a:pt x="5114" y="9610"/>
                    </a:cubicBezTo>
                    <a:cubicBezTo>
                      <a:pt x="5128" y="9610"/>
                      <a:pt x="5142" y="9609"/>
                      <a:pt x="5156" y="9609"/>
                    </a:cubicBezTo>
                    <a:cubicBezTo>
                      <a:pt x="5347" y="9609"/>
                      <a:pt x="5537" y="9573"/>
                      <a:pt x="5728" y="9514"/>
                    </a:cubicBezTo>
                    <a:cubicBezTo>
                      <a:pt x="5966" y="9442"/>
                      <a:pt x="6180" y="9276"/>
                      <a:pt x="6299" y="9049"/>
                    </a:cubicBezTo>
                    <a:cubicBezTo>
                      <a:pt x="6466" y="8680"/>
                      <a:pt x="6287" y="8240"/>
                      <a:pt x="6109" y="7811"/>
                    </a:cubicBezTo>
                    <a:cubicBezTo>
                      <a:pt x="6025" y="7597"/>
                      <a:pt x="5954" y="7382"/>
                      <a:pt x="5918" y="7156"/>
                    </a:cubicBezTo>
                    <a:cubicBezTo>
                      <a:pt x="5906" y="6847"/>
                      <a:pt x="6085" y="6573"/>
                      <a:pt x="6359" y="6454"/>
                    </a:cubicBezTo>
                    <a:cubicBezTo>
                      <a:pt x="6439" y="6413"/>
                      <a:pt x="6578" y="6362"/>
                      <a:pt x="6760" y="6362"/>
                    </a:cubicBezTo>
                    <a:cubicBezTo>
                      <a:pt x="7007" y="6362"/>
                      <a:pt x="7334" y="6456"/>
                      <a:pt x="7704" y="6799"/>
                    </a:cubicBezTo>
                    <a:cubicBezTo>
                      <a:pt x="8037" y="7109"/>
                      <a:pt x="8311" y="7668"/>
                      <a:pt x="8514" y="8442"/>
                    </a:cubicBezTo>
                    <a:lnTo>
                      <a:pt x="8537" y="8549"/>
                    </a:lnTo>
                    <a:lnTo>
                      <a:pt x="8645" y="8525"/>
                    </a:lnTo>
                    <a:cubicBezTo>
                      <a:pt x="8954" y="8454"/>
                      <a:pt x="9264" y="8418"/>
                      <a:pt x="9573" y="8418"/>
                    </a:cubicBezTo>
                    <a:lnTo>
                      <a:pt x="9704" y="8418"/>
                    </a:lnTo>
                    <a:lnTo>
                      <a:pt x="9692" y="8287"/>
                    </a:lnTo>
                    <a:cubicBezTo>
                      <a:pt x="9478" y="6656"/>
                      <a:pt x="8871" y="5537"/>
                      <a:pt x="7918" y="4965"/>
                    </a:cubicBezTo>
                    <a:cubicBezTo>
                      <a:pt x="7384" y="4644"/>
                      <a:pt x="6810" y="4541"/>
                      <a:pt x="6297" y="4541"/>
                    </a:cubicBezTo>
                    <a:cubicBezTo>
                      <a:pt x="5747" y="4541"/>
                      <a:pt x="5267" y="4659"/>
                      <a:pt x="4977" y="4751"/>
                    </a:cubicBezTo>
                    <a:cubicBezTo>
                      <a:pt x="5156" y="4192"/>
                      <a:pt x="5430" y="2906"/>
                      <a:pt x="4739" y="1786"/>
                    </a:cubicBezTo>
                    <a:cubicBezTo>
                      <a:pt x="4144" y="798"/>
                      <a:pt x="2953" y="203"/>
                      <a:pt x="1215" y="12"/>
                    </a:cubicBezTo>
                    <a:lnTo>
                      <a:pt x="10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43" name="Google Shape;11143;p37"/>
          <p:cNvGrpSpPr/>
          <p:nvPr/>
        </p:nvGrpSpPr>
        <p:grpSpPr>
          <a:xfrm>
            <a:off x="7077766" y="1037870"/>
            <a:ext cx="1032594" cy="1032755"/>
            <a:chOff x="7078829" y="2057522"/>
            <a:chExt cx="1032594" cy="1032755"/>
          </a:xfrm>
        </p:grpSpPr>
        <p:sp>
          <p:nvSpPr>
            <p:cNvPr id="11144" name="Google Shape;11144;p37"/>
            <p:cNvSpPr/>
            <p:nvPr/>
          </p:nvSpPr>
          <p:spPr>
            <a:xfrm>
              <a:off x="7078829" y="2057522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45" name="Google Shape;11145;p37"/>
            <p:cNvGrpSpPr/>
            <p:nvPr/>
          </p:nvGrpSpPr>
          <p:grpSpPr>
            <a:xfrm>
              <a:off x="7110280" y="2096102"/>
              <a:ext cx="969120" cy="963112"/>
              <a:chOff x="5064404" y="4151164"/>
              <a:chExt cx="963531" cy="957368"/>
            </a:xfrm>
          </p:grpSpPr>
          <p:sp>
            <p:nvSpPr>
              <p:cNvPr id="11146" name="Google Shape;11146;p37"/>
              <p:cNvSpPr/>
              <p:nvPr/>
            </p:nvSpPr>
            <p:spPr>
              <a:xfrm>
                <a:off x="5146215" y="4365591"/>
                <a:ext cx="814023" cy="541288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16951" extrusionOk="0">
                    <a:moveTo>
                      <a:pt x="847" y="0"/>
                    </a:moveTo>
                    <a:cubicBezTo>
                      <a:pt x="571" y="0"/>
                      <a:pt x="288" y="10"/>
                      <a:pt x="1" y="32"/>
                    </a:cubicBezTo>
                    <a:cubicBezTo>
                      <a:pt x="965" y="437"/>
                      <a:pt x="1822" y="1032"/>
                      <a:pt x="2537" y="1794"/>
                    </a:cubicBezTo>
                    <a:cubicBezTo>
                      <a:pt x="2537" y="1794"/>
                      <a:pt x="4037" y="3747"/>
                      <a:pt x="3835" y="5747"/>
                    </a:cubicBezTo>
                    <a:cubicBezTo>
                      <a:pt x="4085" y="5628"/>
                      <a:pt x="4299" y="5425"/>
                      <a:pt x="4442" y="5187"/>
                    </a:cubicBezTo>
                    <a:cubicBezTo>
                      <a:pt x="4906" y="6747"/>
                      <a:pt x="5097" y="8390"/>
                      <a:pt x="5025" y="10021"/>
                    </a:cubicBezTo>
                    <a:lnTo>
                      <a:pt x="5001" y="10009"/>
                    </a:lnTo>
                    <a:lnTo>
                      <a:pt x="4085" y="9652"/>
                    </a:lnTo>
                    <a:lnTo>
                      <a:pt x="4597" y="9223"/>
                    </a:lnTo>
                    <a:cubicBezTo>
                      <a:pt x="4441" y="9195"/>
                      <a:pt x="4284" y="9180"/>
                      <a:pt x="4128" y="9180"/>
                    </a:cubicBezTo>
                    <a:cubicBezTo>
                      <a:pt x="3830" y="9180"/>
                      <a:pt x="3536" y="9233"/>
                      <a:pt x="3263" y="9343"/>
                    </a:cubicBezTo>
                    <a:lnTo>
                      <a:pt x="3966" y="6235"/>
                    </a:lnTo>
                    <a:lnTo>
                      <a:pt x="3966" y="6235"/>
                    </a:lnTo>
                    <a:lnTo>
                      <a:pt x="2370" y="8319"/>
                    </a:lnTo>
                    <a:lnTo>
                      <a:pt x="1894" y="9795"/>
                    </a:lnTo>
                    <a:lnTo>
                      <a:pt x="1179" y="10462"/>
                    </a:lnTo>
                    <a:cubicBezTo>
                      <a:pt x="1120" y="10509"/>
                      <a:pt x="1096" y="10569"/>
                      <a:pt x="1096" y="10640"/>
                    </a:cubicBezTo>
                    <a:lnTo>
                      <a:pt x="1096" y="11283"/>
                    </a:lnTo>
                    <a:cubicBezTo>
                      <a:pt x="1096" y="11343"/>
                      <a:pt x="1060" y="11414"/>
                      <a:pt x="1013" y="11462"/>
                    </a:cubicBezTo>
                    <a:lnTo>
                      <a:pt x="120" y="12260"/>
                    </a:lnTo>
                    <a:cubicBezTo>
                      <a:pt x="48" y="12319"/>
                      <a:pt x="25" y="12414"/>
                      <a:pt x="48" y="12498"/>
                    </a:cubicBezTo>
                    <a:lnTo>
                      <a:pt x="382" y="13784"/>
                    </a:lnTo>
                    <a:lnTo>
                      <a:pt x="691" y="13391"/>
                    </a:lnTo>
                    <a:cubicBezTo>
                      <a:pt x="739" y="13331"/>
                      <a:pt x="810" y="13295"/>
                      <a:pt x="882" y="13295"/>
                    </a:cubicBezTo>
                    <a:lnTo>
                      <a:pt x="1465" y="13295"/>
                    </a:lnTo>
                    <a:cubicBezTo>
                      <a:pt x="1560" y="13295"/>
                      <a:pt x="1656" y="13224"/>
                      <a:pt x="1691" y="13129"/>
                    </a:cubicBezTo>
                    <a:lnTo>
                      <a:pt x="1894" y="12533"/>
                    </a:lnTo>
                    <a:cubicBezTo>
                      <a:pt x="1930" y="12462"/>
                      <a:pt x="1989" y="12402"/>
                      <a:pt x="2061" y="12391"/>
                    </a:cubicBezTo>
                    <a:lnTo>
                      <a:pt x="2942" y="12140"/>
                    </a:lnTo>
                    <a:cubicBezTo>
                      <a:pt x="2977" y="12129"/>
                      <a:pt x="3025" y="12093"/>
                      <a:pt x="3049" y="12069"/>
                    </a:cubicBezTo>
                    <a:lnTo>
                      <a:pt x="3346" y="11736"/>
                    </a:lnTo>
                    <a:cubicBezTo>
                      <a:pt x="3396" y="11686"/>
                      <a:pt x="3456" y="11660"/>
                      <a:pt x="3521" y="11660"/>
                    </a:cubicBezTo>
                    <a:cubicBezTo>
                      <a:pt x="3549" y="11660"/>
                      <a:pt x="3579" y="11665"/>
                      <a:pt x="3608" y="11676"/>
                    </a:cubicBezTo>
                    <a:lnTo>
                      <a:pt x="4025" y="11807"/>
                    </a:lnTo>
                    <a:lnTo>
                      <a:pt x="4823" y="11700"/>
                    </a:lnTo>
                    <a:lnTo>
                      <a:pt x="5644" y="12998"/>
                    </a:lnTo>
                    <a:cubicBezTo>
                      <a:pt x="5787" y="13236"/>
                      <a:pt x="6025" y="13379"/>
                      <a:pt x="6299" y="13426"/>
                    </a:cubicBezTo>
                    <a:lnTo>
                      <a:pt x="8133" y="13688"/>
                    </a:lnTo>
                    <a:cubicBezTo>
                      <a:pt x="8305" y="13760"/>
                      <a:pt x="8494" y="13797"/>
                      <a:pt x="8685" y="13797"/>
                    </a:cubicBezTo>
                    <a:cubicBezTo>
                      <a:pt x="8811" y="13797"/>
                      <a:pt x="8938" y="13781"/>
                      <a:pt x="9061" y="13748"/>
                    </a:cubicBezTo>
                    <a:cubicBezTo>
                      <a:pt x="9169" y="13724"/>
                      <a:pt x="9276" y="13712"/>
                      <a:pt x="9383" y="13700"/>
                    </a:cubicBezTo>
                    <a:lnTo>
                      <a:pt x="10050" y="14688"/>
                    </a:lnTo>
                    <a:cubicBezTo>
                      <a:pt x="10169" y="14867"/>
                      <a:pt x="10359" y="14986"/>
                      <a:pt x="10562" y="15034"/>
                    </a:cubicBezTo>
                    <a:lnTo>
                      <a:pt x="11847" y="15296"/>
                    </a:lnTo>
                    <a:lnTo>
                      <a:pt x="11847" y="16522"/>
                    </a:lnTo>
                    <a:lnTo>
                      <a:pt x="12502" y="16951"/>
                    </a:lnTo>
                    <a:lnTo>
                      <a:pt x="12502" y="16951"/>
                    </a:lnTo>
                    <a:lnTo>
                      <a:pt x="12181" y="16379"/>
                    </a:lnTo>
                    <a:lnTo>
                      <a:pt x="12181" y="15819"/>
                    </a:lnTo>
                    <a:lnTo>
                      <a:pt x="12502" y="16379"/>
                    </a:lnTo>
                    <a:lnTo>
                      <a:pt x="13324" y="16629"/>
                    </a:lnTo>
                    <a:lnTo>
                      <a:pt x="12621" y="15855"/>
                    </a:lnTo>
                    <a:lnTo>
                      <a:pt x="12633" y="15843"/>
                    </a:lnTo>
                    <a:lnTo>
                      <a:pt x="13502" y="16177"/>
                    </a:lnTo>
                    <a:lnTo>
                      <a:pt x="12324" y="14796"/>
                    </a:lnTo>
                    <a:lnTo>
                      <a:pt x="12121" y="14438"/>
                    </a:lnTo>
                    <a:lnTo>
                      <a:pt x="12324" y="14438"/>
                    </a:lnTo>
                    <a:lnTo>
                      <a:pt x="14360" y="15546"/>
                    </a:lnTo>
                    <a:lnTo>
                      <a:pt x="14788" y="16748"/>
                    </a:lnTo>
                    <a:lnTo>
                      <a:pt x="15276" y="16951"/>
                    </a:lnTo>
                    <a:lnTo>
                      <a:pt x="15003" y="16474"/>
                    </a:lnTo>
                    <a:lnTo>
                      <a:pt x="14800" y="15950"/>
                    </a:lnTo>
                    <a:lnTo>
                      <a:pt x="15669" y="16570"/>
                    </a:lnTo>
                    <a:lnTo>
                      <a:pt x="15229" y="15605"/>
                    </a:lnTo>
                    <a:lnTo>
                      <a:pt x="15669" y="15831"/>
                    </a:lnTo>
                    <a:lnTo>
                      <a:pt x="16122" y="15974"/>
                    </a:lnTo>
                    <a:lnTo>
                      <a:pt x="14884" y="14938"/>
                    </a:lnTo>
                    <a:lnTo>
                      <a:pt x="14288" y="14343"/>
                    </a:lnTo>
                    <a:lnTo>
                      <a:pt x="14288" y="14343"/>
                    </a:lnTo>
                    <a:cubicBezTo>
                      <a:pt x="14804" y="14408"/>
                      <a:pt x="15313" y="14440"/>
                      <a:pt x="15806" y="14440"/>
                    </a:cubicBezTo>
                    <a:cubicBezTo>
                      <a:pt x="18213" y="14440"/>
                      <a:pt x="20213" y="13681"/>
                      <a:pt x="20539" y="12307"/>
                    </a:cubicBezTo>
                    <a:cubicBezTo>
                      <a:pt x="20991" y="10402"/>
                      <a:pt x="23087" y="9914"/>
                      <a:pt x="23694" y="9878"/>
                    </a:cubicBezTo>
                    <a:cubicBezTo>
                      <a:pt x="23729" y="9876"/>
                      <a:pt x="23765" y="9874"/>
                      <a:pt x="23800" y="9874"/>
                    </a:cubicBezTo>
                    <a:cubicBezTo>
                      <a:pt x="24368" y="9874"/>
                      <a:pt x="24875" y="10253"/>
                      <a:pt x="24337" y="11509"/>
                    </a:cubicBezTo>
                    <a:cubicBezTo>
                      <a:pt x="24659" y="11402"/>
                      <a:pt x="24932" y="11188"/>
                      <a:pt x="25123" y="10890"/>
                    </a:cubicBezTo>
                    <a:lnTo>
                      <a:pt x="25123" y="10950"/>
                    </a:lnTo>
                    <a:lnTo>
                      <a:pt x="25349" y="11009"/>
                    </a:lnTo>
                    <a:lnTo>
                      <a:pt x="25349" y="10140"/>
                    </a:lnTo>
                    <a:lnTo>
                      <a:pt x="25492" y="9747"/>
                    </a:lnTo>
                    <a:lnTo>
                      <a:pt x="24980" y="9295"/>
                    </a:lnTo>
                    <a:lnTo>
                      <a:pt x="24980" y="8902"/>
                    </a:lnTo>
                    <a:lnTo>
                      <a:pt x="23635" y="8890"/>
                    </a:lnTo>
                    <a:lnTo>
                      <a:pt x="23599" y="8890"/>
                    </a:lnTo>
                    <a:lnTo>
                      <a:pt x="23599" y="8604"/>
                    </a:lnTo>
                    <a:lnTo>
                      <a:pt x="22039" y="9152"/>
                    </a:lnTo>
                    <a:lnTo>
                      <a:pt x="22039" y="8831"/>
                    </a:lnTo>
                    <a:lnTo>
                      <a:pt x="20944" y="9676"/>
                    </a:lnTo>
                    <a:cubicBezTo>
                      <a:pt x="20860" y="9735"/>
                      <a:pt x="20789" y="9795"/>
                      <a:pt x="20718" y="9854"/>
                    </a:cubicBezTo>
                    <a:lnTo>
                      <a:pt x="20694" y="9866"/>
                    </a:lnTo>
                    <a:lnTo>
                      <a:pt x="20456" y="9616"/>
                    </a:lnTo>
                    <a:lnTo>
                      <a:pt x="19956" y="10724"/>
                    </a:lnTo>
                    <a:lnTo>
                      <a:pt x="19658" y="10581"/>
                    </a:lnTo>
                    <a:lnTo>
                      <a:pt x="19217" y="11902"/>
                    </a:lnTo>
                    <a:lnTo>
                      <a:pt x="19027" y="11795"/>
                    </a:lnTo>
                    <a:lnTo>
                      <a:pt x="18265" y="12521"/>
                    </a:lnTo>
                    <a:lnTo>
                      <a:pt x="18170" y="12271"/>
                    </a:lnTo>
                    <a:lnTo>
                      <a:pt x="17062" y="12795"/>
                    </a:lnTo>
                    <a:lnTo>
                      <a:pt x="16955" y="12569"/>
                    </a:lnTo>
                    <a:lnTo>
                      <a:pt x="15848" y="12926"/>
                    </a:lnTo>
                    <a:lnTo>
                      <a:pt x="15646" y="12641"/>
                    </a:lnTo>
                    <a:lnTo>
                      <a:pt x="14503" y="12891"/>
                    </a:lnTo>
                    <a:lnTo>
                      <a:pt x="14324" y="12569"/>
                    </a:lnTo>
                    <a:lnTo>
                      <a:pt x="13229" y="12641"/>
                    </a:lnTo>
                    <a:lnTo>
                      <a:pt x="13110" y="12224"/>
                    </a:lnTo>
                    <a:lnTo>
                      <a:pt x="12050" y="12021"/>
                    </a:lnTo>
                    <a:lnTo>
                      <a:pt x="12050" y="11402"/>
                    </a:lnTo>
                    <a:lnTo>
                      <a:pt x="11121" y="11164"/>
                    </a:lnTo>
                    <a:cubicBezTo>
                      <a:pt x="11121" y="11164"/>
                      <a:pt x="10907" y="8997"/>
                      <a:pt x="12848" y="8962"/>
                    </a:cubicBezTo>
                    <a:cubicBezTo>
                      <a:pt x="12860" y="8961"/>
                      <a:pt x="12872" y="8961"/>
                      <a:pt x="12884" y="8961"/>
                    </a:cubicBezTo>
                    <a:cubicBezTo>
                      <a:pt x="14808" y="8961"/>
                      <a:pt x="16348" y="11783"/>
                      <a:pt x="16348" y="11783"/>
                    </a:cubicBezTo>
                    <a:cubicBezTo>
                      <a:pt x="16348" y="11783"/>
                      <a:pt x="16848" y="9497"/>
                      <a:pt x="14943" y="7438"/>
                    </a:cubicBezTo>
                    <a:lnTo>
                      <a:pt x="14943" y="7438"/>
                    </a:lnTo>
                    <a:cubicBezTo>
                      <a:pt x="16693" y="7592"/>
                      <a:pt x="19015" y="10605"/>
                      <a:pt x="19015" y="10605"/>
                    </a:cubicBezTo>
                    <a:cubicBezTo>
                      <a:pt x="19015" y="10605"/>
                      <a:pt x="18551" y="7521"/>
                      <a:pt x="16467" y="4854"/>
                    </a:cubicBezTo>
                    <a:lnTo>
                      <a:pt x="16467" y="4854"/>
                    </a:lnTo>
                    <a:cubicBezTo>
                      <a:pt x="19777" y="5461"/>
                      <a:pt x="22242" y="8200"/>
                      <a:pt x="22242" y="8200"/>
                    </a:cubicBezTo>
                    <a:cubicBezTo>
                      <a:pt x="22242" y="8200"/>
                      <a:pt x="21146" y="2877"/>
                      <a:pt x="17908" y="1437"/>
                    </a:cubicBezTo>
                    <a:cubicBezTo>
                      <a:pt x="16313" y="737"/>
                      <a:pt x="14898" y="484"/>
                      <a:pt x="13688" y="484"/>
                    </a:cubicBezTo>
                    <a:cubicBezTo>
                      <a:pt x="12079" y="484"/>
                      <a:pt x="10831" y="930"/>
                      <a:pt x="10002" y="1365"/>
                    </a:cubicBezTo>
                    <a:cubicBezTo>
                      <a:pt x="9728" y="1508"/>
                      <a:pt x="9514" y="1723"/>
                      <a:pt x="9371" y="1996"/>
                    </a:cubicBezTo>
                    <a:cubicBezTo>
                      <a:pt x="8799" y="1627"/>
                      <a:pt x="8311" y="925"/>
                      <a:pt x="8311" y="925"/>
                    </a:cubicBezTo>
                    <a:lnTo>
                      <a:pt x="8311" y="925"/>
                    </a:lnTo>
                    <a:lnTo>
                      <a:pt x="9204" y="2961"/>
                    </a:lnTo>
                    <a:cubicBezTo>
                      <a:pt x="9228" y="3056"/>
                      <a:pt x="9252" y="3163"/>
                      <a:pt x="9288" y="3258"/>
                    </a:cubicBezTo>
                    <a:cubicBezTo>
                      <a:pt x="9728" y="4437"/>
                      <a:pt x="9823" y="5723"/>
                      <a:pt x="9561" y="6961"/>
                    </a:cubicBezTo>
                    <a:cubicBezTo>
                      <a:pt x="9121" y="5568"/>
                      <a:pt x="8192" y="3401"/>
                      <a:pt x="7799" y="2508"/>
                    </a:cubicBezTo>
                    <a:cubicBezTo>
                      <a:pt x="7680" y="2234"/>
                      <a:pt x="7478" y="1996"/>
                      <a:pt x="7228" y="1830"/>
                    </a:cubicBezTo>
                    <a:cubicBezTo>
                      <a:pt x="6321" y="1261"/>
                      <a:pt x="3948" y="0"/>
                      <a:pt x="8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7" name="Google Shape;11147;p37"/>
              <p:cNvSpPr/>
              <p:nvPr/>
            </p:nvSpPr>
            <p:spPr>
              <a:xfrm>
                <a:off x="5111632" y="4151164"/>
                <a:ext cx="121312" cy="65302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2045" extrusionOk="0">
                    <a:moveTo>
                      <a:pt x="2600" y="0"/>
                    </a:moveTo>
                    <a:cubicBezTo>
                      <a:pt x="2550" y="0"/>
                      <a:pt x="2500" y="7"/>
                      <a:pt x="2453" y="20"/>
                    </a:cubicBezTo>
                    <a:cubicBezTo>
                      <a:pt x="1858" y="151"/>
                      <a:pt x="1834" y="960"/>
                      <a:pt x="2405" y="1151"/>
                    </a:cubicBezTo>
                    <a:cubicBezTo>
                      <a:pt x="2334" y="1306"/>
                      <a:pt x="2191" y="1425"/>
                      <a:pt x="2012" y="1449"/>
                    </a:cubicBezTo>
                    <a:cubicBezTo>
                      <a:pt x="1854" y="1492"/>
                      <a:pt x="1691" y="1511"/>
                      <a:pt x="1528" y="1511"/>
                    </a:cubicBezTo>
                    <a:cubicBezTo>
                      <a:pt x="983" y="1511"/>
                      <a:pt x="441" y="1301"/>
                      <a:pt x="84" y="1127"/>
                    </a:cubicBezTo>
                    <a:cubicBezTo>
                      <a:pt x="60" y="1163"/>
                      <a:pt x="24" y="1199"/>
                      <a:pt x="0" y="1246"/>
                    </a:cubicBezTo>
                    <a:cubicBezTo>
                      <a:pt x="367" y="1583"/>
                      <a:pt x="1007" y="2045"/>
                      <a:pt x="1802" y="2045"/>
                    </a:cubicBezTo>
                    <a:cubicBezTo>
                      <a:pt x="1962" y="2045"/>
                      <a:pt x="2127" y="2026"/>
                      <a:pt x="2298" y="1984"/>
                    </a:cubicBezTo>
                    <a:cubicBezTo>
                      <a:pt x="3798" y="1639"/>
                      <a:pt x="3322" y="282"/>
                      <a:pt x="2858" y="67"/>
                    </a:cubicBezTo>
                    <a:cubicBezTo>
                      <a:pt x="2781" y="22"/>
                      <a:pt x="2690" y="0"/>
                      <a:pt x="26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8" name="Google Shape;11148;p37"/>
              <p:cNvSpPr/>
              <p:nvPr/>
            </p:nvSpPr>
            <p:spPr>
              <a:xfrm>
                <a:off x="5864409" y="4151260"/>
                <a:ext cx="122844" cy="65462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050" extrusionOk="0">
                    <a:moveTo>
                      <a:pt x="1218" y="0"/>
                    </a:moveTo>
                    <a:cubicBezTo>
                      <a:pt x="1120" y="0"/>
                      <a:pt x="1022" y="24"/>
                      <a:pt x="941" y="64"/>
                    </a:cubicBezTo>
                    <a:cubicBezTo>
                      <a:pt x="477" y="279"/>
                      <a:pt x="1" y="1636"/>
                      <a:pt x="1501" y="1993"/>
                    </a:cubicBezTo>
                    <a:cubicBezTo>
                      <a:pt x="1665" y="2032"/>
                      <a:pt x="1825" y="2049"/>
                      <a:pt x="1980" y="2049"/>
                    </a:cubicBezTo>
                    <a:cubicBezTo>
                      <a:pt x="2819" y="2049"/>
                      <a:pt x="3494" y="1537"/>
                      <a:pt x="3846" y="1196"/>
                    </a:cubicBezTo>
                    <a:lnTo>
                      <a:pt x="3763" y="1100"/>
                    </a:lnTo>
                    <a:cubicBezTo>
                      <a:pt x="3405" y="1279"/>
                      <a:pt x="2823" y="1511"/>
                      <a:pt x="2241" y="1511"/>
                    </a:cubicBezTo>
                    <a:cubicBezTo>
                      <a:pt x="2088" y="1511"/>
                      <a:pt x="1935" y="1495"/>
                      <a:pt x="1787" y="1457"/>
                    </a:cubicBezTo>
                    <a:cubicBezTo>
                      <a:pt x="1620" y="1434"/>
                      <a:pt x="1465" y="1315"/>
                      <a:pt x="1394" y="1148"/>
                    </a:cubicBezTo>
                    <a:cubicBezTo>
                      <a:pt x="1965" y="957"/>
                      <a:pt x="1929" y="148"/>
                      <a:pt x="1358" y="17"/>
                    </a:cubicBezTo>
                    <a:cubicBezTo>
                      <a:pt x="1312" y="5"/>
                      <a:pt x="1265" y="0"/>
                      <a:pt x="1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9" name="Google Shape;11149;p37"/>
              <p:cNvSpPr/>
              <p:nvPr/>
            </p:nvSpPr>
            <p:spPr>
              <a:xfrm>
                <a:off x="5105916" y="5043103"/>
                <a:ext cx="127027" cy="6543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049" extrusionOk="0">
                    <a:moveTo>
                      <a:pt x="2001" y="1"/>
                    </a:moveTo>
                    <a:cubicBezTo>
                      <a:pt x="1046" y="1"/>
                      <a:pt x="298" y="654"/>
                      <a:pt x="1" y="972"/>
                    </a:cubicBezTo>
                    <a:cubicBezTo>
                      <a:pt x="13" y="996"/>
                      <a:pt x="36" y="1008"/>
                      <a:pt x="48" y="1032"/>
                    </a:cubicBezTo>
                    <a:cubicBezTo>
                      <a:pt x="366" y="849"/>
                      <a:pt x="1035" y="533"/>
                      <a:pt x="1715" y="533"/>
                    </a:cubicBezTo>
                    <a:cubicBezTo>
                      <a:pt x="1874" y="533"/>
                      <a:pt x="2035" y="550"/>
                      <a:pt x="2191" y="591"/>
                    </a:cubicBezTo>
                    <a:cubicBezTo>
                      <a:pt x="2358" y="615"/>
                      <a:pt x="2513" y="734"/>
                      <a:pt x="2584" y="901"/>
                    </a:cubicBezTo>
                    <a:cubicBezTo>
                      <a:pt x="2013" y="1079"/>
                      <a:pt x="2037" y="1901"/>
                      <a:pt x="2620" y="2032"/>
                    </a:cubicBezTo>
                    <a:cubicBezTo>
                      <a:pt x="2664" y="2043"/>
                      <a:pt x="2710" y="2048"/>
                      <a:pt x="2755" y="2048"/>
                    </a:cubicBezTo>
                    <a:cubicBezTo>
                      <a:pt x="2855" y="2048"/>
                      <a:pt x="2955" y="2022"/>
                      <a:pt x="3037" y="1972"/>
                    </a:cubicBezTo>
                    <a:cubicBezTo>
                      <a:pt x="3501" y="1770"/>
                      <a:pt x="3977" y="413"/>
                      <a:pt x="2477" y="56"/>
                    </a:cubicBezTo>
                    <a:cubicBezTo>
                      <a:pt x="2314" y="18"/>
                      <a:pt x="2155" y="1"/>
                      <a:pt x="20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0" name="Google Shape;11150;p37"/>
              <p:cNvSpPr/>
              <p:nvPr/>
            </p:nvSpPr>
            <p:spPr>
              <a:xfrm>
                <a:off x="5864409" y="5043039"/>
                <a:ext cx="126261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051" extrusionOk="0">
                    <a:moveTo>
                      <a:pt x="1982" y="1"/>
                    </a:moveTo>
                    <a:cubicBezTo>
                      <a:pt x="1827" y="1"/>
                      <a:pt x="1666" y="18"/>
                      <a:pt x="1501" y="58"/>
                    </a:cubicBezTo>
                    <a:cubicBezTo>
                      <a:pt x="1" y="415"/>
                      <a:pt x="477" y="1772"/>
                      <a:pt x="941" y="1974"/>
                    </a:cubicBezTo>
                    <a:cubicBezTo>
                      <a:pt x="1023" y="2024"/>
                      <a:pt x="1123" y="2050"/>
                      <a:pt x="1223" y="2050"/>
                    </a:cubicBezTo>
                    <a:cubicBezTo>
                      <a:pt x="1268" y="2050"/>
                      <a:pt x="1314" y="2045"/>
                      <a:pt x="1358" y="2034"/>
                    </a:cubicBezTo>
                    <a:cubicBezTo>
                      <a:pt x="1929" y="1891"/>
                      <a:pt x="1965" y="1081"/>
                      <a:pt x="1394" y="903"/>
                    </a:cubicBezTo>
                    <a:cubicBezTo>
                      <a:pt x="1465" y="736"/>
                      <a:pt x="1608" y="617"/>
                      <a:pt x="1787" y="593"/>
                    </a:cubicBezTo>
                    <a:cubicBezTo>
                      <a:pt x="1942" y="553"/>
                      <a:pt x="2102" y="536"/>
                      <a:pt x="2261" y="536"/>
                    </a:cubicBezTo>
                    <a:cubicBezTo>
                      <a:pt x="2904" y="536"/>
                      <a:pt x="3536" y="817"/>
                      <a:pt x="3870" y="998"/>
                    </a:cubicBezTo>
                    <a:lnTo>
                      <a:pt x="3954" y="951"/>
                    </a:lnTo>
                    <a:cubicBezTo>
                      <a:pt x="3627" y="624"/>
                      <a:pt x="2908" y="1"/>
                      <a:pt x="1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1" name="Google Shape;11151;p37"/>
              <p:cNvSpPr/>
              <p:nvPr/>
            </p:nvSpPr>
            <p:spPr>
              <a:xfrm>
                <a:off x="5955672" y="4191335"/>
                <a:ext cx="72263" cy="107389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363" extrusionOk="0">
                    <a:moveTo>
                      <a:pt x="1036" y="0"/>
                    </a:moveTo>
                    <a:cubicBezTo>
                      <a:pt x="631" y="429"/>
                      <a:pt x="0" y="1286"/>
                      <a:pt x="250" y="2346"/>
                    </a:cubicBezTo>
                    <a:cubicBezTo>
                      <a:pt x="433" y="3112"/>
                      <a:pt x="876" y="3362"/>
                      <a:pt x="1295" y="3362"/>
                    </a:cubicBezTo>
                    <a:cubicBezTo>
                      <a:pt x="1696" y="3362"/>
                      <a:pt x="2074" y="3132"/>
                      <a:pt x="2179" y="2905"/>
                    </a:cubicBezTo>
                    <a:cubicBezTo>
                      <a:pt x="2239" y="2774"/>
                      <a:pt x="2262" y="2631"/>
                      <a:pt x="2227" y="2488"/>
                    </a:cubicBezTo>
                    <a:cubicBezTo>
                      <a:pt x="2159" y="2186"/>
                      <a:pt x="1906" y="2031"/>
                      <a:pt x="1652" y="2031"/>
                    </a:cubicBezTo>
                    <a:cubicBezTo>
                      <a:pt x="1417" y="2031"/>
                      <a:pt x="1182" y="2165"/>
                      <a:pt x="1096" y="2441"/>
                    </a:cubicBezTo>
                    <a:cubicBezTo>
                      <a:pt x="929" y="2381"/>
                      <a:pt x="810" y="2227"/>
                      <a:pt x="786" y="2060"/>
                    </a:cubicBezTo>
                    <a:cubicBezTo>
                      <a:pt x="607" y="1345"/>
                      <a:pt x="905" y="572"/>
                      <a:pt x="1131" y="107"/>
                    </a:cubicBezTo>
                    <a:lnTo>
                      <a:pt x="10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2" name="Google Shape;11152;p37"/>
              <p:cNvSpPr/>
              <p:nvPr/>
            </p:nvSpPr>
            <p:spPr>
              <a:xfrm>
                <a:off x="5954905" y="4961068"/>
                <a:ext cx="72646" cy="11080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3470" extrusionOk="0">
                    <a:moveTo>
                      <a:pt x="1317" y="0"/>
                    </a:moveTo>
                    <a:cubicBezTo>
                      <a:pt x="900" y="0"/>
                      <a:pt x="457" y="251"/>
                      <a:pt x="274" y="1017"/>
                    </a:cubicBezTo>
                    <a:cubicBezTo>
                      <a:pt x="0" y="2172"/>
                      <a:pt x="786" y="3101"/>
                      <a:pt x="1167" y="3470"/>
                    </a:cubicBezTo>
                    <a:cubicBezTo>
                      <a:pt x="1191" y="3458"/>
                      <a:pt x="1215" y="3446"/>
                      <a:pt x="1227" y="3422"/>
                    </a:cubicBezTo>
                    <a:cubicBezTo>
                      <a:pt x="1012" y="3017"/>
                      <a:pt x="596" y="2101"/>
                      <a:pt x="798" y="1303"/>
                    </a:cubicBezTo>
                    <a:cubicBezTo>
                      <a:pt x="822" y="1136"/>
                      <a:pt x="941" y="981"/>
                      <a:pt x="1108" y="910"/>
                    </a:cubicBezTo>
                    <a:cubicBezTo>
                      <a:pt x="1200" y="1187"/>
                      <a:pt x="1437" y="1321"/>
                      <a:pt x="1673" y="1321"/>
                    </a:cubicBezTo>
                    <a:cubicBezTo>
                      <a:pt x="1923" y="1321"/>
                      <a:pt x="2171" y="1169"/>
                      <a:pt x="2239" y="874"/>
                    </a:cubicBezTo>
                    <a:cubicBezTo>
                      <a:pt x="2274" y="731"/>
                      <a:pt x="2263" y="577"/>
                      <a:pt x="2191" y="458"/>
                    </a:cubicBezTo>
                    <a:cubicBezTo>
                      <a:pt x="2092" y="230"/>
                      <a:pt x="1717" y="0"/>
                      <a:pt x="1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3" name="Google Shape;11153;p37"/>
              <p:cNvSpPr/>
              <p:nvPr/>
            </p:nvSpPr>
            <p:spPr>
              <a:xfrm>
                <a:off x="5064404" y="4192836"/>
                <a:ext cx="77277" cy="105888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316" extrusionOk="0">
                    <a:moveTo>
                      <a:pt x="1432" y="1"/>
                    </a:moveTo>
                    <a:cubicBezTo>
                      <a:pt x="1396" y="36"/>
                      <a:pt x="1360" y="72"/>
                      <a:pt x="1324" y="120"/>
                    </a:cubicBezTo>
                    <a:cubicBezTo>
                      <a:pt x="1539" y="584"/>
                      <a:pt x="1813" y="1334"/>
                      <a:pt x="1634" y="2013"/>
                    </a:cubicBezTo>
                    <a:cubicBezTo>
                      <a:pt x="1610" y="2180"/>
                      <a:pt x="1491" y="2334"/>
                      <a:pt x="1336" y="2394"/>
                    </a:cubicBezTo>
                    <a:cubicBezTo>
                      <a:pt x="1239" y="2109"/>
                      <a:pt x="1023" y="1991"/>
                      <a:pt x="804" y="1991"/>
                    </a:cubicBezTo>
                    <a:cubicBezTo>
                      <a:pt x="408" y="1991"/>
                      <a:pt x="0" y="2376"/>
                      <a:pt x="253" y="2858"/>
                    </a:cubicBezTo>
                    <a:cubicBezTo>
                      <a:pt x="358" y="3085"/>
                      <a:pt x="736" y="3315"/>
                      <a:pt x="1137" y="3315"/>
                    </a:cubicBezTo>
                    <a:cubicBezTo>
                      <a:pt x="1556" y="3315"/>
                      <a:pt x="1999" y="3065"/>
                      <a:pt x="2182" y="2299"/>
                    </a:cubicBezTo>
                    <a:cubicBezTo>
                      <a:pt x="2420" y="1275"/>
                      <a:pt x="1836" y="441"/>
                      <a:pt x="14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4" name="Google Shape;11154;p37"/>
              <p:cNvSpPr/>
              <p:nvPr/>
            </p:nvSpPr>
            <p:spPr>
              <a:xfrm>
                <a:off x="5069417" y="4961068"/>
                <a:ext cx="73030" cy="111572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494" extrusionOk="0">
                    <a:moveTo>
                      <a:pt x="968" y="0"/>
                    </a:moveTo>
                    <a:cubicBezTo>
                      <a:pt x="567" y="0"/>
                      <a:pt x="189" y="230"/>
                      <a:pt x="84" y="458"/>
                    </a:cubicBezTo>
                    <a:cubicBezTo>
                      <a:pt x="24" y="577"/>
                      <a:pt x="1" y="731"/>
                      <a:pt x="36" y="874"/>
                    </a:cubicBezTo>
                    <a:cubicBezTo>
                      <a:pt x="104" y="1169"/>
                      <a:pt x="355" y="1321"/>
                      <a:pt x="607" y="1321"/>
                    </a:cubicBezTo>
                    <a:cubicBezTo>
                      <a:pt x="844" y="1321"/>
                      <a:pt x="1081" y="1187"/>
                      <a:pt x="1167" y="910"/>
                    </a:cubicBezTo>
                    <a:cubicBezTo>
                      <a:pt x="1334" y="981"/>
                      <a:pt x="1453" y="1124"/>
                      <a:pt x="1477" y="1303"/>
                    </a:cubicBezTo>
                    <a:cubicBezTo>
                      <a:pt x="1691" y="2124"/>
                      <a:pt x="1251" y="3053"/>
                      <a:pt x="1037" y="3446"/>
                    </a:cubicBezTo>
                    <a:cubicBezTo>
                      <a:pt x="1048" y="3458"/>
                      <a:pt x="1072" y="3482"/>
                      <a:pt x="1084" y="3494"/>
                    </a:cubicBezTo>
                    <a:cubicBezTo>
                      <a:pt x="1453" y="3148"/>
                      <a:pt x="2287" y="2196"/>
                      <a:pt x="2013" y="1017"/>
                    </a:cubicBezTo>
                    <a:cubicBezTo>
                      <a:pt x="1830" y="251"/>
                      <a:pt x="1387" y="0"/>
                      <a:pt x="9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55" name="Google Shape;11155;p37"/>
          <p:cNvGrpSpPr/>
          <p:nvPr/>
        </p:nvGrpSpPr>
        <p:grpSpPr>
          <a:xfrm>
            <a:off x="7077807" y="2066276"/>
            <a:ext cx="1032520" cy="1032725"/>
            <a:chOff x="8110245" y="3083854"/>
            <a:chExt cx="1026566" cy="1026566"/>
          </a:xfrm>
        </p:grpSpPr>
        <p:sp>
          <p:nvSpPr>
            <p:cNvPr id="11156" name="Google Shape;11156;p37"/>
            <p:cNvSpPr/>
            <p:nvPr/>
          </p:nvSpPr>
          <p:spPr>
            <a:xfrm>
              <a:off x="8110245" y="3083854"/>
              <a:ext cx="1026566" cy="1026566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57" name="Google Shape;11157;p37"/>
            <p:cNvGrpSpPr/>
            <p:nvPr/>
          </p:nvGrpSpPr>
          <p:grpSpPr>
            <a:xfrm>
              <a:off x="8125860" y="3089154"/>
              <a:ext cx="998791" cy="999206"/>
              <a:chOff x="8125860" y="3089154"/>
              <a:chExt cx="998791" cy="999206"/>
            </a:xfrm>
          </p:grpSpPr>
          <p:sp>
            <p:nvSpPr>
              <p:cNvPr id="11158" name="Google Shape;11158;p37"/>
              <p:cNvSpPr/>
              <p:nvPr/>
            </p:nvSpPr>
            <p:spPr>
              <a:xfrm>
                <a:off x="8624298" y="3157969"/>
                <a:ext cx="204815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19" extrusionOk="0">
                    <a:moveTo>
                      <a:pt x="2839" y="1"/>
                    </a:moveTo>
                    <a:cubicBezTo>
                      <a:pt x="1832" y="1"/>
                      <a:pt x="894" y="414"/>
                      <a:pt x="476" y="1120"/>
                    </a:cubicBezTo>
                    <a:cubicBezTo>
                      <a:pt x="429" y="1192"/>
                      <a:pt x="393" y="1263"/>
                      <a:pt x="357" y="1334"/>
                    </a:cubicBezTo>
                    <a:cubicBezTo>
                      <a:pt x="83" y="1858"/>
                      <a:pt x="12" y="2466"/>
                      <a:pt x="155" y="3049"/>
                    </a:cubicBezTo>
                    <a:cubicBezTo>
                      <a:pt x="356" y="3862"/>
                      <a:pt x="1006" y="4460"/>
                      <a:pt x="1774" y="4460"/>
                    </a:cubicBezTo>
                    <a:cubicBezTo>
                      <a:pt x="1871" y="4460"/>
                      <a:pt x="1971" y="4450"/>
                      <a:pt x="2072" y="4430"/>
                    </a:cubicBezTo>
                    <a:cubicBezTo>
                      <a:pt x="2834" y="4275"/>
                      <a:pt x="3477" y="3704"/>
                      <a:pt x="3143" y="2763"/>
                    </a:cubicBezTo>
                    <a:cubicBezTo>
                      <a:pt x="2913" y="2141"/>
                      <a:pt x="2469" y="2007"/>
                      <a:pt x="2127" y="2007"/>
                    </a:cubicBezTo>
                    <a:cubicBezTo>
                      <a:pt x="1867" y="2007"/>
                      <a:pt x="1667" y="2085"/>
                      <a:pt x="1667" y="2085"/>
                    </a:cubicBezTo>
                    <a:cubicBezTo>
                      <a:pt x="1667" y="2085"/>
                      <a:pt x="2157" y="1594"/>
                      <a:pt x="2856" y="1594"/>
                    </a:cubicBezTo>
                    <a:cubicBezTo>
                      <a:pt x="3202" y="1594"/>
                      <a:pt x="3599" y="1714"/>
                      <a:pt x="4013" y="2073"/>
                    </a:cubicBezTo>
                    <a:cubicBezTo>
                      <a:pt x="4965" y="2894"/>
                      <a:pt x="5358" y="4835"/>
                      <a:pt x="3929" y="6680"/>
                    </a:cubicBezTo>
                    <a:cubicBezTo>
                      <a:pt x="3286" y="7430"/>
                      <a:pt x="2536" y="8061"/>
                      <a:pt x="1703" y="8573"/>
                    </a:cubicBezTo>
                    <a:cubicBezTo>
                      <a:pt x="1155" y="8895"/>
                      <a:pt x="584" y="9169"/>
                      <a:pt x="0" y="9419"/>
                    </a:cubicBezTo>
                    <a:cubicBezTo>
                      <a:pt x="976" y="9419"/>
                      <a:pt x="6239" y="8669"/>
                      <a:pt x="6346" y="4061"/>
                    </a:cubicBezTo>
                    <a:cubicBezTo>
                      <a:pt x="6413" y="1165"/>
                      <a:pt x="4530" y="1"/>
                      <a:pt x="28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9" name="Google Shape;11159;p37"/>
              <p:cNvSpPr/>
              <p:nvPr/>
            </p:nvSpPr>
            <p:spPr>
              <a:xfrm>
                <a:off x="8420791" y="3157969"/>
                <a:ext cx="205039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19" extrusionOk="0">
                    <a:moveTo>
                      <a:pt x="3573" y="1"/>
                    </a:moveTo>
                    <a:cubicBezTo>
                      <a:pt x="1881" y="1"/>
                      <a:pt x="0" y="1165"/>
                      <a:pt x="75" y="4061"/>
                    </a:cubicBezTo>
                    <a:cubicBezTo>
                      <a:pt x="194" y="8669"/>
                      <a:pt x="5444" y="9419"/>
                      <a:pt x="6421" y="9419"/>
                    </a:cubicBezTo>
                    <a:cubicBezTo>
                      <a:pt x="5837" y="9169"/>
                      <a:pt x="5266" y="8883"/>
                      <a:pt x="4718" y="8562"/>
                    </a:cubicBezTo>
                    <a:cubicBezTo>
                      <a:pt x="3873" y="8061"/>
                      <a:pt x="3123" y="7430"/>
                      <a:pt x="2492" y="6680"/>
                    </a:cubicBezTo>
                    <a:cubicBezTo>
                      <a:pt x="1063" y="4835"/>
                      <a:pt x="1444" y="2894"/>
                      <a:pt x="2396" y="2073"/>
                    </a:cubicBezTo>
                    <a:cubicBezTo>
                      <a:pt x="2814" y="1714"/>
                      <a:pt x="3213" y="1594"/>
                      <a:pt x="3561" y="1594"/>
                    </a:cubicBezTo>
                    <a:cubicBezTo>
                      <a:pt x="4263" y="1594"/>
                      <a:pt x="4754" y="2085"/>
                      <a:pt x="4754" y="2085"/>
                    </a:cubicBezTo>
                    <a:cubicBezTo>
                      <a:pt x="4754" y="2085"/>
                      <a:pt x="4554" y="2007"/>
                      <a:pt x="4294" y="2007"/>
                    </a:cubicBezTo>
                    <a:cubicBezTo>
                      <a:pt x="3952" y="2007"/>
                      <a:pt x="3507" y="2141"/>
                      <a:pt x="3277" y="2763"/>
                    </a:cubicBezTo>
                    <a:cubicBezTo>
                      <a:pt x="2932" y="3704"/>
                      <a:pt x="3575" y="4275"/>
                      <a:pt x="4349" y="4430"/>
                    </a:cubicBezTo>
                    <a:cubicBezTo>
                      <a:pt x="4450" y="4450"/>
                      <a:pt x="4549" y="4460"/>
                      <a:pt x="4647" y="4460"/>
                    </a:cubicBezTo>
                    <a:cubicBezTo>
                      <a:pt x="5413" y="4460"/>
                      <a:pt x="6055" y="3862"/>
                      <a:pt x="6266" y="3049"/>
                    </a:cubicBezTo>
                    <a:cubicBezTo>
                      <a:pt x="6397" y="2466"/>
                      <a:pt x="6325" y="1858"/>
                      <a:pt x="6052" y="1334"/>
                    </a:cubicBezTo>
                    <a:cubicBezTo>
                      <a:pt x="6016" y="1263"/>
                      <a:pt x="5992" y="1192"/>
                      <a:pt x="5944" y="1120"/>
                    </a:cubicBezTo>
                    <a:cubicBezTo>
                      <a:pt x="5522" y="414"/>
                      <a:pt x="4581" y="1"/>
                      <a:pt x="3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0" name="Google Shape;11160;p37"/>
              <p:cNvSpPr/>
              <p:nvPr/>
            </p:nvSpPr>
            <p:spPr>
              <a:xfrm>
                <a:off x="8624298" y="3716505"/>
                <a:ext cx="204815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4" y="238"/>
                      <a:pt x="1155" y="524"/>
                      <a:pt x="1703" y="857"/>
                    </a:cubicBezTo>
                    <a:cubicBezTo>
                      <a:pt x="2536" y="1358"/>
                      <a:pt x="3286" y="2000"/>
                      <a:pt x="3929" y="2739"/>
                    </a:cubicBezTo>
                    <a:cubicBezTo>
                      <a:pt x="5358" y="4584"/>
                      <a:pt x="4965" y="6525"/>
                      <a:pt x="4013" y="7346"/>
                    </a:cubicBezTo>
                    <a:cubicBezTo>
                      <a:pt x="3596" y="7707"/>
                      <a:pt x="3196" y="7828"/>
                      <a:pt x="2849" y="7828"/>
                    </a:cubicBezTo>
                    <a:cubicBezTo>
                      <a:pt x="2154" y="7828"/>
                      <a:pt x="1667" y="7346"/>
                      <a:pt x="1667" y="7346"/>
                    </a:cubicBezTo>
                    <a:lnTo>
                      <a:pt x="1667" y="7346"/>
                    </a:lnTo>
                    <a:cubicBezTo>
                      <a:pt x="1667" y="7346"/>
                      <a:pt x="1861" y="7419"/>
                      <a:pt x="2114" y="7419"/>
                    </a:cubicBezTo>
                    <a:cubicBezTo>
                      <a:pt x="2457" y="7419"/>
                      <a:pt x="2911" y="7286"/>
                      <a:pt x="3143" y="6656"/>
                    </a:cubicBezTo>
                    <a:cubicBezTo>
                      <a:pt x="3477" y="5715"/>
                      <a:pt x="2834" y="5156"/>
                      <a:pt x="2072" y="4989"/>
                    </a:cubicBezTo>
                    <a:cubicBezTo>
                      <a:pt x="1971" y="4969"/>
                      <a:pt x="1871" y="4959"/>
                      <a:pt x="1774" y="4959"/>
                    </a:cubicBezTo>
                    <a:cubicBezTo>
                      <a:pt x="1006" y="4959"/>
                      <a:pt x="356" y="5557"/>
                      <a:pt x="155" y="6370"/>
                    </a:cubicBezTo>
                    <a:cubicBezTo>
                      <a:pt x="12" y="6953"/>
                      <a:pt x="83" y="7561"/>
                      <a:pt x="357" y="8096"/>
                    </a:cubicBezTo>
                    <a:cubicBezTo>
                      <a:pt x="393" y="8168"/>
                      <a:pt x="429" y="8227"/>
                      <a:pt x="476" y="8299"/>
                    </a:cubicBezTo>
                    <a:cubicBezTo>
                      <a:pt x="895" y="9007"/>
                      <a:pt x="1836" y="9421"/>
                      <a:pt x="2845" y="9421"/>
                    </a:cubicBezTo>
                    <a:cubicBezTo>
                      <a:pt x="4534" y="9421"/>
                      <a:pt x="6413" y="8258"/>
                      <a:pt x="6346" y="5358"/>
                    </a:cubicBezTo>
                    <a:cubicBezTo>
                      <a:pt x="6239" y="750"/>
                      <a:pt x="976" y="12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1" name="Google Shape;11161;p37"/>
              <p:cNvSpPr/>
              <p:nvPr/>
            </p:nvSpPr>
            <p:spPr>
              <a:xfrm>
                <a:off x="8420791" y="3716505"/>
                <a:ext cx="205039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22" extrusionOk="0">
                    <a:moveTo>
                      <a:pt x="6421" y="0"/>
                    </a:moveTo>
                    <a:cubicBezTo>
                      <a:pt x="5444" y="12"/>
                      <a:pt x="194" y="750"/>
                      <a:pt x="75" y="5358"/>
                    </a:cubicBezTo>
                    <a:cubicBezTo>
                      <a:pt x="0" y="8258"/>
                      <a:pt x="1877" y="9421"/>
                      <a:pt x="3568" y="9421"/>
                    </a:cubicBezTo>
                    <a:cubicBezTo>
                      <a:pt x="4578" y="9421"/>
                      <a:pt x="5522" y="9007"/>
                      <a:pt x="5944" y="8299"/>
                    </a:cubicBezTo>
                    <a:cubicBezTo>
                      <a:pt x="5992" y="8227"/>
                      <a:pt x="6016" y="8168"/>
                      <a:pt x="6052" y="8096"/>
                    </a:cubicBezTo>
                    <a:cubicBezTo>
                      <a:pt x="6325" y="7561"/>
                      <a:pt x="6397" y="6953"/>
                      <a:pt x="6266" y="6370"/>
                    </a:cubicBezTo>
                    <a:cubicBezTo>
                      <a:pt x="6055" y="5557"/>
                      <a:pt x="5413" y="4959"/>
                      <a:pt x="4647" y="4959"/>
                    </a:cubicBezTo>
                    <a:cubicBezTo>
                      <a:pt x="4549" y="4959"/>
                      <a:pt x="4450" y="4969"/>
                      <a:pt x="4349" y="4989"/>
                    </a:cubicBezTo>
                    <a:cubicBezTo>
                      <a:pt x="3575" y="5156"/>
                      <a:pt x="2932" y="5715"/>
                      <a:pt x="3277" y="6656"/>
                    </a:cubicBezTo>
                    <a:cubicBezTo>
                      <a:pt x="3510" y="7286"/>
                      <a:pt x="3963" y="7419"/>
                      <a:pt x="4307" y="7419"/>
                    </a:cubicBezTo>
                    <a:cubicBezTo>
                      <a:pt x="4560" y="7419"/>
                      <a:pt x="4754" y="7346"/>
                      <a:pt x="4754" y="7346"/>
                    </a:cubicBezTo>
                    <a:lnTo>
                      <a:pt x="4754" y="7346"/>
                    </a:lnTo>
                    <a:cubicBezTo>
                      <a:pt x="4754" y="7346"/>
                      <a:pt x="4267" y="7828"/>
                      <a:pt x="3569" y="7828"/>
                    </a:cubicBezTo>
                    <a:cubicBezTo>
                      <a:pt x="3219" y="7828"/>
                      <a:pt x="2817" y="7707"/>
                      <a:pt x="2396" y="7346"/>
                    </a:cubicBezTo>
                    <a:cubicBezTo>
                      <a:pt x="1444" y="6525"/>
                      <a:pt x="1063" y="4584"/>
                      <a:pt x="2492" y="2739"/>
                    </a:cubicBezTo>
                    <a:cubicBezTo>
                      <a:pt x="3123" y="2000"/>
                      <a:pt x="3873" y="1358"/>
                      <a:pt x="4718" y="857"/>
                    </a:cubicBezTo>
                    <a:cubicBezTo>
                      <a:pt x="5266" y="524"/>
                      <a:pt x="5837" y="238"/>
                      <a:pt x="6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2" name="Google Shape;11162;p37"/>
              <p:cNvSpPr/>
              <p:nvPr/>
            </p:nvSpPr>
            <p:spPr>
              <a:xfrm>
                <a:off x="8753945" y="3586858"/>
                <a:ext cx="324722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63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976"/>
                      <a:pt x="750" y="6227"/>
                      <a:pt x="5358" y="6346"/>
                    </a:cubicBezTo>
                    <a:cubicBezTo>
                      <a:pt x="5414" y="6348"/>
                      <a:pt x="5469" y="6348"/>
                      <a:pt x="5524" y="6348"/>
                    </a:cubicBezTo>
                    <a:cubicBezTo>
                      <a:pt x="9982" y="6348"/>
                      <a:pt x="10169" y="1594"/>
                      <a:pt x="8299" y="476"/>
                    </a:cubicBezTo>
                    <a:cubicBezTo>
                      <a:pt x="8227" y="429"/>
                      <a:pt x="8156" y="405"/>
                      <a:pt x="8084" y="369"/>
                    </a:cubicBezTo>
                    <a:cubicBezTo>
                      <a:pt x="7730" y="184"/>
                      <a:pt x="7338" y="86"/>
                      <a:pt x="6941" y="86"/>
                    </a:cubicBezTo>
                    <a:cubicBezTo>
                      <a:pt x="6751" y="86"/>
                      <a:pt x="6559" y="109"/>
                      <a:pt x="6370" y="155"/>
                    </a:cubicBezTo>
                    <a:cubicBezTo>
                      <a:pt x="5441" y="381"/>
                      <a:pt x="4810" y="1179"/>
                      <a:pt x="4989" y="2072"/>
                    </a:cubicBezTo>
                    <a:cubicBezTo>
                      <a:pt x="5115" y="2692"/>
                      <a:pt x="5517" y="3234"/>
                      <a:pt x="6170" y="3234"/>
                    </a:cubicBezTo>
                    <a:cubicBezTo>
                      <a:pt x="6319" y="3234"/>
                      <a:pt x="6481" y="3205"/>
                      <a:pt x="6656" y="3143"/>
                    </a:cubicBezTo>
                    <a:cubicBezTo>
                      <a:pt x="7751" y="2739"/>
                      <a:pt x="7334" y="1667"/>
                      <a:pt x="7334" y="1667"/>
                    </a:cubicBezTo>
                    <a:lnTo>
                      <a:pt x="7334" y="1667"/>
                    </a:lnTo>
                    <a:cubicBezTo>
                      <a:pt x="7335" y="1667"/>
                      <a:pt x="8430" y="2763"/>
                      <a:pt x="7346" y="4013"/>
                    </a:cubicBezTo>
                    <a:cubicBezTo>
                      <a:pt x="6910" y="4518"/>
                      <a:pt x="6159" y="4863"/>
                      <a:pt x="5273" y="4863"/>
                    </a:cubicBezTo>
                    <a:cubicBezTo>
                      <a:pt x="4491" y="4863"/>
                      <a:pt x="3604" y="4594"/>
                      <a:pt x="2739" y="3929"/>
                    </a:cubicBezTo>
                    <a:cubicBezTo>
                      <a:pt x="1988" y="3286"/>
                      <a:pt x="1346" y="2536"/>
                      <a:pt x="845" y="1703"/>
                    </a:cubicBezTo>
                    <a:cubicBezTo>
                      <a:pt x="524" y="1155"/>
                      <a:pt x="238" y="58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3" name="Google Shape;11163;p37"/>
              <p:cNvSpPr/>
              <p:nvPr/>
            </p:nvSpPr>
            <p:spPr>
              <a:xfrm>
                <a:off x="8753945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5507" y="0"/>
                    </a:moveTo>
                    <a:cubicBezTo>
                      <a:pt x="5458" y="0"/>
                      <a:pt x="5408" y="1"/>
                      <a:pt x="5358" y="2"/>
                    </a:cubicBezTo>
                    <a:cubicBezTo>
                      <a:pt x="750" y="121"/>
                      <a:pt x="12" y="5371"/>
                      <a:pt x="0" y="6348"/>
                    </a:cubicBezTo>
                    <a:cubicBezTo>
                      <a:pt x="238" y="5764"/>
                      <a:pt x="524" y="5193"/>
                      <a:pt x="845" y="4645"/>
                    </a:cubicBezTo>
                    <a:cubicBezTo>
                      <a:pt x="1346" y="3800"/>
                      <a:pt x="1988" y="3050"/>
                      <a:pt x="2739" y="2419"/>
                    </a:cubicBezTo>
                    <a:cubicBezTo>
                      <a:pt x="3602" y="1750"/>
                      <a:pt x="4487" y="1480"/>
                      <a:pt x="5268" y="1480"/>
                    </a:cubicBezTo>
                    <a:cubicBezTo>
                      <a:pt x="6156" y="1480"/>
                      <a:pt x="6909" y="1829"/>
                      <a:pt x="7346" y="2335"/>
                    </a:cubicBezTo>
                    <a:cubicBezTo>
                      <a:pt x="8430" y="3586"/>
                      <a:pt x="7334" y="4681"/>
                      <a:pt x="7334" y="4681"/>
                    </a:cubicBezTo>
                    <a:cubicBezTo>
                      <a:pt x="7334" y="4681"/>
                      <a:pt x="7751" y="3609"/>
                      <a:pt x="6656" y="3205"/>
                    </a:cubicBezTo>
                    <a:cubicBezTo>
                      <a:pt x="6481" y="3143"/>
                      <a:pt x="6319" y="3114"/>
                      <a:pt x="6170" y="3114"/>
                    </a:cubicBezTo>
                    <a:cubicBezTo>
                      <a:pt x="5517" y="3114"/>
                      <a:pt x="5115" y="3656"/>
                      <a:pt x="4989" y="4276"/>
                    </a:cubicBezTo>
                    <a:cubicBezTo>
                      <a:pt x="4810" y="5169"/>
                      <a:pt x="5441" y="5967"/>
                      <a:pt x="6370" y="6193"/>
                    </a:cubicBezTo>
                    <a:cubicBezTo>
                      <a:pt x="6561" y="6240"/>
                      <a:pt x="6754" y="6262"/>
                      <a:pt x="6946" y="6262"/>
                    </a:cubicBezTo>
                    <a:cubicBezTo>
                      <a:pt x="7342" y="6262"/>
                      <a:pt x="7732" y="6167"/>
                      <a:pt x="8084" y="5991"/>
                    </a:cubicBezTo>
                    <a:cubicBezTo>
                      <a:pt x="8156" y="5955"/>
                      <a:pt x="8227" y="5919"/>
                      <a:pt x="8299" y="5872"/>
                    </a:cubicBezTo>
                    <a:cubicBezTo>
                      <a:pt x="10171" y="4765"/>
                      <a:pt x="9982" y="0"/>
                      <a:pt x="5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4" name="Google Shape;11164;p37"/>
              <p:cNvSpPr/>
              <p:nvPr/>
            </p:nvSpPr>
            <p:spPr>
              <a:xfrm>
                <a:off x="8171428" y="3586858"/>
                <a:ext cx="324754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70" h="6349" extrusionOk="0">
                    <a:moveTo>
                      <a:pt x="10170" y="0"/>
                    </a:moveTo>
                    <a:cubicBezTo>
                      <a:pt x="9920" y="584"/>
                      <a:pt x="9634" y="1155"/>
                      <a:pt x="9324" y="1703"/>
                    </a:cubicBezTo>
                    <a:cubicBezTo>
                      <a:pt x="8812" y="2536"/>
                      <a:pt x="8181" y="3286"/>
                      <a:pt x="7431" y="3929"/>
                    </a:cubicBezTo>
                    <a:cubicBezTo>
                      <a:pt x="6566" y="4594"/>
                      <a:pt x="5679" y="4863"/>
                      <a:pt x="4897" y="4863"/>
                    </a:cubicBezTo>
                    <a:cubicBezTo>
                      <a:pt x="4011" y="4863"/>
                      <a:pt x="3260" y="4518"/>
                      <a:pt x="2824" y="4013"/>
                    </a:cubicBezTo>
                    <a:cubicBezTo>
                      <a:pt x="1740" y="2763"/>
                      <a:pt x="2823" y="1667"/>
                      <a:pt x="2824" y="1667"/>
                    </a:cubicBezTo>
                    <a:lnTo>
                      <a:pt x="2824" y="1667"/>
                    </a:lnTo>
                    <a:cubicBezTo>
                      <a:pt x="2823" y="1667"/>
                      <a:pt x="2419" y="2739"/>
                      <a:pt x="3514" y="3143"/>
                    </a:cubicBezTo>
                    <a:cubicBezTo>
                      <a:pt x="3687" y="3205"/>
                      <a:pt x="3847" y="3234"/>
                      <a:pt x="3995" y="3234"/>
                    </a:cubicBezTo>
                    <a:cubicBezTo>
                      <a:pt x="4641" y="3234"/>
                      <a:pt x="5043" y="2692"/>
                      <a:pt x="5169" y="2072"/>
                    </a:cubicBezTo>
                    <a:cubicBezTo>
                      <a:pt x="5360" y="1179"/>
                      <a:pt x="4717" y="381"/>
                      <a:pt x="3800" y="155"/>
                    </a:cubicBezTo>
                    <a:cubicBezTo>
                      <a:pt x="3611" y="109"/>
                      <a:pt x="3419" y="86"/>
                      <a:pt x="3228" y="86"/>
                    </a:cubicBezTo>
                    <a:cubicBezTo>
                      <a:pt x="2830" y="86"/>
                      <a:pt x="2436" y="184"/>
                      <a:pt x="2073" y="369"/>
                    </a:cubicBezTo>
                    <a:cubicBezTo>
                      <a:pt x="2002" y="405"/>
                      <a:pt x="1931" y="429"/>
                      <a:pt x="1871" y="476"/>
                    </a:cubicBezTo>
                    <a:cubicBezTo>
                      <a:pt x="1" y="1594"/>
                      <a:pt x="176" y="6348"/>
                      <a:pt x="4646" y="6348"/>
                    </a:cubicBezTo>
                    <a:cubicBezTo>
                      <a:pt x="4701" y="6348"/>
                      <a:pt x="4756" y="6348"/>
                      <a:pt x="4812" y="6346"/>
                    </a:cubicBezTo>
                    <a:cubicBezTo>
                      <a:pt x="9420" y="6227"/>
                      <a:pt x="10146" y="976"/>
                      <a:pt x="10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5" name="Google Shape;11165;p37"/>
              <p:cNvSpPr/>
              <p:nvPr/>
            </p:nvSpPr>
            <p:spPr>
              <a:xfrm>
                <a:off x="8171364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4664" y="0"/>
                    </a:moveTo>
                    <a:cubicBezTo>
                      <a:pt x="178" y="0"/>
                      <a:pt x="1" y="4765"/>
                      <a:pt x="1873" y="5872"/>
                    </a:cubicBezTo>
                    <a:cubicBezTo>
                      <a:pt x="1933" y="5919"/>
                      <a:pt x="2004" y="5955"/>
                      <a:pt x="2075" y="5991"/>
                    </a:cubicBezTo>
                    <a:cubicBezTo>
                      <a:pt x="2436" y="6167"/>
                      <a:pt x="2829" y="6262"/>
                      <a:pt x="3225" y="6262"/>
                    </a:cubicBezTo>
                    <a:cubicBezTo>
                      <a:pt x="3418" y="6262"/>
                      <a:pt x="3611" y="6240"/>
                      <a:pt x="3802" y="6193"/>
                    </a:cubicBezTo>
                    <a:cubicBezTo>
                      <a:pt x="4719" y="5967"/>
                      <a:pt x="5362" y="5169"/>
                      <a:pt x="5171" y="4276"/>
                    </a:cubicBezTo>
                    <a:cubicBezTo>
                      <a:pt x="5045" y="3656"/>
                      <a:pt x="4643" y="3114"/>
                      <a:pt x="3997" y="3114"/>
                    </a:cubicBezTo>
                    <a:cubicBezTo>
                      <a:pt x="3849" y="3114"/>
                      <a:pt x="3689" y="3143"/>
                      <a:pt x="3516" y="3205"/>
                    </a:cubicBezTo>
                    <a:cubicBezTo>
                      <a:pt x="2421" y="3609"/>
                      <a:pt x="2826" y="4681"/>
                      <a:pt x="2826" y="4681"/>
                    </a:cubicBezTo>
                    <a:cubicBezTo>
                      <a:pt x="2826" y="4681"/>
                      <a:pt x="1742" y="3586"/>
                      <a:pt x="2814" y="2335"/>
                    </a:cubicBezTo>
                    <a:cubicBezTo>
                      <a:pt x="3257" y="1829"/>
                      <a:pt x="4014" y="1480"/>
                      <a:pt x="4903" y="1480"/>
                    </a:cubicBezTo>
                    <a:cubicBezTo>
                      <a:pt x="5685" y="1480"/>
                      <a:pt x="6569" y="1750"/>
                      <a:pt x="7433" y="2419"/>
                    </a:cubicBezTo>
                    <a:cubicBezTo>
                      <a:pt x="8183" y="3050"/>
                      <a:pt x="8814" y="3800"/>
                      <a:pt x="9314" y="4645"/>
                    </a:cubicBezTo>
                    <a:cubicBezTo>
                      <a:pt x="9648" y="5193"/>
                      <a:pt x="9934" y="5764"/>
                      <a:pt x="10172" y="6348"/>
                    </a:cubicBezTo>
                    <a:cubicBezTo>
                      <a:pt x="10148" y="5371"/>
                      <a:pt x="9422" y="121"/>
                      <a:pt x="4814" y="2"/>
                    </a:cubicBezTo>
                    <a:cubicBezTo>
                      <a:pt x="4763" y="1"/>
                      <a:pt x="4713" y="0"/>
                      <a:pt x="4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6" name="Google Shape;11166;p37"/>
              <p:cNvSpPr/>
              <p:nvPr/>
            </p:nvSpPr>
            <p:spPr>
              <a:xfrm>
                <a:off x="8196559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3890" y="1"/>
                    </a:moveTo>
                    <a:cubicBezTo>
                      <a:pt x="3859" y="1"/>
                      <a:pt x="3828" y="3"/>
                      <a:pt x="3799" y="7"/>
                    </a:cubicBezTo>
                    <a:cubicBezTo>
                      <a:pt x="3287" y="138"/>
                      <a:pt x="2882" y="507"/>
                      <a:pt x="2715" y="995"/>
                    </a:cubicBezTo>
                    <a:cubicBezTo>
                      <a:pt x="2690" y="1051"/>
                      <a:pt x="2662" y="1098"/>
                      <a:pt x="2602" y="1098"/>
                    </a:cubicBezTo>
                    <a:cubicBezTo>
                      <a:pt x="2549" y="1098"/>
                      <a:pt x="2470" y="1060"/>
                      <a:pt x="2346" y="959"/>
                    </a:cubicBezTo>
                    <a:cubicBezTo>
                      <a:pt x="2191" y="828"/>
                      <a:pt x="2001" y="757"/>
                      <a:pt x="1810" y="721"/>
                    </a:cubicBezTo>
                    <a:lnTo>
                      <a:pt x="1810" y="721"/>
                    </a:lnTo>
                    <a:cubicBezTo>
                      <a:pt x="1679" y="1138"/>
                      <a:pt x="2025" y="1471"/>
                      <a:pt x="2025" y="1566"/>
                    </a:cubicBezTo>
                    <a:cubicBezTo>
                      <a:pt x="2025" y="1620"/>
                      <a:pt x="1987" y="1666"/>
                      <a:pt x="1896" y="1666"/>
                    </a:cubicBezTo>
                    <a:cubicBezTo>
                      <a:pt x="1826" y="1666"/>
                      <a:pt x="1724" y="1639"/>
                      <a:pt x="1584" y="1566"/>
                    </a:cubicBezTo>
                    <a:cubicBezTo>
                      <a:pt x="1251" y="1388"/>
                      <a:pt x="858" y="1364"/>
                      <a:pt x="536" y="1114"/>
                    </a:cubicBezTo>
                    <a:cubicBezTo>
                      <a:pt x="334" y="947"/>
                      <a:pt x="155" y="757"/>
                      <a:pt x="1" y="542"/>
                    </a:cubicBezTo>
                    <a:lnTo>
                      <a:pt x="1" y="542"/>
                    </a:lnTo>
                    <a:cubicBezTo>
                      <a:pt x="596" y="3126"/>
                      <a:pt x="3251" y="4376"/>
                      <a:pt x="3977" y="4483"/>
                    </a:cubicBezTo>
                    <a:cubicBezTo>
                      <a:pt x="4116" y="4506"/>
                      <a:pt x="4279" y="4520"/>
                      <a:pt x="4453" y="4520"/>
                    </a:cubicBezTo>
                    <a:cubicBezTo>
                      <a:pt x="5193" y="4520"/>
                      <a:pt x="6140" y="4267"/>
                      <a:pt x="6323" y="3352"/>
                    </a:cubicBezTo>
                    <a:cubicBezTo>
                      <a:pt x="6466" y="2614"/>
                      <a:pt x="6144" y="2162"/>
                      <a:pt x="5906" y="1947"/>
                    </a:cubicBezTo>
                    <a:cubicBezTo>
                      <a:pt x="5754" y="1786"/>
                      <a:pt x="5554" y="1710"/>
                      <a:pt x="5357" y="1710"/>
                    </a:cubicBezTo>
                    <a:cubicBezTo>
                      <a:pt x="5047" y="1710"/>
                      <a:pt x="4741" y="1898"/>
                      <a:pt x="4632" y="2233"/>
                    </a:cubicBezTo>
                    <a:cubicBezTo>
                      <a:pt x="4469" y="2733"/>
                      <a:pt x="4852" y="3223"/>
                      <a:pt x="5355" y="3223"/>
                    </a:cubicBezTo>
                    <a:cubicBezTo>
                      <a:pt x="5402" y="3223"/>
                      <a:pt x="5452" y="3219"/>
                      <a:pt x="5501" y="3209"/>
                    </a:cubicBezTo>
                    <a:lnTo>
                      <a:pt x="5501" y="3209"/>
                    </a:lnTo>
                    <a:cubicBezTo>
                      <a:pt x="5477" y="3388"/>
                      <a:pt x="5370" y="3590"/>
                      <a:pt x="5037" y="3709"/>
                    </a:cubicBezTo>
                    <a:cubicBezTo>
                      <a:pt x="4925" y="3751"/>
                      <a:pt x="4809" y="3770"/>
                      <a:pt x="4692" y="3770"/>
                    </a:cubicBezTo>
                    <a:cubicBezTo>
                      <a:pt x="4071" y="3770"/>
                      <a:pt x="3409" y="3227"/>
                      <a:pt x="3108" y="2566"/>
                    </a:cubicBezTo>
                    <a:cubicBezTo>
                      <a:pt x="2763" y="1769"/>
                      <a:pt x="3203" y="876"/>
                      <a:pt x="3441" y="697"/>
                    </a:cubicBezTo>
                    <a:cubicBezTo>
                      <a:pt x="3501" y="661"/>
                      <a:pt x="3561" y="638"/>
                      <a:pt x="3632" y="626"/>
                    </a:cubicBezTo>
                    <a:cubicBezTo>
                      <a:pt x="3656" y="697"/>
                      <a:pt x="3692" y="769"/>
                      <a:pt x="3739" y="828"/>
                    </a:cubicBezTo>
                    <a:cubicBezTo>
                      <a:pt x="3840" y="941"/>
                      <a:pt x="3958" y="988"/>
                      <a:pt x="4072" y="988"/>
                    </a:cubicBezTo>
                    <a:cubicBezTo>
                      <a:pt x="4415" y="988"/>
                      <a:pt x="4722" y="561"/>
                      <a:pt x="4418" y="221"/>
                    </a:cubicBezTo>
                    <a:cubicBezTo>
                      <a:pt x="4394" y="197"/>
                      <a:pt x="4358" y="173"/>
                      <a:pt x="4334" y="149"/>
                    </a:cubicBezTo>
                    <a:cubicBezTo>
                      <a:pt x="4205" y="50"/>
                      <a:pt x="4043" y="1"/>
                      <a:pt x="38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7" name="Google Shape;11167;p37"/>
              <p:cNvSpPr/>
              <p:nvPr/>
            </p:nvSpPr>
            <p:spPr>
              <a:xfrm>
                <a:off x="8845560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2584" y="1"/>
                    </a:moveTo>
                    <a:cubicBezTo>
                      <a:pt x="2426" y="1"/>
                      <a:pt x="2273" y="50"/>
                      <a:pt x="2144" y="149"/>
                    </a:cubicBezTo>
                    <a:cubicBezTo>
                      <a:pt x="2108" y="173"/>
                      <a:pt x="2072" y="197"/>
                      <a:pt x="2048" y="221"/>
                    </a:cubicBezTo>
                    <a:cubicBezTo>
                      <a:pt x="1744" y="561"/>
                      <a:pt x="2051" y="988"/>
                      <a:pt x="2395" y="988"/>
                    </a:cubicBezTo>
                    <a:cubicBezTo>
                      <a:pt x="2508" y="988"/>
                      <a:pt x="2626" y="941"/>
                      <a:pt x="2727" y="828"/>
                    </a:cubicBezTo>
                    <a:cubicBezTo>
                      <a:pt x="2787" y="769"/>
                      <a:pt x="2822" y="697"/>
                      <a:pt x="2834" y="626"/>
                    </a:cubicBezTo>
                    <a:cubicBezTo>
                      <a:pt x="2906" y="638"/>
                      <a:pt x="2965" y="661"/>
                      <a:pt x="3025" y="697"/>
                    </a:cubicBezTo>
                    <a:cubicBezTo>
                      <a:pt x="3275" y="876"/>
                      <a:pt x="3715" y="1769"/>
                      <a:pt x="3358" y="2566"/>
                    </a:cubicBezTo>
                    <a:cubicBezTo>
                      <a:pt x="3068" y="3227"/>
                      <a:pt x="2398" y="3770"/>
                      <a:pt x="1782" y="3770"/>
                    </a:cubicBezTo>
                    <a:cubicBezTo>
                      <a:pt x="1665" y="3770"/>
                      <a:pt x="1551" y="3751"/>
                      <a:pt x="1441" y="3709"/>
                    </a:cubicBezTo>
                    <a:cubicBezTo>
                      <a:pt x="1096" y="3590"/>
                      <a:pt x="989" y="3388"/>
                      <a:pt x="977" y="3209"/>
                    </a:cubicBezTo>
                    <a:lnTo>
                      <a:pt x="977" y="3209"/>
                    </a:lnTo>
                    <a:cubicBezTo>
                      <a:pt x="1026" y="3219"/>
                      <a:pt x="1074" y="3223"/>
                      <a:pt x="1121" y="3223"/>
                    </a:cubicBezTo>
                    <a:cubicBezTo>
                      <a:pt x="1614" y="3223"/>
                      <a:pt x="1997" y="2733"/>
                      <a:pt x="1834" y="2233"/>
                    </a:cubicBezTo>
                    <a:cubicBezTo>
                      <a:pt x="1725" y="1898"/>
                      <a:pt x="1419" y="1710"/>
                      <a:pt x="1109" y="1710"/>
                    </a:cubicBezTo>
                    <a:cubicBezTo>
                      <a:pt x="912" y="1710"/>
                      <a:pt x="713" y="1786"/>
                      <a:pt x="560" y="1947"/>
                    </a:cubicBezTo>
                    <a:cubicBezTo>
                      <a:pt x="322" y="2162"/>
                      <a:pt x="1" y="2614"/>
                      <a:pt x="155" y="3352"/>
                    </a:cubicBezTo>
                    <a:cubicBezTo>
                      <a:pt x="329" y="4267"/>
                      <a:pt x="1282" y="4520"/>
                      <a:pt x="2024" y="4520"/>
                    </a:cubicBezTo>
                    <a:cubicBezTo>
                      <a:pt x="2199" y="4520"/>
                      <a:pt x="2362" y="4506"/>
                      <a:pt x="2501" y="4483"/>
                    </a:cubicBezTo>
                    <a:cubicBezTo>
                      <a:pt x="3227" y="4376"/>
                      <a:pt x="5870" y="3126"/>
                      <a:pt x="6466" y="542"/>
                    </a:cubicBezTo>
                    <a:lnTo>
                      <a:pt x="6466" y="542"/>
                    </a:lnTo>
                    <a:cubicBezTo>
                      <a:pt x="6323" y="757"/>
                      <a:pt x="6132" y="947"/>
                      <a:pt x="5930" y="1114"/>
                    </a:cubicBezTo>
                    <a:cubicBezTo>
                      <a:pt x="5608" y="1364"/>
                      <a:pt x="5215" y="1388"/>
                      <a:pt x="4894" y="1566"/>
                    </a:cubicBezTo>
                    <a:cubicBezTo>
                      <a:pt x="4749" y="1639"/>
                      <a:pt x="4644" y="1666"/>
                      <a:pt x="4573" y="1666"/>
                    </a:cubicBezTo>
                    <a:cubicBezTo>
                      <a:pt x="4480" y="1666"/>
                      <a:pt x="4442" y="1620"/>
                      <a:pt x="4442" y="1566"/>
                    </a:cubicBezTo>
                    <a:cubicBezTo>
                      <a:pt x="4442" y="1471"/>
                      <a:pt x="4799" y="1138"/>
                      <a:pt x="4668" y="721"/>
                    </a:cubicBezTo>
                    <a:lnTo>
                      <a:pt x="4668" y="721"/>
                    </a:lnTo>
                    <a:cubicBezTo>
                      <a:pt x="4465" y="757"/>
                      <a:pt x="4275" y="828"/>
                      <a:pt x="4120" y="959"/>
                    </a:cubicBezTo>
                    <a:cubicBezTo>
                      <a:pt x="3996" y="1060"/>
                      <a:pt x="3920" y="1098"/>
                      <a:pt x="3868" y="1098"/>
                    </a:cubicBezTo>
                    <a:cubicBezTo>
                      <a:pt x="3810" y="1098"/>
                      <a:pt x="3782" y="1051"/>
                      <a:pt x="3751" y="995"/>
                    </a:cubicBezTo>
                    <a:cubicBezTo>
                      <a:pt x="3584" y="507"/>
                      <a:pt x="3180" y="138"/>
                      <a:pt x="2679" y="7"/>
                    </a:cubicBezTo>
                    <a:cubicBezTo>
                      <a:pt x="2648" y="3"/>
                      <a:pt x="2616" y="1"/>
                      <a:pt x="2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8" name="Google Shape;11168;p37"/>
              <p:cNvSpPr/>
              <p:nvPr/>
            </p:nvSpPr>
            <p:spPr>
              <a:xfrm>
                <a:off x="8196559" y="3920779"/>
                <a:ext cx="206476" cy="14417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5" extrusionOk="0">
                    <a:moveTo>
                      <a:pt x="4438" y="0"/>
                    </a:moveTo>
                    <a:cubicBezTo>
                      <a:pt x="4269" y="0"/>
                      <a:pt x="4112" y="13"/>
                      <a:pt x="3977" y="33"/>
                    </a:cubicBezTo>
                    <a:cubicBezTo>
                      <a:pt x="3251" y="140"/>
                      <a:pt x="596" y="1390"/>
                      <a:pt x="1" y="3974"/>
                    </a:cubicBezTo>
                    <a:cubicBezTo>
                      <a:pt x="155" y="3759"/>
                      <a:pt x="334" y="3569"/>
                      <a:pt x="536" y="3402"/>
                    </a:cubicBezTo>
                    <a:cubicBezTo>
                      <a:pt x="858" y="3152"/>
                      <a:pt x="1251" y="3128"/>
                      <a:pt x="1584" y="2950"/>
                    </a:cubicBezTo>
                    <a:cubicBezTo>
                      <a:pt x="1720" y="2879"/>
                      <a:pt x="1820" y="2853"/>
                      <a:pt x="1890" y="2853"/>
                    </a:cubicBezTo>
                    <a:cubicBezTo>
                      <a:pt x="1985" y="2853"/>
                      <a:pt x="2025" y="2901"/>
                      <a:pt x="2025" y="2950"/>
                    </a:cubicBezTo>
                    <a:cubicBezTo>
                      <a:pt x="2025" y="3045"/>
                      <a:pt x="1679" y="3378"/>
                      <a:pt x="1810" y="3795"/>
                    </a:cubicBezTo>
                    <a:cubicBezTo>
                      <a:pt x="2001" y="3759"/>
                      <a:pt x="2191" y="3676"/>
                      <a:pt x="2346" y="3557"/>
                    </a:cubicBezTo>
                    <a:cubicBezTo>
                      <a:pt x="2470" y="3455"/>
                      <a:pt x="2549" y="3418"/>
                      <a:pt x="2602" y="3418"/>
                    </a:cubicBezTo>
                    <a:cubicBezTo>
                      <a:pt x="2662" y="3418"/>
                      <a:pt x="2690" y="3465"/>
                      <a:pt x="2715" y="3521"/>
                    </a:cubicBezTo>
                    <a:cubicBezTo>
                      <a:pt x="2882" y="4009"/>
                      <a:pt x="3287" y="4378"/>
                      <a:pt x="3799" y="4509"/>
                    </a:cubicBezTo>
                    <a:cubicBezTo>
                      <a:pt x="3825" y="4513"/>
                      <a:pt x="3852" y="4515"/>
                      <a:pt x="3879" y="4515"/>
                    </a:cubicBezTo>
                    <a:cubicBezTo>
                      <a:pt x="4036" y="4515"/>
                      <a:pt x="4202" y="4458"/>
                      <a:pt x="4334" y="4366"/>
                    </a:cubicBezTo>
                    <a:cubicBezTo>
                      <a:pt x="4358" y="4343"/>
                      <a:pt x="4394" y="4319"/>
                      <a:pt x="4418" y="4295"/>
                    </a:cubicBezTo>
                    <a:cubicBezTo>
                      <a:pt x="4755" y="3958"/>
                      <a:pt x="4437" y="3508"/>
                      <a:pt x="4086" y="3508"/>
                    </a:cubicBezTo>
                    <a:cubicBezTo>
                      <a:pt x="3966" y="3508"/>
                      <a:pt x="3842" y="3560"/>
                      <a:pt x="3739" y="3688"/>
                    </a:cubicBezTo>
                    <a:cubicBezTo>
                      <a:pt x="3692" y="3747"/>
                      <a:pt x="3656" y="3819"/>
                      <a:pt x="3632" y="3890"/>
                    </a:cubicBezTo>
                    <a:cubicBezTo>
                      <a:pt x="3561" y="3878"/>
                      <a:pt x="3501" y="3854"/>
                      <a:pt x="3441" y="3819"/>
                    </a:cubicBezTo>
                    <a:cubicBezTo>
                      <a:pt x="3203" y="3640"/>
                      <a:pt x="2763" y="2735"/>
                      <a:pt x="3108" y="1949"/>
                    </a:cubicBezTo>
                    <a:cubicBezTo>
                      <a:pt x="3409" y="1289"/>
                      <a:pt x="4071" y="745"/>
                      <a:pt x="4692" y="745"/>
                    </a:cubicBezTo>
                    <a:cubicBezTo>
                      <a:pt x="4809" y="745"/>
                      <a:pt x="4925" y="765"/>
                      <a:pt x="5037" y="806"/>
                    </a:cubicBezTo>
                    <a:cubicBezTo>
                      <a:pt x="5370" y="926"/>
                      <a:pt x="5477" y="1140"/>
                      <a:pt x="5501" y="1307"/>
                    </a:cubicBezTo>
                    <a:cubicBezTo>
                      <a:pt x="5452" y="1297"/>
                      <a:pt x="5402" y="1293"/>
                      <a:pt x="5355" y="1293"/>
                    </a:cubicBezTo>
                    <a:cubicBezTo>
                      <a:pt x="4852" y="1293"/>
                      <a:pt x="4469" y="1783"/>
                      <a:pt x="4632" y="2283"/>
                    </a:cubicBezTo>
                    <a:cubicBezTo>
                      <a:pt x="4741" y="2618"/>
                      <a:pt x="5047" y="2806"/>
                      <a:pt x="5357" y="2806"/>
                    </a:cubicBezTo>
                    <a:cubicBezTo>
                      <a:pt x="5554" y="2806"/>
                      <a:pt x="5754" y="2730"/>
                      <a:pt x="5906" y="2569"/>
                    </a:cubicBezTo>
                    <a:cubicBezTo>
                      <a:pt x="6144" y="2354"/>
                      <a:pt x="6466" y="1914"/>
                      <a:pt x="6323" y="1164"/>
                    </a:cubicBezTo>
                    <a:cubicBezTo>
                      <a:pt x="6138" y="242"/>
                      <a:pt x="5180" y="0"/>
                      <a:pt x="4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9" name="Google Shape;11169;p37"/>
              <p:cNvSpPr/>
              <p:nvPr/>
            </p:nvSpPr>
            <p:spPr>
              <a:xfrm>
                <a:off x="8845560" y="3920779"/>
                <a:ext cx="206476" cy="1440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2" extrusionOk="0">
                    <a:moveTo>
                      <a:pt x="2039" y="0"/>
                    </a:moveTo>
                    <a:cubicBezTo>
                      <a:pt x="1295" y="0"/>
                      <a:pt x="330" y="242"/>
                      <a:pt x="155" y="1164"/>
                    </a:cubicBezTo>
                    <a:cubicBezTo>
                      <a:pt x="1" y="1914"/>
                      <a:pt x="322" y="2354"/>
                      <a:pt x="560" y="2569"/>
                    </a:cubicBezTo>
                    <a:cubicBezTo>
                      <a:pt x="713" y="2730"/>
                      <a:pt x="912" y="2806"/>
                      <a:pt x="1109" y="2806"/>
                    </a:cubicBezTo>
                    <a:cubicBezTo>
                      <a:pt x="1419" y="2806"/>
                      <a:pt x="1725" y="2618"/>
                      <a:pt x="1834" y="2283"/>
                    </a:cubicBezTo>
                    <a:cubicBezTo>
                      <a:pt x="1997" y="1783"/>
                      <a:pt x="1614" y="1293"/>
                      <a:pt x="1121" y="1293"/>
                    </a:cubicBezTo>
                    <a:cubicBezTo>
                      <a:pt x="1074" y="1293"/>
                      <a:pt x="1026" y="1297"/>
                      <a:pt x="977" y="1307"/>
                    </a:cubicBezTo>
                    <a:cubicBezTo>
                      <a:pt x="989" y="1140"/>
                      <a:pt x="1096" y="926"/>
                      <a:pt x="1441" y="806"/>
                    </a:cubicBezTo>
                    <a:cubicBezTo>
                      <a:pt x="1551" y="765"/>
                      <a:pt x="1665" y="745"/>
                      <a:pt x="1782" y="745"/>
                    </a:cubicBezTo>
                    <a:cubicBezTo>
                      <a:pt x="2398" y="745"/>
                      <a:pt x="3068" y="1289"/>
                      <a:pt x="3358" y="1949"/>
                    </a:cubicBezTo>
                    <a:cubicBezTo>
                      <a:pt x="3715" y="2735"/>
                      <a:pt x="3275" y="3640"/>
                      <a:pt x="3025" y="3819"/>
                    </a:cubicBezTo>
                    <a:cubicBezTo>
                      <a:pt x="2965" y="3854"/>
                      <a:pt x="2906" y="3878"/>
                      <a:pt x="2834" y="3890"/>
                    </a:cubicBezTo>
                    <a:cubicBezTo>
                      <a:pt x="2822" y="3807"/>
                      <a:pt x="2787" y="3735"/>
                      <a:pt x="2727" y="3688"/>
                    </a:cubicBezTo>
                    <a:cubicBezTo>
                      <a:pt x="2623" y="3559"/>
                      <a:pt x="2498" y="3506"/>
                      <a:pt x="2377" y="3506"/>
                    </a:cubicBezTo>
                    <a:cubicBezTo>
                      <a:pt x="2027" y="3506"/>
                      <a:pt x="1712" y="3950"/>
                      <a:pt x="2048" y="4295"/>
                    </a:cubicBezTo>
                    <a:cubicBezTo>
                      <a:pt x="2072" y="4319"/>
                      <a:pt x="2108" y="4343"/>
                      <a:pt x="2132" y="4366"/>
                    </a:cubicBezTo>
                    <a:cubicBezTo>
                      <a:pt x="2271" y="4463"/>
                      <a:pt x="2449" y="4511"/>
                      <a:pt x="2622" y="4511"/>
                    </a:cubicBezTo>
                    <a:cubicBezTo>
                      <a:pt x="2641" y="4511"/>
                      <a:pt x="2660" y="4510"/>
                      <a:pt x="2679" y="4509"/>
                    </a:cubicBezTo>
                    <a:cubicBezTo>
                      <a:pt x="3180" y="4378"/>
                      <a:pt x="3584" y="4009"/>
                      <a:pt x="3751" y="3521"/>
                    </a:cubicBezTo>
                    <a:cubicBezTo>
                      <a:pt x="3782" y="3465"/>
                      <a:pt x="3810" y="3418"/>
                      <a:pt x="3868" y="3418"/>
                    </a:cubicBezTo>
                    <a:cubicBezTo>
                      <a:pt x="3920" y="3418"/>
                      <a:pt x="3996" y="3455"/>
                      <a:pt x="4120" y="3557"/>
                    </a:cubicBezTo>
                    <a:cubicBezTo>
                      <a:pt x="4275" y="3676"/>
                      <a:pt x="4465" y="3759"/>
                      <a:pt x="4656" y="3795"/>
                    </a:cubicBezTo>
                    <a:cubicBezTo>
                      <a:pt x="4787" y="3378"/>
                      <a:pt x="4442" y="3045"/>
                      <a:pt x="4442" y="2950"/>
                    </a:cubicBezTo>
                    <a:cubicBezTo>
                      <a:pt x="4442" y="2896"/>
                      <a:pt x="4480" y="2850"/>
                      <a:pt x="4571" y="2850"/>
                    </a:cubicBezTo>
                    <a:cubicBezTo>
                      <a:pt x="4641" y="2850"/>
                      <a:pt x="4742" y="2877"/>
                      <a:pt x="4882" y="2950"/>
                    </a:cubicBezTo>
                    <a:cubicBezTo>
                      <a:pt x="5215" y="3128"/>
                      <a:pt x="5608" y="3152"/>
                      <a:pt x="5930" y="3402"/>
                    </a:cubicBezTo>
                    <a:cubicBezTo>
                      <a:pt x="6132" y="3569"/>
                      <a:pt x="6311" y="3759"/>
                      <a:pt x="6466" y="3962"/>
                    </a:cubicBezTo>
                    <a:cubicBezTo>
                      <a:pt x="5870" y="1390"/>
                      <a:pt x="3227" y="140"/>
                      <a:pt x="2501" y="33"/>
                    </a:cubicBezTo>
                    <a:cubicBezTo>
                      <a:pt x="2366" y="13"/>
                      <a:pt x="2209" y="0"/>
                      <a:pt x="20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0" name="Google Shape;11170;p37"/>
              <p:cNvSpPr/>
              <p:nvPr/>
            </p:nvSpPr>
            <p:spPr>
              <a:xfrm>
                <a:off x="895467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4049" y="0"/>
                    </a:moveTo>
                    <a:cubicBezTo>
                      <a:pt x="1477" y="596"/>
                      <a:pt x="227" y="3251"/>
                      <a:pt x="120" y="3977"/>
                    </a:cubicBezTo>
                    <a:cubicBezTo>
                      <a:pt x="1" y="4703"/>
                      <a:pt x="120" y="6096"/>
                      <a:pt x="1251" y="6323"/>
                    </a:cubicBezTo>
                    <a:cubicBezTo>
                      <a:pt x="1382" y="6350"/>
                      <a:pt x="1504" y="6362"/>
                      <a:pt x="1617" y="6362"/>
                    </a:cubicBezTo>
                    <a:cubicBezTo>
                      <a:pt x="2142" y="6362"/>
                      <a:pt x="2479" y="6102"/>
                      <a:pt x="2656" y="5906"/>
                    </a:cubicBezTo>
                    <a:cubicBezTo>
                      <a:pt x="3072" y="5513"/>
                      <a:pt x="2918" y="4823"/>
                      <a:pt x="2370" y="4644"/>
                    </a:cubicBezTo>
                    <a:cubicBezTo>
                      <a:pt x="2289" y="4617"/>
                      <a:pt x="2208" y="4605"/>
                      <a:pt x="2130" y="4605"/>
                    </a:cubicBezTo>
                    <a:cubicBezTo>
                      <a:pt x="1678" y="4605"/>
                      <a:pt x="1302" y="5014"/>
                      <a:pt x="1394" y="5501"/>
                    </a:cubicBezTo>
                    <a:cubicBezTo>
                      <a:pt x="1215" y="5477"/>
                      <a:pt x="1013" y="5382"/>
                      <a:pt x="894" y="5037"/>
                    </a:cubicBezTo>
                    <a:cubicBezTo>
                      <a:pt x="632" y="4346"/>
                      <a:pt x="1251" y="3465"/>
                      <a:pt x="2037" y="3120"/>
                    </a:cubicBezTo>
                    <a:cubicBezTo>
                      <a:pt x="2248" y="3024"/>
                      <a:pt x="2466" y="2986"/>
                      <a:pt x="2677" y="2986"/>
                    </a:cubicBezTo>
                    <a:cubicBezTo>
                      <a:pt x="3251" y="2986"/>
                      <a:pt x="3763" y="3270"/>
                      <a:pt x="3894" y="3453"/>
                    </a:cubicBezTo>
                    <a:cubicBezTo>
                      <a:pt x="3942" y="3501"/>
                      <a:pt x="3965" y="3572"/>
                      <a:pt x="3977" y="3644"/>
                    </a:cubicBezTo>
                    <a:cubicBezTo>
                      <a:pt x="3894" y="3656"/>
                      <a:pt x="3823" y="3691"/>
                      <a:pt x="3763" y="3739"/>
                    </a:cubicBezTo>
                    <a:cubicBezTo>
                      <a:pt x="3408" y="4056"/>
                      <a:pt x="3705" y="4542"/>
                      <a:pt x="4068" y="4542"/>
                    </a:cubicBezTo>
                    <a:cubicBezTo>
                      <a:pt x="4168" y="4542"/>
                      <a:pt x="4272" y="4505"/>
                      <a:pt x="4370" y="4418"/>
                    </a:cubicBezTo>
                    <a:cubicBezTo>
                      <a:pt x="4406" y="4394"/>
                      <a:pt x="4430" y="4370"/>
                      <a:pt x="4454" y="4334"/>
                    </a:cubicBezTo>
                    <a:cubicBezTo>
                      <a:pt x="4561" y="4180"/>
                      <a:pt x="4608" y="3989"/>
                      <a:pt x="4596" y="3799"/>
                    </a:cubicBezTo>
                    <a:cubicBezTo>
                      <a:pt x="4465" y="3287"/>
                      <a:pt x="4096" y="2882"/>
                      <a:pt x="3608" y="2727"/>
                    </a:cubicBezTo>
                    <a:cubicBezTo>
                      <a:pt x="3501" y="2667"/>
                      <a:pt x="3418" y="2608"/>
                      <a:pt x="3632" y="2346"/>
                    </a:cubicBezTo>
                    <a:cubicBezTo>
                      <a:pt x="3763" y="2191"/>
                      <a:pt x="3846" y="2013"/>
                      <a:pt x="3870" y="1810"/>
                    </a:cubicBezTo>
                    <a:cubicBezTo>
                      <a:pt x="3806" y="1789"/>
                      <a:pt x="3743" y="1781"/>
                      <a:pt x="3683" y="1781"/>
                    </a:cubicBezTo>
                    <a:cubicBezTo>
                      <a:pt x="3365" y="1781"/>
                      <a:pt x="3117" y="2025"/>
                      <a:pt x="3037" y="2025"/>
                    </a:cubicBezTo>
                    <a:cubicBezTo>
                      <a:pt x="3032" y="2025"/>
                      <a:pt x="3028" y="2025"/>
                      <a:pt x="3024" y="2025"/>
                    </a:cubicBezTo>
                    <a:cubicBezTo>
                      <a:pt x="2936" y="2025"/>
                      <a:pt x="2878" y="1902"/>
                      <a:pt x="3037" y="1584"/>
                    </a:cubicBezTo>
                    <a:cubicBezTo>
                      <a:pt x="3215" y="1251"/>
                      <a:pt x="3239" y="858"/>
                      <a:pt x="3489" y="536"/>
                    </a:cubicBezTo>
                    <a:cubicBezTo>
                      <a:pt x="3644" y="334"/>
                      <a:pt x="3834" y="155"/>
                      <a:pt x="4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1" name="Google Shape;11171;p37"/>
              <p:cNvSpPr/>
              <p:nvPr/>
            </p:nvSpPr>
            <p:spPr>
              <a:xfrm>
                <a:off x="895467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1605" y="1"/>
                    </a:moveTo>
                    <a:cubicBezTo>
                      <a:pt x="1495" y="1"/>
                      <a:pt x="1377" y="12"/>
                      <a:pt x="1251" y="36"/>
                    </a:cubicBezTo>
                    <a:cubicBezTo>
                      <a:pt x="120" y="262"/>
                      <a:pt x="1" y="1655"/>
                      <a:pt x="120" y="2382"/>
                    </a:cubicBezTo>
                    <a:cubicBezTo>
                      <a:pt x="227" y="3108"/>
                      <a:pt x="1477" y="5763"/>
                      <a:pt x="4049" y="6346"/>
                    </a:cubicBezTo>
                    <a:cubicBezTo>
                      <a:pt x="3834" y="6204"/>
                      <a:pt x="3644" y="6025"/>
                      <a:pt x="3489" y="5811"/>
                    </a:cubicBezTo>
                    <a:cubicBezTo>
                      <a:pt x="3239" y="5501"/>
                      <a:pt x="3215" y="5108"/>
                      <a:pt x="3037" y="4775"/>
                    </a:cubicBezTo>
                    <a:cubicBezTo>
                      <a:pt x="2870" y="4441"/>
                      <a:pt x="2941" y="4322"/>
                      <a:pt x="3037" y="4322"/>
                    </a:cubicBezTo>
                    <a:cubicBezTo>
                      <a:pt x="3117" y="4332"/>
                      <a:pt x="3365" y="4578"/>
                      <a:pt x="3683" y="4578"/>
                    </a:cubicBezTo>
                    <a:cubicBezTo>
                      <a:pt x="3743" y="4578"/>
                      <a:pt x="3806" y="4569"/>
                      <a:pt x="3870" y="4549"/>
                    </a:cubicBezTo>
                    <a:cubicBezTo>
                      <a:pt x="3846" y="4346"/>
                      <a:pt x="3763" y="4168"/>
                      <a:pt x="3632" y="4013"/>
                    </a:cubicBezTo>
                    <a:cubicBezTo>
                      <a:pt x="3418" y="3751"/>
                      <a:pt x="3501" y="3691"/>
                      <a:pt x="3608" y="3632"/>
                    </a:cubicBezTo>
                    <a:cubicBezTo>
                      <a:pt x="4096" y="3465"/>
                      <a:pt x="4465" y="3060"/>
                      <a:pt x="4596" y="2560"/>
                    </a:cubicBezTo>
                    <a:cubicBezTo>
                      <a:pt x="4608" y="2370"/>
                      <a:pt x="4561" y="2179"/>
                      <a:pt x="4454" y="2025"/>
                    </a:cubicBezTo>
                    <a:cubicBezTo>
                      <a:pt x="4430" y="1989"/>
                      <a:pt x="4406" y="1965"/>
                      <a:pt x="4370" y="1929"/>
                    </a:cubicBezTo>
                    <a:cubicBezTo>
                      <a:pt x="4275" y="1846"/>
                      <a:pt x="4172" y="1811"/>
                      <a:pt x="4074" y="1811"/>
                    </a:cubicBezTo>
                    <a:cubicBezTo>
                      <a:pt x="3708" y="1811"/>
                      <a:pt x="3406" y="2301"/>
                      <a:pt x="3763" y="2620"/>
                    </a:cubicBezTo>
                    <a:cubicBezTo>
                      <a:pt x="3823" y="2667"/>
                      <a:pt x="3894" y="2703"/>
                      <a:pt x="3977" y="2715"/>
                    </a:cubicBezTo>
                    <a:cubicBezTo>
                      <a:pt x="3965" y="2787"/>
                      <a:pt x="3942" y="2858"/>
                      <a:pt x="3894" y="2906"/>
                    </a:cubicBezTo>
                    <a:cubicBezTo>
                      <a:pt x="3763" y="3088"/>
                      <a:pt x="3251" y="3373"/>
                      <a:pt x="2677" y="3373"/>
                    </a:cubicBezTo>
                    <a:cubicBezTo>
                      <a:pt x="2466" y="3373"/>
                      <a:pt x="2248" y="3335"/>
                      <a:pt x="2037" y="3239"/>
                    </a:cubicBezTo>
                    <a:cubicBezTo>
                      <a:pt x="1251" y="2894"/>
                      <a:pt x="632" y="2013"/>
                      <a:pt x="882" y="1322"/>
                    </a:cubicBezTo>
                    <a:cubicBezTo>
                      <a:pt x="1013" y="977"/>
                      <a:pt x="1215" y="882"/>
                      <a:pt x="1394" y="858"/>
                    </a:cubicBezTo>
                    <a:lnTo>
                      <a:pt x="1394" y="858"/>
                    </a:lnTo>
                    <a:cubicBezTo>
                      <a:pt x="1302" y="1345"/>
                      <a:pt x="1678" y="1754"/>
                      <a:pt x="2130" y="1754"/>
                    </a:cubicBezTo>
                    <a:cubicBezTo>
                      <a:pt x="2208" y="1754"/>
                      <a:pt x="2289" y="1741"/>
                      <a:pt x="2370" y="1715"/>
                    </a:cubicBezTo>
                    <a:cubicBezTo>
                      <a:pt x="2918" y="1536"/>
                      <a:pt x="3072" y="846"/>
                      <a:pt x="2656" y="453"/>
                    </a:cubicBezTo>
                    <a:cubicBezTo>
                      <a:pt x="2478" y="256"/>
                      <a:pt x="2137" y="1"/>
                      <a:pt x="16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2" name="Google Shape;11172;p37"/>
              <p:cNvSpPr/>
              <p:nvPr/>
            </p:nvSpPr>
            <p:spPr>
              <a:xfrm>
                <a:off x="814674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75" y="155"/>
                      <a:pt x="965" y="334"/>
                      <a:pt x="1132" y="536"/>
                    </a:cubicBezTo>
                    <a:cubicBezTo>
                      <a:pt x="1382" y="858"/>
                      <a:pt x="1406" y="1251"/>
                      <a:pt x="1572" y="1584"/>
                    </a:cubicBezTo>
                    <a:cubicBezTo>
                      <a:pt x="1743" y="1902"/>
                      <a:pt x="1675" y="2025"/>
                      <a:pt x="1585" y="2025"/>
                    </a:cubicBezTo>
                    <a:cubicBezTo>
                      <a:pt x="1581" y="2025"/>
                      <a:pt x="1577" y="2025"/>
                      <a:pt x="1572" y="2025"/>
                    </a:cubicBezTo>
                    <a:cubicBezTo>
                      <a:pt x="1492" y="2025"/>
                      <a:pt x="1253" y="1781"/>
                      <a:pt x="931" y="1781"/>
                    </a:cubicBezTo>
                    <a:cubicBezTo>
                      <a:pt x="869" y="1781"/>
                      <a:pt x="805" y="1789"/>
                      <a:pt x="739" y="1810"/>
                    </a:cubicBezTo>
                    <a:cubicBezTo>
                      <a:pt x="763" y="2013"/>
                      <a:pt x="846" y="2191"/>
                      <a:pt x="977" y="2346"/>
                    </a:cubicBezTo>
                    <a:cubicBezTo>
                      <a:pt x="1191" y="2608"/>
                      <a:pt x="1120" y="2667"/>
                      <a:pt x="1013" y="2727"/>
                    </a:cubicBezTo>
                    <a:cubicBezTo>
                      <a:pt x="525" y="2882"/>
                      <a:pt x="144" y="3287"/>
                      <a:pt x="25" y="3799"/>
                    </a:cubicBezTo>
                    <a:cubicBezTo>
                      <a:pt x="1" y="3989"/>
                      <a:pt x="48" y="4180"/>
                      <a:pt x="168" y="4334"/>
                    </a:cubicBezTo>
                    <a:cubicBezTo>
                      <a:pt x="179" y="4370"/>
                      <a:pt x="203" y="4394"/>
                      <a:pt x="239" y="4418"/>
                    </a:cubicBezTo>
                    <a:cubicBezTo>
                      <a:pt x="334" y="4495"/>
                      <a:pt x="434" y="4528"/>
                      <a:pt x="529" y="4528"/>
                    </a:cubicBezTo>
                    <a:cubicBezTo>
                      <a:pt x="887" y="4528"/>
                      <a:pt x="1176" y="4059"/>
                      <a:pt x="846" y="3739"/>
                    </a:cubicBezTo>
                    <a:cubicBezTo>
                      <a:pt x="787" y="3691"/>
                      <a:pt x="715" y="3656"/>
                      <a:pt x="644" y="3644"/>
                    </a:cubicBezTo>
                    <a:cubicBezTo>
                      <a:pt x="644" y="3572"/>
                      <a:pt x="668" y="3501"/>
                      <a:pt x="715" y="3453"/>
                    </a:cubicBezTo>
                    <a:cubicBezTo>
                      <a:pt x="846" y="3270"/>
                      <a:pt x="1359" y="2986"/>
                      <a:pt x="1932" y="2986"/>
                    </a:cubicBezTo>
                    <a:cubicBezTo>
                      <a:pt x="2143" y="2986"/>
                      <a:pt x="2362" y="3024"/>
                      <a:pt x="2573" y="3120"/>
                    </a:cubicBezTo>
                    <a:cubicBezTo>
                      <a:pt x="3370" y="3465"/>
                      <a:pt x="3978" y="4346"/>
                      <a:pt x="3728" y="5037"/>
                    </a:cubicBezTo>
                    <a:cubicBezTo>
                      <a:pt x="3597" y="5382"/>
                      <a:pt x="3394" y="5477"/>
                      <a:pt x="3216" y="5501"/>
                    </a:cubicBezTo>
                    <a:cubicBezTo>
                      <a:pt x="3307" y="5014"/>
                      <a:pt x="2931" y="4605"/>
                      <a:pt x="2480" y="4605"/>
                    </a:cubicBezTo>
                    <a:cubicBezTo>
                      <a:pt x="2401" y="4605"/>
                      <a:pt x="2320" y="4617"/>
                      <a:pt x="2239" y="4644"/>
                    </a:cubicBezTo>
                    <a:cubicBezTo>
                      <a:pt x="1703" y="4823"/>
                      <a:pt x="1549" y="5513"/>
                      <a:pt x="1965" y="5906"/>
                    </a:cubicBezTo>
                    <a:cubicBezTo>
                      <a:pt x="2142" y="6102"/>
                      <a:pt x="2471" y="6362"/>
                      <a:pt x="3000" y="6362"/>
                    </a:cubicBezTo>
                    <a:cubicBezTo>
                      <a:pt x="3114" y="6362"/>
                      <a:pt x="3237" y="6350"/>
                      <a:pt x="3370" y="6323"/>
                    </a:cubicBezTo>
                    <a:cubicBezTo>
                      <a:pt x="4501" y="6096"/>
                      <a:pt x="4609" y="4703"/>
                      <a:pt x="4501" y="3977"/>
                    </a:cubicBezTo>
                    <a:cubicBezTo>
                      <a:pt x="4382" y="3251"/>
                      <a:pt x="3144" y="596"/>
                      <a:pt x="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3" name="Google Shape;11173;p37"/>
              <p:cNvSpPr/>
              <p:nvPr/>
            </p:nvSpPr>
            <p:spPr>
              <a:xfrm>
                <a:off x="814674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3012" y="1"/>
                    </a:moveTo>
                    <a:cubicBezTo>
                      <a:pt x="2476" y="1"/>
                      <a:pt x="2143" y="256"/>
                      <a:pt x="1965" y="453"/>
                    </a:cubicBezTo>
                    <a:cubicBezTo>
                      <a:pt x="1549" y="846"/>
                      <a:pt x="1703" y="1536"/>
                      <a:pt x="2239" y="1715"/>
                    </a:cubicBezTo>
                    <a:cubicBezTo>
                      <a:pt x="2320" y="1741"/>
                      <a:pt x="2401" y="1754"/>
                      <a:pt x="2480" y="1754"/>
                    </a:cubicBezTo>
                    <a:cubicBezTo>
                      <a:pt x="2931" y="1754"/>
                      <a:pt x="3307" y="1345"/>
                      <a:pt x="3216" y="858"/>
                    </a:cubicBezTo>
                    <a:lnTo>
                      <a:pt x="3216" y="858"/>
                    </a:lnTo>
                    <a:cubicBezTo>
                      <a:pt x="3394" y="882"/>
                      <a:pt x="3597" y="977"/>
                      <a:pt x="3728" y="1322"/>
                    </a:cubicBezTo>
                    <a:cubicBezTo>
                      <a:pt x="3978" y="2013"/>
                      <a:pt x="3370" y="2894"/>
                      <a:pt x="2573" y="3239"/>
                    </a:cubicBezTo>
                    <a:cubicBezTo>
                      <a:pt x="2362" y="3335"/>
                      <a:pt x="2143" y="3373"/>
                      <a:pt x="1932" y="3373"/>
                    </a:cubicBezTo>
                    <a:cubicBezTo>
                      <a:pt x="1359" y="3373"/>
                      <a:pt x="846" y="3088"/>
                      <a:pt x="715" y="2906"/>
                    </a:cubicBezTo>
                    <a:cubicBezTo>
                      <a:pt x="668" y="2858"/>
                      <a:pt x="644" y="2787"/>
                      <a:pt x="644" y="2715"/>
                    </a:cubicBezTo>
                    <a:cubicBezTo>
                      <a:pt x="715" y="2703"/>
                      <a:pt x="787" y="2667"/>
                      <a:pt x="846" y="2620"/>
                    </a:cubicBezTo>
                    <a:cubicBezTo>
                      <a:pt x="1177" y="2289"/>
                      <a:pt x="885" y="1824"/>
                      <a:pt x="525" y="1824"/>
                    </a:cubicBezTo>
                    <a:cubicBezTo>
                      <a:pt x="431" y="1824"/>
                      <a:pt x="333" y="1855"/>
                      <a:pt x="239" y="1929"/>
                    </a:cubicBezTo>
                    <a:cubicBezTo>
                      <a:pt x="203" y="1965"/>
                      <a:pt x="179" y="1989"/>
                      <a:pt x="168" y="2025"/>
                    </a:cubicBezTo>
                    <a:cubicBezTo>
                      <a:pt x="48" y="2179"/>
                      <a:pt x="1" y="2370"/>
                      <a:pt x="25" y="2560"/>
                    </a:cubicBezTo>
                    <a:cubicBezTo>
                      <a:pt x="144" y="3060"/>
                      <a:pt x="525" y="3465"/>
                      <a:pt x="1013" y="3632"/>
                    </a:cubicBezTo>
                    <a:cubicBezTo>
                      <a:pt x="1120" y="3691"/>
                      <a:pt x="1191" y="3751"/>
                      <a:pt x="977" y="4013"/>
                    </a:cubicBezTo>
                    <a:cubicBezTo>
                      <a:pt x="846" y="4168"/>
                      <a:pt x="763" y="4346"/>
                      <a:pt x="739" y="4549"/>
                    </a:cubicBezTo>
                    <a:cubicBezTo>
                      <a:pt x="805" y="4569"/>
                      <a:pt x="869" y="4578"/>
                      <a:pt x="930" y="4578"/>
                    </a:cubicBezTo>
                    <a:cubicBezTo>
                      <a:pt x="1252" y="4578"/>
                      <a:pt x="1492" y="4332"/>
                      <a:pt x="1572" y="4322"/>
                    </a:cubicBezTo>
                    <a:cubicBezTo>
                      <a:pt x="1668" y="4322"/>
                      <a:pt x="1751" y="4441"/>
                      <a:pt x="1572" y="4775"/>
                    </a:cubicBezTo>
                    <a:cubicBezTo>
                      <a:pt x="1406" y="5108"/>
                      <a:pt x="1382" y="5501"/>
                      <a:pt x="1132" y="5811"/>
                    </a:cubicBezTo>
                    <a:cubicBezTo>
                      <a:pt x="965" y="6025"/>
                      <a:pt x="775" y="6204"/>
                      <a:pt x="560" y="6346"/>
                    </a:cubicBezTo>
                    <a:cubicBezTo>
                      <a:pt x="3144" y="5763"/>
                      <a:pt x="4382" y="3108"/>
                      <a:pt x="4501" y="2382"/>
                    </a:cubicBezTo>
                    <a:cubicBezTo>
                      <a:pt x="4609" y="1655"/>
                      <a:pt x="4501" y="262"/>
                      <a:pt x="3370" y="36"/>
                    </a:cubicBezTo>
                    <a:cubicBezTo>
                      <a:pt x="3242" y="12"/>
                      <a:pt x="3123" y="1"/>
                      <a:pt x="3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4" name="Google Shape;11174;p37"/>
              <p:cNvSpPr/>
              <p:nvPr/>
            </p:nvSpPr>
            <p:spPr>
              <a:xfrm>
                <a:off x="8475012" y="3464268"/>
                <a:ext cx="82386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9" extrusionOk="0">
                    <a:moveTo>
                      <a:pt x="1204" y="1"/>
                    </a:moveTo>
                    <a:cubicBezTo>
                      <a:pt x="743" y="1"/>
                      <a:pt x="0" y="440"/>
                      <a:pt x="496" y="1422"/>
                    </a:cubicBezTo>
                    <a:cubicBezTo>
                      <a:pt x="1014" y="2469"/>
                      <a:pt x="2305" y="2518"/>
                      <a:pt x="2542" y="2518"/>
                    </a:cubicBezTo>
                    <a:cubicBezTo>
                      <a:pt x="2566" y="2518"/>
                      <a:pt x="2580" y="2518"/>
                      <a:pt x="2580" y="2518"/>
                    </a:cubicBezTo>
                    <a:cubicBezTo>
                      <a:pt x="2580" y="2518"/>
                      <a:pt x="1365" y="2148"/>
                      <a:pt x="984" y="1327"/>
                    </a:cubicBezTo>
                    <a:cubicBezTo>
                      <a:pt x="901" y="1196"/>
                      <a:pt x="901" y="1041"/>
                      <a:pt x="972" y="910"/>
                    </a:cubicBezTo>
                    <a:lnTo>
                      <a:pt x="972" y="910"/>
                    </a:lnTo>
                    <a:cubicBezTo>
                      <a:pt x="1067" y="971"/>
                      <a:pt x="1160" y="997"/>
                      <a:pt x="1247" y="997"/>
                    </a:cubicBezTo>
                    <a:cubicBezTo>
                      <a:pt x="1701" y="997"/>
                      <a:pt x="1973" y="271"/>
                      <a:pt x="1413" y="41"/>
                    </a:cubicBezTo>
                    <a:cubicBezTo>
                      <a:pt x="1357" y="14"/>
                      <a:pt x="1285" y="1"/>
                      <a:pt x="1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5" name="Google Shape;11175;p37"/>
              <p:cNvSpPr/>
              <p:nvPr/>
            </p:nvSpPr>
            <p:spPr>
              <a:xfrm>
                <a:off x="8475012" y="3629041"/>
                <a:ext cx="82386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8" extrusionOk="0">
                    <a:moveTo>
                      <a:pt x="2542" y="0"/>
                    </a:moveTo>
                    <a:cubicBezTo>
                      <a:pt x="2305" y="0"/>
                      <a:pt x="1014" y="49"/>
                      <a:pt x="496" y="1096"/>
                    </a:cubicBezTo>
                    <a:cubicBezTo>
                      <a:pt x="0" y="2078"/>
                      <a:pt x="743" y="2518"/>
                      <a:pt x="1204" y="2518"/>
                    </a:cubicBezTo>
                    <a:cubicBezTo>
                      <a:pt x="1285" y="2518"/>
                      <a:pt x="1357" y="2504"/>
                      <a:pt x="1413" y="2477"/>
                    </a:cubicBezTo>
                    <a:cubicBezTo>
                      <a:pt x="1520" y="2430"/>
                      <a:pt x="1615" y="2346"/>
                      <a:pt x="1663" y="2239"/>
                    </a:cubicBezTo>
                    <a:cubicBezTo>
                      <a:pt x="1843" y="1889"/>
                      <a:pt x="1563" y="1531"/>
                      <a:pt x="1232" y="1531"/>
                    </a:cubicBezTo>
                    <a:cubicBezTo>
                      <a:pt x="1146" y="1531"/>
                      <a:pt x="1058" y="1555"/>
                      <a:pt x="972" y="1608"/>
                    </a:cubicBezTo>
                    <a:cubicBezTo>
                      <a:pt x="901" y="1477"/>
                      <a:pt x="901" y="1322"/>
                      <a:pt x="984" y="1191"/>
                    </a:cubicBezTo>
                    <a:cubicBezTo>
                      <a:pt x="1365" y="370"/>
                      <a:pt x="2580" y="1"/>
                      <a:pt x="2580" y="1"/>
                    </a:cubicBezTo>
                    <a:cubicBezTo>
                      <a:pt x="2580" y="1"/>
                      <a:pt x="2566" y="0"/>
                      <a:pt x="25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6" name="Google Shape;11176;p37"/>
              <p:cNvSpPr/>
              <p:nvPr/>
            </p:nvSpPr>
            <p:spPr>
              <a:xfrm>
                <a:off x="8691197" y="3629041"/>
                <a:ext cx="82098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8" extrusionOk="0">
                    <a:moveTo>
                      <a:pt x="38" y="0"/>
                    </a:moveTo>
                    <a:cubicBezTo>
                      <a:pt x="14" y="0"/>
                      <a:pt x="1" y="1"/>
                      <a:pt x="1" y="1"/>
                    </a:cubicBezTo>
                    <a:cubicBezTo>
                      <a:pt x="1" y="1"/>
                      <a:pt x="1203" y="370"/>
                      <a:pt x="1596" y="1191"/>
                    </a:cubicBezTo>
                    <a:cubicBezTo>
                      <a:pt x="1667" y="1322"/>
                      <a:pt x="1667" y="1477"/>
                      <a:pt x="1608" y="1608"/>
                    </a:cubicBezTo>
                    <a:cubicBezTo>
                      <a:pt x="1513" y="1550"/>
                      <a:pt x="1420" y="1525"/>
                      <a:pt x="1334" y="1525"/>
                    </a:cubicBezTo>
                    <a:cubicBezTo>
                      <a:pt x="872" y="1525"/>
                      <a:pt x="604" y="2246"/>
                      <a:pt x="1156" y="2477"/>
                    </a:cubicBezTo>
                    <a:cubicBezTo>
                      <a:pt x="1211" y="2504"/>
                      <a:pt x="1283" y="2518"/>
                      <a:pt x="1364" y="2518"/>
                    </a:cubicBezTo>
                    <a:cubicBezTo>
                      <a:pt x="1825" y="2518"/>
                      <a:pt x="2570" y="2078"/>
                      <a:pt x="2084" y="1096"/>
                    </a:cubicBezTo>
                    <a:cubicBezTo>
                      <a:pt x="1555" y="49"/>
                      <a:pt x="273" y="0"/>
                      <a:pt x="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7" name="Google Shape;11177;p37"/>
              <p:cNvSpPr/>
              <p:nvPr/>
            </p:nvSpPr>
            <p:spPr>
              <a:xfrm>
                <a:off x="8691197" y="3464268"/>
                <a:ext cx="82098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9" extrusionOk="0">
                    <a:moveTo>
                      <a:pt x="1364" y="1"/>
                    </a:moveTo>
                    <a:cubicBezTo>
                      <a:pt x="1283" y="1"/>
                      <a:pt x="1211" y="14"/>
                      <a:pt x="1156" y="41"/>
                    </a:cubicBezTo>
                    <a:cubicBezTo>
                      <a:pt x="595" y="271"/>
                      <a:pt x="867" y="997"/>
                      <a:pt x="1329" y="997"/>
                    </a:cubicBezTo>
                    <a:cubicBezTo>
                      <a:pt x="1416" y="997"/>
                      <a:pt x="1511" y="971"/>
                      <a:pt x="1608" y="910"/>
                    </a:cubicBezTo>
                    <a:lnTo>
                      <a:pt x="1608" y="910"/>
                    </a:lnTo>
                    <a:cubicBezTo>
                      <a:pt x="1667" y="1041"/>
                      <a:pt x="1667" y="1196"/>
                      <a:pt x="1596" y="1327"/>
                    </a:cubicBezTo>
                    <a:cubicBezTo>
                      <a:pt x="1203" y="2148"/>
                      <a:pt x="1" y="2518"/>
                      <a:pt x="1" y="2518"/>
                    </a:cubicBezTo>
                    <a:cubicBezTo>
                      <a:pt x="1" y="2518"/>
                      <a:pt x="14" y="2518"/>
                      <a:pt x="38" y="2518"/>
                    </a:cubicBezTo>
                    <a:cubicBezTo>
                      <a:pt x="273" y="2518"/>
                      <a:pt x="1555" y="2469"/>
                      <a:pt x="2084" y="1422"/>
                    </a:cubicBezTo>
                    <a:cubicBezTo>
                      <a:pt x="2570" y="440"/>
                      <a:pt x="1825" y="1"/>
                      <a:pt x="1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8" name="Google Shape;11178;p37"/>
              <p:cNvSpPr/>
              <p:nvPr/>
            </p:nvSpPr>
            <p:spPr>
              <a:xfrm>
                <a:off x="9064938" y="3527527"/>
                <a:ext cx="59714" cy="116011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3633" extrusionOk="0">
                    <a:moveTo>
                      <a:pt x="1810" y="1"/>
                    </a:moveTo>
                    <a:cubicBezTo>
                      <a:pt x="810" y="1"/>
                      <a:pt x="0" y="822"/>
                      <a:pt x="0" y="1822"/>
                    </a:cubicBezTo>
                    <a:cubicBezTo>
                      <a:pt x="0" y="2823"/>
                      <a:pt x="810" y="3632"/>
                      <a:pt x="1810" y="3632"/>
                    </a:cubicBezTo>
                    <a:lnTo>
                      <a:pt x="1870" y="3632"/>
                    </a:lnTo>
                    <a:lnTo>
                      <a:pt x="1870" y="3287"/>
                    </a:lnTo>
                    <a:lnTo>
                      <a:pt x="1810" y="3287"/>
                    </a:lnTo>
                    <a:cubicBezTo>
                      <a:pt x="1001" y="3287"/>
                      <a:pt x="346" y="2632"/>
                      <a:pt x="346" y="1822"/>
                    </a:cubicBezTo>
                    <a:cubicBezTo>
                      <a:pt x="346" y="1013"/>
                      <a:pt x="1001" y="358"/>
                      <a:pt x="1810" y="358"/>
                    </a:cubicBezTo>
                    <a:lnTo>
                      <a:pt x="1870" y="35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9" name="Google Shape;11179;p37"/>
              <p:cNvSpPr/>
              <p:nvPr/>
            </p:nvSpPr>
            <p:spPr>
              <a:xfrm>
                <a:off x="8125860" y="3527910"/>
                <a:ext cx="60097" cy="115628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3621" extrusionOk="0">
                    <a:moveTo>
                      <a:pt x="81" y="1"/>
                    </a:moveTo>
                    <a:cubicBezTo>
                      <a:pt x="74" y="1"/>
                      <a:pt x="67" y="1"/>
                      <a:pt x="60" y="1"/>
                    </a:cubicBezTo>
                    <a:lnTo>
                      <a:pt x="0" y="1"/>
                    </a:lnTo>
                    <a:lnTo>
                      <a:pt x="0" y="346"/>
                    </a:lnTo>
                    <a:lnTo>
                      <a:pt x="60" y="346"/>
                    </a:lnTo>
                    <a:cubicBezTo>
                      <a:pt x="857" y="370"/>
                      <a:pt x="1476" y="1025"/>
                      <a:pt x="1476" y="1810"/>
                    </a:cubicBezTo>
                    <a:cubicBezTo>
                      <a:pt x="1476" y="2596"/>
                      <a:pt x="857" y="3251"/>
                      <a:pt x="60" y="3275"/>
                    </a:cubicBezTo>
                    <a:lnTo>
                      <a:pt x="0" y="3275"/>
                    </a:lnTo>
                    <a:lnTo>
                      <a:pt x="0" y="3620"/>
                    </a:lnTo>
                    <a:lnTo>
                      <a:pt x="60" y="3620"/>
                    </a:lnTo>
                    <a:cubicBezTo>
                      <a:pt x="67" y="3620"/>
                      <a:pt x="74" y="3620"/>
                      <a:pt x="81" y="3620"/>
                    </a:cubicBezTo>
                    <a:cubicBezTo>
                      <a:pt x="1071" y="3620"/>
                      <a:pt x="1881" y="2803"/>
                      <a:pt x="1881" y="1810"/>
                    </a:cubicBezTo>
                    <a:cubicBezTo>
                      <a:pt x="1881" y="817"/>
                      <a:pt x="1071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0" name="Google Shape;11180;p37"/>
              <p:cNvSpPr/>
              <p:nvPr/>
            </p:nvSpPr>
            <p:spPr>
              <a:xfrm>
                <a:off x="8882442" y="3089154"/>
                <a:ext cx="242208" cy="242240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86" extrusionOk="0">
                    <a:moveTo>
                      <a:pt x="0" y="1"/>
                    </a:moveTo>
                    <a:cubicBezTo>
                      <a:pt x="0" y="4192"/>
                      <a:pt x="3394" y="7573"/>
                      <a:pt x="7573" y="7585"/>
                    </a:cubicBezTo>
                    <a:lnTo>
                      <a:pt x="7585" y="7585"/>
                    </a:lnTo>
                    <a:lnTo>
                      <a:pt x="7585" y="6526"/>
                    </a:lnTo>
                    <a:lnTo>
                      <a:pt x="7573" y="6526"/>
                    </a:lnTo>
                    <a:cubicBezTo>
                      <a:pt x="3977" y="6526"/>
                      <a:pt x="1060" y="3609"/>
                      <a:pt x="10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1" name="Google Shape;11181;p37"/>
              <p:cNvSpPr/>
              <p:nvPr/>
            </p:nvSpPr>
            <p:spPr>
              <a:xfrm>
                <a:off x="8882442" y="3849952"/>
                <a:ext cx="242208" cy="238408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466" extrusionOk="0">
                    <a:moveTo>
                      <a:pt x="7573" y="0"/>
                    </a:moveTo>
                    <a:cubicBezTo>
                      <a:pt x="3441" y="12"/>
                      <a:pt x="72" y="3322"/>
                      <a:pt x="0" y="7465"/>
                    </a:cubicBezTo>
                    <a:lnTo>
                      <a:pt x="1060" y="7454"/>
                    </a:lnTo>
                    <a:cubicBezTo>
                      <a:pt x="1132" y="3906"/>
                      <a:pt x="4025" y="1060"/>
                      <a:pt x="7573" y="1060"/>
                    </a:cubicBezTo>
                    <a:lnTo>
                      <a:pt x="7585" y="1060"/>
                    </a:lnTo>
                    <a:lnTo>
                      <a:pt x="75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2" name="Google Shape;11182;p37"/>
              <p:cNvSpPr/>
              <p:nvPr/>
            </p:nvSpPr>
            <p:spPr>
              <a:xfrm>
                <a:off x="8125860" y="3089538"/>
                <a:ext cx="242208" cy="241857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74" extrusionOk="0">
                    <a:moveTo>
                      <a:pt x="6525" y="1"/>
                    </a:moveTo>
                    <a:cubicBezTo>
                      <a:pt x="6513" y="3597"/>
                      <a:pt x="3608" y="6514"/>
                      <a:pt x="0" y="6514"/>
                    </a:cubicBezTo>
                    <a:lnTo>
                      <a:pt x="0" y="7573"/>
                    </a:lnTo>
                    <a:cubicBezTo>
                      <a:pt x="4179" y="7561"/>
                      <a:pt x="7572" y="4180"/>
                      <a:pt x="7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3" name="Google Shape;11183;p37"/>
              <p:cNvSpPr/>
              <p:nvPr/>
            </p:nvSpPr>
            <p:spPr>
              <a:xfrm>
                <a:off x="8125860" y="3849952"/>
                <a:ext cx="241825" cy="23802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7454" extrusionOk="0">
                    <a:moveTo>
                      <a:pt x="0" y="0"/>
                    </a:moveTo>
                    <a:lnTo>
                      <a:pt x="0" y="1060"/>
                    </a:lnTo>
                    <a:cubicBezTo>
                      <a:pt x="3548" y="1060"/>
                      <a:pt x="6441" y="3906"/>
                      <a:pt x="6513" y="7454"/>
                    </a:cubicBezTo>
                    <a:lnTo>
                      <a:pt x="7572" y="7454"/>
                    </a:lnTo>
                    <a:cubicBezTo>
                      <a:pt x="7501" y="3322"/>
                      <a:pt x="413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4" name="Google Shape;11184;p37"/>
              <p:cNvSpPr/>
              <p:nvPr/>
            </p:nvSpPr>
            <p:spPr>
              <a:xfrm>
                <a:off x="8664980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1743" y="1"/>
                    </a:moveTo>
                    <a:cubicBezTo>
                      <a:pt x="1574" y="1"/>
                      <a:pt x="1378" y="47"/>
                      <a:pt x="1155" y="159"/>
                    </a:cubicBezTo>
                    <a:cubicBezTo>
                      <a:pt x="0" y="742"/>
                      <a:pt x="48" y="2243"/>
                      <a:pt x="48" y="2243"/>
                    </a:cubicBezTo>
                    <a:cubicBezTo>
                      <a:pt x="48" y="2243"/>
                      <a:pt x="417" y="1040"/>
                      <a:pt x="1250" y="647"/>
                    </a:cubicBezTo>
                    <a:cubicBezTo>
                      <a:pt x="1321" y="609"/>
                      <a:pt x="1399" y="587"/>
                      <a:pt x="1476" y="587"/>
                    </a:cubicBezTo>
                    <a:cubicBezTo>
                      <a:pt x="1542" y="587"/>
                      <a:pt x="1607" y="603"/>
                      <a:pt x="1667" y="635"/>
                    </a:cubicBezTo>
                    <a:cubicBezTo>
                      <a:pt x="1450" y="990"/>
                      <a:pt x="1723" y="1394"/>
                      <a:pt x="2073" y="1394"/>
                    </a:cubicBezTo>
                    <a:cubicBezTo>
                      <a:pt x="2146" y="1394"/>
                      <a:pt x="2222" y="1377"/>
                      <a:pt x="2298" y="1338"/>
                    </a:cubicBezTo>
                    <a:cubicBezTo>
                      <a:pt x="2405" y="1290"/>
                      <a:pt x="2488" y="1195"/>
                      <a:pt x="2524" y="1088"/>
                    </a:cubicBezTo>
                    <a:cubicBezTo>
                      <a:pt x="2677" y="791"/>
                      <a:pt x="2438" y="1"/>
                      <a:pt x="1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5" name="Google Shape;11185;p37"/>
              <p:cNvSpPr/>
              <p:nvPr/>
            </p:nvSpPr>
            <p:spPr>
              <a:xfrm>
                <a:off x="8498866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937" y="1"/>
                    </a:moveTo>
                    <a:cubicBezTo>
                      <a:pt x="233" y="1"/>
                      <a:pt x="1" y="791"/>
                      <a:pt x="154" y="1088"/>
                    </a:cubicBezTo>
                    <a:cubicBezTo>
                      <a:pt x="245" y="1297"/>
                      <a:pt x="409" y="1383"/>
                      <a:pt x="575" y="1383"/>
                    </a:cubicBezTo>
                    <a:cubicBezTo>
                      <a:pt x="909" y="1383"/>
                      <a:pt x="1250" y="1033"/>
                      <a:pt x="1011" y="635"/>
                    </a:cubicBezTo>
                    <a:cubicBezTo>
                      <a:pt x="1071" y="603"/>
                      <a:pt x="1136" y="587"/>
                      <a:pt x="1202" y="587"/>
                    </a:cubicBezTo>
                    <a:cubicBezTo>
                      <a:pt x="1279" y="587"/>
                      <a:pt x="1357" y="609"/>
                      <a:pt x="1428" y="647"/>
                    </a:cubicBezTo>
                    <a:cubicBezTo>
                      <a:pt x="2261" y="1040"/>
                      <a:pt x="2630" y="2243"/>
                      <a:pt x="2630" y="2243"/>
                    </a:cubicBezTo>
                    <a:cubicBezTo>
                      <a:pt x="2630" y="2243"/>
                      <a:pt x="2678" y="742"/>
                      <a:pt x="1535" y="159"/>
                    </a:cubicBezTo>
                    <a:cubicBezTo>
                      <a:pt x="1307" y="47"/>
                      <a:pt x="1108" y="1"/>
                      <a:pt x="9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6" name="Google Shape;11186;p37"/>
              <p:cNvSpPr/>
              <p:nvPr/>
            </p:nvSpPr>
            <p:spPr>
              <a:xfrm>
                <a:off x="8498866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2630" y="1"/>
                    </a:moveTo>
                    <a:cubicBezTo>
                      <a:pt x="2630" y="1"/>
                      <a:pt x="2261" y="1203"/>
                      <a:pt x="1428" y="1596"/>
                    </a:cubicBezTo>
                    <a:cubicBezTo>
                      <a:pt x="1362" y="1632"/>
                      <a:pt x="1291" y="1650"/>
                      <a:pt x="1219" y="1650"/>
                    </a:cubicBezTo>
                    <a:cubicBezTo>
                      <a:pt x="1148" y="1650"/>
                      <a:pt x="1077" y="1632"/>
                      <a:pt x="1011" y="1596"/>
                    </a:cubicBezTo>
                    <a:cubicBezTo>
                      <a:pt x="1249" y="1207"/>
                      <a:pt x="910" y="860"/>
                      <a:pt x="576" y="860"/>
                    </a:cubicBezTo>
                    <a:cubicBezTo>
                      <a:pt x="410" y="860"/>
                      <a:pt x="245" y="946"/>
                      <a:pt x="154" y="1155"/>
                    </a:cubicBezTo>
                    <a:cubicBezTo>
                      <a:pt x="1" y="1452"/>
                      <a:pt x="233" y="2242"/>
                      <a:pt x="937" y="2242"/>
                    </a:cubicBezTo>
                    <a:cubicBezTo>
                      <a:pt x="1108" y="2242"/>
                      <a:pt x="1307" y="2196"/>
                      <a:pt x="1535" y="2084"/>
                    </a:cubicBezTo>
                    <a:cubicBezTo>
                      <a:pt x="2678" y="1501"/>
                      <a:pt x="2630" y="1"/>
                      <a:pt x="2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7" name="Google Shape;11187;p37"/>
              <p:cNvSpPr/>
              <p:nvPr/>
            </p:nvSpPr>
            <p:spPr>
              <a:xfrm>
                <a:off x="8664980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48" y="1"/>
                    </a:moveTo>
                    <a:cubicBezTo>
                      <a:pt x="48" y="1"/>
                      <a:pt x="0" y="1501"/>
                      <a:pt x="1155" y="2084"/>
                    </a:cubicBezTo>
                    <a:cubicBezTo>
                      <a:pt x="1378" y="2196"/>
                      <a:pt x="1574" y="2242"/>
                      <a:pt x="1743" y="2242"/>
                    </a:cubicBezTo>
                    <a:cubicBezTo>
                      <a:pt x="2438" y="2242"/>
                      <a:pt x="2677" y="1452"/>
                      <a:pt x="2524" y="1155"/>
                    </a:cubicBezTo>
                    <a:cubicBezTo>
                      <a:pt x="2488" y="1048"/>
                      <a:pt x="2405" y="953"/>
                      <a:pt x="2298" y="905"/>
                    </a:cubicBezTo>
                    <a:cubicBezTo>
                      <a:pt x="2222" y="866"/>
                      <a:pt x="2146" y="849"/>
                      <a:pt x="2073" y="849"/>
                    </a:cubicBezTo>
                    <a:cubicBezTo>
                      <a:pt x="1723" y="849"/>
                      <a:pt x="1450" y="1251"/>
                      <a:pt x="1667" y="1596"/>
                    </a:cubicBezTo>
                    <a:cubicBezTo>
                      <a:pt x="1601" y="1632"/>
                      <a:pt x="1530" y="1650"/>
                      <a:pt x="1459" y="1650"/>
                    </a:cubicBezTo>
                    <a:cubicBezTo>
                      <a:pt x="1387" y="1650"/>
                      <a:pt x="1316" y="1632"/>
                      <a:pt x="1250" y="1596"/>
                    </a:cubicBezTo>
                    <a:cubicBezTo>
                      <a:pt x="417" y="120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88" name="Google Shape;11188;p37"/>
          <p:cNvGrpSpPr/>
          <p:nvPr/>
        </p:nvGrpSpPr>
        <p:grpSpPr>
          <a:xfrm>
            <a:off x="7077800" y="3094075"/>
            <a:ext cx="2066114" cy="1032777"/>
            <a:chOff x="-1055125" y="995825"/>
            <a:chExt cx="2073787" cy="1036612"/>
          </a:xfrm>
        </p:grpSpPr>
        <p:sp>
          <p:nvSpPr>
            <p:cNvPr id="11189" name="Google Shape;11189;p37"/>
            <p:cNvSpPr/>
            <p:nvPr/>
          </p:nvSpPr>
          <p:spPr>
            <a:xfrm>
              <a:off x="-1055125" y="995825"/>
              <a:ext cx="2073787" cy="1036612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0" name="Google Shape;11190;p37"/>
            <p:cNvSpPr/>
            <p:nvPr/>
          </p:nvSpPr>
          <p:spPr>
            <a:xfrm>
              <a:off x="-689554" y="1125894"/>
              <a:ext cx="1484155" cy="776464"/>
            </a:xfrm>
            <a:custGeom>
              <a:avLst/>
              <a:gdLst/>
              <a:ahLst/>
              <a:cxnLst/>
              <a:rect l="l" t="t" r="r" b="b"/>
              <a:pathLst>
                <a:path w="46031" h="24082" extrusionOk="0">
                  <a:moveTo>
                    <a:pt x="2239" y="10728"/>
                  </a:moveTo>
                  <a:lnTo>
                    <a:pt x="2025" y="10990"/>
                  </a:lnTo>
                  <a:cubicBezTo>
                    <a:pt x="2025" y="10990"/>
                    <a:pt x="2049" y="11145"/>
                    <a:pt x="1918" y="11168"/>
                  </a:cubicBezTo>
                  <a:cubicBezTo>
                    <a:pt x="1903" y="11173"/>
                    <a:pt x="1889" y="11175"/>
                    <a:pt x="1874" y="11175"/>
                  </a:cubicBezTo>
                  <a:cubicBezTo>
                    <a:pt x="1803" y="11175"/>
                    <a:pt x="1733" y="11128"/>
                    <a:pt x="1703" y="11049"/>
                  </a:cubicBezTo>
                  <a:cubicBezTo>
                    <a:pt x="1644" y="11061"/>
                    <a:pt x="1584" y="11085"/>
                    <a:pt x="1537" y="11109"/>
                  </a:cubicBezTo>
                  <a:cubicBezTo>
                    <a:pt x="1453" y="11145"/>
                    <a:pt x="1394" y="11204"/>
                    <a:pt x="1346" y="11276"/>
                  </a:cubicBezTo>
                  <a:cubicBezTo>
                    <a:pt x="1418" y="11097"/>
                    <a:pt x="1596" y="10954"/>
                    <a:pt x="1787" y="10930"/>
                  </a:cubicBezTo>
                  <a:cubicBezTo>
                    <a:pt x="1953" y="10918"/>
                    <a:pt x="2120" y="10847"/>
                    <a:pt x="2239" y="10728"/>
                  </a:cubicBezTo>
                  <a:close/>
                  <a:moveTo>
                    <a:pt x="13788" y="11847"/>
                  </a:moveTo>
                  <a:cubicBezTo>
                    <a:pt x="13788" y="11871"/>
                    <a:pt x="13800" y="11895"/>
                    <a:pt x="13812" y="11919"/>
                  </a:cubicBezTo>
                  <a:lnTo>
                    <a:pt x="13788" y="11895"/>
                  </a:lnTo>
                  <a:lnTo>
                    <a:pt x="13788" y="11847"/>
                  </a:lnTo>
                  <a:close/>
                  <a:moveTo>
                    <a:pt x="28242" y="23099"/>
                  </a:moveTo>
                  <a:lnTo>
                    <a:pt x="28278" y="23110"/>
                  </a:lnTo>
                  <a:lnTo>
                    <a:pt x="28278" y="23134"/>
                  </a:lnTo>
                  <a:lnTo>
                    <a:pt x="28242" y="23099"/>
                  </a:lnTo>
                  <a:close/>
                  <a:moveTo>
                    <a:pt x="15419" y="0"/>
                  </a:moveTo>
                  <a:lnTo>
                    <a:pt x="15419" y="0"/>
                  </a:lnTo>
                  <a:cubicBezTo>
                    <a:pt x="16693" y="893"/>
                    <a:pt x="16884" y="2679"/>
                    <a:pt x="16955" y="4227"/>
                  </a:cubicBezTo>
                  <a:cubicBezTo>
                    <a:pt x="17098" y="7251"/>
                    <a:pt x="17217" y="10430"/>
                    <a:pt x="15836" y="13121"/>
                  </a:cubicBezTo>
                  <a:cubicBezTo>
                    <a:pt x="15324" y="11085"/>
                    <a:pt x="15015" y="9013"/>
                    <a:pt x="14895" y="6930"/>
                  </a:cubicBezTo>
                  <a:cubicBezTo>
                    <a:pt x="14860" y="6513"/>
                    <a:pt x="14967" y="6096"/>
                    <a:pt x="15169" y="5727"/>
                  </a:cubicBezTo>
                  <a:cubicBezTo>
                    <a:pt x="15431" y="5275"/>
                    <a:pt x="15622" y="5180"/>
                    <a:pt x="16467" y="5168"/>
                  </a:cubicBezTo>
                  <a:cubicBezTo>
                    <a:pt x="15753" y="4918"/>
                    <a:pt x="15098" y="4715"/>
                    <a:pt x="14776" y="4025"/>
                  </a:cubicBezTo>
                  <a:cubicBezTo>
                    <a:pt x="14482" y="3380"/>
                    <a:pt x="14844" y="2638"/>
                    <a:pt x="15679" y="2638"/>
                  </a:cubicBezTo>
                  <a:cubicBezTo>
                    <a:pt x="15722" y="2638"/>
                    <a:pt x="15766" y="2640"/>
                    <a:pt x="15812" y="2644"/>
                  </a:cubicBezTo>
                  <a:cubicBezTo>
                    <a:pt x="12678" y="1584"/>
                    <a:pt x="10454" y="1026"/>
                    <a:pt x="7301" y="1026"/>
                  </a:cubicBezTo>
                  <a:cubicBezTo>
                    <a:pt x="7052" y="1026"/>
                    <a:pt x="6798" y="1029"/>
                    <a:pt x="6537" y="1036"/>
                  </a:cubicBezTo>
                  <a:cubicBezTo>
                    <a:pt x="5156" y="1072"/>
                    <a:pt x="4870" y="1572"/>
                    <a:pt x="4870" y="1572"/>
                  </a:cubicBezTo>
                  <a:cubicBezTo>
                    <a:pt x="4870" y="1572"/>
                    <a:pt x="4773" y="1568"/>
                    <a:pt x="4622" y="1568"/>
                  </a:cubicBezTo>
                  <a:cubicBezTo>
                    <a:pt x="4105" y="1568"/>
                    <a:pt x="2956" y="1611"/>
                    <a:pt x="2882" y="1989"/>
                  </a:cubicBezTo>
                  <a:cubicBezTo>
                    <a:pt x="3038" y="1972"/>
                    <a:pt x="3195" y="1964"/>
                    <a:pt x="3353" y="1964"/>
                  </a:cubicBezTo>
                  <a:cubicBezTo>
                    <a:pt x="4917" y="1964"/>
                    <a:pt x="6537" y="2747"/>
                    <a:pt x="7597" y="3894"/>
                  </a:cubicBezTo>
                  <a:cubicBezTo>
                    <a:pt x="8764" y="5156"/>
                    <a:pt x="9788" y="6549"/>
                    <a:pt x="10633" y="8049"/>
                  </a:cubicBezTo>
                  <a:cubicBezTo>
                    <a:pt x="10538" y="7478"/>
                    <a:pt x="10407" y="7085"/>
                    <a:pt x="10347" y="6585"/>
                  </a:cubicBezTo>
                  <a:cubicBezTo>
                    <a:pt x="10335" y="6394"/>
                    <a:pt x="10347" y="6192"/>
                    <a:pt x="10609" y="6096"/>
                  </a:cubicBezTo>
                  <a:cubicBezTo>
                    <a:pt x="10652" y="6082"/>
                    <a:pt x="10697" y="6075"/>
                    <a:pt x="10741" y="6075"/>
                  </a:cubicBezTo>
                  <a:cubicBezTo>
                    <a:pt x="11066" y="6075"/>
                    <a:pt x="11411" y="6423"/>
                    <a:pt x="11526" y="6632"/>
                  </a:cubicBezTo>
                  <a:cubicBezTo>
                    <a:pt x="12324" y="8025"/>
                    <a:pt x="13002" y="9502"/>
                    <a:pt x="13526" y="11026"/>
                  </a:cubicBezTo>
                  <a:lnTo>
                    <a:pt x="12943" y="11026"/>
                  </a:lnTo>
                  <a:cubicBezTo>
                    <a:pt x="12800" y="11026"/>
                    <a:pt x="12669" y="11038"/>
                    <a:pt x="12538" y="11061"/>
                  </a:cubicBezTo>
                  <a:lnTo>
                    <a:pt x="12324" y="10918"/>
                  </a:lnTo>
                  <a:cubicBezTo>
                    <a:pt x="12336" y="10835"/>
                    <a:pt x="12348" y="10740"/>
                    <a:pt x="12348" y="10645"/>
                  </a:cubicBezTo>
                  <a:cubicBezTo>
                    <a:pt x="12348" y="10490"/>
                    <a:pt x="12324" y="10192"/>
                    <a:pt x="12324" y="10192"/>
                  </a:cubicBezTo>
                  <a:cubicBezTo>
                    <a:pt x="12098" y="10121"/>
                    <a:pt x="11859" y="10061"/>
                    <a:pt x="11621" y="10037"/>
                  </a:cubicBezTo>
                  <a:cubicBezTo>
                    <a:pt x="11509" y="10027"/>
                    <a:pt x="11396" y="10021"/>
                    <a:pt x="11285" y="10021"/>
                  </a:cubicBezTo>
                  <a:cubicBezTo>
                    <a:pt x="11149" y="10021"/>
                    <a:pt x="11014" y="10030"/>
                    <a:pt x="10883" y="10049"/>
                  </a:cubicBezTo>
                  <a:cubicBezTo>
                    <a:pt x="10740" y="9978"/>
                    <a:pt x="10609" y="9906"/>
                    <a:pt x="10478" y="9835"/>
                  </a:cubicBezTo>
                  <a:cubicBezTo>
                    <a:pt x="10478" y="9740"/>
                    <a:pt x="10478" y="9644"/>
                    <a:pt x="10466" y="9537"/>
                  </a:cubicBezTo>
                  <a:cubicBezTo>
                    <a:pt x="10431" y="9359"/>
                    <a:pt x="10395" y="9133"/>
                    <a:pt x="10395" y="9133"/>
                  </a:cubicBezTo>
                  <a:cubicBezTo>
                    <a:pt x="10193" y="9133"/>
                    <a:pt x="9990" y="9144"/>
                    <a:pt x="9788" y="9180"/>
                  </a:cubicBezTo>
                  <a:cubicBezTo>
                    <a:pt x="9573" y="9216"/>
                    <a:pt x="9359" y="9252"/>
                    <a:pt x="9240" y="9275"/>
                  </a:cubicBezTo>
                  <a:cubicBezTo>
                    <a:pt x="9085" y="9228"/>
                    <a:pt x="8942" y="9168"/>
                    <a:pt x="8799" y="9121"/>
                  </a:cubicBezTo>
                  <a:cubicBezTo>
                    <a:pt x="8764" y="9002"/>
                    <a:pt x="8740" y="8894"/>
                    <a:pt x="8716" y="8775"/>
                  </a:cubicBezTo>
                  <a:cubicBezTo>
                    <a:pt x="8680" y="8561"/>
                    <a:pt x="8657" y="8442"/>
                    <a:pt x="8657" y="8442"/>
                  </a:cubicBezTo>
                  <a:cubicBezTo>
                    <a:pt x="8454" y="8466"/>
                    <a:pt x="8264" y="8513"/>
                    <a:pt x="8061" y="8573"/>
                  </a:cubicBezTo>
                  <a:cubicBezTo>
                    <a:pt x="7835" y="8644"/>
                    <a:pt x="7621" y="8716"/>
                    <a:pt x="7514" y="8775"/>
                  </a:cubicBezTo>
                  <a:cubicBezTo>
                    <a:pt x="7430" y="8752"/>
                    <a:pt x="7347" y="8740"/>
                    <a:pt x="7275" y="8728"/>
                  </a:cubicBezTo>
                  <a:cubicBezTo>
                    <a:pt x="7240" y="8644"/>
                    <a:pt x="7204" y="8561"/>
                    <a:pt x="7180" y="8478"/>
                  </a:cubicBezTo>
                  <a:cubicBezTo>
                    <a:pt x="7121" y="8287"/>
                    <a:pt x="7085" y="8180"/>
                    <a:pt x="7085" y="8180"/>
                  </a:cubicBezTo>
                  <a:cubicBezTo>
                    <a:pt x="6906" y="8228"/>
                    <a:pt x="6740" y="8287"/>
                    <a:pt x="6573" y="8371"/>
                  </a:cubicBezTo>
                  <a:cubicBezTo>
                    <a:pt x="6383" y="8466"/>
                    <a:pt x="6204" y="8561"/>
                    <a:pt x="6109" y="8609"/>
                  </a:cubicBezTo>
                  <a:lnTo>
                    <a:pt x="5871" y="8609"/>
                  </a:lnTo>
                  <a:cubicBezTo>
                    <a:pt x="5823" y="8537"/>
                    <a:pt x="5775" y="8454"/>
                    <a:pt x="5728" y="8382"/>
                  </a:cubicBezTo>
                  <a:lnTo>
                    <a:pt x="5597" y="8132"/>
                  </a:lnTo>
                  <a:cubicBezTo>
                    <a:pt x="5454" y="8204"/>
                    <a:pt x="5323" y="8287"/>
                    <a:pt x="5204" y="8394"/>
                  </a:cubicBezTo>
                  <a:cubicBezTo>
                    <a:pt x="5013" y="8537"/>
                    <a:pt x="4823" y="8692"/>
                    <a:pt x="4787" y="8716"/>
                  </a:cubicBezTo>
                  <a:lnTo>
                    <a:pt x="4716" y="8728"/>
                  </a:lnTo>
                  <a:cubicBezTo>
                    <a:pt x="4692" y="8680"/>
                    <a:pt x="4668" y="8644"/>
                    <a:pt x="4632" y="8609"/>
                  </a:cubicBezTo>
                  <a:cubicBezTo>
                    <a:pt x="4585" y="8537"/>
                    <a:pt x="4478" y="8418"/>
                    <a:pt x="4478" y="8418"/>
                  </a:cubicBezTo>
                  <a:cubicBezTo>
                    <a:pt x="4382" y="8478"/>
                    <a:pt x="4299" y="8537"/>
                    <a:pt x="4216" y="8609"/>
                  </a:cubicBezTo>
                  <a:cubicBezTo>
                    <a:pt x="4120" y="8704"/>
                    <a:pt x="4049" y="8799"/>
                    <a:pt x="3977" y="8906"/>
                  </a:cubicBezTo>
                  <a:lnTo>
                    <a:pt x="3835" y="8954"/>
                  </a:lnTo>
                  <a:cubicBezTo>
                    <a:pt x="3811" y="8918"/>
                    <a:pt x="3775" y="8882"/>
                    <a:pt x="3739" y="8847"/>
                  </a:cubicBezTo>
                  <a:cubicBezTo>
                    <a:pt x="3680" y="8799"/>
                    <a:pt x="3561" y="8704"/>
                    <a:pt x="3561" y="8704"/>
                  </a:cubicBezTo>
                  <a:cubicBezTo>
                    <a:pt x="3477" y="8763"/>
                    <a:pt x="3394" y="8847"/>
                    <a:pt x="3323" y="8930"/>
                  </a:cubicBezTo>
                  <a:cubicBezTo>
                    <a:pt x="3239" y="9025"/>
                    <a:pt x="3156" y="9144"/>
                    <a:pt x="3096" y="9263"/>
                  </a:cubicBezTo>
                  <a:cubicBezTo>
                    <a:pt x="3025" y="9299"/>
                    <a:pt x="2965" y="9335"/>
                    <a:pt x="2894" y="9383"/>
                  </a:cubicBezTo>
                  <a:cubicBezTo>
                    <a:pt x="2894" y="8311"/>
                    <a:pt x="3406" y="7382"/>
                    <a:pt x="4239" y="6442"/>
                  </a:cubicBezTo>
                  <a:lnTo>
                    <a:pt x="4239" y="6442"/>
                  </a:lnTo>
                  <a:cubicBezTo>
                    <a:pt x="3287" y="7085"/>
                    <a:pt x="2596" y="8073"/>
                    <a:pt x="2334" y="9192"/>
                  </a:cubicBezTo>
                  <a:cubicBezTo>
                    <a:pt x="2311" y="9002"/>
                    <a:pt x="2084" y="8752"/>
                    <a:pt x="2061" y="8561"/>
                  </a:cubicBezTo>
                  <a:cubicBezTo>
                    <a:pt x="1989" y="8811"/>
                    <a:pt x="1894" y="9061"/>
                    <a:pt x="1763" y="9287"/>
                  </a:cubicBezTo>
                  <a:cubicBezTo>
                    <a:pt x="1822" y="8240"/>
                    <a:pt x="2049" y="7216"/>
                    <a:pt x="2430" y="6239"/>
                  </a:cubicBezTo>
                  <a:lnTo>
                    <a:pt x="2430" y="6239"/>
                  </a:lnTo>
                  <a:cubicBezTo>
                    <a:pt x="1549" y="7144"/>
                    <a:pt x="1215" y="8787"/>
                    <a:pt x="1191" y="10025"/>
                  </a:cubicBezTo>
                  <a:lnTo>
                    <a:pt x="1191" y="10073"/>
                  </a:lnTo>
                  <a:cubicBezTo>
                    <a:pt x="596" y="10823"/>
                    <a:pt x="703" y="11168"/>
                    <a:pt x="394" y="11692"/>
                  </a:cubicBezTo>
                  <a:cubicBezTo>
                    <a:pt x="227" y="11942"/>
                    <a:pt x="96" y="12228"/>
                    <a:pt x="25" y="12514"/>
                  </a:cubicBezTo>
                  <a:cubicBezTo>
                    <a:pt x="1" y="12621"/>
                    <a:pt x="1" y="12728"/>
                    <a:pt x="13" y="12835"/>
                  </a:cubicBezTo>
                  <a:cubicBezTo>
                    <a:pt x="48" y="13252"/>
                    <a:pt x="894" y="13657"/>
                    <a:pt x="894" y="13657"/>
                  </a:cubicBezTo>
                  <a:cubicBezTo>
                    <a:pt x="894" y="13657"/>
                    <a:pt x="763" y="13097"/>
                    <a:pt x="1370" y="12407"/>
                  </a:cubicBezTo>
                  <a:cubicBezTo>
                    <a:pt x="1941" y="11740"/>
                    <a:pt x="3013" y="11657"/>
                    <a:pt x="3644" y="11061"/>
                  </a:cubicBezTo>
                  <a:cubicBezTo>
                    <a:pt x="3977" y="10752"/>
                    <a:pt x="4168" y="10276"/>
                    <a:pt x="4573" y="10061"/>
                  </a:cubicBezTo>
                  <a:cubicBezTo>
                    <a:pt x="4781" y="9962"/>
                    <a:pt x="5006" y="9912"/>
                    <a:pt x="5234" y="9912"/>
                  </a:cubicBezTo>
                  <a:cubicBezTo>
                    <a:pt x="5279" y="9912"/>
                    <a:pt x="5325" y="9914"/>
                    <a:pt x="5370" y="9918"/>
                  </a:cubicBezTo>
                  <a:cubicBezTo>
                    <a:pt x="7025" y="10014"/>
                    <a:pt x="8395" y="11264"/>
                    <a:pt x="9288" y="12645"/>
                  </a:cubicBezTo>
                  <a:cubicBezTo>
                    <a:pt x="10181" y="14038"/>
                    <a:pt x="10752" y="15621"/>
                    <a:pt x="11681" y="16979"/>
                  </a:cubicBezTo>
                  <a:cubicBezTo>
                    <a:pt x="11305" y="17199"/>
                    <a:pt x="10866" y="17237"/>
                    <a:pt x="10416" y="17237"/>
                  </a:cubicBezTo>
                  <a:cubicBezTo>
                    <a:pt x="10176" y="17237"/>
                    <a:pt x="9933" y="17226"/>
                    <a:pt x="9695" y="17226"/>
                  </a:cubicBezTo>
                  <a:cubicBezTo>
                    <a:pt x="9631" y="17226"/>
                    <a:pt x="9566" y="17227"/>
                    <a:pt x="9502" y="17229"/>
                  </a:cubicBezTo>
                  <a:cubicBezTo>
                    <a:pt x="8764" y="17241"/>
                    <a:pt x="7883" y="17622"/>
                    <a:pt x="7835" y="18360"/>
                  </a:cubicBezTo>
                  <a:cubicBezTo>
                    <a:pt x="7883" y="18193"/>
                    <a:pt x="8097" y="18134"/>
                    <a:pt x="8371" y="17967"/>
                  </a:cubicBezTo>
                  <a:lnTo>
                    <a:pt x="8371" y="17967"/>
                  </a:lnTo>
                  <a:cubicBezTo>
                    <a:pt x="8252" y="18217"/>
                    <a:pt x="8430" y="18550"/>
                    <a:pt x="8466" y="18693"/>
                  </a:cubicBezTo>
                  <a:lnTo>
                    <a:pt x="8692" y="18205"/>
                  </a:lnTo>
                  <a:lnTo>
                    <a:pt x="8692" y="18205"/>
                  </a:lnTo>
                  <a:cubicBezTo>
                    <a:pt x="8682" y="18450"/>
                    <a:pt x="8899" y="18730"/>
                    <a:pt x="9142" y="18730"/>
                  </a:cubicBezTo>
                  <a:cubicBezTo>
                    <a:pt x="9182" y="18730"/>
                    <a:pt x="9223" y="18722"/>
                    <a:pt x="9264" y="18705"/>
                  </a:cubicBezTo>
                  <a:cubicBezTo>
                    <a:pt x="8907" y="18622"/>
                    <a:pt x="8930" y="18038"/>
                    <a:pt x="9228" y="17836"/>
                  </a:cubicBezTo>
                  <a:cubicBezTo>
                    <a:pt x="9401" y="17717"/>
                    <a:pt x="9603" y="17678"/>
                    <a:pt x="9810" y="17678"/>
                  </a:cubicBezTo>
                  <a:cubicBezTo>
                    <a:pt x="9974" y="17678"/>
                    <a:pt x="10142" y="17702"/>
                    <a:pt x="10300" y="17729"/>
                  </a:cubicBezTo>
                  <a:cubicBezTo>
                    <a:pt x="11062" y="17860"/>
                    <a:pt x="11824" y="17991"/>
                    <a:pt x="12574" y="18122"/>
                  </a:cubicBezTo>
                  <a:cubicBezTo>
                    <a:pt x="12252" y="18943"/>
                    <a:pt x="11931" y="19800"/>
                    <a:pt x="12026" y="20670"/>
                  </a:cubicBezTo>
                  <a:cubicBezTo>
                    <a:pt x="12109" y="21551"/>
                    <a:pt x="12740" y="22432"/>
                    <a:pt x="13610" y="22503"/>
                  </a:cubicBezTo>
                  <a:cubicBezTo>
                    <a:pt x="13110" y="22277"/>
                    <a:pt x="12729" y="21848"/>
                    <a:pt x="12562" y="21324"/>
                  </a:cubicBezTo>
                  <a:lnTo>
                    <a:pt x="12562" y="21324"/>
                  </a:lnTo>
                  <a:cubicBezTo>
                    <a:pt x="12765" y="21679"/>
                    <a:pt x="13131" y="21876"/>
                    <a:pt x="13505" y="21876"/>
                  </a:cubicBezTo>
                  <a:cubicBezTo>
                    <a:pt x="13722" y="21876"/>
                    <a:pt x="13941" y="21810"/>
                    <a:pt x="14133" y="21670"/>
                  </a:cubicBezTo>
                  <a:lnTo>
                    <a:pt x="14133" y="21670"/>
                  </a:lnTo>
                  <a:cubicBezTo>
                    <a:pt x="14024" y="21700"/>
                    <a:pt x="13912" y="21716"/>
                    <a:pt x="13801" y="21716"/>
                  </a:cubicBezTo>
                  <a:cubicBezTo>
                    <a:pt x="13523" y="21716"/>
                    <a:pt x="13247" y="21622"/>
                    <a:pt x="13026" y="21444"/>
                  </a:cubicBezTo>
                  <a:lnTo>
                    <a:pt x="13026" y="21444"/>
                  </a:lnTo>
                  <a:cubicBezTo>
                    <a:pt x="13048" y="21445"/>
                    <a:pt x="13071" y="21446"/>
                    <a:pt x="13093" y="21446"/>
                  </a:cubicBezTo>
                  <a:cubicBezTo>
                    <a:pt x="13354" y="21446"/>
                    <a:pt x="13598" y="21318"/>
                    <a:pt x="13741" y="21098"/>
                  </a:cubicBezTo>
                  <a:lnTo>
                    <a:pt x="13741" y="21098"/>
                  </a:lnTo>
                  <a:cubicBezTo>
                    <a:pt x="13599" y="21148"/>
                    <a:pt x="13450" y="21173"/>
                    <a:pt x="13302" y="21173"/>
                  </a:cubicBezTo>
                  <a:cubicBezTo>
                    <a:pt x="13026" y="21173"/>
                    <a:pt x="12751" y="21086"/>
                    <a:pt x="12526" y="20908"/>
                  </a:cubicBezTo>
                  <a:cubicBezTo>
                    <a:pt x="12657" y="20217"/>
                    <a:pt x="12895" y="19562"/>
                    <a:pt x="13252" y="18955"/>
                  </a:cubicBezTo>
                  <a:cubicBezTo>
                    <a:pt x="14584" y="19477"/>
                    <a:pt x="15990" y="19740"/>
                    <a:pt x="17405" y="19740"/>
                  </a:cubicBezTo>
                  <a:cubicBezTo>
                    <a:pt x="17862" y="19740"/>
                    <a:pt x="18320" y="19713"/>
                    <a:pt x="18777" y="19658"/>
                  </a:cubicBezTo>
                  <a:lnTo>
                    <a:pt x="18777" y="19658"/>
                  </a:lnTo>
                  <a:cubicBezTo>
                    <a:pt x="18717" y="20610"/>
                    <a:pt x="19527" y="21432"/>
                    <a:pt x="20420" y="21741"/>
                  </a:cubicBezTo>
                  <a:cubicBezTo>
                    <a:pt x="21072" y="21976"/>
                    <a:pt x="21768" y="22007"/>
                    <a:pt x="22462" y="22007"/>
                  </a:cubicBezTo>
                  <a:cubicBezTo>
                    <a:pt x="22719" y="22007"/>
                    <a:pt x="22976" y="22003"/>
                    <a:pt x="23230" y="22003"/>
                  </a:cubicBezTo>
                  <a:cubicBezTo>
                    <a:pt x="24921" y="22003"/>
                    <a:pt x="26742" y="22265"/>
                    <a:pt x="27992" y="23408"/>
                  </a:cubicBezTo>
                  <a:cubicBezTo>
                    <a:pt x="28266" y="23646"/>
                    <a:pt x="28516" y="23944"/>
                    <a:pt x="28862" y="24051"/>
                  </a:cubicBezTo>
                  <a:cubicBezTo>
                    <a:pt x="28926" y="24072"/>
                    <a:pt x="28997" y="24082"/>
                    <a:pt x="29068" y="24082"/>
                  </a:cubicBezTo>
                  <a:cubicBezTo>
                    <a:pt x="29363" y="24082"/>
                    <a:pt x="29676" y="23910"/>
                    <a:pt x="29695" y="23622"/>
                  </a:cubicBezTo>
                  <a:lnTo>
                    <a:pt x="29695" y="23622"/>
                  </a:lnTo>
                  <a:cubicBezTo>
                    <a:pt x="29564" y="23673"/>
                    <a:pt x="29426" y="23698"/>
                    <a:pt x="29289" y="23698"/>
                  </a:cubicBezTo>
                  <a:cubicBezTo>
                    <a:pt x="29103" y="23698"/>
                    <a:pt x="28919" y="23652"/>
                    <a:pt x="28754" y="23563"/>
                  </a:cubicBezTo>
                  <a:lnTo>
                    <a:pt x="28754" y="23563"/>
                  </a:lnTo>
                  <a:cubicBezTo>
                    <a:pt x="28794" y="23573"/>
                    <a:pt x="28833" y="23578"/>
                    <a:pt x="28871" y="23578"/>
                  </a:cubicBezTo>
                  <a:cubicBezTo>
                    <a:pt x="29276" y="23578"/>
                    <a:pt x="29614" y="23042"/>
                    <a:pt x="29385" y="22694"/>
                  </a:cubicBezTo>
                  <a:lnTo>
                    <a:pt x="29385" y="22694"/>
                  </a:lnTo>
                  <a:lnTo>
                    <a:pt x="28909" y="23134"/>
                  </a:lnTo>
                  <a:lnTo>
                    <a:pt x="25313" y="21205"/>
                  </a:lnTo>
                  <a:cubicBezTo>
                    <a:pt x="24562" y="20806"/>
                    <a:pt x="23764" y="20396"/>
                    <a:pt x="22909" y="20396"/>
                  </a:cubicBezTo>
                  <a:cubicBezTo>
                    <a:pt x="22897" y="20396"/>
                    <a:pt x="22885" y="20396"/>
                    <a:pt x="22873" y="20396"/>
                  </a:cubicBezTo>
                  <a:cubicBezTo>
                    <a:pt x="22504" y="20396"/>
                    <a:pt x="21980" y="20384"/>
                    <a:pt x="21920" y="20015"/>
                  </a:cubicBezTo>
                  <a:cubicBezTo>
                    <a:pt x="22312" y="19935"/>
                    <a:pt x="22708" y="19902"/>
                    <a:pt x="23105" y="19902"/>
                  </a:cubicBezTo>
                  <a:cubicBezTo>
                    <a:pt x="24132" y="19902"/>
                    <a:pt x="25169" y="20125"/>
                    <a:pt x="26183" y="20348"/>
                  </a:cubicBezTo>
                  <a:lnTo>
                    <a:pt x="30362" y="21289"/>
                  </a:lnTo>
                  <a:cubicBezTo>
                    <a:pt x="30631" y="21350"/>
                    <a:pt x="30906" y="21407"/>
                    <a:pt x="31173" y="21407"/>
                  </a:cubicBezTo>
                  <a:cubicBezTo>
                    <a:pt x="31318" y="21407"/>
                    <a:pt x="31461" y="21390"/>
                    <a:pt x="31600" y="21348"/>
                  </a:cubicBezTo>
                  <a:cubicBezTo>
                    <a:pt x="32005" y="21217"/>
                    <a:pt x="32338" y="20789"/>
                    <a:pt x="32195" y="20396"/>
                  </a:cubicBezTo>
                  <a:lnTo>
                    <a:pt x="32195" y="20396"/>
                  </a:lnTo>
                  <a:cubicBezTo>
                    <a:pt x="32005" y="20801"/>
                    <a:pt x="31612" y="21074"/>
                    <a:pt x="31159" y="21134"/>
                  </a:cubicBezTo>
                  <a:cubicBezTo>
                    <a:pt x="31612" y="20908"/>
                    <a:pt x="31779" y="20348"/>
                    <a:pt x="31540" y="19908"/>
                  </a:cubicBezTo>
                  <a:lnTo>
                    <a:pt x="31540" y="19908"/>
                  </a:lnTo>
                  <a:cubicBezTo>
                    <a:pt x="31540" y="20420"/>
                    <a:pt x="31112" y="20836"/>
                    <a:pt x="30600" y="20836"/>
                  </a:cubicBezTo>
                  <a:cubicBezTo>
                    <a:pt x="30957" y="20634"/>
                    <a:pt x="31100" y="20181"/>
                    <a:pt x="30897" y="19824"/>
                  </a:cubicBezTo>
                  <a:lnTo>
                    <a:pt x="30897" y="19824"/>
                  </a:lnTo>
                  <a:cubicBezTo>
                    <a:pt x="30945" y="20205"/>
                    <a:pt x="30564" y="20539"/>
                    <a:pt x="30183" y="20586"/>
                  </a:cubicBezTo>
                  <a:cubicBezTo>
                    <a:pt x="30118" y="20596"/>
                    <a:pt x="30053" y="20601"/>
                    <a:pt x="29989" y="20601"/>
                  </a:cubicBezTo>
                  <a:cubicBezTo>
                    <a:pt x="29676" y="20601"/>
                    <a:pt x="29370" y="20492"/>
                    <a:pt x="29064" y="20384"/>
                  </a:cubicBezTo>
                  <a:lnTo>
                    <a:pt x="25433" y="19027"/>
                  </a:lnTo>
                  <a:cubicBezTo>
                    <a:pt x="28552" y="17753"/>
                    <a:pt x="31088" y="15395"/>
                    <a:pt x="33791" y="13383"/>
                  </a:cubicBezTo>
                  <a:cubicBezTo>
                    <a:pt x="36330" y="11503"/>
                    <a:pt x="39122" y="9645"/>
                    <a:pt x="42246" y="9645"/>
                  </a:cubicBezTo>
                  <a:cubicBezTo>
                    <a:pt x="42446" y="9645"/>
                    <a:pt x="42648" y="9652"/>
                    <a:pt x="42851" y="9668"/>
                  </a:cubicBezTo>
                  <a:cubicBezTo>
                    <a:pt x="43470" y="9716"/>
                    <a:pt x="43982" y="9775"/>
                    <a:pt x="44375" y="9811"/>
                  </a:cubicBezTo>
                  <a:lnTo>
                    <a:pt x="44078" y="10025"/>
                  </a:lnTo>
                  <a:cubicBezTo>
                    <a:pt x="44078" y="10025"/>
                    <a:pt x="44649" y="10133"/>
                    <a:pt x="45125" y="10180"/>
                  </a:cubicBezTo>
                  <a:cubicBezTo>
                    <a:pt x="45530" y="10216"/>
                    <a:pt x="46030" y="10228"/>
                    <a:pt x="46030" y="10228"/>
                  </a:cubicBezTo>
                  <a:cubicBezTo>
                    <a:pt x="45804" y="10025"/>
                    <a:pt x="45566" y="9835"/>
                    <a:pt x="45304" y="9680"/>
                  </a:cubicBezTo>
                  <a:cubicBezTo>
                    <a:pt x="45054" y="9537"/>
                    <a:pt x="44792" y="9430"/>
                    <a:pt x="44518" y="9347"/>
                  </a:cubicBezTo>
                  <a:lnTo>
                    <a:pt x="44471" y="9633"/>
                  </a:lnTo>
                  <a:cubicBezTo>
                    <a:pt x="44078" y="9514"/>
                    <a:pt x="43685" y="9418"/>
                    <a:pt x="43292" y="9347"/>
                  </a:cubicBezTo>
                  <a:lnTo>
                    <a:pt x="43113" y="8835"/>
                  </a:lnTo>
                  <a:cubicBezTo>
                    <a:pt x="43080" y="8833"/>
                    <a:pt x="43047" y="8832"/>
                    <a:pt x="43014" y="8832"/>
                  </a:cubicBezTo>
                  <a:cubicBezTo>
                    <a:pt x="42619" y="8832"/>
                    <a:pt x="42230" y="8962"/>
                    <a:pt x="41923" y="9204"/>
                  </a:cubicBezTo>
                  <a:cubicBezTo>
                    <a:pt x="41804" y="9204"/>
                    <a:pt x="41696" y="9192"/>
                    <a:pt x="41589" y="9192"/>
                  </a:cubicBezTo>
                  <a:lnTo>
                    <a:pt x="41458" y="9192"/>
                  </a:lnTo>
                  <a:cubicBezTo>
                    <a:pt x="41411" y="9121"/>
                    <a:pt x="41351" y="9013"/>
                    <a:pt x="41339" y="9002"/>
                  </a:cubicBezTo>
                  <a:cubicBezTo>
                    <a:pt x="41327" y="8990"/>
                    <a:pt x="41137" y="8704"/>
                    <a:pt x="41137" y="8704"/>
                  </a:cubicBezTo>
                  <a:cubicBezTo>
                    <a:pt x="40934" y="8752"/>
                    <a:pt x="40732" y="8835"/>
                    <a:pt x="40542" y="8930"/>
                  </a:cubicBezTo>
                  <a:cubicBezTo>
                    <a:pt x="40387" y="9025"/>
                    <a:pt x="40244" y="9144"/>
                    <a:pt x="40125" y="9287"/>
                  </a:cubicBezTo>
                  <a:cubicBezTo>
                    <a:pt x="39970" y="9299"/>
                    <a:pt x="39827" y="9323"/>
                    <a:pt x="39684" y="9359"/>
                  </a:cubicBezTo>
                  <a:cubicBezTo>
                    <a:pt x="39649" y="9299"/>
                    <a:pt x="39589" y="9240"/>
                    <a:pt x="39541" y="9192"/>
                  </a:cubicBezTo>
                  <a:cubicBezTo>
                    <a:pt x="39494" y="9156"/>
                    <a:pt x="39268" y="8918"/>
                    <a:pt x="39268" y="8918"/>
                  </a:cubicBezTo>
                  <a:cubicBezTo>
                    <a:pt x="39077" y="9013"/>
                    <a:pt x="38887" y="9133"/>
                    <a:pt x="38720" y="9263"/>
                  </a:cubicBezTo>
                  <a:cubicBezTo>
                    <a:pt x="38577" y="9394"/>
                    <a:pt x="38446" y="9549"/>
                    <a:pt x="38339" y="9716"/>
                  </a:cubicBezTo>
                  <a:cubicBezTo>
                    <a:pt x="38196" y="9764"/>
                    <a:pt x="38065" y="9811"/>
                    <a:pt x="37934" y="9859"/>
                  </a:cubicBezTo>
                  <a:cubicBezTo>
                    <a:pt x="37886" y="9811"/>
                    <a:pt x="37839" y="9775"/>
                    <a:pt x="37791" y="9740"/>
                  </a:cubicBezTo>
                  <a:cubicBezTo>
                    <a:pt x="37720" y="9692"/>
                    <a:pt x="37470" y="9502"/>
                    <a:pt x="37470" y="9502"/>
                  </a:cubicBezTo>
                  <a:cubicBezTo>
                    <a:pt x="37279" y="9609"/>
                    <a:pt x="37113" y="9752"/>
                    <a:pt x="36958" y="9906"/>
                  </a:cubicBezTo>
                  <a:cubicBezTo>
                    <a:pt x="36815" y="10073"/>
                    <a:pt x="36696" y="10240"/>
                    <a:pt x="36601" y="10430"/>
                  </a:cubicBezTo>
                  <a:cubicBezTo>
                    <a:pt x="36482" y="10490"/>
                    <a:pt x="36374" y="10549"/>
                    <a:pt x="36255" y="10609"/>
                  </a:cubicBezTo>
                  <a:cubicBezTo>
                    <a:pt x="36220" y="10573"/>
                    <a:pt x="36184" y="10549"/>
                    <a:pt x="36148" y="10526"/>
                  </a:cubicBezTo>
                  <a:cubicBezTo>
                    <a:pt x="36077" y="10490"/>
                    <a:pt x="35815" y="10311"/>
                    <a:pt x="35815" y="10311"/>
                  </a:cubicBezTo>
                  <a:cubicBezTo>
                    <a:pt x="35636" y="10442"/>
                    <a:pt x="35481" y="10597"/>
                    <a:pt x="35339" y="10776"/>
                  </a:cubicBezTo>
                  <a:cubicBezTo>
                    <a:pt x="35208" y="10942"/>
                    <a:pt x="35100" y="11121"/>
                    <a:pt x="35017" y="11311"/>
                  </a:cubicBezTo>
                  <a:lnTo>
                    <a:pt x="34815" y="11442"/>
                  </a:lnTo>
                  <a:cubicBezTo>
                    <a:pt x="34767" y="11407"/>
                    <a:pt x="34719" y="11371"/>
                    <a:pt x="34660" y="11347"/>
                  </a:cubicBezTo>
                  <a:cubicBezTo>
                    <a:pt x="34588" y="11311"/>
                    <a:pt x="34315" y="11157"/>
                    <a:pt x="34315" y="11157"/>
                  </a:cubicBezTo>
                  <a:cubicBezTo>
                    <a:pt x="34148" y="11311"/>
                    <a:pt x="33993" y="11478"/>
                    <a:pt x="33874" y="11657"/>
                  </a:cubicBezTo>
                  <a:cubicBezTo>
                    <a:pt x="33755" y="11835"/>
                    <a:pt x="33660" y="12026"/>
                    <a:pt x="33600" y="12228"/>
                  </a:cubicBezTo>
                  <a:lnTo>
                    <a:pt x="33386" y="12383"/>
                  </a:lnTo>
                  <a:cubicBezTo>
                    <a:pt x="33303" y="12323"/>
                    <a:pt x="33231" y="12264"/>
                    <a:pt x="33136" y="12228"/>
                  </a:cubicBezTo>
                  <a:cubicBezTo>
                    <a:pt x="33041" y="12192"/>
                    <a:pt x="32755" y="12061"/>
                    <a:pt x="32755" y="12061"/>
                  </a:cubicBezTo>
                  <a:cubicBezTo>
                    <a:pt x="32600" y="12216"/>
                    <a:pt x="32457" y="12395"/>
                    <a:pt x="32338" y="12585"/>
                  </a:cubicBezTo>
                  <a:cubicBezTo>
                    <a:pt x="32207" y="12812"/>
                    <a:pt x="32112" y="13038"/>
                    <a:pt x="32040" y="13288"/>
                  </a:cubicBezTo>
                  <a:lnTo>
                    <a:pt x="31850" y="13407"/>
                  </a:lnTo>
                  <a:cubicBezTo>
                    <a:pt x="31779" y="13347"/>
                    <a:pt x="31695" y="13288"/>
                    <a:pt x="31600" y="13240"/>
                  </a:cubicBezTo>
                  <a:cubicBezTo>
                    <a:pt x="31469" y="13181"/>
                    <a:pt x="31183" y="13050"/>
                    <a:pt x="31183" y="13050"/>
                  </a:cubicBezTo>
                  <a:cubicBezTo>
                    <a:pt x="31017" y="13216"/>
                    <a:pt x="30862" y="13407"/>
                    <a:pt x="30719" y="13609"/>
                  </a:cubicBezTo>
                  <a:cubicBezTo>
                    <a:pt x="30576" y="13847"/>
                    <a:pt x="30457" y="14097"/>
                    <a:pt x="30374" y="14359"/>
                  </a:cubicBezTo>
                  <a:cubicBezTo>
                    <a:pt x="30326" y="14383"/>
                    <a:pt x="30278" y="14419"/>
                    <a:pt x="30231" y="14443"/>
                  </a:cubicBezTo>
                  <a:cubicBezTo>
                    <a:pt x="30183" y="14407"/>
                    <a:pt x="30135" y="14371"/>
                    <a:pt x="30076" y="14336"/>
                  </a:cubicBezTo>
                  <a:cubicBezTo>
                    <a:pt x="29957" y="14276"/>
                    <a:pt x="29695" y="14121"/>
                    <a:pt x="29695" y="14121"/>
                  </a:cubicBezTo>
                  <a:cubicBezTo>
                    <a:pt x="29516" y="14264"/>
                    <a:pt x="29350" y="14431"/>
                    <a:pt x="29207" y="14621"/>
                  </a:cubicBezTo>
                  <a:cubicBezTo>
                    <a:pt x="29076" y="14788"/>
                    <a:pt x="28957" y="14978"/>
                    <a:pt x="28862" y="15181"/>
                  </a:cubicBezTo>
                  <a:lnTo>
                    <a:pt x="28623" y="15288"/>
                  </a:lnTo>
                  <a:cubicBezTo>
                    <a:pt x="28564" y="15228"/>
                    <a:pt x="28504" y="15169"/>
                    <a:pt x="28433" y="15109"/>
                  </a:cubicBezTo>
                  <a:cubicBezTo>
                    <a:pt x="28302" y="15014"/>
                    <a:pt x="28052" y="14847"/>
                    <a:pt x="28052" y="14847"/>
                  </a:cubicBezTo>
                  <a:cubicBezTo>
                    <a:pt x="27861" y="14990"/>
                    <a:pt x="27683" y="15145"/>
                    <a:pt x="27516" y="15324"/>
                  </a:cubicBezTo>
                  <a:cubicBezTo>
                    <a:pt x="27361" y="15502"/>
                    <a:pt x="27218" y="15681"/>
                    <a:pt x="27099" y="15883"/>
                  </a:cubicBezTo>
                  <a:cubicBezTo>
                    <a:pt x="26980" y="15931"/>
                    <a:pt x="26861" y="15967"/>
                    <a:pt x="26742" y="15990"/>
                  </a:cubicBezTo>
                  <a:cubicBezTo>
                    <a:pt x="26695" y="15919"/>
                    <a:pt x="26635" y="15836"/>
                    <a:pt x="26576" y="15764"/>
                  </a:cubicBezTo>
                  <a:cubicBezTo>
                    <a:pt x="26445" y="15633"/>
                    <a:pt x="26218" y="15443"/>
                    <a:pt x="26218" y="15443"/>
                  </a:cubicBezTo>
                  <a:cubicBezTo>
                    <a:pt x="25992" y="15562"/>
                    <a:pt x="25790" y="15693"/>
                    <a:pt x="25599" y="15848"/>
                  </a:cubicBezTo>
                  <a:cubicBezTo>
                    <a:pt x="25421" y="15979"/>
                    <a:pt x="25266" y="16133"/>
                    <a:pt x="25123" y="16288"/>
                  </a:cubicBezTo>
                  <a:cubicBezTo>
                    <a:pt x="25040" y="16300"/>
                    <a:pt x="24956" y="16312"/>
                    <a:pt x="24873" y="16312"/>
                  </a:cubicBezTo>
                  <a:cubicBezTo>
                    <a:pt x="24837" y="16229"/>
                    <a:pt x="24801" y="16145"/>
                    <a:pt x="24754" y="16062"/>
                  </a:cubicBezTo>
                  <a:cubicBezTo>
                    <a:pt x="24659" y="15919"/>
                    <a:pt x="24563" y="15788"/>
                    <a:pt x="24456" y="15657"/>
                  </a:cubicBezTo>
                  <a:cubicBezTo>
                    <a:pt x="24218" y="15729"/>
                    <a:pt x="23980" y="15824"/>
                    <a:pt x="23742" y="15943"/>
                  </a:cubicBezTo>
                  <a:cubicBezTo>
                    <a:pt x="23539" y="16038"/>
                    <a:pt x="23349" y="16157"/>
                    <a:pt x="23158" y="16300"/>
                  </a:cubicBezTo>
                  <a:lnTo>
                    <a:pt x="22944" y="16276"/>
                  </a:lnTo>
                  <a:cubicBezTo>
                    <a:pt x="22920" y="16181"/>
                    <a:pt x="22908" y="16086"/>
                    <a:pt x="22873" y="16002"/>
                  </a:cubicBezTo>
                  <a:cubicBezTo>
                    <a:pt x="22813" y="15836"/>
                    <a:pt x="22730" y="15669"/>
                    <a:pt x="22646" y="15514"/>
                  </a:cubicBezTo>
                  <a:cubicBezTo>
                    <a:pt x="22385" y="15550"/>
                    <a:pt x="22123" y="15598"/>
                    <a:pt x="21873" y="15669"/>
                  </a:cubicBezTo>
                  <a:cubicBezTo>
                    <a:pt x="21623" y="15740"/>
                    <a:pt x="21372" y="15836"/>
                    <a:pt x="21134" y="15955"/>
                  </a:cubicBezTo>
                  <a:cubicBezTo>
                    <a:pt x="21099" y="15931"/>
                    <a:pt x="21087" y="15919"/>
                    <a:pt x="21051" y="15895"/>
                  </a:cubicBezTo>
                  <a:cubicBezTo>
                    <a:pt x="21051" y="15800"/>
                    <a:pt x="21039" y="15705"/>
                    <a:pt x="21027" y="15598"/>
                  </a:cubicBezTo>
                  <a:cubicBezTo>
                    <a:pt x="20991" y="15419"/>
                    <a:pt x="20932" y="15240"/>
                    <a:pt x="20861" y="15074"/>
                  </a:cubicBezTo>
                  <a:cubicBezTo>
                    <a:pt x="20861" y="15074"/>
                    <a:pt x="20515" y="15074"/>
                    <a:pt x="20051" y="15133"/>
                  </a:cubicBezTo>
                  <a:cubicBezTo>
                    <a:pt x="19801" y="15157"/>
                    <a:pt x="19551" y="15217"/>
                    <a:pt x="19301" y="15300"/>
                  </a:cubicBezTo>
                  <a:lnTo>
                    <a:pt x="19134" y="15217"/>
                  </a:lnTo>
                  <a:cubicBezTo>
                    <a:pt x="19146" y="15098"/>
                    <a:pt x="19158" y="14967"/>
                    <a:pt x="19158" y="14836"/>
                  </a:cubicBezTo>
                  <a:cubicBezTo>
                    <a:pt x="19146" y="14645"/>
                    <a:pt x="19110" y="14455"/>
                    <a:pt x="19051" y="14276"/>
                  </a:cubicBezTo>
                  <a:cubicBezTo>
                    <a:pt x="19051" y="14276"/>
                    <a:pt x="18694" y="14240"/>
                    <a:pt x="18217" y="14228"/>
                  </a:cubicBezTo>
                  <a:cubicBezTo>
                    <a:pt x="18074" y="14228"/>
                    <a:pt x="17932" y="14240"/>
                    <a:pt x="17789" y="14252"/>
                  </a:cubicBezTo>
                  <a:cubicBezTo>
                    <a:pt x="18086" y="13752"/>
                    <a:pt x="18194" y="13133"/>
                    <a:pt x="18455" y="12585"/>
                  </a:cubicBezTo>
                  <a:cubicBezTo>
                    <a:pt x="18683" y="12101"/>
                    <a:pt x="19146" y="11738"/>
                    <a:pt x="19645" y="11738"/>
                  </a:cubicBezTo>
                  <a:cubicBezTo>
                    <a:pt x="19771" y="11738"/>
                    <a:pt x="19900" y="11761"/>
                    <a:pt x="20027" y="11811"/>
                  </a:cubicBezTo>
                  <a:cubicBezTo>
                    <a:pt x="20420" y="11966"/>
                    <a:pt x="20706" y="12478"/>
                    <a:pt x="20884" y="12931"/>
                  </a:cubicBezTo>
                  <a:cubicBezTo>
                    <a:pt x="20753" y="11883"/>
                    <a:pt x="21480" y="10561"/>
                    <a:pt x="22539" y="10347"/>
                  </a:cubicBezTo>
                  <a:cubicBezTo>
                    <a:pt x="22701" y="10313"/>
                    <a:pt x="22863" y="10297"/>
                    <a:pt x="23025" y="10297"/>
                  </a:cubicBezTo>
                  <a:cubicBezTo>
                    <a:pt x="24054" y="10297"/>
                    <a:pt x="25052" y="10953"/>
                    <a:pt x="25587" y="11859"/>
                  </a:cubicBezTo>
                  <a:cubicBezTo>
                    <a:pt x="25718" y="10859"/>
                    <a:pt x="24516" y="9906"/>
                    <a:pt x="25230" y="8978"/>
                  </a:cubicBezTo>
                  <a:cubicBezTo>
                    <a:pt x="25409" y="8752"/>
                    <a:pt x="25659" y="8585"/>
                    <a:pt x="25944" y="8513"/>
                  </a:cubicBezTo>
                  <a:cubicBezTo>
                    <a:pt x="26526" y="8354"/>
                    <a:pt x="27120" y="8275"/>
                    <a:pt x="27711" y="8275"/>
                  </a:cubicBezTo>
                  <a:cubicBezTo>
                    <a:pt x="29189" y="8275"/>
                    <a:pt x="30647" y="8765"/>
                    <a:pt x="31838" y="9692"/>
                  </a:cubicBezTo>
                  <a:cubicBezTo>
                    <a:pt x="31659" y="9025"/>
                    <a:pt x="30945" y="8609"/>
                    <a:pt x="30731" y="7954"/>
                  </a:cubicBezTo>
                  <a:cubicBezTo>
                    <a:pt x="30540" y="7370"/>
                    <a:pt x="30778" y="6716"/>
                    <a:pt x="31207" y="6275"/>
                  </a:cubicBezTo>
                  <a:cubicBezTo>
                    <a:pt x="31636" y="5846"/>
                    <a:pt x="32219" y="5596"/>
                    <a:pt x="32802" y="5418"/>
                  </a:cubicBezTo>
                  <a:cubicBezTo>
                    <a:pt x="33680" y="5146"/>
                    <a:pt x="34593" y="5010"/>
                    <a:pt x="35509" y="5010"/>
                  </a:cubicBezTo>
                  <a:cubicBezTo>
                    <a:pt x="36197" y="5010"/>
                    <a:pt x="36886" y="5086"/>
                    <a:pt x="37565" y="5239"/>
                  </a:cubicBezTo>
                  <a:cubicBezTo>
                    <a:pt x="34993" y="2739"/>
                    <a:pt x="31314" y="1798"/>
                    <a:pt x="27766" y="1227"/>
                  </a:cubicBezTo>
                  <a:cubicBezTo>
                    <a:pt x="26233" y="979"/>
                    <a:pt x="24653" y="784"/>
                    <a:pt x="23095" y="784"/>
                  </a:cubicBezTo>
                  <a:cubicBezTo>
                    <a:pt x="21290" y="784"/>
                    <a:pt x="19514" y="1045"/>
                    <a:pt x="17872" y="1786"/>
                  </a:cubicBezTo>
                  <a:cubicBezTo>
                    <a:pt x="17170" y="1084"/>
                    <a:pt x="16396" y="155"/>
                    <a:pt x="154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1" name="Google Shape;11191;p37"/>
          <p:cNvGrpSpPr/>
          <p:nvPr/>
        </p:nvGrpSpPr>
        <p:grpSpPr>
          <a:xfrm>
            <a:off x="8111341" y="2069408"/>
            <a:ext cx="1032594" cy="1032754"/>
            <a:chOff x="8118341" y="3075760"/>
            <a:chExt cx="1032594" cy="1032755"/>
          </a:xfrm>
        </p:grpSpPr>
        <p:sp>
          <p:nvSpPr>
            <p:cNvPr id="11192" name="Google Shape;11192;p37"/>
            <p:cNvSpPr/>
            <p:nvPr/>
          </p:nvSpPr>
          <p:spPr>
            <a:xfrm>
              <a:off x="8118341" y="3075760"/>
              <a:ext cx="1032594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93" name="Google Shape;11193;p37"/>
            <p:cNvGrpSpPr/>
            <p:nvPr/>
          </p:nvGrpSpPr>
          <p:grpSpPr>
            <a:xfrm>
              <a:off x="8150080" y="3110577"/>
              <a:ext cx="969120" cy="963112"/>
              <a:chOff x="5064404" y="4151164"/>
              <a:chExt cx="963531" cy="957368"/>
            </a:xfrm>
          </p:grpSpPr>
          <p:sp>
            <p:nvSpPr>
              <p:cNvPr id="11194" name="Google Shape;11194;p37"/>
              <p:cNvSpPr/>
              <p:nvPr/>
            </p:nvSpPr>
            <p:spPr>
              <a:xfrm>
                <a:off x="5146215" y="4365591"/>
                <a:ext cx="814023" cy="541288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16951" extrusionOk="0">
                    <a:moveTo>
                      <a:pt x="847" y="0"/>
                    </a:moveTo>
                    <a:cubicBezTo>
                      <a:pt x="571" y="0"/>
                      <a:pt x="288" y="10"/>
                      <a:pt x="1" y="32"/>
                    </a:cubicBezTo>
                    <a:cubicBezTo>
                      <a:pt x="965" y="437"/>
                      <a:pt x="1822" y="1032"/>
                      <a:pt x="2537" y="1794"/>
                    </a:cubicBezTo>
                    <a:cubicBezTo>
                      <a:pt x="2537" y="1794"/>
                      <a:pt x="4037" y="3747"/>
                      <a:pt x="3835" y="5747"/>
                    </a:cubicBezTo>
                    <a:cubicBezTo>
                      <a:pt x="4085" y="5628"/>
                      <a:pt x="4299" y="5425"/>
                      <a:pt x="4442" y="5187"/>
                    </a:cubicBezTo>
                    <a:cubicBezTo>
                      <a:pt x="4906" y="6747"/>
                      <a:pt x="5097" y="8390"/>
                      <a:pt x="5025" y="10021"/>
                    </a:cubicBezTo>
                    <a:lnTo>
                      <a:pt x="5001" y="10009"/>
                    </a:lnTo>
                    <a:lnTo>
                      <a:pt x="4085" y="9652"/>
                    </a:lnTo>
                    <a:lnTo>
                      <a:pt x="4597" y="9223"/>
                    </a:lnTo>
                    <a:cubicBezTo>
                      <a:pt x="4441" y="9195"/>
                      <a:pt x="4284" y="9180"/>
                      <a:pt x="4128" y="9180"/>
                    </a:cubicBezTo>
                    <a:cubicBezTo>
                      <a:pt x="3830" y="9180"/>
                      <a:pt x="3536" y="9233"/>
                      <a:pt x="3263" y="9343"/>
                    </a:cubicBezTo>
                    <a:lnTo>
                      <a:pt x="3966" y="6235"/>
                    </a:lnTo>
                    <a:lnTo>
                      <a:pt x="3966" y="6235"/>
                    </a:lnTo>
                    <a:lnTo>
                      <a:pt x="2370" y="8319"/>
                    </a:lnTo>
                    <a:lnTo>
                      <a:pt x="1894" y="9795"/>
                    </a:lnTo>
                    <a:lnTo>
                      <a:pt x="1179" y="10462"/>
                    </a:lnTo>
                    <a:cubicBezTo>
                      <a:pt x="1120" y="10509"/>
                      <a:pt x="1096" y="10569"/>
                      <a:pt x="1096" y="10640"/>
                    </a:cubicBezTo>
                    <a:lnTo>
                      <a:pt x="1096" y="11283"/>
                    </a:lnTo>
                    <a:cubicBezTo>
                      <a:pt x="1096" y="11343"/>
                      <a:pt x="1060" y="11414"/>
                      <a:pt x="1013" y="11462"/>
                    </a:cubicBezTo>
                    <a:lnTo>
                      <a:pt x="120" y="12260"/>
                    </a:lnTo>
                    <a:cubicBezTo>
                      <a:pt x="48" y="12319"/>
                      <a:pt x="25" y="12414"/>
                      <a:pt x="48" y="12498"/>
                    </a:cubicBezTo>
                    <a:lnTo>
                      <a:pt x="382" y="13784"/>
                    </a:lnTo>
                    <a:lnTo>
                      <a:pt x="691" y="13391"/>
                    </a:lnTo>
                    <a:cubicBezTo>
                      <a:pt x="739" y="13331"/>
                      <a:pt x="810" y="13295"/>
                      <a:pt x="882" y="13295"/>
                    </a:cubicBezTo>
                    <a:lnTo>
                      <a:pt x="1465" y="13295"/>
                    </a:lnTo>
                    <a:cubicBezTo>
                      <a:pt x="1560" y="13295"/>
                      <a:pt x="1656" y="13224"/>
                      <a:pt x="1691" y="13129"/>
                    </a:cubicBezTo>
                    <a:lnTo>
                      <a:pt x="1894" y="12533"/>
                    </a:lnTo>
                    <a:cubicBezTo>
                      <a:pt x="1930" y="12462"/>
                      <a:pt x="1989" y="12402"/>
                      <a:pt x="2061" y="12391"/>
                    </a:cubicBezTo>
                    <a:lnTo>
                      <a:pt x="2942" y="12140"/>
                    </a:lnTo>
                    <a:cubicBezTo>
                      <a:pt x="2977" y="12129"/>
                      <a:pt x="3025" y="12093"/>
                      <a:pt x="3049" y="12069"/>
                    </a:cubicBezTo>
                    <a:lnTo>
                      <a:pt x="3346" y="11736"/>
                    </a:lnTo>
                    <a:cubicBezTo>
                      <a:pt x="3396" y="11686"/>
                      <a:pt x="3456" y="11660"/>
                      <a:pt x="3521" y="11660"/>
                    </a:cubicBezTo>
                    <a:cubicBezTo>
                      <a:pt x="3549" y="11660"/>
                      <a:pt x="3579" y="11665"/>
                      <a:pt x="3608" y="11676"/>
                    </a:cubicBezTo>
                    <a:lnTo>
                      <a:pt x="4025" y="11807"/>
                    </a:lnTo>
                    <a:lnTo>
                      <a:pt x="4823" y="11700"/>
                    </a:lnTo>
                    <a:lnTo>
                      <a:pt x="5644" y="12998"/>
                    </a:lnTo>
                    <a:cubicBezTo>
                      <a:pt x="5787" y="13236"/>
                      <a:pt x="6025" y="13379"/>
                      <a:pt x="6299" y="13426"/>
                    </a:cubicBezTo>
                    <a:lnTo>
                      <a:pt x="8133" y="13688"/>
                    </a:lnTo>
                    <a:cubicBezTo>
                      <a:pt x="8305" y="13760"/>
                      <a:pt x="8494" y="13797"/>
                      <a:pt x="8685" y="13797"/>
                    </a:cubicBezTo>
                    <a:cubicBezTo>
                      <a:pt x="8811" y="13797"/>
                      <a:pt x="8938" y="13781"/>
                      <a:pt x="9061" y="13748"/>
                    </a:cubicBezTo>
                    <a:cubicBezTo>
                      <a:pt x="9169" y="13724"/>
                      <a:pt x="9276" y="13712"/>
                      <a:pt x="9383" y="13700"/>
                    </a:cubicBezTo>
                    <a:lnTo>
                      <a:pt x="10050" y="14688"/>
                    </a:lnTo>
                    <a:cubicBezTo>
                      <a:pt x="10169" y="14867"/>
                      <a:pt x="10359" y="14986"/>
                      <a:pt x="10562" y="15034"/>
                    </a:cubicBezTo>
                    <a:lnTo>
                      <a:pt x="11847" y="15296"/>
                    </a:lnTo>
                    <a:lnTo>
                      <a:pt x="11847" y="16522"/>
                    </a:lnTo>
                    <a:lnTo>
                      <a:pt x="12502" y="16951"/>
                    </a:lnTo>
                    <a:lnTo>
                      <a:pt x="12502" y="16951"/>
                    </a:lnTo>
                    <a:lnTo>
                      <a:pt x="12181" y="16379"/>
                    </a:lnTo>
                    <a:lnTo>
                      <a:pt x="12181" y="15819"/>
                    </a:lnTo>
                    <a:lnTo>
                      <a:pt x="12502" y="16379"/>
                    </a:lnTo>
                    <a:lnTo>
                      <a:pt x="13324" y="16629"/>
                    </a:lnTo>
                    <a:lnTo>
                      <a:pt x="12621" y="15855"/>
                    </a:lnTo>
                    <a:lnTo>
                      <a:pt x="12633" y="15843"/>
                    </a:lnTo>
                    <a:lnTo>
                      <a:pt x="13502" y="16177"/>
                    </a:lnTo>
                    <a:lnTo>
                      <a:pt x="12324" y="14796"/>
                    </a:lnTo>
                    <a:lnTo>
                      <a:pt x="12121" y="14438"/>
                    </a:lnTo>
                    <a:lnTo>
                      <a:pt x="12324" y="14438"/>
                    </a:lnTo>
                    <a:lnTo>
                      <a:pt x="14360" y="15546"/>
                    </a:lnTo>
                    <a:lnTo>
                      <a:pt x="14788" y="16748"/>
                    </a:lnTo>
                    <a:lnTo>
                      <a:pt x="15276" y="16951"/>
                    </a:lnTo>
                    <a:lnTo>
                      <a:pt x="15003" y="16474"/>
                    </a:lnTo>
                    <a:lnTo>
                      <a:pt x="14800" y="15950"/>
                    </a:lnTo>
                    <a:lnTo>
                      <a:pt x="15669" y="16570"/>
                    </a:lnTo>
                    <a:lnTo>
                      <a:pt x="15229" y="15605"/>
                    </a:lnTo>
                    <a:lnTo>
                      <a:pt x="15669" y="15831"/>
                    </a:lnTo>
                    <a:lnTo>
                      <a:pt x="16122" y="15974"/>
                    </a:lnTo>
                    <a:lnTo>
                      <a:pt x="14884" y="14938"/>
                    </a:lnTo>
                    <a:lnTo>
                      <a:pt x="14288" y="14343"/>
                    </a:lnTo>
                    <a:lnTo>
                      <a:pt x="14288" y="14343"/>
                    </a:lnTo>
                    <a:cubicBezTo>
                      <a:pt x="14804" y="14408"/>
                      <a:pt x="15313" y="14440"/>
                      <a:pt x="15806" y="14440"/>
                    </a:cubicBezTo>
                    <a:cubicBezTo>
                      <a:pt x="18213" y="14440"/>
                      <a:pt x="20213" y="13681"/>
                      <a:pt x="20539" y="12307"/>
                    </a:cubicBezTo>
                    <a:cubicBezTo>
                      <a:pt x="20991" y="10402"/>
                      <a:pt x="23087" y="9914"/>
                      <a:pt x="23694" y="9878"/>
                    </a:cubicBezTo>
                    <a:cubicBezTo>
                      <a:pt x="23729" y="9876"/>
                      <a:pt x="23765" y="9874"/>
                      <a:pt x="23800" y="9874"/>
                    </a:cubicBezTo>
                    <a:cubicBezTo>
                      <a:pt x="24368" y="9874"/>
                      <a:pt x="24875" y="10253"/>
                      <a:pt x="24337" y="11509"/>
                    </a:cubicBezTo>
                    <a:cubicBezTo>
                      <a:pt x="24659" y="11402"/>
                      <a:pt x="24932" y="11188"/>
                      <a:pt x="25123" y="10890"/>
                    </a:cubicBezTo>
                    <a:lnTo>
                      <a:pt x="25123" y="10950"/>
                    </a:lnTo>
                    <a:lnTo>
                      <a:pt x="25349" y="11009"/>
                    </a:lnTo>
                    <a:lnTo>
                      <a:pt x="25349" y="10140"/>
                    </a:lnTo>
                    <a:lnTo>
                      <a:pt x="25492" y="9747"/>
                    </a:lnTo>
                    <a:lnTo>
                      <a:pt x="24980" y="9295"/>
                    </a:lnTo>
                    <a:lnTo>
                      <a:pt x="24980" y="8902"/>
                    </a:lnTo>
                    <a:lnTo>
                      <a:pt x="23635" y="8890"/>
                    </a:lnTo>
                    <a:lnTo>
                      <a:pt x="23599" y="8890"/>
                    </a:lnTo>
                    <a:lnTo>
                      <a:pt x="23599" y="8604"/>
                    </a:lnTo>
                    <a:lnTo>
                      <a:pt x="22039" y="9152"/>
                    </a:lnTo>
                    <a:lnTo>
                      <a:pt x="22039" y="8831"/>
                    </a:lnTo>
                    <a:lnTo>
                      <a:pt x="20944" y="9676"/>
                    </a:lnTo>
                    <a:cubicBezTo>
                      <a:pt x="20860" y="9735"/>
                      <a:pt x="20789" y="9795"/>
                      <a:pt x="20718" y="9854"/>
                    </a:cubicBezTo>
                    <a:lnTo>
                      <a:pt x="20694" y="9866"/>
                    </a:lnTo>
                    <a:lnTo>
                      <a:pt x="20456" y="9616"/>
                    </a:lnTo>
                    <a:lnTo>
                      <a:pt x="19956" y="10724"/>
                    </a:lnTo>
                    <a:lnTo>
                      <a:pt x="19658" y="10581"/>
                    </a:lnTo>
                    <a:lnTo>
                      <a:pt x="19217" y="11902"/>
                    </a:lnTo>
                    <a:lnTo>
                      <a:pt x="19027" y="11795"/>
                    </a:lnTo>
                    <a:lnTo>
                      <a:pt x="18265" y="12521"/>
                    </a:lnTo>
                    <a:lnTo>
                      <a:pt x="18170" y="12271"/>
                    </a:lnTo>
                    <a:lnTo>
                      <a:pt x="17062" y="12795"/>
                    </a:lnTo>
                    <a:lnTo>
                      <a:pt x="16955" y="12569"/>
                    </a:lnTo>
                    <a:lnTo>
                      <a:pt x="15848" y="12926"/>
                    </a:lnTo>
                    <a:lnTo>
                      <a:pt x="15646" y="12641"/>
                    </a:lnTo>
                    <a:lnTo>
                      <a:pt x="14503" y="12891"/>
                    </a:lnTo>
                    <a:lnTo>
                      <a:pt x="14324" y="12569"/>
                    </a:lnTo>
                    <a:lnTo>
                      <a:pt x="13229" y="12641"/>
                    </a:lnTo>
                    <a:lnTo>
                      <a:pt x="13110" y="12224"/>
                    </a:lnTo>
                    <a:lnTo>
                      <a:pt x="12050" y="12021"/>
                    </a:lnTo>
                    <a:lnTo>
                      <a:pt x="12050" y="11402"/>
                    </a:lnTo>
                    <a:lnTo>
                      <a:pt x="11121" y="11164"/>
                    </a:lnTo>
                    <a:cubicBezTo>
                      <a:pt x="11121" y="11164"/>
                      <a:pt x="10907" y="8997"/>
                      <a:pt x="12848" y="8962"/>
                    </a:cubicBezTo>
                    <a:cubicBezTo>
                      <a:pt x="12860" y="8961"/>
                      <a:pt x="12872" y="8961"/>
                      <a:pt x="12884" y="8961"/>
                    </a:cubicBezTo>
                    <a:cubicBezTo>
                      <a:pt x="14808" y="8961"/>
                      <a:pt x="16348" y="11783"/>
                      <a:pt x="16348" y="11783"/>
                    </a:cubicBezTo>
                    <a:cubicBezTo>
                      <a:pt x="16348" y="11783"/>
                      <a:pt x="16848" y="9497"/>
                      <a:pt x="14943" y="7438"/>
                    </a:cubicBezTo>
                    <a:lnTo>
                      <a:pt x="14943" y="7438"/>
                    </a:lnTo>
                    <a:cubicBezTo>
                      <a:pt x="16693" y="7592"/>
                      <a:pt x="19015" y="10605"/>
                      <a:pt x="19015" y="10605"/>
                    </a:cubicBezTo>
                    <a:cubicBezTo>
                      <a:pt x="19015" y="10605"/>
                      <a:pt x="18551" y="7521"/>
                      <a:pt x="16467" y="4854"/>
                    </a:cubicBezTo>
                    <a:lnTo>
                      <a:pt x="16467" y="4854"/>
                    </a:lnTo>
                    <a:cubicBezTo>
                      <a:pt x="19777" y="5461"/>
                      <a:pt x="22242" y="8200"/>
                      <a:pt x="22242" y="8200"/>
                    </a:cubicBezTo>
                    <a:cubicBezTo>
                      <a:pt x="22242" y="8200"/>
                      <a:pt x="21146" y="2877"/>
                      <a:pt x="17908" y="1437"/>
                    </a:cubicBezTo>
                    <a:cubicBezTo>
                      <a:pt x="16313" y="737"/>
                      <a:pt x="14898" y="484"/>
                      <a:pt x="13688" y="484"/>
                    </a:cubicBezTo>
                    <a:cubicBezTo>
                      <a:pt x="12079" y="484"/>
                      <a:pt x="10831" y="930"/>
                      <a:pt x="10002" y="1365"/>
                    </a:cubicBezTo>
                    <a:cubicBezTo>
                      <a:pt x="9728" y="1508"/>
                      <a:pt x="9514" y="1723"/>
                      <a:pt x="9371" y="1996"/>
                    </a:cubicBezTo>
                    <a:cubicBezTo>
                      <a:pt x="8799" y="1627"/>
                      <a:pt x="8311" y="925"/>
                      <a:pt x="8311" y="925"/>
                    </a:cubicBezTo>
                    <a:lnTo>
                      <a:pt x="8311" y="925"/>
                    </a:lnTo>
                    <a:lnTo>
                      <a:pt x="9204" y="2961"/>
                    </a:lnTo>
                    <a:cubicBezTo>
                      <a:pt x="9228" y="3056"/>
                      <a:pt x="9252" y="3163"/>
                      <a:pt x="9288" y="3258"/>
                    </a:cubicBezTo>
                    <a:cubicBezTo>
                      <a:pt x="9728" y="4437"/>
                      <a:pt x="9823" y="5723"/>
                      <a:pt x="9561" y="6961"/>
                    </a:cubicBezTo>
                    <a:cubicBezTo>
                      <a:pt x="9121" y="5568"/>
                      <a:pt x="8192" y="3401"/>
                      <a:pt x="7799" y="2508"/>
                    </a:cubicBezTo>
                    <a:cubicBezTo>
                      <a:pt x="7680" y="2234"/>
                      <a:pt x="7478" y="1996"/>
                      <a:pt x="7228" y="1830"/>
                    </a:cubicBezTo>
                    <a:cubicBezTo>
                      <a:pt x="6321" y="1261"/>
                      <a:pt x="3948" y="0"/>
                      <a:pt x="8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5" name="Google Shape;11195;p37"/>
              <p:cNvSpPr/>
              <p:nvPr/>
            </p:nvSpPr>
            <p:spPr>
              <a:xfrm>
                <a:off x="5111632" y="4151164"/>
                <a:ext cx="121312" cy="65302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2045" extrusionOk="0">
                    <a:moveTo>
                      <a:pt x="2600" y="0"/>
                    </a:moveTo>
                    <a:cubicBezTo>
                      <a:pt x="2550" y="0"/>
                      <a:pt x="2500" y="7"/>
                      <a:pt x="2453" y="20"/>
                    </a:cubicBezTo>
                    <a:cubicBezTo>
                      <a:pt x="1858" y="151"/>
                      <a:pt x="1834" y="960"/>
                      <a:pt x="2405" y="1151"/>
                    </a:cubicBezTo>
                    <a:cubicBezTo>
                      <a:pt x="2334" y="1306"/>
                      <a:pt x="2191" y="1425"/>
                      <a:pt x="2012" y="1449"/>
                    </a:cubicBezTo>
                    <a:cubicBezTo>
                      <a:pt x="1854" y="1492"/>
                      <a:pt x="1691" y="1511"/>
                      <a:pt x="1528" y="1511"/>
                    </a:cubicBezTo>
                    <a:cubicBezTo>
                      <a:pt x="983" y="1511"/>
                      <a:pt x="441" y="1301"/>
                      <a:pt x="84" y="1127"/>
                    </a:cubicBezTo>
                    <a:cubicBezTo>
                      <a:pt x="60" y="1163"/>
                      <a:pt x="24" y="1199"/>
                      <a:pt x="0" y="1246"/>
                    </a:cubicBezTo>
                    <a:cubicBezTo>
                      <a:pt x="367" y="1583"/>
                      <a:pt x="1007" y="2045"/>
                      <a:pt x="1802" y="2045"/>
                    </a:cubicBezTo>
                    <a:cubicBezTo>
                      <a:pt x="1962" y="2045"/>
                      <a:pt x="2127" y="2026"/>
                      <a:pt x="2298" y="1984"/>
                    </a:cubicBezTo>
                    <a:cubicBezTo>
                      <a:pt x="3798" y="1639"/>
                      <a:pt x="3322" y="282"/>
                      <a:pt x="2858" y="67"/>
                    </a:cubicBezTo>
                    <a:cubicBezTo>
                      <a:pt x="2781" y="22"/>
                      <a:pt x="2690" y="0"/>
                      <a:pt x="2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6" name="Google Shape;11196;p37"/>
              <p:cNvSpPr/>
              <p:nvPr/>
            </p:nvSpPr>
            <p:spPr>
              <a:xfrm>
                <a:off x="5864409" y="4151260"/>
                <a:ext cx="122844" cy="65462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050" extrusionOk="0">
                    <a:moveTo>
                      <a:pt x="1218" y="0"/>
                    </a:moveTo>
                    <a:cubicBezTo>
                      <a:pt x="1120" y="0"/>
                      <a:pt x="1022" y="24"/>
                      <a:pt x="941" y="64"/>
                    </a:cubicBezTo>
                    <a:cubicBezTo>
                      <a:pt x="477" y="279"/>
                      <a:pt x="1" y="1636"/>
                      <a:pt x="1501" y="1993"/>
                    </a:cubicBezTo>
                    <a:cubicBezTo>
                      <a:pt x="1665" y="2032"/>
                      <a:pt x="1825" y="2049"/>
                      <a:pt x="1980" y="2049"/>
                    </a:cubicBezTo>
                    <a:cubicBezTo>
                      <a:pt x="2819" y="2049"/>
                      <a:pt x="3494" y="1537"/>
                      <a:pt x="3846" y="1196"/>
                    </a:cubicBezTo>
                    <a:lnTo>
                      <a:pt x="3763" y="1100"/>
                    </a:lnTo>
                    <a:cubicBezTo>
                      <a:pt x="3405" y="1279"/>
                      <a:pt x="2823" y="1511"/>
                      <a:pt x="2241" y="1511"/>
                    </a:cubicBezTo>
                    <a:cubicBezTo>
                      <a:pt x="2088" y="1511"/>
                      <a:pt x="1935" y="1495"/>
                      <a:pt x="1787" y="1457"/>
                    </a:cubicBezTo>
                    <a:cubicBezTo>
                      <a:pt x="1620" y="1434"/>
                      <a:pt x="1465" y="1315"/>
                      <a:pt x="1394" y="1148"/>
                    </a:cubicBezTo>
                    <a:cubicBezTo>
                      <a:pt x="1965" y="957"/>
                      <a:pt x="1929" y="148"/>
                      <a:pt x="1358" y="17"/>
                    </a:cubicBezTo>
                    <a:cubicBezTo>
                      <a:pt x="1312" y="5"/>
                      <a:pt x="1265" y="0"/>
                      <a:pt x="1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7" name="Google Shape;11197;p37"/>
              <p:cNvSpPr/>
              <p:nvPr/>
            </p:nvSpPr>
            <p:spPr>
              <a:xfrm>
                <a:off x="5105916" y="5043103"/>
                <a:ext cx="127027" cy="6543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049" extrusionOk="0">
                    <a:moveTo>
                      <a:pt x="2001" y="1"/>
                    </a:moveTo>
                    <a:cubicBezTo>
                      <a:pt x="1046" y="1"/>
                      <a:pt x="298" y="654"/>
                      <a:pt x="1" y="972"/>
                    </a:cubicBezTo>
                    <a:cubicBezTo>
                      <a:pt x="13" y="996"/>
                      <a:pt x="36" y="1008"/>
                      <a:pt x="48" y="1032"/>
                    </a:cubicBezTo>
                    <a:cubicBezTo>
                      <a:pt x="366" y="849"/>
                      <a:pt x="1035" y="533"/>
                      <a:pt x="1715" y="533"/>
                    </a:cubicBezTo>
                    <a:cubicBezTo>
                      <a:pt x="1874" y="533"/>
                      <a:pt x="2035" y="550"/>
                      <a:pt x="2191" y="591"/>
                    </a:cubicBezTo>
                    <a:cubicBezTo>
                      <a:pt x="2358" y="615"/>
                      <a:pt x="2513" y="734"/>
                      <a:pt x="2584" y="901"/>
                    </a:cubicBezTo>
                    <a:cubicBezTo>
                      <a:pt x="2013" y="1079"/>
                      <a:pt x="2037" y="1901"/>
                      <a:pt x="2620" y="2032"/>
                    </a:cubicBezTo>
                    <a:cubicBezTo>
                      <a:pt x="2664" y="2043"/>
                      <a:pt x="2710" y="2048"/>
                      <a:pt x="2755" y="2048"/>
                    </a:cubicBezTo>
                    <a:cubicBezTo>
                      <a:pt x="2855" y="2048"/>
                      <a:pt x="2955" y="2022"/>
                      <a:pt x="3037" y="1972"/>
                    </a:cubicBezTo>
                    <a:cubicBezTo>
                      <a:pt x="3501" y="1770"/>
                      <a:pt x="3977" y="413"/>
                      <a:pt x="2477" y="56"/>
                    </a:cubicBezTo>
                    <a:cubicBezTo>
                      <a:pt x="2314" y="18"/>
                      <a:pt x="2155" y="1"/>
                      <a:pt x="20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8" name="Google Shape;11198;p37"/>
              <p:cNvSpPr/>
              <p:nvPr/>
            </p:nvSpPr>
            <p:spPr>
              <a:xfrm>
                <a:off x="5864409" y="5043039"/>
                <a:ext cx="126261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051" extrusionOk="0">
                    <a:moveTo>
                      <a:pt x="1982" y="1"/>
                    </a:moveTo>
                    <a:cubicBezTo>
                      <a:pt x="1827" y="1"/>
                      <a:pt x="1666" y="18"/>
                      <a:pt x="1501" y="58"/>
                    </a:cubicBezTo>
                    <a:cubicBezTo>
                      <a:pt x="1" y="415"/>
                      <a:pt x="477" y="1772"/>
                      <a:pt x="941" y="1974"/>
                    </a:cubicBezTo>
                    <a:cubicBezTo>
                      <a:pt x="1023" y="2024"/>
                      <a:pt x="1123" y="2050"/>
                      <a:pt x="1223" y="2050"/>
                    </a:cubicBezTo>
                    <a:cubicBezTo>
                      <a:pt x="1268" y="2050"/>
                      <a:pt x="1314" y="2045"/>
                      <a:pt x="1358" y="2034"/>
                    </a:cubicBezTo>
                    <a:cubicBezTo>
                      <a:pt x="1929" y="1891"/>
                      <a:pt x="1965" y="1081"/>
                      <a:pt x="1394" y="903"/>
                    </a:cubicBezTo>
                    <a:cubicBezTo>
                      <a:pt x="1465" y="736"/>
                      <a:pt x="1608" y="617"/>
                      <a:pt x="1787" y="593"/>
                    </a:cubicBezTo>
                    <a:cubicBezTo>
                      <a:pt x="1942" y="553"/>
                      <a:pt x="2102" y="536"/>
                      <a:pt x="2261" y="536"/>
                    </a:cubicBezTo>
                    <a:cubicBezTo>
                      <a:pt x="2904" y="536"/>
                      <a:pt x="3536" y="817"/>
                      <a:pt x="3870" y="998"/>
                    </a:cubicBezTo>
                    <a:lnTo>
                      <a:pt x="3954" y="951"/>
                    </a:lnTo>
                    <a:cubicBezTo>
                      <a:pt x="3627" y="624"/>
                      <a:pt x="2908" y="1"/>
                      <a:pt x="1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9" name="Google Shape;11199;p37"/>
              <p:cNvSpPr/>
              <p:nvPr/>
            </p:nvSpPr>
            <p:spPr>
              <a:xfrm>
                <a:off x="5955672" y="4191335"/>
                <a:ext cx="72263" cy="107389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363" extrusionOk="0">
                    <a:moveTo>
                      <a:pt x="1036" y="0"/>
                    </a:moveTo>
                    <a:cubicBezTo>
                      <a:pt x="631" y="429"/>
                      <a:pt x="0" y="1286"/>
                      <a:pt x="250" y="2346"/>
                    </a:cubicBezTo>
                    <a:cubicBezTo>
                      <a:pt x="433" y="3112"/>
                      <a:pt x="876" y="3362"/>
                      <a:pt x="1295" y="3362"/>
                    </a:cubicBezTo>
                    <a:cubicBezTo>
                      <a:pt x="1696" y="3362"/>
                      <a:pt x="2074" y="3132"/>
                      <a:pt x="2179" y="2905"/>
                    </a:cubicBezTo>
                    <a:cubicBezTo>
                      <a:pt x="2239" y="2774"/>
                      <a:pt x="2262" y="2631"/>
                      <a:pt x="2227" y="2488"/>
                    </a:cubicBezTo>
                    <a:cubicBezTo>
                      <a:pt x="2159" y="2186"/>
                      <a:pt x="1906" y="2031"/>
                      <a:pt x="1652" y="2031"/>
                    </a:cubicBezTo>
                    <a:cubicBezTo>
                      <a:pt x="1417" y="2031"/>
                      <a:pt x="1182" y="2165"/>
                      <a:pt x="1096" y="2441"/>
                    </a:cubicBezTo>
                    <a:cubicBezTo>
                      <a:pt x="929" y="2381"/>
                      <a:pt x="810" y="2227"/>
                      <a:pt x="786" y="2060"/>
                    </a:cubicBezTo>
                    <a:cubicBezTo>
                      <a:pt x="607" y="1345"/>
                      <a:pt x="905" y="572"/>
                      <a:pt x="1131" y="107"/>
                    </a:cubicBezTo>
                    <a:lnTo>
                      <a:pt x="10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0" name="Google Shape;11200;p37"/>
              <p:cNvSpPr/>
              <p:nvPr/>
            </p:nvSpPr>
            <p:spPr>
              <a:xfrm>
                <a:off x="5954905" y="4961068"/>
                <a:ext cx="72646" cy="11080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3470" extrusionOk="0">
                    <a:moveTo>
                      <a:pt x="1317" y="0"/>
                    </a:moveTo>
                    <a:cubicBezTo>
                      <a:pt x="900" y="0"/>
                      <a:pt x="457" y="251"/>
                      <a:pt x="274" y="1017"/>
                    </a:cubicBezTo>
                    <a:cubicBezTo>
                      <a:pt x="0" y="2172"/>
                      <a:pt x="786" y="3101"/>
                      <a:pt x="1167" y="3470"/>
                    </a:cubicBezTo>
                    <a:cubicBezTo>
                      <a:pt x="1191" y="3458"/>
                      <a:pt x="1215" y="3446"/>
                      <a:pt x="1227" y="3422"/>
                    </a:cubicBezTo>
                    <a:cubicBezTo>
                      <a:pt x="1012" y="3017"/>
                      <a:pt x="596" y="2101"/>
                      <a:pt x="798" y="1303"/>
                    </a:cubicBezTo>
                    <a:cubicBezTo>
                      <a:pt x="822" y="1136"/>
                      <a:pt x="941" y="981"/>
                      <a:pt x="1108" y="910"/>
                    </a:cubicBezTo>
                    <a:cubicBezTo>
                      <a:pt x="1200" y="1187"/>
                      <a:pt x="1437" y="1321"/>
                      <a:pt x="1673" y="1321"/>
                    </a:cubicBezTo>
                    <a:cubicBezTo>
                      <a:pt x="1923" y="1321"/>
                      <a:pt x="2171" y="1169"/>
                      <a:pt x="2239" y="874"/>
                    </a:cubicBezTo>
                    <a:cubicBezTo>
                      <a:pt x="2274" y="731"/>
                      <a:pt x="2263" y="577"/>
                      <a:pt x="2191" y="458"/>
                    </a:cubicBezTo>
                    <a:cubicBezTo>
                      <a:pt x="2092" y="230"/>
                      <a:pt x="1717" y="0"/>
                      <a:pt x="1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1" name="Google Shape;11201;p37"/>
              <p:cNvSpPr/>
              <p:nvPr/>
            </p:nvSpPr>
            <p:spPr>
              <a:xfrm>
                <a:off x="5064404" y="4192836"/>
                <a:ext cx="77277" cy="105888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316" extrusionOk="0">
                    <a:moveTo>
                      <a:pt x="1432" y="1"/>
                    </a:moveTo>
                    <a:cubicBezTo>
                      <a:pt x="1396" y="36"/>
                      <a:pt x="1360" y="72"/>
                      <a:pt x="1324" y="120"/>
                    </a:cubicBezTo>
                    <a:cubicBezTo>
                      <a:pt x="1539" y="584"/>
                      <a:pt x="1813" y="1334"/>
                      <a:pt x="1634" y="2013"/>
                    </a:cubicBezTo>
                    <a:cubicBezTo>
                      <a:pt x="1610" y="2180"/>
                      <a:pt x="1491" y="2334"/>
                      <a:pt x="1336" y="2394"/>
                    </a:cubicBezTo>
                    <a:cubicBezTo>
                      <a:pt x="1239" y="2109"/>
                      <a:pt x="1023" y="1991"/>
                      <a:pt x="804" y="1991"/>
                    </a:cubicBezTo>
                    <a:cubicBezTo>
                      <a:pt x="408" y="1991"/>
                      <a:pt x="0" y="2376"/>
                      <a:pt x="253" y="2858"/>
                    </a:cubicBezTo>
                    <a:cubicBezTo>
                      <a:pt x="358" y="3085"/>
                      <a:pt x="736" y="3315"/>
                      <a:pt x="1137" y="3315"/>
                    </a:cubicBezTo>
                    <a:cubicBezTo>
                      <a:pt x="1556" y="3315"/>
                      <a:pt x="1999" y="3065"/>
                      <a:pt x="2182" y="2299"/>
                    </a:cubicBezTo>
                    <a:cubicBezTo>
                      <a:pt x="2420" y="1275"/>
                      <a:pt x="1836" y="441"/>
                      <a:pt x="14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2" name="Google Shape;11202;p37"/>
              <p:cNvSpPr/>
              <p:nvPr/>
            </p:nvSpPr>
            <p:spPr>
              <a:xfrm>
                <a:off x="5069417" y="4961068"/>
                <a:ext cx="73030" cy="111572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494" extrusionOk="0">
                    <a:moveTo>
                      <a:pt x="968" y="0"/>
                    </a:moveTo>
                    <a:cubicBezTo>
                      <a:pt x="567" y="0"/>
                      <a:pt x="189" y="230"/>
                      <a:pt x="84" y="458"/>
                    </a:cubicBezTo>
                    <a:cubicBezTo>
                      <a:pt x="24" y="577"/>
                      <a:pt x="1" y="731"/>
                      <a:pt x="36" y="874"/>
                    </a:cubicBezTo>
                    <a:cubicBezTo>
                      <a:pt x="104" y="1169"/>
                      <a:pt x="355" y="1321"/>
                      <a:pt x="607" y="1321"/>
                    </a:cubicBezTo>
                    <a:cubicBezTo>
                      <a:pt x="844" y="1321"/>
                      <a:pt x="1081" y="1187"/>
                      <a:pt x="1167" y="910"/>
                    </a:cubicBezTo>
                    <a:cubicBezTo>
                      <a:pt x="1334" y="981"/>
                      <a:pt x="1453" y="1124"/>
                      <a:pt x="1477" y="1303"/>
                    </a:cubicBezTo>
                    <a:cubicBezTo>
                      <a:pt x="1691" y="2124"/>
                      <a:pt x="1251" y="3053"/>
                      <a:pt x="1037" y="3446"/>
                    </a:cubicBezTo>
                    <a:cubicBezTo>
                      <a:pt x="1048" y="3458"/>
                      <a:pt x="1072" y="3482"/>
                      <a:pt x="1084" y="3494"/>
                    </a:cubicBezTo>
                    <a:cubicBezTo>
                      <a:pt x="1453" y="3148"/>
                      <a:pt x="2287" y="2196"/>
                      <a:pt x="2013" y="1017"/>
                    </a:cubicBezTo>
                    <a:cubicBezTo>
                      <a:pt x="1830" y="251"/>
                      <a:pt x="1387" y="0"/>
                      <a:pt x="9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03" name="Google Shape;11203;p37"/>
          <p:cNvGrpSpPr/>
          <p:nvPr/>
        </p:nvGrpSpPr>
        <p:grpSpPr>
          <a:xfrm>
            <a:off x="8103773" y="1037880"/>
            <a:ext cx="1040215" cy="1032754"/>
            <a:chOff x="8110773" y="2044232"/>
            <a:chExt cx="1040215" cy="1032754"/>
          </a:xfrm>
        </p:grpSpPr>
        <p:sp>
          <p:nvSpPr>
            <p:cNvPr id="11204" name="Google Shape;11204;p37"/>
            <p:cNvSpPr/>
            <p:nvPr/>
          </p:nvSpPr>
          <p:spPr>
            <a:xfrm>
              <a:off x="8118341" y="2044232"/>
              <a:ext cx="1032594" cy="1032754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05" name="Google Shape;11205;p37"/>
            <p:cNvGrpSpPr/>
            <p:nvPr/>
          </p:nvGrpSpPr>
          <p:grpSpPr>
            <a:xfrm>
              <a:off x="8110773" y="2052172"/>
              <a:ext cx="1040215" cy="1016943"/>
              <a:chOff x="1924925" y="1759875"/>
              <a:chExt cx="1428475" cy="1396325"/>
            </a:xfrm>
          </p:grpSpPr>
          <p:sp>
            <p:nvSpPr>
              <p:cNvPr id="11206" name="Google Shape;11206;p37"/>
              <p:cNvSpPr/>
              <p:nvPr/>
            </p:nvSpPr>
            <p:spPr>
              <a:xfrm>
                <a:off x="2620550" y="2697200"/>
                <a:ext cx="37225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36" extrusionOk="0">
                    <a:moveTo>
                      <a:pt x="739" y="500"/>
                    </a:moveTo>
                    <a:cubicBezTo>
                      <a:pt x="798" y="572"/>
                      <a:pt x="858" y="631"/>
                      <a:pt x="917" y="691"/>
                    </a:cubicBezTo>
                    <a:lnTo>
                      <a:pt x="977" y="738"/>
                    </a:lnTo>
                    <a:cubicBezTo>
                      <a:pt x="894" y="822"/>
                      <a:pt x="810" y="893"/>
                      <a:pt x="739" y="976"/>
                    </a:cubicBezTo>
                    <a:cubicBezTo>
                      <a:pt x="667" y="893"/>
                      <a:pt x="596" y="822"/>
                      <a:pt x="513" y="738"/>
                    </a:cubicBezTo>
                    <a:lnTo>
                      <a:pt x="572" y="691"/>
                    </a:lnTo>
                    <a:cubicBezTo>
                      <a:pt x="632" y="631"/>
                      <a:pt x="679" y="572"/>
                      <a:pt x="739" y="500"/>
                    </a:cubicBezTo>
                    <a:close/>
                    <a:moveTo>
                      <a:pt x="739" y="0"/>
                    </a:moveTo>
                    <a:lnTo>
                      <a:pt x="608" y="143"/>
                    </a:lnTo>
                    <a:cubicBezTo>
                      <a:pt x="513" y="262"/>
                      <a:pt x="429" y="357"/>
                      <a:pt x="334" y="452"/>
                    </a:cubicBezTo>
                    <a:cubicBezTo>
                      <a:pt x="274" y="512"/>
                      <a:pt x="203" y="572"/>
                      <a:pt x="144" y="619"/>
                    </a:cubicBezTo>
                    <a:lnTo>
                      <a:pt x="1" y="762"/>
                    </a:lnTo>
                    <a:lnTo>
                      <a:pt x="167" y="881"/>
                    </a:lnTo>
                    <a:cubicBezTo>
                      <a:pt x="334" y="1012"/>
                      <a:pt x="489" y="1167"/>
                      <a:pt x="608" y="1345"/>
                    </a:cubicBezTo>
                    <a:lnTo>
                      <a:pt x="739" y="1536"/>
                    </a:lnTo>
                    <a:lnTo>
                      <a:pt x="882" y="1345"/>
                    </a:lnTo>
                    <a:cubicBezTo>
                      <a:pt x="1001" y="1167"/>
                      <a:pt x="1156" y="1012"/>
                      <a:pt x="1322" y="881"/>
                    </a:cubicBezTo>
                    <a:lnTo>
                      <a:pt x="1489" y="762"/>
                    </a:lnTo>
                    <a:lnTo>
                      <a:pt x="1334" y="619"/>
                    </a:lnTo>
                    <a:cubicBezTo>
                      <a:pt x="1275" y="572"/>
                      <a:pt x="1215" y="512"/>
                      <a:pt x="1156" y="452"/>
                    </a:cubicBezTo>
                    <a:cubicBezTo>
                      <a:pt x="1060" y="357"/>
                      <a:pt x="965" y="262"/>
                      <a:pt x="870" y="143"/>
                    </a:cubicBez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7" name="Google Shape;11207;p37"/>
              <p:cNvSpPr/>
              <p:nvPr/>
            </p:nvSpPr>
            <p:spPr>
              <a:xfrm>
                <a:off x="2608950" y="2890375"/>
                <a:ext cx="604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70" extrusionOk="0">
                    <a:moveTo>
                      <a:pt x="1203" y="488"/>
                    </a:moveTo>
                    <a:lnTo>
                      <a:pt x="1822" y="1131"/>
                    </a:lnTo>
                    <a:cubicBezTo>
                      <a:pt x="1608" y="1226"/>
                      <a:pt x="1405" y="1346"/>
                      <a:pt x="1203" y="1477"/>
                    </a:cubicBezTo>
                    <a:cubicBezTo>
                      <a:pt x="1012" y="1346"/>
                      <a:pt x="810" y="1226"/>
                      <a:pt x="596" y="1131"/>
                    </a:cubicBezTo>
                    <a:lnTo>
                      <a:pt x="1203" y="488"/>
                    </a:lnTo>
                    <a:close/>
                    <a:moveTo>
                      <a:pt x="1203" y="0"/>
                    </a:moveTo>
                    <a:lnTo>
                      <a:pt x="0" y="1250"/>
                    </a:lnTo>
                    <a:lnTo>
                      <a:pt x="238" y="1346"/>
                    </a:lnTo>
                    <a:cubicBezTo>
                      <a:pt x="548" y="1465"/>
                      <a:pt x="846" y="1619"/>
                      <a:pt x="1108" y="1810"/>
                    </a:cubicBezTo>
                    <a:lnTo>
                      <a:pt x="1203" y="1869"/>
                    </a:lnTo>
                    <a:lnTo>
                      <a:pt x="1298" y="1810"/>
                    </a:lnTo>
                    <a:cubicBezTo>
                      <a:pt x="1572" y="1619"/>
                      <a:pt x="1870" y="1465"/>
                      <a:pt x="2167" y="1346"/>
                    </a:cubicBezTo>
                    <a:lnTo>
                      <a:pt x="2417" y="1250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8" name="Google Shape;11208;p37"/>
              <p:cNvSpPr/>
              <p:nvPr/>
            </p:nvSpPr>
            <p:spPr>
              <a:xfrm>
                <a:off x="2620550" y="2180450"/>
                <a:ext cx="372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549" extrusionOk="0">
                    <a:moveTo>
                      <a:pt x="739" y="572"/>
                    </a:moveTo>
                    <a:cubicBezTo>
                      <a:pt x="810" y="656"/>
                      <a:pt x="894" y="727"/>
                      <a:pt x="977" y="799"/>
                    </a:cubicBezTo>
                    <a:lnTo>
                      <a:pt x="917" y="858"/>
                    </a:lnTo>
                    <a:cubicBezTo>
                      <a:pt x="858" y="918"/>
                      <a:pt x="798" y="977"/>
                      <a:pt x="739" y="1037"/>
                    </a:cubicBezTo>
                    <a:cubicBezTo>
                      <a:pt x="679" y="977"/>
                      <a:pt x="632" y="918"/>
                      <a:pt x="572" y="858"/>
                    </a:cubicBezTo>
                    <a:cubicBezTo>
                      <a:pt x="548" y="834"/>
                      <a:pt x="536" y="822"/>
                      <a:pt x="513" y="799"/>
                    </a:cubicBezTo>
                    <a:cubicBezTo>
                      <a:pt x="596" y="727"/>
                      <a:pt x="667" y="644"/>
                      <a:pt x="739" y="572"/>
                    </a:cubicBezTo>
                    <a:close/>
                    <a:moveTo>
                      <a:pt x="751" y="1"/>
                    </a:moveTo>
                    <a:lnTo>
                      <a:pt x="608" y="191"/>
                    </a:lnTo>
                    <a:cubicBezTo>
                      <a:pt x="489" y="370"/>
                      <a:pt x="334" y="525"/>
                      <a:pt x="167" y="656"/>
                    </a:cubicBezTo>
                    <a:lnTo>
                      <a:pt x="1" y="787"/>
                    </a:lnTo>
                    <a:lnTo>
                      <a:pt x="144" y="918"/>
                    </a:lnTo>
                    <a:cubicBezTo>
                      <a:pt x="215" y="977"/>
                      <a:pt x="274" y="1025"/>
                      <a:pt x="334" y="1084"/>
                    </a:cubicBezTo>
                    <a:cubicBezTo>
                      <a:pt x="429" y="1191"/>
                      <a:pt x="525" y="1287"/>
                      <a:pt x="620" y="1394"/>
                    </a:cubicBezTo>
                    <a:lnTo>
                      <a:pt x="739" y="1549"/>
                    </a:lnTo>
                    <a:lnTo>
                      <a:pt x="870" y="1394"/>
                    </a:lnTo>
                    <a:cubicBezTo>
                      <a:pt x="965" y="1287"/>
                      <a:pt x="1060" y="1180"/>
                      <a:pt x="1156" y="1084"/>
                    </a:cubicBezTo>
                    <a:cubicBezTo>
                      <a:pt x="1215" y="1025"/>
                      <a:pt x="1275" y="977"/>
                      <a:pt x="1334" y="918"/>
                    </a:cubicBezTo>
                    <a:lnTo>
                      <a:pt x="1489" y="787"/>
                    </a:lnTo>
                    <a:lnTo>
                      <a:pt x="1334" y="656"/>
                    </a:lnTo>
                    <a:cubicBezTo>
                      <a:pt x="1156" y="525"/>
                      <a:pt x="1013" y="370"/>
                      <a:pt x="882" y="191"/>
                    </a:cubicBezTo>
                    <a:lnTo>
                      <a:pt x="7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9" name="Google Shape;11209;p37"/>
              <p:cNvSpPr/>
              <p:nvPr/>
            </p:nvSpPr>
            <p:spPr>
              <a:xfrm>
                <a:off x="2575000" y="2379875"/>
                <a:ext cx="128625" cy="15630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6252" extrusionOk="0">
                    <a:moveTo>
                      <a:pt x="2561" y="989"/>
                    </a:moveTo>
                    <a:cubicBezTo>
                      <a:pt x="2847" y="1596"/>
                      <a:pt x="3239" y="2132"/>
                      <a:pt x="3740" y="2561"/>
                    </a:cubicBezTo>
                    <a:cubicBezTo>
                      <a:pt x="3966" y="2775"/>
                      <a:pt x="4204" y="2966"/>
                      <a:pt x="4466" y="3120"/>
                    </a:cubicBezTo>
                    <a:cubicBezTo>
                      <a:pt x="4216" y="3287"/>
                      <a:pt x="3978" y="3466"/>
                      <a:pt x="3751" y="3680"/>
                    </a:cubicBezTo>
                    <a:cubicBezTo>
                      <a:pt x="3251" y="4109"/>
                      <a:pt x="2847" y="4644"/>
                      <a:pt x="2561" y="5252"/>
                    </a:cubicBezTo>
                    <a:cubicBezTo>
                      <a:pt x="2287" y="4656"/>
                      <a:pt x="1894" y="4121"/>
                      <a:pt x="1394" y="3692"/>
                    </a:cubicBezTo>
                    <a:cubicBezTo>
                      <a:pt x="1170" y="3480"/>
                      <a:pt x="935" y="3292"/>
                      <a:pt x="677" y="3126"/>
                    </a:cubicBezTo>
                    <a:lnTo>
                      <a:pt x="677" y="3126"/>
                    </a:lnTo>
                    <a:cubicBezTo>
                      <a:pt x="924" y="2961"/>
                      <a:pt x="1158" y="2773"/>
                      <a:pt x="1370" y="2573"/>
                    </a:cubicBezTo>
                    <a:cubicBezTo>
                      <a:pt x="1882" y="2144"/>
                      <a:pt x="2287" y="1596"/>
                      <a:pt x="2561" y="989"/>
                    </a:cubicBezTo>
                    <a:close/>
                    <a:moveTo>
                      <a:pt x="2573" y="1"/>
                    </a:moveTo>
                    <a:lnTo>
                      <a:pt x="2418" y="477"/>
                    </a:lnTo>
                    <a:cubicBezTo>
                      <a:pt x="2168" y="1192"/>
                      <a:pt x="1739" y="1835"/>
                      <a:pt x="1156" y="2323"/>
                    </a:cubicBezTo>
                    <a:cubicBezTo>
                      <a:pt x="894" y="2573"/>
                      <a:pt x="596" y="2799"/>
                      <a:pt x="263" y="2978"/>
                    </a:cubicBezTo>
                    <a:lnTo>
                      <a:pt x="1" y="3132"/>
                    </a:lnTo>
                    <a:lnTo>
                      <a:pt x="263" y="3275"/>
                    </a:lnTo>
                    <a:cubicBezTo>
                      <a:pt x="596" y="3454"/>
                      <a:pt x="894" y="3680"/>
                      <a:pt x="1156" y="3942"/>
                    </a:cubicBezTo>
                    <a:cubicBezTo>
                      <a:pt x="1739" y="4430"/>
                      <a:pt x="2168" y="5061"/>
                      <a:pt x="2406" y="5775"/>
                    </a:cubicBezTo>
                    <a:lnTo>
                      <a:pt x="2561" y="6252"/>
                    </a:lnTo>
                    <a:lnTo>
                      <a:pt x="2728" y="5775"/>
                    </a:lnTo>
                    <a:cubicBezTo>
                      <a:pt x="2978" y="5061"/>
                      <a:pt x="3406" y="4418"/>
                      <a:pt x="3990" y="3930"/>
                    </a:cubicBezTo>
                    <a:cubicBezTo>
                      <a:pt x="4252" y="3668"/>
                      <a:pt x="4561" y="3454"/>
                      <a:pt x="4883" y="3275"/>
                    </a:cubicBezTo>
                    <a:lnTo>
                      <a:pt x="5144" y="3132"/>
                    </a:lnTo>
                    <a:lnTo>
                      <a:pt x="4883" y="2978"/>
                    </a:lnTo>
                    <a:cubicBezTo>
                      <a:pt x="4549" y="2799"/>
                      <a:pt x="4252" y="2573"/>
                      <a:pt x="3978" y="2311"/>
                    </a:cubicBezTo>
                    <a:cubicBezTo>
                      <a:pt x="3406" y="1823"/>
                      <a:pt x="2978" y="1192"/>
                      <a:pt x="2739" y="477"/>
                    </a:cubicBez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0" name="Google Shape;11210;p37"/>
              <p:cNvSpPr/>
              <p:nvPr/>
            </p:nvSpPr>
            <p:spPr>
              <a:xfrm>
                <a:off x="3072700" y="2429000"/>
                <a:ext cx="45550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2347" extrusionOk="0">
                    <a:moveTo>
                      <a:pt x="1084" y="584"/>
                    </a:moveTo>
                    <a:cubicBezTo>
                      <a:pt x="1179" y="786"/>
                      <a:pt x="1286" y="989"/>
                      <a:pt x="1417" y="1167"/>
                    </a:cubicBezTo>
                    <a:cubicBezTo>
                      <a:pt x="1286" y="1358"/>
                      <a:pt x="1179" y="1548"/>
                      <a:pt x="1084" y="1751"/>
                    </a:cubicBezTo>
                    <a:lnTo>
                      <a:pt x="476" y="1167"/>
                    </a:lnTo>
                    <a:lnTo>
                      <a:pt x="1084" y="584"/>
                    </a:lnTo>
                    <a:close/>
                    <a:moveTo>
                      <a:pt x="1215" y="0"/>
                    </a:moveTo>
                    <a:lnTo>
                      <a:pt x="0" y="1167"/>
                    </a:lnTo>
                    <a:lnTo>
                      <a:pt x="1215" y="2346"/>
                    </a:lnTo>
                    <a:lnTo>
                      <a:pt x="1310" y="2108"/>
                    </a:lnTo>
                    <a:cubicBezTo>
                      <a:pt x="1417" y="1810"/>
                      <a:pt x="1572" y="1524"/>
                      <a:pt x="1750" y="1263"/>
                    </a:cubicBezTo>
                    <a:lnTo>
                      <a:pt x="1822" y="1167"/>
                    </a:lnTo>
                    <a:lnTo>
                      <a:pt x="1750" y="1072"/>
                    </a:lnTo>
                    <a:cubicBezTo>
                      <a:pt x="1572" y="810"/>
                      <a:pt x="1417" y="536"/>
                      <a:pt x="1310" y="239"/>
                    </a:cubicBezTo>
                    <a:lnTo>
                      <a:pt x="1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1" name="Google Shape;11211;p37"/>
              <p:cNvSpPr/>
              <p:nvPr/>
            </p:nvSpPr>
            <p:spPr>
              <a:xfrm>
                <a:off x="2608950" y="1978950"/>
                <a:ext cx="604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882" extrusionOk="0">
                    <a:moveTo>
                      <a:pt x="1203" y="405"/>
                    </a:moveTo>
                    <a:cubicBezTo>
                      <a:pt x="1405" y="536"/>
                      <a:pt x="1608" y="655"/>
                      <a:pt x="1822" y="750"/>
                    </a:cubicBezTo>
                    <a:lnTo>
                      <a:pt x="1203" y="1393"/>
                    </a:lnTo>
                    <a:lnTo>
                      <a:pt x="596" y="750"/>
                    </a:lnTo>
                    <a:cubicBezTo>
                      <a:pt x="810" y="655"/>
                      <a:pt x="1012" y="536"/>
                      <a:pt x="1203" y="405"/>
                    </a:cubicBezTo>
                    <a:close/>
                    <a:moveTo>
                      <a:pt x="1203" y="0"/>
                    </a:moveTo>
                    <a:lnTo>
                      <a:pt x="1108" y="72"/>
                    </a:lnTo>
                    <a:cubicBezTo>
                      <a:pt x="846" y="262"/>
                      <a:pt x="548" y="417"/>
                      <a:pt x="238" y="536"/>
                    </a:cubicBezTo>
                    <a:lnTo>
                      <a:pt x="0" y="619"/>
                    </a:lnTo>
                    <a:lnTo>
                      <a:pt x="1203" y="1881"/>
                    </a:lnTo>
                    <a:lnTo>
                      <a:pt x="2417" y="619"/>
                    </a:lnTo>
                    <a:lnTo>
                      <a:pt x="2167" y="536"/>
                    </a:lnTo>
                    <a:cubicBezTo>
                      <a:pt x="1870" y="417"/>
                      <a:pt x="1572" y="262"/>
                      <a:pt x="1298" y="72"/>
                    </a:cubicBez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2" name="Google Shape;11212;p37"/>
              <p:cNvSpPr/>
              <p:nvPr/>
            </p:nvSpPr>
            <p:spPr>
              <a:xfrm>
                <a:off x="2889925" y="2445975"/>
                <a:ext cx="262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965" extrusionOk="0">
                    <a:moveTo>
                      <a:pt x="489" y="476"/>
                    </a:moveTo>
                    <a:lnTo>
                      <a:pt x="501" y="488"/>
                    </a:lnTo>
                    <a:lnTo>
                      <a:pt x="489" y="488"/>
                    </a:lnTo>
                    <a:lnTo>
                      <a:pt x="489" y="476"/>
                    </a:lnTo>
                    <a:close/>
                    <a:moveTo>
                      <a:pt x="489" y="0"/>
                    </a:moveTo>
                    <a:lnTo>
                      <a:pt x="370" y="131"/>
                    </a:lnTo>
                    <a:cubicBezTo>
                      <a:pt x="298" y="203"/>
                      <a:pt x="227" y="274"/>
                      <a:pt x="132" y="357"/>
                    </a:cubicBezTo>
                    <a:lnTo>
                      <a:pt x="1" y="488"/>
                    </a:lnTo>
                    <a:lnTo>
                      <a:pt x="132" y="607"/>
                    </a:lnTo>
                    <a:cubicBezTo>
                      <a:pt x="227" y="691"/>
                      <a:pt x="298" y="774"/>
                      <a:pt x="370" y="845"/>
                    </a:cubicBezTo>
                    <a:lnTo>
                      <a:pt x="489" y="965"/>
                    </a:lnTo>
                    <a:lnTo>
                      <a:pt x="608" y="845"/>
                    </a:lnTo>
                    <a:cubicBezTo>
                      <a:pt x="691" y="762"/>
                      <a:pt x="775" y="691"/>
                      <a:pt x="870" y="619"/>
                    </a:cubicBezTo>
                    <a:lnTo>
                      <a:pt x="1049" y="488"/>
                    </a:lnTo>
                    <a:lnTo>
                      <a:pt x="870" y="345"/>
                    </a:lnTo>
                    <a:cubicBezTo>
                      <a:pt x="775" y="286"/>
                      <a:pt x="691" y="203"/>
                      <a:pt x="608" y="131"/>
                    </a:cubicBez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3" name="Google Shape;11213;p37"/>
              <p:cNvSpPr/>
              <p:nvPr/>
            </p:nvSpPr>
            <p:spPr>
              <a:xfrm>
                <a:off x="2160075" y="2429000"/>
                <a:ext cx="455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347" extrusionOk="0">
                    <a:moveTo>
                      <a:pt x="727" y="584"/>
                    </a:moveTo>
                    <a:lnTo>
                      <a:pt x="1334" y="1167"/>
                    </a:lnTo>
                    <a:lnTo>
                      <a:pt x="727" y="1751"/>
                    </a:lnTo>
                    <a:cubicBezTo>
                      <a:pt x="632" y="1548"/>
                      <a:pt x="525" y="1358"/>
                      <a:pt x="405" y="1167"/>
                    </a:cubicBezTo>
                    <a:cubicBezTo>
                      <a:pt x="525" y="977"/>
                      <a:pt x="632" y="786"/>
                      <a:pt x="727" y="584"/>
                    </a:cubicBezTo>
                    <a:close/>
                    <a:moveTo>
                      <a:pt x="596" y="0"/>
                    </a:moveTo>
                    <a:lnTo>
                      <a:pt x="513" y="239"/>
                    </a:lnTo>
                    <a:cubicBezTo>
                      <a:pt x="394" y="524"/>
                      <a:pt x="239" y="810"/>
                      <a:pt x="60" y="1072"/>
                    </a:cubicBezTo>
                    <a:lnTo>
                      <a:pt x="1" y="1167"/>
                    </a:lnTo>
                    <a:lnTo>
                      <a:pt x="60" y="1263"/>
                    </a:lnTo>
                    <a:cubicBezTo>
                      <a:pt x="239" y="1524"/>
                      <a:pt x="394" y="1810"/>
                      <a:pt x="513" y="2108"/>
                    </a:cubicBezTo>
                    <a:lnTo>
                      <a:pt x="596" y="2346"/>
                    </a:lnTo>
                    <a:lnTo>
                      <a:pt x="1822" y="1167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4" name="Google Shape;11214;p37"/>
              <p:cNvSpPr/>
              <p:nvPr/>
            </p:nvSpPr>
            <p:spPr>
              <a:xfrm>
                <a:off x="1930000" y="1764325"/>
                <a:ext cx="1418350" cy="1387700"/>
              </a:xfrm>
              <a:custGeom>
                <a:avLst/>
                <a:gdLst/>
                <a:ahLst/>
                <a:cxnLst/>
                <a:rect l="l" t="t" r="r" b="b"/>
                <a:pathLst>
                  <a:path w="56734" h="55508" extrusionOk="0">
                    <a:moveTo>
                      <a:pt x="28361" y="8585"/>
                    </a:moveTo>
                    <a:cubicBezTo>
                      <a:pt x="28730" y="8859"/>
                      <a:pt x="29135" y="9073"/>
                      <a:pt x="29575" y="9204"/>
                    </a:cubicBezTo>
                    <a:lnTo>
                      <a:pt x="28361" y="10466"/>
                    </a:lnTo>
                    <a:lnTo>
                      <a:pt x="27158" y="9204"/>
                    </a:lnTo>
                    <a:cubicBezTo>
                      <a:pt x="27587" y="9073"/>
                      <a:pt x="28004" y="8859"/>
                      <a:pt x="28361" y="8585"/>
                    </a:cubicBezTo>
                    <a:close/>
                    <a:moveTo>
                      <a:pt x="28361" y="8169"/>
                    </a:moveTo>
                    <a:lnTo>
                      <a:pt x="28170" y="8311"/>
                    </a:lnTo>
                    <a:cubicBezTo>
                      <a:pt x="27825" y="8561"/>
                      <a:pt x="27456" y="8752"/>
                      <a:pt x="27063" y="8883"/>
                    </a:cubicBezTo>
                    <a:lnTo>
                      <a:pt x="26539" y="9038"/>
                    </a:lnTo>
                    <a:lnTo>
                      <a:pt x="28361" y="10943"/>
                    </a:lnTo>
                    <a:lnTo>
                      <a:pt x="30194" y="9038"/>
                    </a:lnTo>
                    <a:lnTo>
                      <a:pt x="29671" y="8883"/>
                    </a:lnTo>
                    <a:cubicBezTo>
                      <a:pt x="29278" y="8752"/>
                      <a:pt x="28897" y="8561"/>
                      <a:pt x="28563" y="8311"/>
                    </a:cubicBezTo>
                    <a:lnTo>
                      <a:pt x="28361" y="8169"/>
                    </a:lnTo>
                    <a:close/>
                    <a:moveTo>
                      <a:pt x="28361" y="16622"/>
                    </a:moveTo>
                    <a:cubicBezTo>
                      <a:pt x="28539" y="16955"/>
                      <a:pt x="28813" y="17229"/>
                      <a:pt x="29135" y="17432"/>
                    </a:cubicBezTo>
                    <a:cubicBezTo>
                      <a:pt x="29004" y="17527"/>
                      <a:pt x="28885" y="17622"/>
                      <a:pt x="28778" y="17741"/>
                    </a:cubicBezTo>
                    <a:cubicBezTo>
                      <a:pt x="28635" y="17884"/>
                      <a:pt x="28492" y="18039"/>
                      <a:pt x="28361" y="18194"/>
                    </a:cubicBezTo>
                    <a:cubicBezTo>
                      <a:pt x="28230" y="18039"/>
                      <a:pt x="28099" y="17884"/>
                      <a:pt x="27956" y="17741"/>
                    </a:cubicBezTo>
                    <a:cubicBezTo>
                      <a:pt x="27837" y="17622"/>
                      <a:pt x="27718" y="17527"/>
                      <a:pt x="27599" y="17432"/>
                    </a:cubicBezTo>
                    <a:cubicBezTo>
                      <a:pt x="27920" y="17229"/>
                      <a:pt x="28182" y="16955"/>
                      <a:pt x="28361" y="16622"/>
                    </a:cubicBezTo>
                    <a:close/>
                    <a:moveTo>
                      <a:pt x="28373" y="15920"/>
                    </a:moveTo>
                    <a:lnTo>
                      <a:pt x="28075" y="16467"/>
                    </a:lnTo>
                    <a:cubicBezTo>
                      <a:pt x="27920" y="16741"/>
                      <a:pt x="27694" y="16979"/>
                      <a:pt x="27432" y="17146"/>
                    </a:cubicBezTo>
                    <a:lnTo>
                      <a:pt x="27004" y="17396"/>
                    </a:lnTo>
                    <a:lnTo>
                      <a:pt x="27396" y="17694"/>
                    </a:lnTo>
                    <a:cubicBezTo>
                      <a:pt x="27504" y="17777"/>
                      <a:pt x="27611" y="17872"/>
                      <a:pt x="27718" y="17979"/>
                    </a:cubicBezTo>
                    <a:cubicBezTo>
                      <a:pt x="27849" y="18110"/>
                      <a:pt x="27980" y="18253"/>
                      <a:pt x="28099" y="18408"/>
                    </a:cubicBezTo>
                    <a:lnTo>
                      <a:pt x="28361" y="18729"/>
                    </a:lnTo>
                    <a:lnTo>
                      <a:pt x="28635" y="18408"/>
                    </a:lnTo>
                    <a:cubicBezTo>
                      <a:pt x="28754" y="18253"/>
                      <a:pt x="28885" y="18110"/>
                      <a:pt x="29028" y="17967"/>
                    </a:cubicBezTo>
                    <a:cubicBezTo>
                      <a:pt x="29123" y="17872"/>
                      <a:pt x="29230" y="17777"/>
                      <a:pt x="29337" y="17694"/>
                    </a:cubicBezTo>
                    <a:lnTo>
                      <a:pt x="29730" y="17396"/>
                    </a:lnTo>
                    <a:lnTo>
                      <a:pt x="29313" y="17146"/>
                    </a:lnTo>
                    <a:cubicBezTo>
                      <a:pt x="29039" y="16979"/>
                      <a:pt x="28813" y="16741"/>
                      <a:pt x="28670" y="16467"/>
                    </a:cubicBezTo>
                    <a:lnTo>
                      <a:pt x="28373" y="15920"/>
                    </a:lnTo>
                    <a:close/>
                    <a:moveTo>
                      <a:pt x="24414" y="1848"/>
                    </a:moveTo>
                    <a:cubicBezTo>
                      <a:pt x="24927" y="1848"/>
                      <a:pt x="25428" y="1965"/>
                      <a:pt x="25908" y="2204"/>
                    </a:cubicBezTo>
                    <a:cubicBezTo>
                      <a:pt x="27277" y="2870"/>
                      <a:pt x="28170" y="4382"/>
                      <a:pt x="28135" y="5383"/>
                    </a:cubicBezTo>
                    <a:lnTo>
                      <a:pt x="28111" y="5537"/>
                    </a:lnTo>
                    <a:cubicBezTo>
                      <a:pt x="28056" y="6667"/>
                      <a:pt x="27111" y="7539"/>
                      <a:pt x="26005" y="7539"/>
                    </a:cubicBezTo>
                    <a:cubicBezTo>
                      <a:pt x="25899" y="7539"/>
                      <a:pt x="25791" y="7530"/>
                      <a:pt x="25682" y="7514"/>
                    </a:cubicBezTo>
                    <a:cubicBezTo>
                      <a:pt x="24444" y="7323"/>
                      <a:pt x="23634" y="6109"/>
                      <a:pt x="23944" y="4894"/>
                    </a:cubicBezTo>
                    <a:lnTo>
                      <a:pt x="23991" y="4740"/>
                    </a:lnTo>
                    <a:lnTo>
                      <a:pt x="23825" y="4692"/>
                    </a:lnTo>
                    <a:cubicBezTo>
                      <a:pt x="23695" y="4658"/>
                      <a:pt x="23563" y="4640"/>
                      <a:pt x="23429" y="4640"/>
                    </a:cubicBezTo>
                    <a:cubicBezTo>
                      <a:pt x="22915" y="4640"/>
                      <a:pt x="22378" y="4896"/>
                      <a:pt x="21848" y="5406"/>
                    </a:cubicBezTo>
                    <a:cubicBezTo>
                      <a:pt x="20205" y="6954"/>
                      <a:pt x="19479" y="9323"/>
                      <a:pt x="19157" y="11038"/>
                    </a:cubicBezTo>
                    <a:lnTo>
                      <a:pt x="19145" y="11109"/>
                    </a:lnTo>
                    <a:lnTo>
                      <a:pt x="19181" y="11169"/>
                    </a:lnTo>
                    <a:cubicBezTo>
                      <a:pt x="19622" y="11764"/>
                      <a:pt x="19919" y="12467"/>
                      <a:pt x="20026" y="13217"/>
                    </a:cubicBezTo>
                    <a:lnTo>
                      <a:pt x="20300" y="14800"/>
                    </a:lnTo>
                    <a:lnTo>
                      <a:pt x="20360" y="13193"/>
                    </a:lnTo>
                    <a:cubicBezTo>
                      <a:pt x="20407" y="11990"/>
                      <a:pt x="20836" y="10550"/>
                      <a:pt x="22574" y="10502"/>
                    </a:cubicBezTo>
                    <a:cubicBezTo>
                      <a:pt x="22634" y="10502"/>
                      <a:pt x="23729" y="10621"/>
                      <a:pt x="23729" y="11633"/>
                    </a:cubicBezTo>
                    <a:cubicBezTo>
                      <a:pt x="23729" y="12121"/>
                      <a:pt x="23348" y="12371"/>
                      <a:pt x="22896" y="12645"/>
                    </a:cubicBezTo>
                    <a:cubicBezTo>
                      <a:pt x="22408" y="12955"/>
                      <a:pt x="21848" y="13300"/>
                      <a:pt x="21753" y="14062"/>
                    </a:cubicBezTo>
                    <a:lnTo>
                      <a:pt x="21729" y="14276"/>
                    </a:lnTo>
                    <a:cubicBezTo>
                      <a:pt x="21693" y="14574"/>
                      <a:pt x="21658" y="14907"/>
                      <a:pt x="21646" y="15277"/>
                    </a:cubicBezTo>
                    <a:lnTo>
                      <a:pt x="21622" y="15765"/>
                    </a:lnTo>
                    <a:lnTo>
                      <a:pt x="21931" y="15396"/>
                    </a:lnTo>
                    <a:cubicBezTo>
                      <a:pt x="22491" y="14717"/>
                      <a:pt x="23503" y="14384"/>
                      <a:pt x="24491" y="14050"/>
                    </a:cubicBezTo>
                    <a:cubicBezTo>
                      <a:pt x="25706" y="13645"/>
                      <a:pt x="26968" y="13229"/>
                      <a:pt x="27373" y="12145"/>
                    </a:cubicBezTo>
                    <a:cubicBezTo>
                      <a:pt x="27611" y="12491"/>
                      <a:pt x="27730" y="12919"/>
                      <a:pt x="27706" y="13336"/>
                    </a:cubicBezTo>
                    <a:cubicBezTo>
                      <a:pt x="27646" y="13836"/>
                      <a:pt x="27301" y="14300"/>
                      <a:pt x="26694" y="14693"/>
                    </a:cubicBezTo>
                    <a:lnTo>
                      <a:pt x="26492" y="14824"/>
                    </a:lnTo>
                    <a:lnTo>
                      <a:pt x="26694" y="14979"/>
                    </a:lnTo>
                    <a:cubicBezTo>
                      <a:pt x="26706" y="14991"/>
                      <a:pt x="26956" y="15169"/>
                      <a:pt x="26753" y="15729"/>
                    </a:cubicBezTo>
                    <a:cubicBezTo>
                      <a:pt x="26718" y="15800"/>
                      <a:pt x="26670" y="15848"/>
                      <a:pt x="26599" y="15884"/>
                    </a:cubicBezTo>
                    <a:cubicBezTo>
                      <a:pt x="26525" y="15914"/>
                      <a:pt x="26435" y="15926"/>
                      <a:pt x="26336" y="15926"/>
                    </a:cubicBezTo>
                    <a:cubicBezTo>
                      <a:pt x="25917" y="15926"/>
                      <a:pt x="25329" y="15704"/>
                      <a:pt x="25099" y="15598"/>
                    </a:cubicBezTo>
                    <a:lnTo>
                      <a:pt x="24372" y="15265"/>
                    </a:lnTo>
                    <a:lnTo>
                      <a:pt x="24908" y="15860"/>
                    </a:lnTo>
                    <a:cubicBezTo>
                      <a:pt x="24920" y="15872"/>
                      <a:pt x="25539" y="16574"/>
                      <a:pt x="25349" y="17205"/>
                    </a:cubicBezTo>
                    <a:cubicBezTo>
                      <a:pt x="25155" y="16808"/>
                      <a:pt x="24779" y="16394"/>
                      <a:pt x="24190" y="16394"/>
                    </a:cubicBezTo>
                    <a:cubicBezTo>
                      <a:pt x="24090" y="16394"/>
                      <a:pt x="23984" y="16406"/>
                      <a:pt x="23872" y="16431"/>
                    </a:cubicBezTo>
                    <a:cubicBezTo>
                      <a:pt x="23182" y="16586"/>
                      <a:pt x="22420" y="17134"/>
                      <a:pt x="22253" y="17991"/>
                    </a:cubicBezTo>
                    <a:lnTo>
                      <a:pt x="22253" y="18086"/>
                    </a:lnTo>
                    <a:lnTo>
                      <a:pt x="22360" y="18289"/>
                    </a:lnTo>
                    <a:lnTo>
                      <a:pt x="22491" y="18241"/>
                    </a:lnTo>
                    <a:cubicBezTo>
                      <a:pt x="22527" y="18229"/>
                      <a:pt x="22568" y="18223"/>
                      <a:pt x="22610" y="18223"/>
                    </a:cubicBezTo>
                    <a:cubicBezTo>
                      <a:pt x="22652" y="18223"/>
                      <a:pt x="22693" y="18229"/>
                      <a:pt x="22729" y="18241"/>
                    </a:cubicBezTo>
                    <a:cubicBezTo>
                      <a:pt x="23205" y="18396"/>
                      <a:pt x="23825" y="19253"/>
                      <a:pt x="24027" y="19563"/>
                    </a:cubicBezTo>
                    <a:lnTo>
                      <a:pt x="24146" y="19765"/>
                    </a:lnTo>
                    <a:lnTo>
                      <a:pt x="24301" y="19575"/>
                    </a:lnTo>
                    <a:cubicBezTo>
                      <a:pt x="24313" y="19575"/>
                      <a:pt x="25003" y="18717"/>
                      <a:pt x="25777" y="18682"/>
                    </a:cubicBezTo>
                    <a:cubicBezTo>
                      <a:pt x="25791" y="18681"/>
                      <a:pt x="25805" y="18681"/>
                      <a:pt x="25819" y="18681"/>
                    </a:cubicBezTo>
                    <a:cubicBezTo>
                      <a:pt x="26136" y="18681"/>
                      <a:pt x="26430" y="18811"/>
                      <a:pt x="26646" y="19051"/>
                    </a:cubicBezTo>
                    <a:cubicBezTo>
                      <a:pt x="27277" y="19682"/>
                      <a:pt x="27301" y="19991"/>
                      <a:pt x="27265" y="20122"/>
                    </a:cubicBezTo>
                    <a:cubicBezTo>
                      <a:pt x="27206" y="20325"/>
                      <a:pt x="26920" y="20396"/>
                      <a:pt x="26801" y="20420"/>
                    </a:cubicBezTo>
                    <a:cubicBezTo>
                      <a:pt x="26563" y="20456"/>
                      <a:pt x="26349" y="20599"/>
                      <a:pt x="26218" y="20813"/>
                    </a:cubicBezTo>
                    <a:cubicBezTo>
                      <a:pt x="26039" y="21111"/>
                      <a:pt x="26027" y="21563"/>
                      <a:pt x="26206" y="22170"/>
                    </a:cubicBezTo>
                    <a:lnTo>
                      <a:pt x="26218" y="22206"/>
                    </a:lnTo>
                    <a:cubicBezTo>
                      <a:pt x="26230" y="22230"/>
                      <a:pt x="27301" y="24242"/>
                      <a:pt x="25706" y="25599"/>
                    </a:cubicBezTo>
                    <a:cubicBezTo>
                      <a:pt x="25153" y="26134"/>
                      <a:pt x="24552" y="26305"/>
                      <a:pt x="24009" y="26305"/>
                    </a:cubicBezTo>
                    <a:cubicBezTo>
                      <a:pt x="23090" y="26305"/>
                      <a:pt x="22341" y="25815"/>
                      <a:pt x="22289" y="25778"/>
                    </a:cubicBezTo>
                    <a:lnTo>
                      <a:pt x="22265" y="25766"/>
                    </a:lnTo>
                    <a:cubicBezTo>
                      <a:pt x="21915" y="25626"/>
                      <a:pt x="21614" y="25556"/>
                      <a:pt x="21360" y="25556"/>
                    </a:cubicBezTo>
                    <a:cubicBezTo>
                      <a:pt x="21183" y="25556"/>
                      <a:pt x="21028" y="25590"/>
                      <a:pt x="20896" y="25659"/>
                    </a:cubicBezTo>
                    <a:cubicBezTo>
                      <a:pt x="20681" y="25766"/>
                      <a:pt x="20527" y="25968"/>
                      <a:pt x="20467" y="26195"/>
                    </a:cubicBezTo>
                    <a:cubicBezTo>
                      <a:pt x="20419" y="26314"/>
                      <a:pt x="20324" y="26587"/>
                      <a:pt x="20122" y="26623"/>
                    </a:cubicBezTo>
                    <a:cubicBezTo>
                      <a:pt x="20104" y="26628"/>
                      <a:pt x="20083" y="26631"/>
                      <a:pt x="20058" y="26631"/>
                    </a:cubicBezTo>
                    <a:cubicBezTo>
                      <a:pt x="19899" y="26631"/>
                      <a:pt x="19593" y="26506"/>
                      <a:pt x="19110" y="25909"/>
                    </a:cubicBezTo>
                    <a:cubicBezTo>
                      <a:pt x="18883" y="25671"/>
                      <a:pt x="18776" y="25349"/>
                      <a:pt x="18824" y="25016"/>
                    </a:cubicBezTo>
                    <a:cubicBezTo>
                      <a:pt x="18943" y="24254"/>
                      <a:pt x="19848" y="23635"/>
                      <a:pt x="19860" y="23635"/>
                    </a:cubicBezTo>
                    <a:lnTo>
                      <a:pt x="20062" y="23504"/>
                    </a:lnTo>
                    <a:lnTo>
                      <a:pt x="19872" y="23349"/>
                    </a:lnTo>
                    <a:cubicBezTo>
                      <a:pt x="19574" y="23123"/>
                      <a:pt x="18776" y="22420"/>
                      <a:pt x="18669" y="21944"/>
                    </a:cubicBezTo>
                    <a:cubicBezTo>
                      <a:pt x="18669" y="21920"/>
                      <a:pt x="18669" y="21896"/>
                      <a:pt x="18669" y="21861"/>
                    </a:cubicBezTo>
                    <a:lnTo>
                      <a:pt x="18669" y="21646"/>
                    </a:lnTo>
                    <a:lnTo>
                      <a:pt x="18455" y="21706"/>
                    </a:lnTo>
                    <a:cubicBezTo>
                      <a:pt x="17657" y="21920"/>
                      <a:pt x="17157" y="22658"/>
                      <a:pt x="17002" y="23289"/>
                    </a:cubicBezTo>
                    <a:cubicBezTo>
                      <a:pt x="16824" y="24063"/>
                      <a:pt x="17324" y="24540"/>
                      <a:pt x="17776" y="24766"/>
                    </a:cubicBezTo>
                    <a:cubicBezTo>
                      <a:pt x="17691" y="24794"/>
                      <a:pt x="17603" y="24806"/>
                      <a:pt x="17516" y="24806"/>
                    </a:cubicBezTo>
                    <a:cubicBezTo>
                      <a:pt x="16973" y="24806"/>
                      <a:pt x="16443" y="24337"/>
                      <a:pt x="16443" y="24337"/>
                    </a:cubicBezTo>
                    <a:lnTo>
                      <a:pt x="15847" y="23801"/>
                    </a:lnTo>
                    <a:lnTo>
                      <a:pt x="16181" y="24528"/>
                    </a:lnTo>
                    <a:cubicBezTo>
                      <a:pt x="16312" y="24813"/>
                      <a:pt x="16621" y="25647"/>
                      <a:pt x="16455" y="26028"/>
                    </a:cubicBezTo>
                    <a:cubicBezTo>
                      <a:pt x="16431" y="26099"/>
                      <a:pt x="16371" y="26147"/>
                      <a:pt x="16312" y="26171"/>
                    </a:cubicBezTo>
                    <a:cubicBezTo>
                      <a:pt x="16153" y="26233"/>
                      <a:pt x="16023" y="26255"/>
                      <a:pt x="15918" y="26255"/>
                    </a:cubicBezTo>
                    <a:cubicBezTo>
                      <a:pt x="15664" y="26255"/>
                      <a:pt x="15562" y="26123"/>
                      <a:pt x="15562" y="26123"/>
                    </a:cubicBezTo>
                    <a:lnTo>
                      <a:pt x="15419" y="25909"/>
                    </a:lnTo>
                    <a:lnTo>
                      <a:pt x="15276" y="26123"/>
                    </a:lnTo>
                    <a:cubicBezTo>
                      <a:pt x="14883" y="26730"/>
                      <a:pt x="14431" y="27076"/>
                      <a:pt x="13930" y="27135"/>
                    </a:cubicBezTo>
                    <a:cubicBezTo>
                      <a:pt x="13895" y="27137"/>
                      <a:pt x="13859" y="27138"/>
                      <a:pt x="13823" y="27138"/>
                    </a:cubicBezTo>
                    <a:cubicBezTo>
                      <a:pt x="13431" y="27138"/>
                      <a:pt x="13045" y="27019"/>
                      <a:pt x="12740" y="26790"/>
                    </a:cubicBezTo>
                    <a:cubicBezTo>
                      <a:pt x="13823" y="26397"/>
                      <a:pt x="14240" y="25135"/>
                      <a:pt x="14645" y="23920"/>
                    </a:cubicBezTo>
                    <a:cubicBezTo>
                      <a:pt x="14966" y="22920"/>
                      <a:pt x="15312" y="21896"/>
                      <a:pt x="16002" y="21337"/>
                    </a:cubicBezTo>
                    <a:lnTo>
                      <a:pt x="16383" y="21027"/>
                    </a:lnTo>
                    <a:lnTo>
                      <a:pt x="15883" y="21039"/>
                    </a:lnTo>
                    <a:cubicBezTo>
                      <a:pt x="15514" y="21063"/>
                      <a:pt x="15181" y="21099"/>
                      <a:pt x="14883" y="21134"/>
                    </a:cubicBezTo>
                    <a:lnTo>
                      <a:pt x="14669" y="21170"/>
                    </a:lnTo>
                    <a:cubicBezTo>
                      <a:pt x="13907" y="21254"/>
                      <a:pt x="13561" y="21813"/>
                      <a:pt x="13252" y="22301"/>
                    </a:cubicBezTo>
                    <a:cubicBezTo>
                      <a:pt x="12966" y="22754"/>
                      <a:pt x="12728" y="23135"/>
                      <a:pt x="12240" y="23135"/>
                    </a:cubicBezTo>
                    <a:cubicBezTo>
                      <a:pt x="11228" y="23135"/>
                      <a:pt x="11109" y="22027"/>
                      <a:pt x="11109" y="22004"/>
                    </a:cubicBezTo>
                    <a:cubicBezTo>
                      <a:pt x="11156" y="20241"/>
                      <a:pt x="12597" y="19813"/>
                      <a:pt x="13799" y="19765"/>
                    </a:cubicBezTo>
                    <a:lnTo>
                      <a:pt x="15407" y="19706"/>
                    </a:lnTo>
                    <a:lnTo>
                      <a:pt x="13811" y="19432"/>
                    </a:lnTo>
                    <a:cubicBezTo>
                      <a:pt x="13073" y="19313"/>
                      <a:pt x="12371" y="19027"/>
                      <a:pt x="11775" y="18587"/>
                    </a:cubicBezTo>
                    <a:lnTo>
                      <a:pt x="11716" y="18539"/>
                    </a:lnTo>
                    <a:lnTo>
                      <a:pt x="11633" y="18563"/>
                    </a:lnTo>
                    <a:cubicBezTo>
                      <a:pt x="9930" y="18884"/>
                      <a:pt x="7561" y="19610"/>
                      <a:pt x="6001" y="21254"/>
                    </a:cubicBezTo>
                    <a:cubicBezTo>
                      <a:pt x="5370" y="21920"/>
                      <a:pt x="5132" y="22587"/>
                      <a:pt x="5298" y="23230"/>
                    </a:cubicBezTo>
                    <a:lnTo>
                      <a:pt x="5334" y="23397"/>
                    </a:lnTo>
                    <a:lnTo>
                      <a:pt x="5501" y="23349"/>
                    </a:lnTo>
                    <a:cubicBezTo>
                      <a:pt x="5677" y="23304"/>
                      <a:pt x="5852" y="23283"/>
                      <a:pt x="6025" y="23283"/>
                    </a:cubicBezTo>
                    <a:cubicBezTo>
                      <a:pt x="7045" y="23283"/>
                      <a:pt x="7957" y="24028"/>
                      <a:pt x="8120" y="25087"/>
                    </a:cubicBezTo>
                    <a:cubicBezTo>
                      <a:pt x="8299" y="26314"/>
                      <a:pt x="7382" y="27445"/>
                      <a:pt x="6132" y="27516"/>
                    </a:cubicBezTo>
                    <a:lnTo>
                      <a:pt x="5989" y="27540"/>
                    </a:lnTo>
                    <a:cubicBezTo>
                      <a:pt x="5970" y="27541"/>
                      <a:pt x="5951" y="27541"/>
                      <a:pt x="5931" y="27541"/>
                    </a:cubicBezTo>
                    <a:cubicBezTo>
                      <a:pt x="4931" y="27541"/>
                      <a:pt x="3464" y="26645"/>
                      <a:pt x="2798" y="25302"/>
                    </a:cubicBezTo>
                    <a:cubicBezTo>
                      <a:pt x="2036" y="23742"/>
                      <a:pt x="2524" y="21968"/>
                      <a:pt x="4191" y="20301"/>
                    </a:cubicBezTo>
                    <a:lnTo>
                      <a:pt x="4203" y="20301"/>
                    </a:lnTo>
                    <a:cubicBezTo>
                      <a:pt x="5822" y="18670"/>
                      <a:pt x="7977" y="17848"/>
                      <a:pt x="10621" y="17848"/>
                    </a:cubicBezTo>
                    <a:lnTo>
                      <a:pt x="11025" y="17848"/>
                    </a:lnTo>
                    <a:lnTo>
                      <a:pt x="10859" y="17598"/>
                    </a:lnTo>
                    <a:cubicBezTo>
                      <a:pt x="10609" y="17205"/>
                      <a:pt x="10430" y="16777"/>
                      <a:pt x="10335" y="16324"/>
                    </a:cubicBezTo>
                    <a:cubicBezTo>
                      <a:pt x="10520" y="16241"/>
                      <a:pt x="10727" y="16206"/>
                      <a:pt x="10946" y="16206"/>
                    </a:cubicBezTo>
                    <a:cubicBezTo>
                      <a:pt x="12166" y="16206"/>
                      <a:pt x="13744" y="17304"/>
                      <a:pt x="13764" y="17324"/>
                    </a:cubicBezTo>
                    <a:lnTo>
                      <a:pt x="13954" y="17051"/>
                    </a:lnTo>
                    <a:cubicBezTo>
                      <a:pt x="9751" y="13848"/>
                      <a:pt x="11359" y="11336"/>
                      <a:pt x="11609" y="11002"/>
                    </a:cubicBezTo>
                    <a:cubicBezTo>
                      <a:pt x="11761" y="10888"/>
                      <a:pt x="12366" y="10489"/>
                      <a:pt x="13284" y="10489"/>
                    </a:cubicBezTo>
                    <a:cubicBezTo>
                      <a:pt x="14378" y="10489"/>
                      <a:pt x="15916" y="11056"/>
                      <a:pt x="17657" y="13348"/>
                    </a:cubicBezTo>
                    <a:lnTo>
                      <a:pt x="17919" y="13157"/>
                    </a:lnTo>
                    <a:cubicBezTo>
                      <a:pt x="17907" y="13133"/>
                      <a:pt x="16383" y="10955"/>
                      <a:pt x="16931" y="9728"/>
                    </a:cubicBezTo>
                    <a:lnTo>
                      <a:pt x="16931" y="9728"/>
                    </a:lnTo>
                    <a:cubicBezTo>
                      <a:pt x="17383" y="9824"/>
                      <a:pt x="17812" y="10002"/>
                      <a:pt x="18205" y="10252"/>
                    </a:cubicBezTo>
                    <a:lnTo>
                      <a:pt x="18455" y="10419"/>
                    </a:lnTo>
                    <a:lnTo>
                      <a:pt x="18455" y="10109"/>
                    </a:lnTo>
                    <a:cubicBezTo>
                      <a:pt x="18431" y="7430"/>
                      <a:pt x="19264" y="5228"/>
                      <a:pt x="20896" y="3597"/>
                    </a:cubicBezTo>
                    <a:cubicBezTo>
                      <a:pt x="22050" y="2443"/>
                      <a:pt x="23261" y="1848"/>
                      <a:pt x="24414" y="1848"/>
                    </a:cubicBezTo>
                    <a:close/>
                    <a:moveTo>
                      <a:pt x="32306" y="1841"/>
                    </a:moveTo>
                    <a:cubicBezTo>
                      <a:pt x="33460" y="1841"/>
                      <a:pt x="34672" y="2430"/>
                      <a:pt x="35826" y="3585"/>
                    </a:cubicBezTo>
                    <a:cubicBezTo>
                      <a:pt x="37469" y="5228"/>
                      <a:pt x="38291" y="7430"/>
                      <a:pt x="38267" y="10109"/>
                    </a:cubicBezTo>
                    <a:lnTo>
                      <a:pt x="38267" y="10419"/>
                    </a:lnTo>
                    <a:lnTo>
                      <a:pt x="38529" y="10252"/>
                    </a:lnTo>
                    <a:cubicBezTo>
                      <a:pt x="38922" y="10002"/>
                      <a:pt x="39350" y="9824"/>
                      <a:pt x="39791" y="9728"/>
                    </a:cubicBezTo>
                    <a:lnTo>
                      <a:pt x="39791" y="9728"/>
                    </a:lnTo>
                    <a:cubicBezTo>
                      <a:pt x="40339" y="10943"/>
                      <a:pt x="38826" y="13133"/>
                      <a:pt x="38803" y="13157"/>
                    </a:cubicBezTo>
                    <a:lnTo>
                      <a:pt x="39065" y="13348"/>
                    </a:lnTo>
                    <a:cubicBezTo>
                      <a:pt x="40809" y="11052"/>
                      <a:pt x="42349" y="10487"/>
                      <a:pt x="43443" y="10487"/>
                    </a:cubicBezTo>
                    <a:cubicBezTo>
                      <a:pt x="44358" y="10487"/>
                      <a:pt x="44961" y="10882"/>
                      <a:pt x="45113" y="10990"/>
                    </a:cubicBezTo>
                    <a:cubicBezTo>
                      <a:pt x="45363" y="11324"/>
                      <a:pt x="46970" y="13836"/>
                      <a:pt x="42767" y="17039"/>
                    </a:cubicBezTo>
                    <a:lnTo>
                      <a:pt x="42958" y="17313"/>
                    </a:lnTo>
                    <a:cubicBezTo>
                      <a:pt x="42978" y="17302"/>
                      <a:pt x="44547" y="16206"/>
                      <a:pt x="45772" y="16206"/>
                    </a:cubicBezTo>
                    <a:cubicBezTo>
                      <a:pt x="45991" y="16206"/>
                      <a:pt x="46200" y="16241"/>
                      <a:pt x="46387" y="16324"/>
                    </a:cubicBezTo>
                    <a:cubicBezTo>
                      <a:pt x="46292" y="16777"/>
                      <a:pt x="46113" y="17205"/>
                      <a:pt x="45863" y="17586"/>
                    </a:cubicBezTo>
                    <a:lnTo>
                      <a:pt x="45696" y="17848"/>
                    </a:lnTo>
                    <a:lnTo>
                      <a:pt x="46101" y="17848"/>
                    </a:lnTo>
                    <a:cubicBezTo>
                      <a:pt x="48744" y="17848"/>
                      <a:pt x="50899" y="18670"/>
                      <a:pt x="52519" y="20289"/>
                    </a:cubicBezTo>
                    <a:cubicBezTo>
                      <a:pt x="54197" y="21968"/>
                      <a:pt x="54686" y="23742"/>
                      <a:pt x="53924" y="25302"/>
                    </a:cubicBezTo>
                    <a:cubicBezTo>
                      <a:pt x="53258" y="26645"/>
                      <a:pt x="51790" y="27541"/>
                      <a:pt x="50790" y="27541"/>
                    </a:cubicBezTo>
                    <a:cubicBezTo>
                      <a:pt x="50771" y="27541"/>
                      <a:pt x="50752" y="27541"/>
                      <a:pt x="50733" y="27540"/>
                    </a:cubicBezTo>
                    <a:lnTo>
                      <a:pt x="50590" y="27516"/>
                    </a:lnTo>
                    <a:cubicBezTo>
                      <a:pt x="49340" y="27457"/>
                      <a:pt x="48423" y="26326"/>
                      <a:pt x="48613" y="25087"/>
                    </a:cubicBezTo>
                    <a:cubicBezTo>
                      <a:pt x="48776" y="24028"/>
                      <a:pt x="49688" y="23283"/>
                      <a:pt x="50708" y="23283"/>
                    </a:cubicBezTo>
                    <a:cubicBezTo>
                      <a:pt x="50881" y="23283"/>
                      <a:pt x="51057" y="23304"/>
                      <a:pt x="51233" y="23349"/>
                    </a:cubicBezTo>
                    <a:lnTo>
                      <a:pt x="51388" y="23397"/>
                    </a:lnTo>
                    <a:lnTo>
                      <a:pt x="51435" y="23230"/>
                    </a:lnTo>
                    <a:cubicBezTo>
                      <a:pt x="51602" y="22587"/>
                      <a:pt x="51364" y="21920"/>
                      <a:pt x="50721" y="21254"/>
                    </a:cubicBezTo>
                    <a:cubicBezTo>
                      <a:pt x="49173" y="19610"/>
                      <a:pt x="46804" y="18884"/>
                      <a:pt x="45089" y="18563"/>
                    </a:cubicBezTo>
                    <a:lnTo>
                      <a:pt x="45018" y="18539"/>
                    </a:lnTo>
                    <a:lnTo>
                      <a:pt x="44958" y="18587"/>
                    </a:lnTo>
                    <a:cubicBezTo>
                      <a:pt x="44351" y="19027"/>
                      <a:pt x="43648" y="19313"/>
                      <a:pt x="42910" y="19432"/>
                    </a:cubicBezTo>
                    <a:lnTo>
                      <a:pt x="41315" y="19706"/>
                    </a:lnTo>
                    <a:lnTo>
                      <a:pt x="42934" y="19741"/>
                    </a:lnTo>
                    <a:cubicBezTo>
                      <a:pt x="44137" y="19789"/>
                      <a:pt x="45577" y="20218"/>
                      <a:pt x="45625" y="21968"/>
                    </a:cubicBezTo>
                    <a:cubicBezTo>
                      <a:pt x="45625" y="22016"/>
                      <a:pt x="45506" y="23111"/>
                      <a:pt x="44494" y="23111"/>
                    </a:cubicBezTo>
                    <a:cubicBezTo>
                      <a:pt x="43994" y="23111"/>
                      <a:pt x="43756" y="22730"/>
                      <a:pt x="43482" y="22289"/>
                    </a:cubicBezTo>
                    <a:cubicBezTo>
                      <a:pt x="43172" y="21789"/>
                      <a:pt x="42827" y="21242"/>
                      <a:pt x="42065" y="21146"/>
                    </a:cubicBezTo>
                    <a:lnTo>
                      <a:pt x="41851" y="21123"/>
                    </a:lnTo>
                    <a:cubicBezTo>
                      <a:pt x="41553" y="21087"/>
                      <a:pt x="41220" y="21039"/>
                      <a:pt x="40839" y="21027"/>
                    </a:cubicBezTo>
                    <a:lnTo>
                      <a:pt x="40350" y="21003"/>
                    </a:lnTo>
                    <a:lnTo>
                      <a:pt x="40731" y="21325"/>
                    </a:lnTo>
                    <a:cubicBezTo>
                      <a:pt x="41422" y="21885"/>
                      <a:pt x="41755" y="22908"/>
                      <a:pt x="42089" y="23909"/>
                    </a:cubicBezTo>
                    <a:cubicBezTo>
                      <a:pt x="42494" y="25123"/>
                      <a:pt x="42910" y="26385"/>
                      <a:pt x="43994" y="26778"/>
                    </a:cubicBezTo>
                    <a:cubicBezTo>
                      <a:pt x="43689" y="26999"/>
                      <a:pt x="43328" y="27118"/>
                      <a:pt x="42952" y="27118"/>
                    </a:cubicBezTo>
                    <a:cubicBezTo>
                      <a:pt x="42903" y="27118"/>
                      <a:pt x="42853" y="27116"/>
                      <a:pt x="42803" y="27111"/>
                    </a:cubicBezTo>
                    <a:cubicBezTo>
                      <a:pt x="42303" y="27064"/>
                      <a:pt x="41851" y="26718"/>
                      <a:pt x="41458" y="26111"/>
                    </a:cubicBezTo>
                    <a:lnTo>
                      <a:pt x="41315" y="25909"/>
                    </a:lnTo>
                    <a:lnTo>
                      <a:pt x="41172" y="26111"/>
                    </a:lnTo>
                    <a:cubicBezTo>
                      <a:pt x="41164" y="26120"/>
                      <a:pt x="41067" y="26245"/>
                      <a:pt x="40821" y="26245"/>
                    </a:cubicBezTo>
                    <a:cubicBezTo>
                      <a:pt x="40716" y="26245"/>
                      <a:pt x="40585" y="26223"/>
                      <a:pt x="40422" y="26159"/>
                    </a:cubicBezTo>
                    <a:cubicBezTo>
                      <a:pt x="40350" y="26135"/>
                      <a:pt x="40291" y="26076"/>
                      <a:pt x="40267" y="26016"/>
                    </a:cubicBezTo>
                    <a:cubicBezTo>
                      <a:pt x="40100" y="25635"/>
                      <a:pt x="40422" y="24802"/>
                      <a:pt x="40553" y="24516"/>
                    </a:cubicBezTo>
                    <a:lnTo>
                      <a:pt x="40886" y="23790"/>
                    </a:lnTo>
                    <a:lnTo>
                      <a:pt x="40291" y="24325"/>
                    </a:lnTo>
                    <a:cubicBezTo>
                      <a:pt x="40291" y="24325"/>
                      <a:pt x="39751" y="24794"/>
                      <a:pt x="39206" y="24794"/>
                    </a:cubicBezTo>
                    <a:cubicBezTo>
                      <a:pt x="39119" y="24794"/>
                      <a:pt x="39031" y="24782"/>
                      <a:pt x="38945" y="24754"/>
                    </a:cubicBezTo>
                    <a:cubicBezTo>
                      <a:pt x="39410" y="24528"/>
                      <a:pt x="39898" y="24051"/>
                      <a:pt x="39719" y="23278"/>
                    </a:cubicBezTo>
                    <a:cubicBezTo>
                      <a:pt x="39577" y="22647"/>
                      <a:pt x="39076" y="21908"/>
                      <a:pt x="38279" y="21694"/>
                    </a:cubicBezTo>
                    <a:lnTo>
                      <a:pt x="38064" y="21635"/>
                    </a:lnTo>
                    <a:lnTo>
                      <a:pt x="38064" y="21849"/>
                    </a:lnTo>
                    <a:cubicBezTo>
                      <a:pt x="38064" y="21885"/>
                      <a:pt x="38053" y="21908"/>
                      <a:pt x="38053" y="21932"/>
                    </a:cubicBezTo>
                    <a:cubicBezTo>
                      <a:pt x="37945" y="22408"/>
                      <a:pt x="37148" y="23111"/>
                      <a:pt x="36850" y="23337"/>
                    </a:cubicBezTo>
                    <a:lnTo>
                      <a:pt x="36671" y="23492"/>
                    </a:lnTo>
                    <a:lnTo>
                      <a:pt x="36862" y="23623"/>
                    </a:lnTo>
                    <a:cubicBezTo>
                      <a:pt x="36874" y="23623"/>
                      <a:pt x="37791" y="24242"/>
                      <a:pt x="37910" y="25004"/>
                    </a:cubicBezTo>
                    <a:cubicBezTo>
                      <a:pt x="37945" y="25337"/>
                      <a:pt x="37838" y="25659"/>
                      <a:pt x="37624" y="25897"/>
                    </a:cubicBezTo>
                    <a:cubicBezTo>
                      <a:pt x="37130" y="26494"/>
                      <a:pt x="36832" y="26619"/>
                      <a:pt x="36668" y="26619"/>
                    </a:cubicBezTo>
                    <a:cubicBezTo>
                      <a:pt x="36642" y="26619"/>
                      <a:pt x="36619" y="26616"/>
                      <a:pt x="36600" y="26611"/>
                    </a:cubicBezTo>
                    <a:cubicBezTo>
                      <a:pt x="36398" y="26576"/>
                      <a:pt x="36302" y="26302"/>
                      <a:pt x="36267" y="26183"/>
                    </a:cubicBezTo>
                    <a:cubicBezTo>
                      <a:pt x="36207" y="25945"/>
                      <a:pt x="36040" y="25754"/>
                      <a:pt x="35826" y="25635"/>
                    </a:cubicBezTo>
                    <a:cubicBezTo>
                      <a:pt x="35695" y="25572"/>
                      <a:pt x="35545" y="25541"/>
                      <a:pt x="35373" y="25541"/>
                    </a:cubicBezTo>
                    <a:cubicBezTo>
                      <a:pt x="35121" y="25541"/>
                      <a:pt x="34822" y="25608"/>
                      <a:pt x="34469" y="25742"/>
                    </a:cubicBezTo>
                    <a:lnTo>
                      <a:pt x="34433" y="25766"/>
                    </a:lnTo>
                    <a:cubicBezTo>
                      <a:pt x="34381" y="25796"/>
                      <a:pt x="33632" y="26287"/>
                      <a:pt x="32711" y="26287"/>
                    </a:cubicBezTo>
                    <a:cubicBezTo>
                      <a:pt x="32166" y="26287"/>
                      <a:pt x="31561" y="26115"/>
                      <a:pt x="31004" y="25575"/>
                    </a:cubicBezTo>
                    <a:cubicBezTo>
                      <a:pt x="29420" y="24230"/>
                      <a:pt x="30468" y="22277"/>
                      <a:pt x="30504" y="22194"/>
                    </a:cubicBezTo>
                    <a:lnTo>
                      <a:pt x="30528" y="22158"/>
                    </a:lnTo>
                    <a:cubicBezTo>
                      <a:pt x="30694" y="21551"/>
                      <a:pt x="30694" y="21099"/>
                      <a:pt x="30504" y="20789"/>
                    </a:cubicBezTo>
                    <a:cubicBezTo>
                      <a:pt x="30373" y="20587"/>
                      <a:pt x="30159" y="20444"/>
                      <a:pt x="29921" y="20408"/>
                    </a:cubicBezTo>
                    <a:cubicBezTo>
                      <a:pt x="29801" y="20384"/>
                      <a:pt x="29516" y="20313"/>
                      <a:pt x="29456" y="20111"/>
                    </a:cubicBezTo>
                    <a:cubicBezTo>
                      <a:pt x="29420" y="19980"/>
                      <a:pt x="29444" y="19658"/>
                      <a:pt x="30075" y="19027"/>
                    </a:cubicBezTo>
                    <a:cubicBezTo>
                      <a:pt x="30285" y="18806"/>
                      <a:pt x="30567" y="18667"/>
                      <a:pt x="30872" y="18667"/>
                    </a:cubicBezTo>
                    <a:cubicBezTo>
                      <a:pt x="30896" y="18667"/>
                      <a:pt x="30920" y="18668"/>
                      <a:pt x="30944" y="18670"/>
                    </a:cubicBezTo>
                    <a:cubicBezTo>
                      <a:pt x="31718" y="18706"/>
                      <a:pt x="32421" y="19563"/>
                      <a:pt x="32421" y="19563"/>
                    </a:cubicBezTo>
                    <a:lnTo>
                      <a:pt x="32576" y="19753"/>
                    </a:lnTo>
                    <a:lnTo>
                      <a:pt x="32695" y="19551"/>
                    </a:lnTo>
                    <a:cubicBezTo>
                      <a:pt x="32897" y="19229"/>
                      <a:pt x="33516" y="18372"/>
                      <a:pt x="33992" y="18229"/>
                    </a:cubicBezTo>
                    <a:cubicBezTo>
                      <a:pt x="34028" y="18217"/>
                      <a:pt x="34070" y="18211"/>
                      <a:pt x="34112" y="18211"/>
                    </a:cubicBezTo>
                    <a:cubicBezTo>
                      <a:pt x="34153" y="18211"/>
                      <a:pt x="34195" y="18217"/>
                      <a:pt x="34231" y="18229"/>
                    </a:cubicBezTo>
                    <a:lnTo>
                      <a:pt x="34385" y="18241"/>
                    </a:lnTo>
                    <a:lnTo>
                      <a:pt x="34493" y="18039"/>
                    </a:lnTo>
                    <a:lnTo>
                      <a:pt x="34469" y="17979"/>
                    </a:lnTo>
                    <a:cubicBezTo>
                      <a:pt x="34302" y="17122"/>
                      <a:pt x="33540" y="16574"/>
                      <a:pt x="32861" y="16408"/>
                    </a:cubicBezTo>
                    <a:cubicBezTo>
                      <a:pt x="32755" y="16385"/>
                      <a:pt x="32655" y="16374"/>
                      <a:pt x="32560" y="16374"/>
                    </a:cubicBezTo>
                    <a:cubicBezTo>
                      <a:pt x="31961" y="16374"/>
                      <a:pt x="31580" y="16791"/>
                      <a:pt x="31385" y="17182"/>
                    </a:cubicBezTo>
                    <a:cubicBezTo>
                      <a:pt x="31183" y="16562"/>
                      <a:pt x="31814" y="15860"/>
                      <a:pt x="31814" y="15848"/>
                    </a:cubicBezTo>
                    <a:lnTo>
                      <a:pt x="32349" y="15253"/>
                    </a:lnTo>
                    <a:lnTo>
                      <a:pt x="31623" y="15586"/>
                    </a:lnTo>
                    <a:cubicBezTo>
                      <a:pt x="31392" y="15692"/>
                      <a:pt x="30804" y="15914"/>
                      <a:pt x="30386" y="15914"/>
                    </a:cubicBezTo>
                    <a:cubicBezTo>
                      <a:pt x="30286" y="15914"/>
                      <a:pt x="30196" y="15902"/>
                      <a:pt x="30123" y="15872"/>
                    </a:cubicBezTo>
                    <a:cubicBezTo>
                      <a:pt x="30052" y="15848"/>
                      <a:pt x="30004" y="15789"/>
                      <a:pt x="29980" y="15717"/>
                    </a:cubicBezTo>
                    <a:cubicBezTo>
                      <a:pt x="29766" y="15158"/>
                      <a:pt x="30028" y="14967"/>
                      <a:pt x="30028" y="14967"/>
                    </a:cubicBezTo>
                    <a:lnTo>
                      <a:pt x="30242" y="14824"/>
                    </a:lnTo>
                    <a:lnTo>
                      <a:pt x="30028" y="14681"/>
                    </a:lnTo>
                    <a:cubicBezTo>
                      <a:pt x="29420" y="14288"/>
                      <a:pt x="29075" y="13836"/>
                      <a:pt x="29016" y="13336"/>
                    </a:cubicBezTo>
                    <a:cubicBezTo>
                      <a:pt x="28992" y="12907"/>
                      <a:pt x="29111" y="12491"/>
                      <a:pt x="29361" y="12145"/>
                    </a:cubicBezTo>
                    <a:cubicBezTo>
                      <a:pt x="29754" y="13229"/>
                      <a:pt x="31016" y="13645"/>
                      <a:pt x="32230" y="14050"/>
                    </a:cubicBezTo>
                    <a:cubicBezTo>
                      <a:pt x="33219" y="14372"/>
                      <a:pt x="34231" y="14717"/>
                      <a:pt x="34802" y="15396"/>
                    </a:cubicBezTo>
                    <a:lnTo>
                      <a:pt x="35112" y="15765"/>
                    </a:lnTo>
                    <a:lnTo>
                      <a:pt x="35088" y="15277"/>
                    </a:lnTo>
                    <a:cubicBezTo>
                      <a:pt x="35076" y="14907"/>
                      <a:pt x="35040" y="14574"/>
                      <a:pt x="35005" y="14276"/>
                    </a:cubicBezTo>
                    <a:lnTo>
                      <a:pt x="34969" y="14062"/>
                    </a:lnTo>
                    <a:cubicBezTo>
                      <a:pt x="34885" y="13300"/>
                      <a:pt x="34326" y="12955"/>
                      <a:pt x="33838" y="12645"/>
                    </a:cubicBezTo>
                    <a:cubicBezTo>
                      <a:pt x="33385" y="12371"/>
                      <a:pt x="33004" y="12121"/>
                      <a:pt x="33004" y="11633"/>
                    </a:cubicBezTo>
                    <a:cubicBezTo>
                      <a:pt x="33004" y="10621"/>
                      <a:pt x="34112" y="10502"/>
                      <a:pt x="34135" y="10502"/>
                    </a:cubicBezTo>
                    <a:cubicBezTo>
                      <a:pt x="35897" y="10550"/>
                      <a:pt x="36326" y="11990"/>
                      <a:pt x="36374" y="13193"/>
                    </a:cubicBezTo>
                    <a:lnTo>
                      <a:pt x="36433" y="14800"/>
                    </a:lnTo>
                    <a:lnTo>
                      <a:pt x="36707" y="13217"/>
                    </a:lnTo>
                    <a:cubicBezTo>
                      <a:pt x="36814" y="12467"/>
                      <a:pt x="37112" y="11764"/>
                      <a:pt x="37552" y="11169"/>
                    </a:cubicBezTo>
                    <a:lnTo>
                      <a:pt x="37588" y="11109"/>
                    </a:lnTo>
                    <a:lnTo>
                      <a:pt x="37576" y="11038"/>
                    </a:lnTo>
                    <a:cubicBezTo>
                      <a:pt x="37255" y="9323"/>
                      <a:pt x="36517" y="6954"/>
                      <a:pt x="34885" y="5406"/>
                    </a:cubicBezTo>
                    <a:cubicBezTo>
                      <a:pt x="34356" y="4896"/>
                      <a:pt x="33826" y="4640"/>
                      <a:pt x="33309" y="4640"/>
                    </a:cubicBezTo>
                    <a:cubicBezTo>
                      <a:pt x="33175" y="4640"/>
                      <a:pt x="33041" y="4658"/>
                      <a:pt x="32909" y="4692"/>
                    </a:cubicBezTo>
                    <a:lnTo>
                      <a:pt x="32742" y="4740"/>
                    </a:lnTo>
                    <a:lnTo>
                      <a:pt x="32790" y="4894"/>
                    </a:lnTo>
                    <a:cubicBezTo>
                      <a:pt x="32969" y="5621"/>
                      <a:pt x="32754" y="6383"/>
                      <a:pt x="32218" y="6907"/>
                    </a:cubicBezTo>
                    <a:cubicBezTo>
                      <a:pt x="31791" y="7338"/>
                      <a:pt x="31259" y="7533"/>
                      <a:pt x="30736" y="7533"/>
                    </a:cubicBezTo>
                    <a:cubicBezTo>
                      <a:pt x="29686" y="7533"/>
                      <a:pt x="28670" y="6749"/>
                      <a:pt x="28599" y="5525"/>
                    </a:cubicBezTo>
                    <a:lnTo>
                      <a:pt x="28587" y="5383"/>
                    </a:lnTo>
                    <a:cubicBezTo>
                      <a:pt x="28551" y="4382"/>
                      <a:pt x="29456" y="2870"/>
                      <a:pt x="30814" y="2192"/>
                    </a:cubicBezTo>
                    <a:cubicBezTo>
                      <a:pt x="31293" y="1957"/>
                      <a:pt x="31794" y="1841"/>
                      <a:pt x="32306" y="1841"/>
                    </a:cubicBezTo>
                    <a:close/>
                    <a:moveTo>
                      <a:pt x="21800" y="27611"/>
                    </a:moveTo>
                    <a:cubicBezTo>
                      <a:pt x="21896" y="27647"/>
                      <a:pt x="22015" y="27707"/>
                      <a:pt x="22146" y="27754"/>
                    </a:cubicBezTo>
                    <a:cubicBezTo>
                      <a:pt x="22015" y="27802"/>
                      <a:pt x="21896" y="27850"/>
                      <a:pt x="21800" y="27909"/>
                    </a:cubicBezTo>
                    <a:cubicBezTo>
                      <a:pt x="21753" y="27850"/>
                      <a:pt x="21717" y="27802"/>
                      <a:pt x="21670" y="27754"/>
                    </a:cubicBezTo>
                    <a:cubicBezTo>
                      <a:pt x="21717" y="27707"/>
                      <a:pt x="21753" y="27647"/>
                      <a:pt x="21800" y="27611"/>
                    </a:cubicBezTo>
                    <a:close/>
                    <a:moveTo>
                      <a:pt x="34933" y="27611"/>
                    </a:moveTo>
                    <a:cubicBezTo>
                      <a:pt x="34981" y="27659"/>
                      <a:pt x="35028" y="27707"/>
                      <a:pt x="35064" y="27754"/>
                    </a:cubicBezTo>
                    <a:cubicBezTo>
                      <a:pt x="35028" y="27802"/>
                      <a:pt x="34981" y="27850"/>
                      <a:pt x="34933" y="27909"/>
                    </a:cubicBezTo>
                    <a:cubicBezTo>
                      <a:pt x="34838" y="27861"/>
                      <a:pt x="34719" y="27802"/>
                      <a:pt x="34588" y="27754"/>
                    </a:cubicBezTo>
                    <a:cubicBezTo>
                      <a:pt x="34719" y="27707"/>
                      <a:pt x="34838" y="27659"/>
                      <a:pt x="34933" y="27611"/>
                    </a:cubicBezTo>
                    <a:close/>
                    <a:moveTo>
                      <a:pt x="17848" y="27254"/>
                    </a:moveTo>
                    <a:cubicBezTo>
                      <a:pt x="18002" y="27433"/>
                      <a:pt x="18169" y="27600"/>
                      <a:pt x="18348" y="27754"/>
                    </a:cubicBezTo>
                    <a:cubicBezTo>
                      <a:pt x="18169" y="27897"/>
                      <a:pt x="18002" y="28064"/>
                      <a:pt x="17836" y="28242"/>
                    </a:cubicBezTo>
                    <a:cubicBezTo>
                      <a:pt x="17681" y="28040"/>
                      <a:pt x="17479" y="27873"/>
                      <a:pt x="17252" y="27754"/>
                    </a:cubicBezTo>
                    <a:lnTo>
                      <a:pt x="17264" y="27754"/>
                    </a:lnTo>
                    <a:cubicBezTo>
                      <a:pt x="17490" y="27623"/>
                      <a:pt x="17681" y="27457"/>
                      <a:pt x="17848" y="27254"/>
                    </a:cubicBezTo>
                    <a:close/>
                    <a:moveTo>
                      <a:pt x="38886" y="27254"/>
                    </a:moveTo>
                    <a:cubicBezTo>
                      <a:pt x="39041" y="27457"/>
                      <a:pt x="39243" y="27623"/>
                      <a:pt x="39469" y="27754"/>
                    </a:cubicBezTo>
                    <a:cubicBezTo>
                      <a:pt x="39243" y="27873"/>
                      <a:pt x="39041" y="28040"/>
                      <a:pt x="38886" y="28242"/>
                    </a:cubicBezTo>
                    <a:cubicBezTo>
                      <a:pt x="38731" y="28064"/>
                      <a:pt x="38564" y="27897"/>
                      <a:pt x="38386" y="27754"/>
                    </a:cubicBezTo>
                    <a:cubicBezTo>
                      <a:pt x="38564" y="27600"/>
                      <a:pt x="38731" y="27433"/>
                      <a:pt x="38886" y="27254"/>
                    </a:cubicBezTo>
                    <a:close/>
                    <a:moveTo>
                      <a:pt x="21693" y="27183"/>
                    </a:moveTo>
                    <a:lnTo>
                      <a:pt x="21527" y="27397"/>
                    </a:lnTo>
                    <a:cubicBezTo>
                      <a:pt x="21491" y="27445"/>
                      <a:pt x="21455" y="27492"/>
                      <a:pt x="21419" y="27528"/>
                    </a:cubicBezTo>
                    <a:lnTo>
                      <a:pt x="21217" y="27754"/>
                    </a:lnTo>
                    <a:lnTo>
                      <a:pt x="21419" y="27981"/>
                    </a:lnTo>
                    <a:cubicBezTo>
                      <a:pt x="21455" y="28016"/>
                      <a:pt x="21491" y="28064"/>
                      <a:pt x="21527" y="28111"/>
                    </a:cubicBezTo>
                    <a:lnTo>
                      <a:pt x="21693" y="28338"/>
                    </a:lnTo>
                    <a:lnTo>
                      <a:pt x="21943" y="28219"/>
                    </a:lnTo>
                    <a:cubicBezTo>
                      <a:pt x="22039" y="28171"/>
                      <a:pt x="22158" y="28111"/>
                      <a:pt x="22277" y="28064"/>
                    </a:cubicBezTo>
                    <a:lnTo>
                      <a:pt x="23039" y="27754"/>
                    </a:lnTo>
                    <a:lnTo>
                      <a:pt x="22277" y="27445"/>
                    </a:lnTo>
                    <a:cubicBezTo>
                      <a:pt x="22158" y="27397"/>
                      <a:pt x="22039" y="27349"/>
                      <a:pt x="21943" y="27302"/>
                    </a:cubicBezTo>
                    <a:lnTo>
                      <a:pt x="21693" y="27183"/>
                    </a:lnTo>
                    <a:close/>
                    <a:moveTo>
                      <a:pt x="35040" y="27171"/>
                    </a:moveTo>
                    <a:lnTo>
                      <a:pt x="34790" y="27290"/>
                    </a:lnTo>
                    <a:cubicBezTo>
                      <a:pt x="34695" y="27349"/>
                      <a:pt x="34576" y="27397"/>
                      <a:pt x="34457" y="27445"/>
                    </a:cubicBezTo>
                    <a:lnTo>
                      <a:pt x="33695" y="27754"/>
                    </a:lnTo>
                    <a:lnTo>
                      <a:pt x="34457" y="28064"/>
                    </a:lnTo>
                    <a:cubicBezTo>
                      <a:pt x="34576" y="28111"/>
                      <a:pt x="34695" y="28159"/>
                      <a:pt x="34790" y="28207"/>
                    </a:cubicBezTo>
                    <a:lnTo>
                      <a:pt x="35040" y="28338"/>
                    </a:lnTo>
                    <a:lnTo>
                      <a:pt x="35207" y="28111"/>
                    </a:lnTo>
                    <a:cubicBezTo>
                      <a:pt x="35243" y="28064"/>
                      <a:pt x="35278" y="28016"/>
                      <a:pt x="35314" y="27981"/>
                    </a:cubicBezTo>
                    <a:lnTo>
                      <a:pt x="35516" y="27742"/>
                    </a:lnTo>
                    <a:lnTo>
                      <a:pt x="35314" y="27528"/>
                    </a:lnTo>
                    <a:cubicBezTo>
                      <a:pt x="35278" y="27480"/>
                      <a:pt x="35243" y="27433"/>
                      <a:pt x="35207" y="27385"/>
                    </a:cubicBezTo>
                    <a:lnTo>
                      <a:pt x="35040" y="27171"/>
                    </a:lnTo>
                    <a:close/>
                    <a:moveTo>
                      <a:pt x="17836" y="26730"/>
                    </a:moveTo>
                    <a:lnTo>
                      <a:pt x="17586" y="27040"/>
                    </a:lnTo>
                    <a:cubicBezTo>
                      <a:pt x="17443" y="27207"/>
                      <a:pt x="17276" y="27338"/>
                      <a:pt x="17086" y="27445"/>
                    </a:cubicBezTo>
                    <a:lnTo>
                      <a:pt x="16574" y="27742"/>
                    </a:lnTo>
                    <a:lnTo>
                      <a:pt x="17086" y="28040"/>
                    </a:lnTo>
                    <a:cubicBezTo>
                      <a:pt x="17276" y="28147"/>
                      <a:pt x="17443" y="28290"/>
                      <a:pt x="17586" y="28457"/>
                    </a:cubicBezTo>
                    <a:lnTo>
                      <a:pt x="17836" y="28766"/>
                    </a:lnTo>
                    <a:lnTo>
                      <a:pt x="18098" y="28445"/>
                    </a:lnTo>
                    <a:cubicBezTo>
                      <a:pt x="18241" y="28290"/>
                      <a:pt x="18395" y="28135"/>
                      <a:pt x="18562" y="27992"/>
                    </a:cubicBezTo>
                    <a:lnTo>
                      <a:pt x="18860" y="27742"/>
                    </a:lnTo>
                    <a:lnTo>
                      <a:pt x="18562" y="27480"/>
                    </a:lnTo>
                    <a:cubicBezTo>
                      <a:pt x="18395" y="27338"/>
                      <a:pt x="18241" y="27183"/>
                      <a:pt x="18098" y="27028"/>
                    </a:cubicBezTo>
                    <a:lnTo>
                      <a:pt x="17836" y="26730"/>
                    </a:lnTo>
                    <a:close/>
                    <a:moveTo>
                      <a:pt x="38898" y="26742"/>
                    </a:moveTo>
                    <a:lnTo>
                      <a:pt x="38636" y="27040"/>
                    </a:lnTo>
                    <a:cubicBezTo>
                      <a:pt x="38481" y="27207"/>
                      <a:pt x="38338" y="27361"/>
                      <a:pt x="38172" y="27504"/>
                    </a:cubicBezTo>
                    <a:lnTo>
                      <a:pt x="37874" y="27754"/>
                    </a:lnTo>
                    <a:lnTo>
                      <a:pt x="38172" y="28004"/>
                    </a:lnTo>
                    <a:cubicBezTo>
                      <a:pt x="38326" y="28147"/>
                      <a:pt x="38481" y="28302"/>
                      <a:pt x="38636" y="28469"/>
                    </a:cubicBezTo>
                    <a:lnTo>
                      <a:pt x="38898" y="28766"/>
                    </a:lnTo>
                    <a:lnTo>
                      <a:pt x="39148" y="28469"/>
                    </a:lnTo>
                    <a:cubicBezTo>
                      <a:pt x="39279" y="28302"/>
                      <a:pt x="39446" y="28159"/>
                      <a:pt x="39636" y="28052"/>
                    </a:cubicBezTo>
                    <a:lnTo>
                      <a:pt x="40148" y="27766"/>
                    </a:lnTo>
                    <a:lnTo>
                      <a:pt x="39636" y="27469"/>
                    </a:lnTo>
                    <a:cubicBezTo>
                      <a:pt x="39446" y="27361"/>
                      <a:pt x="39279" y="27219"/>
                      <a:pt x="39148" y="27052"/>
                    </a:cubicBezTo>
                    <a:lnTo>
                      <a:pt x="38898" y="26742"/>
                    </a:lnTo>
                    <a:close/>
                    <a:moveTo>
                      <a:pt x="9787" y="26576"/>
                    </a:moveTo>
                    <a:lnTo>
                      <a:pt x="11013" y="27754"/>
                    </a:lnTo>
                    <a:lnTo>
                      <a:pt x="9787" y="28933"/>
                    </a:lnTo>
                    <a:cubicBezTo>
                      <a:pt x="9656" y="28504"/>
                      <a:pt x="9454" y="28111"/>
                      <a:pt x="9192" y="27754"/>
                    </a:cubicBezTo>
                    <a:cubicBezTo>
                      <a:pt x="9454" y="27397"/>
                      <a:pt x="9656" y="26992"/>
                      <a:pt x="9787" y="26576"/>
                    </a:cubicBezTo>
                    <a:close/>
                    <a:moveTo>
                      <a:pt x="46935" y="26576"/>
                    </a:moveTo>
                    <a:cubicBezTo>
                      <a:pt x="47066" y="26992"/>
                      <a:pt x="47268" y="27397"/>
                      <a:pt x="47530" y="27754"/>
                    </a:cubicBezTo>
                    <a:cubicBezTo>
                      <a:pt x="47268" y="28111"/>
                      <a:pt x="47066" y="28504"/>
                      <a:pt x="46935" y="28933"/>
                    </a:cubicBezTo>
                    <a:lnTo>
                      <a:pt x="45708" y="27754"/>
                    </a:lnTo>
                    <a:lnTo>
                      <a:pt x="46935" y="26576"/>
                    </a:lnTo>
                    <a:close/>
                    <a:moveTo>
                      <a:pt x="9632" y="25956"/>
                    </a:moveTo>
                    <a:lnTo>
                      <a:pt x="9478" y="26480"/>
                    </a:lnTo>
                    <a:cubicBezTo>
                      <a:pt x="9358" y="26861"/>
                      <a:pt x="9168" y="27230"/>
                      <a:pt x="8930" y="27552"/>
                    </a:cubicBezTo>
                    <a:lnTo>
                      <a:pt x="8775" y="27754"/>
                    </a:lnTo>
                    <a:lnTo>
                      <a:pt x="8930" y="27957"/>
                    </a:lnTo>
                    <a:cubicBezTo>
                      <a:pt x="9168" y="28278"/>
                      <a:pt x="9358" y="28635"/>
                      <a:pt x="9478" y="29028"/>
                    </a:cubicBezTo>
                    <a:lnTo>
                      <a:pt x="9632" y="29552"/>
                    </a:lnTo>
                    <a:lnTo>
                      <a:pt x="11502" y="27754"/>
                    </a:lnTo>
                    <a:lnTo>
                      <a:pt x="9632" y="25956"/>
                    </a:lnTo>
                    <a:close/>
                    <a:moveTo>
                      <a:pt x="47101" y="25956"/>
                    </a:moveTo>
                    <a:lnTo>
                      <a:pt x="45232" y="27754"/>
                    </a:lnTo>
                    <a:lnTo>
                      <a:pt x="47089" y="29552"/>
                    </a:lnTo>
                    <a:lnTo>
                      <a:pt x="47256" y="29016"/>
                    </a:lnTo>
                    <a:cubicBezTo>
                      <a:pt x="47375" y="28635"/>
                      <a:pt x="47566" y="28266"/>
                      <a:pt x="47804" y="27945"/>
                    </a:cubicBezTo>
                    <a:lnTo>
                      <a:pt x="47959" y="27742"/>
                    </a:lnTo>
                    <a:lnTo>
                      <a:pt x="47804" y="27552"/>
                    </a:lnTo>
                    <a:cubicBezTo>
                      <a:pt x="47566" y="27219"/>
                      <a:pt x="47375" y="26861"/>
                      <a:pt x="47256" y="26468"/>
                    </a:cubicBezTo>
                    <a:lnTo>
                      <a:pt x="47101" y="25956"/>
                    </a:lnTo>
                    <a:close/>
                    <a:moveTo>
                      <a:pt x="28361" y="24468"/>
                    </a:moveTo>
                    <a:cubicBezTo>
                      <a:pt x="28528" y="25433"/>
                      <a:pt x="29016" y="26314"/>
                      <a:pt x="29766" y="26945"/>
                    </a:cubicBezTo>
                    <a:cubicBezTo>
                      <a:pt x="30123" y="27278"/>
                      <a:pt x="30528" y="27552"/>
                      <a:pt x="30956" y="27754"/>
                    </a:cubicBezTo>
                    <a:cubicBezTo>
                      <a:pt x="30528" y="27957"/>
                      <a:pt x="30123" y="28219"/>
                      <a:pt x="29778" y="28552"/>
                    </a:cubicBezTo>
                    <a:cubicBezTo>
                      <a:pt x="29028" y="29183"/>
                      <a:pt x="28528" y="30064"/>
                      <a:pt x="28361" y="31040"/>
                    </a:cubicBezTo>
                    <a:cubicBezTo>
                      <a:pt x="28206" y="30076"/>
                      <a:pt x="27706" y="29195"/>
                      <a:pt x="26968" y="28564"/>
                    </a:cubicBezTo>
                    <a:cubicBezTo>
                      <a:pt x="26611" y="28231"/>
                      <a:pt x="26206" y="27957"/>
                      <a:pt x="25777" y="27754"/>
                    </a:cubicBezTo>
                    <a:lnTo>
                      <a:pt x="25777" y="27742"/>
                    </a:lnTo>
                    <a:cubicBezTo>
                      <a:pt x="26206" y="27552"/>
                      <a:pt x="26611" y="27278"/>
                      <a:pt x="26956" y="26945"/>
                    </a:cubicBezTo>
                    <a:cubicBezTo>
                      <a:pt x="27706" y="26314"/>
                      <a:pt x="28206" y="25433"/>
                      <a:pt x="28361" y="24468"/>
                    </a:cubicBezTo>
                    <a:close/>
                    <a:moveTo>
                      <a:pt x="28361" y="22444"/>
                    </a:moveTo>
                    <a:lnTo>
                      <a:pt x="28039" y="24421"/>
                    </a:lnTo>
                    <a:cubicBezTo>
                      <a:pt x="27885" y="25314"/>
                      <a:pt x="27420" y="26135"/>
                      <a:pt x="26730" y="26707"/>
                    </a:cubicBezTo>
                    <a:cubicBezTo>
                      <a:pt x="26408" y="27016"/>
                      <a:pt x="26039" y="27266"/>
                      <a:pt x="25634" y="27457"/>
                    </a:cubicBezTo>
                    <a:lnTo>
                      <a:pt x="24968" y="27754"/>
                    </a:lnTo>
                    <a:lnTo>
                      <a:pt x="25634" y="28052"/>
                    </a:lnTo>
                    <a:cubicBezTo>
                      <a:pt x="26039" y="28242"/>
                      <a:pt x="26408" y="28492"/>
                      <a:pt x="26742" y="28802"/>
                    </a:cubicBezTo>
                    <a:cubicBezTo>
                      <a:pt x="27432" y="29385"/>
                      <a:pt x="27885" y="30195"/>
                      <a:pt x="28039" y="31088"/>
                    </a:cubicBezTo>
                    <a:lnTo>
                      <a:pt x="28361" y="33076"/>
                    </a:lnTo>
                    <a:lnTo>
                      <a:pt x="28694" y="31088"/>
                    </a:lnTo>
                    <a:cubicBezTo>
                      <a:pt x="28849" y="30183"/>
                      <a:pt x="29313" y="29374"/>
                      <a:pt x="30004" y="28790"/>
                    </a:cubicBezTo>
                    <a:cubicBezTo>
                      <a:pt x="30325" y="28481"/>
                      <a:pt x="30694" y="28231"/>
                      <a:pt x="31099" y="28040"/>
                    </a:cubicBezTo>
                    <a:lnTo>
                      <a:pt x="31754" y="27742"/>
                    </a:lnTo>
                    <a:lnTo>
                      <a:pt x="31099" y="27445"/>
                    </a:lnTo>
                    <a:cubicBezTo>
                      <a:pt x="30694" y="27266"/>
                      <a:pt x="30313" y="27004"/>
                      <a:pt x="29992" y="26695"/>
                    </a:cubicBezTo>
                    <a:cubicBezTo>
                      <a:pt x="29301" y="26111"/>
                      <a:pt x="28849" y="25314"/>
                      <a:pt x="28694" y="24421"/>
                    </a:cubicBezTo>
                    <a:lnTo>
                      <a:pt x="28361" y="22444"/>
                    </a:lnTo>
                    <a:close/>
                    <a:moveTo>
                      <a:pt x="28361" y="37303"/>
                    </a:moveTo>
                    <a:cubicBezTo>
                      <a:pt x="28492" y="37470"/>
                      <a:pt x="28635" y="37613"/>
                      <a:pt x="28778" y="37767"/>
                    </a:cubicBezTo>
                    <a:cubicBezTo>
                      <a:pt x="28885" y="37875"/>
                      <a:pt x="29004" y="37982"/>
                      <a:pt x="29135" y="38077"/>
                    </a:cubicBezTo>
                    <a:cubicBezTo>
                      <a:pt x="28813" y="38267"/>
                      <a:pt x="28551" y="38541"/>
                      <a:pt x="28361" y="38875"/>
                    </a:cubicBezTo>
                    <a:cubicBezTo>
                      <a:pt x="28182" y="38541"/>
                      <a:pt x="27920" y="38267"/>
                      <a:pt x="27599" y="38077"/>
                    </a:cubicBezTo>
                    <a:cubicBezTo>
                      <a:pt x="27730" y="37982"/>
                      <a:pt x="27837" y="37875"/>
                      <a:pt x="27956" y="37767"/>
                    </a:cubicBezTo>
                    <a:cubicBezTo>
                      <a:pt x="28099" y="37625"/>
                      <a:pt x="28242" y="37470"/>
                      <a:pt x="28361" y="37303"/>
                    </a:cubicBezTo>
                    <a:close/>
                    <a:moveTo>
                      <a:pt x="28361" y="36779"/>
                    </a:moveTo>
                    <a:lnTo>
                      <a:pt x="28099" y="37101"/>
                    </a:lnTo>
                    <a:cubicBezTo>
                      <a:pt x="27980" y="37244"/>
                      <a:pt x="27849" y="37398"/>
                      <a:pt x="27718" y="37529"/>
                    </a:cubicBezTo>
                    <a:cubicBezTo>
                      <a:pt x="27611" y="37636"/>
                      <a:pt x="27515" y="37720"/>
                      <a:pt x="27396" y="37803"/>
                    </a:cubicBezTo>
                    <a:lnTo>
                      <a:pt x="27004" y="38101"/>
                    </a:lnTo>
                    <a:lnTo>
                      <a:pt x="27432" y="38363"/>
                    </a:lnTo>
                    <a:cubicBezTo>
                      <a:pt x="27694" y="38529"/>
                      <a:pt x="27920" y="38756"/>
                      <a:pt x="28063" y="39041"/>
                    </a:cubicBezTo>
                    <a:lnTo>
                      <a:pt x="28361" y="39577"/>
                    </a:lnTo>
                    <a:lnTo>
                      <a:pt x="28658" y="39041"/>
                    </a:lnTo>
                    <a:cubicBezTo>
                      <a:pt x="28813" y="38768"/>
                      <a:pt x="29028" y="38529"/>
                      <a:pt x="29301" y="38363"/>
                    </a:cubicBezTo>
                    <a:lnTo>
                      <a:pt x="29730" y="38101"/>
                    </a:lnTo>
                    <a:lnTo>
                      <a:pt x="29337" y="37803"/>
                    </a:lnTo>
                    <a:cubicBezTo>
                      <a:pt x="29218" y="37720"/>
                      <a:pt x="29111" y="37636"/>
                      <a:pt x="29016" y="37529"/>
                    </a:cubicBezTo>
                    <a:cubicBezTo>
                      <a:pt x="28873" y="37398"/>
                      <a:pt x="28754" y="37244"/>
                      <a:pt x="28623" y="37101"/>
                    </a:cubicBezTo>
                    <a:lnTo>
                      <a:pt x="28361" y="36779"/>
                    </a:lnTo>
                    <a:close/>
                    <a:moveTo>
                      <a:pt x="28361" y="45042"/>
                    </a:moveTo>
                    <a:lnTo>
                      <a:pt x="29575" y="46292"/>
                    </a:lnTo>
                    <a:cubicBezTo>
                      <a:pt x="29135" y="46435"/>
                      <a:pt x="28730" y="46638"/>
                      <a:pt x="28361" y="46911"/>
                    </a:cubicBezTo>
                    <a:cubicBezTo>
                      <a:pt x="28004" y="46638"/>
                      <a:pt x="27587" y="46435"/>
                      <a:pt x="27158" y="46304"/>
                    </a:cubicBezTo>
                    <a:lnTo>
                      <a:pt x="28361" y="45042"/>
                    </a:lnTo>
                    <a:close/>
                    <a:moveTo>
                      <a:pt x="28361" y="44554"/>
                    </a:moveTo>
                    <a:lnTo>
                      <a:pt x="26539" y="46471"/>
                    </a:lnTo>
                    <a:lnTo>
                      <a:pt x="27063" y="46626"/>
                    </a:lnTo>
                    <a:cubicBezTo>
                      <a:pt x="27456" y="46745"/>
                      <a:pt x="27837" y="46935"/>
                      <a:pt x="28170" y="47185"/>
                    </a:cubicBezTo>
                    <a:lnTo>
                      <a:pt x="28361" y="47328"/>
                    </a:lnTo>
                    <a:lnTo>
                      <a:pt x="28563" y="47185"/>
                    </a:lnTo>
                    <a:cubicBezTo>
                      <a:pt x="28897" y="46935"/>
                      <a:pt x="29278" y="46745"/>
                      <a:pt x="29671" y="46614"/>
                    </a:cubicBezTo>
                    <a:lnTo>
                      <a:pt x="30194" y="46459"/>
                    </a:lnTo>
                    <a:lnTo>
                      <a:pt x="28361" y="44554"/>
                    </a:lnTo>
                    <a:close/>
                    <a:moveTo>
                      <a:pt x="33289" y="4968"/>
                    </a:moveTo>
                    <a:cubicBezTo>
                      <a:pt x="33728" y="4968"/>
                      <a:pt x="34178" y="5195"/>
                      <a:pt x="34647" y="5633"/>
                    </a:cubicBezTo>
                    <a:cubicBezTo>
                      <a:pt x="36207" y="7109"/>
                      <a:pt x="36910" y="9359"/>
                      <a:pt x="37231" y="11014"/>
                    </a:cubicBezTo>
                    <a:cubicBezTo>
                      <a:pt x="36957" y="11395"/>
                      <a:pt x="36743" y="11824"/>
                      <a:pt x="36588" y="12264"/>
                    </a:cubicBezTo>
                    <a:cubicBezTo>
                      <a:pt x="36302" y="10931"/>
                      <a:pt x="35445" y="10193"/>
                      <a:pt x="34112" y="10157"/>
                    </a:cubicBezTo>
                    <a:cubicBezTo>
                      <a:pt x="33611" y="10205"/>
                      <a:pt x="32659" y="10574"/>
                      <a:pt x="32659" y="11633"/>
                    </a:cubicBezTo>
                    <a:cubicBezTo>
                      <a:pt x="32659" y="12300"/>
                      <a:pt x="33183" y="12633"/>
                      <a:pt x="33647" y="12919"/>
                    </a:cubicBezTo>
                    <a:cubicBezTo>
                      <a:pt x="34123" y="13217"/>
                      <a:pt x="34564" y="13503"/>
                      <a:pt x="34635" y="14098"/>
                    </a:cubicBezTo>
                    <a:lnTo>
                      <a:pt x="34659" y="14312"/>
                    </a:lnTo>
                    <a:cubicBezTo>
                      <a:pt x="34683" y="14479"/>
                      <a:pt x="34707" y="14657"/>
                      <a:pt x="34719" y="14848"/>
                    </a:cubicBezTo>
                    <a:cubicBezTo>
                      <a:pt x="34088" y="14312"/>
                      <a:pt x="33195" y="14015"/>
                      <a:pt x="32338" y="13729"/>
                    </a:cubicBezTo>
                    <a:cubicBezTo>
                      <a:pt x="31028" y="13300"/>
                      <a:pt x="29790" y="12883"/>
                      <a:pt x="29587" y="11740"/>
                    </a:cubicBezTo>
                    <a:lnTo>
                      <a:pt x="29528" y="11419"/>
                    </a:lnTo>
                    <a:lnTo>
                      <a:pt x="29301" y="11657"/>
                    </a:lnTo>
                    <a:cubicBezTo>
                      <a:pt x="29278" y="11681"/>
                      <a:pt x="28575" y="12431"/>
                      <a:pt x="28682" y="13372"/>
                    </a:cubicBezTo>
                    <a:cubicBezTo>
                      <a:pt x="28742" y="13931"/>
                      <a:pt x="29087" y="14431"/>
                      <a:pt x="29682" y="14860"/>
                    </a:cubicBezTo>
                    <a:cubicBezTo>
                      <a:pt x="29563" y="15027"/>
                      <a:pt x="29468" y="15336"/>
                      <a:pt x="29659" y="15836"/>
                    </a:cubicBezTo>
                    <a:cubicBezTo>
                      <a:pt x="29718" y="15991"/>
                      <a:pt x="29837" y="16122"/>
                      <a:pt x="29992" y="16181"/>
                    </a:cubicBezTo>
                    <a:cubicBezTo>
                      <a:pt x="30112" y="16230"/>
                      <a:pt x="30250" y="16249"/>
                      <a:pt x="30395" y="16249"/>
                    </a:cubicBezTo>
                    <a:cubicBezTo>
                      <a:pt x="30679" y="16249"/>
                      <a:pt x="30990" y="16173"/>
                      <a:pt x="31242" y="16086"/>
                    </a:cubicBezTo>
                    <a:lnTo>
                      <a:pt x="31242" y="16086"/>
                    </a:lnTo>
                    <a:cubicBezTo>
                      <a:pt x="30992" y="16551"/>
                      <a:pt x="30849" y="17182"/>
                      <a:pt x="31278" y="17694"/>
                    </a:cubicBezTo>
                    <a:lnTo>
                      <a:pt x="31492" y="17932"/>
                    </a:lnTo>
                    <a:lnTo>
                      <a:pt x="31576" y="17622"/>
                    </a:lnTo>
                    <a:cubicBezTo>
                      <a:pt x="31586" y="17579"/>
                      <a:pt x="31825" y="16715"/>
                      <a:pt x="32551" y="16715"/>
                    </a:cubicBezTo>
                    <a:cubicBezTo>
                      <a:pt x="32622" y="16715"/>
                      <a:pt x="32698" y="16723"/>
                      <a:pt x="32778" y="16741"/>
                    </a:cubicBezTo>
                    <a:cubicBezTo>
                      <a:pt x="33290" y="16860"/>
                      <a:pt x="33897" y="17265"/>
                      <a:pt x="34100" y="17884"/>
                    </a:cubicBezTo>
                    <a:cubicBezTo>
                      <a:pt x="34028" y="17884"/>
                      <a:pt x="33957" y="17896"/>
                      <a:pt x="33885" y="17908"/>
                    </a:cubicBezTo>
                    <a:cubicBezTo>
                      <a:pt x="33361" y="18086"/>
                      <a:pt x="32778" y="18837"/>
                      <a:pt x="32540" y="19194"/>
                    </a:cubicBezTo>
                    <a:cubicBezTo>
                      <a:pt x="32266" y="18920"/>
                      <a:pt x="31659" y="18372"/>
                      <a:pt x="30968" y="18336"/>
                    </a:cubicBezTo>
                    <a:cubicBezTo>
                      <a:pt x="30941" y="18335"/>
                      <a:pt x="30914" y="18334"/>
                      <a:pt x="30888" y="18334"/>
                    </a:cubicBezTo>
                    <a:cubicBezTo>
                      <a:pt x="30488" y="18334"/>
                      <a:pt x="30105" y="18500"/>
                      <a:pt x="29837" y="18801"/>
                    </a:cubicBezTo>
                    <a:cubicBezTo>
                      <a:pt x="29254" y="19384"/>
                      <a:pt x="29028" y="19849"/>
                      <a:pt x="29147" y="20218"/>
                    </a:cubicBezTo>
                    <a:cubicBezTo>
                      <a:pt x="29218" y="20480"/>
                      <a:pt x="29468" y="20670"/>
                      <a:pt x="29849" y="20742"/>
                    </a:cubicBezTo>
                    <a:cubicBezTo>
                      <a:pt x="30004" y="20765"/>
                      <a:pt x="30135" y="20849"/>
                      <a:pt x="30218" y="20980"/>
                    </a:cubicBezTo>
                    <a:cubicBezTo>
                      <a:pt x="30361" y="21194"/>
                      <a:pt x="30349" y="21575"/>
                      <a:pt x="30206" y="22063"/>
                    </a:cubicBezTo>
                    <a:cubicBezTo>
                      <a:pt x="30099" y="22289"/>
                      <a:pt x="29087" y="24397"/>
                      <a:pt x="30790" y="25837"/>
                    </a:cubicBezTo>
                    <a:cubicBezTo>
                      <a:pt x="31407" y="26441"/>
                      <a:pt x="32085" y="26633"/>
                      <a:pt x="32697" y="26633"/>
                    </a:cubicBezTo>
                    <a:cubicBezTo>
                      <a:pt x="33666" y="26633"/>
                      <a:pt x="34468" y="26151"/>
                      <a:pt x="34600" y="26064"/>
                    </a:cubicBezTo>
                    <a:cubicBezTo>
                      <a:pt x="34905" y="25952"/>
                      <a:pt x="35163" y="25896"/>
                      <a:pt x="35370" y="25896"/>
                    </a:cubicBezTo>
                    <a:cubicBezTo>
                      <a:pt x="35493" y="25896"/>
                      <a:pt x="35598" y="25916"/>
                      <a:pt x="35683" y="25956"/>
                    </a:cubicBezTo>
                    <a:cubicBezTo>
                      <a:pt x="35814" y="26028"/>
                      <a:pt x="35909" y="26147"/>
                      <a:pt x="35945" y="26302"/>
                    </a:cubicBezTo>
                    <a:cubicBezTo>
                      <a:pt x="36052" y="26671"/>
                      <a:pt x="36267" y="26909"/>
                      <a:pt x="36540" y="26957"/>
                    </a:cubicBezTo>
                    <a:cubicBezTo>
                      <a:pt x="36583" y="26966"/>
                      <a:pt x="36627" y="26971"/>
                      <a:pt x="36672" y="26971"/>
                    </a:cubicBezTo>
                    <a:cubicBezTo>
                      <a:pt x="37013" y="26971"/>
                      <a:pt x="37411" y="26691"/>
                      <a:pt x="37874" y="26123"/>
                    </a:cubicBezTo>
                    <a:cubicBezTo>
                      <a:pt x="38160" y="25814"/>
                      <a:pt x="38291" y="25385"/>
                      <a:pt x="38231" y="24968"/>
                    </a:cubicBezTo>
                    <a:cubicBezTo>
                      <a:pt x="38124" y="24266"/>
                      <a:pt x="37541" y="23718"/>
                      <a:pt x="37231" y="23480"/>
                    </a:cubicBezTo>
                    <a:cubicBezTo>
                      <a:pt x="37541" y="23206"/>
                      <a:pt x="38207" y="22611"/>
                      <a:pt x="38362" y="22087"/>
                    </a:cubicBezTo>
                    <a:cubicBezTo>
                      <a:pt x="38886" y="22325"/>
                      <a:pt x="39267" y="22801"/>
                      <a:pt x="39398" y="23361"/>
                    </a:cubicBezTo>
                    <a:cubicBezTo>
                      <a:pt x="39600" y="24278"/>
                      <a:pt x="38564" y="24563"/>
                      <a:pt x="38517" y="24575"/>
                    </a:cubicBezTo>
                    <a:lnTo>
                      <a:pt x="38207" y="24659"/>
                    </a:lnTo>
                    <a:lnTo>
                      <a:pt x="38445" y="24861"/>
                    </a:lnTo>
                    <a:cubicBezTo>
                      <a:pt x="38682" y="25059"/>
                      <a:pt x="38943" y="25135"/>
                      <a:pt x="39202" y="25135"/>
                    </a:cubicBezTo>
                    <a:cubicBezTo>
                      <a:pt x="39504" y="25135"/>
                      <a:pt x="39803" y="25031"/>
                      <a:pt x="40053" y="24897"/>
                    </a:cubicBezTo>
                    <a:lnTo>
                      <a:pt x="40053" y="24897"/>
                    </a:lnTo>
                    <a:cubicBezTo>
                      <a:pt x="39922" y="25290"/>
                      <a:pt x="39815" y="25802"/>
                      <a:pt x="39958" y="26147"/>
                    </a:cubicBezTo>
                    <a:cubicBezTo>
                      <a:pt x="40017" y="26302"/>
                      <a:pt x="40148" y="26433"/>
                      <a:pt x="40303" y="26492"/>
                    </a:cubicBezTo>
                    <a:cubicBezTo>
                      <a:pt x="40503" y="26568"/>
                      <a:pt x="40672" y="26597"/>
                      <a:pt x="40814" y="26597"/>
                    </a:cubicBezTo>
                    <a:cubicBezTo>
                      <a:pt x="41028" y="26597"/>
                      <a:pt x="41179" y="26533"/>
                      <a:pt x="41279" y="26468"/>
                    </a:cubicBezTo>
                    <a:cubicBezTo>
                      <a:pt x="41720" y="27064"/>
                      <a:pt x="42220" y="27397"/>
                      <a:pt x="42767" y="27469"/>
                    </a:cubicBezTo>
                    <a:cubicBezTo>
                      <a:pt x="42834" y="27476"/>
                      <a:pt x="42900" y="27480"/>
                      <a:pt x="42964" y="27480"/>
                    </a:cubicBezTo>
                    <a:cubicBezTo>
                      <a:pt x="43809" y="27480"/>
                      <a:pt x="44449" y="26872"/>
                      <a:pt x="44482" y="26849"/>
                    </a:cubicBezTo>
                    <a:lnTo>
                      <a:pt x="44720" y="26623"/>
                    </a:lnTo>
                    <a:lnTo>
                      <a:pt x="44399" y="26564"/>
                    </a:lnTo>
                    <a:cubicBezTo>
                      <a:pt x="43244" y="26349"/>
                      <a:pt x="42839" y="25123"/>
                      <a:pt x="42410" y="23813"/>
                    </a:cubicBezTo>
                    <a:cubicBezTo>
                      <a:pt x="42113" y="22944"/>
                      <a:pt x="41815" y="22039"/>
                      <a:pt x="41279" y="21408"/>
                    </a:cubicBezTo>
                    <a:lnTo>
                      <a:pt x="41279" y="21408"/>
                    </a:lnTo>
                    <a:cubicBezTo>
                      <a:pt x="41470" y="21432"/>
                      <a:pt x="41636" y="21456"/>
                      <a:pt x="41803" y="21468"/>
                    </a:cubicBezTo>
                    <a:lnTo>
                      <a:pt x="42029" y="21504"/>
                    </a:lnTo>
                    <a:cubicBezTo>
                      <a:pt x="42625" y="21563"/>
                      <a:pt x="42886" y="22004"/>
                      <a:pt x="43196" y="22480"/>
                    </a:cubicBezTo>
                    <a:cubicBezTo>
                      <a:pt x="43494" y="22968"/>
                      <a:pt x="43815" y="23468"/>
                      <a:pt x="44494" y="23468"/>
                    </a:cubicBezTo>
                    <a:cubicBezTo>
                      <a:pt x="45542" y="23468"/>
                      <a:pt x="45911" y="22516"/>
                      <a:pt x="45958" y="22004"/>
                    </a:cubicBezTo>
                    <a:cubicBezTo>
                      <a:pt x="45923" y="20682"/>
                      <a:pt x="45196" y="19837"/>
                      <a:pt x="43851" y="19539"/>
                    </a:cubicBezTo>
                    <a:cubicBezTo>
                      <a:pt x="44303" y="19396"/>
                      <a:pt x="44720" y="19182"/>
                      <a:pt x="45101" y="18908"/>
                    </a:cubicBezTo>
                    <a:cubicBezTo>
                      <a:pt x="46756" y="19229"/>
                      <a:pt x="49006" y="19932"/>
                      <a:pt x="50483" y="21492"/>
                    </a:cubicBezTo>
                    <a:cubicBezTo>
                      <a:pt x="50971" y="22004"/>
                      <a:pt x="51197" y="22516"/>
                      <a:pt x="51137" y="22992"/>
                    </a:cubicBezTo>
                    <a:cubicBezTo>
                      <a:pt x="51008" y="22971"/>
                      <a:pt x="50879" y="22961"/>
                      <a:pt x="50751" y="22961"/>
                    </a:cubicBezTo>
                    <a:cubicBezTo>
                      <a:pt x="49628" y="22961"/>
                      <a:pt x="48631" y="23738"/>
                      <a:pt x="48363" y="24861"/>
                    </a:cubicBezTo>
                    <a:cubicBezTo>
                      <a:pt x="48078" y="26111"/>
                      <a:pt x="48792" y="27373"/>
                      <a:pt x="50018" y="27754"/>
                    </a:cubicBezTo>
                    <a:cubicBezTo>
                      <a:pt x="49625" y="27873"/>
                      <a:pt x="49268" y="28088"/>
                      <a:pt x="48982" y="28373"/>
                    </a:cubicBezTo>
                    <a:cubicBezTo>
                      <a:pt x="48018" y="29326"/>
                      <a:pt x="48018" y="30886"/>
                      <a:pt x="48982" y="31838"/>
                    </a:cubicBezTo>
                    <a:cubicBezTo>
                      <a:pt x="49439" y="32304"/>
                      <a:pt x="50061" y="32556"/>
                      <a:pt x="50701" y="32556"/>
                    </a:cubicBezTo>
                    <a:cubicBezTo>
                      <a:pt x="50846" y="32556"/>
                      <a:pt x="50992" y="32543"/>
                      <a:pt x="51137" y="32517"/>
                    </a:cubicBezTo>
                    <a:lnTo>
                      <a:pt x="51137" y="32517"/>
                    </a:lnTo>
                    <a:cubicBezTo>
                      <a:pt x="51197" y="33005"/>
                      <a:pt x="50971" y="33505"/>
                      <a:pt x="50483" y="34029"/>
                    </a:cubicBezTo>
                    <a:cubicBezTo>
                      <a:pt x="49006" y="35577"/>
                      <a:pt x="46756" y="36291"/>
                      <a:pt x="45101" y="36613"/>
                    </a:cubicBezTo>
                    <a:cubicBezTo>
                      <a:pt x="44720" y="36339"/>
                      <a:pt x="44291" y="36124"/>
                      <a:pt x="43851" y="35970"/>
                    </a:cubicBezTo>
                    <a:cubicBezTo>
                      <a:pt x="45184" y="35672"/>
                      <a:pt x="45923" y="34827"/>
                      <a:pt x="45958" y="33493"/>
                    </a:cubicBezTo>
                    <a:cubicBezTo>
                      <a:pt x="45911" y="32993"/>
                      <a:pt x="45542" y="32041"/>
                      <a:pt x="44482" y="32041"/>
                    </a:cubicBezTo>
                    <a:cubicBezTo>
                      <a:pt x="43815" y="32041"/>
                      <a:pt x="43482" y="32564"/>
                      <a:pt x="43196" y="33029"/>
                    </a:cubicBezTo>
                    <a:cubicBezTo>
                      <a:pt x="42898" y="33505"/>
                      <a:pt x="42613" y="33946"/>
                      <a:pt x="42017" y="34017"/>
                    </a:cubicBezTo>
                    <a:lnTo>
                      <a:pt x="41803" y="34041"/>
                    </a:lnTo>
                    <a:cubicBezTo>
                      <a:pt x="41636" y="34065"/>
                      <a:pt x="41458" y="34088"/>
                      <a:pt x="41267" y="34100"/>
                    </a:cubicBezTo>
                    <a:cubicBezTo>
                      <a:pt x="41803" y="33469"/>
                      <a:pt x="42113" y="32564"/>
                      <a:pt x="42398" y="31695"/>
                    </a:cubicBezTo>
                    <a:cubicBezTo>
                      <a:pt x="42839" y="30386"/>
                      <a:pt x="43244" y="29159"/>
                      <a:pt x="44387" y="28957"/>
                    </a:cubicBezTo>
                    <a:lnTo>
                      <a:pt x="44708" y="28897"/>
                    </a:lnTo>
                    <a:lnTo>
                      <a:pt x="44482" y="28671"/>
                    </a:lnTo>
                    <a:cubicBezTo>
                      <a:pt x="44449" y="28638"/>
                      <a:pt x="43809" y="28029"/>
                      <a:pt x="42964" y="28029"/>
                    </a:cubicBezTo>
                    <a:cubicBezTo>
                      <a:pt x="42899" y="28029"/>
                      <a:pt x="42834" y="28032"/>
                      <a:pt x="42767" y="28040"/>
                    </a:cubicBezTo>
                    <a:cubicBezTo>
                      <a:pt x="42208" y="28111"/>
                      <a:pt x="41708" y="28445"/>
                      <a:pt x="41279" y="29040"/>
                    </a:cubicBezTo>
                    <a:cubicBezTo>
                      <a:pt x="41173" y="28976"/>
                      <a:pt x="41020" y="28917"/>
                      <a:pt x="40810" y="28917"/>
                    </a:cubicBezTo>
                    <a:cubicBezTo>
                      <a:pt x="40668" y="28917"/>
                      <a:pt x="40500" y="28944"/>
                      <a:pt x="40303" y="29016"/>
                    </a:cubicBezTo>
                    <a:cubicBezTo>
                      <a:pt x="40136" y="29076"/>
                      <a:pt x="40017" y="29207"/>
                      <a:pt x="39958" y="29362"/>
                    </a:cubicBezTo>
                    <a:cubicBezTo>
                      <a:pt x="39815" y="29707"/>
                      <a:pt x="39922" y="30219"/>
                      <a:pt x="40041" y="30612"/>
                    </a:cubicBezTo>
                    <a:cubicBezTo>
                      <a:pt x="39791" y="30477"/>
                      <a:pt x="39492" y="30374"/>
                      <a:pt x="39192" y="30374"/>
                    </a:cubicBezTo>
                    <a:cubicBezTo>
                      <a:pt x="38935" y="30374"/>
                      <a:pt x="38676" y="30450"/>
                      <a:pt x="38445" y="30648"/>
                    </a:cubicBezTo>
                    <a:lnTo>
                      <a:pt x="38195" y="30850"/>
                    </a:lnTo>
                    <a:lnTo>
                      <a:pt x="38505" y="30933"/>
                    </a:lnTo>
                    <a:cubicBezTo>
                      <a:pt x="38553" y="30945"/>
                      <a:pt x="39600" y="31231"/>
                      <a:pt x="39386" y="32148"/>
                    </a:cubicBezTo>
                    <a:cubicBezTo>
                      <a:pt x="39267" y="32707"/>
                      <a:pt x="38886" y="33184"/>
                      <a:pt x="38362" y="33422"/>
                    </a:cubicBezTo>
                    <a:cubicBezTo>
                      <a:pt x="38195" y="32898"/>
                      <a:pt x="37541" y="32302"/>
                      <a:pt x="37219" y="32029"/>
                    </a:cubicBezTo>
                    <a:cubicBezTo>
                      <a:pt x="37529" y="31779"/>
                      <a:pt x="38124" y="31231"/>
                      <a:pt x="38231" y="30540"/>
                    </a:cubicBezTo>
                    <a:cubicBezTo>
                      <a:pt x="38291" y="30124"/>
                      <a:pt x="38160" y="29695"/>
                      <a:pt x="37874" y="29385"/>
                    </a:cubicBezTo>
                    <a:cubicBezTo>
                      <a:pt x="37411" y="28817"/>
                      <a:pt x="37013" y="28537"/>
                      <a:pt x="36664" y="28537"/>
                    </a:cubicBezTo>
                    <a:cubicBezTo>
                      <a:pt x="36618" y="28537"/>
                      <a:pt x="36573" y="28542"/>
                      <a:pt x="36529" y="28552"/>
                    </a:cubicBezTo>
                    <a:cubicBezTo>
                      <a:pt x="36255" y="28612"/>
                      <a:pt x="36052" y="28838"/>
                      <a:pt x="35933" y="29207"/>
                    </a:cubicBezTo>
                    <a:cubicBezTo>
                      <a:pt x="35909" y="29362"/>
                      <a:pt x="35802" y="29481"/>
                      <a:pt x="35671" y="29552"/>
                    </a:cubicBezTo>
                    <a:cubicBezTo>
                      <a:pt x="35586" y="29592"/>
                      <a:pt x="35481" y="29612"/>
                      <a:pt x="35358" y="29612"/>
                    </a:cubicBezTo>
                    <a:cubicBezTo>
                      <a:pt x="35153" y="29612"/>
                      <a:pt x="34897" y="29557"/>
                      <a:pt x="34600" y="29445"/>
                    </a:cubicBezTo>
                    <a:cubicBezTo>
                      <a:pt x="34468" y="29357"/>
                      <a:pt x="33661" y="28873"/>
                      <a:pt x="32688" y="28873"/>
                    </a:cubicBezTo>
                    <a:cubicBezTo>
                      <a:pt x="32079" y="28873"/>
                      <a:pt x="31404" y="29063"/>
                      <a:pt x="30790" y="29659"/>
                    </a:cubicBezTo>
                    <a:cubicBezTo>
                      <a:pt x="29075" y="31112"/>
                      <a:pt x="30075" y="33219"/>
                      <a:pt x="30194" y="33445"/>
                    </a:cubicBezTo>
                    <a:cubicBezTo>
                      <a:pt x="30337" y="33934"/>
                      <a:pt x="30337" y="34315"/>
                      <a:pt x="30206" y="34529"/>
                    </a:cubicBezTo>
                    <a:cubicBezTo>
                      <a:pt x="30123" y="34648"/>
                      <a:pt x="29992" y="34731"/>
                      <a:pt x="29837" y="34755"/>
                    </a:cubicBezTo>
                    <a:cubicBezTo>
                      <a:pt x="29456" y="34839"/>
                      <a:pt x="29206" y="35017"/>
                      <a:pt x="29123" y="35279"/>
                    </a:cubicBezTo>
                    <a:cubicBezTo>
                      <a:pt x="29016" y="35660"/>
                      <a:pt x="29242" y="36112"/>
                      <a:pt x="29825" y="36696"/>
                    </a:cubicBezTo>
                    <a:cubicBezTo>
                      <a:pt x="30104" y="36997"/>
                      <a:pt x="30477" y="37162"/>
                      <a:pt x="30876" y="37162"/>
                    </a:cubicBezTo>
                    <a:cubicBezTo>
                      <a:pt x="30903" y="37162"/>
                      <a:pt x="30929" y="37162"/>
                      <a:pt x="30956" y="37160"/>
                    </a:cubicBezTo>
                    <a:cubicBezTo>
                      <a:pt x="31647" y="37125"/>
                      <a:pt x="32254" y="36589"/>
                      <a:pt x="32528" y="36303"/>
                    </a:cubicBezTo>
                    <a:cubicBezTo>
                      <a:pt x="32766" y="36660"/>
                      <a:pt x="33350" y="37410"/>
                      <a:pt x="33873" y="37589"/>
                    </a:cubicBezTo>
                    <a:cubicBezTo>
                      <a:pt x="33945" y="37613"/>
                      <a:pt x="34016" y="37613"/>
                      <a:pt x="34088" y="37613"/>
                    </a:cubicBezTo>
                    <a:cubicBezTo>
                      <a:pt x="33885" y="38232"/>
                      <a:pt x="33278" y="38637"/>
                      <a:pt x="32766" y="38756"/>
                    </a:cubicBezTo>
                    <a:cubicBezTo>
                      <a:pt x="32685" y="38774"/>
                      <a:pt x="32608" y="38782"/>
                      <a:pt x="32537" y="38782"/>
                    </a:cubicBezTo>
                    <a:cubicBezTo>
                      <a:pt x="31801" y="38782"/>
                      <a:pt x="31563" y="37918"/>
                      <a:pt x="31552" y="37875"/>
                    </a:cubicBezTo>
                    <a:lnTo>
                      <a:pt x="31480" y="37565"/>
                    </a:lnTo>
                    <a:lnTo>
                      <a:pt x="31266" y="37803"/>
                    </a:lnTo>
                    <a:cubicBezTo>
                      <a:pt x="30837" y="38315"/>
                      <a:pt x="30980" y="38946"/>
                      <a:pt x="31230" y="39410"/>
                    </a:cubicBezTo>
                    <a:cubicBezTo>
                      <a:pt x="30978" y="39324"/>
                      <a:pt x="30668" y="39247"/>
                      <a:pt x="30383" y="39247"/>
                    </a:cubicBezTo>
                    <a:cubicBezTo>
                      <a:pt x="30238" y="39247"/>
                      <a:pt x="30100" y="39267"/>
                      <a:pt x="29980" y="39315"/>
                    </a:cubicBezTo>
                    <a:cubicBezTo>
                      <a:pt x="29825" y="39375"/>
                      <a:pt x="29706" y="39506"/>
                      <a:pt x="29647" y="39661"/>
                    </a:cubicBezTo>
                    <a:cubicBezTo>
                      <a:pt x="29456" y="40161"/>
                      <a:pt x="29551" y="40470"/>
                      <a:pt x="29671" y="40649"/>
                    </a:cubicBezTo>
                    <a:cubicBezTo>
                      <a:pt x="29063" y="41077"/>
                      <a:pt x="28730" y="41577"/>
                      <a:pt x="28670" y="42137"/>
                    </a:cubicBezTo>
                    <a:cubicBezTo>
                      <a:pt x="28563" y="43066"/>
                      <a:pt x="29254" y="43816"/>
                      <a:pt x="29290" y="43840"/>
                    </a:cubicBezTo>
                    <a:lnTo>
                      <a:pt x="29516" y="44078"/>
                    </a:lnTo>
                    <a:lnTo>
                      <a:pt x="29575" y="43756"/>
                    </a:lnTo>
                    <a:cubicBezTo>
                      <a:pt x="29790" y="42613"/>
                      <a:pt x="31016" y="42197"/>
                      <a:pt x="32314" y="41768"/>
                    </a:cubicBezTo>
                    <a:cubicBezTo>
                      <a:pt x="33183" y="41482"/>
                      <a:pt x="34076" y="41185"/>
                      <a:pt x="34707" y="40649"/>
                    </a:cubicBezTo>
                    <a:lnTo>
                      <a:pt x="34707" y="40649"/>
                    </a:lnTo>
                    <a:cubicBezTo>
                      <a:pt x="34695" y="40839"/>
                      <a:pt x="34671" y="41018"/>
                      <a:pt x="34647" y="41185"/>
                    </a:cubicBezTo>
                    <a:lnTo>
                      <a:pt x="34624" y="41399"/>
                    </a:lnTo>
                    <a:cubicBezTo>
                      <a:pt x="34552" y="42006"/>
                      <a:pt x="34123" y="42268"/>
                      <a:pt x="33635" y="42578"/>
                    </a:cubicBezTo>
                    <a:cubicBezTo>
                      <a:pt x="33147" y="42875"/>
                      <a:pt x="32647" y="43197"/>
                      <a:pt x="32647" y="43863"/>
                    </a:cubicBezTo>
                    <a:cubicBezTo>
                      <a:pt x="32647" y="44923"/>
                      <a:pt x="33600" y="45292"/>
                      <a:pt x="34123" y="45340"/>
                    </a:cubicBezTo>
                    <a:cubicBezTo>
                      <a:pt x="35433" y="45304"/>
                      <a:pt x="36278" y="44566"/>
                      <a:pt x="36576" y="43232"/>
                    </a:cubicBezTo>
                    <a:cubicBezTo>
                      <a:pt x="36731" y="43673"/>
                      <a:pt x="36945" y="44102"/>
                      <a:pt x="37219" y="44483"/>
                    </a:cubicBezTo>
                    <a:cubicBezTo>
                      <a:pt x="36898" y="46138"/>
                      <a:pt x="36195" y="48388"/>
                      <a:pt x="34635" y="49864"/>
                    </a:cubicBezTo>
                    <a:cubicBezTo>
                      <a:pt x="34166" y="50301"/>
                      <a:pt x="33716" y="50528"/>
                      <a:pt x="33277" y="50528"/>
                    </a:cubicBezTo>
                    <a:cubicBezTo>
                      <a:pt x="33226" y="50528"/>
                      <a:pt x="33174" y="50525"/>
                      <a:pt x="33123" y="50519"/>
                    </a:cubicBezTo>
                    <a:lnTo>
                      <a:pt x="33135" y="50507"/>
                    </a:lnTo>
                    <a:cubicBezTo>
                      <a:pt x="33373" y="49209"/>
                      <a:pt x="32552" y="47971"/>
                      <a:pt x="31266" y="47673"/>
                    </a:cubicBezTo>
                    <a:cubicBezTo>
                      <a:pt x="31086" y="47633"/>
                      <a:pt x="30905" y="47613"/>
                      <a:pt x="30727" y="47613"/>
                    </a:cubicBezTo>
                    <a:cubicBezTo>
                      <a:pt x="29647" y="47613"/>
                      <a:pt x="28657" y="48328"/>
                      <a:pt x="28361" y="49412"/>
                    </a:cubicBezTo>
                    <a:cubicBezTo>
                      <a:pt x="28064" y="48328"/>
                      <a:pt x="27075" y="47613"/>
                      <a:pt x="25995" y="47613"/>
                    </a:cubicBezTo>
                    <a:cubicBezTo>
                      <a:pt x="25817" y="47613"/>
                      <a:pt x="25636" y="47633"/>
                      <a:pt x="25456" y="47673"/>
                    </a:cubicBezTo>
                    <a:cubicBezTo>
                      <a:pt x="24170" y="47971"/>
                      <a:pt x="23348" y="49209"/>
                      <a:pt x="23586" y="50507"/>
                    </a:cubicBezTo>
                    <a:cubicBezTo>
                      <a:pt x="23537" y="50513"/>
                      <a:pt x="23486" y="50516"/>
                      <a:pt x="23436" y="50516"/>
                    </a:cubicBezTo>
                    <a:cubicBezTo>
                      <a:pt x="23003" y="50516"/>
                      <a:pt x="22545" y="50289"/>
                      <a:pt x="22086" y="49852"/>
                    </a:cubicBezTo>
                    <a:cubicBezTo>
                      <a:pt x="20527" y="48376"/>
                      <a:pt x="19824" y="46126"/>
                      <a:pt x="19503" y="44471"/>
                    </a:cubicBezTo>
                    <a:cubicBezTo>
                      <a:pt x="19776" y="44090"/>
                      <a:pt x="19991" y="43661"/>
                      <a:pt x="20134" y="43220"/>
                    </a:cubicBezTo>
                    <a:cubicBezTo>
                      <a:pt x="20431" y="44554"/>
                      <a:pt x="21289" y="45292"/>
                      <a:pt x="22610" y="45328"/>
                    </a:cubicBezTo>
                    <a:cubicBezTo>
                      <a:pt x="23110" y="45280"/>
                      <a:pt x="24063" y="44911"/>
                      <a:pt x="24063" y="43852"/>
                    </a:cubicBezTo>
                    <a:cubicBezTo>
                      <a:pt x="24063" y="43185"/>
                      <a:pt x="23551" y="42851"/>
                      <a:pt x="23074" y="42566"/>
                    </a:cubicBezTo>
                    <a:cubicBezTo>
                      <a:pt x="22610" y="42268"/>
                      <a:pt x="22158" y="41982"/>
                      <a:pt x="22098" y="41387"/>
                    </a:cubicBezTo>
                    <a:lnTo>
                      <a:pt x="22062" y="41173"/>
                    </a:lnTo>
                    <a:cubicBezTo>
                      <a:pt x="22039" y="41006"/>
                      <a:pt x="22027" y="40827"/>
                      <a:pt x="22003" y="40637"/>
                    </a:cubicBezTo>
                    <a:lnTo>
                      <a:pt x="22003" y="40637"/>
                    </a:lnTo>
                    <a:cubicBezTo>
                      <a:pt x="22634" y="41173"/>
                      <a:pt x="23527" y="41470"/>
                      <a:pt x="24396" y="41756"/>
                    </a:cubicBezTo>
                    <a:cubicBezTo>
                      <a:pt x="25706" y="42185"/>
                      <a:pt x="26932" y="42601"/>
                      <a:pt x="27134" y="43744"/>
                    </a:cubicBezTo>
                    <a:lnTo>
                      <a:pt x="27194" y="44066"/>
                    </a:lnTo>
                    <a:lnTo>
                      <a:pt x="27420" y="43828"/>
                    </a:lnTo>
                    <a:cubicBezTo>
                      <a:pt x="27456" y="43804"/>
                      <a:pt x="28158" y="43054"/>
                      <a:pt x="28051" y="42125"/>
                    </a:cubicBezTo>
                    <a:cubicBezTo>
                      <a:pt x="27980" y="41554"/>
                      <a:pt x="27646" y="41065"/>
                      <a:pt x="27051" y="40637"/>
                    </a:cubicBezTo>
                    <a:cubicBezTo>
                      <a:pt x="27158" y="40458"/>
                      <a:pt x="27254" y="40149"/>
                      <a:pt x="27075" y="39649"/>
                    </a:cubicBezTo>
                    <a:cubicBezTo>
                      <a:pt x="27015" y="39494"/>
                      <a:pt x="26884" y="39363"/>
                      <a:pt x="26730" y="39303"/>
                    </a:cubicBezTo>
                    <a:cubicBezTo>
                      <a:pt x="26613" y="39255"/>
                      <a:pt x="26478" y="39235"/>
                      <a:pt x="26335" y="39235"/>
                    </a:cubicBezTo>
                    <a:cubicBezTo>
                      <a:pt x="26053" y="39235"/>
                      <a:pt x="25740" y="39312"/>
                      <a:pt x="25480" y="39399"/>
                    </a:cubicBezTo>
                    <a:cubicBezTo>
                      <a:pt x="25730" y="38934"/>
                      <a:pt x="25872" y="38303"/>
                      <a:pt x="25444" y="37791"/>
                    </a:cubicBezTo>
                    <a:lnTo>
                      <a:pt x="25241" y="37553"/>
                    </a:lnTo>
                    <a:lnTo>
                      <a:pt x="25158" y="37863"/>
                    </a:lnTo>
                    <a:cubicBezTo>
                      <a:pt x="25147" y="37906"/>
                      <a:pt x="24909" y="38770"/>
                      <a:pt x="24173" y="38770"/>
                    </a:cubicBezTo>
                    <a:cubicBezTo>
                      <a:pt x="24101" y="38770"/>
                      <a:pt x="24025" y="38762"/>
                      <a:pt x="23944" y="38744"/>
                    </a:cubicBezTo>
                    <a:cubicBezTo>
                      <a:pt x="23432" y="38625"/>
                      <a:pt x="22836" y="38220"/>
                      <a:pt x="22622" y="37601"/>
                    </a:cubicBezTo>
                    <a:cubicBezTo>
                      <a:pt x="22705" y="37601"/>
                      <a:pt x="22777" y="37601"/>
                      <a:pt x="22836" y="37577"/>
                    </a:cubicBezTo>
                    <a:cubicBezTo>
                      <a:pt x="23372" y="37398"/>
                      <a:pt x="23944" y="36648"/>
                      <a:pt x="24194" y="36291"/>
                    </a:cubicBezTo>
                    <a:cubicBezTo>
                      <a:pt x="24467" y="36577"/>
                      <a:pt x="25063" y="37113"/>
                      <a:pt x="25765" y="37148"/>
                    </a:cubicBezTo>
                    <a:cubicBezTo>
                      <a:pt x="25791" y="37150"/>
                      <a:pt x="25818" y="37151"/>
                      <a:pt x="25844" y="37151"/>
                    </a:cubicBezTo>
                    <a:cubicBezTo>
                      <a:pt x="26234" y="37151"/>
                      <a:pt x="26617" y="36985"/>
                      <a:pt x="26884" y="36684"/>
                    </a:cubicBezTo>
                    <a:cubicBezTo>
                      <a:pt x="27468" y="36101"/>
                      <a:pt x="27694" y="35648"/>
                      <a:pt x="27587" y="35267"/>
                    </a:cubicBezTo>
                    <a:cubicBezTo>
                      <a:pt x="27504" y="35005"/>
                      <a:pt x="27254" y="34827"/>
                      <a:pt x="26873" y="34743"/>
                    </a:cubicBezTo>
                    <a:cubicBezTo>
                      <a:pt x="26730" y="34719"/>
                      <a:pt x="26599" y="34636"/>
                      <a:pt x="26515" y="34517"/>
                    </a:cubicBezTo>
                    <a:cubicBezTo>
                      <a:pt x="26372" y="34303"/>
                      <a:pt x="26384" y="33922"/>
                      <a:pt x="26515" y="33434"/>
                    </a:cubicBezTo>
                    <a:cubicBezTo>
                      <a:pt x="26634" y="33207"/>
                      <a:pt x="27635" y="31100"/>
                      <a:pt x="25944" y="29659"/>
                    </a:cubicBezTo>
                    <a:cubicBezTo>
                      <a:pt x="25325" y="29054"/>
                      <a:pt x="24648" y="28862"/>
                      <a:pt x="24038" y="28862"/>
                    </a:cubicBezTo>
                    <a:cubicBezTo>
                      <a:pt x="23063" y="28862"/>
                      <a:pt x="22258" y="29353"/>
                      <a:pt x="22134" y="29433"/>
                    </a:cubicBezTo>
                    <a:cubicBezTo>
                      <a:pt x="21829" y="29545"/>
                      <a:pt x="21570" y="29601"/>
                      <a:pt x="21364" y="29601"/>
                    </a:cubicBezTo>
                    <a:cubicBezTo>
                      <a:pt x="21240" y="29601"/>
                      <a:pt x="21135" y="29580"/>
                      <a:pt x="21050" y="29540"/>
                    </a:cubicBezTo>
                    <a:cubicBezTo>
                      <a:pt x="20919" y="29469"/>
                      <a:pt x="20824" y="29350"/>
                      <a:pt x="20788" y="29195"/>
                    </a:cubicBezTo>
                    <a:cubicBezTo>
                      <a:pt x="20669" y="28826"/>
                      <a:pt x="20455" y="28600"/>
                      <a:pt x="20193" y="28540"/>
                    </a:cubicBezTo>
                    <a:cubicBezTo>
                      <a:pt x="20149" y="28530"/>
                      <a:pt x="20104" y="28526"/>
                      <a:pt x="20058" y="28526"/>
                    </a:cubicBezTo>
                    <a:cubicBezTo>
                      <a:pt x="19708" y="28526"/>
                      <a:pt x="19311" y="28805"/>
                      <a:pt x="18848" y="29374"/>
                    </a:cubicBezTo>
                    <a:cubicBezTo>
                      <a:pt x="18562" y="29683"/>
                      <a:pt x="18431" y="30112"/>
                      <a:pt x="18491" y="30528"/>
                    </a:cubicBezTo>
                    <a:cubicBezTo>
                      <a:pt x="18610" y="31231"/>
                      <a:pt x="19193" y="31779"/>
                      <a:pt x="19503" y="32017"/>
                    </a:cubicBezTo>
                    <a:cubicBezTo>
                      <a:pt x="19181" y="32291"/>
                      <a:pt x="18526" y="32886"/>
                      <a:pt x="18371" y="33410"/>
                    </a:cubicBezTo>
                    <a:cubicBezTo>
                      <a:pt x="17848" y="33172"/>
                      <a:pt x="17467" y="32695"/>
                      <a:pt x="17336" y="32136"/>
                    </a:cubicBezTo>
                    <a:cubicBezTo>
                      <a:pt x="17121" y="31219"/>
                      <a:pt x="18169" y="30933"/>
                      <a:pt x="18217" y="30921"/>
                    </a:cubicBezTo>
                    <a:lnTo>
                      <a:pt x="18526" y="30838"/>
                    </a:lnTo>
                    <a:lnTo>
                      <a:pt x="18276" y="30636"/>
                    </a:lnTo>
                    <a:cubicBezTo>
                      <a:pt x="18045" y="30438"/>
                      <a:pt x="17787" y="30362"/>
                      <a:pt x="17529" y="30362"/>
                    </a:cubicBezTo>
                    <a:cubicBezTo>
                      <a:pt x="17229" y="30362"/>
                      <a:pt x="16931" y="30465"/>
                      <a:pt x="16681" y="30600"/>
                    </a:cubicBezTo>
                    <a:cubicBezTo>
                      <a:pt x="16800" y="30207"/>
                      <a:pt x="16919" y="29695"/>
                      <a:pt x="16776" y="29350"/>
                    </a:cubicBezTo>
                    <a:cubicBezTo>
                      <a:pt x="16705" y="29195"/>
                      <a:pt x="16586" y="29064"/>
                      <a:pt x="16419" y="29004"/>
                    </a:cubicBezTo>
                    <a:cubicBezTo>
                      <a:pt x="16222" y="28932"/>
                      <a:pt x="16053" y="28905"/>
                      <a:pt x="15911" y="28905"/>
                    </a:cubicBezTo>
                    <a:cubicBezTo>
                      <a:pt x="15702" y="28905"/>
                      <a:pt x="15549" y="28964"/>
                      <a:pt x="15443" y="29028"/>
                    </a:cubicBezTo>
                    <a:cubicBezTo>
                      <a:pt x="15014" y="28433"/>
                      <a:pt x="14514" y="28100"/>
                      <a:pt x="13954" y="28028"/>
                    </a:cubicBezTo>
                    <a:cubicBezTo>
                      <a:pt x="13888" y="28021"/>
                      <a:pt x="13822" y="28017"/>
                      <a:pt x="13758" y="28017"/>
                    </a:cubicBezTo>
                    <a:cubicBezTo>
                      <a:pt x="12913" y="28017"/>
                      <a:pt x="12273" y="28626"/>
                      <a:pt x="12240" y="28659"/>
                    </a:cubicBezTo>
                    <a:lnTo>
                      <a:pt x="12014" y="28885"/>
                    </a:lnTo>
                    <a:lnTo>
                      <a:pt x="12335" y="28945"/>
                    </a:lnTo>
                    <a:cubicBezTo>
                      <a:pt x="13478" y="29159"/>
                      <a:pt x="13883" y="30374"/>
                      <a:pt x="14323" y="31683"/>
                    </a:cubicBezTo>
                    <a:cubicBezTo>
                      <a:pt x="14609" y="32553"/>
                      <a:pt x="14907" y="33457"/>
                      <a:pt x="15454" y="34088"/>
                    </a:cubicBezTo>
                    <a:cubicBezTo>
                      <a:pt x="15264" y="34077"/>
                      <a:pt x="15085" y="34053"/>
                      <a:pt x="14919" y="34029"/>
                    </a:cubicBezTo>
                    <a:lnTo>
                      <a:pt x="14704" y="34005"/>
                    </a:lnTo>
                    <a:cubicBezTo>
                      <a:pt x="14097" y="33934"/>
                      <a:pt x="13835" y="33505"/>
                      <a:pt x="13526" y="33017"/>
                    </a:cubicBezTo>
                    <a:cubicBezTo>
                      <a:pt x="13228" y="32529"/>
                      <a:pt x="12907" y="32029"/>
                      <a:pt x="12240" y="32029"/>
                    </a:cubicBezTo>
                    <a:cubicBezTo>
                      <a:pt x="11180" y="32029"/>
                      <a:pt x="10811" y="32981"/>
                      <a:pt x="10763" y="33505"/>
                    </a:cubicBezTo>
                    <a:cubicBezTo>
                      <a:pt x="10799" y="34815"/>
                      <a:pt x="11537" y="35660"/>
                      <a:pt x="12871" y="35958"/>
                    </a:cubicBezTo>
                    <a:cubicBezTo>
                      <a:pt x="12430" y="36112"/>
                      <a:pt x="12014" y="36327"/>
                      <a:pt x="11633" y="36601"/>
                    </a:cubicBezTo>
                    <a:cubicBezTo>
                      <a:pt x="9966" y="36279"/>
                      <a:pt x="7715" y="35565"/>
                      <a:pt x="6251" y="34017"/>
                    </a:cubicBezTo>
                    <a:cubicBezTo>
                      <a:pt x="5751" y="33493"/>
                      <a:pt x="5537" y="32993"/>
                      <a:pt x="5596" y="32505"/>
                    </a:cubicBezTo>
                    <a:lnTo>
                      <a:pt x="5596" y="32505"/>
                    </a:lnTo>
                    <a:cubicBezTo>
                      <a:pt x="5734" y="32528"/>
                      <a:pt x="5870" y="32539"/>
                      <a:pt x="6005" y="32539"/>
                    </a:cubicBezTo>
                    <a:cubicBezTo>
                      <a:pt x="7121" y="32539"/>
                      <a:pt x="8117" y="31773"/>
                      <a:pt x="8382" y="30648"/>
                    </a:cubicBezTo>
                    <a:cubicBezTo>
                      <a:pt x="8668" y="29397"/>
                      <a:pt x="7942" y="28123"/>
                      <a:pt x="6703" y="27742"/>
                    </a:cubicBezTo>
                    <a:cubicBezTo>
                      <a:pt x="7942" y="27373"/>
                      <a:pt x="8668" y="26099"/>
                      <a:pt x="8382" y="24849"/>
                    </a:cubicBezTo>
                    <a:cubicBezTo>
                      <a:pt x="8115" y="23717"/>
                      <a:pt x="7110" y="22949"/>
                      <a:pt x="5987" y="22949"/>
                    </a:cubicBezTo>
                    <a:cubicBezTo>
                      <a:pt x="5858" y="22949"/>
                      <a:pt x="5727" y="22959"/>
                      <a:pt x="5596" y="22980"/>
                    </a:cubicBezTo>
                    <a:cubicBezTo>
                      <a:pt x="5537" y="22504"/>
                      <a:pt x="5751" y="22004"/>
                      <a:pt x="6251" y="21480"/>
                    </a:cubicBezTo>
                    <a:cubicBezTo>
                      <a:pt x="7715" y="19920"/>
                      <a:pt x="9966" y="19218"/>
                      <a:pt x="11633" y="18896"/>
                    </a:cubicBezTo>
                    <a:cubicBezTo>
                      <a:pt x="12014" y="19170"/>
                      <a:pt x="12430" y="19384"/>
                      <a:pt x="12871" y="19539"/>
                    </a:cubicBezTo>
                    <a:cubicBezTo>
                      <a:pt x="11537" y="19825"/>
                      <a:pt x="10799" y="20682"/>
                      <a:pt x="10763" y="22016"/>
                    </a:cubicBezTo>
                    <a:cubicBezTo>
                      <a:pt x="10811" y="22516"/>
                      <a:pt x="11180" y="23468"/>
                      <a:pt x="12240" y="23468"/>
                    </a:cubicBezTo>
                    <a:cubicBezTo>
                      <a:pt x="12907" y="23468"/>
                      <a:pt x="13240" y="22944"/>
                      <a:pt x="13526" y="22480"/>
                    </a:cubicBezTo>
                    <a:cubicBezTo>
                      <a:pt x="13823" y="22004"/>
                      <a:pt x="14109" y="21563"/>
                      <a:pt x="14704" y="21492"/>
                    </a:cubicBezTo>
                    <a:lnTo>
                      <a:pt x="14919" y="21468"/>
                    </a:lnTo>
                    <a:cubicBezTo>
                      <a:pt x="15085" y="21444"/>
                      <a:pt x="15264" y="21420"/>
                      <a:pt x="15454" y="21408"/>
                    </a:cubicBezTo>
                    <a:lnTo>
                      <a:pt x="15454" y="21408"/>
                    </a:lnTo>
                    <a:cubicBezTo>
                      <a:pt x="14907" y="22039"/>
                      <a:pt x="14609" y="22932"/>
                      <a:pt x="14323" y="23813"/>
                    </a:cubicBezTo>
                    <a:cubicBezTo>
                      <a:pt x="13883" y="25111"/>
                      <a:pt x="13478" y="26349"/>
                      <a:pt x="12335" y="26552"/>
                    </a:cubicBezTo>
                    <a:lnTo>
                      <a:pt x="12014" y="26611"/>
                    </a:lnTo>
                    <a:lnTo>
                      <a:pt x="12240" y="26838"/>
                    </a:lnTo>
                    <a:cubicBezTo>
                      <a:pt x="12273" y="26871"/>
                      <a:pt x="12913" y="27480"/>
                      <a:pt x="13758" y="27480"/>
                    </a:cubicBezTo>
                    <a:cubicBezTo>
                      <a:pt x="13822" y="27480"/>
                      <a:pt x="13888" y="27476"/>
                      <a:pt x="13954" y="27469"/>
                    </a:cubicBezTo>
                    <a:cubicBezTo>
                      <a:pt x="14514" y="27397"/>
                      <a:pt x="15014" y="27064"/>
                      <a:pt x="15443" y="26468"/>
                    </a:cubicBezTo>
                    <a:cubicBezTo>
                      <a:pt x="15549" y="26532"/>
                      <a:pt x="15702" y="26592"/>
                      <a:pt x="15911" y="26592"/>
                    </a:cubicBezTo>
                    <a:cubicBezTo>
                      <a:pt x="16053" y="26592"/>
                      <a:pt x="16222" y="26564"/>
                      <a:pt x="16419" y="26492"/>
                    </a:cubicBezTo>
                    <a:cubicBezTo>
                      <a:pt x="16586" y="26433"/>
                      <a:pt x="16705" y="26302"/>
                      <a:pt x="16776" y="26147"/>
                    </a:cubicBezTo>
                    <a:cubicBezTo>
                      <a:pt x="16919" y="25802"/>
                      <a:pt x="16800" y="25278"/>
                      <a:pt x="16681" y="24897"/>
                    </a:cubicBezTo>
                    <a:lnTo>
                      <a:pt x="16681" y="24897"/>
                    </a:lnTo>
                    <a:cubicBezTo>
                      <a:pt x="16931" y="25031"/>
                      <a:pt x="17229" y="25135"/>
                      <a:pt x="17529" y="25135"/>
                    </a:cubicBezTo>
                    <a:cubicBezTo>
                      <a:pt x="17787" y="25135"/>
                      <a:pt x="18045" y="25059"/>
                      <a:pt x="18276" y="24861"/>
                    </a:cubicBezTo>
                    <a:lnTo>
                      <a:pt x="18526" y="24659"/>
                    </a:lnTo>
                    <a:lnTo>
                      <a:pt x="18217" y="24575"/>
                    </a:lnTo>
                    <a:cubicBezTo>
                      <a:pt x="18169" y="24563"/>
                      <a:pt x="17121" y="24266"/>
                      <a:pt x="17336" y="23361"/>
                    </a:cubicBezTo>
                    <a:cubicBezTo>
                      <a:pt x="17467" y="22801"/>
                      <a:pt x="17848" y="22325"/>
                      <a:pt x="18371" y="22075"/>
                    </a:cubicBezTo>
                    <a:cubicBezTo>
                      <a:pt x="18526" y="22599"/>
                      <a:pt x="19181" y="23206"/>
                      <a:pt x="19503" y="23480"/>
                    </a:cubicBezTo>
                    <a:cubicBezTo>
                      <a:pt x="19193" y="23718"/>
                      <a:pt x="18598" y="24278"/>
                      <a:pt x="18491" y="24968"/>
                    </a:cubicBezTo>
                    <a:cubicBezTo>
                      <a:pt x="18431" y="25385"/>
                      <a:pt x="18562" y="25814"/>
                      <a:pt x="18848" y="26123"/>
                    </a:cubicBezTo>
                    <a:cubicBezTo>
                      <a:pt x="19316" y="26698"/>
                      <a:pt x="19717" y="26968"/>
                      <a:pt x="20070" y="26968"/>
                    </a:cubicBezTo>
                    <a:cubicBezTo>
                      <a:pt x="20111" y="26968"/>
                      <a:pt x="20153" y="26964"/>
                      <a:pt x="20193" y="26957"/>
                    </a:cubicBezTo>
                    <a:cubicBezTo>
                      <a:pt x="20467" y="26897"/>
                      <a:pt x="20669" y="26671"/>
                      <a:pt x="20788" y="26302"/>
                    </a:cubicBezTo>
                    <a:cubicBezTo>
                      <a:pt x="20824" y="26147"/>
                      <a:pt x="20919" y="26028"/>
                      <a:pt x="21050" y="25956"/>
                    </a:cubicBezTo>
                    <a:cubicBezTo>
                      <a:pt x="21135" y="25916"/>
                      <a:pt x="21240" y="25896"/>
                      <a:pt x="21364" y="25896"/>
                    </a:cubicBezTo>
                    <a:cubicBezTo>
                      <a:pt x="21570" y="25896"/>
                      <a:pt x="21829" y="25952"/>
                      <a:pt x="22134" y="26064"/>
                    </a:cubicBezTo>
                    <a:cubicBezTo>
                      <a:pt x="22258" y="26144"/>
                      <a:pt x="23062" y="26629"/>
                      <a:pt x="24033" y="26629"/>
                    </a:cubicBezTo>
                    <a:cubicBezTo>
                      <a:pt x="24642" y="26629"/>
                      <a:pt x="25317" y="26439"/>
                      <a:pt x="25932" y="25837"/>
                    </a:cubicBezTo>
                    <a:cubicBezTo>
                      <a:pt x="27646" y="24397"/>
                      <a:pt x="26634" y="22289"/>
                      <a:pt x="26527" y="22063"/>
                    </a:cubicBezTo>
                    <a:cubicBezTo>
                      <a:pt x="26384" y="21575"/>
                      <a:pt x="26384" y="21194"/>
                      <a:pt x="26515" y="20980"/>
                    </a:cubicBezTo>
                    <a:cubicBezTo>
                      <a:pt x="26599" y="20861"/>
                      <a:pt x="26730" y="20765"/>
                      <a:pt x="26873" y="20753"/>
                    </a:cubicBezTo>
                    <a:cubicBezTo>
                      <a:pt x="27254" y="20670"/>
                      <a:pt x="27504" y="20492"/>
                      <a:pt x="27587" y="20218"/>
                    </a:cubicBezTo>
                    <a:cubicBezTo>
                      <a:pt x="27706" y="19849"/>
                      <a:pt x="27468" y="19384"/>
                      <a:pt x="26884" y="18813"/>
                    </a:cubicBezTo>
                    <a:cubicBezTo>
                      <a:pt x="26617" y="18511"/>
                      <a:pt x="26234" y="18346"/>
                      <a:pt x="25844" y="18346"/>
                    </a:cubicBezTo>
                    <a:cubicBezTo>
                      <a:pt x="25818" y="18346"/>
                      <a:pt x="25791" y="18347"/>
                      <a:pt x="25765" y="18348"/>
                    </a:cubicBezTo>
                    <a:cubicBezTo>
                      <a:pt x="25063" y="18384"/>
                      <a:pt x="24467" y="18920"/>
                      <a:pt x="24194" y="19206"/>
                    </a:cubicBezTo>
                    <a:cubicBezTo>
                      <a:pt x="23944" y="18848"/>
                      <a:pt x="23372" y="18086"/>
                      <a:pt x="22848" y="17920"/>
                    </a:cubicBezTo>
                    <a:cubicBezTo>
                      <a:pt x="22796" y="17902"/>
                      <a:pt x="22744" y="17891"/>
                      <a:pt x="22687" y="17891"/>
                    </a:cubicBezTo>
                    <a:cubicBezTo>
                      <a:pt x="22666" y="17891"/>
                      <a:pt x="22644" y="17893"/>
                      <a:pt x="22622" y="17896"/>
                    </a:cubicBezTo>
                    <a:cubicBezTo>
                      <a:pt x="22836" y="17277"/>
                      <a:pt x="23432" y="16872"/>
                      <a:pt x="23944" y="16753"/>
                    </a:cubicBezTo>
                    <a:cubicBezTo>
                      <a:pt x="24028" y="16733"/>
                      <a:pt x="24108" y="16724"/>
                      <a:pt x="24182" y="16724"/>
                    </a:cubicBezTo>
                    <a:cubicBezTo>
                      <a:pt x="24911" y="16724"/>
                      <a:pt x="25147" y="17591"/>
                      <a:pt x="25158" y="17634"/>
                    </a:cubicBezTo>
                    <a:lnTo>
                      <a:pt x="25241" y="17944"/>
                    </a:lnTo>
                    <a:lnTo>
                      <a:pt x="25444" y="17694"/>
                    </a:lnTo>
                    <a:cubicBezTo>
                      <a:pt x="25872" y="17193"/>
                      <a:pt x="25730" y="16562"/>
                      <a:pt x="25480" y="16098"/>
                    </a:cubicBezTo>
                    <a:lnTo>
                      <a:pt x="25480" y="16098"/>
                    </a:lnTo>
                    <a:cubicBezTo>
                      <a:pt x="25740" y="16185"/>
                      <a:pt x="26053" y="16261"/>
                      <a:pt x="26335" y="16261"/>
                    </a:cubicBezTo>
                    <a:cubicBezTo>
                      <a:pt x="26478" y="16261"/>
                      <a:pt x="26613" y="16242"/>
                      <a:pt x="26730" y="16193"/>
                    </a:cubicBezTo>
                    <a:cubicBezTo>
                      <a:pt x="26884" y="16122"/>
                      <a:pt x="27015" y="16003"/>
                      <a:pt x="27075" y="15848"/>
                    </a:cubicBezTo>
                    <a:cubicBezTo>
                      <a:pt x="27254" y="15348"/>
                      <a:pt x="27158" y="15038"/>
                      <a:pt x="27051" y="14860"/>
                    </a:cubicBezTo>
                    <a:cubicBezTo>
                      <a:pt x="27646" y="14431"/>
                      <a:pt x="27980" y="13931"/>
                      <a:pt x="28051" y="13372"/>
                    </a:cubicBezTo>
                    <a:cubicBezTo>
                      <a:pt x="28158" y="12443"/>
                      <a:pt x="27456" y="11693"/>
                      <a:pt x="27432" y="11669"/>
                    </a:cubicBezTo>
                    <a:lnTo>
                      <a:pt x="27206" y="11419"/>
                    </a:lnTo>
                    <a:lnTo>
                      <a:pt x="27146" y="11740"/>
                    </a:lnTo>
                    <a:cubicBezTo>
                      <a:pt x="26932" y="12883"/>
                      <a:pt x="25706" y="13300"/>
                      <a:pt x="24396" y="13729"/>
                    </a:cubicBezTo>
                    <a:cubicBezTo>
                      <a:pt x="23527" y="14015"/>
                      <a:pt x="22646" y="14312"/>
                      <a:pt x="22003" y="14848"/>
                    </a:cubicBezTo>
                    <a:cubicBezTo>
                      <a:pt x="22027" y="14657"/>
                      <a:pt x="22051" y="14479"/>
                      <a:pt x="22062" y="14312"/>
                    </a:cubicBezTo>
                    <a:lnTo>
                      <a:pt x="22098" y="14098"/>
                    </a:lnTo>
                    <a:cubicBezTo>
                      <a:pt x="22170" y="13491"/>
                      <a:pt x="22598" y="13229"/>
                      <a:pt x="23086" y="12919"/>
                    </a:cubicBezTo>
                    <a:cubicBezTo>
                      <a:pt x="23563" y="12621"/>
                      <a:pt x="24075" y="12300"/>
                      <a:pt x="24075" y="11633"/>
                    </a:cubicBezTo>
                    <a:cubicBezTo>
                      <a:pt x="24075" y="10574"/>
                      <a:pt x="23122" y="10205"/>
                      <a:pt x="22598" y="10157"/>
                    </a:cubicBezTo>
                    <a:cubicBezTo>
                      <a:pt x="21289" y="10193"/>
                      <a:pt x="20443" y="10919"/>
                      <a:pt x="20146" y="12264"/>
                    </a:cubicBezTo>
                    <a:cubicBezTo>
                      <a:pt x="19991" y="11824"/>
                      <a:pt x="19776" y="11395"/>
                      <a:pt x="19503" y="11014"/>
                    </a:cubicBezTo>
                    <a:cubicBezTo>
                      <a:pt x="19824" y="9359"/>
                      <a:pt x="20527" y="7109"/>
                      <a:pt x="22086" y="5633"/>
                    </a:cubicBezTo>
                    <a:cubicBezTo>
                      <a:pt x="22563" y="5189"/>
                      <a:pt x="23019" y="4971"/>
                      <a:pt x="23456" y="4971"/>
                    </a:cubicBezTo>
                    <a:cubicBezTo>
                      <a:pt x="23500" y="4971"/>
                      <a:pt x="23543" y="4973"/>
                      <a:pt x="23586" y="4978"/>
                    </a:cubicBezTo>
                    <a:cubicBezTo>
                      <a:pt x="23360" y="6275"/>
                      <a:pt x="24182" y="7514"/>
                      <a:pt x="25456" y="7811"/>
                    </a:cubicBezTo>
                    <a:cubicBezTo>
                      <a:pt x="25636" y="7852"/>
                      <a:pt x="25817" y="7871"/>
                      <a:pt x="25995" y="7871"/>
                    </a:cubicBezTo>
                    <a:cubicBezTo>
                      <a:pt x="27075" y="7871"/>
                      <a:pt x="28064" y="7156"/>
                      <a:pt x="28361" y="6073"/>
                    </a:cubicBezTo>
                    <a:cubicBezTo>
                      <a:pt x="28667" y="7156"/>
                      <a:pt x="29650" y="7871"/>
                      <a:pt x="30735" y="7871"/>
                    </a:cubicBezTo>
                    <a:cubicBezTo>
                      <a:pt x="30914" y="7871"/>
                      <a:pt x="31096" y="7852"/>
                      <a:pt x="31278" y="7811"/>
                    </a:cubicBezTo>
                    <a:cubicBezTo>
                      <a:pt x="32552" y="7514"/>
                      <a:pt x="33373" y="6275"/>
                      <a:pt x="33135" y="4978"/>
                    </a:cubicBezTo>
                    <a:cubicBezTo>
                      <a:pt x="33186" y="4971"/>
                      <a:pt x="33237" y="4968"/>
                      <a:pt x="33289" y="4968"/>
                    </a:cubicBezTo>
                    <a:close/>
                    <a:moveTo>
                      <a:pt x="5942" y="27968"/>
                    </a:moveTo>
                    <a:cubicBezTo>
                      <a:pt x="5962" y="27968"/>
                      <a:pt x="5982" y="27968"/>
                      <a:pt x="6001" y="27969"/>
                    </a:cubicBezTo>
                    <a:lnTo>
                      <a:pt x="6144" y="27992"/>
                    </a:lnTo>
                    <a:cubicBezTo>
                      <a:pt x="7394" y="28064"/>
                      <a:pt x="8311" y="29195"/>
                      <a:pt x="8120" y="30433"/>
                    </a:cubicBezTo>
                    <a:cubicBezTo>
                      <a:pt x="7958" y="31490"/>
                      <a:pt x="7049" y="32226"/>
                      <a:pt x="6038" y="32226"/>
                    </a:cubicBezTo>
                    <a:cubicBezTo>
                      <a:pt x="5865" y="32226"/>
                      <a:pt x="5689" y="32205"/>
                      <a:pt x="5513" y="32160"/>
                    </a:cubicBezTo>
                    <a:lnTo>
                      <a:pt x="5346" y="32124"/>
                    </a:lnTo>
                    <a:lnTo>
                      <a:pt x="5310" y="32279"/>
                    </a:lnTo>
                    <a:cubicBezTo>
                      <a:pt x="5144" y="32934"/>
                      <a:pt x="5382" y="33600"/>
                      <a:pt x="6013" y="34267"/>
                    </a:cubicBezTo>
                    <a:cubicBezTo>
                      <a:pt x="7573" y="35898"/>
                      <a:pt x="9942" y="36636"/>
                      <a:pt x="11644" y="36958"/>
                    </a:cubicBezTo>
                    <a:lnTo>
                      <a:pt x="11716" y="36970"/>
                    </a:lnTo>
                    <a:lnTo>
                      <a:pt x="11775" y="36922"/>
                    </a:lnTo>
                    <a:cubicBezTo>
                      <a:pt x="12383" y="36482"/>
                      <a:pt x="13085" y="36196"/>
                      <a:pt x="13823" y="36089"/>
                    </a:cubicBezTo>
                    <a:lnTo>
                      <a:pt x="15419" y="35815"/>
                    </a:lnTo>
                    <a:lnTo>
                      <a:pt x="13799" y="35755"/>
                    </a:lnTo>
                    <a:cubicBezTo>
                      <a:pt x="12597" y="35708"/>
                      <a:pt x="11156" y="35279"/>
                      <a:pt x="11109" y="33529"/>
                    </a:cubicBezTo>
                    <a:cubicBezTo>
                      <a:pt x="11121" y="33481"/>
                      <a:pt x="11228" y="32386"/>
                      <a:pt x="12252" y="32386"/>
                    </a:cubicBezTo>
                    <a:cubicBezTo>
                      <a:pt x="12740" y="32386"/>
                      <a:pt x="12978" y="32767"/>
                      <a:pt x="13252" y="33207"/>
                    </a:cubicBezTo>
                    <a:cubicBezTo>
                      <a:pt x="13561" y="33707"/>
                      <a:pt x="13907" y="34267"/>
                      <a:pt x="14669" y="34350"/>
                    </a:cubicBezTo>
                    <a:lnTo>
                      <a:pt x="14883" y="34374"/>
                    </a:lnTo>
                    <a:cubicBezTo>
                      <a:pt x="15181" y="34422"/>
                      <a:pt x="15514" y="34458"/>
                      <a:pt x="15895" y="34469"/>
                    </a:cubicBezTo>
                    <a:lnTo>
                      <a:pt x="16395" y="34493"/>
                    </a:lnTo>
                    <a:lnTo>
                      <a:pt x="16002" y="34172"/>
                    </a:lnTo>
                    <a:cubicBezTo>
                      <a:pt x="15312" y="33612"/>
                      <a:pt x="14978" y="32588"/>
                      <a:pt x="14645" y="31588"/>
                    </a:cubicBezTo>
                    <a:cubicBezTo>
                      <a:pt x="14240" y="30374"/>
                      <a:pt x="13823" y="29112"/>
                      <a:pt x="12740" y="28719"/>
                    </a:cubicBezTo>
                    <a:cubicBezTo>
                      <a:pt x="13045" y="28498"/>
                      <a:pt x="13406" y="28379"/>
                      <a:pt x="13781" y="28379"/>
                    </a:cubicBezTo>
                    <a:cubicBezTo>
                      <a:pt x="13831" y="28379"/>
                      <a:pt x="13881" y="28381"/>
                      <a:pt x="13930" y="28385"/>
                    </a:cubicBezTo>
                    <a:cubicBezTo>
                      <a:pt x="14431" y="28433"/>
                      <a:pt x="14883" y="28778"/>
                      <a:pt x="15276" y="29385"/>
                    </a:cubicBezTo>
                    <a:lnTo>
                      <a:pt x="15419" y="29588"/>
                    </a:lnTo>
                    <a:lnTo>
                      <a:pt x="15562" y="29385"/>
                    </a:lnTo>
                    <a:cubicBezTo>
                      <a:pt x="15570" y="29377"/>
                      <a:pt x="15666" y="29251"/>
                      <a:pt x="15917" y="29251"/>
                    </a:cubicBezTo>
                    <a:cubicBezTo>
                      <a:pt x="16023" y="29251"/>
                      <a:pt x="16157" y="29274"/>
                      <a:pt x="16324" y="29338"/>
                    </a:cubicBezTo>
                    <a:cubicBezTo>
                      <a:pt x="16383" y="29362"/>
                      <a:pt x="16443" y="29421"/>
                      <a:pt x="16466" y="29481"/>
                    </a:cubicBezTo>
                    <a:cubicBezTo>
                      <a:pt x="16621" y="29862"/>
                      <a:pt x="16324" y="30695"/>
                      <a:pt x="16193" y="30981"/>
                    </a:cubicBezTo>
                    <a:lnTo>
                      <a:pt x="15859" y="31707"/>
                    </a:lnTo>
                    <a:lnTo>
                      <a:pt x="16455" y="31171"/>
                    </a:lnTo>
                    <a:cubicBezTo>
                      <a:pt x="16455" y="31171"/>
                      <a:pt x="16985" y="30703"/>
                      <a:pt x="17528" y="30703"/>
                    </a:cubicBezTo>
                    <a:cubicBezTo>
                      <a:pt x="17615" y="30703"/>
                      <a:pt x="17702" y="30715"/>
                      <a:pt x="17788" y="30743"/>
                    </a:cubicBezTo>
                    <a:cubicBezTo>
                      <a:pt x="17336" y="30969"/>
                      <a:pt x="16836" y="31445"/>
                      <a:pt x="17014" y="32219"/>
                    </a:cubicBezTo>
                    <a:cubicBezTo>
                      <a:pt x="17157" y="32850"/>
                      <a:pt x="17669" y="33588"/>
                      <a:pt x="18467" y="33803"/>
                    </a:cubicBezTo>
                    <a:lnTo>
                      <a:pt x="18681" y="33862"/>
                    </a:lnTo>
                    <a:lnTo>
                      <a:pt x="18681" y="33648"/>
                    </a:lnTo>
                    <a:cubicBezTo>
                      <a:pt x="18681" y="33612"/>
                      <a:pt x="18681" y="33588"/>
                      <a:pt x="18681" y="33565"/>
                    </a:cubicBezTo>
                    <a:cubicBezTo>
                      <a:pt x="18788" y="33088"/>
                      <a:pt x="19586" y="32386"/>
                      <a:pt x="19884" y="32160"/>
                    </a:cubicBezTo>
                    <a:lnTo>
                      <a:pt x="20062" y="32005"/>
                    </a:lnTo>
                    <a:lnTo>
                      <a:pt x="19872" y="31874"/>
                    </a:lnTo>
                    <a:cubicBezTo>
                      <a:pt x="19860" y="31874"/>
                      <a:pt x="18943" y="31255"/>
                      <a:pt x="18836" y="30493"/>
                    </a:cubicBezTo>
                    <a:cubicBezTo>
                      <a:pt x="18788" y="30159"/>
                      <a:pt x="18895" y="29838"/>
                      <a:pt x="19122" y="29600"/>
                    </a:cubicBezTo>
                    <a:cubicBezTo>
                      <a:pt x="19616" y="29003"/>
                      <a:pt x="19914" y="28877"/>
                      <a:pt x="20070" y="28877"/>
                    </a:cubicBezTo>
                    <a:cubicBezTo>
                      <a:pt x="20095" y="28877"/>
                      <a:pt x="20116" y="28881"/>
                      <a:pt x="20134" y="28885"/>
                    </a:cubicBezTo>
                    <a:cubicBezTo>
                      <a:pt x="20336" y="28921"/>
                      <a:pt x="20443" y="29195"/>
                      <a:pt x="20479" y="29314"/>
                    </a:cubicBezTo>
                    <a:cubicBezTo>
                      <a:pt x="20538" y="29552"/>
                      <a:pt x="20693" y="29743"/>
                      <a:pt x="20908" y="29862"/>
                    </a:cubicBezTo>
                    <a:cubicBezTo>
                      <a:pt x="21038" y="29925"/>
                      <a:pt x="21190" y="29956"/>
                      <a:pt x="21365" y="29956"/>
                    </a:cubicBezTo>
                    <a:cubicBezTo>
                      <a:pt x="21620" y="29956"/>
                      <a:pt x="21923" y="29889"/>
                      <a:pt x="22277" y="29755"/>
                    </a:cubicBezTo>
                    <a:lnTo>
                      <a:pt x="22301" y="29731"/>
                    </a:lnTo>
                    <a:cubicBezTo>
                      <a:pt x="22353" y="29701"/>
                      <a:pt x="23106" y="29210"/>
                      <a:pt x="24028" y="29210"/>
                    </a:cubicBezTo>
                    <a:cubicBezTo>
                      <a:pt x="24573" y="29210"/>
                      <a:pt x="25177" y="29382"/>
                      <a:pt x="25730" y="29921"/>
                    </a:cubicBezTo>
                    <a:cubicBezTo>
                      <a:pt x="27313" y="31267"/>
                      <a:pt x="26277" y="33219"/>
                      <a:pt x="26230" y="33303"/>
                    </a:cubicBezTo>
                    <a:lnTo>
                      <a:pt x="26218" y="33338"/>
                    </a:lnTo>
                    <a:cubicBezTo>
                      <a:pt x="26039" y="33946"/>
                      <a:pt x="26051" y="34398"/>
                      <a:pt x="26242" y="34708"/>
                    </a:cubicBezTo>
                    <a:cubicBezTo>
                      <a:pt x="26361" y="34910"/>
                      <a:pt x="26575" y="35053"/>
                      <a:pt x="26825" y="35089"/>
                    </a:cubicBezTo>
                    <a:cubicBezTo>
                      <a:pt x="26944" y="35112"/>
                      <a:pt x="27218" y="35196"/>
                      <a:pt x="27277" y="35386"/>
                    </a:cubicBezTo>
                    <a:cubicBezTo>
                      <a:pt x="27325" y="35529"/>
                      <a:pt x="27301" y="35839"/>
                      <a:pt x="26670" y="36470"/>
                    </a:cubicBezTo>
                    <a:cubicBezTo>
                      <a:pt x="26453" y="36709"/>
                      <a:pt x="26149" y="36839"/>
                      <a:pt x="25841" y="36839"/>
                    </a:cubicBezTo>
                    <a:cubicBezTo>
                      <a:pt x="25828" y="36839"/>
                      <a:pt x="25814" y="36839"/>
                      <a:pt x="25801" y="36839"/>
                    </a:cubicBezTo>
                    <a:cubicBezTo>
                      <a:pt x="25027" y="36791"/>
                      <a:pt x="24325" y="35946"/>
                      <a:pt x="24325" y="35934"/>
                    </a:cubicBezTo>
                    <a:lnTo>
                      <a:pt x="24170" y="35755"/>
                    </a:lnTo>
                    <a:lnTo>
                      <a:pt x="24051" y="35946"/>
                    </a:lnTo>
                    <a:cubicBezTo>
                      <a:pt x="23836" y="36267"/>
                      <a:pt x="23217" y="37125"/>
                      <a:pt x="22753" y="37279"/>
                    </a:cubicBezTo>
                    <a:cubicBezTo>
                      <a:pt x="22721" y="37288"/>
                      <a:pt x="22689" y="37292"/>
                      <a:pt x="22657" y="37292"/>
                    </a:cubicBezTo>
                    <a:cubicBezTo>
                      <a:pt x="22606" y="37292"/>
                      <a:pt x="22554" y="37282"/>
                      <a:pt x="22503" y="37267"/>
                    </a:cubicBezTo>
                    <a:lnTo>
                      <a:pt x="22372" y="37232"/>
                    </a:lnTo>
                    <a:lnTo>
                      <a:pt x="22253" y="37458"/>
                    </a:lnTo>
                    <a:lnTo>
                      <a:pt x="22265" y="37517"/>
                    </a:lnTo>
                    <a:cubicBezTo>
                      <a:pt x="22432" y="38387"/>
                      <a:pt x="23205" y="38934"/>
                      <a:pt x="23884" y="39089"/>
                    </a:cubicBezTo>
                    <a:cubicBezTo>
                      <a:pt x="23994" y="39114"/>
                      <a:pt x="24098" y="39126"/>
                      <a:pt x="24197" y="39126"/>
                    </a:cubicBezTo>
                    <a:cubicBezTo>
                      <a:pt x="24789" y="39126"/>
                      <a:pt x="25166" y="38703"/>
                      <a:pt x="25360" y="38315"/>
                    </a:cubicBezTo>
                    <a:lnTo>
                      <a:pt x="25360" y="38315"/>
                    </a:lnTo>
                    <a:cubicBezTo>
                      <a:pt x="25551" y="38934"/>
                      <a:pt x="24920" y="39649"/>
                      <a:pt x="24920" y="39649"/>
                    </a:cubicBezTo>
                    <a:lnTo>
                      <a:pt x="24384" y="40244"/>
                    </a:lnTo>
                    <a:lnTo>
                      <a:pt x="24384" y="40244"/>
                    </a:lnTo>
                    <a:lnTo>
                      <a:pt x="25122" y="39911"/>
                    </a:lnTo>
                    <a:cubicBezTo>
                      <a:pt x="25352" y="39806"/>
                      <a:pt x="25926" y="39593"/>
                      <a:pt x="26340" y="39593"/>
                    </a:cubicBezTo>
                    <a:cubicBezTo>
                      <a:pt x="26443" y="39593"/>
                      <a:pt x="26535" y="39606"/>
                      <a:pt x="26611" y="39637"/>
                    </a:cubicBezTo>
                    <a:cubicBezTo>
                      <a:pt x="26682" y="39661"/>
                      <a:pt x="26742" y="39720"/>
                      <a:pt x="26765" y="39780"/>
                    </a:cubicBezTo>
                    <a:cubicBezTo>
                      <a:pt x="26968" y="40327"/>
                      <a:pt x="26718" y="40530"/>
                      <a:pt x="26718" y="40530"/>
                    </a:cubicBezTo>
                    <a:lnTo>
                      <a:pt x="26492" y="40673"/>
                    </a:lnTo>
                    <a:lnTo>
                      <a:pt x="26718" y="40815"/>
                    </a:lnTo>
                    <a:cubicBezTo>
                      <a:pt x="27325" y="41208"/>
                      <a:pt x="27658" y="41661"/>
                      <a:pt x="27718" y="42173"/>
                    </a:cubicBezTo>
                    <a:cubicBezTo>
                      <a:pt x="27754" y="42589"/>
                      <a:pt x="27635" y="43018"/>
                      <a:pt x="27385" y="43363"/>
                    </a:cubicBezTo>
                    <a:cubicBezTo>
                      <a:pt x="26980" y="42268"/>
                      <a:pt x="25730" y="41851"/>
                      <a:pt x="24503" y="41446"/>
                    </a:cubicBezTo>
                    <a:cubicBezTo>
                      <a:pt x="23527" y="41125"/>
                      <a:pt x="22503" y="40792"/>
                      <a:pt x="21943" y="40113"/>
                    </a:cubicBezTo>
                    <a:lnTo>
                      <a:pt x="21634" y="39744"/>
                    </a:lnTo>
                    <a:lnTo>
                      <a:pt x="21646" y="40232"/>
                    </a:lnTo>
                    <a:cubicBezTo>
                      <a:pt x="21658" y="40601"/>
                      <a:pt x="21705" y="40923"/>
                      <a:pt x="21741" y="41220"/>
                    </a:cubicBezTo>
                    <a:lnTo>
                      <a:pt x="21765" y="41446"/>
                    </a:lnTo>
                    <a:cubicBezTo>
                      <a:pt x="21860" y="42197"/>
                      <a:pt x="22408" y="42554"/>
                      <a:pt x="22908" y="42863"/>
                    </a:cubicBezTo>
                    <a:cubicBezTo>
                      <a:pt x="23348" y="43137"/>
                      <a:pt x="23741" y="43375"/>
                      <a:pt x="23741" y="43863"/>
                    </a:cubicBezTo>
                    <a:cubicBezTo>
                      <a:pt x="23741" y="44887"/>
                      <a:pt x="22634" y="45006"/>
                      <a:pt x="22610" y="45006"/>
                    </a:cubicBezTo>
                    <a:cubicBezTo>
                      <a:pt x="20836" y="44959"/>
                      <a:pt x="20407" y="43518"/>
                      <a:pt x="20360" y="42316"/>
                    </a:cubicBezTo>
                    <a:lnTo>
                      <a:pt x="20300" y="40696"/>
                    </a:lnTo>
                    <a:lnTo>
                      <a:pt x="20038" y="42292"/>
                    </a:lnTo>
                    <a:cubicBezTo>
                      <a:pt x="19919" y="43030"/>
                      <a:pt x="19634" y="43732"/>
                      <a:pt x="19193" y="44340"/>
                    </a:cubicBezTo>
                    <a:lnTo>
                      <a:pt x="19145" y="44399"/>
                    </a:lnTo>
                    <a:lnTo>
                      <a:pt x="19157" y="44471"/>
                    </a:lnTo>
                    <a:cubicBezTo>
                      <a:pt x="19479" y="46173"/>
                      <a:pt x="20217" y="48543"/>
                      <a:pt x="21860" y="50102"/>
                    </a:cubicBezTo>
                    <a:cubicBezTo>
                      <a:pt x="22389" y="50603"/>
                      <a:pt x="22918" y="50856"/>
                      <a:pt x="23435" y="50856"/>
                    </a:cubicBezTo>
                    <a:cubicBezTo>
                      <a:pt x="23570" y="50856"/>
                      <a:pt x="23704" y="50839"/>
                      <a:pt x="23836" y="50805"/>
                    </a:cubicBezTo>
                    <a:lnTo>
                      <a:pt x="23991" y="50769"/>
                    </a:lnTo>
                    <a:lnTo>
                      <a:pt x="23956" y="50602"/>
                    </a:lnTo>
                    <a:cubicBezTo>
                      <a:pt x="23646" y="49400"/>
                      <a:pt x="24456" y="48185"/>
                      <a:pt x="25694" y="47995"/>
                    </a:cubicBezTo>
                    <a:cubicBezTo>
                      <a:pt x="25803" y="47978"/>
                      <a:pt x="25911" y="47970"/>
                      <a:pt x="26017" y="47970"/>
                    </a:cubicBezTo>
                    <a:cubicBezTo>
                      <a:pt x="27113" y="47970"/>
                      <a:pt x="28058" y="48832"/>
                      <a:pt x="28123" y="49971"/>
                    </a:cubicBezTo>
                    <a:lnTo>
                      <a:pt x="28147" y="50114"/>
                    </a:lnTo>
                    <a:cubicBezTo>
                      <a:pt x="28170" y="51114"/>
                      <a:pt x="27277" y="52638"/>
                      <a:pt x="25908" y="53305"/>
                    </a:cubicBezTo>
                    <a:cubicBezTo>
                      <a:pt x="25428" y="53543"/>
                      <a:pt x="24928" y="53661"/>
                      <a:pt x="24416" y="53661"/>
                    </a:cubicBezTo>
                    <a:cubicBezTo>
                      <a:pt x="23266" y="53661"/>
                      <a:pt x="22058" y="53066"/>
                      <a:pt x="20896" y="51912"/>
                    </a:cubicBezTo>
                    <a:cubicBezTo>
                      <a:pt x="19253" y="50269"/>
                      <a:pt x="18431" y="48078"/>
                      <a:pt x="18455" y="45399"/>
                    </a:cubicBezTo>
                    <a:lnTo>
                      <a:pt x="18455" y="45090"/>
                    </a:lnTo>
                    <a:lnTo>
                      <a:pt x="18205" y="45268"/>
                    </a:lnTo>
                    <a:cubicBezTo>
                      <a:pt x="17824" y="45518"/>
                      <a:pt x="17395" y="45685"/>
                      <a:pt x="16943" y="45780"/>
                    </a:cubicBezTo>
                    <a:cubicBezTo>
                      <a:pt x="16395" y="44566"/>
                      <a:pt x="17919" y="42387"/>
                      <a:pt x="17931" y="42363"/>
                    </a:cubicBezTo>
                    <a:lnTo>
                      <a:pt x="17657" y="42161"/>
                    </a:lnTo>
                    <a:cubicBezTo>
                      <a:pt x="15913" y="44457"/>
                      <a:pt x="14373" y="45021"/>
                      <a:pt x="13279" y="45021"/>
                    </a:cubicBezTo>
                    <a:cubicBezTo>
                      <a:pt x="12364" y="45021"/>
                      <a:pt x="11761" y="44627"/>
                      <a:pt x="11609" y="44518"/>
                    </a:cubicBezTo>
                    <a:cubicBezTo>
                      <a:pt x="11359" y="44173"/>
                      <a:pt x="9751" y="41661"/>
                      <a:pt x="13966" y="38470"/>
                    </a:cubicBezTo>
                    <a:lnTo>
                      <a:pt x="13764" y="38196"/>
                    </a:lnTo>
                    <a:cubicBezTo>
                      <a:pt x="13754" y="38206"/>
                      <a:pt x="12178" y="39303"/>
                      <a:pt x="10958" y="39303"/>
                    </a:cubicBezTo>
                    <a:cubicBezTo>
                      <a:pt x="10739" y="39303"/>
                      <a:pt x="10532" y="39268"/>
                      <a:pt x="10347" y="39184"/>
                    </a:cubicBezTo>
                    <a:cubicBezTo>
                      <a:pt x="10442" y="38732"/>
                      <a:pt x="10621" y="38303"/>
                      <a:pt x="10859" y="37922"/>
                    </a:cubicBezTo>
                    <a:lnTo>
                      <a:pt x="11025" y="37660"/>
                    </a:lnTo>
                    <a:lnTo>
                      <a:pt x="10632" y="37660"/>
                    </a:lnTo>
                    <a:cubicBezTo>
                      <a:pt x="7989" y="37660"/>
                      <a:pt x="5822" y="36839"/>
                      <a:pt x="4203" y="35220"/>
                    </a:cubicBezTo>
                    <a:cubicBezTo>
                      <a:pt x="2536" y="33541"/>
                      <a:pt x="2036" y="31767"/>
                      <a:pt x="2810" y="30207"/>
                    </a:cubicBezTo>
                    <a:cubicBezTo>
                      <a:pt x="3464" y="28864"/>
                      <a:pt x="4931" y="27968"/>
                      <a:pt x="5942" y="27968"/>
                    </a:cubicBezTo>
                    <a:close/>
                    <a:moveTo>
                      <a:pt x="50792" y="27957"/>
                    </a:moveTo>
                    <a:cubicBezTo>
                      <a:pt x="51792" y="27957"/>
                      <a:pt x="53269" y="28850"/>
                      <a:pt x="53924" y="30195"/>
                    </a:cubicBezTo>
                    <a:cubicBezTo>
                      <a:pt x="54697" y="31755"/>
                      <a:pt x="54197" y="33529"/>
                      <a:pt x="52531" y="35208"/>
                    </a:cubicBezTo>
                    <a:cubicBezTo>
                      <a:pt x="50899" y="36827"/>
                      <a:pt x="48744" y="37648"/>
                      <a:pt x="46101" y="37648"/>
                    </a:cubicBezTo>
                    <a:lnTo>
                      <a:pt x="45708" y="37648"/>
                    </a:lnTo>
                    <a:lnTo>
                      <a:pt x="45875" y="37910"/>
                    </a:lnTo>
                    <a:cubicBezTo>
                      <a:pt x="46113" y="38291"/>
                      <a:pt x="46292" y="38720"/>
                      <a:pt x="46387" y="39172"/>
                    </a:cubicBezTo>
                    <a:cubicBezTo>
                      <a:pt x="46202" y="39256"/>
                      <a:pt x="45995" y="39291"/>
                      <a:pt x="45776" y="39291"/>
                    </a:cubicBezTo>
                    <a:cubicBezTo>
                      <a:pt x="44559" y="39291"/>
                      <a:pt x="42990" y="38194"/>
                      <a:pt x="42970" y="38184"/>
                    </a:cubicBezTo>
                    <a:lnTo>
                      <a:pt x="42767" y="38458"/>
                    </a:lnTo>
                    <a:cubicBezTo>
                      <a:pt x="46970" y="41661"/>
                      <a:pt x="45363" y="44161"/>
                      <a:pt x="45125" y="44506"/>
                    </a:cubicBezTo>
                    <a:cubicBezTo>
                      <a:pt x="44973" y="44615"/>
                      <a:pt x="44370" y="45010"/>
                      <a:pt x="43454" y="45010"/>
                    </a:cubicBezTo>
                    <a:cubicBezTo>
                      <a:pt x="42358" y="45010"/>
                      <a:pt x="40816" y="44445"/>
                      <a:pt x="39065" y="42149"/>
                    </a:cubicBezTo>
                    <a:lnTo>
                      <a:pt x="38803" y="42351"/>
                    </a:lnTo>
                    <a:cubicBezTo>
                      <a:pt x="38815" y="42375"/>
                      <a:pt x="40339" y="44554"/>
                      <a:pt x="39791" y="45768"/>
                    </a:cubicBezTo>
                    <a:cubicBezTo>
                      <a:pt x="39338" y="45673"/>
                      <a:pt x="38910" y="45506"/>
                      <a:pt x="38529" y="45256"/>
                    </a:cubicBezTo>
                    <a:lnTo>
                      <a:pt x="38267" y="45090"/>
                    </a:lnTo>
                    <a:lnTo>
                      <a:pt x="38267" y="45399"/>
                    </a:lnTo>
                    <a:cubicBezTo>
                      <a:pt x="38279" y="48078"/>
                      <a:pt x="37457" y="50281"/>
                      <a:pt x="35814" y="51912"/>
                    </a:cubicBezTo>
                    <a:cubicBezTo>
                      <a:pt x="34660" y="53066"/>
                      <a:pt x="33455" y="53661"/>
                      <a:pt x="32301" y="53661"/>
                    </a:cubicBezTo>
                    <a:cubicBezTo>
                      <a:pt x="31788" y="53661"/>
                      <a:pt x="31285" y="53543"/>
                      <a:pt x="30802" y="53305"/>
                    </a:cubicBezTo>
                    <a:cubicBezTo>
                      <a:pt x="29444" y="52638"/>
                      <a:pt x="28539" y="51114"/>
                      <a:pt x="28575" y="50114"/>
                    </a:cubicBezTo>
                    <a:lnTo>
                      <a:pt x="28623" y="49971"/>
                    </a:lnTo>
                    <a:cubicBezTo>
                      <a:pt x="28647" y="49459"/>
                      <a:pt x="28861" y="48959"/>
                      <a:pt x="29230" y="48602"/>
                    </a:cubicBezTo>
                    <a:cubicBezTo>
                      <a:pt x="29672" y="48160"/>
                      <a:pt x="30200" y="47968"/>
                      <a:pt x="30714" y="47968"/>
                    </a:cubicBezTo>
                    <a:cubicBezTo>
                      <a:pt x="31973" y="47968"/>
                      <a:pt x="33150" y="49123"/>
                      <a:pt x="32778" y="50602"/>
                    </a:cubicBezTo>
                    <a:lnTo>
                      <a:pt x="32742" y="50769"/>
                    </a:lnTo>
                    <a:lnTo>
                      <a:pt x="32909" y="50817"/>
                    </a:lnTo>
                    <a:cubicBezTo>
                      <a:pt x="33033" y="50847"/>
                      <a:pt x="33159" y="50862"/>
                      <a:pt x="33287" y="50862"/>
                    </a:cubicBezTo>
                    <a:cubicBezTo>
                      <a:pt x="33807" y="50862"/>
                      <a:pt x="34350" y="50609"/>
                      <a:pt x="34885" y="50102"/>
                    </a:cubicBezTo>
                    <a:cubicBezTo>
                      <a:pt x="36517" y="48543"/>
                      <a:pt x="37255" y="46173"/>
                      <a:pt x="37576" y="44471"/>
                    </a:cubicBezTo>
                    <a:lnTo>
                      <a:pt x="37588" y="44399"/>
                    </a:lnTo>
                    <a:lnTo>
                      <a:pt x="37552" y="44340"/>
                    </a:lnTo>
                    <a:cubicBezTo>
                      <a:pt x="37112" y="43732"/>
                      <a:pt x="36826" y="43018"/>
                      <a:pt x="36719" y="42280"/>
                    </a:cubicBezTo>
                    <a:lnTo>
                      <a:pt x="36445" y="40684"/>
                    </a:lnTo>
                    <a:lnTo>
                      <a:pt x="36386" y="42304"/>
                    </a:lnTo>
                    <a:cubicBezTo>
                      <a:pt x="36338" y="43506"/>
                      <a:pt x="35909" y="44947"/>
                      <a:pt x="34171" y="44995"/>
                    </a:cubicBezTo>
                    <a:cubicBezTo>
                      <a:pt x="34123" y="44983"/>
                      <a:pt x="33016" y="44875"/>
                      <a:pt x="33016" y="43852"/>
                    </a:cubicBezTo>
                    <a:cubicBezTo>
                      <a:pt x="33016" y="43363"/>
                      <a:pt x="33397" y="43125"/>
                      <a:pt x="33850" y="42851"/>
                    </a:cubicBezTo>
                    <a:cubicBezTo>
                      <a:pt x="34338" y="42542"/>
                      <a:pt x="34897" y="42185"/>
                      <a:pt x="34993" y="41435"/>
                    </a:cubicBezTo>
                    <a:lnTo>
                      <a:pt x="35016" y="41208"/>
                    </a:lnTo>
                    <a:cubicBezTo>
                      <a:pt x="35052" y="40923"/>
                      <a:pt x="35088" y="40589"/>
                      <a:pt x="35112" y="40220"/>
                    </a:cubicBezTo>
                    <a:lnTo>
                      <a:pt x="35124" y="39732"/>
                    </a:lnTo>
                    <a:lnTo>
                      <a:pt x="34814" y="40101"/>
                    </a:lnTo>
                    <a:cubicBezTo>
                      <a:pt x="34243" y="40780"/>
                      <a:pt x="33230" y="41113"/>
                      <a:pt x="32242" y="41435"/>
                    </a:cubicBezTo>
                    <a:cubicBezTo>
                      <a:pt x="31028" y="41839"/>
                      <a:pt x="29766" y="42256"/>
                      <a:pt x="29373" y="43351"/>
                    </a:cubicBezTo>
                    <a:cubicBezTo>
                      <a:pt x="29123" y="42994"/>
                      <a:pt x="29004" y="42578"/>
                      <a:pt x="29028" y="42161"/>
                    </a:cubicBezTo>
                    <a:cubicBezTo>
                      <a:pt x="29087" y="41649"/>
                      <a:pt x="29432" y="41196"/>
                      <a:pt x="30040" y="40804"/>
                    </a:cubicBezTo>
                    <a:lnTo>
                      <a:pt x="30242" y="40673"/>
                    </a:lnTo>
                    <a:lnTo>
                      <a:pt x="30040" y="40518"/>
                    </a:lnTo>
                    <a:cubicBezTo>
                      <a:pt x="30028" y="40506"/>
                      <a:pt x="29778" y="40315"/>
                      <a:pt x="29992" y="39768"/>
                    </a:cubicBezTo>
                    <a:cubicBezTo>
                      <a:pt x="30016" y="39696"/>
                      <a:pt x="30063" y="39637"/>
                      <a:pt x="30135" y="39613"/>
                    </a:cubicBezTo>
                    <a:cubicBezTo>
                      <a:pt x="30208" y="39583"/>
                      <a:pt x="30298" y="39571"/>
                      <a:pt x="30398" y="39571"/>
                    </a:cubicBezTo>
                    <a:cubicBezTo>
                      <a:pt x="30816" y="39571"/>
                      <a:pt x="31404" y="39793"/>
                      <a:pt x="31635" y="39899"/>
                    </a:cubicBezTo>
                    <a:lnTo>
                      <a:pt x="32361" y="40232"/>
                    </a:lnTo>
                    <a:lnTo>
                      <a:pt x="32361" y="40232"/>
                    </a:lnTo>
                    <a:lnTo>
                      <a:pt x="31826" y="39637"/>
                    </a:lnTo>
                    <a:cubicBezTo>
                      <a:pt x="31826" y="39625"/>
                      <a:pt x="31195" y="38910"/>
                      <a:pt x="31397" y="38291"/>
                    </a:cubicBezTo>
                    <a:lnTo>
                      <a:pt x="31397" y="38291"/>
                    </a:lnTo>
                    <a:cubicBezTo>
                      <a:pt x="31590" y="38688"/>
                      <a:pt x="31967" y="39103"/>
                      <a:pt x="32556" y="39103"/>
                    </a:cubicBezTo>
                    <a:cubicBezTo>
                      <a:pt x="32655" y="39103"/>
                      <a:pt x="32761" y="39091"/>
                      <a:pt x="32873" y="39065"/>
                    </a:cubicBezTo>
                    <a:cubicBezTo>
                      <a:pt x="33552" y="38910"/>
                      <a:pt x="34314" y="38363"/>
                      <a:pt x="34493" y="37506"/>
                    </a:cubicBezTo>
                    <a:lnTo>
                      <a:pt x="34493" y="37422"/>
                    </a:lnTo>
                    <a:lnTo>
                      <a:pt x="34373" y="37208"/>
                    </a:lnTo>
                    <a:lnTo>
                      <a:pt x="34243" y="37244"/>
                    </a:lnTo>
                    <a:cubicBezTo>
                      <a:pt x="34203" y="37263"/>
                      <a:pt x="34157" y="37272"/>
                      <a:pt x="34111" y="37272"/>
                    </a:cubicBezTo>
                    <a:cubicBezTo>
                      <a:pt x="34073" y="37272"/>
                      <a:pt x="34036" y="37266"/>
                      <a:pt x="34004" y="37255"/>
                    </a:cubicBezTo>
                    <a:cubicBezTo>
                      <a:pt x="33528" y="37101"/>
                      <a:pt x="32909" y="36243"/>
                      <a:pt x="32707" y="35934"/>
                    </a:cubicBezTo>
                    <a:lnTo>
                      <a:pt x="32588" y="35731"/>
                    </a:lnTo>
                    <a:lnTo>
                      <a:pt x="32433" y="35910"/>
                    </a:lnTo>
                    <a:cubicBezTo>
                      <a:pt x="32421" y="35922"/>
                      <a:pt x="31730" y="36779"/>
                      <a:pt x="30956" y="36815"/>
                    </a:cubicBezTo>
                    <a:cubicBezTo>
                      <a:pt x="30942" y="36815"/>
                      <a:pt x="30928" y="36816"/>
                      <a:pt x="30915" y="36816"/>
                    </a:cubicBezTo>
                    <a:cubicBezTo>
                      <a:pt x="30597" y="36816"/>
                      <a:pt x="30304" y="36686"/>
                      <a:pt x="30087" y="36458"/>
                    </a:cubicBezTo>
                    <a:cubicBezTo>
                      <a:pt x="29456" y="35815"/>
                      <a:pt x="29432" y="35505"/>
                      <a:pt x="29468" y="35374"/>
                    </a:cubicBezTo>
                    <a:cubicBezTo>
                      <a:pt x="29528" y="35172"/>
                      <a:pt x="29813" y="35100"/>
                      <a:pt x="29932" y="35077"/>
                    </a:cubicBezTo>
                    <a:cubicBezTo>
                      <a:pt x="30171" y="35041"/>
                      <a:pt x="30385" y="34898"/>
                      <a:pt x="30516" y="34684"/>
                    </a:cubicBezTo>
                    <a:cubicBezTo>
                      <a:pt x="30694" y="34386"/>
                      <a:pt x="30706" y="33934"/>
                      <a:pt x="30540" y="33326"/>
                    </a:cubicBezTo>
                    <a:lnTo>
                      <a:pt x="30516" y="33291"/>
                    </a:lnTo>
                    <a:cubicBezTo>
                      <a:pt x="30480" y="33207"/>
                      <a:pt x="29432" y="31255"/>
                      <a:pt x="31028" y="29897"/>
                    </a:cubicBezTo>
                    <a:cubicBezTo>
                      <a:pt x="31577" y="29361"/>
                      <a:pt x="32176" y="29190"/>
                      <a:pt x="32716" y="29190"/>
                    </a:cubicBezTo>
                    <a:cubicBezTo>
                      <a:pt x="33639" y="29190"/>
                      <a:pt x="34392" y="29689"/>
                      <a:pt x="34445" y="29719"/>
                    </a:cubicBezTo>
                    <a:lnTo>
                      <a:pt x="34469" y="29731"/>
                    </a:lnTo>
                    <a:cubicBezTo>
                      <a:pt x="34819" y="29871"/>
                      <a:pt x="35120" y="29941"/>
                      <a:pt x="35373" y="29941"/>
                    </a:cubicBezTo>
                    <a:cubicBezTo>
                      <a:pt x="35551" y="29941"/>
                      <a:pt x="35706" y="29907"/>
                      <a:pt x="35838" y="29838"/>
                    </a:cubicBezTo>
                    <a:cubicBezTo>
                      <a:pt x="36052" y="29731"/>
                      <a:pt x="36207" y="29528"/>
                      <a:pt x="36278" y="29290"/>
                    </a:cubicBezTo>
                    <a:cubicBezTo>
                      <a:pt x="36314" y="29183"/>
                      <a:pt x="36409" y="28909"/>
                      <a:pt x="36612" y="28873"/>
                    </a:cubicBezTo>
                    <a:cubicBezTo>
                      <a:pt x="36630" y="28869"/>
                      <a:pt x="36651" y="28866"/>
                      <a:pt x="36676" y="28866"/>
                    </a:cubicBezTo>
                    <a:cubicBezTo>
                      <a:pt x="36834" y="28866"/>
                      <a:pt x="37140" y="28991"/>
                      <a:pt x="37624" y="29588"/>
                    </a:cubicBezTo>
                    <a:cubicBezTo>
                      <a:pt x="37850" y="29826"/>
                      <a:pt x="37957" y="30147"/>
                      <a:pt x="37910" y="30481"/>
                    </a:cubicBezTo>
                    <a:cubicBezTo>
                      <a:pt x="37791" y="31243"/>
                      <a:pt x="36886" y="31862"/>
                      <a:pt x="36874" y="31862"/>
                    </a:cubicBezTo>
                    <a:lnTo>
                      <a:pt x="36671" y="31993"/>
                    </a:lnTo>
                    <a:lnTo>
                      <a:pt x="36862" y="32136"/>
                    </a:lnTo>
                    <a:cubicBezTo>
                      <a:pt x="37160" y="32374"/>
                      <a:pt x="37957" y="33076"/>
                      <a:pt x="38064" y="33553"/>
                    </a:cubicBezTo>
                    <a:cubicBezTo>
                      <a:pt x="38064" y="33576"/>
                      <a:pt x="38064" y="33600"/>
                      <a:pt x="38064" y="33624"/>
                    </a:cubicBezTo>
                    <a:lnTo>
                      <a:pt x="38064" y="33850"/>
                    </a:lnTo>
                    <a:lnTo>
                      <a:pt x="38279" y="33791"/>
                    </a:lnTo>
                    <a:cubicBezTo>
                      <a:pt x="39076" y="33576"/>
                      <a:pt x="39577" y="32838"/>
                      <a:pt x="39731" y="32207"/>
                    </a:cubicBezTo>
                    <a:cubicBezTo>
                      <a:pt x="39910" y="31433"/>
                      <a:pt x="39410" y="30957"/>
                      <a:pt x="38957" y="30731"/>
                    </a:cubicBezTo>
                    <a:cubicBezTo>
                      <a:pt x="39043" y="30703"/>
                      <a:pt x="39130" y="30691"/>
                      <a:pt x="39217" y="30691"/>
                    </a:cubicBezTo>
                    <a:cubicBezTo>
                      <a:pt x="39760" y="30691"/>
                      <a:pt x="40291" y="31159"/>
                      <a:pt x="40291" y="31159"/>
                    </a:cubicBezTo>
                    <a:lnTo>
                      <a:pt x="40886" y="31695"/>
                    </a:lnTo>
                    <a:lnTo>
                      <a:pt x="40886" y="31695"/>
                    </a:lnTo>
                    <a:lnTo>
                      <a:pt x="40553" y="30969"/>
                    </a:lnTo>
                    <a:cubicBezTo>
                      <a:pt x="40422" y="30683"/>
                      <a:pt x="40124" y="29850"/>
                      <a:pt x="40279" y="29469"/>
                    </a:cubicBezTo>
                    <a:cubicBezTo>
                      <a:pt x="40303" y="29397"/>
                      <a:pt x="40362" y="29350"/>
                      <a:pt x="40422" y="29326"/>
                    </a:cubicBezTo>
                    <a:cubicBezTo>
                      <a:pt x="40589" y="29262"/>
                      <a:pt x="40722" y="29239"/>
                      <a:pt x="40828" y="29239"/>
                    </a:cubicBezTo>
                    <a:cubicBezTo>
                      <a:pt x="41078" y="29239"/>
                      <a:pt x="41172" y="29365"/>
                      <a:pt x="41172" y="29374"/>
                    </a:cubicBezTo>
                    <a:lnTo>
                      <a:pt x="41315" y="29588"/>
                    </a:lnTo>
                    <a:lnTo>
                      <a:pt x="41458" y="29374"/>
                    </a:lnTo>
                    <a:cubicBezTo>
                      <a:pt x="41851" y="28766"/>
                      <a:pt x="42303" y="28421"/>
                      <a:pt x="42815" y="28362"/>
                    </a:cubicBezTo>
                    <a:cubicBezTo>
                      <a:pt x="42850" y="28360"/>
                      <a:pt x="42885" y="28359"/>
                      <a:pt x="42920" y="28359"/>
                    </a:cubicBezTo>
                    <a:cubicBezTo>
                      <a:pt x="43301" y="28359"/>
                      <a:pt x="43678" y="28478"/>
                      <a:pt x="44006" y="28707"/>
                    </a:cubicBezTo>
                    <a:cubicBezTo>
                      <a:pt x="42910" y="29100"/>
                      <a:pt x="42494" y="30362"/>
                      <a:pt x="42089" y="31576"/>
                    </a:cubicBezTo>
                    <a:cubicBezTo>
                      <a:pt x="41767" y="32576"/>
                      <a:pt x="41422" y="33600"/>
                      <a:pt x="40731" y="34160"/>
                    </a:cubicBezTo>
                    <a:lnTo>
                      <a:pt x="40350" y="34469"/>
                    </a:lnTo>
                    <a:lnTo>
                      <a:pt x="40850" y="34458"/>
                    </a:lnTo>
                    <a:cubicBezTo>
                      <a:pt x="41220" y="34446"/>
                      <a:pt x="41553" y="34398"/>
                      <a:pt x="41851" y="34362"/>
                    </a:cubicBezTo>
                    <a:lnTo>
                      <a:pt x="42065" y="34338"/>
                    </a:lnTo>
                    <a:cubicBezTo>
                      <a:pt x="42827" y="34243"/>
                      <a:pt x="43172" y="33696"/>
                      <a:pt x="43482" y="33195"/>
                    </a:cubicBezTo>
                    <a:cubicBezTo>
                      <a:pt x="43756" y="32755"/>
                      <a:pt x="44006" y="32362"/>
                      <a:pt x="44494" y="32362"/>
                    </a:cubicBezTo>
                    <a:cubicBezTo>
                      <a:pt x="45506" y="32362"/>
                      <a:pt x="45625" y="33469"/>
                      <a:pt x="45625" y="33493"/>
                    </a:cubicBezTo>
                    <a:cubicBezTo>
                      <a:pt x="45577" y="35267"/>
                      <a:pt x="44137" y="35696"/>
                      <a:pt x="42934" y="35743"/>
                    </a:cubicBezTo>
                    <a:lnTo>
                      <a:pt x="41315" y="35803"/>
                    </a:lnTo>
                    <a:lnTo>
                      <a:pt x="42910" y="36065"/>
                    </a:lnTo>
                    <a:cubicBezTo>
                      <a:pt x="43648" y="36184"/>
                      <a:pt x="44351" y="36470"/>
                      <a:pt x="44958" y="36910"/>
                    </a:cubicBezTo>
                    <a:lnTo>
                      <a:pt x="45018" y="36958"/>
                    </a:lnTo>
                    <a:lnTo>
                      <a:pt x="45089" y="36946"/>
                    </a:lnTo>
                    <a:cubicBezTo>
                      <a:pt x="46804" y="36624"/>
                      <a:pt x="49173" y="35886"/>
                      <a:pt x="50721" y="34243"/>
                    </a:cubicBezTo>
                    <a:cubicBezTo>
                      <a:pt x="51364" y="33576"/>
                      <a:pt x="51602" y="32910"/>
                      <a:pt x="51435" y="32267"/>
                    </a:cubicBezTo>
                    <a:lnTo>
                      <a:pt x="51388" y="32112"/>
                    </a:lnTo>
                    <a:lnTo>
                      <a:pt x="51233" y="32148"/>
                    </a:lnTo>
                    <a:cubicBezTo>
                      <a:pt x="51057" y="32193"/>
                      <a:pt x="50881" y="32214"/>
                      <a:pt x="50708" y="32214"/>
                    </a:cubicBezTo>
                    <a:cubicBezTo>
                      <a:pt x="49688" y="32214"/>
                      <a:pt x="48776" y="31470"/>
                      <a:pt x="48613" y="30421"/>
                    </a:cubicBezTo>
                    <a:cubicBezTo>
                      <a:pt x="48423" y="29183"/>
                      <a:pt x="49340" y="28052"/>
                      <a:pt x="50590" y="27981"/>
                    </a:cubicBezTo>
                    <a:lnTo>
                      <a:pt x="50745" y="27957"/>
                    </a:lnTo>
                    <a:close/>
                    <a:moveTo>
                      <a:pt x="24408" y="1505"/>
                    </a:moveTo>
                    <a:cubicBezTo>
                      <a:pt x="23391" y="1505"/>
                      <a:pt x="22102" y="1921"/>
                      <a:pt x="20669" y="3347"/>
                    </a:cubicBezTo>
                    <a:cubicBezTo>
                      <a:pt x="19014" y="5002"/>
                      <a:pt x="18169" y="7168"/>
                      <a:pt x="18121" y="9812"/>
                    </a:cubicBezTo>
                    <a:cubicBezTo>
                      <a:pt x="17729" y="9597"/>
                      <a:pt x="17312" y="9443"/>
                      <a:pt x="16859" y="9371"/>
                    </a:cubicBezTo>
                    <a:lnTo>
                      <a:pt x="16752" y="9359"/>
                    </a:lnTo>
                    <a:lnTo>
                      <a:pt x="16693" y="9454"/>
                    </a:lnTo>
                    <a:cubicBezTo>
                      <a:pt x="16288" y="10157"/>
                      <a:pt x="16538" y="11145"/>
                      <a:pt x="16883" y="11943"/>
                    </a:cubicBezTo>
                    <a:cubicBezTo>
                      <a:pt x="15482" y="10561"/>
                      <a:pt x="14227" y="10182"/>
                      <a:pt x="13271" y="10182"/>
                    </a:cubicBezTo>
                    <a:cubicBezTo>
                      <a:pt x="12391" y="10182"/>
                      <a:pt x="11765" y="10503"/>
                      <a:pt x="11513" y="10657"/>
                    </a:cubicBezTo>
                    <a:lnTo>
                      <a:pt x="11466" y="10609"/>
                    </a:lnTo>
                    <a:lnTo>
                      <a:pt x="11359" y="10764"/>
                    </a:lnTo>
                    <a:lnTo>
                      <a:pt x="11240" y="10883"/>
                    </a:lnTo>
                    <a:lnTo>
                      <a:pt x="11263" y="10907"/>
                    </a:lnTo>
                    <a:cubicBezTo>
                      <a:pt x="10942" y="11443"/>
                      <a:pt x="9894" y="13598"/>
                      <a:pt x="12549" y="16277"/>
                    </a:cubicBezTo>
                    <a:cubicBezTo>
                      <a:pt x="12048" y="16060"/>
                      <a:pt x="11476" y="15880"/>
                      <a:pt x="10943" y="15880"/>
                    </a:cubicBezTo>
                    <a:cubicBezTo>
                      <a:pt x="10628" y="15880"/>
                      <a:pt x="10326" y="15943"/>
                      <a:pt x="10061" y="16098"/>
                    </a:cubicBezTo>
                    <a:lnTo>
                      <a:pt x="9966" y="16146"/>
                    </a:lnTo>
                    <a:lnTo>
                      <a:pt x="9978" y="16253"/>
                    </a:lnTo>
                    <a:cubicBezTo>
                      <a:pt x="10049" y="16705"/>
                      <a:pt x="10204" y="17122"/>
                      <a:pt x="10418" y="17515"/>
                    </a:cubicBezTo>
                    <a:cubicBezTo>
                      <a:pt x="7775" y="17563"/>
                      <a:pt x="5608" y="18420"/>
                      <a:pt x="3953" y="20063"/>
                    </a:cubicBezTo>
                    <a:cubicBezTo>
                      <a:pt x="1560" y="22468"/>
                      <a:pt x="2012" y="24468"/>
                      <a:pt x="2500" y="25456"/>
                    </a:cubicBezTo>
                    <a:cubicBezTo>
                      <a:pt x="3060" y="26552"/>
                      <a:pt x="4013" y="27373"/>
                      <a:pt x="5179" y="27754"/>
                    </a:cubicBezTo>
                    <a:cubicBezTo>
                      <a:pt x="4013" y="28135"/>
                      <a:pt x="3060" y="28957"/>
                      <a:pt x="2500" y="30052"/>
                    </a:cubicBezTo>
                    <a:cubicBezTo>
                      <a:pt x="2012" y="31029"/>
                      <a:pt x="1560" y="33041"/>
                      <a:pt x="3953" y="35446"/>
                    </a:cubicBezTo>
                    <a:cubicBezTo>
                      <a:pt x="5608" y="37089"/>
                      <a:pt x="7775" y="37946"/>
                      <a:pt x="10418" y="37982"/>
                    </a:cubicBezTo>
                    <a:cubicBezTo>
                      <a:pt x="10204" y="38375"/>
                      <a:pt x="10049" y="38803"/>
                      <a:pt x="9978" y="39244"/>
                    </a:cubicBezTo>
                    <a:lnTo>
                      <a:pt x="9966" y="39363"/>
                    </a:lnTo>
                    <a:lnTo>
                      <a:pt x="10061" y="39410"/>
                    </a:lnTo>
                    <a:cubicBezTo>
                      <a:pt x="10323" y="39561"/>
                      <a:pt x="10624" y="39623"/>
                      <a:pt x="10941" y="39623"/>
                    </a:cubicBezTo>
                    <a:cubicBezTo>
                      <a:pt x="11474" y="39623"/>
                      <a:pt x="12049" y="39449"/>
                      <a:pt x="12549" y="39232"/>
                    </a:cubicBezTo>
                    <a:lnTo>
                      <a:pt x="12549" y="39232"/>
                    </a:lnTo>
                    <a:cubicBezTo>
                      <a:pt x="9859" y="41947"/>
                      <a:pt x="10966" y="44125"/>
                      <a:pt x="11275" y="44614"/>
                    </a:cubicBezTo>
                    <a:lnTo>
                      <a:pt x="11263" y="44637"/>
                    </a:lnTo>
                    <a:lnTo>
                      <a:pt x="11359" y="44721"/>
                    </a:lnTo>
                    <a:lnTo>
                      <a:pt x="11454" y="44887"/>
                    </a:lnTo>
                    <a:lnTo>
                      <a:pt x="11513" y="44840"/>
                    </a:lnTo>
                    <a:cubicBezTo>
                      <a:pt x="11759" y="44994"/>
                      <a:pt x="12390" y="45319"/>
                      <a:pt x="13277" y="45319"/>
                    </a:cubicBezTo>
                    <a:cubicBezTo>
                      <a:pt x="14235" y="45319"/>
                      <a:pt x="15492" y="44939"/>
                      <a:pt x="16883" y="43554"/>
                    </a:cubicBezTo>
                    <a:lnTo>
                      <a:pt x="16883" y="43554"/>
                    </a:lnTo>
                    <a:cubicBezTo>
                      <a:pt x="16538" y="44352"/>
                      <a:pt x="16288" y="45340"/>
                      <a:pt x="16693" y="46042"/>
                    </a:cubicBezTo>
                    <a:lnTo>
                      <a:pt x="16752" y="46138"/>
                    </a:lnTo>
                    <a:lnTo>
                      <a:pt x="16859" y="46126"/>
                    </a:lnTo>
                    <a:cubicBezTo>
                      <a:pt x="17312" y="46054"/>
                      <a:pt x="17729" y="45911"/>
                      <a:pt x="18121" y="45685"/>
                    </a:cubicBezTo>
                    <a:cubicBezTo>
                      <a:pt x="18169" y="48328"/>
                      <a:pt x="19014" y="50507"/>
                      <a:pt x="20669" y="52150"/>
                    </a:cubicBezTo>
                    <a:cubicBezTo>
                      <a:pt x="22098" y="53579"/>
                      <a:pt x="23384" y="53996"/>
                      <a:pt x="24408" y="53996"/>
                    </a:cubicBezTo>
                    <a:cubicBezTo>
                      <a:pt x="24979" y="53996"/>
                      <a:pt x="25551" y="53853"/>
                      <a:pt x="26063" y="53603"/>
                    </a:cubicBezTo>
                    <a:cubicBezTo>
                      <a:pt x="27158" y="53043"/>
                      <a:pt x="27992" y="52067"/>
                      <a:pt x="28361" y="50888"/>
                    </a:cubicBezTo>
                    <a:cubicBezTo>
                      <a:pt x="28742" y="52067"/>
                      <a:pt x="29575" y="53043"/>
                      <a:pt x="30671" y="53603"/>
                    </a:cubicBezTo>
                    <a:cubicBezTo>
                      <a:pt x="31069" y="53800"/>
                      <a:pt x="31633" y="53991"/>
                      <a:pt x="32321" y="53991"/>
                    </a:cubicBezTo>
                    <a:cubicBezTo>
                      <a:pt x="33339" y="53991"/>
                      <a:pt x="34629" y="53573"/>
                      <a:pt x="36064" y="52138"/>
                    </a:cubicBezTo>
                    <a:cubicBezTo>
                      <a:pt x="37719" y="50495"/>
                      <a:pt x="38564" y="48316"/>
                      <a:pt x="38612" y="45685"/>
                    </a:cubicBezTo>
                    <a:cubicBezTo>
                      <a:pt x="38993" y="45899"/>
                      <a:pt x="39422" y="46042"/>
                      <a:pt x="39874" y="46114"/>
                    </a:cubicBezTo>
                    <a:lnTo>
                      <a:pt x="39981" y="46126"/>
                    </a:lnTo>
                    <a:lnTo>
                      <a:pt x="40029" y="46030"/>
                    </a:lnTo>
                    <a:cubicBezTo>
                      <a:pt x="40446" y="45340"/>
                      <a:pt x="40196" y="44352"/>
                      <a:pt x="39850" y="43554"/>
                    </a:cubicBezTo>
                    <a:lnTo>
                      <a:pt x="39850" y="43554"/>
                    </a:lnTo>
                    <a:cubicBezTo>
                      <a:pt x="41249" y="44934"/>
                      <a:pt x="42504" y="45313"/>
                      <a:pt x="43460" y="45313"/>
                    </a:cubicBezTo>
                    <a:cubicBezTo>
                      <a:pt x="44352" y="45313"/>
                      <a:pt x="44985" y="44983"/>
                      <a:pt x="45232" y="44828"/>
                    </a:cubicBezTo>
                    <a:lnTo>
                      <a:pt x="45292" y="44875"/>
                    </a:lnTo>
                    <a:lnTo>
                      <a:pt x="45375" y="44721"/>
                    </a:lnTo>
                    <a:lnTo>
                      <a:pt x="45482" y="44614"/>
                    </a:lnTo>
                    <a:lnTo>
                      <a:pt x="45470" y="44590"/>
                    </a:lnTo>
                    <a:cubicBezTo>
                      <a:pt x="45792" y="44066"/>
                      <a:pt x="46839" y="41911"/>
                      <a:pt x="44184" y="39232"/>
                    </a:cubicBezTo>
                    <a:lnTo>
                      <a:pt x="44184" y="39232"/>
                    </a:lnTo>
                    <a:cubicBezTo>
                      <a:pt x="44685" y="39449"/>
                      <a:pt x="45255" y="39623"/>
                      <a:pt x="45785" y="39623"/>
                    </a:cubicBezTo>
                    <a:cubicBezTo>
                      <a:pt x="46099" y="39623"/>
                      <a:pt x="46399" y="39561"/>
                      <a:pt x="46661" y="39410"/>
                    </a:cubicBezTo>
                    <a:lnTo>
                      <a:pt x="46756" y="39351"/>
                    </a:lnTo>
                    <a:lnTo>
                      <a:pt x="46744" y="39244"/>
                    </a:lnTo>
                    <a:cubicBezTo>
                      <a:pt x="46673" y="38803"/>
                      <a:pt x="46530" y="38375"/>
                      <a:pt x="46315" y="37982"/>
                    </a:cubicBezTo>
                    <a:cubicBezTo>
                      <a:pt x="48959" y="37946"/>
                      <a:pt x="51126" y="37089"/>
                      <a:pt x="52769" y="35446"/>
                    </a:cubicBezTo>
                    <a:cubicBezTo>
                      <a:pt x="55174" y="33041"/>
                      <a:pt x="54721" y="31029"/>
                      <a:pt x="54233" y="30040"/>
                    </a:cubicBezTo>
                    <a:cubicBezTo>
                      <a:pt x="53674" y="28957"/>
                      <a:pt x="52709" y="28135"/>
                      <a:pt x="51554" y="27754"/>
                    </a:cubicBezTo>
                    <a:cubicBezTo>
                      <a:pt x="52709" y="27373"/>
                      <a:pt x="53674" y="26540"/>
                      <a:pt x="54233" y="25456"/>
                    </a:cubicBezTo>
                    <a:cubicBezTo>
                      <a:pt x="54721" y="24468"/>
                      <a:pt x="55174" y="22456"/>
                      <a:pt x="52769" y="20063"/>
                    </a:cubicBezTo>
                    <a:cubicBezTo>
                      <a:pt x="51126" y="18408"/>
                      <a:pt x="48959" y="17563"/>
                      <a:pt x="46315" y="17515"/>
                    </a:cubicBezTo>
                    <a:cubicBezTo>
                      <a:pt x="46530" y="17122"/>
                      <a:pt x="46673" y="16693"/>
                      <a:pt x="46744" y="16253"/>
                    </a:cubicBezTo>
                    <a:lnTo>
                      <a:pt x="46756" y="16146"/>
                    </a:lnTo>
                    <a:lnTo>
                      <a:pt x="46661" y="16086"/>
                    </a:lnTo>
                    <a:cubicBezTo>
                      <a:pt x="46403" y="15933"/>
                      <a:pt x="46108" y="15872"/>
                      <a:pt x="45798" y="15872"/>
                    </a:cubicBezTo>
                    <a:cubicBezTo>
                      <a:pt x="45265" y="15872"/>
                      <a:pt x="44689" y="16054"/>
                      <a:pt x="44184" y="16265"/>
                    </a:cubicBezTo>
                    <a:cubicBezTo>
                      <a:pt x="46839" y="13598"/>
                      <a:pt x="45792" y="11431"/>
                      <a:pt x="45470" y="10907"/>
                    </a:cubicBezTo>
                    <a:lnTo>
                      <a:pt x="45494" y="10883"/>
                    </a:lnTo>
                    <a:lnTo>
                      <a:pt x="45375" y="10764"/>
                    </a:lnTo>
                    <a:lnTo>
                      <a:pt x="45292" y="10633"/>
                    </a:lnTo>
                    <a:lnTo>
                      <a:pt x="45244" y="10669"/>
                    </a:lnTo>
                    <a:cubicBezTo>
                      <a:pt x="45001" y="10518"/>
                      <a:pt x="44362" y="10180"/>
                      <a:pt x="43458" y="10180"/>
                    </a:cubicBezTo>
                    <a:cubicBezTo>
                      <a:pt x="42500" y="10180"/>
                      <a:pt x="41246" y="10559"/>
                      <a:pt x="39850" y="11943"/>
                    </a:cubicBezTo>
                    <a:cubicBezTo>
                      <a:pt x="40196" y="11145"/>
                      <a:pt x="40446" y="10169"/>
                      <a:pt x="40029" y="9454"/>
                    </a:cubicBezTo>
                    <a:lnTo>
                      <a:pt x="39981" y="9359"/>
                    </a:lnTo>
                    <a:lnTo>
                      <a:pt x="39874" y="9371"/>
                    </a:lnTo>
                    <a:cubicBezTo>
                      <a:pt x="39422" y="9443"/>
                      <a:pt x="38993" y="9597"/>
                      <a:pt x="38612" y="9812"/>
                    </a:cubicBezTo>
                    <a:cubicBezTo>
                      <a:pt x="38564" y="7168"/>
                      <a:pt x="37707" y="5002"/>
                      <a:pt x="36064" y="3347"/>
                    </a:cubicBezTo>
                    <a:cubicBezTo>
                      <a:pt x="34631" y="1921"/>
                      <a:pt x="33342" y="1505"/>
                      <a:pt x="32325" y="1505"/>
                    </a:cubicBezTo>
                    <a:cubicBezTo>
                      <a:pt x="31635" y="1505"/>
                      <a:pt x="31070" y="1697"/>
                      <a:pt x="30671" y="1894"/>
                    </a:cubicBezTo>
                    <a:cubicBezTo>
                      <a:pt x="29563" y="2454"/>
                      <a:pt x="28742" y="3430"/>
                      <a:pt x="28361" y="4597"/>
                    </a:cubicBezTo>
                    <a:cubicBezTo>
                      <a:pt x="27992" y="3430"/>
                      <a:pt x="27158" y="2454"/>
                      <a:pt x="26063" y="1894"/>
                    </a:cubicBezTo>
                    <a:cubicBezTo>
                      <a:pt x="25663" y="1697"/>
                      <a:pt x="25098" y="1505"/>
                      <a:pt x="24408" y="1505"/>
                    </a:cubicBezTo>
                    <a:close/>
                    <a:moveTo>
                      <a:pt x="32338" y="334"/>
                    </a:moveTo>
                    <a:cubicBezTo>
                      <a:pt x="33909" y="334"/>
                      <a:pt x="35469" y="1084"/>
                      <a:pt x="36910" y="2525"/>
                    </a:cubicBezTo>
                    <a:cubicBezTo>
                      <a:pt x="38338" y="3966"/>
                      <a:pt x="39255" y="5775"/>
                      <a:pt x="39624" y="7907"/>
                    </a:cubicBezTo>
                    <a:lnTo>
                      <a:pt x="39672" y="8228"/>
                    </a:lnTo>
                    <a:lnTo>
                      <a:pt x="40553" y="8121"/>
                    </a:lnTo>
                    <a:lnTo>
                      <a:pt x="40553" y="8169"/>
                    </a:lnTo>
                    <a:lnTo>
                      <a:pt x="40648" y="8169"/>
                    </a:lnTo>
                    <a:lnTo>
                      <a:pt x="41053" y="8871"/>
                    </a:lnTo>
                    <a:cubicBezTo>
                      <a:pt x="41112" y="8978"/>
                      <a:pt x="41160" y="9073"/>
                      <a:pt x="41208" y="9169"/>
                    </a:cubicBezTo>
                    <a:lnTo>
                      <a:pt x="41339" y="9466"/>
                    </a:lnTo>
                    <a:lnTo>
                      <a:pt x="41636" y="9359"/>
                    </a:lnTo>
                    <a:cubicBezTo>
                      <a:pt x="42211" y="9121"/>
                      <a:pt x="42826" y="9005"/>
                      <a:pt x="43443" y="9005"/>
                    </a:cubicBezTo>
                    <a:cubicBezTo>
                      <a:pt x="43937" y="9005"/>
                      <a:pt x="44433" y="9080"/>
                      <a:pt x="44911" y="9228"/>
                    </a:cubicBezTo>
                    <a:cubicBezTo>
                      <a:pt x="45387" y="9466"/>
                      <a:pt x="46161" y="9883"/>
                      <a:pt x="46339" y="10074"/>
                    </a:cubicBezTo>
                    <a:cubicBezTo>
                      <a:pt x="46482" y="10240"/>
                      <a:pt x="46780" y="10931"/>
                      <a:pt x="46923" y="11359"/>
                    </a:cubicBezTo>
                    <a:cubicBezTo>
                      <a:pt x="47232" y="12395"/>
                      <a:pt x="47173" y="13503"/>
                      <a:pt x="46780" y="14503"/>
                    </a:cubicBezTo>
                    <a:lnTo>
                      <a:pt x="46661" y="14800"/>
                    </a:lnTo>
                    <a:lnTo>
                      <a:pt x="46958" y="14931"/>
                    </a:lnTo>
                    <a:cubicBezTo>
                      <a:pt x="47054" y="14979"/>
                      <a:pt x="47149" y="15027"/>
                      <a:pt x="47244" y="15074"/>
                    </a:cubicBezTo>
                    <a:lnTo>
                      <a:pt x="48006" y="15515"/>
                    </a:lnTo>
                    <a:lnTo>
                      <a:pt x="47899" y="16467"/>
                    </a:lnTo>
                    <a:lnTo>
                      <a:pt x="48209" y="16527"/>
                    </a:lnTo>
                    <a:cubicBezTo>
                      <a:pt x="50352" y="16884"/>
                      <a:pt x="52161" y="17801"/>
                      <a:pt x="53602" y="19241"/>
                    </a:cubicBezTo>
                    <a:cubicBezTo>
                      <a:pt x="56352" y="21992"/>
                      <a:pt x="55924" y="24456"/>
                      <a:pt x="55412" y="25671"/>
                    </a:cubicBezTo>
                    <a:cubicBezTo>
                      <a:pt x="55126" y="26373"/>
                      <a:pt x="54686" y="26992"/>
                      <a:pt x="54138" y="27516"/>
                    </a:cubicBezTo>
                    <a:lnTo>
                      <a:pt x="53888" y="27754"/>
                    </a:lnTo>
                    <a:lnTo>
                      <a:pt x="54138" y="27992"/>
                    </a:lnTo>
                    <a:cubicBezTo>
                      <a:pt x="54686" y="28516"/>
                      <a:pt x="55126" y="29147"/>
                      <a:pt x="55412" y="29838"/>
                    </a:cubicBezTo>
                    <a:cubicBezTo>
                      <a:pt x="55924" y="31052"/>
                      <a:pt x="56352" y="33517"/>
                      <a:pt x="53602" y="36279"/>
                    </a:cubicBezTo>
                    <a:cubicBezTo>
                      <a:pt x="52161" y="37708"/>
                      <a:pt x="50352" y="38625"/>
                      <a:pt x="48209" y="38982"/>
                    </a:cubicBezTo>
                    <a:lnTo>
                      <a:pt x="47899" y="39041"/>
                    </a:lnTo>
                    <a:lnTo>
                      <a:pt x="48006" y="39994"/>
                    </a:lnTo>
                    <a:lnTo>
                      <a:pt x="47244" y="40434"/>
                    </a:lnTo>
                    <a:cubicBezTo>
                      <a:pt x="47149" y="40482"/>
                      <a:pt x="47054" y="40542"/>
                      <a:pt x="46958" y="40577"/>
                    </a:cubicBezTo>
                    <a:lnTo>
                      <a:pt x="46661" y="40708"/>
                    </a:lnTo>
                    <a:lnTo>
                      <a:pt x="46780" y="41006"/>
                    </a:lnTo>
                    <a:cubicBezTo>
                      <a:pt x="47173" y="41994"/>
                      <a:pt x="47232" y="43101"/>
                      <a:pt x="46923" y="44125"/>
                    </a:cubicBezTo>
                    <a:cubicBezTo>
                      <a:pt x="46768" y="44566"/>
                      <a:pt x="46494" y="45256"/>
                      <a:pt x="46339" y="45411"/>
                    </a:cubicBezTo>
                    <a:cubicBezTo>
                      <a:pt x="46149" y="45626"/>
                      <a:pt x="45327" y="46066"/>
                      <a:pt x="44887" y="46280"/>
                    </a:cubicBezTo>
                    <a:cubicBezTo>
                      <a:pt x="44415" y="46427"/>
                      <a:pt x="43926" y="46500"/>
                      <a:pt x="43439" y="46500"/>
                    </a:cubicBezTo>
                    <a:cubicBezTo>
                      <a:pt x="42821" y="46500"/>
                      <a:pt x="42204" y="46383"/>
                      <a:pt x="41624" y="46149"/>
                    </a:cubicBezTo>
                    <a:lnTo>
                      <a:pt x="41327" y="46030"/>
                    </a:lnTo>
                    <a:lnTo>
                      <a:pt x="41196" y="46328"/>
                    </a:lnTo>
                    <a:cubicBezTo>
                      <a:pt x="41148" y="46435"/>
                      <a:pt x="41101" y="46530"/>
                      <a:pt x="41053" y="46626"/>
                    </a:cubicBezTo>
                    <a:lnTo>
                      <a:pt x="40636" y="47328"/>
                    </a:lnTo>
                    <a:lnTo>
                      <a:pt x="40565" y="47328"/>
                    </a:lnTo>
                    <a:lnTo>
                      <a:pt x="40565" y="47388"/>
                    </a:lnTo>
                    <a:lnTo>
                      <a:pt x="39660" y="47281"/>
                    </a:lnTo>
                    <a:lnTo>
                      <a:pt x="39612" y="47590"/>
                    </a:lnTo>
                    <a:cubicBezTo>
                      <a:pt x="39243" y="49733"/>
                      <a:pt x="38350" y="51531"/>
                      <a:pt x="36898" y="52984"/>
                    </a:cubicBezTo>
                    <a:cubicBezTo>
                      <a:pt x="35445" y="54424"/>
                      <a:pt x="33909" y="55174"/>
                      <a:pt x="32326" y="55174"/>
                    </a:cubicBezTo>
                    <a:cubicBezTo>
                      <a:pt x="30956" y="55174"/>
                      <a:pt x="29635" y="54579"/>
                      <a:pt x="28611" y="53507"/>
                    </a:cubicBezTo>
                    <a:lnTo>
                      <a:pt x="28361" y="53257"/>
                    </a:lnTo>
                    <a:lnTo>
                      <a:pt x="28123" y="53507"/>
                    </a:lnTo>
                    <a:cubicBezTo>
                      <a:pt x="27087" y="54567"/>
                      <a:pt x="25777" y="55162"/>
                      <a:pt x="24408" y="55162"/>
                    </a:cubicBezTo>
                    <a:cubicBezTo>
                      <a:pt x="22824" y="55162"/>
                      <a:pt x="21277" y="54412"/>
                      <a:pt x="19836" y="52972"/>
                    </a:cubicBezTo>
                    <a:cubicBezTo>
                      <a:pt x="18395" y="51531"/>
                      <a:pt x="17479" y="49721"/>
                      <a:pt x="17121" y="47590"/>
                    </a:cubicBezTo>
                    <a:lnTo>
                      <a:pt x="17062" y="47281"/>
                    </a:lnTo>
                    <a:lnTo>
                      <a:pt x="16121" y="47388"/>
                    </a:lnTo>
                    <a:lnTo>
                      <a:pt x="15669" y="46626"/>
                    </a:lnTo>
                    <a:cubicBezTo>
                      <a:pt x="15609" y="46519"/>
                      <a:pt x="15562" y="46423"/>
                      <a:pt x="15514" y="46328"/>
                    </a:cubicBezTo>
                    <a:lnTo>
                      <a:pt x="15395" y="46030"/>
                    </a:lnTo>
                    <a:lnTo>
                      <a:pt x="15097" y="46138"/>
                    </a:lnTo>
                    <a:cubicBezTo>
                      <a:pt x="14510" y="46372"/>
                      <a:pt x="13886" y="46491"/>
                      <a:pt x="13262" y="46491"/>
                    </a:cubicBezTo>
                    <a:cubicBezTo>
                      <a:pt x="12810" y="46491"/>
                      <a:pt x="12358" y="46429"/>
                      <a:pt x="11918" y="46304"/>
                    </a:cubicBezTo>
                    <a:cubicBezTo>
                      <a:pt x="11406" y="46066"/>
                      <a:pt x="10585" y="45649"/>
                      <a:pt x="10406" y="45447"/>
                    </a:cubicBezTo>
                    <a:cubicBezTo>
                      <a:pt x="10240" y="45280"/>
                      <a:pt x="9954" y="44590"/>
                      <a:pt x="9799" y="44137"/>
                    </a:cubicBezTo>
                    <a:cubicBezTo>
                      <a:pt x="9489" y="43101"/>
                      <a:pt x="9549" y="41994"/>
                      <a:pt x="9942" y="40994"/>
                    </a:cubicBezTo>
                    <a:lnTo>
                      <a:pt x="10061" y="40696"/>
                    </a:lnTo>
                    <a:lnTo>
                      <a:pt x="9763" y="40565"/>
                    </a:lnTo>
                    <a:cubicBezTo>
                      <a:pt x="9668" y="40518"/>
                      <a:pt x="9573" y="40470"/>
                      <a:pt x="9478" y="40423"/>
                    </a:cubicBezTo>
                    <a:lnTo>
                      <a:pt x="8775" y="40018"/>
                    </a:lnTo>
                    <a:lnTo>
                      <a:pt x="8775" y="39934"/>
                    </a:lnTo>
                    <a:lnTo>
                      <a:pt x="8716" y="39934"/>
                    </a:lnTo>
                    <a:lnTo>
                      <a:pt x="8823" y="39029"/>
                    </a:lnTo>
                    <a:lnTo>
                      <a:pt x="8513" y="38982"/>
                    </a:lnTo>
                    <a:cubicBezTo>
                      <a:pt x="6370" y="38613"/>
                      <a:pt x="4560" y="37708"/>
                      <a:pt x="3120" y="36267"/>
                    </a:cubicBezTo>
                    <a:cubicBezTo>
                      <a:pt x="369" y="33505"/>
                      <a:pt x="798" y="31052"/>
                      <a:pt x="1310" y="29826"/>
                    </a:cubicBezTo>
                    <a:cubicBezTo>
                      <a:pt x="1596" y="29135"/>
                      <a:pt x="2036" y="28504"/>
                      <a:pt x="2572" y="27992"/>
                    </a:cubicBezTo>
                    <a:lnTo>
                      <a:pt x="2822" y="27754"/>
                    </a:lnTo>
                    <a:lnTo>
                      <a:pt x="2572" y="27504"/>
                    </a:lnTo>
                    <a:cubicBezTo>
                      <a:pt x="2036" y="26992"/>
                      <a:pt x="1596" y="26361"/>
                      <a:pt x="1310" y="25671"/>
                    </a:cubicBezTo>
                    <a:cubicBezTo>
                      <a:pt x="798" y="24444"/>
                      <a:pt x="369" y="21992"/>
                      <a:pt x="3120" y="19229"/>
                    </a:cubicBezTo>
                    <a:cubicBezTo>
                      <a:pt x="4560" y="17789"/>
                      <a:pt x="6370" y="16884"/>
                      <a:pt x="8513" y="16515"/>
                    </a:cubicBezTo>
                    <a:lnTo>
                      <a:pt x="8823" y="16467"/>
                    </a:lnTo>
                    <a:lnTo>
                      <a:pt x="8716" y="15515"/>
                    </a:lnTo>
                    <a:lnTo>
                      <a:pt x="9478" y="15074"/>
                    </a:lnTo>
                    <a:cubicBezTo>
                      <a:pt x="9573" y="15015"/>
                      <a:pt x="9668" y="14967"/>
                      <a:pt x="9763" y="14919"/>
                    </a:cubicBezTo>
                    <a:lnTo>
                      <a:pt x="10061" y="14800"/>
                    </a:lnTo>
                    <a:lnTo>
                      <a:pt x="9942" y="14503"/>
                    </a:lnTo>
                    <a:cubicBezTo>
                      <a:pt x="9549" y="13503"/>
                      <a:pt x="9501" y="12407"/>
                      <a:pt x="9799" y="11371"/>
                    </a:cubicBezTo>
                    <a:cubicBezTo>
                      <a:pt x="9966" y="10919"/>
                      <a:pt x="10275" y="10205"/>
                      <a:pt x="10418" y="10038"/>
                    </a:cubicBezTo>
                    <a:cubicBezTo>
                      <a:pt x="10609" y="9835"/>
                      <a:pt x="11394" y="9431"/>
                      <a:pt x="11835" y="9228"/>
                    </a:cubicBezTo>
                    <a:cubicBezTo>
                      <a:pt x="12312" y="9074"/>
                      <a:pt x="12806" y="8999"/>
                      <a:pt x="13300" y="8999"/>
                    </a:cubicBezTo>
                    <a:cubicBezTo>
                      <a:pt x="13914" y="8999"/>
                      <a:pt x="14528" y="9116"/>
                      <a:pt x="15109" y="9347"/>
                    </a:cubicBezTo>
                    <a:lnTo>
                      <a:pt x="15407" y="9466"/>
                    </a:lnTo>
                    <a:lnTo>
                      <a:pt x="15526" y="9169"/>
                    </a:lnTo>
                    <a:cubicBezTo>
                      <a:pt x="15574" y="9073"/>
                      <a:pt x="15621" y="8966"/>
                      <a:pt x="15681" y="8871"/>
                    </a:cubicBezTo>
                    <a:lnTo>
                      <a:pt x="16121" y="8109"/>
                    </a:lnTo>
                    <a:lnTo>
                      <a:pt x="17074" y="8216"/>
                    </a:lnTo>
                    <a:lnTo>
                      <a:pt x="17121" y="7907"/>
                    </a:lnTo>
                    <a:cubicBezTo>
                      <a:pt x="17490" y="5775"/>
                      <a:pt x="18383" y="3966"/>
                      <a:pt x="19836" y="2525"/>
                    </a:cubicBezTo>
                    <a:cubicBezTo>
                      <a:pt x="21289" y="1072"/>
                      <a:pt x="22824" y="334"/>
                      <a:pt x="24408" y="334"/>
                    </a:cubicBezTo>
                    <a:cubicBezTo>
                      <a:pt x="25777" y="334"/>
                      <a:pt x="27099" y="918"/>
                      <a:pt x="28123" y="1989"/>
                    </a:cubicBezTo>
                    <a:lnTo>
                      <a:pt x="28373" y="2239"/>
                    </a:lnTo>
                    <a:lnTo>
                      <a:pt x="28611" y="1989"/>
                    </a:lnTo>
                    <a:cubicBezTo>
                      <a:pt x="29647" y="930"/>
                      <a:pt x="30968" y="334"/>
                      <a:pt x="32338" y="334"/>
                    </a:cubicBezTo>
                    <a:close/>
                    <a:moveTo>
                      <a:pt x="24408" y="1"/>
                    </a:moveTo>
                    <a:cubicBezTo>
                      <a:pt x="22741" y="1"/>
                      <a:pt x="21122" y="775"/>
                      <a:pt x="19610" y="2299"/>
                    </a:cubicBezTo>
                    <a:cubicBezTo>
                      <a:pt x="18121" y="3787"/>
                      <a:pt x="17169" y="5656"/>
                      <a:pt x="16800" y="7859"/>
                    </a:cubicBezTo>
                    <a:lnTo>
                      <a:pt x="15943" y="7764"/>
                    </a:lnTo>
                    <a:lnTo>
                      <a:pt x="15395" y="8716"/>
                    </a:lnTo>
                    <a:cubicBezTo>
                      <a:pt x="15335" y="8823"/>
                      <a:pt x="15276" y="8931"/>
                      <a:pt x="15228" y="9050"/>
                    </a:cubicBezTo>
                    <a:cubicBezTo>
                      <a:pt x="14608" y="8799"/>
                      <a:pt x="13951" y="8672"/>
                      <a:pt x="13292" y="8672"/>
                    </a:cubicBezTo>
                    <a:cubicBezTo>
                      <a:pt x="12762" y="8672"/>
                      <a:pt x="12231" y="8754"/>
                      <a:pt x="11716" y="8919"/>
                    </a:cubicBezTo>
                    <a:cubicBezTo>
                      <a:pt x="11668" y="8942"/>
                      <a:pt x="10478" y="9490"/>
                      <a:pt x="10180" y="9812"/>
                    </a:cubicBezTo>
                    <a:cubicBezTo>
                      <a:pt x="9918" y="10109"/>
                      <a:pt x="9513" y="11217"/>
                      <a:pt x="9489" y="11276"/>
                    </a:cubicBezTo>
                    <a:cubicBezTo>
                      <a:pt x="9168" y="12371"/>
                      <a:pt x="9216" y="13562"/>
                      <a:pt x="9644" y="14634"/>
                    </a:cubicBezTo>
                    <a:cubicBezTo>
                      <a:pt x="9525" y="14669"/>
                      <a:pt x="9418" y="14729"/>
                      <a:pt x="9311" y="14788"/>
                    </a:cubicBezTo>
                    <a:lnTo>
                      <a:pt x="8358" y="15336"/>
                    </a:lnTo>
                    <a:lnTo>
                      <a:pt x="8454" y="16193"/>
                    </a:lnTo>
                    <a:cubicBezTo>
                      <a:pt x="6251" y="16574"/>
                      <a:pt x="4382" y="17515"/>
                      <a:pt x="2893" y="19003"/>
                    </a:cubicBezTo>
                    <a:cubicBezTo>
                      <a:pt x="0" y="21896"/>
                      <a:pt x="464" y="24504"/>
                      <a:pt x="1000" y="25802"/>
                    </a:cubicBezTo>
                    <a:cubicBezTo>
                      <a:pt x="1310" y="26540"/>
                      <a:pt x="1774" y="27207"/>
                      <a:pt x="2358" y="27754"/>
                    </a:cubicBezTo>
                    <a:cubicBezTo>
                      <a:pt x="1774" y="28302"/>
                      <a:pt x="1310" y="28969"/>
                      <a:pt x="1000" y="29707"/>
                    </a:cubicBezTo>
                    <a:cubicBezTo>
                      <a:pt x="464" y="31005"/>
                      <a:pt x="0" y="33612"/>
                      <a:pt x="2893" y="36505"/>
                    </a:cubicBezTo>
                    <a:cubicBezTo>
                      <a:pt x="4382" y="37994"/>
                      <a:pt x="6251" y="38946"/>
                      <a:pt x="8465" y="39315"/>
                    </a:cubicBezTo>
                    <a:lnTo>
                      <a:pt x="8382" y="40053"/>
                    </a:lnTo>
                    <a:lnTo>
                      <a:pt x="8394" y="40184"/>
                    </a:lnTo>
                    <a:lnTo>
                      <a:pt x="9323" y="40720"/>
                    </a:lnTo>
                    <a:cubicBezTo>
                      <a:pt x="9418" y="40780"/>
                      <a:pt x="9525" y="40827"/>
                      <a:pt x="9644" y="40875"/>
                    </a:cubicBezTo>
                    <a:cubicBezTo>
                      <a:pt x="9216" y="41958"/>
                      <a:pt x="9156" y="43137"/>
                      <a:pt x="9489" y="44256"/>
                    </a:cubicBezTo>
                    <a:cubicBezTo>
                      <a:pt x="9513" y="44304"/>
                      <a:pt x="9906" y="45399"/>
                      <a:pt x="10168" y="45685"/>
                    </a:cubicBezTo>
                    <a:cubicBezTo>
                      <a:pt x="10478" y="46030"/>
                      <a:pt x="11787" y="46614"/>
                      <a:pt x="11811" y="46626"/>
                    </a:cubicBezTo>
                    <a:cubicBezTo>
                      <a:pt x="12294" y="46768"/>
                      <a:pt x="12790" y="46839"/>
                      <a:pt x="13284" y="46839"/>
                    </a:cubicBezTo>
                    <a:cubicBezTo>
                      <a:pt x="13947" y="46839"/>
                      <a:pt x="14607" y="46711"/>
                      <a:pt x="15228" y="46459"/>
                    </a:cubicBezTo>
                    <a:cubicBezTo>
                      <a:pt x="15276" y="46578"/>
                      <a:pt x="15335" y="46685"/>
                      <a:pt x="15395" y="46792"/>
                    </a:cubicBezTo>
                    <a:lnTo>
                      <a:pt x="15943" y="47745"/>
                    </a:lnTo>
                    <a:lnTo>
                      <a:pt x="16800" y="47650"/>
                    </a:lnTo>
                    <a:cubicBezTo>
                      <a:pt x="17169" y="49852"/>
                      <a:pt x="18110" y="51733"/>
                      <a:pt x="19598" y="53222"/>
                    </a:cubicBezTo>
                    <a:cubicBezTo>
                      <a:pt x="21122" y="54734"/>
                      <a:pt x="22741" y="55508"/>
                      <a:pt x="24408" y="55508"/>
                    </a:cubicBezTo>
                    <a:cubicBezTo>
                      <a:pt x="25872" y="55508"/>
                      <a:pt x="27277" y="54877"/>
                      <a:pt x="28361" y="53746"/>
                    </a:cubicBezTo>
                    <a:cubicBezTo>
                      <a:pt x="29456" y="54877"/>
                      <a:pt x="30861" y="55508"/>
                      <a:pt x="32326" y="55508"/>
                    </a:cubicBezTo>
                    <a:cubicBezTo>
                      <a:pt x="33992" y="55508"/>
                      <a:pt x="35612" y="54734"/>
                      <a:pt x="37124" y="53222"/>
                    </a:cubicBezTo>
                    <a:cubicBezTo>
                      <a:pt x="38612" y="51733"/>
                      <a:pt x="39565" y="49864"/>
                      <a:pt x="39934" y="47650"/>
                    </a:cubicBezTo>
                    <a:lnTo>
                      <a:pt x="40791" y="47757"/>
                    </a:lnTo>
                    <a:lnTo>
                      <a:pt x="41339" y="46804"/>
                    </a:lnTo>
                    <a:cubicBezTo>
                      <a:pt x="41398" y="46697"/>
                      <a:pt x="41458" y="46578"/>
                      <a:pt x="41505" y="46471"/>
                    </a:cubicBezTo>
                    <a:cubicBezTo>
                      <a:pt x="42123" y="46720"/>
                      <a:pt x="42776" y="46843"/>
                      <a:pt x="43430" y="46843"/>
                    </a:cubicBezTo>
                    <a:cubicBezTo>
                      <a:pt x="43961" y="46843"/>
                      <a:pt x="44493" y="46762"/>
                      <a:pt x="45006" y="46602"/>
                    </a:cubicBezTo>
                    <a:cubicBezTo>
                      <a:pt x="45065" y="46578"/>
                      <a:pt x="46304" y="45983"/>
                      <a:pt x="46601" y="45649"/>
                    </a:cubicBezTo>
                    <a:cubicBezTo>
                      <a:pt x="46851" y="45364"/>
                      <a:pt x="47232" y="44292"/>
                      <a:pt x="47244" y="44244"/>
                    </a:cubicBezTo>
                    <a:cubicBezTo>
                      <a:pt x="47578" y="43137"/>
                      <a:pt x="47518" y="41958"/>
                      <a:pt x="47101" y="40887"/>
                    </a:cubicBezTo>
                    <a:cubicBezTo>
                      <a:pt x="47208" y="40839"/>
                      <a:pt x="47316" y="40780"/>
                      <a:pt x="47423" y="40720"/>
                    </a:cubicBezTo>
                    <a:lnTo>
                      <a:pt x="48375" y="40172"/>
                    </a:lnTo>
                    <a:lnTo>
                      <a:pt x="48280" y="39315"/>
                    </a:lnTo>
                    <a:cubicBezTo>
                      <a:pt x="50483" y="38946"/>
                      <a:pt x="52352" y="38006"/>
                      <a:pt x="53840" y="36517"/>
                    </a:cubicBezTo>
                    <a:cubicBezTo>
                      <a:pt x="56733" y="33612"/>
                      <a:pt x="56269" y="31005"/>
                      <a:pt x="55733" y="29707"/>
                    </a:cubicBezTo>
                    <a:cubicBezTo>
                      <a:pt x="55424" y="28969"/>
                      <a:pt x="54959" y="28314"/>
                      <a:pt x="54388" y="27754"/>
                    </a:cubicBezTo>
                    <a:cubicBezTo>
                      <a:pt x="54959" y="27207"/>
                      <a:pt x="55424" y="26540"/>
                      <a:pt x="55733" y="25802"/>
                    </a:cubicBezTo>
                    <a:cubicBezTo>
                      <a:pt x="56269" y="24504"/>
                      <a:pt x="56733" y="21896"/>
                      <a:pt x="53840" y="19003"/>
                    </a:cubicBezTo>
                    <a:cubicBezTo>
                      <a:pt x="52352" y="17515"/>
                      <a:pt x="50483" y="16574"/>
                      <a:pt x="48280" y="16193"/>
                    </a:cubicBezTo>
                    <a:lnTo>
                      <a:pt x="48375" y="15336"/>
                    </a:lnTo>
                    <a:lnTo>
                      <a:pt x="47423" y="14788"/>
                    </a:lnTo>
                    <a:cubicBezTo>
                      <a:pt x="47316" y="14729"/>
                      <a:pt x="47208" y="14681"/>
                      <a:pt x="47101" y="14634"/>
                    </a:cubicBezTo>
                    <a:cubicBezTo>
                      <a:pt x="47530" y="13550"/>
                      <a:pt x="47578" y="12371"/>
                      <a:pt x="47244" y="11264"/>
                    </a:cubicBezTo>
                    <a:cubicBezTo>
                      <a:pt x="47232" y="11217"/>
                      <a:pt x="46839" y="10145"/>
                      <a:pt x="46589" y="9859"/>
                    </a:cubicBezTo>
                    <a:cubicBezTo>
                      <a:pt x="46292" y="9526"/>
                      <a:pt x="45065" y="8942"/>
                      <a:pt x="45030" y="8919"/>
                    </a:cubicBezTo>
                    <a:cubicBezTo>
                      <a:pt x="44515" y="8754"/>
                      <a:pt x="43984" y="8672"/>
                      <a:pt x="43453" y="8672"/>
                    </a:cubicBezTo>
                    <a:cubicBezTo>
                      <a:pt x="42792" y="8672"/>
                      <a:pt x="42132" y="8799"/>
                      <a:pt x="41505" y="9050"/>
                    </a:cubicBezTo>
                    <a:cubicBezTo>
                      <a:pt x="41458" y="8931"/>
                      <a:pt x="41410" y="8823"/>
                      <a:pt x="41339" y="8716"/>
                    </a:cubicBezTo>
                    <a:lnTo>
                      <a:pt x="40850" y="7871"/>
                    </a:lnTo>
                    <a:lnTo>
                      <a:pt x="40850" y="7764"/>
                    </a:lnTo>
                    <a:lnTo>
                      <a:pt x="39934" y="7859"/>
                    </a:lnTo>
                    <a:cubicBezTo>
                      <a:pt x="39565" y="5656"/>
                      <a:pt x="38624" y="3787"/>
                      <a:pt x="37136" y="2299"/>
                    </a:cubicBezTo>
                    <a:cubicBezTo>
                      <a:pt x="35612" y="775"/>
                      <a:pt x="33992" y="1"/>
                      <a:pt x="32326" y="1"/>
                    </a:cubicBezTo>
                    <a:cubicBezTo>
                      <a:pt x="30861" y="1"/>
                      <a:pt x="29456" y="632"/>
                      <a:pt x="28373" y="1763"/>
                    </a:cubicBezTo>
                    <a:cubicBezTo>
                      <a:pt x="27277" y="632"/>
                      <a:pt x="25872" y="1"/>
                      <a:pt x="244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5" name="Google Shape;11215;p37"/>
              <p:cNvSpPr/>
              <p:nvPr/>
            </p:nvSpPr>
            <p:spPr>
              <a:xfrm>
                <a:off x="2362200" y="2445975"/>
                <a:ext cx="262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965" extrusionOk="0">
                    <a:moveTo>
                      <a:pt x="560" y="0"/>
                    </a:moveTo>
                    <a:lnTo>
                      <a:pt x="441" y="131"/>
                    </a:lnTo>
                    <a:cubicBezTo>
                      <a:pt x="357" y="203"/>
                      <a:pt x="274" y="286"/>
                      <a:pt x="179" y="345"/>
                    </a:cubicBezTo>
                    <a:lnTo>
                      <a:pt x="0" y="488"/>
                    </a:lnTo>
                    <a:lnTo>
                      <a:pt x="179" y="619"/>
                    </a:lnTo>
                    <a:cubicBezTo>
                      <a:pt x="274" y="691"/>
                      <a:pt x="357" y="762"/>
                      <a:pt x="441" y="845"/>
                    </a:cubicBezTo>
                    <a:lnTo>
                      <a:pt x="560" y="965"/>
                    </a:lnTo>
                    <a:lnTo>
                      <a:pt x="679" y="845"/>
                    </a:lnTo>
                    <a:cubicBezTo>
                      <a:pt x="750" y="774"/>
                      <a:pt x="822" y="691"/>
                      <a:pt x="917" y="607"/>
                    </a:cubicBezTo>
                    <a:lnTo>
                      <a:pt x="1048" y="488"/>
                    </a:lnTo>
                    <a:lnTo>
                      <a:pt x="917" y="357"/>
                    </a:lnTo>
                    <a:cubicBezTo>
                      <a:pt x="833" y="274"/>
                      <a:pt x="750" y="203"/>
                      <a:pt x="679" y="131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6" name="Google Shape;11216;p37"/>
              <p:cNvSpPr/>
              <p:nvPr/>
            </p:nvSpPr>
            <p:spPr>
              <a:xfrm>
                <a:off x="2947375" y="1962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lnTo>
                      <a:pt x="1" y="72"/>
                    </a:lnTo>
                    <a:lnTo>
                      <a:pt x="48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7" name="Google Shape;11217;p37"/>
              <p:cNvSpPr/>
              <p:nvPr/>
            </p:nvSpPr>
            <p:spPr>
              <a:xfrm>
                <a:off x="2942625" y="1958400"/>
                <a:ext cx="1312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6" extrusionOk="0">
                    <a:moveTo>
                      <a:pt x="274" y="1"/>
                    </a:moveTo>
                    <a:lnTo>
                      <a:pt x="0" y="25"/>
                    </a:lnTo>
                    <a:lnTo>
                      <a:pt x="36" y="406"/>
                    </a:lnTo>
                    <a:lnTo>
                      <a:pt x="524" y="406"/>
                    </a:lnTo>
                    <a:lnTo>
                      <a:pt x="381" y="156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8" name="Google Shape;11218;p37"/>
              <p:cNvSpPr/>
              <p:nvPr/>
            </p:nvSpPr>
            <p:spPr>
              <a:xfrm>
                <a:off x="2947975" y="2951975"/>
                <a:ext cx="6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9" name="Google Shape;11219;p37"/>
              <p:cNvSpPr/>
              <p:nvPr/>
            </p:nvSpPr>
            <p:spPr>
              <a:xfrm>
                <a:off x="2942025" y="2947525"/>
                <a:ext cx="13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65" extrusionOk="0">
                    <a:moveTo>
                      <a:pt x="84" y="0"/>
                    </a:moveTo>
                    <a:lnTo>
                      <a:pt x="0" y="965"/>
                    </a:lnTo>
                    <a:lnTo>
                      <a:pt x="381" y="298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0" name="Google Shape;11220;p37"/>
              <p:cNvSpPr/>
              <p:nvPr/>
            </p:nvSpPr>
            <p:spPr>
              <a:xfrm>
                <a:off x="2144300" y="2766550"/>
                <a:ext cx="12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36" extrusionOk="0">
                    <a:moveTo>
                      <a:pt x="1" y="0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1" name="Google Shape;11221;p37"/>
              <p:cNvSpPr/>
              <p:nvPr/>
            </p:nvSpPr>
            <p:spPr>
              <a:xfrm>
                <a:off x="2125850" y="2760875"/>
                <a:ext cx="238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5" extrusionOk="0">
                    <a:moveTo>
                      <a:pt x="0" y="1"/>
                    </a:moveTo>
                    <a:lnTo>
                      <a:pt x="655" y="382"/>
                    </a:lnTo>
                    <a:lnTo>
                      <a:pt x="953" y="525"/>
                    </a:lnTo>
                    <a:lnTo>
                      <a:pt x="953" y="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2" name="Google Shape;11222;p37"/>
              <p:cNvSpPr/>
              <p:nvPr/>
            </p:nvSpPr>
            <p:spPr>
              <a:xfrm>
                <a:off x="2382725" y="1802100"/>
                <a:ext cx="262850" cy="2489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6" extrusionOk="0">
                    <a:moveTo>
                      <a:pt x="6307" y="337"/>
                    </a:moveTo>
                    <a:cubicBezTo>
                      <a:pt x="6819" y="337"/>
                      <a:pt x="7319" y="454"/>
                      <a:pt x="7799" y="693"/>
                    </a:cubicBezTo>
                    <a:cubicBezTo>
                      <a:pt x="9168" y="1359"/>
                      <a:pt x="10073" y="2871"/>
                      <a:pt x="10038" y="3872"/>
                    </a:cubicBezTo>
                    <a:lnTo>
                      <a:pt x="10014" y="4014"/>
                    </a:lnTo>
                    <a:cubicBezTo>
                      <a:pt x="9949" y="5155"/>
                      <a:pt x="9002" y="6028"/>
                      <a:pt x="7896" y="6028"/>
                    </a:cubicBezTo>
                    <a:cubicBezTo>
                      <a:pt x="7790" y="6028"/>
                      <a:pt x="7682" y="6019"/>
                      <a:pt x="7573" y="6003"/>
                    </a:cubicBezTo>
                    <a:cubicBezTo>
                      <a:pt x="6335" y="5812"/>
                      <a:pt x="5537" y="4598"/>
                      <a:pt x="5847" y="3383"/>
                    </a:cubicBezTo>
                    <a:lnTo>
                      <a:pt x="5882" y="3229"/>
                    </a:lnTo>
                    <a:lnTo>
                      <a:pt x="5727" y="3181"/>
                    </a:lnTo>
                    <a:cubicBezTo>
                      <a:pt x="5595" y="3147"/>
                      <a:pt x="5462" y="3129"/>
                      <a:pt x="5327" y="3129"/>
                    </a:cubicBezTo>
                    <a:cubicBezTo>
                      <a:pt x="4809" y="3129"/>
                      <a:pt x="4278" y="3385"/>
                      <a:pt x="3739" y="3895"/>
                    </a:cubicBezTo>
                    <a:cubicBezTo>
                      <a:pt x="2215" y="5348"/>
                      <a:pt x="1477" y="7503"/>
                      <a:pt x="1120" y="9182"/>
                    </a:cubicBezTo>
                    <a:cubicBezTo>
                      <a:pt x="894" y="8920"/>
                      <a:pt x="632" y="8694"/>
                      <a:pt x="346" y="8503"/>
                    </a:cubicBezTo>
                    <a:cubicBezTo>
                      <a:pt x="346" y="5860"/>
                      <a:pt x="1167" y="3705"/>
                      <a:pt x="2787" y="2086"/>
                    </a:cubicBezTo>
                    <a:cubicBezTo>
                      <a:pt x="3949" y="932"/>
                      <a:pt x="5157" y="337"/>
                      <a:pt x="6307" y="337"/>
                    </a:cubicBezTo>
                    <a:close/>
                    <a:moveTo>
                      <a:pt x="6300" y="0"/>
                    </a:moveTo>
                    <a:cubicBezTo>
                      <a:pt x="5283" y="0"/>
                      <a:pt x="3994" y="414"/>
                      <a:pt x="2560" y="1847"/>
                    </a:cubicBezTo>
                    <a:cubicBezTo>
                      <a:pt x="846" y="3550"/>
                      <a:pt x="1" y="5824"/>
                      <a:pt x="12" y="8598"/>
                    </a:cubicBezTo>
                    <a:lnTo>
                      <a:pt x="12" y="8694"/>
                    </a:lnTo>
                    <a:lnTo>
                      <a:pt x="96" y="8741"/>
                    </a:lnTo>
                    <a:cubicBezTo>
                      <a:pt x="477" y="8979"/>
                      <a:pt x="810" y="9301"/>
                      <a:pt x="1084" y="9658"/>
                    </a:cubicBezTo>
                    <a:lnTo>
                      <a:pt x="1310" y="9956"/>
                    </a:lnTo>
                    <a:lnTo>
                      <a:pt x="1382" y="9586"/>
                    </a:lnTo>
                    <a:cubicBezTo>
                      <a:pt x="1691" y="7920"/>
                      <a:pt x="2406" y="5622"/>
                      <a:pt x="3977" y="4133"/>
                    </a:cubicBezTo>
                    <a:cubicBezTo>
                      <a:pt x="4444" y="3688"/>
                      <a:pt x="4892" y="3469"/>
                      <a:pt x="5330" y="3469"/>
                    </a:cubicBezTo>
                    <a:cubicBezTo>
                      <a:pt x="5383" y="3469"/>
                      <a:pt x="5436" y="3472"/>
                      <a:pt x="5489" y="3479"/>
                    </a:cubicBezTo>
                    <a:cubicBezTo>
                      <a:pt x="5251" y="4824"/>
                      <a:pt x="6180" y="6110"/>
                      <a:pt x="7549" y="6312"/>
                    </a:cubicBezTo>
                    <a:cubicBezTo>
                      <a:pt x="7665" y="6329"/>
                      <a:pt x="7781" y="6337"/>
                      <a:pt x="7895" y="6337"/>
                    </a:cubicBezTo>
                    <a:cubicBezTo>
                      <a:pt x="9113" y="6337"/>
                      <a:pt x="10172" y="5434"/>
                      <a:pt x="10335" y="4193"/>
                    </a:cubicBezTo>
                    <a:lnTo>
                      <a:pt x="10359" y="4050"/>
                    </a:lnTo>
                    <a:cubicBezTo>
                      <a:pt x="10514" y="2943"/>
                      <a:pt x="9549" y="1169"/>
                      <a:pt x="7954" y="383"/>
                    </a:cubicBezTo>
                    <a:cubicBezTo>
                      <a:pt x="7555" y="191"/>
                      <a:pt x="6990" y="0"/>
                      <a:pt x="63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3" name="Google Shape;11223;p37"/>
              <p:cNvSpPr/>
              <p:nvPr/>
            </p:nvSpPr>
            <p:spPr>
              <a:xfrm>
                <a:off x="1968975" y="2202175"/>
                <a:ext cx="262875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60" extrusionOk="0">
                    <a:moveTo>
                      <a:pt x="9062" y="334"/>
                    </a:moveTo>
                    <a:lnTo>
                      <a:pt x="9062" y="346"/>
                    </a:lnTo>
                    <a:cubicBezTo>
                      <a:pt x="9252" y="632"/>
                      <a:pt x="9478" y="882"/>
                      <a:pt x="9728" y="1108"/>
                    </a:cubicBezTo>
                    <a:cubicBezTo>
                      <a:pt x="8061" y="1465"/>
                      <a:pt x="5906" y="2204"/>
                      <a:pt x="4442" y="3740"/>
                    </a:cubicBezTo>
                    <a:cubicBezTo>
                      <a:pt x="3811" y="4406"/>
                      <a:pt x="3573" y="5073"/>
                      <a:pt x="3739" y="5716"/>
                    </a:cubicBezTo>
                    <a:lnTo>
                      <a:pt x="3775" y="5883"/>
                    </a:lnTo>
                    <a:lnTo>
                      <a:pt x="3942" y="5835"/>
                    </a:lnTo>
                    <a:cubicBezTo>
                      <a:pt x="4118" y="5790"/>
                      <a:pt x="4293" y="5769"/>
                      <a:pt x="4466" y="5769"/>
                    </a:cubicBezTo>
                    <a:cubicBezTo>
                      <a:pt x="5486" y="5769"/>
                      <a:pt x="6398" y="6514"/>
                      <a:pt x="6561" y="7573"/>
                    </a:cubicBezTo>
                    <a:cubicBezTo>
                      <a:pt x="6740" y="8800"/>
                      <a:pt x="5823" y="9931"/>
                      <a:pt x="4573" y="10002"/>
                    </a:cubicBezTo>
                    <a:lnTo>
                      <a:pt x="4430" y="10014"/>
                    </a:lnTo>
                    <a:lnTo>
                      <a:pt x="4430" y="10026"/>
                    </a:lnTo>
                    <a:cubicBezTo>
                      <a:pt x="4405" y="10027"/>
                      <a:pt x="4380" y="10028"/>
                      <a:pt x="4354" y="10028"/>
                    </a:cubicBezTo>
                    <a:cubicBezTo>
                      <a:pt x="3355" y="10028"/>
                      <a:pt x="1901" y="9123"/>
                      <a:pt x="1239" y="7800"/>
                    </a:cubicBezTo>
                    <a:cubicBezTo>
                      <a:pt x="477" y="6240"/>
                      <a:pt x="965" y="4454"/>
                      <a:pt x="2632" y="2787"/>
                    </a:cubicBezTo>
                    <a:cubicBezTo>
                      <a:pt x="4263" y="1156"/>
                      <a:pt x="6418" y="334"/>
                      <a:pt x="9062" y="334"/>
                    </a:cubicBezTo>
                    <a:close/>
                    <a:moveTo>
                      <a:pt x="9062" y="1"/>
                    </a:moveTo>
                    <a:cubicBezTo>
                      <a:pt x="6335" y="1"/>
                      <a:pt x="4085" y="858"/>
                      <a:pt x="2406" y="2549"/>
                    </a:cubicBezTo>
                    <a:cubicBezTo>
                      <a:pt x="1" y="4954"/>
                      <a:pt x="453" y="6954"/>
                      <a:pt x="941" y="7942"/>
                    </a:cubicBezTo>
                    <a:cubicBezTo>
                      <a:pt x="1680" y="9431"/>
                      <a:pt x="3275" y="10359"/>
                      <a:pt x="4382" y="10359"/>
                    </a:cubicBezTo>
                    <a:cubicBezTo>
                      <a:pt x="4454" y="10359"/>
                      <a:pt x="4525" y="10359"/>
                      <a:pt x="4609" y="10347"/>
                    </a:cubicBezTo>
                    <a:lnTo>
                      <a:pt x="4692" y="10324"/>
                    </a:lnTo>
                    <a:cubicBezTo>
                      <a:pt x="6073" y="10193"/>
                      <a:pt x="7061" y="8931"/>
                      <a:pt x="6871" y="7561"/>
                    </a:cubicBezTo>
                    <a:cubicBezTo>
                      <a:pt x="6710" y="6318"/>
                      <a:pt x="5643" y="5432"/>
                      <a:pt x="4442" y="5432"/>
                    </a:cubicBezTo>
                    <a:cubicBezTo>
                      <a:pt x="4308" y="5432"/>
                      <a:pt x="4173" y="5443"/>
                      <a:pt x="4037" y="5466"/>
                    </a:cubicBezTo>
                    <a:cubicBezTo>
                      <a:pt x="3966" y="4990"/>
                      <a:pt x="4192" y="4490"/>
                      <a:pt x="4680" y="3966"/>
                    </a:cubicBezTo>
                    <a:cubicBezTo>
                      <a:pt x="6180" y="2394"/>
                      <a:pt x="8478" y="1680"/>
                      <a:pt x="10133" y="1370"/>
                    </a:cubicBezTo>
                    <a:lnTo>
                      <a:pt x="10514" y="1299"/>
                    </a:lnTo>
                    <a:lnTo>
                      <a:pt x="10216" y="1073"/>
                    </a:lnTo>
                    <a:cubicBezTo>
                      <a:pt x="9847" y="799"/>
                      <a:pt x="9538" y="465"/>
                      <a:pt x="9300" y="84"/>
                    </a:cubicBezTo>
                    <a:lnTo>
                      <a:pt x="924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4" name="Google Shape;11224;p37"/>
              <p:cNvSpPr/>
              <p:nvPr/>
            </p:nvSpPr>
            <p:spPr>
              <a:xfrm>
                <a:off x="2490175" y="2214975"/>
                <a:ext cx="1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73" extrusionOk="0">
                    <a:moveTo>
                      <a:pt x="13" y="1"/>
                    </a:moveTo>
                    <a:cubicBezTo>
                      <a:pt x="13" y="25"/>
                      <a:pt x="1" y="49"/>
                      <a:pt x="1" y="72"/>
                    </a:cubicBezTo>
                    <a:lnTo>
                      <a:pt x="48" y="6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5" name="Google Shape;11225;p37"/>
              <p:cNvSpPr/>
              <p:nvPr/>
            </p:nvSpPr>
            <p:spPr>
              <a:xfrm>
                <a:off x="2485125" y="2202475"/>
                <a:ext cx="119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35" extrusionOk="0">
                    <a:moveTo>
                      <a:pt x="143" y="1"/>
                    </a:moveTo>
                    <a:lnTo>
                      <a:pt x="48" y="477"/>
                    </a:lnTo>
                    <a:cubicBezTo>
                      <a:pt x="48" y="489"/>
                      <a:pt x="36" y="513"/>
                      <a:pt x="36" y="549"/>
                    </a:cubicBezTo>
                    <a:lnTo>
                      <a:pt x="0" y="834"/>
                    </a:lnTo>
                    <a:lnTo>
                      <a:pt x="262" y="739"/>
                    </a:lnTo>
                    <a:lnTo>
                      <a:pt x="477" y="644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6" name="Google Shape;11226;p37"/>
              <p:cNvSpPr/>
              <p:nvPr/>
            </p:nvSpPr>
            <p:spPr>
              <a:xfrm>
                <a:off x="2165725" y="2003050"/>
                <a:ext cx="361675" cy="343825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13753" extrusionOk="0">
                    <a:moveTo>
                      <a:pt x="7418" y="1"/>
                    </a:moveTo>
                    <a:lnTo>
                      <a:pt x="7418" y="1"/>
                    </a:lnTo>
                    <a:cubicBezTo>
                      <a:pt x="6668" y="1298"/>
                      <a:pt x="8359" y="3704"/>
                      <a:pt x="8359" y="3704"/>
                    </a:cubicBezTo>
                    <a:cubicBezTo>
                      <a:pt x="6579" y="1365"/>
                      <a:pt x="4983" y="789"/>
                      <a:pt x="3841" y="789"/>
                    </a:cubicBezTo>
                    <a:cubicBezTo>
                      <a:pt x="2815" y="789"/>
                      <a:pt x="2156" y="1255"/>
                      <a:pt x="2061" y="1322"/>
                    </a:cubicBezTo>
                    <a:lnTo>
                      <a:pt x="2061" y="1334"/>
                    </a:lnTo>
                    <a:cubicBezTo>
                      <a:pt x="1918" y="1525"/>
                      <a:pt x="1" y="4251"/>
                      <a:pt x="4442" y="7633"/>
                    </a:cubicBezTo>
                    <a:cubicBezTo>
                      <a:pt x="4442" y="7633"/>
                      <a:pt x="2827" y="6489"/>
                      <a:pt x="1529" y="6489"/>
                    </a:cubicBezTo>
                    <a:cubicBezTo>
                      <a:pt x="1244" y="6489"/>
                      <a:pt x="973" y="6545"/>
                      <a:pt x="739" y="6680"/>
                    </a:cubicBezTo>
                    <a:cubicBezTo>
                      <a:pt x="822" y="7204"/>
                      <a:pt x="1013" y="7692"/>
                      <a:pt x="1299" y="8133"/>
                    </a:cubicBezTo>
                    <a:cubicBezTo>
                      <a:pt x="1549" y="8526"/>
                      <a:pt x="1870" y="8883"/>
                      <a:pt x="2239" y="9168"/>
                    </a:cubicBezTo>
                    <a:cubicBezTo>
                      <a:pt x="2870" y="9621"/>
                      <a:pt x="3597" y="9930"/>
                      <a:pt x="4359" y="10038"/>
                    </a:cubicBezTo>
                    <a:cubicBezTo>
                      <a:pt x="3132" y="10085"/>
                      <a:pt x="1561" y="10526"/>
                      <a:pt x="1513" y="12443"/>
                    </a:cubicBezTo>
                    <a:cubicBezTo>
                      <a:pt x="1513" y="12443"/>
                      <a:pt x="1632" y="13752"/>
                      <a:pt x="2811" y="13752"/>
                    </a:cubicBezTo>
                    <a:cubicBezTo>
                      <a:pt x="3989" y="13752"/>
                      <a:pt x="3918" y="11931"/>
                      <a:pt x="5252" y="11776"/>
                    </a:cubicBezTo>
                    <a:cubicBezTo>
                      <a:pt x="5597" y="11740"/>
                      <a:pt x="6002" y="11669"/>
                      <a:pt x="6466" y="11657"/>
                    </a:cubicBezTo>
                    <a:cubicBezTo>
                      <a:pt x="6621" y="11526"/>
                      <a:pt x="6799" y="11419"/>
                      <a:pt x="6990" y="11347"/>
                    </a:cubicBezTo>
                    <a:cubicBezTo>
                      <a:pt x="7454" y="11148"/>
                      <a:pt x="7915" y="11068"/>
                      <a:pt x="8354" y="11068"/>
                    </a:cubicBezTo>
                    <a:cubicBezTo>
                      <a:pt x="8884" y="11068"/>
                      <a:pt x="9382" y="11184"/>
                      <a:pt x="9812" y="11347"/>
                    </a:cubicBezTo>
                    <a:cubicBezTo>
                      <a:pt x="9990" y="11228"/>
                      <a:pt x="10121" y="11145"/>
                      <a:pt x="10121" y="11145"/>
                    </a:cubicBezTo>
                    <a:cubicBezTo>
                      <a:pt x="9312" y="9680"/>
                      <a:pt x="9919" y="9168"/>
                      <a:pt x="9978" y="9121"/>
                    </a:cubicBezTo>
                    <a:cubicBezTo>
                      <a:pt x="10011" y="9094"/>
                      <a:pt x="10198" y="8908"/>
                      <a:pt x="10592" y="8908"/>
                    </a:cubicBezTo>
                    <a:cubicBezTo>
                      <a:pt x="10909" y="8908"/>
                      <a:pt x="11362" y="9029"/>
                      <a:pt x="11979" y="9454"/>
                    </a:cubicBezTo>
                    <a:cubicBezTo>
                      <a:pt x="11979" y="9454"/>
                      <a:pt x="12026" y="9383"/>
                      <a:pt x="12098" y="9288"/>
                    </a:cubicBezTo>
                    <a:cubicBezTo>
                      <a:pt x="11776" y="8466"/>
                      <a:pt x="11574" y="7394"/>
                      <a:pt x="12038" y="6287"/>
                    </a:cubicBezTo>
                    <a:cubicBezTo>
                      <a:pt x="12121" y="6085"/>
                      <a:pt x="12229" y="5906"/>
                      <a:pt x="12371" y="5739"/>
                    </a:cubicBezTo>
                    <a:cubicBezTo>
                      <a:pt x="12395" y="5275"/>
                      <a:pt x="12455" y="4870"/>
                      <a:pt x="12491" y="4537"/>
                    </a:cubicBezTo>
                    <a:cubicBezTo>
                      <a:pt x="12645" y="3192"/>
                      <a:pt x="14467" y="3275"/>
                      <a:pt x="14467" y="2096"/>
                    </a:cubicBezTo>
                    <a:cubicBezTo>
                      <a:pt x="14467" y="906"/>
                      <a:pt x="13157" y="786"/>
                      <a:pt x="13157" y="786"/>
                    </a:cubicBezTo>
                    <a:cubicBezTo>
                      <a:pt x="11240" y="834"/>
                      <a:pt x="10800" y="2418"/>
                      <a:pt x="10752" y="3644"/>
                    </a:cubicBezTo>
                    <a:cubicBezTo>
                      <a:pt x="10645" y="2870"/>
                      <a:pt x="10347" y="2144"/>
                      <a:pt x="9895" y="1525"/>
                    </a:cubicBezTo>
                    <a:cubicBezTo>
                      <a:pt x="9609" y="1144"/>
                      <a:pt x="9264" y="810"/>
                      <a:pt x="8859" y="560"/>
                    </a:cubicBezTo>
                    <a:cubicBezTo>
                      <a:pt x="8419" y="275"/>
                      <a:pt x="7930" y="84"/>
                      <a:pt x="7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7" name="Google Shape;11227;p37"/>
              <p:cNvSpPr/>
              <p:nvPr/>
            </p:nvSpPr>
            <p:spPr>
              <a:xfrm>
                <a:off x="2173475" y="1998300"/>
                <a:ext cx="358400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110" extrusionOk="0">
                    <a:moveTo>
                      <a:pt x="7192" y="381"/>
                    </a:moveTo>
                    <a:lnTo>
                      <a:pt x="7192" y="381"/>
                    </a:lnTo>
                    <a:cubicBezTo>
                      <a:pt x="7644" y="476"/>
                      <a:pt x="8073" y="643"/>
                      <a:pt x="8454" y="893"/>
                    </a:cubicBezTo>
                    <a:cubicBezTo>
                      <a:pt x="8835" y="1143"/>
                      <a:pt x="9180" y="1453"/>
                      <a:pt x="9442" y="1810"/>
                    </a:cubicBezTo>
                    <a:cubicBezTo>
                      <a:pt x="9883" y="2417"/>
                      <a:pt x="10180" y="3120"/>
                      <a:pt x="10287" y="3858"/>
                    </a:cubicBezTo>
                    <a:lnTo>
                      <a:pt x="10561" y="5453"/>
                    </a:lnTo>
                    <a:lnTo>
                      <a:pt x="10621" y="3834"/>
                    </a:lnTo>
                    <a:cubicBezTo>
                      <a:pt x="10668" y="2631"/>
                      <a:pt x="11097" y="1191"/>
                      <a:pt x="12835" y="1143"/>
                    </a:cubicBezTo>
                    <a:cubicBezTo>
                      <a:pt x="12883" y="1155"/>
                      <a:pt x="13990" y="1262"/>
                      <a:pt x="13990" y="2286"/>
                    </a:cubicBezTo>
                    <a:cubicBezTo>
                      <a:pt x="13990" y="2774"/>
                      <a:pt x="13609" y="3012"/>
                      <a:pt x="13157" y="3286"/>
                    </a:cubicBezTo>
                    <a:cubicBezTo>
                      <a:pt x="12669" y="3596"/>
                      <a:pt x="12109" y="3953"/>
                      <a:pt x="12014" y="4703"/>
                    </a:cubicBezTo>
                    <a:lnTo>
                      <a:pt x="11990" y="4929"/>
                    </a:lnTo>
                    <a:cubicBezTo>
                      <a:pt x="11954" y="5203"/>
                      <a:pt x="11919" y="5513"/>
                      <a:pt x="11907" y="5870"/>
                    </a:cubicBezTo>
                    <a:cubicBezTo>
                      <a:pt x="11776" y="6025"/>
                      <a:pt x="11657" y="6215"/>
                      <a:pt x="11573" y="6406"/>
                    </a:cubicBezTo>
                    <a:cubicBezTo>
                      <a:pt x="11204" y="7323"/>
                      <a:pt x="11204" y="8323"/>
                      <a:pt x="11573" y="9382"/>
                    </a:cubicBezTo>
                    <a:cubicBezTo>
                      <a:pt x="11019" y="9037"/>
                      <a:pt x="10591" y="8932"/>
                      <a:pt x="10277" y="8932"/>
                    </a:cubicBezTo>
                    <a:cubicBezTo>
                      <a:pt x="9821" y="8932"/>
                      <a:pt x="9601" y="9152"/>
                      <a:pt x="9573" y="9180"/>
                    </a:cubicBezTo>
                    <a:cubicBezTo>
                      <a:pt x="9490" y="9239"/>
                      <a:pt x="8835" y="9799"/>
                      <a:pt x="9597" y="11275"/>
                    </a:cubicBezTo>
                    <a:lnTo>
                      <a:pt x="9490" y="11347"/>
                    </a:lnTo>
                    <a:cubicBezTo>
                      <a:pt x="8995" y="11180"/>
                      <a:pt x="8514" y="11096"/>
                      <a:pt x="8048" y="11096"/>
                    </a:cubicBezTo>
                    <a:cubicBezTo>
                      <a:pt x="7550" y="11096"/>
                      <a:pt x="7070" y="11192"/>
                      <a:pt x="6608" y="11383"/>
                    </a:cubicBezTo>
                    <a:cubicBezTo>
                      <a:pt x="6430" y="11454"/>
                      <a:pt x="6251" y="11561"/>
                      <a:pt x="6085" y="11692"/>
                    </a:cubicBezTo>
                    <a:cubicBezTo>
                      <a:pt x="5739" y="11704"/>
                      <a:pt x="5418" y="11740"/>
                      <a:pt x="5144" y="11775"/>
                    </a:cubicBezTo>
                    <a:lnTo>
                      <a:pt x="4930" y="11811"/>
                    </a:lnTo>
                    <a:cubicBezTo>
                      <a:pt x="4168" y="11895"/>
                      <a:pt x="3822" y="12454"/>
                      <a:pt x="3513" y="12942"/>
                    </a:cubicBezTo>
                    <a:cubicBezTo>
                      <a:pt x="3227" y="13395"/>
                      <a:pt x="2989" y="13776"/>
                      <a:pt x="2501" y="13776"/>
                    </a:cubicBezTo>
                    <a:cubicBezTo>
                      <a:pt x="1489" y="13776"/>
                      <a:pt x="1370" y="12668"/>
                      <a:pt x="1370" y="12645"/>
                    </a:cubicBezTo>
                    <a:cubicBezTo>
                      <a:pt x="1417" y="10882"/>
                      <a:pt x="2858" y="10454"/>
                      <a:pt x="4060" y="10406"/>
                    </a:cubicBezTo>
                    <a:lnTo>
                      <a:pt x="5668" y="10347"/>
                    </a:lnTo>
                    <a:lnTo>
                      <a:pt x="4084" y="10061"/>
                    </a:lnTo>
                    <a:cubicBezTo>
                      <a:pt x="3346" y="9954"/>
                      <a:pt x="2644" y="9668"/>
                      <a:pt x="2036" y="9228"/>
                    </a:cubicBezTo>
                    <a:cubicBezTo>
                      <a:pt x="1679" y="8954"/>
                      <a:pt x="1358" y="8620"/>
                      <a:pt x="1120" y="8239"/>
                    </a:cubicBezTo>
                    <a:cubicBezTo>
                      <a:pt x="870" y="7846"/>
                      <a:pt x="691" y="7418"/>
                      <a:pt x="596" y="6965"/>
                    </a:cubicBezTo>
                    <a:cubicBezTo>
                      <a:pt x="781" y="6882"/>
                      <a:pt x="988" y="6847"/>
                      <a:pt x="1207" y="6847"/>
                    </a:cubicBezTo>
                    <a:cubicBezTo>
                      <a:pt x="2427" y="6847"/>
                      <a:pt x="4005" y="7945"/>
                      <a:pt x="4025" y="7965"/>
                    </a:cubicBezTo>
                    <a:lnTo>
                      <a:pt x="4215" y="7692"/>
                    </a:lnTo>
                    <a:cubicBezTo>
                      <a:pt x="0" y="4489"/>
                      <a:pt x="1620" y="1977"/>
                      <a:pt x="1858" y="1643"/>
                    </a:cubicBezTo>
                    <a:cubicBezTo>
                      <a:pt x="2015" y="1530"/>
                      <a:pt x="2620" y="1135"/>
                      <a:pt x="3534" y="1135"/>
                    </a:cubicBezTo>
                    <a:cubicBezTo>
                      <a:pt x="4630" y="1135"/>
                      <a:pt x="6172" y="1702"/>
                      <a:pt x="7918" y="4001"/>
                    </a:cubicBezTo>
                    <a:lnTo>
                      <a:pt x="8180" y="3798"/>
                    </a:lnTo>
                    <a:cubicBezTo>
                      <a:pt x="8168" y="3774"/>
                      <a:pt x="6644" y="1596"/>
                      <a:pt x="7192" y="381"/>
                    </a:cubicBezTo>
                    <a:close/>
                    <a:moveTo>
                      <a:pt x="7013" y="0"/>
                    </a:moveTo>
                    <a:lnTo>
                      <a:pt x="6954" y="95"/>
                    </a:lnTo>
                    <a:cubicBezTo>
                      <a:pt x="6549" y="798"/>
                      <a:pt x="6799" y="1786"/>
                      <a:pt x="7144" y="2584"/>
                    </a:cubicBezTo>
                    <a:cubicBezTo>
                      <a:pt x="5743" y="1202"/>
                      <a:pt x="4488" y="823"/>
                      <a:pt x="3532" y="823"/>
                    </a:cubicBezTo>
                    <a:cubicBezTo>
                      <a:pt x="2652" y="823"/>
                      <a:pt x="2026" y="1144"/>
                      <a:pt x="1774" y="1298"/>
                    </a:cubicBezTo>
                    <a:lnTo>
                      <a:pt x="1727" y="1250"/>
                    </a:lnTo>
                    <a:lnTo>
                      <a:pt x="1620" y="1405"/>
                    </a:lnTo>
                    <a:lnTo>
                      <a:pt x="1501" y="1524"/>
                    </a:lnTo>
                    <a:lnTo>
                      <a:pt x="1524" y="1548"/>
                    </a:lnTo>
                    <a:cubicBezTo>
                      <a:pt x="1191" y="2084"/>
                      <a:pt x="155" y="4239"/>
                      <a:pt x="2810" y="6918"/>
                    </a:cubicBezTo>
                    <a:cubicBezTo>
                      <a:pt x="2309" y="6701"/>
                      <a:pt x="1737" y="6521"/>
                      <a:pt x="1204" y="6521"/>
                    </a:cubicBezTo>
                    <a:cubicBezTo>
                      <a:pt x="889" y="6521"/>
                      <a:pt x="587" y="6584"/>
                      <a:pt x="322" y="6739"/>
                    </a:cubicBezTo>
                    <a:lnTo>
                      <a:pt x="227" y="6787"/>
                    </a:lnTo>
                    <a:lnTo>
                      <a:pt x="239" y="6894"/>
                    </a:lnTo>
                    <a:cubicBezTo>
                      <a:pt x="334" y="7442"/>
                      <a:pt x="536" y="7954"/>
                      <a:pt x="834" y="8418"/>
                    </a:cubicBezTo>
                    <a:cubicBezTo>
                      <a:pt x="1108" y="8835"/>
                      <a:pt x="1441" y="9192"/>
                      <a:pt x="1834" y="9489"/>
                    </a:cubicBezTo>
                    <a:cubicBezTo>
                      <a:pt x="2239" y="9787"/>
                      <a:pt x="2679" y="10013"/>
                      <a:pt x="3144" y="10180"/>
                    </a:cubicBezTo>
                    <a:cubicBezTo>
                      <a:pt x="1810" y="10466"/>
                      <a:pt x="1072" y="11323"/>
                      <a:pt x="1036" y="12657"/>
                    </a:cubicBezTo>
                    <a:cubicBezTo>
                      <a:pt x="1084" y="13157"/>
                      <a:pt x="1453" y="14109"/>
                      <a:pt x="2513" y="14109"/>
                    </a:cubicBezTo>
                    <a:cubicBezTo>
                      <a:pt x="3179" y="14109"/>
                      <a:pt x="3501" y="13585"/>
                      <a:pt x="3787" y="13121"/>
                    </a:cubicBezTo>
                    <a:cubicBezTo>
                      <a:pt x="4084" y="12645"/>
                      <a:pt x="4370" y="12204"/>
                      <a:pt x="4965" y="12133"/>
                    </a:cubicBezTo>
                    <a:lnTo>
                      <a:pt x="5180" y="12109"/>
                    </a:lnTo>
                    <a:cubicBezTo>
                      <a:pt x="5465" y="12061"/>
                      <a:pt x="5799" y="12025"/>
                      <a:pt x="6156" y="12014"/>
                    </a:cubicBezTo>
                    <a:lnTo>
                      <a:pt x="6216" y="12014"/>
                    </a:lnTo>
                    <a:lnTo>
                      <a:pt x="6251" y="11978"/>
                    </a:lnTo>
                    <a:cubicBezTo>
                      <a:pt x="6394" y="11859"/>
                      <a:pt x="6561" y="11752"/>
                      <a:pt x="6739" y="11680"/>
                    </a:cubicBezTo>
                    <a:cubicBezTo>
                      <a:pt x="7156" y="11508"/>
                      <a:pt x="7591" y="11421"/>
                      <a:pt x="8043" y="11421"/>
                    </a:cubicBezTo>
                    <a:cubicBezTo>
                      <a:pt x="8496" y="11421"/>
                      <a:pt x="8966" y="11508"/>
                      <a:pt x="9454" y="11680"/>
                    </a:cubicBezTo>
                    <a:lnTo>
                      <a:pt x="9525" y="11716"/>
                    </a:lnTo>
                    <a:lnTo>
                      <a:pt x="9597" y="11656"/>
                    </a:lnTo>
                    <a:cubicBezTo>
                      <a:pt x="9764" y="11549"/>
                      <a:pt x="9895" y="11478"/>
                      <a:pt x="9895" y="11478"/>
                    </a:cubicBezTo>
                    <a:lnTo>
                      <a:pt x="10049" y="11394"/>
                    </a:lnTo>
                    <a:lnTo>
                      <a:pt x="9966" y="11252"/>
                    </a:lnTo>
                    <a:cubicBezTo>
                      <a:pt x="9204" y="9882"/>
                      <a:pt x="9752" y="9454"/>
                      <a:pt x="9799" y="9418"/>
                    </a:cubicBezTo>
                    <a:cubicBezTo>
                      <a:pt x="9812" y="9405"/>
                      <a:pt x="9955" y="9255"/>
                      <a:pt x="10284" y="9255"/>
                    </a:cubicBezTo>
                    <a:cubicBezTo>
                      <a:pt x="10568" y="9255"/>
                      <a:pt x="10989" y="9367"/>
                      <a:pt x="11585" y="9775"/>
                    </a:cubicBezTo>
                    <a:lnTo>
                      <a:pt x="11728" y="9859"/>
                    </a:lnTo>
                    <a:lnTo>
                      <a:pt x="11823" y="9728"/>
                    </a:lnTo>
                    <a:cubicBezTo>
                      <a:pt x="11823" y="9728"/>
                      <a:pt x="11871" y="9668"/>
                      <a:pt x="11931" y="9573"/>
                    </a:cubicBezTo>
                    <a:lnTo>
                      <a:pt x="11990" y="9501"/>
                    </a:lnTo>
                    <a:lnTo>
                      <a:pt x="11954" y="9406"/>
                    </a:lnTo>
                    <a:cubicBezTo>
                      <a:pt x="11550" y="8382"/>
                      <a:pt x="11526" y="7406"/>
                      <a:pt x="11895" y="6537"/>
                    </a:cubicBezTo>
                    <a:cubicBezTo>
                      <a:pt x="11966" y="6346"/>
                      <a:pt x="12073" y="6180"/>
                      <a:pt x="12204" y="6025"/>
                    </a:cubicBezTo>
                    <a:lnTo>
                      <a:pt x="12240" y="5989"/>
                    </a:lnTo>
                    <a:lnTo>
                      <a:pt x="12240" y="5929"/>
                    </a:lnTo>
                    <a:cubicBezTo>
                      <a:pt x="12252" y="5572"/>
                      <a:pt x="12288" y="5239"/>
                      <a:pt x="12323" y="4953"/>
                    </a:cubicBezTo>
                    <a:lnTo>
                      <a:pt x="12359" y="4739"/>
                    </a:lnTo>
                    <a:cubicBezTo>
                      <a:pt x="12431" y="4144"/>
                      <a:pt x="12859" y="3870"/>
                      <a:pt x="13347" y="3572"/>
                    </a:cubicBezTo>
                    <a:cubicBezTo>
                      <a:pt x="13824" y="3262"/>
                      <a:pt x="14336" y="2953"/>
                      <a:pt x="14336" y="2274"/>
                    </a:cubicBezTo>
                    <a:cubicBezTo>
                      <a:pt x="14336" y="1215"/>
                      <a:pt x="13383" y="846"/>
                      <a:pt x="12859" y="798"/>
                    </a:cubicBezTo>
                    <a:cubicBezTo>
                      <a:pt x="11550" y="834"/>
                      <a:pt x="10692" y="1572"/>
                      <a:pt x="10395" y="2905"/>
                    </a:cubicBezTo>
                    <a:cubicBezTo>
                      <a:pt x="10240" y="2441"/>
                      <a:pt x="10014" y="2000"/>
                      <a:pt x="9716" y="1608"/>
                    </a:cubicBezTo>
                    <a:cubicBezTo>
                      <a:pt x="9418" y="1203"/>
                      <a:pt x="9061" y="869"/>
                      <a:pt x="8644" y="607"/>
                    </a:cubicBezTo>
                    <a:cubicBezTo>
                      <a:pt x="8180" y="310"/>
                      <a:pt x="7668" y="107"/>
                      <a:pt x="7120" y="12"/>
                    </a:cubicBezTo>
                    <a:lnTo>
                      <a:pt x="70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8" name="Google Shape;11228;p37"/>
              <p:cNvSpPr/>
              <p:nvPr/>
            </p:nvSpPr>
            <p:spPr>
              <a:xfrm>
                <a:off x="24529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466" y="727"/>
                    </a:moveTo>
                    <a:cubicBezTo>
                      <a:pt x="6704" y="1073"/>
                      <a:pt x="6823" y="1489"/>
                      <a:pt x="6787" y="1918"/>
                    </a:cubicBezTo>
                    <a:cubicBezTo>
                      <a:pt x="6739" y="2418"/>
                      <a:pt x="6394" y="2870"/>
                      <a:pt x="5787" y="3275"/>
                    </a:cubicBezTo>
                    <a:lnTo>
                      <a:pt x="5584" y="3406"/>
                    </a:lnTo>
                    <a:lnTo>
                      <a:pt x="5787" y="3549"/>
                    </a:lnTo>
                    <a:cubicBezTo>
                      <a:pt x="5799" y="3561"/>
                      <a:pt x="6049" y="3751"/>
                      <a:pt x="5834" y="4311"/>
                    </a:cubicBezTo>
                    <a:cubicBezTo>
                      <a:pt x="5811" y="4382"/>
                      <a:pt x="5751" y="4430"/>
                      <a:pt x="5692" y="4454"/>
                    </a:cubicBezTo>
                    <a:cubicBezTo>
                      <a:pt x="5614" y="4488"/>
                      <a:pt x="5518" y="4502"/>
                      <a:pt x="5411" y="4502"/>
                    </a:cubicBezTo>
                    <a:cubicBezTo>
                      <a:pt x="4994" y="4502"/>
                      <a:pt x="4419" y="4284"/>
                      <a:pt x="4191" y="4180"/>
                    </a:cubicBezTo>
                    <a:lnTo>
                      <a:pt x="3465" y="3847"/>
                    </a:lnTo>
                    <a:lnTo>
                      <a:pt x="4001" y="4442"/>
                    </a:lnTo>
                    <a:cubicBezTo>
                      <a:pt x="4001" y="4454"/>
                      <a:pt x="4632" y="5156"/>
                      <a:pt x="4430" y="5775"/>
                    </a:cubicBezTo>
                    <a:cubicBezTo>
                      <a:pt x="4236" y="5387"/>
                      <a:pt x="3858" y="4964"/>
                      <a:pt x="3266" y="4964"/>
                    </a:cubicBezTo>
                    <a:cubicBezTo>
                      <a:pt x="3168" y="4964"/>
                      <a:pt x="3063" y="4976"/>
                      <a:pt x="2953" y="5002"/>
                    </a:cubicBezTo>
                    <a:cubicBezTo>
                      <a:pt x="2275" y="5168"/>
                      <a:pt x="1513" y="5704"/>
                      <a:pt x="1346" y="6561"/>
                    </a:cubicBezTo>
                    <a:cubicBezTo>
                      <a:pt x="1084" y="6692"/>
                      <a:pt x="858" y="6871"/>
                      <a:pt x="679" y="7085"/>
                    </a:cubicBezTo>
                    <a:cubicBezTo>
                      <a:pt x="370" y="6156"/>
                      <a:pt x="381" y="5275"/>
                      <a:pt x="715" y="4478"/>
                    </a:cubicBezTo>
                    <a:cubicBezTo>
                      <a:pt x="786" y="4299"/>
                      <a:pt x="893" y="4121"/>
                      <a:pt x="1024" y="3978"/>
                    </a:cubicBezTo>
                    <a:cubicBezTo>
                      <a:pt x="1584" y="3299"/>
                      <a:pt x="2608" y="2966"/>
                      <a:pt x="3584" y="2632"/>
                    </a:cubicBezTo>
                    <a:cubicBezTo>
                      <a:pt x="4811" y="2227"/>
                      <a:pt x="6061" y="1811"/>
                      <a:pt x="6466" y="727"/>
                    </a:cubicBezTo>
                    <a:close/>
                    <a:moveTo>
                      <a:pt x="6287" y="1"/>
                    </a:moveTo>
                    <a:lnTo>
                      <a:pt x="6227" y="322"/>
                    </a:lnTo>
                    <a:cubicBezTo>
                      <a:pt x="6013" y="1465"/>
                      <a:pt x="4787" y="1882"/>
                      <a:pt x="3477" y="2311"/>
                    </a:cubicBezTo>
                    <a:cubicBezTo>
                      <a:pt x="2453" y="2656"/>
                      <a:pt x="1393" y="3001"/>
                      <a:pt x="762" y="3751"/>
                    </a:cubicBezTo>
                    <a:cubicBezTo>
                      <a:pt x="620" y="3930"/>
                      <a:pt x="489" y="4132"/>
                      <a:pt x="405" y="4347"/>
                    </a:cubicBezTo>
                    <a:cubicBezTo>
                      <a:pt x="0" y="5311"/>
                      <a:pt x="12" y="6359"/>
                      <a:pt x="465" y="7478"/>
                    </a:cubicBezTo>
                    <a:lnTo>
                      <a:pt x="572" y="7752"/>
                    </a:lnTo>
                    <a:lnTo>
                      <a:pt x="751" y="7526"/>
                    </a:lnTo>
                    <a:cubicBezTo>
                      <a:pt x="881" y="7359"/>
                      <a:pt x="1215" y="6954"/>
                      <a:pt x="1548" y="6835"/>
                    </a:cubicBezTo>
                    <a:lnTo>
                      <a:pt x="1643" y="6776"/>
                    </a:lnTo>
                    <a:lnTo>
                      <a:pt x="1667" y="6645"/>
                    </a:lnTo>
                    <a:cubicBezTo>
                      <a:pt x="1810" y="5930"/>
                      <a:pt x="2465" y="5466"/>
                      <a:pt x="3025" y="5335"/>
                    </a:cubicBezTo>
                    <a:cubicBezTo>
                      <a:pt x="3109" y="5315"/>
                      <a:pt x="3189" y="5306"/>
                      <a:pt x="3263" y="5306"/>
                    </a:cubicBezTo>
                    <a:cubicBezTo>
                      <a:pt x="3992" y="5306"/>
                      <a:pt x="4228" y="6173"/>
                      <a:pt x="4239" y="6216"/>
                    </a:cubicBezTo>
                    <a:lnTo>
                      <a:pt x="4322" y="6526"/>
                    </a:lnTo>
                    <a:lnTo>
                      <a:pt x="4525" y="6276"/>
                    </a:lnTo>
                    <a:cubicBezTo>
                      <a:pt x="4953" y="5775"/>
                      <a:pt x="4811" y="5144"/>
                      <a:pt x="4561" y="4680"/>
                    </a:cubicBezTo>
                    <a:lnTo>
                      <a:pt x="4561" y="4680"/>
                    </a:lnTo>
                    <a:cubicBezTo>
                      <a:pt x="4821" y="4767"/>
                      <a:pt x="5134" y="4843"/>
                      <a:pt x="5416" y="4843"/>
                    </a:cubicBezTo>
                    <a:cubicBezTo>
                      <a:pt x="5559" y="4843"/>
                      <a:pt x="5694" y="4824"/>
                      <a:pt x="5811" y="4775"/>
                    </a:cubicBezTo>
                    <a:cubicBezTo>
                      <a:pt x="5965" y="4704"/>
                      <a:pt x="6096" y="4585"/>
                      <a:pt x="6156" y="4430"/>
                    </a:cubicBezTo>
                    <a:cubicBezTo>
                      <a:pt x="6335" y="3930"/>
                      <a:pt x="6239" y="3620"/>
                      <a:pt x="6132" y="3442"/>
                    </a:cubicBezTo>
                    <a:cubicBezTo>
                      <a:pt x="6727" y="3013"/>
                      <a:pt x="7061" y="2513"/>
                      <a:pt x="7132" y="1954"/>
                    </a:cubicBezTo>
                    <a:cubicBezTo>
                      <a:pt x="7239" y="1025"/>
                      <a:pt x="6537" y="275"/>
                      <a:pt x="6513" y="251"/>
                    </a:cubicBezTo>
                    <a:lnTo>
                      <a:pt x="62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9" name="Google Shape;11229;p37"/>
              <p:cNvSpPr/>
              <p:nvPr/>
            </p:nvSpPr>
            <p:spPr>
              <a:xfrm>
                <a:off x="2230325" y="2275525"/>
                <a:ext cx="189925" cy="1758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33" extrusionOk="0">
                    <a:moveTo>
                      <a:pt x="5804" y="343"/>
                    </a:moveTo>
                    <a:cubicBezTo>
                      <a:pt x="6166" y="343"/>
                      <a:pt x="6530" y="397"/>
                      <a:pt x="6882" y="508"/>
                    </a:cubicBezTo>
                    <a:cubicBezTo>
                      <a:pt x="6632" y="722"/>
                      <a:pt x="6382" y="996"/>
                      <a:pt x="6335" y="1294"/>
                    </a:cubicBezTo>
                    <a:cubicBezTo>
                      <a:pt x="5596" y="1544"/>
                      <a:pt x="5132" y="2234"/>
                      <a:pt x="4989" y="2841"/>
                    </a:cubicBezTo>
                    <a:cubicBezTo>
                      <a:pt x="4811" y="3615"/>
                      <a:pt x="5311" y="4092"/>
                      <a:pt x="5763" y="4318"/>
                    </a:cubicBezTo>
                    <a:cubicBezTo>
                      <a:pt x="5678" y="4346"/>
                      <a:pt x="5590" y="4358"/>
                      <a:pt x="5503" y="4358"/>
                    </a:cubicBezTo>
                    <a:cubicBezTo>
                      <a:pt x="4960" y="4358"/>
                      <a:pt x="4430" y="3889"/>
                      <a:pt x="4430" y="3889"/>
                    </a:cubicBezTo>
                    <a:lnTo>
                      <a:pt x="3834" y="3353"/>
                    </a:lnTo>
                    <a:lnTo>
                      <a:pt x="4168" y="4080"/>
                    </a:lnTo>
                    <a:cubicBezTo>
                      <a:pt x="4299" y="4365"/>
                      <a:pt x="4596" y="5199"/>
                      <a:pt x="4442" y="5580"/>
                    </a:cubicBezTo>
                    <a:cubicBezTo>
                      <a:pt x="4418" y="5639"/>
                      <a:pt x="4358" y="5699"/>
                      <a:pt x="4299" y="5723"/>
                    </a:cubicBezTo>
                    <a:cubicBezTo>
                      <a:pt x="4140" y="5785"/>
                      <a:pt x="4010" y="5807"/>
                      <a:pt x="3905" y="5807"/>
                    </a:cubicBezTo>
                    <a:cubicBezTo>
                      <a:pt x="3651" y="5807"/>
                      <a:pt x="3549" y="5675"/>
                      <a:pt x="3549" y="5675"/>
                    </a:cubicBezTo>
                    <a:lnTo>
                      <a:pt x="3406" y="5461"/>
                    </a:lnTo>
                    <a:lnTo>
                      <a:pt x="3263" y="5675"/>
                    </a:lnTo>
                    <a:cubicBezTo>
                      <a:pt x="2870" y="6282"/>
                      <a:pt x="2418" y="6628"/>
                      <a:pt x="1917" y="6687"/>
                    </a:cubicBezTo>
                    <a:cubicBezTo>
                      <a:pt x="1882" y="6689"/>
                      <a:pt x="1846" y="6690"/>
                      <a:pt x="1810" y="6690"/>
                    </a:cubicBezTo>
                    <a:cubicBezTo>
                      <a:pt x="1418" y="6690"/>
                      <a:pt x="1032" y="6571"/>
                      <a:pt x="727" y="6342"/>
                    </a:cubicBezTo>
                    <a:cubicBezTo>
                      <a:pt x="1810" y="5949"/>
                      <a:pt x="2227" y="4687"/>
                      <a:pt x="2620" y="3484"/>
                    </a:cubicBezTo>
                    <a:cubicBezTo>
                      <a:pt x="2953" y="2484"/>
                      <a:pt x="3287" y="1460"/>
                      <a:pt x="3977" y="901"/>
                    </a:cubicBezTo>
                    <a:cubicBezTo>
                      <a:pt x="4120" y="782"/>
                      <a:pt x="4287" y="675"/>
                      <a:pt x="4465" y="603"/>
                    </a:cubicBezTo>
                    <a:cubicBezTo>
                      <a:pt x="4891" y="430"/>
                      <a:pt x="5346" y="343"/>
                      <a:pt x="5804" y="343"/>
                    </a:cubicBezTo>
                    <a:close/>
                    <a:moveTo>
                      <a:pt x="5773" y="0"/>
                    </a:moveTo>
                    <a:cubicBezTo>
                      <a:pt x="5277" y="0"/>
                      <a:pt x="4796" y="96"/>
                      <a:pt x="4334" y="282"/>
                    </a:cubicBezTo>
                    <a:cubicBezTo>
                      <a:pt x="4132" y="377"/>
                      <a:pt x="3942" y="484"/>
                      <a:pt x="3775" y="627"/>
                    </a:cubicBezTo>
                    <a:cubicBezTo>
                      <a:pt x="3013" y="1246"/>
                      <a:pt x="2656" y="2318"/>
                      <a:pt x="2310" y="3365"/>
                    </a:cubicBezTo>
                    <a:cubicBezTo>
                      <a:pt x="1882" y="4663"/>
                      <a:pt x="1465" y="5901"/>
                      <a:pt x="322" y="6104"/>
                    </a:cubicBezTo>
                    <a:lnTo>
                      <a:pt x="1" y="6163"/>
                    </a:lnTo>
                    <a:lnTo>
                      <a:pt x="239" y="6390"/>
                    </a:lnTo>
                    <a:cubicBezTo>
                      <a:pt x="262" y="6425"/>
                      <a:pt x="905" y="7032"/>
                      <a:pt x="1751" y="7032"/>
                    </a:cubicBezTo>
                    <a:cubicBezTo>
                      <a:pt x="1810" y="7021"/>
                      <a:pt x="1882" y="7021"/>
                      <a:pt x="1953" y="7009"/>
                    </a:cubicBezTo>
                    <a:cubicBezTo>
                      <a:pt x="2513" y="6949"/>
                      <a:pt x="3013" y="6616"/>
                      <a:pt x="3441" y="6020"/>
                    </a:cubicBezTo>
                    <a:cubicBezTo>
                      <a:pt x="3539" y="6083"/>
                      <a:pt x="3685" y="6141"/>
                      <a:pt x="3889" y="6141"/>
                    </a:cubicBezTo>
                    <a:cubicBezTo>
                      <a:pt x="4034" y="6141"/>
                      <a:pt x="4210" y="6112"/>
                      <a:pt x="4418" y="6032"/>
                    </a:cubicBezTo>
                    <a:cubicBezTo>
                      <a:pt x="4573" y="5973"/>
                      <a:pt x="4704" y="5854"/>
                      <a:pt x="4763" y="5699"/>
                    </a:cubicBezTo>
                    <a:cubicBezTo>
                      <a:pt x="4906" y="5354"/>
                      <a:pt x="4799" y="4830"/>
                      <a:pt x="4668" y="4449"/>
                    </a:cubicBezTo>
                    <a:lnTo>
                      <a:pt x="4668" y="4449"/>
                    </a:lnTo>
                    <a:cubicBezTo>
                      <a:pt x="4918" y="4583"/>
                      <a:pt x="5216" y="4687"/>
                      <a:pt x="5518" y="4687"/>
                    </a:cubicBezTo>
                    <a:cubicBezTo>
                      <a:pt x="5777" y="4687"/>
                      <a:pt x="6039" y="4611"/>
                      <a:pt x="6275" y="4413"/>
                    </a:cubicBezTo>
                    <a:lnTo>
                      <a:pt x="6513" y="4211"/>
                    </a:lnTo>
                    <a:lnTo>
                      <a:pt x="6204" y="4127"/>
                    </a:lnTo>
                    <a:cubicBezTo>
                      <a:pt x="6156" y="4115"/>
                      <a:pt x="5120" y="3818"/>
                      <a:pt x="5323" y="2913"/>
                    </a:cubicBezTo>
                    <a:cubicBezTo>
                      <a:pt x="5454" y="2377"/>
                      <a:pt x="5870" y="1746"/>
                      <a:pt x="6537" y="1568"/>
                    </a:cubicBezTo>
                    <a:lnTo>
                      <a:pt x="6656" y="1544"/>
                    </a:lnTo>
                    <a:lnTo>
                      <a:pt x="6656" y="1413"/>
                    </a:lnTo>
                    <a:cubicBezTo>
                      <a:pt x="6656" y="1175"/>
                      <a:pt x="6906" y="877"/>
                      <a:pt x="7335" y="579"/>
                    </a:cubicBezTo>
                    <a:lnTo>
                      <a:pt x="7597" y="389"/>
                    </a:lnTo>
                    <a:lnTo>
                      <a:pt x="7287" y="282"/>
                    </a:lnTo>
                    <a:cubicBezTo>
                      <a:pt x="6767" y="93"/>
                      <a:pt x="6262" y="0"/>
                      <a:pt x="57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0" name="Google Shape;11230;p37"/>
              <p:cNvSpPr/>
              <p:nvPr/>
            </p:nvSpPr>
            <p:spPr>
              <a:xfrm>
                <a:off x="2377675" y="2215800"/>
                <a:ext cx="251525" cy="218400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36" extrusionOk="0">
                    <a:moveTo>
                      <a:pt x="4716" y="1"/>
                    </a:moveTo>
                    <a:cubicBezTo>
                      <a:pt x="4658" y="1"/>
                      <a:pt x="4602" y="10"/>
                      <a:pt x="4548" y="27"/>
                    </a:cubicBezTo>
                    <a:lnTo>
                      <a:pt x="4501" y="39"/>
                    </a:lnTo>
                    <a:cubicBezTo>
                      <a:pt x="4144" y="170"/>
                      <a:pt x="3810" y="551"/>
                      <a:pt x="3632" y="778"/>
                    </a:cubicBezTo>
                    <a:cubicBezTo>
                      <a:pt x="3560" y="873"/>
                      <a:pt x="3512" y="932"/>
                      <a:pt x="3512" y="932"/>
                    </a:cubicBezTo>
                    <a:cubicBezTo>
                      <a:pt x="2896" y="513"/>
                      <a:pt x="2441" y="392"/>
                      <a:pt x="2122" y="392"/>
                    </a:cubicBezTo>
                    <a:cubicBezTo>
                      <a:pt x="1726" y="392"/>
                      <a:pt x="1539" y="578"/>
                      <a:pt x="1512" y="611"/>
                    </a:cubicBezTo>
                    <a:cubicBezTo>
                      <a:pt x="1453" y="670"/>
                      <a:pt x="834" y="1159"/>
                      <a:pt x="1655" y="2635"/>
                    </a:cubicBezTo>
                    <a:cubicBezTo>
                      <a:pt x="1655" y="2635"/>
                      <a:pt x="1512" y="2706"/>
                      <a:pt x="1346" y="2825"/>
                    </a:cubicBezTo>
                    <a:cubicBezTo>
                      <a:pt x="1036" y="3040"/>
                      <a:pt x="595" y="3409"/>
                      <a:pt x="595" y="3802"/>
                    </a:cubicBezTo>
                    <a:cubicBezTo>
                      <a:pt x="595" y="3837"/>
                      <a:pt x="607" y="3873"/>
                      <a:pt x="607" y="3921"/>
                    </a:cubicBezTo>
                    <a:cubicBezTo>
                      <a:pt x="762" y="4564"/>
                      <a:pt x="1869" y="5421"/>
                      <a:pt x="1869" y="5421"/>
                    </a:cubicBezTo>
                    <a:cubicBezTo>
                      <a:pt x="1869" y="5421"/>
                      <a:pt x="0" y="6647"/>
                      <a:pt x="1084" y="7957"/>
                    </a:cubicBezTo>
                    <a:cubicBezTo>
                      <a:pt x="1564" y="8539"/>
                      <a:pt x="1915" y="8735"/>
                      <a:pt x="2169" y="8735"/>
                    </a:cubicBezTo>
                    <a:cubicBezTo>
                      <a:pt x="2482" y="8735"/>
                      <a:pt x="2648" y="8438"/>
                      <a:pt x="2727" y="8195"/>
                    </a:cubicBezTo>
                    <a:cubicBezTo>
                      <a:pt x="2814" y="7895"/>
                      <a:pt x="3027" y="7673"/>
                      <a:pt x="3460" y="7673"/>
                    </a:cubicBezTo>
                    <a:cubicBezTo>
                      <a:pt x="3679" y="7673"/>
                      <a:pt x="3954" y="7730"/>
                      <a:pt x="4298" y="7862"/>
                    </a:cubicBezTo>
                    <a:cubicBezTo>
                      <a:pt x="4298" y="7862"/>
                      <a:pt x="5110" y="8409"/>
                      <a:pt x="6114" y="8409"/>
                    </a:cubicBezTo>
                    <a:cubicBezTo>
                      <a:pt x="6691" y="8409"/>
                      <a:pt x="7331" y="8228"/>
                      <a:pt x="7918" y="7659"/>
                    </a:cubicBezTo>
                    <a:cubicBezTo>
                      <a:pt x="9632" y="6207"/>
                      <a:pt x="8465" y="4064"/>
                      <a:pt x="8465" y="4064"/>
                    </a:cubicBezTo>
                    <a:cubicBezTo>
                      <a:pt x="8168" y="3016"/>
                      <a:pt x="8477" y="2623"/>
                      <a:pt x="8942" y="2528"/>
                    </a:cubicBezTo>
                    <a:cubicBezTo>
                      <a:pt x="9406" y="2433"/>
                      <a:pt x="10061" y="2063"/>
                      <a:pt x="8870" y="873"/>
                    </a:cubicBezTo>
                    <a:cubicBezTo>
                      <a:pt x="8563" y="565"/>
                      <a:pt x="8243" y="451"/>
                      <a:pt x="7937" y="451"/>
                    </a:cubicBezTo>
                    <a:cubicBezTo>
                      <a:pt x="7046" y="451"/>
                      <a:pt x="6275" y="1420"/>
                      <a:pt x="6275" y="1420"/>
                    </a:cubicBezTo>
                    <a:cubicBezTo>
                      <a:pt x="6275" y="1420"/>
                      <a:pt x="5513" y="230"/>
                      <a:pt x="4894" y="27"/>
                    </a:cubicBezTo>
                    <a:cubicBezTo>
                      <a:pt x="4834" y="10"/>
                      <a:pt x="4775" y="1"/>
                      <a:pt x="47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1" name="Google Shape;11231;p37"/>
              <p:cNvSpPr/>
              <p:nvPr/>
            </p:nvSpPr>
            <p:spPr>
              <a:xfrm>
                <a:off x="2388375" y="2211425"/>
                <a:ext cx="234275" cy="22695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78" extrusionOk="0">
                    <a:moveTo>
                      <a:pt x="4299" y="332"/>
                    </a:moveTo>
                    <a:cubicBezTo>
                      <a:pt x="4330" y="332"/>
                      <a:pt x="4362" y="336"/>
                      <a:pt x="4394" y="345"/>
                    </a:cubicBezTo>
                    <a:cubicBezTo>
                      <a:pt x="4859" y="500"/>
                      <a:pt x="5490" y="1357"/>
                      <a:pt x="5692" y="1679"/>
                    </a:cubicBezTo>
                    <a:lnTo>
                      <a:pt x="5811" y="1869"/>
                    </a:lnTo>
                    <a:lnTo>
                      <a:pt x="5966" y="1691"/>
                    </a:lnTo>
                    <a:cubicBezTo>
                      <a:pt x="5966" y="1679"/>
                      <a:pt x="6668" y="833"/>
                      <a:pt x="7442" y="786"/>
                    </a:cubicBezTo>
                    <a:cubicBezTo>
                      <a:pt x="7456" y="785"/>
                      <a:pt x="7470" y="785"/>
                      <a:pt x="7484" y="785"/>
                    </a:cubicBezTo>
                    <a:cubicBezTo>
                      <a:pt x="7801" y="785"/>
                      <a:pt x="8095" y="915"/>
                      <a:pt x="8311" y="1155"/>
                    </a:cubicBezTo>
                    <a:cubicBezTo>
                      <a:pt x="8942" y="1786"/>
                      <a:pt x="8966" y="2107"/>
                      <a:pt x="8930" y="2238"/>
                    </a:cubicBezTo>
                    <a:cubicBezTo>
                      <a:pt x="8871" y="2429"/>
                      <a:pt x="8585" y="2512"/>
                      <a:pt x="8466" y="2536"/>
                    </a:cubicBezTo>
                    <a:cubicBezTo>
                      <a:pt x="8228" y="2572"/>
                      <a:pt x="8014" y="2715"/>
                      <a:pt x="7883" y="2917"/>
                    </a:cubicBezTo>
                    <a:cubicBezTo>
                      <a:pt x="7692" y="3227"/>
                      <a:pt x="7692" y="3667"/>
                      <a:pt x="7859" y="4286"/>
                    </a:cubicBezTo>
                    <a:lnTo>
                      <a:pt x="7883" y="4322"/>
                    </a:lnTo>
                    <a:cubicBezTo>
                      <a:pt x="7918" y="4405"/>
                      <a:pt x="8966" y="6358"/>
                      <a:pt x="7371" y="7703"/>
                    </a:cubicBezTo>
                    <a:cubicBezTo>
                      <a:pt x="6818" y="8243"/>
                      <a:pt x="6216" y="8415"/>
                      <a:pt x="5673" y="8415"/>
                    </a:cubicBezTo>
                    <a:cubicBezTo>
                      <a:pt x="4754" y="8415"/>
                      <a:pt x="4006" y="7924"/>
                      <a:pt x="3954" y="7894"/>
                    </a:cubicBezTo>
                    <a:lnTo>
                      <a:pt x="3930" y="7870"/>
                    </a:lnTo>
                    <a:cubicBezTo>
                      <a:pt x="3576" y="7736"/>
                      <a:pt x="3273" y="7669"/>
                      <a:pt x="3018" y="7669"/>
                    </a:cubicBezTo>
                    <a:cubicBezTo>
                      <a:pt x="2843" y="7669"/>
                      <a:pt x="2691" y="7700"/>
                      <a:pt x="2561" y="7763"/>
                    </a:cubicBezTo>
                    <a:cubicBezTo>
                      <a:pt x="2346" y="7870"/>
                      <a:pt x="2180" y="8072"/>
                      <a:pt x="2120" y="8311"/>
                    </a:cubicBezTo>
                    <a:cubicBezTo>
                      <a:pt x="2084" y="8430"/>
                      <a:pt x="1989" y="8703"/>
                      <a:pt x="1787" y="8739"/>
                    </a:cubicBezTo>
                    <a:cubicBezTo>
                      <a:pt x="1770" y="8742"/>
                      <a:pt x="1752" y="8744"/>
                      <a:pt x="1731" y="8744"/>
                    </a:cubicBezTo>
                    <a:cubicBezTo>
                      <a:pt x="1570" y="8744"/>
                      <a:pt x="1269" y="8636"/>
                      <a:pt x="763" y="8025"/>
                    </a:cubicBezTo>
                    <a:cubicBezTo>
                      <a:pt x="548" y="7787"/>
                      <a:pt x="441" y="7453"/>
                      <a:pt x="489" y="7132"/>
                    </a:cubicBezTo>
                    <a:cubicBezTo>
                      <a:pt x="596" y="6358"/>
                      <a:pt x="1513" y="5739"/>
                      <a:pt x="1525" y="5739"/>
                    </a:cubicBezTo>
                    <a:lnTo>
                      <a:pt x="1715" y="5620"/>
                    </a:lnTo>
                    <a:lnTo>
                      <a:pt x="1537" y="5465"/>
                    </a:lnTo>
                    <a:cubicBezTo>
                      <a:pt x="1239" y="5239"/>
                      <a:pt x="441" y="4536"/>
                      <a:pt x="334" y="4060"/>
                    </a:cubicBezTo>
                    <a:cubicBezTo>
                      <a:pt x="334" y="4024"/>
                      <a:pt x="322" y="4001"/>
                      <a:pt x="334" y="3977"/>
                    </a:cubicBezTo>
                    <a:cubicBezTo>
                      <a:pt x="334" y="3739"/>
                      <a:pt x="584" y="3441"/>
                      <a:pt x="1001" y="3143"/>
                    </a:cubicBezTo>
                    <a:cubicBezTo>
                      <a:pt x="1168" y="3024"/>
                      <a:pt x="1299" y="2953"/>
                      <a:pt x="1299" y="2953"/>
                    </a:cubicBezTo>
                    <a:lnTo>
                      <a:pt x="1453" y="2881"/>
                    </a:lnTo>
                    <a:lnTo>
                      <a:pt x="1370" y="2727"/>
                    </a:lnTo>
                    <a:cubicBezTo>
                      <a:pt x="608" y="1369"/>
                      <a:pt x="1156" y="929"/>
                      <a:pt x="1203" y="893"/>
                    </a:cubicBezTo>
                    <a:cubicBezTo>
                      <a:pt x="1315" y="791"/>
                      <a:pt x="1462" y="733"/>
                      <a:pt x="1613" y="733"/>
                    </a:cubicBezTo>
                    <a:cubicBezTo>
                      <a:pt x="1639" y="733"/>
                      <a:pt x="1665" y="735"/>
                      <a:pt x="1691" y="738"/>
                    </a:cubicBezTo>
                    <a:cubicBezTo>
                      <a:pt x="1977" y="738"/>
                      <a:pt x="2394" y="845"/>
                      <a:pt x="2977" y="1250"/>
                    </a:cubicBezTo>
                    <a:lnTo>
                      <a:pt x="3120" y="1345"/>
                    </a:lnTo>
                    <a:lnTo>
                      <a:pt x="3215" y="1203"/>
                    </a:lnTo>
                    <a:cubicBezTo>
                      <a:pt x="3215" y="1203"/>
                      <a:pt x="3251" y="1143"/>
                      <a:pt x="3323" y="1048"/>
                    </a:cubicBezTo>
                    <a:cubicBezTo>
                      <a:pt x="3454" y="893"/>
                      <a:pt x="3787" y="488"/>
                      <a:pt x="4120" y="369"/>
                    </a:cubicBezTo>
                    <a:lnTo>
                      <a:pt x="4156" y="357"/>
                    </a:lnTo>
                    <a:cubicBezTo>
                      <a:pt x="4200" y="343"/>
                      <a:pt x="4249" y="332"/>
                      <a:pt x="4299" y="332"/>
                    </a:cubicBezTo>
                    <a:close/>
                    <a:moveTo>
                      <a:pt x="4293" y="0"/>
                    </a:moveTo>
                    <a:cubicBezTo>
                      <a:pt x="4219" y="0"/>
                      <a:pt x="4144" y="12"/>
                      <a:pt x="4073" y="36"/>
                    </a:cubicBezTo>
                    <a:lnTo>
                      <a:pt x="4013" y="60"/>
                    </a:lnTo>
                    <a:cubicBezTo>
                      <a:pt x="3620" y="202"/>
                      <a:pt x="3251" y="619"/>
                      <a:pt x="3073" y="845"/>
                    </a:cubicBezTo>
                    <a:cubicBezTo>
                      <a:pt x="3061" y="857"/>
                      <a:pt x="3049" y="869"/>
                      <a:pt x="3049" y="881"/>
                    </a:cubicBezTo>
                    <a:cubicBezTo>
                      <a:pt x="2465" y="510"/>
                      <a:pt x="2017" y="398"/>
                      <a:pt x="1689" y="398"/>
                    </a:cubicBezTo>
                    <a:cubicBezTo>
                      <a:pt x="1228" y="398"/>
                      <a:pt x="1005" y="620"/>
                      <a:pt x="977" y="655"/>
                    </a:cubicBezTo>
                    <a:cubicBezTo>
                      <a:pt x="906" y="714"/>
                      <a:pt x="239" y="1274"/>
                      <a:pt x="1001" y="2750"/>
                    </a:cubicBezTo>
                    <a:cubicBezTo>
                      <a:pt x="953" y="2774"/>
                      <a:pt x="882" y="2822"/>
                      <a:pt x="822" y="2869"/>
                    </a:cubicBezTo>
                    <a:cubicBezTo>
                      <a:pt x="441" y="3119"/>
                      <a:pt x="1" y="3524"/>
                      <a:pt x="1" y="3977"/>
                    </a:cubicBezTo>
                    <a:cubicBezTo>
                      <a:pt x="1" y="4024"/>
                      <a:pt x="1" y="4072"/>
                      <a:pt x="13" y="4120"/>
                    </a:cubicBezTo>
                    <a:cubicBezTo>
                      <a:pt x="132" y="4655"/>
                      <a:pt x="834" y="5310"/>
                      <a:pt x="1168" y="5584"/>
                    </a:cubicBezTo>
                    <a:cubicBezTo>
                      <a:pt x="858" y="5834"/>
                      <a:pt x="263" y="6382"/>
                      <a:pt x="167" y="7072"/>
                    </a:cubicBezTo>
                    <a:cubicBezTo>
                      <a:pt x="108" y="7489"/>
                      <a:pt x="239" y="7918"/>
                      <a:pt x="513" y="8239"/>
                    </a:cubicBezTo>
                    <a:cubicBezTo>
                      <a:pt x="989" y="8799"/>
                      <a:pt x="1382" y="9073"/>
                      <a:pt x="1739" y="9073"/>
                    </a:cubicBezTo>
                    <a:cubicBezTo>
                      <a:pt x="1751" y="9077"/>
                      <a:pt x="1764" y="9078"/>
                      <a:pt x="1778" y="9078"/>
                    </a:cubicBezTo>
                    <a:cubicBezTo>
                      <a:pt x="1807" y="9078"/>
                      <a:pt x="1838" y="9073"/>
                      <a:pt x="1870" y="9073"/>
                    </a:cubicBezTo>
                    <a:cubicBezTo>
                      <a:pt x="2144" y="9013"/>
                      <a:pt x="2346" y="8787"/>
                      <a:pt x="2465" y="8418"/>
                    </a:cubicBezTo>
                    <a:cubicBezTo>
                      <a:pt x="2489" y="8263"/>
                      <a:pt x="2584" y="8144"/>
                      <a:pt x="2727" y="8072"/>
                    </a:cubicBezTo>
                    <a:cubicBezTo>
                      <a:pt x="2812" y="8032"/>
                      <a:pt x="2917" y="8012"/>
                      <a:pt x="3040" y="8012"/>
                    </a:cubicBezTo>
                    <a:cubicBezTo>
                      <a:pt x="3245" y="8012"/>
                      <a:pt x="3501" y="8068"/>
                      <a:pt x="3799" y="8180"/>
                    </a:cubicBezTo>
                    <a:cubicBezTo>
                      <a:pt x="3931" y="8260"/>
                      <a:pt x="4737" y="8745"/>
                      <a:pt x="5709" y="8745"/>
                    </a:cubicBezTo>
                    <a:cubicBezTo>
                      <a:pt x="6319" y="8745"/>
                      <a:pt x="6994" y="8555"/>
                      <a:pt x="7609" y="7953"/>
                    </a:cubicBezTo>
                    <a:cubicBezTo>
                      <a:pt x="9311" y="6513"/>
                      <a:pt x="8311" y="4405"/>
                      <a:pt x="8192" y="4179"/>
                    </a:cubicBezTo>
                    <a:cubicBezTo>
                      <a:pt x="8061" y="3691"/>
                      <a:pt x="8049" y="3310"/>
                      <a:pt x="8180" y="3096"/>
                    </a:cubicBezTo>
                    <a:cubicBezTo>
                      <a:pt x="8264" y="2977"/>
                      <a:pt x="8395" y="2881"/>
                      <a:pt x="8549" y="2869"/>
                    </a:cubicBezTo>
                    <a:cubicBezTo>
                      <a:pt x="8930" y="2786"/>
                      <a:pt x="9180" y="2608"/>
                      <a:pt x="9264" y="2334"/>
                    </a:cubicBezTo>
                    <a:cubicBezTo>
                      <a:pt x="9371" y="1965"/>
                      <a:pt x="9145" y="1500"/>
                      <a:pt x="8561" y="929"/>
                    </a:cubicBezTo>
                    <a:cubicBezTo>
                      <a:pt x="8294" y="627"/>
                      <a:pt x="7911" y="462"/>
                      <a:pt x="7521" y="462"/>
                    </a:cubicBezTo>
                    <a:cubicBezTo>
                      <a:pt x="7495" y="462"/>
                      <a:pt x="7468" y="463"/>
                      <a:pt x="7442" y="464"/>
                    </a:cubicBezTo>
                    <a:cubicBezTo>
                      <a:pt x="6740" y="500"/>
                      <a:pt x="6132" y="1036"/>
                      <a:pt x="5871" y="1322"/>
                    </a:cubicBezTo>
                    <a:cubicBezTo>
                      <a:pt x="5621" y="964"/>
                      <a:pt x="5049" y="202"/>
                      <a:pt x="4513" y="36"/>
                    </a:cubicBezTo>
                    <a:cubicBezTo>
                      <a:pt x="4442" y="12"/>
                      <a:pt x="4367" y="0"/>
                      <a:pt x="4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2" name="Google Shape;11232;p37"/>
              <p:cNvSpPr/>
              <p:nvPr/>
            </p:nvSpPr>
            <p:spPr>
              <a:xfrm>
                <a:off x="2633050" y="1802250"/>
                <a:ext cx="262850" cy="2487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50" extrusionOk="0">
                    <a:moveTo>
                      <a:pt x="4184" y="324"/>
                    </a:moveTo>
                    <a:cubicBezTo>
                      <a:pt x="5338" y="324"/>
                      <a:pt x="6550" y="913"/>
                      <a:pt x="7704" y="2068"/>
                    </a:cubicBezTo>
                    <a:cubicBezTo>
                      <a:pt x="9323" y="3699"/>
                      <a:pt x="10145" y="5854"/>
                      <a:pt x="10145" y="8497"/>
                    </a:cubicBezTo>
                    <a:cubicBezTo>
                      <a:pt x="9871" y="8688"/>
                      <a:pt x="9609" y="8914"/>
                      <a:pt x="9383" y="9164"/>
                    </a:cubicBezTo>
                    <a:cubicBezTo>
                      <a:pt x="9026" y="7497"/>
                      <a:pt x="8287" y="5342"/>
                      <a:pt x="6752" y="3877"/>
                    </a:cubicBezTo>
                    <a:cubicBezTo>
                      <a:pt x="6216" y="3377"/>
                      <a:pt x="5692" y="3127"/>
                      <a:pt x="5180" y="3127"/>
                    </a:cubicBezTo>
                    <a:cubicBezTo>
                      <a:pt x="5049" y="3127"/>
                      <a:pt x="4918" y="3139"/>
                      <a:pt x="4787" y="3175"/>
                    </a:cubicBezTo>
                    <a:lnTo>
                      <a:pt x="4620" y="3223"/>
                    </a:lnTo>
                    <a:lnTo>
                      <a:pt x="4668" y="3377"/>
                    </a:lnTo>
                    <a:cubicBezTo>
                      <a:pt x="4847" y="4104"/>
                      <a:pt x="4632" y="4866"/>
                      <a:pt x="4096" y="5390"/>
                    </a:cubicBezTo>
                    <a:cubicBezTo>
                      <a:pt x="3669" y="5821"/>
                      <a:pt x="3137" y="6016"/>
                      <a:pt x="2614" y="6016"/>
                    </a:cubicBezTo>
                    <a:cubicBezTo>
                      <a:pt x="1564" y="6016"/>
                      <a:pt x="548" y="5232"/>
                      <a:pt x="477" y="4008"/>
                    </a:cubicBezTo>
                    <a:lnTo>
                      <a:pt x="465" y="3866"/>
                    </a:lnTo>
                    <a:cubicBezTo>
                      <a:pt x="429" y="2865"/>
                      <a:pt x="1334" y="1353"/>
                      <a:pt x="2692" y="675"/>
                    </a:cubicBezTo>
                    <a:cubicBezTo>
                      <a:pt x="3171" y="440"/>
                      <a:pt x="3672" y="324"/>
                      <a:pt x="4184" y="324"/>
                    </a:cubicBezTo>
                    <a:close/>
                    <a:moveTo>
                      <a:pt x="4207" y="0"/>
                    </a:moveTo>
                    <a:cubicBezTo>
                      <a:pt x="3515" y="0"/>
                      <a:pt x="2948" y="192"/>
                      <a:pt x="2549" y="389"/>
                    </a:cubicBezTo>
                    <a:cubicBezTo>
                      <a:pt x="953" y="1175"/>
                      <a:pt x="1" y="2949"/>
                      <a:pt x="155" y="4056"/>
                    </a:cubicBezTo>
                    <a:lnTo>
                      <a:pt x="167" y="4199"/>
                    </a:lnTo>
                    <a:cubicBezTo>
                      <a:pt x="340" y="5420"/>
                      <a:pt x="1387" y="6298"/>
                      <a:pt x="2585" y="6298"/>
                    </a:cubicBezTo>
                    <a:cubicBezTo>
                      <a:pt x="2706" y="6298"/>
                      <a:pt x="2829" y="6289"/>
                      <a:pt x="2953" y="6271"/>
                    </a:cubicBezTo>
                    <a:cubicBezTo>
                      <a:pt x="4299" y="6080"/>
                      <a:pt x="5228" y="4818"/>
                      <a:pt x="5013" y="3473"/>
                    </a:cubicBezTo>
                    <a:cubicBezTo>
                      <a:pt x="5066" y="3466"/>
                      <a:pt x="5119" y="3463"/>
                      <a:pt x="5172" y="3463"/>
                    </a:cubicBezTo>
                    <a:cubicBezTo>
                      <a:pt x="5610" y="3463"/>
                      <a:pt x="6058" y="3682"/>
                      <a:pt x="6525" y="4127"/>
                    </a:cubicBezTo>
                    <a:cubicBezTo>
                      <a:pt x="8097" y="5628"/>
                      <a:pt x="8811" y="7914"/>
                      <a:pt x="9121" y="9580"/>
                    </a:cubicBezTo>
                    <a:lnTo>
                      <a:pt x="9192" y="9950"/>
                    </a:lnTo>
                    <a:lnTo>
                      <a:pt x="9430" y="9652"/>
                    </a:lnTo>
                    <a:cubicBezTo>
                      <a:pt x="9704" y="9295"/>
                      <a:pt x="10038" y="8985"/>
                      <a:pt x="10419" y="8735"/>
                    </a:cubicBezTo>
                    <a:lnTo>
                      <a:pt x="10490" y="8688"/>
                    </a:lnTo>
                    <a:lnTo>
                      <a:pt x="10490" y="8592"/>
                    </a:lnTo>
                    <a:cubicBezTo>
                      <a:pt x="10514" y="5818"/>
                      <a:pt x="9657" y="3556"/>
                      <a:pt x="7942" y="1841"/>
                    </a:cubicBezTo>
                    <a:cubicBezTo>
                      <a:pt x="6517" y="416"/>
                      <a:pt x="5226" y="0"/>
                      <a:pt x="42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3" name="Google Shape;11233;p37"/>
              <p:cNvSpPr/>
              <p:nvPr/>
            </p:nvSpPr>
            <p:spPr>
              <a:xfrm>
                <a:off x="3046200" y="2202175"/>
                <a:ext cx="262850" cy="2590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60" extrusionOk="0">
                    <a:moveTo>
                      <a:pt x="1465" y="334"/>
                    </a:moveTo>
                    <a:cubicBezTo>
                      <a:pt x="4108" y="334"/>
                      <a:pt x="6263" y="1156"/>
                      <a:pt x="7883" y="2775"/>
                    </a:cubicBezTo>
                    <a:cubicBezTo>
                      <a:pt x="9561" y="4454"/>
                      <a:pt x="10049" y="6228"/>
                      <a:pt x="9287" y="7788"/>
                    </a:cubicBezTo>
                    <a:cubicBezTo>
                      <a:pt x="8622" y="9131"/>
                      <a:pt x="7154" y="10027"/>
                      <a:pt x="6154" y="10027"/>
                    </a:cubicBezTo>
                    <a:cubicBezTo>
                      <a:pt x="6135" y="10027"/>
                      <a:pt x="6116" y="10027"/>
                      <a:pt x="6097" y="10026"/>
                    </a:cubicBezTo>
                    <a:lnTo>
                      <a:pt x="5954" y="9990"/>
                    </a:lnTo>
                    <a:cubicBezTo>
                      <a:pt x="4704" y="9931"/>
                      <a:pt x="3775" y="8800"/>
                      <a:pt x="3965" y="7561"/>
                    </a:cubicBezTo>
                    <a:cubicBezTo>
                      <a:pt x="4128" y="6502"/>
                      <a:pt x="5040" y="5757"/>
                      <a:pt x="6060" y="5757"/>
                    </a:cubicBezTo>
                    <a:cubicBezTo>
                      <a:pt x="6233" y="5757"/>
                      <a:pt x="6409" y="5778"/>
                      <a:pt x="6585" y="5823"/>
                    </a:cubicBezTo>
                    <a:lnTo>
                      <a:pt x="6751" y="5871"/>
                    </a:lnTo>
                    <a:lnTo>
                      <a:pt x="6787" y="5704"/>
                    </a:lnTo>
                    <a:cubicBezTo>
                      <a:pt x="6954" y="5073"/>
                      <a:pt x="6716" y="4394"/>
                      <a:pt x="6085" y="3728"/>
                    </a:cubicBezTo>
                    <a:cubicBezTo>
                      <a:pt x="4620" y="2192"/>
                      <a:pt x="2465" y="1454"/>
                      <a:pt x="798" y="1108"/>
                    </a:cubicBezTo>
                    <a:cubicBezTo>
                      <a:pt x="1048" y="882"/>
                      <a:pt x="1275" y="620"/>
                      <a:pt x="1465" y="334"/>
                    </a:cubicBezTo>
                    <a:close/>
                    <a:moveTo>
                      <a:pt x="1470" y="0"/>
                    </a:moveTo>
                    <a:cubicBezTo>
                      <a:pt x="1432" y="0"/>
                      <a:pt x="1395" y="1"/>
                      <a:pt x="1358" y="1"/>
                    </a:cubicBezTo>
                    <a:lnTo>
                      <a:pt x="1275" y="1"/>
                    </a:lnTo>
                    <a:lnTo>
                      <a:pt x="1215" y="84"/>
                    </a:lnTo>
                    <a:cubicBezTo>
                      <a:pt x="977" y="465"/>
                      <a:pt x="667" y="799"/>
                      <a:pt x="298" y="1073"/>
                    </a:cubicBezTo>
                    <a:lnTo>
                      <a:pt x="1" y="1299"/>
                    </a:lnTo>
                    <a:lnTo>
                      <a:pt x="370" y="1370"/>
                    </a:lnTo>
                    <a:cubicBezTo>
                      <a:pt x="2037" y="1680"/>
                      <a:pt x="4334" y="2394"/>
                      <a:pt x="5823" y="3966"/>
                    </a:cubicBezTo>
                    <a:cubicBezTo>
                      <a:pt x="6323" y="4490"/>
                      <a:pt x="6537" y="4990"/>
                      <a:pt x="6478" y="5466"/>
                    </a:cubicBezTo>
                    <a:cubicBezTo>
                      <a:pt x="6341" y="5443"/>
                      <a:pt x="6206" y="5432"/>
                      <a:pt x="6073" y="5432"/>
                    </a:cubicBezTo>
                    <a:cubicBezTo>
                      <a:pt x="4885" y="5432"/>
                      <a:pt x="3838" y="6306"/>
                      <a:pt x="3656" y="7526"/>
                    </a:cubicBezTo>
                    <a:cubicBezTo>
                      <a:pt x="3453" y="8883"/>
                      <a:pt x="4406" y="10145"/>
                      <a:pt x="5763" y="10324"/>
                    </a:cubicBezTo>
                    <a:lnTo>
                      <a:pt x="5918" y="10347"/>
                    </a:lnTo>
                    <a:cubicBezTo>
                      <a:pt x="5989" y="10359"/>
                      <a:pt x="6073" y="10359"/>
                      <a:pt x="6144" y="10359"/>
                    </a:cubicBezTo>
                    <a:cubicBezTo>
                      <a:pt x="7251" y="10359"/>
                      <a:pt x="8847" y="9431"/>
                      <a:pt x="9573" y="7942"/>
                    </a:cubicBezTo>
                    <a:cubicBezTo>
                      <a:pt x="10061" y="6954"/>
                      <a:pt x="10514" y="4954"/>
                      <a:pt x="8109" y="2549"/>
                    </a:cubicBezTo>
                    <a:cubicBezTo>
                      <a:pt x="6429" y="858"/>
                      <a:pt x="4182" y="0"/>
                      <a:pt x="14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4" name="Google Shape;11234;p37"/>
              <p:cNvSpPr/>
              <p:nvPr/>
            </p:nvSpPr>
            <p:spPr>
              <a:xfrm>
                <a:off x="2786950" y="2214975"/>
                <a:ext cx="12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73" extrusionOk="0">
                    <a:moveTo>
                      <a:pt x="36" y="1"/>
                    </a:moveTo>
                    <a:cubicBezTo>
                      <a:pt x="24" y="13"/>
                      <a:pt x="12" y="37"/>
                      <a:pt x="0" y="60"/>
                    </a:cubicBezTo>
                    <a:lnTo>
                      <a:pt x="48" y="72"/>
                    </a:lnTo>
                    <a:cubicBezTo>
                      <a:pt x="36" y="49"/>
                      <a:pt x="36" y="25"/>
                      <a:pt x="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5" name="Google Shape;11235;p37"/>
              <p:cNvSpPr/>
              <p:nvPr/>
            </p:nvSpPr>
            <p:spPr>
              <a:xfrm>
                <a:off x="2781875" y="2203075"/>
                <a:ext cx="11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775" extrusionOk="0">
                    <a:moveTo>
                      <a:pt x="298" y="1"/>
                    </a:moveTo>
                    <a:lnTo>
                      <a:pt x="72" y="429"/>
                    </a:lnTo>
                    <a:lnTo>
                      <a:pt x="1" y="644"/>
                    </a:lnTo>
                    <a:lnTo>
                      <a:pt x="453" y="775"/>
                    </a:lnTo>
                    <a:lnTo>
                      <a:pt x="453" y="775"/>
                    </a:lnTo>
                    <a:lnTo>
                      <a:pt x="418" y="501"/>
                    </a:lnTo>
                    <a:cubicBezTo>
                      <a:pt x="406" y="489"/>
                      <a:pt x="406" y="465"/>
                      <a:pt x="406" y="441"/>
                    </a:cubicBez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6" name="Google Shape;11236;p37"/>
              <p:cNvSpPr/>
              <p:nvPr/>
            </p:nvSpPr>
            <p:spPr>
              <a:xfrm>
                <a:off x="2750625" y="2003050"/>
                <a:ext cx="362275" cy="343525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13741" extrusionOk="0">
                    <a:moveTo>
                      <a:pt x="7073" y="1"/>
                    </a:moveTo>
                    <a:lnTo>
                      <a:pt x="7073" y="1"/>
                    </a:lnTo>
                    <a:cubicBezTo>
                      <a:pt x="6561" y="84"/>
                      <a:pt x="6061" y="275"/>
                      <a:pt x="5632" y="560"/>
                    </a:cubicBezTo>
                    <a:cubicBezTo>
                      <a:pt x="5228" y="822"/>
                      <a:pt x="4870" y="1144"/>
                      <a:pt x="4585" y="1525"/>
                    </a:cubicBezTo>
                    <a:cubicBezTo>
                      <a:pt x="4120" y="2144"/>
                      <a:pt x="3823" y="2870"/>
                      <a:pt x="3715" y="3632"/>
                    </a:cubicBezTo>
                    <a:cubicBezTo>
                      <a:pt x="3668" y="2418"/>
                      <a:pt x="3227" y="834"/>
                      <a:pt x="1310" y="786"/>
                    </a:cubicBezTo>
                    <a:cubicBezTo>
                      <a:pt x="1310" y="786"/>
                      <a:pt x="1" y="906"/>
                      <a:pt x="1" y="2084"/>
                    </a:cubicBezTo>
                    <a:cubicBezTo>
                      <a:pt x="1" y="3275"/>
                      <a:pt x="1822" y="3192"/>
                      <a:pt x="1977" y="4537"/>
                    </a:cubicBezTo>
                    <a:cubicBezTo>
                      <a:pt x="2013" y="4870"/>
                      <a:pt x="2084" y="5275"/>
                      <a:pt x="2096" y="5739"/>
                    </a:cubicBezTo>
                    <a:cubicBezTo>
                      <a:pt x="2239" y="5894"/>
                      <a:pt x="2346" y="6085"/>
                      <a:pt x="2430" y="6287"/>
                    </a:cubicBezTo>
                    <a:cubicBezTo>
                      <a:pt x="2894" y="7394"/>
                      <a:pt x="2691" y="8466"/>
                      <a:pt x="2370" y="9288"/>
                    </a:cubicBezTo>
                    <a:cubicBezTo>
                      <a:pt x="2441" y="9383"/>
                      <a:pt x="2489" y="9454"/>
                      <a:pt x="2489" y="9454"/>
                    </a:cubicBezTo>
                    <a:cubicBezTo>
                      <a:pt x="3110" y="9026"/>
                      <a:pt x="3567" y="8904"/>
                      <a:pt x="3886" y="8904"/>
                    </a:cubicBezTo>
                    <a:cubicBezTo>
                      <a:pt x="4278" y="8904"/>
                      <a:pt x="4463" y="9088"/>
                      <a:pt x="4489" y="9121"/>
                    </a:cubicBezTo>
                    <a:cubicBezTo>
                      <a:pt x="4537" y="9180"/>
                      <a:pt x="5168" y="9680"/>
                      <a:pt x="4346" y="11145"/>
                    </a:cubicBezTo>
                    <a:cubicBezTo>
                      <a:pt x="4346" y="11145"/>
                      <a:pt x="4489" y="11216"/>
                      <a:pt x="4656" y="11335"/>
                    </a:cubicBezTo>
                    <a:cubicBezTo>
                      <a:pt x="5095" y="11185"/>
                      <a:pt x="5599" y="11074"/>
                      <a:pt x="6134" y="11074"/>
                    </a:cubicBezTo>
                    <a:cubicBezTo>
                      <a:pt x="6571" y="11074"/>
                      <a:pt x="7029" y="11148"/>
                      <a:pt x="7490" y="11335"/>
                    </a:cubicBezTo>
                    <a:cubicBezTo>
                      <a:pt x="7668" y="11419"/>
                      <a:pt x="7847" y="11526"/>
                      <a:pt x="8014" y="11657"/>
                    </a:cubicBezTo>
                    <a:cubicBezTo>
                      <a:pt x="8466" y="11669"/>
                      <a:pt x="8883" y="11728"/>
                      <a:pt x="9216" y="11776"/>
                    </a:cubicBezTo>
                    <a:cubicBezTo>
                      <a:pt x="10550" y="11931"/>
                      <a:pt x="10478" y="13740"/>
                      <a:pt x="11657" y="13740"/>
                    </a:cubicBezTo>
                    <a:cubicBezTo>
                      <a:pt x="12848" y="13740"/>
                      <a:pt x="12955" y="12443"/>
                      <a:pt x="12955" y="12443"/>
                    </a:cubicBezTo>
                    <a:cubicBezTo>
                      <a:pt x="12907" y="10526"/>
                      <a:pt x="11335" y="10085"/>
                      <a:pt x="10109" y="10038"/>
                    </a:cubicBezTo>
                    <a:cubicBezTo>
                      <a:pt x="10883" y="9930"/>
                      <a:pt x="11609" y="9621"/>
                      <a:pt x="12228" y="9168"/>
                    </a:cubicBezTo>
                    <a:cubicBezTo>
                      <a:pt x="12609" y="8883"/>
                      <a:pt x="12931" y="8537"/>
                      <a:pt x="13193" y="8133"/>
                    </a:cubicBezTo>
                    <a:cubicBezTo>
                      <a:pt x="13479" y="7692"/>
                      <a:pt x="13669" y="7204"/>
                      <a:pt x="13752" y="6692"/>
                    </a:cubicBezTo>
                    <a:cubicBezTo>
                      <a:pt x="13517" y="6556"/>
                      <a:pt x="13245" y="6500"/>
                      <a:pt x="12957" y="6500"/>
                    </a:cubicBezTo>
                    <a:cubicBezTo>
                      <a:pt x="11661" y="6500"/>
                      <a:pt x="10050" y="7633"/>
                      <a:pt x="10050" y="7633"/>
                    </a:cubicBezTo>
                    <a:cubicBezTo>
                      <a:pt x="14491" y="4251"/>
                      <a:pt x="12574" y="1537"/>
                      <a:pt x="12431" y="1334"/>
                    </a:cubicBezTo>
                    <a:cubicBezTo>
                      <a:pt x="12419" y="1334"/>
                      <a:pt x="12419" y="1334"/>
                      <a:pt x="12431" y="1322"/>
                    </a:cubicBezTo>
                    <a:cubicBezTo>
                      <a:pt x="12335" y="1255"/>
                      <a:pt x="11678" y="791"/>
                      <a:pt x="10654" y="791"/>
                    </a:cubicBezTo>
                    <a:cubicBezTo>
                      <a:pt x="9513" y="791"/>
                      <a:pt x="7915" y="1368"/>
                      <a:pt x="6132" y="3715"/>
                    </a:cubicBezTo>
                    <a:cubicBezTo>
                      <a:pt x="6132" y="3715"/>
                      <a:pt x="7823" y="1298"/>
                      <a:pt x="70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7" name="Google Shape;11237;p37"/>
              <p:cNvSpPr/>
              <p:nvPr/>
            </p:nvSpPr>
            <p:spPr>
              <a:xfrm>
                <a:off x="2746450" y="1998300"/>
                <a:ext cx="358125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110" extrusionOk="0">
                    <a:moveTo>
                      <a:pt x="7133" y="369"/>
                    </a:moveTo>
                    <a:lnTo>
                      <a:pt x="7133" y="369"/>
                    </a:lnTo>
                    <a:cubicBezTo>
                      <a:pt x="7681" y="1584"/>
                      <a:pt x="6168" y="3774"/>
                      <a:pt x="6145" y="3798"/>
                    </a:cubicBezTo>
                    <a:lnTo>
                      <a:pt x="6418" y="4001"/>
                    </a:lnTo>
                    <a:cubicBezTo>
                      <a:pt x="8163" y="1705"/>
                      <a:pt x="9703" y="1140"/>
                      <a:pt x="10797" y="1140"/>
                    </a:cubicBezTo>
                    <a:cubicBezTo>
                      <a:pt x="11712" y="1140"/>
                      <a:pt x="12315" y="1535"/>
                      <a:pt x="12467" y="1643"/>
                    </a:cubicBezTo>
                    <a:cubicBezTo>
                      <a:pt x="12717" y="1977"/>
                      <a:pt x="14324" y="4489"/>
                      <a:pt x="10121" y="7692"/>
                    </a:cubicBezTo>
                    <a:lnTo>
                      <a:pt x="10312" y="7965"/>
                    </a:lnTo>
                    <a:cubicBezTo>
                      <a:pt x="10332" y="7955"/>
                      <a:pt x="11901" y="6858"/>
                      <a:pt x="13125" y="6858"/>
                    </a:cubicBezTo>
                    <a:cubicBezTo>
                      <a:pt x="13345" y="6858"/>
                      <a:pt x="13554" y="6894"/>
                      <a:pt x="13741" y="6977"/>
                    </a:cubicBezTo>
                    <a:cubicBezTo>
                      <a:pt x="13646" y="7430"/>
                      <a:pt x="13467" y="7858"/>
                      <a:pt x="13217" y="8239"/>
                    </a:cubicBezTo>
                    <a:cubicBezTo>
                      <a:pt x="12979" y="8620"/>
                      <a:pt x="12669" y="8954"/>
                      <a:pt x="12300" y="9228"/>
                    </a:cubicBezTo>
                    <a:cubicBezTo>
                      <a:pt x="11693" y="9668"/>
                      <a:pt x="10990" y="9954"/>
                      <a:pt x="10252" y="10073"/>
                    </a:cubicBezTo>
                    <a:lnTo>
                      <a:pt x="8657" y="10347"/>
                    </a:lnTo>
                    <a:lnTo>
                      <a:pt x="10276" y="10394"/>
                    </a:lnTo>
                    <a:cubicBezTo>
                      <a:pt x="11479" y="10442"/>
                      <a:pt x="12919" y="10871"/>
                      <a:pt x="12967" y="12621"/>
                    </a:cubicBezTo>
                    <a:cubicBezTo>
                      <a:pt x="12967" y="12668"/>
                      <a:pt x="12848" y="13764"/>
                      <a:pt x="11836" y="13764"/>
                    </a:cubicBezTo>
                    <a:cubicBezTo>
                      <a:pt x="11348" y="13764"/>
                      <a:pt x="11098" y="13383"/>
                      <a:pt x="10824" y="12942"/>
                    </a:cubicBezTo>
                    <a:cubicBezTo>
                      <a:pt x="10514" y="12442"/>
                      <a:pt x="10169" y="11883"/>
                      <a:pt x="9407" y="11799"/>
                    </a:cubicBezTo>
                    <a:lnTo>
                      <a:pt x="9193" y="11775"/>
                    </a:lnTo>
                    <a:cubicBezTo>
                      <a:pt x="8907" y="11740"/>
                      <a:pt x="8597" y="11692"/>
                      <a:pt x="8240" y="11680"/>
                    </a:cubicBezTo>
                    <a:cubicBezTo>
                      <a:pt x="8085" y="11561"/>
                      <a:pt x="7907" y="11454"/>
                      <a:pt x="7716" y="11371"/>
                    </a:cubicBezTo>
                    <a:cubicBezTo>
                      <a:pt x="7261" y="11180"/>
                      <a:pt x="6784" y="11085"/>
                      <a:pt x="6287" y="11085"/>
                    </a:cubicBezTo>
                    <a:cubicBezTo>
                      <a:pt x="5823" y="11085"/>
                      <a:pt x="5342" y="11168"/>
                      <a:pt x="4847" y="11335"/>
                    </a:cubicBezTo>
                    <a:lnTo>
                      <a:pt x="4740" y="11275"/>
                    </a:lnTo>
                    <a:cubicBezTo>
                      <a:pt x="5502" y="9787"/>
                      <a:pt x="4835" y="9239"/>
                      <a:pt x="4775" y="9192"/>
                    </a:cubicBezTo>
                    <a:cubicBezTo>
                      <a:pt x="4740" y="9149"/>
                      <a:pt x="4515" y="8922"/>
                      <a:pt x="4051" y="8922"/>
                    </a:cubicBezTo>
                    <a:cubicBezTo>
                      <a:pt x="3734" y="8922"/>
                      <a:pt x="3307" y="9028"/>
                      <a:pt x="2751" y="9370"/>
                    </a:cubicBezTo>
                    <a:cubicBezTo>
                      <a:pt x="3132" y="8323"/>
                      <a:pt x="3132" y="7323"/>
                      <a:pt x="2751" y="6406"/>
                    </a:cubicBezTo>
                    <a:cubicBezTo>
                      <a:pt x="2668" y="6203"/>
                      <a:pt x="2561" y="6025"/>
                      <a:pt x="2430" y="5858"/>
                    </a:cubicBezTo>
                    <a:cubicBezTo>
                      <a:pt x="2406" y="5513"/>
                      <a:pt x="2370" y="5203"/>
                      <a:pt x="2335" y="4917"/>
                    </a:cubicBezTo>
                    <a:lnTo>
                      <a:pt x="2311" y="4703"/>
                    </a:lnTo>
                    <a:cubicBezTo>
                      <a:pt x="2216" y="3941"/>
                      <a:pt x="1668" y="3596"/>
                      <a:pt x="1168" y="3286"/>
                    </a:cubicBezTo>
                    <a:cubicBezTo>
                      <a:pt x="727" y="3012"/>
                      <a:pt x="334" y="2762"/>
                      <a:pt x="334" y="2274"/>
                    </a:cubicBezTo>
                    <a:cubicBezTo>
                      <a:pt x="334" y="1262"/>
                      <a:pt x="1442" y="1143"/>
                      <a:pt x="1465" y="1143"/>
                    </a:cubicBezTo>
                    <a:cubicBezTo>
                      <a:pt x="3239" y="1191"/>
                      <a:pt x="3668" y="2631"/>
                      <a:pt x="3716" y="3834"/>
                    </a:cubicBezTo>
                    <a:lnTo>
                      <a:pt x="3775" y="5441"/>
                    </a:lnTo>
                    <a:lnTo>
                      <a:pt x="4049" y="3858"/>
                    </a:lnTo>
                    <a:cubicBezTo>
                      <a:pt x="4156" y="3108"/>
                      <a:pt x="4442" y="2405"/>
                      <a:pt x="4883" y="1810"/>
                    </a:cubicBezTo>
                    <a:cubicBezTo>
                      <a:pt x="5156" y="1441"/>
                      <a:pt x="5490" y="1131"/>
                      <a:pt x="5871" y="893"/>
                    </a:cubicBezTo>
                    <a:cubicBezTo>
                      <a:pt x="6264" y="643"/>
                      <a:pt x="6692" y="465"/>
                      <a:pt x="7133" y="369"/>
                    </a:cubicBezTo>
                    <a:close/>
                    <a:moveTo>
                      <a:pt x="7311" y="0"/>
                    </a:moveTo>
                    <a:lnTo>
                      <a:pt x="7204" y="12"/>
                    </a:lnTo>
                    <a:cubicBezTo>
                      <a:pt x="6668" y="107"/>
                      <a:pt x="6145" y="310"/>
                      <a:pt x="5680" y="607"/>
                    </a:cubicBezTo>
                    <a:cubicBezTo>
                      <a:pt x="5275" y="869"/>
                      <a:pt x="4906" y="1215"/>
                      <a:pt x="4609" y="1608"/>
                    </a:cubicBezTo>
                    <a:cubicBezTo>
                      <a:pt x="4311" y="2000"/>
                      <a:pt x="4085" y="2441"/>
                      <a:pt x="3930" y="2905"/>
                    </a:cubicBezTo>
                    <a:cubicBezTo>
                      <a:pt x="3632" y="1572"/>
                      <a:pt x="2775" y="834"/>
                      <a:pt x="1454" y="810"/>
                    </a:cubicBezTo>
                    <a:cubicBezTo>
                      <a:pt x="953" y="857"/>
                      <a:pt x="1" y="1215"/>
                      <a:pt x="1" y="2274"/>
                    </a:cubicBezTo>
                    <a:cubicBezTo>
                      <a:pt x="1" y="2953"/>
                      <a:pt x="513" y="3274"/>
                      <a:pt x="989" y="3572"/>
                    </a:cubicBezTo>
                    <a:cubicBezTo>
                      <a:pt x="1454" y="3858"/>
                      <a:pt x="1894" y="4144"/>
                      <a:pt x="1966" y="4739"/>
                    </a:cubicBezTo>
                    <a:lnTo>
                      <a:pt x="2001" y="4965"/>
                    </a:lnTo>
                    <a:cubicBezTo>
                      <a:pt x="2037" y="5251"/>
                      <a:pt x="2073" y="5572"/>
                      <a:pt x="2085" y="5929"/>
                    </a:cubicBezTo>
                    <a:lnTo>
                      <a:pt x="2085" y="5989"/>
                    </a:lnTo>
                    <a:lnTo>
                      <a:pt x="2120" y="6025"/>
                    </a:lnTo>
                    <a:cubicBezTo>
                      <a:pt x="2251" y="6180"/>
                      <a:pt x="2358" y="6346"/>
                      <a:pt x="2430" y="6537"/>
                    </a:cubicBezTo>
                    <a:cubicBezTo>
                      <a:pt x="2799" y="7418"/>
                      <a:pt x="2775" y="8382"/>
                      <a:pt x="2370" y="9418"/>
                    </a:cubicBezTo>
                    <a:lnTo>
                      <a:pt x="2335" y="9501"/>
                    </a:lnTo>
                    <a:lnTo>
                      <a:pt x="2394" y="9573"/>
                    </a:lnTo>
                    <a:cubicBezTo>
                      <a:pt x="2466" y="9656"/>
                      <a:pt x="2501" y="9728"/>
                      <a:pt x="2501" y="9728"/>
                    </a:cubicBezTo>
                    <a:lnTo>
                      <a:pt x="2597" y="9870"/>
                    </a:lnTo>
                    <a:lnTo>
                      <a:pt x="2739" y="9775"/>
                    </a:lnTo>
                    <a:cubicBezTo>
                      <a:pt x="3329" y="9371"/>
                      <a:pt x="3748" y="9258"/>
                      <a:pt x="4034" y="9258"/>
                    </a:cubicBezTo>
                    <a:cubicBezTo>
                      <a:pt x="4372" y="9258"/>
                      <a:pt x="4523" y="9416"/>
                      <a:pt x="4549" y="9442"/>
                    </a:cubicBezTo>
                    <a:cubicBezTo>
                      <a:pt x="4573" y="9454"/>
                      <a:pt x="5121" y="9882"/>
                      <a:pt x="4359" y="11252"/>
                    </a:cubicBezTo>
                    <a:lnTo>
                      <a:pt x="4287" y="11394"/>
                    </a:lnTo>
                    <a:lnTo>
                      <a:pt x="4430" y="11478"/>
                    </a:lnTo>
                    <a:cubicBezTo>
                      <a:pt x="4442" y="11478"/>
                      <a:pt x="4561" y="11549"/>
                      <a:pt x="4728" y="11656"/>
                    </a:cubicBezTo>
                    <a:lnTo>
                      <a:pt x="4799" y="11716"/>
                    </a:lnTo>
                    <a:lnTo>
                      <a:pt x="4883" y="11680"/>
                    </a:lnTo>
                    <a:cubicBezTo>
                      <a:pt x="5365" y="11508"/>
                      <a:pt x="5835" y="11421"/>
                      <a:pt x="6289" y="11421"/>
                    </a:cubicBezTo>
                    <a:cubicBezTo>
                      <a:pt x="6743" y="11421"/>
                      <a:pt x="7180" y="11508"/>
                      <a:pt x="7597" y="11680"/>
                    </a:cubicBezTo>
                    <a:cubicBezTo>
                      <a:pt x="7764" y="11752"/>
                      <a:pt x="7931" y="11859"/>
                      <a:pt x="8073" y="11978"/>
                    </a:cubicBezTo>
                    <a:lnTo>
                      <a:pt x="8121" y="12014"/>
                    </a:lnTo>
                    <a:lnTo>
                      <a:pt x="8181" y="12014"/>
                    </a:lnTo>
                    <a:cubicBezTo>
                      <a:pt x="8538" y="12025"/>
                      <a:pt x="8859" y="12073"/>
                      <a:pt x="9145" y="12109"/>
                    </a:cubicBezTo>
                    <a:lnTo>
                      <a:pt x="9371" y="12133"/>
                    </a:lnTo>
                    <a:cubicBezTo>
                      <a:pt x="9967" y="12204"/>
                      <a:pt x="10228" y="12633"/>
                      <a:pt x="10538" y="13121"/>
                    </a:cubicBezTo>
                    <a:cubicBezTo>
                      <a:pt x="10848" y="13597"/>
                      <a:pt x="11157" y="14109"/>
                      <a:pt x="11836" y="14109"/>
                    </a:cubicBezTo>
                    <a:lnTo>
                      <a:pt x="11824" y="14097"/>
                    </a:lnTo>
                    <a:cubicBezTo>
                      <a:pt x="12884" y="14097"/>
                      <a:pt x="13253" y="13157"/>
                      <a:pt x="13300" y="12633"/>
                    </a:cubicBezTo>
                    <a:cubicBezTo>
                      <a:pt x="13265" y="11323"/>
                      <a:pt x="12526" y="10466"/>
                      <a:pt x="11193" y="10168"/>
                    </a:cubicBezTo>
                    <a:cubicBezTo>
                      <a:pt x="11657" y="10013"/>
                      <a:pt x="12098" y="9787"/>
                      <a:pt x="12491" y="9489"/>
                    </a:cubicBezTo>
                    <a:cubicBezTo>
                      <a:pt x="12895" y="9192"/>
                      <a:pt x="13229" y="8835"/>
                      <a:pt x="13491" y="8418"/>
                    </a:cubicBezTo>
                    <a:cubicBezTo>
                      <a:pt x="13800" y="7954"/>
                      <a:pt x="13991" y="7442"/>
                      <a:pt x="14086" y="6894"/>
                    </a:cubicBezTo>
                    <a:lnTo>
                      <a:pt x="14098" y="6787"/>
                    </a:lnTo>
                    <a:lnTo>
                      <a:pt x="14003" y="6727"/>
                    </a:lnTo>
                    <a:cubicBezTo>
                      <a:pt x="13741" y="6579"/>
                      <a:pt x="13444" y="6518"/>
                      <a:pt x="13133" y="6518"/>
                    </a:cubicBezTo>
                    <a:cubicBezTo>
                      <a:pt x="12597" y="6518"/>
                      <a:pt x="12020" y="6699"/>
                      <a:pt x="11514" y="6918"/>
                    </a:cubicBezTo>
                    <a:cubicBezTo>
                      <a:pt x="14169" y="4239"/>
                      <a:pt x="13134" y="2084"/>
                      <a:pt x="12800" y="1548"/>
                    </a:cubicBezTo>
                    <a:lnTo>
                      <a:pt x="12824" y="1524"/>
                    </a:lnTo>
                    <a:lnTo>
                      <a:pt x="12705" y="1405"/>
                    </a:lnTo>
                    <a:lnTo>
                      <a:pt x="12622" y="1274"/>
                    </a:lnTo>
                    <a:lnTo>
                      <a:pt x="12574" y="1310"/>
                    </a:lnTo>
                    <a:cubicBezTo>
                      <a:pt x="12337" y="1159"/>
                      <a:pt x="11701" y="821"/>
                      <a:pt x="10798" y="821"/>
                    </a:cubicBezTo>
                    <a:cubicBezTo>
                      <a:pt x="9842" y="821"/>
                      <a:pt x="8588" y="1200"/>
                      <a:pt x="7192" y="2584"/>
                    </a:cubicBezTo>
                    <a:cubicBezTo>
                      <a:pt x="7538" y="1786"/>
                      <a:pt x="7776" y="810"/>
                      <a:pt x="7371" y="95"/>
                    </a:cubicBezTo>
                    <a:lnTo>
                      <a:pt x="7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8" name="Google Shape;11238;p37"/>
              <p:cNvSpPr/>
              <p:nvPr/>
            </p:nvSpPr>
            <p:spPr>
              <a:xfrm>
                <a:off x="2644375" y="20497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774" y="727"/>
                    </a:moveTo>
                    <a:cubicBezTo>
                      <a:pt x="1167" y="1811"/>
                      <a:pt x="2429" y="2239"/>
                      <a:pt x="3655" y="2632"/>
                    </a:cubicBezTo>
                    <a:cubicBezTo>
                      <a:pt x="4632" y="2966"/>
                      <a:pt x="5656" y="3299"/>
                      <a:pt x="6215" y="3978"/>
                    </a:cubicBezTo>
                    <a:cubicBezTo>
                      <a:pt x="6346" y="4132"/>
                      <a:pt x="6453" y="4299"/>
                      <a:pt x="6525" y="4478"/>
                    </a:cubicBezTo>
                    <a:cubicBezTo>
                      <a:pt x="6858" y="5287"/>
                      <a:pt x="6870" y="6156"/>
                      <a:pt x="6560" y="7097"/>
                    </a:cubicBezTo>
                    <a:cubicBezTo>
                      <a:pt x="6370" y="6871"/>
                      <a:pt x="6156" y="6692"/>
                      <a:pt x="5894" y="6561"/>
                    </a:cubicBezTo>
                    <a:cubicBezTo>
                      <a:pt x="5727" y="5704"/>
                      <a:pt x="4965" y="5156"/>
                      <a:pt x="4274" y="5002"/>
                    </a:cubicBezTo>
                    <a:cubicBezTo>
                      <a:pt x="4164" y="4976"/>
                      <a:pt x="4060" y="4964"/>
                      <a:pt x="3962" y="4964"/>
                    </a:cubicBezTo>
                    <a:cubicBezTo>
                      <a:pt x="3370" y="4964"/>
                      <a:pt x="2992" y="5387"/>
                      <a:pt x="2798" y="5775"/>
                    </a:cubicBezTo>
                    <a:cubicBezTo>
                      <a:pt x="2596" y="5156"/>
                      <a:pt x="3239" y="4442"/>
                      <a:pt x="3239" y="4430"/>
                    </a:cubicBezTo>
                    <a:lnTo>
                      <a:pt x="3763" y="3835"/>
                    </a:lnTo>
                    <a:lnTo>
                      <a:pt x="3036" y="4180"/>
                    </a:lnTo>
                    <a:cubicBezTo>
                      <a:pt x="2807" y="4285"/>
                      <a:pt x="2233" y="4497"/>
                      <a:pt x="1818" y="4497"/>
                    </a:cubicBezTo>
                    <a:cubicBezTo>
                      <a:pt x="1716" y="4497"/>
                      <a:pt x="1623" y="4485"/>
                      <a:pt x="1548" y="4454"/>
                    </a:cubicBezTo>
                    <a:cubicBezTo>
                      <a:pt x="1477" y="4430"/>
                      <a:pt x="1417" y="4371"/>
                      <a:pt x="1393" y="4311"/>
                    </a:cubicBezTo>
                    <a:cubicBezTo>
                      <a:pt x="1179" y="3751"/>
                      <a:pt x="1441" y="3549"/>
                      <a:pt x="1441" y="3549"/>
                    </a:cubicBezTo>
                    <a:lnTo>
                      <a:pt x="1667" y="3418"/>
                    </a:lnTo>
                    <a:lnTo>
                      <a:pt x="1441" y="3275"/>
                    </a:lnTo>
                    <a:cubicBezTo>
                      <a:pt x="834" y="2882"/>
                      <a:pt x="500" y="2418"/>
                      <a:pt x="441" y="1918"/>
                    </a:cubicBezTo>
                    <a:cubicBezTo>
                      <a:pt x="405" y="1501"/>
                      <a:pt x="524" y="1073"/>
                      <a:pt x="774" y="727"/>
                    </a:cubicBezTo>
                    <a:close/>
                    <a:moveTo>
                      <a:pt x="953" y="1"/>
                    </a:moveTo>
                    <a:lnTo>
                      <a:pt x="726" y="239"/>
                    </a:lnTo>
                    <a:cubicBezTo>
                      <a:pt x="703" y="275"/>
                      <a:pt x="0" y="1013"/>
                      <a:pt x="107" y="1954"/>
                    </a:cubicBezTo>
                    <a:cubicBezTo>
                      <a:pt x="167" y="2513"/>
                      <a:pt x="512" y="3013"/>
                      <a:pt x="1107" y="3442"/>
                    </a:cubicBezTo>
                    <a:cubicBezTo>
                      <a:pt x="988" y="3609"/>
                      <a:pt x="893" y="3918"/>
                      <a:pt x="1084" y="4418"/>
                    </a:cubicBezTo>
                    <a:cubicBezTo>
                      <a:pt x="1143" y="4573"/>
                      <a:pt x="1262" y="4704"/>
                      <a:pt x="1417" y="4763"/>
                    </a:cubicBezTo>
                    <a:cubicBezTo>
                      <a:pt x="1539" y="4812"/>
                      <a:pt x="1679" y="4832"/>
                      <a:pt x="1825" y="4832"/>
                    </a:cubicBezTo>
                    <a:cubicBezTo>
                      <a:pt x="2108" y="4832"/>
                      <a:pt x="2416" y="4759"/>
                      <a:pt x="2667" y="4680"/>
                    </a:cubicBezTo>
                    <a:lnTo>
                      <a:pt x="2667" y="4680"/>
                    </a:lnTo>
                    <a:cubicBezTo>
                      <a:pt x="2417" y="5144"/>
                      <a:pt x="2274" y="5764"/>
                      <a:pt x="2703" y="6276"/>
                    </a:cubicBezTo>
                    <a:lnTo>
                      <a:pt x="2917" y="6514"/>
                    </a:lnTo>
                    <a:lnTo>
                      <a:pt x="3001" y="6204"/>
                    </a:lnTo>
                    <a:cubicBezTo>
                      <a:pt x="3011" y="6172"/>
                      <a:pt x="3248" y="5306"/>
                      <a:pt x="3967" y="5306"/>
                    </a:cubicBezTo>
                    <a:cubicBezTo>
                      <a:pt x="4041" y="5306"/>
                      <a:pt x="4119" y="5315"/>
                      <a:pt x="4203" y="5335"/>
                    </a:cubicBezTo>
                    <a:cubicBezTo>
                      <a:pt x="4763" y="5454"/>
                      <a:pt x="5429" y="5918"/>
                      <a:pt x="5572" y="6633"/>
                    </a:cubicBezTo>
                    <a:lnTo>
                      <a:pt x="5596" y="6799"/>
                    </a:lnTo>
                    <a:lnTo>
                      <a:pt x="5691" y="6835"/>
                    </a:lnTo>
                    <a:cubicBezTo>
                      <a:pt x="6025" y="6954"/>
                      <a:pt x="6358" y="7359"/>
                      <a:pt x="6489" y="7514"/>
                    </a:cubicBezTo>
                    <a:lnTo>
                      <a:pt x="6668" y="7752"/>
                    </a:lnTo>
                    <a:lnTo>
                      <a:pt x="6775" y="7478"/>
                    </a:lnTo>
                    <a:cubicBezTo>
                      <a:pt x="7215" y="6371"/>
                      <a:pt x="7239" y="5311"/>
                      <a:pt x="6834" y="4347"/>
                    </a:cubicBezTo>
                    <a:cubicBezTo>
                      <a:pt x="6739" y="4132"/>
                      <a:pt x="6620" y="3930"/>
                      <a:pt x="6477" y="3751"/>
                    </a:cubicBezTo>
                    <a:cubicBezTo>
                      <a:pt x="5846" y="3001"/>
                      <a:pt x="4786" y="2656"/>
                      <a:pt x="3763" y="2311"/>
                    </a:cubicBezTo>
                    <a:cubicBezTo>
                      <a:pt x="2453" y="1882"/>
                      <a:pt x="1215" y="1477"/>
                      <a:pt x="1012" y="322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9" name="Google Shape;11239;p37"/>
              <p:cNvSpPr/>
              <p:nvPr/>
            </p:nvSpPr>
            <p:spPr>
              <a:xfrm>
                <a:off x="2858075" y="2275675"/>
                <a:ext cx="189925" cy="17567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7" extrusionOk="0">
                    <a:moveTo>
                      <a:pt x="1785" y="325"/>
                    </a:moveTo>
                    <a:cubicBezTo>
                      <a:pt x="2242" y="325"/>
                      <a:pt x="2700" y="412"/>
                      <a:pt x="3132" y="585"/>
                    </a:cubicBezTo>
                    <a:cubicBezTo>
                      <a:pt x="3299" y="657"/>
                      <a:pt x="3466" y="764"/>
                      <a:pt x="3608" y="883"/>
                    </a:cubicBezTo>
                    <a:cubicBezTo>
                      <a:pt x="4299" y="1442"/>
                      <a:pt x="4644" y="2466"/>
                      <a:pt x="4966" y="3466"/>
                    </a:cubicBezTo>
                    <a:cubicBezTo>
                      <a:pt x="5371" y="4681"/>
                      <a:pt x="5787" y="5943"/>
                      <a:pt x="6871" y="6336"/>
                    </a:cubicBezTo>
                    <a:cubicBezTo>
                      <a:pt x="6554" y="6565"/>
                      <a:pt x="6178" y="6684"/>
                      <a:pt x="5787" y="6684"/>
                    </a:cubicBezTo>
                    <a:cubicBezTo>
                      <a:pt x="5752" y="6684"/>
                      <a:pt x="5716" y="6683"/>
                      <a:pt x="5680" y="6681"/>
                    </a:cubicBezTo>
                    <a:cubicBezTo>
                      <a:pt x="5180" y="6622"/>
                      <a:pt x="4728" y="6276"/>
                      <a:pt x="4335" y="5669"/>
                    </a:cubicBezTo>
                    <a:lnTo>
                      <a:pt x="4204" y="5467"/>
                    </a:lnTo>
                    <a:lnTo>
                      <a:pt x="4049" y="5657"/>
                    </a:lnTo>
                    <a:cubicBezTo>
                      <a:pt x="4041" y="5666"/>
                      <a:pt x="3950" y="5791"/>
                      <a:pt x="3703" y="5791"/>
                    </a:cubicBezTo>
                    <a:cubicBezTo>
                      <a:pt x="3598" y="5791"/>
                      <a:pt x="3466" y="5769"/>
                      <a:pt x="3299" y="5705"/>
                    </a:cubicBezTo>
                    <a:cubicBezTo>
                      <a:pt x="3227" y="5681"/>
                      <a:pt x="3168" y="5633"/>
                      <a:pt x="3144" y="5562"/>
                    </a:cubicBezTo>
                    <a:cubicBezTo>
                      <a:pt x="2977" y="5181"/>
                      <a:pt x="3299" y="4348"/>
                      <a:pt x="3430" y="4062"/>
                    </a:cubicBezTo>
                    <a:lnTo>
                      <a:pt x="3763" y="3336"/>
                    </a:lnTo>
                    <a:lnTo>
                      <a:pt x="3168" y="3871"/>
                    </a:lnTo>
                    <a:cubicBezTo>
                      <a:pt x="3168" y="3871"/>
                      <a:pt x="2629" y="4348"/>
                      <a:pt x="2073" y="4348"/>
                    </a:cubicBezTo>
                    <a:cubicBezTo>
                      <a:pt x="1989" y="4348"/>
                      <a:pt x="1905" y="4337"/>
                      <a:pt x="1822" y="4312"/>
                    </a:cubicBezTo>
                    <a:cubicBezTo>
                      <a:pt x="2287" y="4074"/>
                      <a:pt x="2775" y="3597"/>
                      <a:pt x="2596" y="2824"/>
                    </a:cubicBezTo>
                    <a:cubicBezTo>
                      <a:pt x="2454" y="2228"/>
                      <a:pt x="1989" y="1526"/>
                      <a:pt x="1263" y="1276"/>
                    </a:cubicBezTo>
                    <a:cubicBezTo>
                      <a:pt x="1203" y="978"/>
                      <a:pt x="965" y="704"/>
                      <a:pt x="715" y="490"/>
                    </a:cubicBezTo>
                    <a:cubicBezTo>
                      <a:pt x="1062" y="380"/>
                      <a:pt x="1423" y="325"/>
                      <a:pt x="1785" y="325"/>
                    </a:cubicBezTo>
                    <a:close/>
                    <a:moveTo>
                      <a:pt x="1823" y="0"/>
                    </a:moveTo>
                    <a:cubicBezTo>
                      <a:pt x="1332" y="0"/>
                      <a:pt x="824" y="93"/>
                      <a:pt x="298" y="276"/>
                    </a:cubicBezTo>
                    <a:lnTo>
                      <a:pt x="1" y="383"/>
                    </a:lnTo>
                    <a:lnTo>
                      <a:pt x="263" y="573"/>
                    </a:lnTo>
                    <a:cubicBezTo>
                      <a:pt x="691" y="871"/>
                      <a:pt x="941" y="1169"/>
                      <a:pt x="941" y="1407"/>
                    </a:cubicBezTo>
                    <a:lnTo>
                      <a:pt x="941" y="1538"/>
                    </a:lnTo>
                    <a:lnTo>
                      <a:pt x="1060" y="1573"/>
                    </a:lnTo>
                    <a:cubicBezTo>
                      <a:pt x="1727" y="1740"/>
                      <a:pt x="2144" y="2371"/>
                      <a:pt x="2275" y="2907"/>
                    </a:cubicBezTo>
                    <a:cubicBezTo>
                      <a:pt x="2477" y="3824"/>
                      <a:pt x="1441" y="4109"/>
                      <a:pt x="1394" y="4121"/>
                    </a:cubicBezTo>
                    <a:lnTo>
                      <a:pt x="1084" y="4205"/>
                    </a:lnTo>
                    <a:lnTo>
                      <a:pt x="1322" y="4407"/>
                    </a:lnTo>
                    <a:cubicBezTo>
                      <a:pt x="1559" y="4605"/>
                      <a:pt x="1820" y="4681"/>
                      <a:pt x="2079" y="4681"/>
                    </a:cubicBezTo>
                    <a:cubicBezTo>
                      <a:pt x="2381" y="4681"/>
                      <a:pt x="2680" y="4577"/>
                      <a:pt x="2930" y="4443"/>
                    </a:cubicBezTo>
                    <a:lnTo>
                      <a:pt x="2930" y="4443"/>
                    </a:lnTo>
                    <a:cubicBezTo>
                      <a:pt x="2799" y="4824"/>
                      <a:pt x="2692" y="5348"/>
                      <a:pt x="2835" y="5693"/>
                    </a:cubicBezTo>
                    <a:cubicBezTo>
                      <a:pt x="2894" y="5848"/>
                      <a:pt x="3025" y="5979"/>
                      <a:pt x="3180" y="6038"/>
                    </a:cubicBezTo>
                    <a:cubicBezTo>
                      <a:pt x="3382" y="6110"/>
                      <a:pt x="3553" y="6138"/>
                      <a:pt x="3696" y="6138"/>
                    </a:cubicBezTo>
                    <a:cubicBezTo>
                      <a:pt x="3907" y="6138"/>
                      <a:pt x="4057" y="6078"/>
                      <a:pt x="4156" y="6014"/>
                    </a:cubicBezTo>
                    <a:cubicBezTo>
                      <a:pt x="4597" y="6610"/>
                      <a:pt x="5097" y="6943"/>
                      <a:pt x="5644" y="7015"/>
                    </a:cubicBezTo>
                    <a:cubicBezTo>
                      <a:pt x="5716" y="7015"/>
                      <a:pt x="5775" y="7015"/>
                      <a:pt x="5847" y="7026"/>
                    </a:cubicBezTo>
                    <a:cubicBezTo>
                      <a:pt x="6692" y="7026"/>
                      <a:pt x="7335" y="6419"/>
                      <a:pt x="7359" y="6395"/>
                    </a:cubicBezTo>
                    <a:lnTo>
                      <a:pt x="7597" y="6169"/>
                    </a:lnTo>
                    <a:lnTo>
                      <a:pt x="7276" y="6110"/>
                    </a:lnTo>
                    <a:cubicBezTo>
                      <a:pt x="6121" y="5895"/>
                      <a:pt x="5716" y="4669"/>
                      <a:pt x="5287" y="3359"/>
                    </a:cubicBezTo>
                    <a:cubicBezTo>
                      <a:pt x="4942" y="2324"/>
                      <a:pt x="4585" y="1252"/>
                      <a:pt x="3823" y="621"/>
                    </a:cubicBezTo>
                    <a:cubicBezTo>
                      <a:pt x="3656" y="478"/>
                      <a:pt x="3466" y="371"/>
                      <a:pt x="3263" y="288"/>
                    </a:cubicBezTo>
                    <a:cubicBezTo>
                      <a:pt x="2801" y="96"/>
                      <a:pt x="2321" y="0"/>
                      <a:pt x="18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0" name="Google Shape;11240;p37"/>
              <p:cNvSpPr/>
              <p:nvPr/>
            </p:nvSpPr>
            <p:spPr>
              <a:xfrm>
                <a:off x="2649125" y="2215725"/>
                <a:ext cx="251550" cy="2186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47" extrusionOk="0">
                    <a:moveTo>
                      <a:pt x="5345" y="1"/>
                    </a:moveTo>
                    <a:cubicBezTo>
                      <a:pt x="5287" y="1"/>
                      <a:pt x="5227" y="7"/>
                      <a:pt x="5168" y="19"/>
                    </a:cubicBezTo>
                    <a:cubicBezTo>
                      <a:pt x="4549" y="233"/>
                      <a:pt x="3787" y="1423"/>
                      <a:pt x="3787" y="1423"/>
                    </a:cubicBezTo>
                    <a:cubicBezTo>
                      <a:pt x="3787" y="1423"/>
                      <a:pt x="3011" y="449"/>
                      <a:pt x="2118" y="449"/>
                    </a:cubicBezTo>
                    <a:cubicBezTo>
                      <a:pt x="1814" y="449"/>
                      <a:pt x="1496" y="562"/>
                      <a:pt x="1191" y="864"/>
                    </a:cubicBezTo>
                    <a:cubicBezTo>
                      <a:pt x="1" y="2066"/>
                      <a:pt x="655" y="2436"/>
                      <a:pt x="1120" y="2531"/>
                    </a:cubicBezTo>
                    <a:cubicBezTo>
                      <a:pt x="1584" y="2626"/>
                      <a:pt x="1894" y="3019"/>
                      <a:pt x="1596" y="4067"/>
                    </a:cubicBezTo>
                    <a:cubicBezTo>
                      <a:pt x="1596" y="4067"/>
                      <a:pt x="429" y="6210"/>
                      <a:pt x="2132" y="7662"/>
                    </a:cubicBezTo>
                    <a:cubicBezTo>
                      <a:pt x="2718" y="8231"/>
                      <a:pt x="3360" y="8412"/>
                      <a:pt x="3939" y="8412"/>
                    </a:cubicBezTo>
                    <a:cubicBezTo>
                      <a:pt x="4947" y="8412"/>
                      <a:pt x="5763" y="7865"/>
                      <a:pt x="5763" y="7865"/>
                    </a:cubicBezTo>
                    <a:cubicBezTo>
                      <a:pt x="6113" y="7727"/>
                      <a:pt x="6391" y="7668"/>
                      <a:pt x="6612" y="7668"/>
                    </a:cubicBezTo>
                    <a:cubicBezTo>
                      <a:pt x="7038" y="7668"/>
                      <a:pt x="7249" y="7888"/>
                      <a:pt x="7335" y="8186"/>
                    </a:cubicBezTo>
                    <a:cubicBezTo>
                      <a:pt x="7414" y="8443"/>
                      <a:pt x="7580" y="8746"/>
                      <a:pt x="7895" y="8746"/>
                    </a:cubicBezTo>
                    <a:cubicBezTo>
                      <a:pt x="8151" y="8746"/>
                      <a:pt x="8505" y="8547"/>
                      <a:pt x="8990" y="7960"/>
                    </a:cubicBezTo>
                    <a:cubicBezTo>
                      <a:pt x="10061" y="6662"/>
                      <a:pt x="8192" y="5436"/>
                      <a:pt x="8192" y="5436"/>
                    </a:cubicBezTo>
                    <a:cubicBezTo>
                      <a:pt x="8192" y="5436"/>
                      <a:pt x="9311" y="4567"/>
                      <a:pt x="9454" y="3924"/>
                    </a:cubicBezTo>
                    <a:cubicBezTo>
                      <a:pt x="9466" y="3888"/>
                      <a:pt x="9466" y="3852"/>
                      <a:pt x="9466" y="3805"/>
                    </a:cubicBezTo>
                    <a:cubicBezTo>
                      <a:pt x="9454" y="3412"/>
                      <a:pt x="9026" y="3043"/>
                      <a:pt x="8716" y="2840"/>
                    </a:cubicBezTo>
                    <a:cubicBezTo>
                      <a:pt x="8549" y="2721"/>
                      <a:pt x="8406" y="2638"/>
                      <a:pt x="8406" y="2638"/>
                    </a:cubicBezTo>
                    <a:cubicBezTo>
                      <a:pt x="9228" y="1173"/>
                      <a:pt x="8609" y="661"/>
                      <a:pt x="8549" y="614"/>
                    </a:cubicBezTo>
                    <a:cubicBezTo>
                      <a:pt x="8516" y="587"/>
                      <a:pt x="8330" y="401"/>
                      <a:pt x="7936" y="401"/>
                    </a:cubicBezTo>
                    <a:cubicBezTo>
                      <a:pt x="7618" y="401"/>
                      <a:pt x="7166" y="522"/>
                      <a:pt x="6549" y="947"/>
                    </a:cubicBezTo>
                    <a:cubicBezTo>
                      <a:pt x="6549" y="947"/>
                      <a:pt x="6501" y="876"/>
                      <a:pt x="6430" y="781"/>
                    </a:cubicBezTo>
                    <a:cubicBezTo>
                      <a:pt x="6251" y="566"/>
                      <a:pt x="5918" y="173"/>
                      <a:pt x="5561" y="42"/>
                    </a:cubicBezTo>
                    <a:lnTo>
                      <a:pt x="5513" y="19"/>
                    </a:lnTo>
                    <a:cubicBezTo>
                      <a:pt x="5460" y="7"/>
                      <a:pt x="5403" y="1"/>
                      <a:pt x="53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1" name="Google Shape;11241;p37"/>
              <p:cNvSpPr/>
              <p:nvPr/>
            </p:nvSpPr>
            <p:spPr>
              <a:xfrm>
                <a:off x="2655675" y="2211125"/>
                <a:ext cx="2342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5" extrusionOk="0">
                    <a:moveTo>
                      <a:pt x="5239" y="214"/>
                    </a:moveTo>
                    <a:lnTo>
                      <a:pt x="5227" y="381"/>
                    </a:lnTo>
                    <a:cubicBezTo>
                      <a:pt x="5561" y="500"/>
                      <a:pt x="5894" y="905"/>
                      <a:pt x="6025" y="1060"/>
                    </a:cubicBezTo>
                    <a:cubicBezTo>
                      <a:pt x="6085" y="1155"/>
                      <a:pt x="6132" y="1215"/>
                      <a:pt x="6132" y="1215"/>
                    </a:cubicBezTo>
                    <a:lnTo>
                      <a:pt x="6228" y="1357"/>
                    </a:lnTo>
                    <a:lnTo>
                      <a:pt x="6370" y="1262"/>
                    </a:lnTo>
                    <a:cubicBezTo>
                      <a:pt x="6960" y="858"/>
                      <a:pt x="7379" y="745"/>
                      <a:pt x="7665" y="745"/>
                    </a:cubicBezTo>
                    <a:cubicBezTo>
                      <a:pt x="8003" y="745"/>
                      <a:pt x="8154" y="903"/>
                      <a:pt x="8180" y="929"/>
                    </a:cubicBezTo>
                    <a:cubicBezTo>
                      <a:pt x="8192" y="941"/>
                      <a:pt x="8740" y="1369"/>
                      <a:pt x="7990" y="2739"/>
                    </a:cubicBezTo>
                    <a:lnTo>
                      <a:pt x="7906" y="2881"/>
                    </a:lnTo>
                    <a:lnTo>
                      <a:pt x="8061" y="2965"/>
                    </a:lnTo>
                    <a:cubicBezTo>
                      <a:pt x="8061" y="2965"/>
                      <a:pt x="8192" y="3036"/>
                      <a:pt x="8359" y="3155"/>
                    </a:cubicBezTo>
                    <a:cubicBezTo>
                      <a:pt x="8775" y="3453"/>
                      <a:pt x="9026" y="3751"/>
                      <a:pt x="9026" y="3989"/>
                    </a:cubicBezTo>
                    <a:cubicBezTo>
                      <a:pt x="9026" y="4013"/>
                      <a:pt x="9026" y="4036"/>
                      <a:pt x="9026" y="4072"/>
                    </a:cubicBezTo>
                    <a:cubicBezTo>
                      <a:pt x="8918" y="4548"/>
                      <a:pt x="8121" y="5251"/>
                      <a:pt x="7823" y="5477"/>
                    </a:cubicBezTo>
                    <a:lnTo>
                      <a:pt x="7644" y="5620"/>
                    </a:lnTo>
                    <a:lnTo>
                      <a:pt x="7835" y="5751"/>
                    </a:lnTo>
                    <a:cubicBezTo>
                      <a:pt x="7847" y="5763"/>
                      <a:pt x="8764" y="6370"/>
                      <a:pt x="8883" y="7144"/>
                    </a:cubicBezTo>
                    <a:cubicBezTo>
                      <a:pt x="8918" y="7465"/>
                      <a:pt x="8811" y="7787"/>
                      <a:pt x="8597" y="8037"/>
                    </a:cubicBezTo>
                    <a:cubicBezTo>
                      <a:pt x="8086" y="8643"/>
                      <a:pt x="7785" y="8755"/>
                      <a:pt x="7624" y="8755"/>
                    </a:cubicBezTo>
                    <a:cubicBezTo>
                      <a:pt x="7605" y="8755"/>
                      <a:pt x="7588" y="8754"/>
                      <a:pt x="7573" y="8751"/>
                    </a:cubicBezTo>
                    <a:cubicBezTo>
                      <a:pt x="7371" y="8704"/>
                      <a:pt x="7275" y="8442"/>
                      <a:pt x="7240" y="8323"/>
                    </a:cubicBezTo>
                    <a:cubicBezTo>
                      <a:pt x="7180" y="8084"/>
                      <a:pt x="7013" y="7882"/>
                      <a:pt x="6799" y="7775"/>
                    </a:cubicBezTo>
                    <a:cubicBezTo>
                      <a:pt x="6656" y="7703"/>
                      <a:pt x="6501" y="7680"/>
                      <a:pt x="6335" y="7680"/>
                    </a:cubicBezTo>
                    <a:cubicBezTo>
                      <a:pt x="6025" y="7692"/>
                      <a:pt x="5716" y="7763"/>
                      <a:pt x="5430" y="7882"/>
                    </a:cubicBezTo>
                    <a:lnTo>
                      <a:pt x="5394" y="7906"/>
                    </a:lnTo>
                    <a:cubicBezTo>
                      <a:pt x="5342" y="7936"/>
                      <a:pt x="4593" y="8427"/>
                      <a:pt x="3672" y="8427"/>
                    </a:cubicBezTo>
                    <a:cubicBezTo>
                      <a:pt x="3128" y="8427"/>
                      <a:pt x="2522" y="8255"/>
                      <a:pt x="1965" y="7715"/>
                    </a:cubicBezTo>
                    <a:cubicBezTo>
                      <a:pt x="382" y="6370"/>
                      <a:pt x="1429" y="4417"/>
                      <a:pt x="1465" y="4334"/>
                    </a:cubicBezTo>
                    <a:lnTo>
                      <a:pt x="1489" y="4298"/>
                    </a:lnTo>
                    <a:cubicBezTo>
                      <a:pt x="1656" y="3679"/>
                      <a:pt x="1644" y="3239"/>
                      <a:pt x="1465" y="2929"/>
                    </a:cubicBezTo>
                    <a:cubicBezTo>
                      <a:pt x="1334" y="2727"/>
                      <a:pt x="1120" y="2584"/>
                      <a:pt x="882" y="2548"/>
                    </a:cubicBezTo>
                    <a:cubicBezTo>
                      <a:pt x="763" y="2524"/>
                      <a:pt x="477" y="2441"/>
                      <a:pt x="417" y="2250"/>
                    </a:cubicBezTo>
                    <a:cubicBezTo>
                      <a:pt x="382" y="2119"/>
                      <a:pt x="405" y="1798"/>
                      <a:pt x="1036" y="1167"/>
                    </a:cubicBezTo>
                    <a:cubicBezTo>
                      <a:pt x="1253" y="927"/>
                      <a:pt x="1546" y="797"/>
                      <a:pt x="1864" y="797"/>
                    </a:cubicBezTo>
                    <a:cubicBezTo>
                      <a:pt x="1878" y="797"/>
                      <a:pt x="1892" y="797"/>
                      <a:pt x="1906" y="798"/>
                    </a:cubicBezTo>
                    <a:cubicBezTo>
                      <a:pt x="2679" y="845"/>
                      <a:pt x="3370" y="1691"/>
                      <a:pt x="3382" y="1703"/>
                    </a:cubicBezTo>
                    <a:lnTo>
                      <a:pt x="3537" y="1881"/>
                    </a:lnTo>
                    <a:lnTo>
                      <a:pt x="3656" y="1691"/>
                    </a:lnTo>
                    <a:cubicBezTo>
                      <a:pt x="3858" y="1369"/>
                      <a:pt x="4477" y="512"/>
                      <a:pt x="4954" y="357"/>
                    </a:cubicBezTo>
                    <a:cubicBezTo>
                      <a:pt x="4983" y="352"/>
                      <a:pt x="5017" y="350"/>
                      <a:pt x="5051" y="350"/>
                    </a:cubicBezTo>
                    <a:cubicBezTo>
                      <a:pt x="5100" y="350"/>
                      <a:pt x="5150" y="355"/>
                      <a:pt x="5192" y="369"/>
                    </a:cubicBezTo>
                    <a:lnTo>
                      <a:pt x="5239" y="214"/>
                    </a:lnTo>
                    <a:close/>
                    <a:moveTo>
                      <a:pt x="5080" y="0"/>
                    </a:moveTo>
                    <a:cubicBezTo>
                      <a:pt x="5004" y="0"/>
                      <a:pt x="4930" y="12"/>
                      <a:pt x="4858" y="36"/>
                    </a:cubicBezTo>
                    <a:cubicBezTo>
                      <a:pt x="4334" y="214"/>
                      <a:pt x="3751" y="965"/>
                      <a:pt x="3513" y="1322"/>
                    </a:cubicBezTo>
                    <a:cubicBezTo>
                      <a:pt x="3239" y="1048"/>
                      <a:pt x="2632" y="500"/>
                      <a:pt x="1941" y="464"/>
                    </a:cubicBezTo>
                    <a:cubicBezTo>
                      <a:pt x="1914" y="463"/>
                      <a:pt x="1887" y="462"/>
                      <a:pt x="1861" y="462"/>
                    </a:cubicBezTo>
                    <a:cubicBezTo>
                      <a:pt x="1461" y="462"/>
                      <a:pt x="1078" y="628"/>
                      <a:pt x="810" y="929"/>
                    </a:cubicBezTo>
                    <a:cubicBezTo>
                      <a:pt x="227" y="1512"/>
                      <a:pt x="1" y="1977"/>
                      <a:pt x="120" y="2346"/>
                    </a:cubicBezTo>
                    <a:cubicBezTo>
                      <a:pt x="191" y="2608"/>
                      <a:pt x="441" y="2798"/>
                      <a:pt x="822" y="2870"/>
                    </a:cubicBezTo>
                    <a:cubicBezTo>
                      <a:pt x="977" y="2893"/>
                      <a:pt x="1108" y="2977"/>
                      <a:pt x="1191" y="3108"/>
                    </a:cubicBezTo>
                    <a:cubicBezTo>
                      <a:pt x="1322" y="3322"/>
                      <a:pt x="1310" y="3691"/>
                      <a:pt x="1179" y="4191"/>
                    </a:cubicBezTo>
                    <a:cubicBezTo>
                      <a:pt x="1060" y="4405"/>
                      <a:pt x="60" y="6513"/>
                      <a:pt x="1751" y="7953"/>
                    </a:cubicBezTo>
                    <a:cubicBezTo>
                      <a:pt x="2374" y="8558"/>
                      <a:pt x="3056" y="8749"/>
                      <a:pt x="3670" y="8749"/>
                    </a:cubicBezTo>
                    <a:cubicBezTo>
                      <a:pt x="4640" y="8749"/>
                      <a:pt x="5441" y="8272"/>
                      <a:pt x="5573" y="8192"/>
                    </a:cubicBezTo>
                    <a:cubicBezTo>
                      <a:pt x="5873" y="8071"/>
                      <a:pt x="6131" y="8013"/>
                      <a:pt x="6337" y="8013"/>
                    </a:cubicBezTo>
                    <a:cubicBezTo>
                      <a:pt x="6458" y="8013"/>
                      <a:pt x="6561" y="8033"/>
                      <a:pt x="6644" y="8073"/>
                    </a:cubicBezTo>
                    <a:cubicBezTo>
                      <a:pt x="6787" y="8144"/>
                      <a:pt x="6882" y="8275"/>
                      <a:pt x="6918" y="8418"/>
                    </a:cubicBezTo>
                    <a:cubicBezTo>
                      <a:pt x="7025" y="8787"/>
                      <a:pt x="7240" y="9025"/>
                      <a:pt x="7513" y="9073"/>
                    </a:cubicBezTo>
                    <a:cubicBezTo>
                      <a:pt x="7549" y="9085"/>
                      <a:pt x="7597" y="9085"/>
                      <a:pt x="7632" y="9085"/>
                    </a:cubicBezTo>
                    <a:cubicBezTo>
                      <a:pt x="7990" y="9085"/>
                      <a:pt x="8383" y="8811"/>
                      <a:pt x="8847" y="8239"/>
                    </a:cubicBezTo>
                    <a:cubicBezTo>
                      <a:pt x="9133" y="7918"/>
                      <a:pt x="9264" y="7489"/>
                      <a:pt x="9204" y="7072"/>
                    </a:cubicBezTo>
                    <a:cubicBezTo>
                      <a:pt x="9097" y="6382"/>
                      <a:pt x="8514" y="5822"/>
                      <a:pt x="8204" y="5584"/>
                    </a:cubicBezTo>
                    <a:cubicBezTo>
                      <a:pt x="8537" y="5310"/>
                      <a:pt x="9240" y="4667"/>
                      <a:pt x="9359" y="4120"/>
                    </a:cubicBezTo>
                    <a:cubicBezTo>
                      <a:pt x="9371" y="4072"/>
                      <a:pt x="9371" y="4024"/>
                      <a:pt x="9371" y="3977"/>
                    </a:cubicBezTo>
                    <a:cubicBezTo>
                      <a:pt x="9359" y="3524"/>
                      <a:pt x="8918" y="3120"/>
                      <a:pt x="8549" y="2870"/>
                    </a:cubicBezTo>
                    <a:lnTo>
                      <a:pt x="8371" y="2750"/>
                    </a:lnTo>
                    <a:cubicBezTo>
                      <a:pt x="9133" y="1262"/>
                      <a:pt x="8466" y="715"/>
                      <a:pt x="8418" y="667"/>
                    </a:cubicBezTo>
                    <a:cubicBezTo>
                      <a:pt x="8376" y="625"/>
                      <a:pt x="8150" y="399"/>
                      <a:pt x="7688" y="399"/>
                    </a:cubicBezTo>
                    <a:cubicBezTo>
                      <a:pt x="7361" y="399"/>
                      <a:pt x="6916" y="512"/>
                      <a:pt x="6335" y="881"/>
                    </a:cubicBezTo>
                    <a:lnTo>
                      <a:pt x="6299" y="845"/>
                    </a:lnTo>
                    <a:cubicBezTo>
                      <a:pt x="6120" y="619"/>
                      <a:pt x="5751" y="203"/>
                      <a:pt x="5358" y="60"/>
                    </a:cubicBezTo>
                    <a:cubicBezTo>
                      <a:pt x="5335" y="48"/>
                      <a:pt x="5323" y="48"/>
                      <a:pt x="5311" y="36"/>
                    </a:cubicBezTo>
                    <a:cubicBezTo>
                      <a:pt x="5233" y="12"/>
                      <a:pt x="5156" y="0"/>
                      <a:pt x="5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2" name="Google Shape;11242;p37"/>
              <p:cNvSpPr/>
              <p:nvPr/>
            </p:nvSpPr>
            <p:spPr>
              <a:xfrm>
                <a:off x="2382725" y="2865075"/>
                <a:ext cx="2625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9966" extrusionOk="0">
                    <a:moveTo>
                      <a:pt x="1120" y="786"/>
                    </a:moveTo>
                    <a:cubicBezTo>
                      <a:pt x="1477" y="2465"/>
                      <a:pt x="2215" y="4620"/>
                      <a:pt x="3751" y="6072"/>
                    </a:cubicBezTo>
                    <a:cubicBezTo>
                      <a:pt x="4286" y="6579"/>
                      <a:pt x="4822" y="6832"/>
                      <a:pt x="5345" y="6832"/>
                    </a:cubicBezTo>
                    <a:cubicBezTo>
                      <a:pt x="5473" y="6832"/>
                      <a:pt x="5601" y="6817"/>
                      <a:pt x="5727" y="6787"/>
                    </a:cubicBezTo>
                    <a:lnTo>
                      <a:pt x="5882" y="6739"/>
                    </a:lnTo>
                    <a:lnTo>
                      <a:pt x="5847" y="6584"/>
                    </a:lnTo>
                    <a:cubicBezTo>
                      <a:pt x="5537" y="5370"/>
                      <a:pt x="6347" y="4155"/>
                      <a:pt x="7585" y="3965"/>
                    </a:cubicBezTo>
                    <a:cubicBezTo>
                      <a:pt x="7694" y="3948"/>
                      <a:pt x="7802" y="3940"/>
                      <a:pt x="7908" y="3940"/>
                    </a:cubicBezTo>
                    <a:cubicBezTo>
                      <a:pt x="9004" y="3940"/>
                      <a:pt x="9949" y="4802"/>
                      <a:pt x="10014" y="5941"/>
                    </a:cubicBezTo>
                    <a:lnTo>
                      <a:pt x="10038" y="6096"/>
                    </a:lnTo>
                    <a:cubicBezTo>
                      <a:pt x="10061" y="7084"/>
                      <a:pt x="9168" y="8608"/>
                      <a:pt x="7799" y="9275"/>
                    </a:cubicBezTo>
                    <a:cubicBezTo>
                      <a:pt x="7319" y="9513"/>
                      <a:pt x="6819" y="9631"/>
                      <a:pt x="6307" y="9631"/>
                    </a:cubicBezTo>
                    <a:cubicBezTo>
                      <a:pt x="5157" y="9631"/>
                      <a:pt x="3949" y="9036"/>
                      <a:pt x="2787" y="7882"/>
                    </a:cubicBezTo>
                    <a:cubicBezTo>
                      <a:pt x="1167" y="6263"/>
                      <a:pt x="346" y="4096"/>
                      <a:pt x="346" y="1453"/>
                    </a:cubicBezTo>
                    <a:cubicBezTo>
                      <a:pt x="632" y="1262"/>
                      <a:pt x="894" y="1036"/>
                      <a:pt x="1120" y="786"/>
                    </a:cubicBezTo>
                    <a:close/>
                    <a:moveTo>
                      <a:pt x="1310" y="0"/>
                    </a:moveTo>
                    <a:lnTo>
                      <a:pt x="1084" y="298"/>
                    </a:lnTo>
                    <a:cubicBezTo>
                      <a:pt x="810" y="667"/>
                      <a:pt x="477" y="976"/>
                      <a:pt x="96" y="1215"/>
                    </a:cubicBezTo>
                    <a:lnTo>
                      <a:pt x="12" y="1274"/>
                    </a:lnTo>
                    <a:lnTo>
                      <a:pt x="12" y="1369"/>
                    </a:lnTo>
                    <a:cubicBezTo>
                      <a:pt x="1" y="4143"/>
                      <a:pt x="846" y="6418"/>
                      <a:pt x="2560" y="8120"/>
                    </a:cubicBezTo>
                    <a:cubicBezTo>
                      <a:pt x="3989" y="9549"/>
                      <a:pt x="5287" y="9966"/>
                      <a:pt x="6299" y="9966"/>
                    </a:cubicBezTo>
                    <a:cubicBezTo>
                      <a:pt x="6870" y="9966"/>
                      <a:pt x="7442" y="9835"/>
                      <a:pt x="7954" y="9573"/>
                    </a:cubicBezTo>
                    <a:cubicBezTo>
                      <a:pt x="9549" y="8787"/>
                      <a:pt x="10502" y="7013"/>
                      <a:pt x="10359" y="5906"/>
                    </a:cubicBezTo>
                    <a:lnTo>
                      <a:pt x="10335" y="5822"/>
                    </a:lnTo>
                    <a:cubicBezTo>
                      <a:pt x="10215" y="4544"/>
                      <a:pt x="9142" y="3596"/>
                      <a:pt x="7899" y="3596"/>
                    </a:cubicBezTo>
                    <a:cubicBezTo>
                      <a:pt x="7787" y="3596"/>
                      <a:pt x="7675" y="3604"/>
                      <a:pt x="7561" y="3620"/>
                    </a:cubicBezTo>
                    <a:cubicBezTo>
                      <a:pt x="6180" y="3810"/>
                      <a:pt x="5239" y="5108"/>
                      <a:pt x="5477" y="6489"/>
                    </a:cubicBezTo>
                    <a:cubicBezTo>
                      <a:pt x="5434" y="6493"/>
                      <a:pt x="5391" y="6495"/>
                      <a:pt x="5347" y="6495"/>
                    </a:cubicBezTo>
                    <a:cubicBezTo>
                      <a:pt x="4910" y="6495"/>
                      <a:pt x="4454" y="6277"/>
                      <a:pt x="3977" y="5822"/>
                    </a:cubicBezTo>
                    <a:cubicBezTo>
                      <a:pt x="2394" y="4334"/>
                      <a:pt x="1691" y="2036"/>
                      <a:pt x="1382" y="369"/>
                    </a:cubicBezTo>
                    <a:lnTo>
                      <a:pt x="13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3" name="Google Shape;11243;p37"/>
              <p:cNvSpPr/>
              <p:nvPr/>
            </p:nvSpPr>
            <p:spPr>
              <a:xfrm>
                <a:off x="1968975" y="2455125"/>
                <a:ext cx="262875" cy="25875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0350" extrusionOk="0">
                    <a:moveTo>
                      <a:pt x="4430" y="337"/>
                    </a:moveTo>
                    <a:lnTo>
                      <a:pt x="4585" y="360"/>
                    </a:lnTo>
                    <a:cubicBezTo>
                      <a:pt x="5835" y="432"/>
                      <a:pt x="6752" y="1563"/>
                      <a:pt x="6561" y="2789"/>
                    </a:cubicBezTo>
                    <a:cubicBezTo>
                      <a:pt x="6398" y="3848"/>
                      <a:pt x="5486" y="4594"/>
                      <a:pt x="4466" y="4594"/>
                    </a:cubicBezTo>
                    <a:cubicBezTo>
                      <a:pt x="4293" y="4594"/>
                      <a:pt x="4118" y="4572"/>
                      <a:pt x="3942" y="4528"/>
                    </a:cubicBezTo>
                    <a:lnTo>
                      <a:pt x="3787" y="4492"/>
                    </a:lnTo>
                    <a:lnTo>
                      <a:pt x="3739" y="4647"/>
                    </a:lnTo>
                    <a:cubicBezTo>
                      <a:pt x="3573" y="5290"/>
                      <a:pt x="3811" y="5956"/>
                      <a:pt x="4454" y="6623"/>
                    </a:cubicBezTo>
                    <a:cubicBezTo>
                      <a:pt x="5906" y="8159"/>
                      <a:pt x="8061" y="8897"/>
                      <a:pt x="9740" y="9254"/>
                    </a:cubicBezTo>
                    <a:cubicBezTo>
                      <a:pt x="9478" y="9481"/>
                      <a:pt x="9252" y="9743"/>
                      <a:pt x="9062" y="10016"/>
                    </a:cubicBezTo>
                    <a:cubicBezTo>
                      <a:pt x="6430" y="10016"/>
                      <a:pt x="4263" y="9195"/>
                      <a:pt x="2644" y="7576"/>
                    </a:cubicBezTo>
                    <a:cubicBezTo>
                      <a:pt x="977" y="5909"/>
                      <a:pt x="477" y="4123"/>
                      <a:pt x="1251" y="2563"/>
                    </a:cubicBezTo>
                    <a:cubicBezTo>
                      <a:pt x="1906" y="1230"/>
                      <a:pt x="3370" y="337"/>
                      <a:pt x="4370" y="337"/>
                    </a:cubicBezTo>
                    <a:close/>
                    <a:moveTo>
                      <a:pt x="4380" y="1"/>
                    </a:moveTo>
                    <a:cubicBezTo>
                      <a:pt x="3279" y="1"/>
                      <a:pt x="1675" y="920"/>
                      <a:pt x="941" y="2420"/>
                    </a:cubicBezTo>
                    <a:cubicBezTo>
                      <a:pt x="453" y="3397"/>
                      <a:pt x="1" y="5409"/>
                      <a:pt x="2394" y="7814"/>
                    </a:cubicBezTo>
                    <a:cubicBezTo>
                      <a:pt x="4085" y="9504"/>
                      <a:pt x="6335" y="10350"/>
                      <a:pt x="9062" y="10350"/>
                    </a:cubicBezTo>
                    <a:lnTo>
                      <a:pt x="9252" y="10350"/>
                    </a:lnTo>
                    <a:lnTo>
                      <a:pt x="9300" y="10278"/>
                    </a:lnTo>
                    <a:cubicBezTo>
                      <a:pt x="9538" y="9897"/>
                      <a:pt x="9859" y="9564"/>
                      <a:pt x="10216" y="9290"/>
                    </a:cubicBezTo>
                    <a:lnTo>
                      <a:pt x="10514" y="9064"/>
                    </a:lnTo>
                    <a:lnTo>
                      <a:pt x="10145" y="8992"/>
                    </a:lnTo>
                    <a:cubicBezTo>
                      <a:pt x="8478" y="8671"/>
                      <a:pt x="6192" y="7969"/>
                      <a:pt x="4692" y="6397"/>
                    </a:cubicBezTo>
                    <a:cubicBezTo>
                      <a:pt x="4192" y="5873"/>
                      <a:pt x="3978" y="5361"/>
                      <a:pt x="4037" y="4885"/>
                    </a:cubicBezTo>
                    <a:lnTo>
                      <a:pt x="4037" y="4885"/>
                    </a:lnTo>
                    <a:cubicBezTo>
                      <a:pt x="4174" y="4908"/>
                      <a:pt x="4311" y="4919"/>
                      <a:pt x="4445" y="4919"/>
                    </a:cubicBezTo>
                    <a:cubicBezTo>
                      <a:pt x="5641" y="4919"/>
                      <a:pt x="6689" y="4045"/>
                      <a:pt x="6871" y="2825"/>
                    </a:cubicBezTo>
                    <a:cubicBezTo>
                      <a:pt x="7073" y="1468"/>
                      <a:pt x="6109" y="206"/>
                      <a:pt x="4751" y="39"/>
                    </a:cubicBezTo>
                    <a:lnTo>
                      <a:pt x="4609" y="15"/>
                    </a:lnTo>
                    <a:cubicBezTo>
                      <a:pt x="4535" y="6"/>
                      <a:pt x="4459" y="1"/>
                      <a:pt x="4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4" name="Google Shape;11244;p37"/>
              <p:cNvSpPr/>
              <p:nvPr/>
            </p:nvSpPr>
            <p:spPr>
              <a:xfrm>
                <a:off x="2490175" y="2699575"/>
                <a:ext cx="12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72" extrusionOk="0">
                    <a:moveTo>
                      <a:pt x="1" y="0"/>
                    </a:moveTo>
                    <a:cubicBezTo>
                      <a:pt x="1" y="24"/>
                      <a:pt x="13" y="48"/>
                      <a:pt x="13" y="72"/>
                    </a:cubicBezTo>
                    <a:lnTo>
                      <a:pt x="4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5" name="Google Shape;11245;p37"/>
              <p:cNvSpPr/>
              <p:nvPr/>
            </p:nvSpPr>
            <p:spPr>
              <a:xfrm>
                <a:off x="2485425" y="2693925"/>
                <a:ext cx="11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74" extrusionOk="0">
                    <a:moveTo>
                      <a:pt x="0" y="0"/>
                    </a:moveTo>
                    <a:lnTo>
                      <a:pt x="36" y="274"/>
                    </a:lnTo>
                    <a:cubicBezTo>
                      <a:pt x="36" y="286"/>
                      <a:pt x="36" y="310"/>
                      <a:pt x="48" y="333"/>
                    </a:cubicBezTo>
                    <a:lnTo>
                      <a:pt x="155" y="774"/>
                    </a:lnTo>
                    <a:lnTo>
                      <a:pt x="357" y="357"/>
                    </a:lnTo>
                    <a:lnTo>
                      <a:pt x="441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6" name="Google Shape;11246;p37"/>
              <p:cNvSpPr/>
              <p:nvPr/>
            </p:nvSpPr>
            <p:spPr>
              <a:xfrm>
                <a:off x="2165425" y="2569800"/>
                <a:ext cx="361975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29" extrusionOk="0">
                    <a:moveTo>
                      <a:pt x="2835" y="0"/>
                    </a:moveTo>
                    <a:cubicBezTo>
                      <a:pt x="1644" y="0"/>
                      <a:pt x="1525" y="1298"/>
                      <a:pt x="1525" y="1298"/>
                    </a:cubicBezTo>
                    <a:cubicBezTo>
                      <a:pt x="1573" y="3227"/>
                      <a:pt x="3156" y="3655"/>
                      <a:pt x="4382" y="3703"/>
                    </a:cubicBezTo>
                    <a:cubicBezTo>
                      <a:pt x="3609" y="3822"/>
                      <a:pt x="2882" y="4120"/>
                      <a:pt x="2263" y="4572"/>
                    </a:cubicBezTo>
                    <a:cubicBezTo>
                      <a:pt x="1882" y="4858"/>
                      <a:pt x="1561" y="5215"/>
                      <a:pt x="1299" y="5608"/>
                    </a:cubicBezTo>
                    <a:cubicBezTo>
                      <a:pt x="1013" y="6048"/>
                      <a:pt x="823" y="6537"/>
                      <a:pt x="739" y="7061"/>
                    </a:cubicBezTo>
                    <a:cubicBezTo>
                      <a:pt x="972" y="7193"/>
                      <a:pt x="1240" y="7247"/>
                      <a:pt x="1523" y="7247"/>
                    </a:cubicBezTo>
                    <a:cubicBezTo>
                      <a:pt x="2821" y="7247"/>
                      <a:pt x="4441" y="6108"/>
                      <a:pt x="4442" y="6108"/>
                    </a:cubicBezTo>
                    <a:lnTo>
                      <a:pt x="4442" y="6108"/>
                    </a:lnTo>
                    <a:cubicBezTo>
                      <a:pt x="1" y="9489"/>
                      <a:pt x="1918" y="12216"/>
                      <a:pt x="2061" y="12406"/>
                    </a:cubicBezTo>
                    <a:cubicBezTo>
                      <a:pt x="2157" y="12480"/>
                      <a:pt x="2819" y="12948"/>
                      <a:pt x="3847" y="12948"/>
                    </a:cubicBezTo>
                    <a:cubicBezTo>
                      <a:pt x="4990" y="12948"/>
                      <a:pt x="6585" y="12369"/>
                      <a:pt x="8359" y="10025"/>
                    </a:cubicBezTo>
                    <a:lnTo>
                      <a:pt x="8359" y="10025"/>
                    </a:lnTo>
                    <a:cubicBezTo>
                      <a:pt x="8359" y="10026"/>
                      <a:pt x="6669" y="12430"/>
                      <a:pt x="7419" y="13728"/>
                    </a:cubicBezTo>
                    <a:cubicBezTo>
                      <a:pt x="7931" y="13645"/>
                      <a:pt x="8431" y="13454"/>
                      <a:pt x="8859" y="13168"/>
                    </a:cubicBezTo>
                    <a:cubicBezTo>
                      <a:pt x="9264" y="12918"/>
                      <a:pt x="9621" y="12597"/>
                      <a:pt x="9907" y="12216"/>
                    </a:cubicBezTo>
                    <a:cubicBezTo>
                      <a:pt x="10359" y="11597"/>
                      <a:pt x="10669" y="10871"/>
                      <a:pt x="10776" y="10109"/>
                    </a:cubicBezTo>
                    <a:cubicBezTo>
                      <a:pt x="10824" y="11335"/>
                      <a:pt x="11264" y="12906"/>
                      <a:pt x="13181" y="12954"/>
                    </a:cubicBezTo>
                    <a:cubicBezTo>
                      <a:pt x="13181" y="12954"/>
                      <a:pt x="14479" y="12835"/>
                      <a:pt x="14479" y="11656"/>
                    </a:cubicBezTo>
                    <a:cubicBezTo>
                      <a:pt x="14479" y="10466"/>
                      <a:pt x="12669" y="10549"/>
                      <a:pt x="12514" y="9216"/>
                    </a:cubicBezTo>
                    <a:cubicBezTo>
                      <a:pt x="12479" y="8870"/>
                      <a:pt x="12407" y="8465"/>
                      <a:pt x="12395" y="8001"/>
                    </a:cubicBezTo>
                    <a:cubicBezTo>
                      <a:pt x="12253" y="7846"/>
                      <a:pt x="12145" y="7656"/>
                      <a:pt x="12062" y="7465"/>
                    </a:cubicBezTo>
                    <a:cubicBezTo>
                      <a:pt x="11598" y="6358"/>
                      <a:pt x="11800" y="5275"/>
                      <a:pt x="12122" y="4453"/>
                    </a:cubicBezTo>
                    <a:cubicBezTo>
                      <a:pt x="12050" y="4358"/>
                      <a:pt x="12002" y="4298"/>
                      <a:pt x="12002" y="4298"/>
                    </a:cubicBezTo>
                    <a:cubicBezTo>
                      <a:pt x="11386" y="4718"/>
                      <a:pt x="10931" y="4839"/>
                      <a:pt x="10612" y="4839"/>
                    </a:cubicBezTo>
                    <a:cubicBezTo>
                      <a:pt x="10216" y="4839"/>
                      <a:pt x="10029" y="4653"/>
                      <a:pt x="10002" y="4620"/>
                    </a:cubicBezTo>
                    <a:cubicBezTo>
                      <a:pt x="9943" y="4560"/>
                      <a:pt x="9324" y="4072"/>
                      <a:pt x="10145" y="2596"/>
                    </a:cubicBezTo>
                    <a:cubicBezTo>
                      <a:pt x="10038" y="2536"/>
                      <a:pt x="9931" y="2477"/>
                      <a:pt x="9836" y="2405"/>
                    </a:cubicBezTo>
                    <a:cubicBezTo>
                      <a:pt x="9398" y="2562"/>
                      <a:pt x="8896" y="2676"/>
                      <a:pt x="8363" y="2676"/>
                    </a:cubicBezTo>
                    <a:cubicBezTo>
                      <a:pt x="7924" y="2676"/>
                      <a:pt x="7464" y="2599"/>
                      <a:pt x="7002" y="2405"/>
                    </a:cubicBezTo>
                    <a:cubicBezTo>
                      <a:pt x="6811" y="2322"/>
                      <a:pt x="6645" y="2215"/>
                      <a:pt x="6478" y="2084"/>
                    </a:cubicBezTo>
                    <a:cubicBezTo>
                      <a:pt x="6014" y="2072"/>
                      <a:pt x="5609" y="2012"/>
                      <a:pt x="5275" y="1965"/>
                    </a:cubicBezTo>
                    <a:cubicBezTo>
                      <a:pt x="3930" y="1810"/>
                      <a:pt x="4013" y="0"/>
                      <a:pt x="28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7" name="Google Shape;11247;p37"/>
              <p:cNvSpPr/>
              <p:nvPr/>
            </p:nvSpPr>
            <p:spPr>
              <a:xfrm>
                <a:off x="2173775" y="2565325"/>
                <a:ext cx="358100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4" h="14098" extrusionOk="0">
                    <a:moveTo>
                      <a:pt x="2489" y="322"/>
                    </a:moveTo>
                    <a:cubicBezTo>
                      <a:pt x="2989" y="322"/>
                      <a:pt x="3227" y="715"/>
                      <a:pt x="3501" y="1155"/>
                    </a:cubicBezTo>
                    <a:cubicBezTo>
                      <a:pt x="3810" y="1656"/>
                      <a:pt x="4156" y="2203"/>
                      <a:pt x="4918" y="2298"/>
                    </a:cubicBezTo>
                    <a:lnTo>
                      <a:pt x="5132" y="2322"/>
                    </a:lnTo>
                    <a:cubicBezTo>
                      <a:pt x="5418" y="2358"/>
                      <a:pt x="5727" y="2394"/>
                      <a:pt x="6084" y="2418"/>
                    </a:cubicBezTo>
                    <a:cubicBezTo>
                      <a:pt x="6239" y="2537"/>
                      <a:pt x="6418" y="2644"/>
                      <a:pt x="6608" y="2715"/>
                    </a:cubicBezTo>
                    <a:cubicBezTo>
                      <a:pt x="7064" y="2906"/>
                      <a:pt x="7541" y="3001"/>
                      <a:pt x="8037" y="3001"/>
                    </a:cubicBezTo>
                    <a:cubicBezTo>
                      <a:pt x="8502" y="3001"/>
                      <a:pt x="8983" y="2918"/>
                      <a:pt x="9478" y="2751"/>
                    </a:cubicBezTo>
                    <a:lnTo>
                      <a:pt x="9585" y="2822"/>
                    </a:lnTo>
                    <a:cubicBezTo>
                      <a:pt x="8835" y="4311"/>
                      <a:pt x="9490" y="4870"/>
                      <a:pt x="9549" y="4906"/>
                    </a:cubicBezTo>
                    <a:cubicBezTo>
                      <a:pt x="9585" y="4948"/>
                      <a:pt x="9809" y="5176"/>
                      <a:pt x="10273" y="5176"/>
                    </a:cubicBezTo>
                    <a:cubicBezTo>
                      <a:pt x="10590" y="5176"/>
                      <a:pt x="11018" y="5070"/>
                      <a:pt x="11573" y="4727"/>
                    </a:cubicBezTo>
                    <a:lnTo>
                      <a:pt x="11573" y="4727"/>
                    </a:lnTo>
                    <a:cubicBezTo>
                      <a:pt x="11192" y="5787"/>
                      <a:pt x="11192" y="6787"/>
                      <a:pt x="11573" y="7704"/>
                    </a:cubicBezTo>
                    <a:cubicBezTo>
                      <a:pt x="11657" y="7894"/>
                      <a:pt x="11764" y="8073"/>
                      <a:pt x="11895" y="8240"/>
                    </a:cubicBezTo>
                    <a:cubicBezTo>
                      <a:pt x="11907" y="8585"/>
                      <a:pt x="11954" y="8906"/>
                      <a:pt x="11990" y="9180"/>
                    </a:cubicBezTo>
                    <a:lnTo>
                      <a:pt x="12014" y="9406"/>
                    </a:lnTo>
                    <a:cubicBezTo>
                      <a:pt x="12097" y="10157"/>
                      <a:pt x="12657" y="10514"/>
                      <a:pt x="13157" y="10823"/>
                    </a:cubicBezTo>
                    <a:cubicBezTo>
                      <a:pt x="13597" y="11097"/>
                      <a:pt x="13978" y="11335"/>
                      <a:pt x="13978" y="11823"/>
                    </a:cubicBezTo>
                    <a:cubicBezTo>
                      <a:pt x="13978" y="12847"/>
                      <a:pt x="12883" y="12966"/>
                      <a:pt x="12847" y="12966"/>
                    </a:cubicBezTo>
                    <a:cubicBezTo>
                      <a:pt x="11085" y="12919"/>
                      <a:pt x="10656" y="11478"/>
                      <a:pt x="10609" y="10276"/>
                    </a:cubicBezTo>
                    <a:lnTo>
                      <a:pt x="10549" y="8656"/>
                    </a:lnTo>
                    <a:lnTo>
                      <a:pt x="10275" y="10252"/>
                    </a:lnTo>
                    <a:cubicBezTo>
                      <a:pt x="10168" y="10990"/>
                      <a:pt x="9883" y="11692"/>
                      <a:pt x="9442" y="12300"/>
                    </a:cubicBezTo>
                    <a:cubicBezTo>
                      <a:pt x="8882" y="13038"/>
                      <a:pt x="8085" y="13550"/>
                      <a:pt x="7192" y="13728"/>
                    </a:cubicBezTo>
                    <a:cubicBezTo>
                      <a:pt x="6632" y="12514"/>
                      <a:pt x="8156" y="10335"/>
                      <a:pt x="8180" y="10311"/>
                    </a:cubicBezTo>
                    <a:lnTo>
                      <a:pt x="7906" y="10109"/>
                    </a:lnTo>
                    <a:cubicBezTo>
                      <a:pt x="6165" y="12401"/>
                      <a:pt x="4627" y="12968"/>
                      <a:pt x="3533" y="12968"/>
                    </a:cubicBezTo>
                    <a:cubicBezTo>
                      <a:pt x="2615" y="12968"/>
                      <a:pt x="2010" y="12569"/>
                      <a:pt x="1858" y="12454"/>
                    </a:cubicBezTo>
                    <a:cubicBezTo>
                      <a:pt x="1608" y="12121"/>
                      <a:pt x="0" y="9609"/>
                      <a:pt x="4215" y="6406"/>
                    </a:cubicBezTo>
                    <a:lnTo>
                      <a:pt x="4013" y="6132"/>
                    </a:lnTo>
                    <a:cubicBezTo>
                      <a:pt x="3993" y="6152"/>
                      <a:pt x="2427" y="7240"/>
                      <a:pt x="1203" y="7240"/>
                    </a:cubicBezTo>
                    <a:cubicBezTo>
                      <a:pt x="982" y="7240"/>
                      <a:pt x="772" y="7204"/>
                      <a:pt x="584" y="7120"/>
                    </a:cubicBezTo>
                    <a:cubicBezTo>
                      <a:pt x="679" y="6680"/>
                      <a:pt x="858" y="6251"/>
                      <a:pt x="1108" y="5858"/>
                    </a:cubicBezTo>
                    <a:cubicBezTo>
                      <a:pt x="1346" y="5477"/>
                      <a:pt x="1667" y="5144"/>
                      <a:pt x="2024" y="4870"/>
                    </a:cubicBezTo>
                    <a:cubicBezTo>
                      <a:pt x="2632" y="4430"/>
                      <a:pt x="3334" y="4144"/>
                      <a:pt x="4072" y="4025"/>
                    </a:cubicBezTo>
                    <a:lnTo>
                      <a:pt x="5668" y="3763"/>
                    </a:lnTo>
                    <a:lnTo>
                      <a:pt x="4048" y="3703"/>
                    </a:lnTo>
                    <a:cubicBezTo>
                      <a:pt x="2846" y="3656"/>
                      <a:pt x="1405" y="3227"/>
                      <a:pt x="1358" y="1477"/>
                    </a:cubicBezTo>
                    <a:cubicBezTo>
                      <a:pt x="1358" y="1429"/>
                      <a:pt x="1477" y="322"/>
                      <a:pt x="2489" y="322"/>
                    </a:cubicBezTo>
                    <a:close/>
                    <a:moveTo>
                      <a:pt x="2501" y="1"/>
                    </a:moveTo>
                    <a:cubicBezTo>
                      <a:pt x="1441" y="1"/>
                      <a:pt x="1072" y="953"/>
                      <a:pt x="1024" y="1477"/>
                    </a:cubicBezTo>
                    <a:cubicBezTo>
                      <a:pt x="1060" y="2787"/>
                      <a:pt x="1798" y="3632"/>
                      <a:pt x="3132" y="3930"/>
                    </a:cubicBezTo>
                    <a:cubicBezTo>
                      <a:pt x="2667" y="4084"/>
                      <a:pt x="2227" y="4311"/>
                      <a:pt x="1822" y="4608"/>
                    </a:cubicBezTo>
                    <a:cubicBezTo>
                      <a:pt x="1429" y="4906"/>
                      <a:pt x="1096" y="5275"/>
                      <a:pt x="822" y="5692"/>
                    </a:cubicBezTo>
                    <a:cubicBezTo>
                      <a:pt x="524" y="6144"/>
                      <a:pt x="322" y="6668"/>
                      <a:pt x="227" y="7204"/>
                    </a:cubicBezTo>
                    <a:lnTo>
                      <a:pt x="215" y="7323"/>
                    </a:lnTo>
                    <a:lnTo>
                      <a:pt x="310" y="7370"/>
                    </a:lnTo>
                    <a:cubicBezTo>
                      <a:pt x="572" y="7521"/>
                      <a:pt x="873" y="7583"/>
                      <a:pt x="1190" y="7583"/>
                    </a:cubicBezTo>
                    <a:cubicBezTo>
                      <a:pt x="1723" y="7583"/>
                      <a:pt x="2298" y="7409"/>
                      <a:pt x="2798" y="7192"/>
                    </a:cubicBezTo>
                    <a:lnTo>
                      <a:pt x="2798" y="7192"/>
                    </a:lnTo>
                    <a:cubicBezTo>
                      <a:pt x="108" y="9907"/>
                      <a:pt x="1215" y="12085"/>
                      <a:pt x="1524" y="12574"/>
                    </a:cubicBezTo>
                    <a:lnTo>
                      <a:pt x="1512" y="12597"/>
                    </a:lnTo>
                    <a:lnTo>
                      <a:pt x="1608" y="12681"/>
                    </a:lnTo>
                    <a:lnTo>
                      <a:pt x="1703" y="12847"/>
                    </a:lnTo>
                    <a:lnTo>
                      <a:pt x="1762" y="12800"/>
                    </a:lnTo>
                    <a:cubicBezTo>
                      <a:pt x="2008" y="12954"/>
                      <a:pt x="2639" y="13279"/>
                      <a:pt x="3526" y="13279"/>
                    </a:cubicBezTo>
                    <a:cubicBezTo>
                      <a:pt x="4484" y="13279"/>
                      <a:pt x="5741" y="12899"/>
                      <a:pt x="7132" y="11514"/>
                    </a:cubicBezTo>
                    <a:lnTo>
                      <a:pt x="7132" y="11514"/>
                    </a:lnTo>
                    <a:cubicBezTo>
                      <a:pt x="6787" y="12312"/>
                      <a:pt x="6537" y="13300"/>
                      <a:pt x="6942" y="14002"/>
                    </a:cubicBezTo>
                    <a:lnTo>
                      <a:pt x="7001" y="14098"/>
                    </a:lnTo>
                    <a:lnTo>
                      <a:pt x="7108" y="14086"/>
                    </a:lnTo>
                    <a:cubicBezTo>
                      <a:pt x="7656" y="14002"/>
                      <a:pt x="8180" y="13800"/>
                      <a:pt x="8644" y="13502"/>
                    </a:cubicBezTo>
                    <a:cubicBezTo>
                      <a:pt x="9049" y="13228"/>
                      <a:pt x="9418" y="12895"/>
                      <a:pt x="9716" y="12502"/>
                    </a:cubicBezTo>
                    <a:cubicBezTo>
                      <a:pt x="10014" y="12109"/>
                      <a:pt x="10240" y="11669"/>
                      <a:pt x="10395" y="11192"/>
                    </a:cubicBezTo>
                    <a:cubicBezTo>
                      <a:pt x="10692" y="12526"/>
                      <a:pt x="11549" y="13264"/>
                      <a:pt x="12871" y="13300"/>
                    </a:cubicBezTo>
                    <a:cubicBezTo>
                      <a:pt x="13383" y="13252"/>
                      <a:pt x="14324" y="12883"/>
                      <a:pt x="14324" y="11835"/>
                    </a:cubicBezTo>
                    <a:cubicBezTo>
                      <a:pt x="14324" y="11157"/>
                      <a:pt x="13812" y="10835"/>
                      <a:pt x="13335" y="10538"/>
                    </a:cubicBezTo>
                    <a:cubicBezTo>
                      <a:pt x="12871" y="10240"/>
                      <a:pt x="12430" y="9966"/>
                      <a:pt x="12359" y="9371"/>
                    </a:cubicBezTo>
                    <a:lnTo>
                      <a:pt x="12323" y="9145"/>
                    </a:lnTo>
                    <a:cubicBezTo>
                      <a:pt x="12288" y="8859"/>
                      <a:pt x="12252" y="8537"/>
                      <a:pt x="12240" y="8180"/>
                    </a:cubicBezTo>
                    <a:lnTo>
                      <a:pt x="12240" y="8121"/>
                    </a:lnTo>
                    <a:lnTo>
                      <a:pt x="12204" y="8073"/>
                    </a:lnTo>
                    <a:cubicBezTo>
                      <a:pt x="12073" y="7930"/>
                      <a:pt x="11966" y="7751"/>
                      <a:pt x="11895" y="7573"/>
                    </a:cubicBezTo>
                    <a:cubicBezTo>
                      <a:pt x="11526" y="6692"/>
                      <a:pt x="11549" y="5727"/>
                      <a:pt x="11954" y="4692"/>
                    </a:cubicBezTo>
                    <a:lnTo>
                      <a:pt x="11990" y="4608"/>
                    </a:lnTo>
                    <a:lnTo>
                      <a:pt x="11930" y="4525"/>
                    </a:lnTo>
                    <a:cubicBezTo>
                      <a:pt x="11859" y="4442"/>
                      <a:pt x="11823" y="4382"/>
                      <a:pt x="11823" y="4382"/>
                    </a:cubicBezTo>
                    <a:lnTo>
                      <a:pt x="11728" y="4239"/>
                    </a:lnTo>
                    <a:lnTo>
                      <a:pt x="11585" y="4334"/>
                    </a:lnTo>
                    <a:cubicBezTo>
                      <a:pt x="10996" y="4738"/>
                      <a:pt x="10576" y="4852"/>
                      <a:pt x="10290" y="4852"/>
                    </a:cubicBezTo>
                    <a:cubicBezTo>
                      <a:pt x="9953" y="4852"/>
                      <a:pt x="9801" y="4694"/>
                      <a:pt x="9775" y="4668"/>
                    </a:cubicBezTo>
                    <a:cubicBezTo>
                      <a:pt x="9752" y="4656"/>
                      <a:pt x="9216" y="4215"/>
                      <a:pt x="9966" y="2858"/>
                    </a:cubicBezTo>
                    <a:lnTo>
                      <a:pt x="10049" y="2703"/>
                    </a:lnTo>
                    <a:lnTo>
                      <a:pt x="9894" y="2632"/>
                    </a:lnTo>
                    <a:cubicBezTo>
                      <a:pt x="9894" y="2632"/>
                      <a:pt x="9763" y="2560"/>
                      <a:pt x="9597" y="2441"/>
                    </a:cubicBezTo>
                    <a:lnTo>
                      <a:pt x="9525" y="2394"/>
                    </a:lnTo>
                    <a:lnTo>
                      <a:pt x="9454" y="2429"/>
                    </a:lnTo>
                    <a:cubicBezTo>
                      <a:pt x="8966" y="2602"/>
                      <a:pt x="8492" y="2688"/>
                      <a:pt x="8039" y="2688"/>
                    </a:cubicBezTo>
                    <a:cubicBezTo>
                      <a:pt x="7585" y="2688"/>
                      <a:pt x="7150" y="2602"/>
                      <a:pt x="6739" y="2429"/>
                    </a:cubicBezTo>
                    <a:cubicBezTo>
                      <a:pt x="6561" y="2346"/>
                      <a:pt x="6394" y="2251"/>
                      <a:pt x="6251" y="2132"/>
                    </a:cubicBezTo>
                    <a:lnTo>
                      <a:pt x="6215" y="2096"/>
                    </a:lnTo>
                    <a:lnTo>
                      <a:pt x="6156" y="2096"/>
                    </a:lnTo>
                    <a:cubicBezTo>
                      <a:pt x="5799" y="2072"/>
                      <a:pt x="5465" y="2037"/>
                      <a:pt x="5180" y="2001"/>
                    </a:cubicBezTo>
                    <a:lnTo>
                      <a:pt x="4965" y="1977"/>
                    </a:lnTo>
                    <a:cubicBezTo>
                      <a:pt x="4358" y="1906"/>
                      <a:pt x="4096" y="1477"/>
                      <a:pt x="3787" y="989"/>
                    </a:cubicBezTo>
                    <a:cubicBezTo>
                      <a:pt x="3489" y="501"/>
                      <a:pt x="3167" y="1"/>
                      <a:pt x="25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8" name="Google Shape;11248;p37"/>
              <p:cNvSpPr/>
              <p:nvPr/>
            </p:nvSpPr>
            <p:spPr>
              <a:xfrm>
                <a:off x="2452975" y="2672775"/>
                <a:ext cx="181000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40" extrusionOk="0">
                    <a:moveTo>
                      <a:pt x="679" y="656"/>
                    </a:moveTo>
                    <a:lnTo>
                      <a:pt x="679" y="656"/>
                    </a:lnTo>
                    <a:cubicBezTo>
                      <a:pt x="870" y="882"/>
                      <a:pt x="1096" y="1060"/>
                      <a:pt x="1346" y="1191"/>
                    </a:cubicBezTo>
                    <a:cubicBezTo>
                      <a:pt x="1524" y="2049"/>
                      <a:pt x="2286" y="2596"/>
                      <a:pt x="2965" y="2751"/>
                    </a:cubicBezTo>
                    <a:cubicBezTo>
                      <a:pt x="3075" y="2776"/>
                      <a:pt x="3179" y="2788"/>
                      <a:pt x="3278" y="2788"/>
                    </a:cubicBezTo>
                    <a:cubicBezTo>
                      <a:pt x="3870" y="2788"/>
                      <a:pt x="4247" y="2365"/>
                      <a:pt x="4441" y="1977"/>
                    </a:cubicBezTo>
                    <a:lnTo>
                      <a:pt x="4441" y="1977"/>
                    </a:lnTo>
                    <a:cubicBezTo>
                      <a:pt x="4632" y="2596"/>
                      <a:pt x="4001" y="3311"/>
                      <a:pt x="4001" y="3323"/>
                    </a:cubicBezTo>
                    <a:lnTo>
                      <a:pt x="3465" y="3918"/>
                    </a:lnTo>
                    <a:lnTo>
                      <a:pt x="4203" y="3584"/>
                    </a:lnTo>
                    <a:cubicBezTo>
                      <a:pt x="4433" y="3470"/>
                      <a:pt x="5008" y="3255"/>
                      <a:pt x="5422" y="3255"/>
                    </a:cubicBezTo>
                    <a:cubicBezTo>
                      <a:pt x="5524" y="3255"/>
                      <a:pt x="5616" y="3268"/>
                      <a:pt x="5692" y="3299"/>
                    </a:cubicBezTo>
                    <a:cubicBezTo>
                      <a:pt x="5763" y="3323"/>
                      <a:pt x="5811" y="3382"/>
                      <a:pt x="5846" y="3442"/>
                    </a:cubicBezTo>
                    <a:cubicBezTo>
                      <a:pt x="6049" y="4001"/>
                      <a:pt x="5799" y="4192"/>
                      <a:pt x="5799" y="4192"/>
                    </a:cubicBezTo>
                    <a:lnTo>
                      <a:pt x="5573" y="4335"/>
                    </a:lnTo>
                    <a:lnTo>
                      <a:pt x="5799" y="4477"/>
                    </a:lnTo>
                    <a:cubicBezTo>
                      <a:pt x="6406" y="4870"/>
                      <a:pt x="6739" y="5335"/>
                      <a:pt x="6799" y="5835"/>
                    </a:cubicBezTo>
                    <a:cubicBezTo>
                      <a:pt x="6835" y="6251"/>
                      <a:pt x="6716" y="6680"/>
                      <a:pt x="6466" y="7025"/>
                    </a:cubicBezTo>
                    <a:cubicBezTo>
                      <a:pt x="6061" y="5942"/>
                      <a:pt x="4811" y="5525"/>
                      <a:pt x="3584" y="5120"/>
                    </a:cubicBezTo>
                    <a:cubicBezTo>
                      <a:pt x="2608" y="4787"/>
                      <a:pt x="1584" y="4454"/>
                      <a:pt x="1024" y="3775"/>
                    </a:cubicBezTo>
                    <a:cubicBezTo>
                      <a:pt x="893" y="3620"/>
                      <a:pt x="786" y="3453"/>
                      <a:pt x="715" y="3275"/>
                    </a:cubicBezTo>
                    <a:cubicBezTo>
                      <a:pt x="381" y="2465"/>
                      <a:pt x="370" y="1596"/>
                      <a:pt x="679" y="656"/>
                    </a:cubicBezTo>
                    <a:close/>
                    <a:moveTo>
                      <a:pt x="572" y="1"/>
                    </a:moveTo>
                    <a:lnTo>
                      <a:pt x="465" y="275"/>
                    </a:lnTo>
                    <a:cubicBezTo>
                      <a:pt x="24" y="1382"/>
                      <a:pt x="0" y="2430"/>
                      <a:pt x="405" y="3394"/>
                    </a:cubicBezTo>
                    <a:cubicBezTo>
                      <a:pt x="489" y="3608"/>
                      <a:pt x="620" y="3811"/>
                      <a:pt x="762" y="3989"/>
                    </a:cubicBezTo>
                    <a:cubicBezTo>
                      <a:pt x="1393" y="4739"/>
                      <a:pt x="2453" y="5097"/>
                      <a:pt x="3477" y="5430"/>
                    </a:cubicBezTo>
                    <a:cubicBezTo>
                      <a:pt x="4787" y="5859"/>
                      <a:pt x="6013" y="6275"/>
                      <a:pt x="6227" y="7418"/>
                    </a:cubicBezTo>
                    <a:lnTo>
                      <a:pt x="6287" y="7740"/>
                    </a:lnTo>
                    <a:lnTo>
                      <a:pt x="6513" y="7514"/>
                    </a:lnTo>
                    <a:cubicBezTo>
                      <a:pt x="6537" y="7478"/>
                      <a:pt x="7239" y="6740"/>
                      <a:pt x="7132" y="5799"/>
                    </a:cubicBezTo>
                    <a:cubicBezTo>
                      <a:pt x="7061" y="5239"/>
                      <a:pt x="6727" y="4739"/>
                      <a:pt x="6132" y="4311"/>
                    </a:cubicBezTo>
                    <a:cubicBezTo>
                      <a:pt x="6239" y="4132"/>
                      <a:pt x="6346" y="3823"/>
                      <a:pt x="6156" y="3334"/>
                    </a:cubicBezTo>
                    <a:cubicBezTo>
                      <a:pt x="6096" y="3168"/>
                      <a:pt x="5977" y="3049"/>
                      <a:pt x="5811" y="2989"/>
                    </a:cubicBezTo>
                    <a:cubicBezTo>
                      <a:pt x="5693" y="2940"/>
                      <a:pt x="5556" y="2921"/>
                      <a:pt x="5410" y="2921"/>
                    </a:cubicBezTo>
                    <a:cubicBezTo>
                      <a:pt x="5130" y="2921"/>
                      <a:pt x="4819" y="2994"/>
                      <a:pt x="4561" y="3072"/>
                    </a:cubicBezTo>
                    <a:cubicBezTo>
                      <a:pt x="4811" y="2608"/>
                      <a:pt x="4965" y="1977"/>
                      <a:pt x="4537" y="1477"/>
                    </a:cubicBezTo>
                    <a:lnTo>
                      <a:pt x="4322" y="1227"/>
                    </a:lnTo>
                    <a:lnTo>
                      <a:pt x="4239" y="1537"/>
                    </a:lnTo>
                    <a:cubicBezTo>
                      <a:pt x="4228" y="1580"/>
                      <a:pt x="3992" y="2447"/>
                      <a:pt x="3272" y="2447"/>
                    </a:cubicBezTo>
                    <a:cubicBezTo>
                      <a:pt x="3199" y="2447"/>
                      <a:pt x="3120" y="2437"/>
                      <a:pt x="3037" y="2418"/>
                    </a:cubicBezTo>
                    <a:cubicBezTo>
                      <a:pt x="2477" y="2287"/>
                      <a:pt x="1810" y="1822"/>
                      <a:pt x="1667" y="1108"/>
                    </a:cubicBezTo>
                    <a:lnTo>
                      <a:pt x="1643" y="953"/>
                    </a:lnTo>
                    <a:lnTo>
                      <a:pt x="1548" y="917"/>
                    </a:lnTo>
                    <a:cubicBezTo>
                      <a:pt x="1215" y="798"/>
                      <a:pt x="881" y="394"/>
                      <a:pt x="751" y="227"/>
                    </a:cubicBezTo>
                    <a:lnTo>
                      <a:pt x="5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9" name="Google Shape;11249;p37"/>
              <p:cNvSpPr/>
              <p:nvPr/>
            </p:nvSpPr>
            <p:spPr>
              <a:xfrm>
                <a:off x="223032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1759" y="351"/>
                    </a:moveTo>
                    <a:cubicBezTo>
                      <a:pt x="1808" y="351"/>
                      <a:pt x="1857" y="353"/>
                      <a:pt x="1906" y="357"/>
                    </a:cubicBezTo>
                    <a:cubicBezTo>
                      <a:pt x="2418" y="417"/>
                      <a:pt x="2870" y="750"/>
                      <a:pt x="3263" y="1357"/>
                    </a:cubicBezTo>
                    <a:lnTo>
                      <a:pt x="3394" y="1572"/>
                    </a:lnTo>
                    <a:lnTo>
                      <a:pt x="3549" y="1369"/>
                    </a:lnTo>
                    <a:cubicBezTo>
                      <a:pt x="3557" y="1361"/>
                      <a:pt x="3650" y="1226"/>
                      <a:pt x="3904" y="1226"/>
                    </a:cubicBezTo>
                    <a:cubicBezTo>
                      <a:pt x="4008" y="1226"/>
                      <a:pt x="4137" y="1248"/>
                      <a:pt x="4299" y="1310"/>
                    </a:cubicBezTo>
                    <a:cubicBezTo>
                      <a:pt x="4370" y="1334"/>
                      <a:pt x="4418" y="1393"/>
                      <a:pt x="4453" y="1465"/>
                    </a:cubicBezTo>
                    <a:cubicBezTo>
                      <a:pt x="4608" y="1846"/>
                      <a:pt x="4299" y="2667"/>
                      <a:pt x="4168" y="2953"/>
                    </a:cubicBezTo>
                    <a:lnTo>
                      <a:pt x="3834" y="3691"/>
                    </a:lnTo>
                    <a:lnTo>
                      <a:pt x="3834" y="3691"/>
                    </a:lnTo>
                    <a:lnTo>
                      <a:pt x="4430" y="3155"/>
                    </a:lnTo>
                    <a:cubicBezTo>
                      <a:pt x="4440" y="3145"/>
                      <a:pt x="4969" y="2678"/>
                      <a:pt x="5521" y="2678"/>
                    </a:cubicBezTo>
                    <a:cubicBezTo>
                      <a:pt x="5606" y="2678"/>
                      <a:pt x="5691" y="2689"/>
                      <a:pt x="5775" y="2715"/>
                    </a:cubicBezTo>
                    <a:cubicBezTo>
                      <a:pt x="5311" y="2941"/>
                      <a:pt x="4823" y="3417"/>
                      <a:pt x="5001" y="4191"/>
                    </a:cubicBezTo>
                    <a:cubicBezTo>
                      <a:pt x="5144" y="4798"/>
                      <a:pt x="5596" y="5501"/>
                      <a:pt x="6335" y="5751"/>
                    </a:cubicBezTo>
                    <a:cubicBezTo>
                      <a:pt x="6394" y="6049"/>
                      <a:pt x="6632" y="6322"/>
                      <a:pt x="6882" y="6537"/>
                    </a:cubicBezTo>
                    <a:cubicBezTo>
                      <a:pt x="6530" y="6647"/>
                      <a:pt x="6169" y="6702"/>
                      <a:pt x="5808" y="6702"/>
                    </a:cubicBezTo>
                    <a:cubicBezTo>
                      <a:pt x="5352" y="6702"/>
                      <a:pt x="4898" y="6614"/>
                      <a:pt x="4465" y="6441"/>
                    </a:cubicBezTo>
                    <a:cubicBezTo>
                      <a:pt x="4299" y="6358"/>
                      <a:pt x="4132" y="6263"/>
                      <a:pt x="3989" y="6144"/>
                    </a:cubicBezTo>
                    <a:cubicBezTo>
                      <a:pt x="3299" y="5584"/>
                      <a:pt x="2953" y="4548"/>
                      <a:pt x="2632" y="3560"/>
                    </a:cubicBezTo>
                    <a:cubicBezTo>
                      <a:pt x="2227" y="2334"/>
                      <a:pt x="1810" y="1084"/>
                      <a:pt x="727" y="679"/>
                    </a:cubicBezTo>
                    <a:cubicBezTo>
                      <a:pt x="1032" y="469"/>
                      <a:pt x="1392" y="351"/>
                      <a:pt x="1759" y="351"/>
                    </a:cubicBezTo>
                    <a:close/>
                    <a:moveTo>
                      <a:pt x="1756" y="1"/>
                    </a:moveTo>
                    <a:cubicBezTo>
                      <a:pt x="910" y="1"/>
                      <a:pt x="261" y="609"/>
                      <a:pt x="239" y="631"/>
                    </a:cubicBezTo>
                    <a:lnTo>
                      <a:pt x="1" y="857"/>
                    </a:lnTo>
                    <a:lnTo>
                      <a:pt x="322" y="917"/>
                    </a:lnTo>
                    <a:cubicBezTo>
                      <a:pt x="1465" y="1131"/>
                      <a:pt x="1882" y="2358"/>
                      <a:pt x="2310" y="3667"/>
                    </a:cubicBezTo>
                    <a:cubicBezTo>
                      <a:pt x="2656" y="4703"/>
                      <a:pt x="3013" y="5775"/>
                      <a:pt x="3775" y="6406"/>
                    </a:cubicBezTo>
                    <a:cubicBezTo>
                      <a:pt x="3942" y="6537"/>
                      <a:pt x="4132" y="6656"/>
                      <a:pt x="4334" y="6739"/>
                    </a:cubicBezTo>
                    <a:cubicBezTo>
                      <a:pt x="4787" y="6930"/>
                      <a:pt x="5275" y="7025"/>
                      <a:pt x="5775" y="7025"/>
                    </a:cubicBezTo>
                    <a:cubicBezTo>
                      <a:pt x="6287" y="7025"/>
                      <a:pt x="6811" y="6930"/>
                      <a:pt x="7299" y="6751"/>
                    </a:cubicBezTo>
                    <a:lnTo>
                      <a:pt x="7597" y="6632"/>
                    </a:lnTo>
                    <a:lnTo>
                      <a:pt x="7335" y="6453"/>
                    </a:lnTo>
                    <a:cubicBezTo>
                      <a:pt x="6906" y="6156"/>
                      <a:pt x="6656" y="5846"/>
                      <a:pt x="6656" y="5608"/>
                    </a:cubicBezTo>
                    <a:lnTo>
                      <a:pt x="6656" y="5489"/>
                    </a:lnTo>
                    <a:lnTo>
                      <a:pt x="6537" y="5453"/>
                    </a:lnTo>
                    <a:cubicBezTo>
                      <a:pt x="5870" y="5275"/>
                      <a:pt x="5454" y="4655"/>
                      <a:pt x="5323" y="4120"/>
                    </a:cubicBezTo>
                    <a:cubicBezTo>
                      <a:pt x="5120" y="3203"/>
                      <a:pt x="6156" y="2917"/>
                      <a:pt x="6204" y="2905"/>
                    </a:cubicBezTo>
                    <a:lnTo>
                      <a:pt x="6513" y="2822"/>
                    </a:lnTo>
                    <a:lnTo>
                      <a:pt x="6275" y="2608"/>
                    </a:lnTo>
                    <a:cubicBezTo>
                      <a:pt x="6043" y="2413"/>
                      <a:pt x="5786" y="2339"/>
                      <a:pt x="5532" y="2339"/>
                    </a:cubicBezTo>
                    <a:cubicBezTo>
                      <a:pt x="5225" y="2339"/>
                      <a:pt x="4922" y="2447"/>
                      <a:pt x="4668" y="2584"/>
                    </a:cubicBezTo>
                    <a:cubicBezTo>
                      <a:pt x="4799" y="2191"/>
                      <a:pt x="4906" y="1679"/>
                      <a:pt x="4763" y="1334"/>
                    </a:cubicBezTo>
                    <a:cubicBezTo>
                      <a:pt x="4704" y="1167"/>
                      <a:pt x="4573" y="1048"/>
                      <a:pt x="4418" y="988"/>
                    </a:cubicBezTo>
                    <a:cubicBezTo>
                      <a:pt x="4218" y="912"/>
                      <a:pt x="4048" y="884"/>
                      <a:pt x="3906" y="884"/>
                    </a:cubicBezTo>
                    <a:cubicBezTo>
                      <a:pt x="3693" y="884"/>
                      <a:pt x="3541" y="948"/>
                      <a:pt x="3441" y="1012"/>
                    </a:cubicBezTo>
                    <a:cubicBezTo>
                      <a:pt x="3001" y="417"/>
                      <a:pt x="2501" y="83"/>
                      <a:pt x="1953" y="12"/>
                    </a:cubicBezTo>
                    <a:cubicBezTo>
                      <a:pt x="1887" y="4"/>
                      <a:pt x="1821" y="1"/>
                      <a:pt x="17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0" name="Google Shape;11250;p37"/>
              <p:cNvSpPr/>
              <p:nvPr/>
            </p:nvSpPr>
            <p:spPr>
              <a:xfrm>
                <a:off x="2377675" y="2482100"/>
                <a:ext cx="251525" cy="218525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8741" extrusionOk="0">
                    <a:moveTo>
                      <a:pt x="2167" y="0"/>
                    </a:moveTo>
                    <a:cubicBezTo>
                      <a:pt x="1913" y="0"/>
                      <a:pt x="1558" y="199"/>
                      <a:pt x="1072" y="782"/>
                    </a:cubicBezTo>
                    <a:cubicBezTo>
                      <a:pt x="0" y="2079"/>
                      <a:pt x="1869" y="3306"/>
                      <a:pt x="1869" y="3306"/>
                    </a:cubicBezTo>
                    <a:cubicBezTo>
                      <a:pt x="1869" y="3306"/>
                      <a:pt x="750" y="4175"/>
                      <a:pt x="607" y="4818"/>
                    </a:cubicBezTo>
                    <a:cubicBezTo>
                      <a:pt x="595" y="4854"/>
                      <a:pt x="595" y="4889"/>
                      <a:pt x="595" y="4937"/>
                    </a:cubicBezTo>
                    <a:cubicBezTo>
                      <a:pt x="595" y="5318"/>
                      <a:pt x="1036" y="5687"/>
                      <a:pt x="1346" y="5913"/>
                    </a:cubicBezTo>
                    <a:cubicBezTo>
                      <a:pt x="1441" y="5973"/>
                      <a:pt x="1548" y="6044"/>
                      <a:pt x="1643" y="6104"/>
                    </a:cubicBezTo>
                    <a:cubicBezTo>
                      <a:pt x="834" y="7568"/>
                      <a:pt x="1441" y="8080"/>
                      <a:pt x="1512" y="8128"/>
                    </a:cubicBezTo>
                    <a:cubicBezTo>
                      <a:pt x="1545" y="8154"/>
                      <a:pt x="1731" y="8341"/>
                      <a:pt x="2125" y="8341"/>
                    </a:cubicBezTo>
                    <a:cubicBezTo>
                      <a:pt x="2443" y="8341"/>
                      <a:pt x="2896" y="8220"/>
                      <a:pt x="3512" y="7794"/>
                    </a:cubicBezTo>
                    <a:cubicBezTo>
                      <a:pt x="3512" y="7794"/>
                      <a:pt x="3560" y="7866"/>
                      <a:pt x="3632" y="7961"/>
                    </a:cubicBezTo>
                    <a:cubicBezTo>
                      <a:pt x="3798" y="8175"/>
                      <a:pt x="4144" y="8568"/>
                      <a:pt x="4501" y="8699"/>
                    </a:cubicBezTo>
                    <a:lnTo>
                      <a:pt x="4548" y="8723"/>
                    </a:lnTo>
                    <a:cubicBezTo>
                      <a:pt x="4602" y="8735"/>
                      <a:pt x="4658" y="8741"/>
                      <a:pt x="4715" y="8741"/>
                    </a:cubicBezTo>
                    <a:cubicBezTo>
                      <a:pt x="4772" y="8741"/>
                      <a:pt x="4828" y="8735"/>
                      <a:pt x="4882" y="8723"/>
                    </a:cubicBezTo>
                    <a:cubicBezTo>
                      <a:pt x="5513" y="8509"/>
                      <a:pt x="6275" y="7318"/>
                      <a:pt x="6275" y="7318"/>
                    </a:cubicBezTo>
                    <a:cubicBezTo>
                      <a:pt x="6275" y="7318"/>
                      <a:pt x="7050" y="8293"/>
                      <a:pt x="7939" y="8293"/>
                    </a:cubicBezTo>
                    <a:cubicBezTo>
                      <a:pt x="8241" y="8293"/>
                      <a:pt x="8556" y="8180"/>
                      <a:pt x="8858" y="7878"/>
                    </a:cubicBezTo>
                    <a:cubicBezTo>
                      <a:pt x="10061" y="6675"/>
                      <a:pt x="9406" y="6306"/>
                      <a:pt x="8942" y="6211"/>
                    </a:cubicBezTo>
                    <a:cubicBezTo>
                      <a:pt x="8465" y="6116"/>
                      <a:pt x="8168" y="5723"/>
                      <a:pt x="8465" y="4675"/>
                    </a:cubicBezTo>
                    <a:cubicBezTo>
                      <a:pt x="8465" y="4675"/>
                      <a:pt x="9632" y="2532"/>
                      <a:pt x="7918" y="1079"/>
                    </a:cubicBezTo>
                    <a:cubicBezTo>
                      <a:pt x="7331" y="510"/>
                      <a:pt x="6691" y="329"/>
                      <a:pt x="6114" y="329"/>
                    </a:cubicBezTo>
                    <a:cubicBezTo>
                      <a:pt x="5110" y="329"/>
                      <a:pt x="4298" y="877"/>
                      <a:pt x="4298" y="877"/>
                    </a:cubicBezTo>
                    <a:cubicBezTo>
                      <a:pt x="3949" y="1015"/>
                      <a:pt x="3670" y="1074"/>
                      <a:pt x="3449" y="1074"/>
                    </a:cubicBezTo>
                    <a:cubicBezTo>
                      <a:pt x="3022" y="1074"/>
                      <a:pt x="2809" y="853"/>
                      <a:pt x="2715" y="555"/>
                    </a:cubicBezTo>
                    <a:cubicBezTo>
                      <a:pt x="2643" y="300"/>
                      <a:pt x="2480" y="0"/>
                      <a:pt x="2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1" name="Google Shape;11251;p37"/>
              <p:cNvSpPr/>
              <p:nvPr/>
            </p:nvSpPr>
            <p:spPr>
              <a:xfrm>
                <a:off x="2388375" y="2477750"/>
                <a:ext cx="234275" cy="227200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9088" extrusionOk="0">
                    <a:moveTo>
                      <a:pt x="1735" y="340"/>
                    </a:moveTo>
                    <a:cubicBezTo>
                      <a:pt x="1760" y="340"/>
                      <a:pt x="1781" y="344"/>
                      <a:pt x="1799" y="348"/>
                    </a:cubicBezTo>
                    <a:cubicBezTo>
                      <a:pt x="2001" y="384"/>
                      <a:pt x="2108" y="658"/>
                      <a:pt x="2144" y="777"/>
                    </a:cubicBezTo>
                    <a:cubicBezTo>
                      <a:pt x="2203" y="1015"/>
                      <a:pt x="2358" y="1206"/>
                      <a:pt x="2573" y="1325"/>
                    </a:cubicBezTo>
                    <a:cubicBezTo>
                      <a:pt x="2703" y="1388"/>
                      <a:pt x="2855" y="1419"/>
                      <a:pt x="3030" y="1419"/>
                    </a:cubicBezTo>
                    <a:cubicBezTo>
                      <a:pt x="3285" y="1419"/>
                      <a:pt x="3588" y="1352"/>
                      <a:pt x="3942" y="1218"/>
                    </a:cubicBezTo>
                    <a:lnTo>
                      <a:pt x="3966" y="1194"/>
                    </a:lnTo>
                    <a:cubicBezTo>
                      <a:pt x="4018" y="1164"/>
                      <a:pt x="4771" y="673"/>
                      <a:pt x="5693" y="673"/>
                    </a:cubicBezTo>
                    <a:cubicBezTo>
                      <a:pt x="6238" y="673"/>
                      <a:pt x="6842" y="845"/>
                      <a:pt x="7395" y="1384"/>
                    </a:cubicBezTo>
                    <a:cubicBezTo>
                      <a:pt x="8978" y="2730"/>
                      <a:pt x="7942" y="4682"/>
                      <a:pt x="7895" y="4766"/>
                    </a:cubicBezTo>
                    <a:lnTo>
                      <a:pt x="7883" y="4801"/>
                    </a:lnTo>
                    <a:cubicBezTo>
                      <a:pt x="7704" y="5409"/>
                      <a:pt x="7716" y="5861"/>
                      <a:pt x="7907" y="6171"/>
                    </a:cubicBezTo>
                    <a:cubicBezTo>
                      <a:pt x="8026" y="6373"/>
                      <a:pt x="8240" y="6516"/>
                      <a:pt x="8478" y="6552"/>
                    </a:cubicBezTo>
                    <a:cubicBezTo>
                      <a:pt x="8597" y="6575"/>
                      <a:pt x="8883" y="6647"/>
                      <a:pt x="8942" y="6849"/>
                    </a:cubicBezTo>
                    <a:cubicBezTo>
                      <a:pt x="8978" y="6980"/>
                      <a:pt x="8954" y="7302"/>
                      <a:pt x="8323" y="7933"/>
                    </a:cubicBezTo>
                    <a:cubicBezTo>
                      <a:pt x="8113" y="8154"/>
                      <a:pt x="7832" y="8292"/>
                      <a:pt x="7526" y="8292"/>
                    </a:cubicBezTo>
                    <a:cubicBezTo>
                      <a:pt x="7502" y="8292"/>
                      <a:pt x="7478" y="8292"/>
                      <a:pt x="7454" y="8290"/>
                    </a:cubicBezTo>
                    <a:cubicBezTo>
                      <a:pt x="6680" y="8254"/>
                      <a:pt x="5978" y="7397"/>
                      <a:pt x="5978" y="7397"/>
                    </a:cubicBezTo>
                    <a:lnTo>
                      <a:pt x="5823" y="7206"/>
                    </a:lnTo>
                    <a:lnTo>
                      <a:pt x="5704" y="7409"/>
                    </a:lnTo>
                    <a:cubicBezTo>
                      <a:pt x="5501" y="7730"/>
                      <a:pt x="4870" y="8588"/>
                      <a:pt x="4406" y="8730"/>
                    </a:cubicBezTo>
                    <a:cubicBezTo>
                      <a:pt x="4364" y="8742"/>
                      <a:pt x="4323" y="8748"/>
                      <a:pt x="4283" y="8748"/>
                    </a:cubicBezTo>
                    <a:cubicBezTo>
                      <a:pt x="4242" y="8748"/>
                      <a:pt x="4204" y="8742"/>
                      <a:pt x="4168" y="8730"/>
                    </a:cubicBezTo>
                    <a:lnTo>
                      <a:pt x="4132" y="8718"/>
                    </a:lnTo>
                    <a:cubicBezTo>
                      <a:pt x="3799" y="8599"/>
                      <a:pt x="3465" y="8195"/>
                      <a:pt x="3335" y="8028"/>
                    </a:cubicBezTo>
                    <a:cubicBezTo>
                      <a:pt x="3263" y="7945"/>
                      <a:pt x="3227" y="7885"/>
                      <a:pt x="3227" y="7885"/>
                    </a:cubicBezTo>
                    <a:lnTo>
                      <a:pt x="3132" y="7742"/>
                    </a:lnTo>
                    <a:lnTo>
                      <a:pt x="3001" y="7837"/>
                    </a:lnTo>
                    <a:cubicBezTo>
                      <a:pt x="2416" y="8239"/>
                      <a:pt x="1998" y="8351"/>
                      <a:pt x="1712" y="8351"/>
                    </a:cubicBezTo>
                    <a:cubicBezTo>
                      <a:pt x="1370" y="8351"/>
                      <a:pt x="1217" y="8190"/>
                      <a:pt x="1191" y="8171"/>
                    </a:cubicBezTo>
                    <a:cubicBezTo>
                      <a:pt x="1168" y="8147"/>
                      <a:pt x="632" y="7718"/>
                      <a:pt x="1382" y="6361"/>
                    </a:cubicBezTo>
                    <a:lnTo>
                      <a:pt x="1465" y="6206"/>
                    </a:lnTo>
                    <a:lnTo>
                      <a:pt x="1310" y="6123"/>
                    </a:lnTo>
                    <a:cubicBezTo>
                      <a:pt x="1310" y="6123"/>
                      <a:pt x="1179" y="6051"/>
                      <a:pt x="1013" y="5944"/>
                    </a:cubicBezTo>
                    <a:cubicBezTo>
                      <a:pt x="596" y="5647"/>
                      <a:pt x="346" y="5337"/>
                      <a:pt x="346" y="5111"/>
                    </a:cubicBezTo>
                    <a:cubicBezTo>
                      <a:pt x="346" y="5075"/>
                      <a:pt x="346" y="5051"/>
                      <a:pt x="346" y="5028"/>
                    </a:cubicBezTo>
                    <a:cubicBezTo>
                      <a:pt x="453" y="4551"/>
                      <a:pt x="1251" y="3849"/>
                      <a:pt x="1549" y="3623"/>
                    </a:cubicBezTo>
                    <a:lnTo>
                      <a:pt x="1727" y="3468"/>
                    </a:lnTo>
                    <a:lnTo>
                      <a:pt x="1537" y="3337"/>
                    </a:lnTo>
                    <a:cubicBezTo>
                      <a:pt x="1525" y="3337"/>
                      <a:pt x="608" y="2718"/>
                      <a:pt x="501" y="1956"/>
                    </a:cubicBezTo>
                    <a:cubicBezTo>
                      <a:pt x="453" y="1622"/>
                      <a:pt x="560" y="1301"/>
                      <a:pt x="787" y="1063"/>
                    </a:cubicBezTo>
                    <a:cubicBezTo>
                      <a:pt x="1281" y="466"/>
                      <a:pt x="1579" y="340"/>
                      <a:pt x="1735" y="340"/>
                    </a:cubicBezTo>
                    <a:close/>
                    <a:moveTo>
                      <a:pt x="1726" y="0"/>
                    </a:moveTo>
                    <a:cubicBezTo>
                      <a:pt x="1385" y="0"/>
                      <a:pt x="987" y="279"/>
                      <a:pt x="525" y="837"/>
                    </a:cubicBezTo>
                    <a:cubicBezTo>
                      <a:pt x="239" y="1158"/>
                      <a:pt x="108" y="1587"/>
                      <a:pt x="167" y="2003"/>
                    </a:cubicBezTo>
                    <a:cubicBezTo>
                      <a:pt x="275" y="2694"/>
                      <a:pt x="858" y="3254"/>
                      <a:pt x="1168" y="3492"/>
                    </a:cubicBezTo>
                    <a:cubicBezTo>
                      <a:pt x="834" y="3765"/>
                      <a:pt x="144" y="4420"/>
                      <a:pt x="13" y="4956"/>
                    </a:cubicBezTo>
                    <a:cubicBezTo>
                      <a:pt x="1" y="5004"/>
                      <a:pt x="1" y="5051"/>
                      <a:pt x="1" y="5099"/>
                    </a:cubicBezTo>
                    <a:cubicBezTo>
                      <a:pt x="13" y="5551"/>
                      <a:pt x="453" y="5956"/>
                      <a:pt x="822" y="6206"/>
                    </a:cubicBezTo>
                    <a:cubicBezTo>
                      <a:pt x="894" y="6254"/>
                      <a:pt x="953" y="6302"/>
                      <a:pt x="1001" y="6325"/>
                    </a:cubicBezTo>
                    <a:cubicBezTo>
                      <a:pt x="251" y="7814"/>
                      <a:pt x="906" y="8373"/>
                      <a:pt x="965" y="8409"/>
                    </a:cubicBezTo>
                    <a:cubicBezTo>
                      <a:pt x="1000" y="8458"/>
                      <a:pt x="1225" y="8680"/>
                      <a:pt x="1685" y="8680"/>
                    </a:cubicBezTo>
                    <a:cubicBezTo>
                      <a:pt x="2014" y="8680"/>
                      <a:pt x="2463" y="8567"/>
                      <a:pt x="3049" y="8195"/>
                    </a:cubicBezTo>
                    <a:cubicBezTo>
                      <a:pt x="3049" y="8207"/>
                      <a:pt x="3061" y="8218"/>
                      <a:pt x="3073" y="8230"/>
                    </a:cubicBezTo>
                    <a:cubicBezTo>
                      <a:pt x="3251" y="8468"/>
                      <a:pt x="3620" y="8885"/>
                      <a:pt x="4025" y="9028"/>
                    </a:cubicBezTo>
                    <a:lnTo>
                      <a:pt x="4073" y="9040"/>
                    </a:lnTo>
                    <a:cubicBezTo>
                      <a:pt x="4144" y="9064"/>
                      <a:pt x="4227" y="9076"/>
                      <a:pt x="4311" y="9088"/>
                    </a:cubicBezTo>
                    <a:cubicBezTo>
                      <a:pt x="4370" y="9076"/>
                      <a:pt x="4442" y="9064"/>
                      <a:pt x="4513" y="9040"/>
                    </a:cubicBezTo>
                    <a:cubicBezTo>
                      <a:pt x="5037" y="8873"/>
                      <a:pt x="5621" y="8111"/>
                      <a:pt x="5859" y="7766"/>
                    </a:cubicBezTo>
                    <a:cubicBezTo>
                      <a:pt x="6132" y="8040"/>
                      <a:pt x="6740" y="8588"/>
                      <a:pt x="7430" y="8623"/>
                    </a:cubicBezTo>
                    <a:cubicBezTo>
                      <a:pt x="7445" y="8624"/>
                      <a:pt x="7459" y="8624"/>
                      <a:pt x="7473" y="8624"/>
                    </a:cubicBezTo>
                    <a:cubicBezTo>
                      <a:pt x="7886" y="8624"/>
                      <a:pt x="8274" y="8458"/>
                      <a:pt x="8561" y="8159"/>
                    </a:cubicBezTo>
                    <a:cubicBezTo>
                      <a:pt x="9145" y="7575"/>
                      <a:pt x="9371" y="7111"/>
                      <a:pt x="9264" y="6742"/>
                    </a:cubicBezTo>
                    <a:cubicBezTo>
                      <a:pt x="9180" y="6480"/>
                      <a:pt x="8930" y="6290"/>
                      <a:pt x="8549" y="6218"/>
                    </a:cubicBezTo>
                    <a:cubicBezTo>
                      <a:pt x="8395" y="6194"/>
                      <a:pt x="8264" y="6111"/>
                      <a:pt x="8180" y="5980"/>
                    </a:cubicBezTo>
                    <a:cubicBezTo>
                      <a:pt x="8037" y="5766"/>
                      <a:pt x="8049" y="5397"/>
                      <a:pt x="8192" y="4897"/>
                    </a:cubicBezTo>
                    <a:cubicBezTo>
                      <a:pt x="8299" y="4682"/>
                      <a:pt x="9311" y="2575"/>
                      <a:pt x="7609" y="1134"/>
                    </a:cubicBezTo>
                    <a:cubicBezTo>
                      <a:pt x="6991" y="526"/>
                      <a:pt x="6313" y="333"/>
                      <a:pt x="5701" y="333"/>
                    </a:cubicBezTo>
                    <a:cubicBezTo>
                      <a:pt x="4732" y="333"/>
                      <a:pt x="3930" y="816"/>
                      <a:pt x="3799" y="896"/>
                    </a:cubicBezTo>
                    <a:cubicBezTo>
                      <a:pt x="3491" y="1016"/>
                      <a:pt x="3230" y="1075"/>
                      <a:pt x="3023" y="1075"/>
                    </a:cubicBezTo>
                    <a:cubicBezTo>
                      <a:pt x="2902" y="1075"/>
                      <a:pt x="2799" y="1055"/>
                      <a:pt x="2715" y="1015"/>
                    </a:cubicBezTo>
                    <a:cubicBezTo>
                      <a:pt x="2584" y="944"/>
                      <a:pt x="2489" y="813"/>
                      <a:pt x="2453" y="670"/>
                    </a:cubicBezTo>
                    <a:cubicBezTo>
                      <a:pt x="2334" y="301"/>
                      <a:pt x="2132" y="63"/>
                      <a:pt x="1858" y="15"/>
                    </a:cubicBezTo>
                    <a:cubicBezTo>
                      <a:pt x="1815" y="5"/>
                      <a:pt x="1771" y="0"/>
                      <a:pt x="17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2" name="Google Shape;11252;p37"/>
              <p:cNvSpPr/>
              <p:nvPr/>
            </p:nvSpPr>
            <p:spPr>
              <a:xfrm>
                <a:off x="2633050" y="2865075"/>
                <a:ext cx="262850" cy="24915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966" extrusionOk="0">
                    <a:moveTo>
                      <a:pt x="9383" y="798"/>
                    </a:moveTo>
                    <a:cubicBezTo>
                      <a:pt x="9609" y="1048"/>
                      <a:pt x="9871" y="1274"/>
                      <a:pt x="10157" y="1465"/>
                    </a:cubicBezTo>
                    <a:cubicBezTo>
                      <a:pt x="10157" y="4108"/>
                      <a:pt x="9335" y="6263"/>
                      <a:pt x="7704" y="7894"/>
                    </a:cubicBezTo>
                    <a:cubicBezTo>
                      <a:pt x="6550" y="9048"/>
                      <a:pt x="5344" y="9637"/>
                      <a:pt x="4194" y="9637"/>
                    </a:cubicBezTo>
                    <a:cubicBezTo>
                      <a:pt x="3683" y="9637"/>
                      <a:pt x="3183" y="9521"/>
                      <a:pt x="2703" y="9287"/>
                    </a:cubicBezTo>
                    <a:cubicBezTo>
                      <a:pt x="1334" y="8608"/>
                      <a:pt x="429" y="7096"/>
                      <a:pt x="465" y="6096"/>
                    </a:cubicBezTo>
                    <a:lnTo>
                      <a:pt x="489" y="5953"/>
                    </a:lnTo>
                    <a:cubicBezTo>
                      <a:pt x="554" y="4813"/>
                      <a:pt x="1501" y="3940"/>
                      <a:pt x="2606" y="3940"/>
                    </a:cubicBezTo>
                    <a:cubicBezTo>
                      <a:pt x="2713" y="3940"/>
                      <a:pt x="2821" y="3948"/>
                      <a:pt x="2930" y="3965"/>
                    </a:cubicBezTo>
                    <a:cubicBezTo>
                      <a:pt x="4168" y="4155"/>
                      <a:pt x="4966" y="5370"/>
                      <a:pt x="4656" y="6584"/>
                    </a:cubicBezTo>
                    <a:lnTo>
                      <a:pt x="4620" y="6751"/>
                    </a:lnTo>
                    <a:lnTo>
                      <a:pt x="4787" y="6787"/>
                    </a:lnTo>
                    <a:cubicBezTo>
                      <a:pt x="4917" y="6821"/>
                      <a:pt x="5050" y="6838"/>
                      <a:pt x="5184" y="6838"/>
                    </a:cubicBezTo>
                    <a:cubicBezTo>
                      <a:pt x="5698" y="6838"/>
                      <a:pt x="6234" y="6585"/>
                      <a:pt x="6763" y="6084"/>
                    </a:cubicBezTo>
                    <a:cubicBezTo>
                      <a:pt x="8287" y="4620"/>
                      <a:pt x="9026" y="2465"/>
                      <a:pt x="9383" y="798"/>
                    </a:cubicBezTo>
                    <a:close/>
                    <a:moveTo>
                      <a:pt x="9192" y="0"/>
                    </a:moveTo>
                    <a:lnTo>
                      <a:pt x="9133" y="381"/>
                    </a:lnTo>
                    <a:cubicBezTo>
                      <a:pt x="8811" y="2036"/>
                      <a:pt x="8097" y="4334"/>
                      <a:pt x="6525" y="5834"/>
                    </a:cubicBezTo>
                    <a:cubicBezTo>
                      <a:pt x="6056" y="6271"/>
                      <a:pt x="5606" y="6498"/>
                      <a:pt x="5167" y="6498"/>
                    </a:cubicBezTo>
                    <a:cubicBezTo>
                      <a:pt x="5115" y="6498"/>
                      <a:pt x="5064" y="6495"/>
                      <a:pt x="5013" y="6489"/>
                    </a:cubicBezTo>
                    <a:cubicBezTo>
                      <a:pt x="5251" y="5132"/>
                      <a:pt x="4323" y="3846"/>
                      <a:pt x="2953" y="3643"/>
                    </a:cubicBezTo>
                    <a:cubicBezTo>
                      <a:pt x="2837" y="3627"/>
                      <a:pt x="2722" y="3619"/>
                      <a:pt x="2607" y="3619"/>
                    </a:cubicBezTo>
                    <a:cubicBezTo>
                      <a:pt x="1388" y="3619"/>
                      <a:pt x="320" y="4523"/>
                      <a:pt x="167" y="5775"/>
                    </a:cubicBezTo>
                    <a:lnTo>
                      <a:pt x="144" y="5906"/>
                    </a:lnTo>
                    <a:cubicBezTo>
                      <a:pt x="1" y="7013"/>
                      <a:pt x="953" y="8787"/>
                      <a:pt x="2549" y="9585"/>
                    </a:cubicBezTo>
                    <a:cubicBezTo>
                      <a:pt x="3061" y="9835"/>
                      <a:pt x="3632" y="9966"/>
                      <a:pt x="4204" y="9966"/>
                    </a:cubicBezTo>
                    <a:cubicBezTo>
                      <a:pt x="5216" y="9966"/>
                      <a:pt x="6513" y="9549"/>
                      <a:pt x="7942" y="8120"/>
                    </a:cubicBezTo>
                    <a:cubicBezTo>
                      <a:pt x="9657" y="6406"/>
                      <a:pt x="10514" y="4132"/>
                      <a:pt x="10490" y="1357"/>
                    </a:cubicBezTo>
                    <a:lnTo>
                      <a:pt x="10490" y="1274"/>
                    </a:lnTo>
                    <a:lnTo>
                      <a:pt x="10419" y="1226"/>
                    </a:lnTo>
                    <a:cubicBezTo>
                      <a:pt x="10026" y="976"/>
                      <a:pt x="9692" y="667"/>
                      <a:pt x="9430" y="298"/>
                    </a:cubicBezTo>
                    <a:lnTo>
                      <a:pt x="91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3" name="Google Shape;11253;p37"/>
              <p:cNvSpPr/>
              <p:nvPr/>
            </p:nvSpPr>
            <p:spPr>
              <a:xfrm>
                <a:off x="3046500" y="2455150"/>
                <a:ext cx="262850" cy="258725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349" extrusionOk="0">
                    <a:moveTo>
                      <a:pt x="6144" y="324"/>
                    </a:moveTo>
                    <a:cubicBezTo>
                      <a:pt x="7132" y="324"/>
                      <a:pt x="8609" y="1217"/>
                      <a:pt x="9275" y="2562"/>
                    </a:cubicBezTo>
                    <a:cubicBezTo>
                      <a:pt x="10037" y="4122"/>
                      <a:pt x="9549" y="5908"/>
                      <a:pt x="7871" y="7575"/>
                    </a:cubicBezTo>
                    <a:cubicBezTo>
                      <a:pt x="6251" y="9194"/>
                      <a:pt x="4096" y="10015"/>
                      <a:pt x="1453" y="10015"/>
                    </a:cubicBezTo>
                    <a:cubicBezTo>
                      <a:pt x="1263" y="9730"/>
                      <a:pt x="1036" y="9468"/>
                      <a:pt x="786" y="9241"/>
                    </a:cubicBezTo>
                    <a:cubicBezTo>
                      <a:pt x="2465" y="8884"/>
                      <a:pt x="4620" y="8146"/>
                      <a:pt x="6073" y="6622"/>
                    </a:cubicBezTo>
                    <a:cubicBezTo>
                      <a:pt x="6704" y="5955"/>
                      <a:pt x="6942" y="5289"/>
                      <a:pt x="6787" y="4646"/>
                    </a:cubicBezTo>
                    <a:lnTo>
                      <a:pt x="6739" y="4479"/>
                    </a:lnTo>
                    <a:lnTo>
                      <a:pt x="6585" y="4515"/>
                    </a:lnTo>
                    <a:cubicBezTo>
                      <a:pt x="6407" y="4560"/>
                      <a:pt x="6229" y="4582"/>
                      <a:pt x="6055" y="4582"/>
                    </a:cubicBezTo>
                    <a:cubicBezTo>
                      <a:pt x="5037" y="4582"/>
                      <a:pt x="4128" y="3845"/>
                      <a:pt x="3965" y="2788"/>
                    </a:cubicBezTo>
                    <a:cubicBezTo>
                      <a:pt x="3775" y="1550"/>
                      <a:pt x="4692" y="419"/>
                      <a:pt x="5942" y="348"/>
                    </a:cubicBezTo>
                    <a:lnTo>
                      <a:pt x="6096" y="348"/>
                    </a:lnTo>
                    <a:lnTo>
                      <a:pt x="6096" y="324"/>
                    </a:lnTo>
                    <a:close/>
                    <a:moveTo>
                      <a:pt x="6122" y="0"/>
                    </a:moveTo>
                    <a:cubicBezTo>
                      <a:pt x="6043" y="0"/>
                      <a:pt x="5967" y="5"/>
                      <a:pt x="5894" y="14"/>
                    </a:cubicBezTo>
                    <a:lnTo>
                      <a:pt x="5811" y="26"/>
                    </a:lnTo>
                    <a:cubicBezTo>
                      <a:pt x="3751" y="240"/>
                      <a:pt x="2858" y="2741"/>
                      <a:pt x="4322" y="4205"/>
                    </a:cubicBezTo>
                    <a:cubicBezTo>
                      <a:pt x="4779" y="4671"/>
                      <a:pt x="5401" y="4923"/>
                      <a:pt x="6041" y="4923"/>
                    </a:cubicBezTo>
                    <a:cubicBezTo>
                      <a:pt x="6186" y="4923"/>
                      <a:pt x="6332" y="4910"/>
                      <a:pt x="6477" y="4884"/>
                    </a:cubicBezTo>
                    <a:lnTo>
                      <a:pt x="6477" y="4884"/>
                    </a:lnTo>
                    <a:cubicBezTo>
                      <a:pt x="6537" y="5360"/>
                      <a:pt x="6323" y="5872"/>
                      <a:pt x="5823" y="6396"/>
                    </a:cubicBezTo>
                    <a:cubicBezTo>
                      <a:pt x="4334" y="7968"/>
                      <a:pt x="2036" y="8670"/>
                      <a:pt x="370" y="8991"/>
                    </a:cubicBezTo>
                    <a:lnTo>
                      <a:pt x="0" y="9063"/>
                    </a:lnTo>
                    <a:lnTo>
                      <a:pt x="298" y="9289"/>
                    </a:lnTo>
                    <a:cubicBezTo>
                      <a:pt x="667" y="9563"/>
                      <a:pt x="977" y="9896"/>
                      <a:pt x="1215" y="10277"/>
                    </a:cubicBezTo>
                    <a:lnTo>
                      <a:pt x="1263" y="10349"/>
                    </a:lnTo>
                    <a:lnTo>
                      <a:pt x="1453" y="10349"/>
                    </a:lnTo>
                    <a:cubicBezTo>
                      <a:pt x="4180" y="10349"/>
                      <a:pt x="6430" y="9492"/>
                      <a:pt x="8109" y="7813"/>
                    </a:cubicBezTo>
                    <a:cubicBezTo>
                      <a:pt x="10514" y="5408"/>
                      <a:pt x="10049" y="3396"/>
                      <a:pt x="9573" y="2419"/>
                    </a:cubicBezTo>
                    <a:cubicBezTo>
                      <a:pt x="8839" y="929"/>
                      <a:pt x="7233" y="0"/>
                      <a:pt x="6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4" name="Google Shape;11254;p37"/>
              <p:cNvSpPr/>
              <p:nvPr/>
            </p:nvSpPr>
            <p:spPr>
              <a:xfrm>
                <a:off x="2786950" y="2699575"/>
                <a:ext cx="12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48" h="72" extrusionOk="0">
                    <a:moveTo>
                      <a:pt x="48" y="0"/>
                    </a:moveTo>
                    <a:lnTo>
                      <a:pt x="0" y="12"/>
                    </a:lnTo>
                    <a:cubicBezTo>
                      <a:pt x="12" y="36"/>
                      <a:pt x="24" y="48"/>
                      <a:pt x="36" y="72"/>
                    </a:cubicBezTo>
                    <a:cubicBezTo>
                      <a:pt x="36" y="48"/>
                      <a:pt x="36" y="24"/>
                      <a:pt x="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5" name="Google Shape;11255;p37"/>
              <p:cNvSpPr/>
              <p:nvPr/>
            </p:nvSpPr>
            <p:spPr>
              <a:xfrm>
                <a:off x="2781000" y="2693025"/>
                <a:ext cx="1222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846" extrusionOk="0">
                    <a:moveTo>
                      <a:pt x="488" y="0"/>
                    </a:moveTo>
                    <a:lnTo>
                      <a:pt x="226" y="107"/>
                    </a:lnTo>
                    <a:lnTo>
                      <a:pt x="0" y="167"/>
                    </a:lnTo>
                    <a:lnTo>
                      <a:pt x="345" y="846"/>
                    </a:lnTo>
                    <a:lnTo>
                      <a:pt x="441" y="369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6" name="Google Shape;11256;p37"/>
              <p:cNvSpPr/>
              <p:nvPr/>
            </p:nvSpPr>
            <p:spPr>
              <a:xfrm>
                <a:off x="2750925" y="2569500"/>
                <a:ext cx="361975" cy="343800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3752" extrusionOk="0">
                    <a:moveTo>
                      <a:pt x="11657" y="0"/>
                    </a:moveTo>
                    <a:cubicBezTo>
                      <a:pt x="10466" y="0"/>
                      <a:pt x="10550" y="1810"/>
                      <a:pt x="9204" y="1977"/>
                    </a:cubicBezTo>
                    <a:cubicBezTo>
                      <a:pt x="8871" y="2012"/>
                      <a:pt x="8466" y="2072"/>
                      <a:pt x="8002" y="2096"/>
                    </a:cubicBezTo>
                    <a:cubicBezTo>
                      <a:pt x="7847" y="2227"/>
                      <a:pt x="7668" y="2322"/>
                      <a:pt x="7478" y="2405"/>
                    </a:cubicBezTo>
                    <a:cubicBezTo>
                      <a:pt x="7015" y="2599"/>
                      <a:pt x="6556" y="2676"/>
                      <a:pt x="6118" y="2676"/>
                    </a:cubicBezTo>
                    <a:cubicBezTo>
                      <a:pt x="5586" y="2676"/>
                      <a:pt x="5087" y="2562"/>
                      <a:pt x="4656" y="2405"/>
                    </a:cubicBezTo>
                    <a:cubicBezTo>
                      <a:pt x="4549" y="2477"/>
                      <a:pt x="4454" y="2536"/>
                      <a:pt x="4346" y="2596"/>
                    </a:cubicBezTo>
                    <a:cubicBezTo>
                      <a:pt x="5156" y="4072"/>
                      <a:pt x="4549" y="4584"/>
                      <a:pt x="4489" y="4632"/>
                    </a:cubicBezTo>
                    <a:cubicBezTo>
                      <a:pt x="4450" y="4652"/>
                      <a:pt x="4263" y="4836"/>
                      <a:pt x="3868" y="4836"/>
                    </a:cubicBezTo>
                    <a:cubicBezTo>
                      <a:pt x="3550" y="4836"/>
                      <a:pt x="3097" y="4717"/>
                      <a:pt x="2477" y="4298"/>
                    </a:cubicBezTo>
                    <a:cubicBezTo>
                      <a:pt x="2477" y="4298"/>
                      <a:pt x="2441" y="4358"/>
                      <a:pt x="2358" y="4453"/>
                    </a:cubicBezTo>
                    <a:cubicBezTo>
                      <a:pt x="2691" y="5275"/>
                      <a:pt x="2882" y="6358"/>
                      <a:pt x="2429" y="7465"/>
                    </a:cubicBezTo>
                    <a:cubicBezTo>
                      <a:pt x="2346" y="7668"/>
                      <a:pt x="2227" y="7846"/>
                      <a:pt x="2084" y="8013"/>
                    </a:cubicBezTo>
                    <a:cubicBezTo>
                      <a:pt x="2072" y="8477"/>
                      <a:pt x="2013" y="8870"/>
                      <a:pt x="1965" y="9216"/>
                    </a:cubicBezTo>
                    <a:cubicBezTo>
                      <a:pt x="1810" y="10549"/>
                      <a:pt x="1" y="10478"/>
                      <a:pt x="1" y="11656"/>
                    </a:cubicBezTo>
                    <a:cubicBezTo>
                      <a:pt x="1" y="12835"/>
                      <a:pt x="1298" y="12954"/>
                      <a:pt x="1298" y="12954"/>
                    </a:cubicBezTo>
                    <a:cubicBezTo>
                      <a:pt x="3227" y="12907"/>
                      <a:pt x="3656" y="11335"/>
                      <a:pt x="3703" y="10109"/>
                    </a:cubicBezTo>
                    <a:cubicBezTo>
                      <a:pt x="3822" y="10871"/>
                      <a:pt x="4120" y="11597"/>
                      <a:pt x="4573" y="12228"/>
                    </a:cubicBezTo>
                    <a:cubicBezTo>
                      <a:pt x="4858" y="12609"/>
                      <a:pt x="5216" y="12930"/>
                      <a:pt x="5608" y="13180"/>
                    </a:cubicBezTo>
                    <a:cubicBezTo>
                      <a:pt x="6049" y="13466"/>
                      <a:pt x="6537" y="13657"/>
                      <a:pt x="7061" y="13752"/>
                    </a:cubicBezTo>
                    <a:cubicBezTo>
                      <a:pt x="7799" y="12442"/>
                      <a:pt x="6109" y="10038"/>
                      <a:pt x="6108" y="10037"/>
                    </a:cubicBezTo>
                    <a:lnTo>
                      <a:pt x="6108" y="10037"/>
                    </a:lnTo>
                    <a:cubicBezTo>
                      <a:pt x="7891" y="12379"/>
                      <a:pt x="9492" y="12956"/>
                      <a:pt x="10635" y="12956"/>
                    </a:cubicBezTo>
                    <a:cubicBezTo>
                      <a:pt x="11660" y="12956"/>
                      <a:pt x="12317" y="12492"/>
                      <a:pt x="12407" y="12418"/>
                    </a:cubicBezTo>
                    <a:cubicBezTo>
                      <a:pt x="12562" y="12228"/>
                      <a:pt x="14479" y="9501"/>
                      <a:pt x="10026" y="6132"/>
                    </a:cubicBezTo>
                    <a:lnTo>
                      <a:pt x="10026" y="6132"/>
                    </a:lnTo>
                    <a:cubicBezTo>
                      <a:pt x="10026" y="6132"/>
                      <a:pt x="11637" y="7264"/>
                      <a:pt x="12933" y="7264"/>
                    </a:cubicBezTo>
                    <a:cubicBezTo>
                      <a:pt x="13221" y="7264"/>
                      <a:pt x="13493" y="7209"/>
                      <a:pt x="13728" y="7073"/>
                    </a:cubicBezTo>
                    <a:cubicBezTo>
                      <a:pt x="13645" y="6561"/>
                      <a:pt x="13455" y="6060"/>
                      <a:pt x="13169" y="5620"/>
                    </a:cubicBezTo>
                    <a:cubicBezTo>
                      <a:pt x="12919" y="5227"/>
                      <a:pt x="12597" y="4870"/>
                      <a:pt x="12228" y="4584"/>
                    </a:cubicBezTo>
                    <a:cubicBezTo>
                      <a:pt x="11597" y="4120"/>
                      <a:pt x="10871" y="3822"/>
                      <a:pt x="10109" y="3703"/>
                    </a:cubicBezTo>
                    <a:cubicBezTo>
                      <a:pt x="11335" y="3655"/>
                      <a:pt x="12907" y="3227"/>
                      <a:pt x="12955" y="1298"/>
                    </a:cubicBezTo>
                    <a:cubicBezTo>
                      <a:pt x="12955" y="1298"/>
                      <a:pt x="12836" y="0"/>
                      <a:pt x="116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7" name="Google Shape;11257;p37"/>
              <p:cNvSpPr/>
              <p:nvPr/>
            </p:nvSpPr>
            <p:spPr>
              <a:xfrm>
                <a:off x="2746450" y="2565325"/>
                <a:ext cx="358125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4098" extrusionOk="0">
                    <a:moveTo>
                      <a:pt x="11836" y="334"/>
                    </a:moveTo>
                    <a:cubicBezTo>
                      <a:pt x="12848" y="334"/>
                      <a:pt x="12967" y="1441"/>
                      <a:pt x="12967" y="1465"/>
                    </a:cubicBezTo>
                    <a:cubicBezTo>
                      <a:pt x="12931" y="3239"/>
                      <a:pt x="11479" y="3656"/>
                      <a:pt x="10276" y="3703"/>
                    </a:cubicBezTo>
                    <a:lnTo>
                      <a:pt x="8669" y="3775"/>
                    </a:lnTo>
                    <a:lnTo>
                      <a:pt x="10252" y="4037"/>
                    </a:lnTo>
                    <a:cubicBezTo>
                      <a:pt x="10990" y="4156"/>
                      <a:pt x="11693" y="4442"/>
                      <a:pt x="12300" y="4882"/>
                    </a:cubicBezTo>
                    <a:cubicBezTo>
                      <a:pt x="12669" y="5156"/>
                      <a:pt x="12979" y="5489"/>
                      <a:pt x="13217" y="5870"/>
                    </a:cubicBezTo>
                    <a:cubicBezTo>
                      <a:pt x="13467" y="6251"/>
                      <a:pt x="13646" y="6680"/>
                      <a:pt x="13741" y="7132"/>
                    </a:cubicBezTo>
                    <a:cubicBezTo>
                      <a:pt x="13556" y="7216"/>
                      <a:pt x="13348" y="7251"/>
                      <a:pt x="13129" y="7251"/>
                    </a:cubicBezTo>
                    <a:cubicBezTo>
                      <a:pt x="11910" y="7251"/>
                      <a:pt x="10332" y="6154"/>
                      <a:pt x="10312" y="6144"/>
                    </a:cubicBezTo>
                    <a:lnTo>
                      <a:pt x="10121" y="6418"/>
                    </a:lnTo>
                    <a:cubicBezTo>
                      <a:pt x="14324" y="9621"/>
                      <a:pt x="12717" y="12121"/>
                      <a:pt x="12479" y="12466"/>
                    </a:cubicBezTo>
                    <a:cubicBezTo>
                      <a:pt x="12327" y="12575"/>
                      <a:pt x="11723" y="12970"/>
                      <a:pt x="10808" y="12970"/>
                    </a:cubicBezTo>
                    <a:cubicBezTo>
                      <a:pt x="9712" y="12970"/>
                      <a:pt x="8169" y="12405"/>
                      <a:pt x="6418" y="10109"/>
                    </a:cubicBezTo>
                    <a:lnTo>
                      <a:pt x="6157" y="10311"/>
                    </a:lnTo>
                    <a:cubicBezTo>
                      <a:pt x="6168" y="10335"/>
                      <a:pt x="7692" y="12514"/>
                      <a:pt x="7145" y="13728"/>
                    </a:cubicBezTo>
                    <a:cubicBezTo>
                      <a:pt x="6240" y="13550"/>
                      <a:pt x="5442" y="13038"/>
                      <a:pt x="4894" y="12300"/>
                    </a:cubicBezTo>
                    <a:cubicBezTo>
                      <a:pt x="4442" y="11692"/>
                      <a:pt x="4156" y="10990"/>
                      <a:pt x="4049" y="10252"/>
                    </a:cubicBezTo>
                    <a:lnTo>
                      <a:pt x="3775" y="8656"/>
                    </a:lnTo>
                    <a:lnTo>
                      <a:pt x="3716" y="10276"/>
                    </a:lnTo>
                    <a:cubicBezTo>
                      <a:pt x="3668" y="11478"/>
                      <a:pt x="3239" y="12919"/>
                      <a:pt x="1489" y="12966"/>
                    </a:cubicBezTo>
                    <a:cubicBezTo>
                      <a:pt x="1442" y="12966"/>
                      <a:pt x="346" y="12847"/>
                      <a:pt x="346" y="11835"/>
                    </a:cubicBezTo>
                    <a:cubicBezTo>
                      <a:pt x="346" y="11347"/>
                      <a:pt x="727" y="11097"/>
                      <a:pt x="1168" y="10823"/>
                    </a:cubicBezTo>
                    <a:cubicBezTo>
                      <a:pt x="1668" y="10514"/>
                      <a:pt x="2227" y="10168"/>
                      <a:pt x="2311" y="9406"/>
                    </a:cubicBezTo>
                    <a:lnTo>
                      <a:pt x="2335" y="9192"/>
                    </a:lnTo>
                    <a:cubicBezTo>
                      <a:pt x="2370" y="8906"/>
                      <a:pt x="2418" y="8597"/>
                      <a:pt x="2430" y="8252"/>
                    </a:cubicBezTo>
                    <a:cubicBezTo>
                      <a:pt x="2561" y="8085"/>
                      <a:pt x="2668" y="7906"/>
                      <a:pt x="2751" y="7704"/>
                    </a:cubicBezTo>
                    <a:cubicBezTo>
                      <a:pt x="3132" y="6787"/>
                      <a:pt x="3132" y="5799"/>
                      <a:pt x="2751" y="4739"/>
                    </a:cubicBezTo>
                    <a:lnTo>
                      <a:pt x="2751" y="4739"/>
                    </a:lnTo>
                    <a:cubicBezTo>
                      <a:pt x="3311" y="5085"/>
                      <a:pt x="3741" y="5190"/>
                      <a:pt x="4058" y="5190"/>
                    </a:cubicBezTo>
                    <a:cubicBezTo>
                      <a:pt x="4516" y="5190"/>
                      <a:pt x="4735" y="4970"/>
                      <a:pt x="4763" y="4942"/>
                    </a:cubicBezTo>
                    <a:cubicBezTo>
                      <a:pt x="4835" y="4882"/>
                      <a:pt x="5502" y="4323"/>
                      <a:pt x="4740" y="2846"/>
                    </a:cubicBezTo>
                    <a:lnTo>
                      <a:pt x="4847" y="2763"/>
                    </a:lnTo>
                    <a:cubicBezTo>
                      <a:pt x="5342" y="2930"/>
                      <a:pt x="5823" y="3013"/>
                      <a:pt x="6288" y="3013"/>
                    </a:cubicBezTo>
                    <a:cubicBezTo>
                      <a:pt x="6786" y="3013"/>
                      <a:pt x="7267" y="2918"/>
                      <a:pt x="7728" y="2727"/>
                    </a:cubicBezTo>
                    <a:cubicBezTo>
                      <a:pt x="7907" y="2656"/>
                      <a:pt x="8085" y="2548"/>
                      <a:pt x="8240" y="2418"/>
                    </a:cubicBezTo>
                    <a:cubicBezTo>
                      <a:pt x="8597" y="2406"/>
                      <a:pt x="8919" y="2370"/>
                      <a:pt x="9193" y="2334"/>
                    </a:cubicBezTo>
                    <a:lnTo>
                      <a:pt x="9407" y="2310"/>
                    </a:lnTo>
                    <a:cubicBezTo>
                      <a:pt x="10169" y="2215"/>
                      <a:pt x="10514" y="1656"/>
                      <a:pt x="10824" y="1167"/>
                    </a:cubicBezTo>
                    <a:cubicBezTo>
                      <a:pt x="11098" y="715"/>
                      <a:pt x="11348" y="334"/>
                      <a:pt x="11836" y="334"/>
                    </a:cubicBezTo>
                    <a:close/>
                    <a:moveTo>
                      <a:pt x="11836" y="1"/>
                    </a:moveTo>
                    <a:cubicBezTo>
                      <a:pt x="11157" y="1"/>
                      <a:pt x="10836" y="513"/>
                      <a:pt x="10550" y="989"/>
                    </a:cubicBezTo>
                    <a:cubicBezTo>
                      <a:pt x="10252" y="1453"/>
                      <a:pt x="9967" y="1906"/>
                      <a:pt x="9371" y="1965"/>
                    </a:cubicBezTo>
                    <a:lnTo>
                      <a:pt x="9157" y="2001"/>
                    </a:lnTo>
                    <a:cubicBezTo>
                      <a:pt x="8871" y="2037"/>
                      <a:pt x="8538" y="2072"/>
                      <a:pt x="8181" y="2084"/>
                    </a:cubicBezTo>
                    <a:lnTo>
                      <a:pt x="8121" y="2084"/>
                    </a:lnTo>
                    <a:lnTo>
                      <a:pt x="8085" y="2120"/>
                    </a:lnTo>
                    <a:cubicBezTo>
                      <a:pt x="7931" y="2251"/>
                      <a:pt x="7776" y="2346"/>
                      <a:pt x="7597" y="2418"/>
                    </a:cubicBezTo>
                    <a:cubicBezTo>
                      <a:pt x="7180" y="2590"/>
                      <a:pt x="6746" y="2676"/>
                      <a:pt x="6293" y="2676"/>
                    </a:cubicBezTo>
                    <a:cubicBezTo>
                      <a:pt x="5841" y="2676"/>
                      <a:pt x="5371" y="2590"/>
                      <a:pt x="4883" y="2418"/>
                    </a:cubicBezTo>
                    <a:lnTo>
                      <a:pt x="4799" y="2394"/>
                    </a:lnTo>
                    <a:lnTo>
                      <a:pt x="4740" y="2441"/>
                    </a:lnTo>
                    <a:cubicBezTo>
                      <a:pt x="4561" y="2548"/>
                      <a:pt x="4442" y="2620"/>
                      <a:pt x="4442" y="2620"/>
                    </a:cubicBezTo>
                    <a:lnTo>
                      <a:pt x="4287" y="2703"/>
                    </a:lnTo>
                    <a:lnTo>
                      <a:pt x="4371" y="2858"/>
                    </a:lnTo>
                    <a:cubicBezTo>
                      <a:pt x="5133" y="4215"/>
                      <a:pt x="4573" y="4644"/>
                      <a:pt x="4537" y="4692"/>
                    </a:cubicBezTo>
                    <a:cubicBezTo>
                      <a:pt x="4524" y="4704"/>
                      <a:pt x="4381" y="4854"/>
                      <a:pt x="4053" y="4854"/>
                    </a:cubicBezTo>
                    <a:cubicBezTo>
                      <a:pt x="3769" y="4854"/>
                      <a:pt x="3347" y="4743"/>
                      <a:pt x="2751" y="4334"/>
                    </a:cubicBezTo>
                    <a:lnTo>
                      <a:pt x="2608" y="4239"/>
                    </a:lnTo>
                    <a:lnTo>
                      <a:pt x="2513" y="4382"/>
                    </a:lnTo>
                    <a:cubicBezTo>
                      <a:pt x="2513" y="4382"/>
                      <a:pt x="2466" y="4442"/>
                      <a:pt x="2406" y="4525"/>
                    </a:cubicBezTo>
                    <a:lnTo>
                      <a:pt x="2347" y="4596"/>
                    </a:lnTo>
                    <a:lnTo>
                      <a:pt x="2382" y="4692"/>
                    </a:lnTo>
                    <a:cubicBezTo>
                      <a:pt x="2787" y="5716"/>
                      <a:pt x="2811" y="6692"/>
                      <a:pt x="2442" y="7573"/>
                    </a:cubicBezTo>
                    <a:cubicBezTo>
                      <a:pt x="2358" y="7751"/>
                      <a:pt x="2263" y="7918"/>
                      <a:pt x="2132" y="8073"/>
                    </a:cubicBezTo>
                    <a:lnTo>
                      <a:pt x="2096" y="8121"/>
                    </a:lnTo>
                    <a:lnTo>
                      <a:pt x="2096" y="8180"/>
                    </a:lnTo>
                    <a:cubicBezTo>
                      <a:pt x="2085" y="8525"/>
                      <a:pt x="2037" y="8859"/>
                      <a:pt x="2001" y="9145"/>
                    </a:cubicBezTo>
                    <a:lnTo>
                      <a:pt x="1977" y="9359"/>
                    </a:lnTo>
                    <a:cubicBezTo>
                      <a:pt x="1906" y="9966"/>
                      <a:pt x="1477" y="10228"/>
                      <a:pt x="989" y="10538"/>
                    </a:cubicBezTo>
                    <a:cubicBezTo>
                      <a:pt x="501" y="10835"/>
                      <a:pt x="1" y="11157"/>
                      <a:pt x="1" y="11823"/>
                    </a:cubicBezTo>
                    <a:cubicBezTo>
                      <a:pt x="1" y="12883"/>
                      <a:pt x="953" y="13252"/>
                      <a:pt x="1477" y="13300"/>
                    </a:cubicBezTo>
                    <a:cubicBezTo>
                      <a:pt x="2787" y="13264"/>
                      <a:pt x="3632" y="12526"/>
                      <a:pt x="3930" y="11192"/>
                    </a:cubicBezTo>
                    <a:cubicBezTo>
                      <a:pt x="4085" y="11657"/>
                      <a:pt x="4323" y="12097"/>
                      <a:pt x="4621" y="12502"/>
                    </a:cubicBezTo>
                    <a:cubicBezTo>
                      <a:pt x="4918" y="12895"/>
                      <a:pt x="5275" y="13228"/>
                      <a:pt x="5692" y="13502"/>
                    </a:cubicBezTo>
                    <a:cubicBezTo>
                      <a:pt x="6157" y="13800"/>
                      <a:pt x="6668" y="14002"/>
                      <a:pt x="7216" y="14086"/>
                    </a:cubicBezTo>
                    <a:lnTo>
                      <a:pt x="7323" y="14098"/>
                    </a:lnTo>
                    <a:lnTo>
                      <a:pt x="7383" y="13990"/>
                    </a:lnTo>
                    <a:cubicBezTo>
                      <a:pt x="7800" y="13288"/>
                      <a:pt x="7550" y="12312"/>
                      <a:pt x="7204" y="11502"/>
                    </a:cubicBezTo>
                    <a:lnTo>
                      <a:pt x="7204" y="11502"/>
                    </a:lnTo>
                    <a:cubicBezTo>
                      <a:pt x="8599" y="12891"/>
                      <a:pt x="9853" y="13271"/>
                      <a:pt x="10809" y="13271"/>
                    </a:cubicBezTo>
                    <a:cubicBezTo>
                      <a:pt x="11697" y="13271"/>
                      <a:pt x="12327" y="12943"/>
                      <a:pt x="12574" y="12788"/>
                    </a:cubicBezTo>
                    <a:lnTo>
                      <a:pt x="12634" y="12835"/>
                    </a:lnTo>
                    <a:lnTo>
                      <a:pt x="12729" y="12681"/>
                    </a:lnTo>
                    <a:lnTo>
                      <a:pt x="12836" y="12562"/>
                    </a:lnTo>
                    <a:lnTo>
                      <a:pt x="12812" y="12550"/>
                    </a:lnTo>
                    <a:cubicBezTo>
                      <a:pt x="13145" y="12026"/>
                      <a:pt x="14181" y="9871"/>
                      <a:pt x="11526" y="7192"/>
                    </a:cubicBezTo>
                    <a:lnTo>
                      <a:pt x="11526" y="7192"/>
                    </a:lnTo>
                    <a:cubicBezTo>
                      <a:pt x="12027" y="7409"/>
                      <a:pt x="12597" y="7583"/>
                      <a:pt x="13130" y="7583"/>
                    </a:cubicBezTo>
                    <a:cubicBezTo>
                      <a:pt x="13446" y="7583"/>
                      <a:pt x="13748" y="7521"/>
                      <a:pt x="14015" y="7370"/>
                    </a:cubicBezTo>
                    <a:lnTo>
                      <a:pt x="14110" y="7311"/>
                    </a:lnTo>
                    <a:lnTo>
                      <a:pt x="14098" y="7204"/>
                    </a:lnTo>
                    <a:cubicBezTo>
                      <a:pt x="14003" y="6668"/>
                      <a:pt x="13812" y="6144"/>
                      <a:pt x="13515" y="5680"/>
                    </a:cubicBezTo>
                    <a:cubicBezTo>
                      <a:pt x="13241" y="5275"/>
                      <a:pt x="12907" y="4906"/>
                      <a:pt x="12514" y="4608"/>
                    </a:cubicBezTo>
                    <a:cubicBezTo>
                      <a:pt x="12110" y="4311"/>
                      <a:pt x="11669" y="4084"/>
                      <a:pt x="11205" y="3930"/>
                    </a:cubicBezTo>
                    <a:cubicBezTo>
                      <a:pt x="12538" y="3632"/>
                      <a:pt x="13276" y="2775"/>
                      <a:pt x="13312" y="1453"/>
                    </a:cubicBezTo>
                    <a:cubicBezTo>
                      <a:pt x="13265" y="953"/>
                      <a:pt x="12895" y="1"/>
                      <a:pt x="11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8" name="Google Shape;11258;p37"/>
              <p:cNvSpPr/>
              <p:nvPr/>
            </p:nvSpPr>
            <p:spPr>
              <a:xfrm>
                <a:off x="2644375" y="2672475"/>
                <a:ext cx="1810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752" extrusionOk="0">
                    <a:moveTo>
                      <a:pt x="6572" y="668"/>
                    </a:moveTo>
                    <a:cubicBezTo>
                      <a:pt x="6882" y="1608"/>
                      <a:pt x="6870" y="2477"/>
                      <a:pt x="6537" y="3287"/>
                    </a:cubicBezTo>
                    <a:cubicBezTo>
                      <a:pt x="6453" y="3465"/>
                      <a:pt x="6346" y="3632"/>
                      <a:pt x="6227" y="3787"/>
                    </a:cubicBezTo>
                    <a:cubicBezTo>
                      <a:pt x="5656" y="4466"/>
                      <a:pt x="4644" y="4799"/>
                      <a:pt x="3655" y="5120"/>
                    </a:cubicBezTo>
                    <a:cubicBezTo>
                      <a:pt x="2441" y="5525"/>
                      <a:pt x="1179" y="5942"/>
                      <a:pt x="786" y="7037"/>
                    </a:cubicBezTo>
                    <a:cubicBezTo>
                      <a:pt x="536" y="6692"/>
                      <a:pt x="417" y="6263"/>
                      <a:pt x="441" y="5847"/>
                    </a:cubicBezTo>
                    <a:cubicBezTo>
                      <a:pt x="500" y="5347"/>
                      <a:pt x="845" y="4882"/>
                      <a:pt x="1453" y="4489"/>
                    </a:cubicBezTo>
                    <a:lnTo>
                      <a:pt x="1655" y="4358"/>
                    </a:lnTo>
                    <a:lnTo>
                      <a:pt x="1453" y="4204"/>
                    </a:lnTo>
                    <a:cubicBezTo>
                      <a:pt x="1441" y="4192"/>
                      <a:pt x="1191" y="4013"/>
                      <a:pt x="1405" y="3454"/>
                    </a:cubicBezTo>
                    <a:cubicBezTo>
                      <a:pt x="1429" y="3382"/>
                      <a:pt x="1477" y="3335"/>
                      <a:pt x="1548" y="3299"/>
                    </a:cubicBezTo>
                    <a:cubicBezTo>
                      <a:pt x="1631" y="3275"/>
                      <a:pt x="1727" y="3263"/>
                      <a:pt x="1822" y="3263"/>
                    </a:cubicBezTo>
                    <a:cubicBezTo>
                      <a:pt x="2239" y="3263"/>
                      <a:pt x="2810" y="3477"/>
                      <a:pt x="3048" y="3585"/>
                    </a:cubicBezTo>
                    <a:lnTo>
                      <a:pt x="3786" y="3918"/>
                    </a:lnTo>
                    <a:lnTo>
                      <a:pt x="3786" y="3918"/>
                    </a:lnTo>
                    <a:lnTo>
                      <a:pt x="3251" y="3323"/>
                    </a:lnTo>
                    <a:cubicBezTo>
                      <a:pt x="3239" y="3311"/>
                      <a:pt x="2620" y="2596"/>
                      <a:pt x="2810" y="1977"/>
                    </a:cubicBezTo>
                    <a:lnTo>
                      <a:pt x="2810" y="1977"/>
                    </a:lnTo>
                    <a:cubicBezTo>
                      <a:pt x="3003" y="2374"/>
                      <a:pt x="3380" y="2789"/>
                      <a:pt x="3969" y="2789"/>
                    </a:cubicBezTo>
                    <a:cubicBezTo>
                      <a:pt x="4069" y="2789"/>
                      <a:pt x="4174" y="2777"/>
                      <a:pt x="4286" y="2751"/>
                    </a:cubicBezTo>
                    <a:cubicBezTo>
                      <a:pt x="4965" y="2596"/>
                      <a:pt x="5727" y="2061"/>
                      <a:pt x="5906" y="1203"/>
                    </a:cubicBezTo>
                    <a:cubicBezTo>
                      <a:pt x="6156" y="1072"/>
                      <a:pt x="6382" y="894"/>
                      <a:pt x="6572" y="668"/>
                    </a:cubicBezTo>
                    <a:close/>
                    <a:moveTo>
                      <a:pt x="6668" y="1"/>
                    </a:moveTo>
                    <a:lnTo>
                      <a:pt x="6489" y="239"/>
                    </a:lnTo>
                    <a:cubicBezTo>
                      <a:pt x="6358" y="406"/>
                      <a:pt x="6025" y="799"/>
                      <a:pt x="5691" y="918"/>
                    </a:cubicBezTo>
                    <a:lnTo>
                      <a:pt x="5596" y="977"/>
                    </a:lnTo>
                    <a:lnTo>
                      <a:pt x="5572" y="1120"/>
                    </a:lnTo>
                    <a:cubicBezTo>
                      <a:pt x="5429" y="1834"/>
                      <a:pt x="4763" y="2299"/>
                      <a:pt x="4203" y="2430"/>
                    </a:cubicBezTo>
                    <a:cubicBezTo>
                      <a:pt x="4123" y="2448"/>
                      <a:pt x="4047" y="2456"/>
                      <a:pt x="3976" y="2456"/>
                    </a:cubicBezTo>
                    <a:cubicBezTo>
                      <a:pt x="3250" y="2456"/>
                      <a:pt x="3011" y="1592"/>
                      <a:pt x="3001" y="1549"/>
                    </a:cubicBezTo>
                    <a:lnTo>
                      <a:pt x="2917" y="1239"/>
                    </a:lnTo>
                    <a:lnTo>
                      <a:pt x="2703" y="1477"/>
                    </a:lnTo>
                    <a:cubicBezTo>
                      <a:pt x="2274" y="1989"/>
                      <a:pt x="2417" y="2620"/>
                      <a:pt x="2667" y="3084"/>
                    </a:cubicBezTo>
                    <a:cubicBezTo>
                      <a:pt x="2415" y="2998"/>
                      <a:pt x="2104" y="2921"/>
                      <a:pt x="1820" y="2921"/>
                    </a:cubicBezTo>
                    <a:cubicBezTo>
                      <a:pt x="1675" y="2921"/>
                      <a:pt x="1537" y="2941"/>
                      <a:pt x="1417" y="2989"/>
                    </a:cubicBezTo>
                    <a:cubicBezTo>
                      <a:pt x="1262" y="3049"/>
                      <a:pt x="1143" y="3180"/>
                      <a:pt x="1084" y="3335"/>
                    </a:cubicBezTo>
                    <a:cubicBezTo>
                      <a:pt x="893" y="3835"/>
                      <a:pt x="988" y="4144"/>
                      <a:pt x="1107" y="4323"/>
                    </a:cubicBezTo>
                    <a:cubicBezTo>
                      <a:pt x="500" y="4751"/>
                      <a:pt x="167" y="5251"/>
                      <a:pt x="107" y="5811"/>
                    </a:cubicBezTo>
                    <a:cubicBezTo>
                      <a:pt x="0" y="6740"/>
                      <a:pt x="703" y="7490"/>
                      <a:pt x="726" y="7514"/>
                    </a:cubicBezTo>
                    <a:lnTo>
                      <a:pt x="953" y="7752"/>
                    </a:lnTo>
                    <a:lnTo>
                      <a:pt x="1012" y="7430"/>
                    </a:lnTo>
                    <a:cubicBezTo>
                      <a:pt x="1226" y="6275"/>
                      <a:pt x="2453" y="5871"/>
                      <a:pt x="3763" y="5442"/>
                    </a:cubicBezTo>
                    <a:cubicBezTo>
                      <a:pt x="4786" y="5097"/>
                      <a:pt x="5846" y="4739"/>
                      <a:pt x="6477" y="4001"/>
                    </a:cubicBezTo>
                    <a:cubicBezTo>
                      <a:pt x="6620" y="3823"/>
                      <a:pt x="6739" y="3620"/>
                      <a:pt x="6834" y="3406"/>
                    </a:cubicBezTo>
                    <a:cubicBezTo>
                      <a:pt x="7239" y="2453"/>
                      <a:pt x="7215" y="1394"/>
                      <a:pt x="6775" y="275"/>
                    </a:cubicBezTo>
                    <a:lnTo>
                      <a:pt x="66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9" name="Google Shape;11259;p37"/>
              <p:cNvSpPr/>
              <p:nvPr/>
            </p:nvSpPr>
            <p:spPr>
              <a:xfrm>
                <a:off x="2858075" y="2465025"/>
                <a:ext cx="1899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025" extrusionOk="0">
                    <a:moveTo>
                      <a:pt x="5841" y="339"/>
                    </a:moveTo>
                    <a:cubicBezTo>
                      <a:pt x="6217" y="339"/>
                      <a:pt x="6578" y="458"/>
                      <a:pt x="6883" y="679"/>
                    </a:cubicBezTo>
                    <a:cubicBezTo>
                      <a:pt x="5799" y="1072"/>
                      <a:pt x="5382" y="2334"/>
                      <a:pt x="4978" y="3560"/>
                    </a:cubicBezTo>
                    <a:cubicBezTo>
                      <a:pt x="4644" y="4548"/>
                      <a:pt x="4311" y="5572"/>
                      <a:pt x="3620" y="6132"/>
                    </a:cubicBezTo>
                    <a:cubicBezTo>
                      <a:pt x="3477" y="6263"/>
                      <a:pt x="3311" y="6358"/>
                      <a:pt x="3132" y="6430"/>
                    </a:cubicBezTo>
                    <a:cubicBezTo>
                      <a:pt x="2707" y="6602"/>
                      <a:pt x="2251" y="6690"/>
                      <a:pt x="1795" y="6690"/>
                    </a:cubicBezTo>
                    <a:cubicBezTo>
                      <a:pt x="1435" y="6690"/>
                      <a:pt x="1074" y="6635"/>
                      <a:pt x="727" y="6525"/>
                    </a:cubicBezTo>
                    <a:cubicBezTo>
                      <a:pt x="965" y="6310"/>
                      <a:pt x="1203" y="6049"/>
                      <a:pt x="1275" y="5739"/>
                    </a:cubicBezTo>
                    <a:cubicBezTo>
                      <a:pt x="2013" y="5489"/>
                      <a:pt x="2477" y="4786"/>
                      <a:pt x="2608" y="4179"/>
                    </a:cubicBezTo>
                    <a:cubicBezTo>
                      <a:pt x="2787" y="3405"/>
                      <a:pt x="2299" y="2929"/>
                      <a:pt x="1834" y="2703"/>
                    </a:cubicBezTo>
                    <a:cubicBezTo>
                      <a:pt x="1921" y="2675"/>
                      <a:pt x="2010" y="2663"/>
                      <a:pt x="2098" y="2663"/>
                    </a:cubicBezTo>
                    <a:cubicBezTo>
                      <a:pt x="2649" y="2663"/>
                      <a:pt x="3180" y="3133"/>
                      <a:pt x="3180" y="3143"/>
                    </a:cubicBezTo>
                    <a:lnTo>
                      <a:pt x="3775" y="3667"/>
                    </a:lnTo>
                    <a:lnTo>
                      <a:pt x="3775" y="3667"/>
                    </a:lnTo>
                    <a:lnTo>
                      <a:pt x="3442" y="2941"/>
                    </a:lnTo>
                    <a:cubicBezTo>
                      <a:pt x="3311" y="2655"/>
                      <a:pt x="3001" y="1822"/>
                      <a:pt x="3156" y="1441"/>
                    </a:cubicBezTo>
                    <a:cubicBezTo>
                      <a:pt x="3180" y="1381"/>
                      <a:pt x="3239" y="1322"/>
                      <a:pt x="3311" y="1298"/>
                    </a:cubicBezTo>
                    <a:cubicBezTo>
                      <a:pt x="3473" y="1236"/>
                      <a:pt x="3605" y="1214"/>
                      <a:pt x="3709" y="1214"/>
                    </a:cubicBezTo>
                    <a:cubicBezTo>
                      <a:pt x="3965" y="1214"/>
                      <a:pt x="4061" y="1346"/>
                      <a:pt x="4061" y="1346"/>
                    </a:cubicBezTo>
                    <a:lnTo>
                      <a:pt x="4204" y="1560"/>
                    </a:lnTo>
                    <a:lnTo>
                      <a:pt x="4347" y="1346"/>
                    </a:lnTo>
                    <a:cubicBezTo>
                      <a:pt x="4740" y="738"/>
                      <a:pt x="5192" y="405"/>
                      <a:pt x="5692" y="345"/>
                    </a:cubicBezTo>
                    <a:cubicBezTo>
                      <a:pt x="5742" y="341"/>
                      <a:pt x="5792" y="339"/>
                      <a:pt x="5841" y="339"/>
                    </a:cubicBezTo>
                    <a:close/>
                    <a:moveTo>
                      <a:pt x="5841" y="1"/>
                    </a:moveTo>
                    <a:cubicBezTo>
                      <a:pt x="5776" y="1"/>
                      <a:pt x="5711" y="4"/>
                      <a:pt x="5644" y="12"/>
                    </a:cubicBezTo>
                    <a:cubicBezTo>
                      <a:pt x="5085" y="83"/>
                      <a:pt x="4585" y="417"/>
                      <a:pt x="4156" y="1012"/>
                    </a:cubicBezTo>
                    <a:cubicBezTo>
                      <a:pt x="4057" y="948"/>
                      <a:pt x="3907" y="889"/>
                      <a:pt x="3696" y="889"/>
                    </a:cubicBezTo>
                    <a:cubicBezTo>
                      <a:pt x="3553" y="889"/>
                      <a:pt x="3382" y="916"/>
                      <a:pt x="3180" y="988"/>
                    </a:cubicBezTo>
                    <a:cubicBezTo>
                      <a:pt x="3025" y="1048"/>
                      <a:pt x="2894" y="1179"/>
                      <a:pt x="2835" y="1334"/>
                    </a:cubicBezTo>
                    <a:cubicBezTo>
                      <a:pt x="2692" y="1679"/>
                      <a:pt x="2799" y="2191"/>
                      <a:pt x="2930" y="2584"/>
                    </a:cubicBezTo>
                    <a:cubicBezTo>
                      <a:pt x="2680" y="2449"/>
                      <a:pt x="2381" y="2346"/>
                      <a:pt x="2079" y="2346"/>
                    </a:cubicBezTo>
                    <a:cubicBezTo>
                      <a:pt x="1820" y="2346"/>
                      <a:pt x="1559" y="2422"/>
                      <a:pt x="1322" y="2620"/>
                    </a:cubicBezTo>
                    <a:lnTo>
                      <a:pt x="1084" y="2822"/>
                    </a:lnTo>
                    <a:lnTo>
                      <a:pt x="1394" y="2905"/>
                    </a:lnTo>
                    <a:cubicBezTo>
                      <a:pt x="1430" y="2917"/>
                      <a:pt x="2477" y="3203"/>
                      <a:pt x="2275" y="4120"/>
                    </a:cubicBezTo>
                    <a:cubicBezTo>
                      <a:pt x="2144" y="4655"/>
                      <a:pt x="1727" y="5275"/>
                      <a:pt x="1060" y="5453"/>
                    </a:cubicBezTo>
                    <a:lnTo>
                      <a:pt x="941" y="5489"/>
                    </a:lnTo>
                    <a:lnTo>
                      <a:pt x="941" y="5620"/>
                    </a:lnTo>
                    <a:cubicBezTo>
                      <a:pt x="941" y="5846"/>
                      <a:pt x="691" y="6156"/>
                      <a:pt x="263" y="6453"/>
                    </a:cubicBezTo>
                    <a:lnTo>
                      <a:pt x="1" y="6644"/>
                    </a:lnTo>
                    <a:lnTo>
                      <a:pt x="298" y="6751"/>
                    </a:lnTo>
                    <a:cubicBezTo>
                      <a:pt x="787" y="6930"/>
                      <a:pt x="1299" y="7025"/>
                      <a:pt x="1822" y="7025"/>
                    </a:cubicBezTo>
                    <a:cubicBezTo>
                      <a:pt x="2311" y="7025"/>
                      <a:pt x="2799" y="6930"/>
                      <a:pt x="3251" y="6739"/>
                    </a:cubicBezTo>
                    <a:cubicBezTo>
                      <a:pt x="3466" y="6656"/>
                      <a:pt x="3656" y="6549"/>
                      <a:pt x="3823" y="6406"/>
                    </a:cubicBezTo>
                    <a:cubicBezTo>
                      <a:pt x="4585" y="5775"/>
                      <a:pt x="4942" y="4715"/>
                      <a:pt x="5287" y="3667"/>
                    </a:cubicBezTo>
                    <a:cubicBezTo>
                      <a:pt x="5716" y="2358"/>
                      <a:pt x="6121" y="1131"/>
                      <a:pt x="7276" y="929"/>
                    </a:cubicBezTo>
                    <a:lnTo>
                      <a:pt x="7597" y="869"/>
                    </a:lnTo>
                    <a:lnTo>
                      <a:pt x="7359" y="643"/>
                    </a:lnTo>
                    <a:cubicBezTo>
                      <a:pt x="7326" y="610"/>
                      <a:pt x="6686" y="1"/>
                      <a:pt x="58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0" name="Google Shape;11260;p37"/>
              <p:cNvSpPr/>
              <p:nvPr/>
            </p:nvSpPr>
            <p:spPr>
              <a:xfrm>
                <a:off x="2648825" y="2482075"/>
                <a:ext cx="251550" cy="2184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8739" extrusionOk="0">
                    <a:moveTo>
                      <a:pt x="7897" y="0"/>
                    </a:moveTo>
                    <a:cubicBezTo>
                      <a:pt x="7584" y="0"/>
                      <a:pt x="7419" y="296"/>
                      <a:pt x="7347" y="544"/>
                    </a:cubicBezTo>
                    <a:cubicBezTo>
                      <a:pt x="7253" y="851"/>
                      <a:pt x="7039" y="1069"/>
                      <a:pt x="6610" y="1069"/>
                    </a:cubicBezTo>
                    <a:cubicBezTo>
                      <a:pt x="6389" y="1069"/>
                      <a:pt x="6111" y="1011"/>
                      <a:pt x="5763" y="878"/>
                    </a:cubicBezTo>
                    <a:cubicBezTo>
                      <a:pt x="5763" y="878"/>
                      <a:pt x="4952" y="330"/>
                      <a:pt x="3948" y="330"/>
                    </a:cubicBezTo>
                    <a:cubicBezTo>
                      <a:pt x="3371" y="330"/>
                      <a:pt x="2730" y="511"/>
                      <a:pt x="2144" y="1080"/>
                    </a:cubicBezTo>
                    <a:cubicBezTo>
                      <a:pt x="429" y="2533"/>
                      <a:pt x="1608" y="4676"/>
                      <a:pt x="1608" y="4676"/>
                    </a:cubicBezTo>
                    <a:cubicBezTo>
                      <a:pt x="1906" y="5724"/>
                      <a:pt x="1596" y="6117"/>
                      <a:pt x="1132" y="6212"/>
                    </a:cubicBezTo>
                    <a:cubicBezTo>
                      <a:pt x="656" y="6307"/>
                      <a:pt x="1" y="6676"/>
                      <a:pt x="1203" y="7867"/>
                    </a:cubicBezTo>
                    <a:cubicBezTo>
                      <a:pt x="1508" y="8174"/>
                      <a:pt x="1826" y="8289"/>
                      <a:pt x="2132" y="8289"/>
                    </a:cubicBezTo>
                    <a:cubicBezTo>
                      <a:pt x="3020" y="8289"/>
                      <a:pt x="3799" y="7319"/>
                      <a:pt x="3799" y="7319"/>
                    </a:cubicBezTo>
                    <a:cubicBezTo>
                      <a:pt x="3799" y="7319"/>
                      <a:pt x="4549" y="8510"/>
                      <a:pt x="5180" y="8712"/>
                    </a:cubicBezTo>
                    <a:cubicBezTo>
                      <a:pt x="5234" y="8730"/>
                      <a:pt x="5290" y="8739"/>
                      <a:pt x="5348" y="8739"/>
                    </a:cubicBezTo>
                    <a:cubicBezTo>
                      <a:pt x="5406" y="8739"/>
                      <a:pt x="5466" y="8730"/>
                      <a:pt x="5525" y="8712"/>
                    </a:cubicBezTo>
                    <a:lnTo>
                      <a:pt x="5561" y="8700"/>
                    </a:lnTo>
                    <a:cubicBezTo>
                      <a:pt x="5930" y="8569"/>
                      <a:pt x="6263" y="8176"/>
                      <a:pt x="6442" y="7962"/>
                    </a:cubicBezTo>
                    <a:cubicBezTo>
                      <a:pt x="6513" y="7867"/>
                      <a:pt x="6561" y="7795"/>
                      <a:pt x="6561" y="7795"/>
                    </a:cubicBezTo>
                    <a:cubicBezTo>
                      <a:pt x="7184" y="8220"/>
                      <a:pt x="7642" y="8341"/>
                      <a:pt x="7962" y="8341"/>
                    </a:cubicBezTo>
                    <a:cubicBezTo>
                      <a:pt x="8351" y="8341"/>
                      <a:pt x="8535" y="8161"/>
                      <a:pt x="8561" y="8129"/>
                    </a:cubicBezTo>
                    <a:cubicBezTo>
                      <a:pt x="8609" y="8069"/>
                      <a:pt x="9240" y="7569"/>
                      <a:pt x="8418" y="6105"/>
                    </a:cubicBezTo>
                    <a:cubicBezTo>
                      <a:pt x="8526" y="6045"/>
                      <a:pt x="8633" y="5974"/>
                      <a:pt x="8728" y="5902"/>
                    </a:cubicBezTo>
                    <a:cubicBezTo>
                      <a:pt x="9038" y="5688"/>
                      <a:pt x="9478" y="5319"/>
                      <a:pt x="9478" y="4938"/>
                    </a:cubicBezTo>
                    <a:cubicBezTo>
                      <a:pt x="9478" y="4890"/>
                      <a:pt x="9466" y="4855"/>
                      <a:pt x="9454" y="4819"/>
                    </a:cubicBezTo>
                    <a:cubicBezTo>
                      <a:pt x="9311" y="4176"/>
                      <a:pt x="8204" y="3307"/>
                      <a:pt x="8204" y="3307"/>
                    </a:cubicBezTo>
                    <a:cubicBezTo>
                      <a:pt x="8204" y="3307"/>
                      <a:pt x="10062" y="2080"/>
                      <a:pt x="8990" y="783"/>
                    </a:cubicBezTo>
                    <a:cubicBezTo>
                      <a:pt x="8508" y="198"/>
                      <a:pt x="8153" y="0"/>
                      <a:pt x="78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1" name="Google Shape;11261;p37"/>
              <p:cNvSpPr/>
              <p:nvPr/>
            </p:nvSpPr>
            <p:spPr>
              <a:xfrm>
                <a:off x="2655675" y="2477825"/>
                <a:ext cx="2345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9085" extrusionOk="0">
                    <a:moveTo>
                      <a:pt x="7652" y="337"/>
                    </a:moveTo>
                    <a:cubicBezTo>
                      <a:pt x="7817" y="337"/>
                      <a:pt x="8115" y="463"/>
                      <a:pt x="8609" y="1060"/>
                    </a:cubicBezTo>
                    <a:cubicBezTo>
                      <a:pt x="8823" y="1298"/>
                      <a:pt x="8930" y="1631"/>
                      <a:pt x="8895" y="1953"/>
                    </a:cubicBezTo>
                    <a:cubicBezTo>
                      <a:pt x="8775" y="2715"/>
                      <a:pt x="7859" y="3334"/>
                      <a:pt x="7847" y="3334"/>
                    </a:cubicBezTo>
                    <a:lnTo>
                      <a:pt x="7656" y="3465"/>
                    </a:lnTo>
                    <a:lnTo>
                      <a:pt x="7835" y="3620"/>
                    </a:lnTo>
                    <a:cubicBezTo>
                      <a:pt x="8133" y="3846"/>
                      <a:pt x="8930" y="4548"/>
                      <a:pt x="9037" y="5025"/>
                    </a:cubicBezTo>
                    <a:cubicBezTo>
                      <a:pt x="9037" y="5048"/>
                      <a:pt x="9037" y="5084"/>
                      <a:pt x="9049" y="5108"/>
                    </a:cubicBezTo>
                    <a:cubicBezTo>
                      <a:pt x="9037" y="5346"/>
                      <a:pt x="8799" y="5644"/>
                      <a:pt x="8371" y="5941"/>
                    </a:cubicBezTo>
                    <a:cubicBezTo>
                      <a:pt x="8204" y="6060"/>
                      <a:pt x="8073" y="6132"/>
                      <a:pt x="8073" y="6132"/>
                    </a:cubicBezTo>
                    <a:lnTo>
                      <a:pt x="7918" y="6203"/>
                    </a:lnTo>
                    <a:lnTo>
                      <a:pt x="8002" y="6358"/>
                    </a:lnTo>
                    <a:cubicBezTo>
                      <a:pt x="8764" y="7715"/>
                      <a:pt x="8216" y="8156"/>
                      <a:pt x="8168" y="8192"/>
                    </a:cubicBezTo>
                    <a:cubicBezTo>
                      <a:pt x="8155" y="8204"/>
                      <a:pt x="8012" y="8354"/>
                      <a:pt x="7684" y="8354"/>
                    </a:cubicBezTo>
                    <a:cubicBezTo>
                      <a:pt x="7400" y="8354"/>
                      <a:pt x="6978" y="8243"/>
                      <a:pt x="6382" y="7834"/>
                    </a:cubicBezTo>
                    <a:lnTo>
                      <a:pt x="6239" y="7739"/>
                    </a:lnTo>
                    <a:lnTo>
                      <a:pt x="6144" y="7882"/>
                    </a:lnTo>
                    <a:cubicBezTo>
                      <a:pt x="6144" y="7882"/>
                      <a:pt x="6108" y="7942"/>
                      <a:pt x="6037" y="8025"/>
                    </a:cubicBezTo>
                    <a:cubicBezTo>
                      <a:pt x="5906" y="8192"/>
                      <a:pt x="5573" y="8596"/>
                      <a:pt x="5239" y="8715"/>
                    </a:cubicBezTo>
                    <a:lnTo>
                      <a:pt x="5204" y="8727"/>
                    </a:lnTo>
                    <a:cubicBezTo>
                      <a:pt x="5168" y="8739"/>
                      <a:pt x="5126" y="8745"/>
                      <a:pt x="5085" y="8745"/>
                    </a:cubicBezTo>
                    <a:cubicBezTo>
                      <a:pt x="5043" y="8745"/>
                      <a:pt x="5001" y="8739"/>
                      <a:pt x="4965" y="8727"/>
                    </a:cubicBezTo>
                    <a:cubicBezTo>
                      <a:pt x="4489" y="8573"/>
                      <a:pt x="3870" y="7715"/>
                      <a:pt x="3668" y="7406"/>
                    </a:cubicBezTo>
                    <a:lnTo>
                      <a:pt x="3549" y="7203"/>
                    </a:lnTo>
                    <a:lnTo>
                      <a:pt x="3406" y="7394"/>
                    </a:lnTo>
                    <a:cubicBezTo>
                      <a:pt x="3406" y="7406"/>
                      <a:pt x="2703" y="8251"/>
                      <a:pt x="1929" y="8299"/>
                    </a:cubicBezTo>
                    <a:cubicBezTo>
                      <a:pt x="1916" y="8299"/>
                      <a:pt x="1904" y="8299"/>
                      <a:pt x="1891" y="8299"/>
                    </a:cubicBezTo>
                    <a:cubicBezTo>
                      <a:pt x="1572" y="8299"/>
                      <a:pt x="1278" y="8159"/>
                      <a:pt x="1060" y="7930"/>
                    </a:cubicBezTo>
                    <a:cubicBezTo>
                      <a:pt x="429" y="7299"/>
                      <a:pt x="405" y="6977"/>
                      <a:pt x="441" y="6846"/>
                    </a:cubicBezTo>
                    <a:cubicBezTo>
                      <a:pt x="501" y="6644"/>
                      <a:pt x="786" y="6572"/>
                      <a:pt x="905" y="6549"/>
                    </a:cubicBezTo>
                    <a:cubicBezTo>
                      <a:pt x="1144" y="6513"/>
                      <a:pt x="1358" y="6370"/>
                      <a:pt x="1489" y="6168"/>
                    </a:cubicBezTo>
                    <a:cubicBezTo>
                      <a:pt x="1679" y="5858"/>
                      <a:pt x="1679" y="5417"/>
                      <a:pt x="1513" y="4798"/>
                    </a:cubicBezTo>
                    <a:lnTo>
                      <a:pt x="1501" y="4763"/>
                    </a:lnTo>
                    <a:cubicBezTo>
                      <a:pt x="1489" y="4739"/>
                      <a:pt x="405" y="2739"/>
                      <a:pt x="2001" y="1381"/>
                    </a:cubicBezTo>
                    <a:cubicBezTo>
                      <a:pt x="2554" y="842"/>
                      <a:pt x="3156" y="670"/>
                      <a:pt x="3699" y="670"/>
                    </a:cubicBezTo>
                    <a:cubicBezTo>
                      <a:pt x="4617" y="670"/>
                      <a:pt x="5366" y="1161"/>
                      <a:pt x="5418" y="1191"/>
                    </a:cubicBezTo>
                    <a:lnTo>
                      <a:pt x="5454" y="1215"/>
                    </a:lnTo>
                    <a:cubicBezTo>
                      <a:pt x="5807" y="1349"/>
                      <a:pt x="6106" y="1416"/>
                      <a:pt x="6358" y="1416"/>
                    </a:cubicBezTo>
                    <a:cubicBezTo>
                      <a:pt x="6530" y="1416"/>
                      <a:pt x="6680" y="1385"/>
                      <a:pt x="6811" y="1322"/>
                    </a:cubicBezTo>
                    <a:cubicBezTo>
                      <a:pt x="7025" y="1203"/>
                      <a:pt x="7192" y="1012"/>
                      <a:pt x="7251" y="774"/>
                    </a:cubicBezTo>
                    <a:cubicBezTo>
                      <a:pt x="7287" y="655"/>
                      <a:pt x="7382" y="381"/>
                      <a:pt x="7585" y="345"/>
                    </a:cubicBezTo>
                    <a:cubicBezTo>
                      <a:pt x="7604" y="341"/>
                      <a:pt x="7627" y="337"/>
                      <a:pt x="7652" y="337"/>
                    </a:cubicBezTo>
                    <a:close/>
                    <a:moveTo>
                      <a:pt x="7637" y="1"/>
                    </a:moveTo>
                    <a:cubicBezTo>
                      <a:pt x="7595" y="1"/>
                      <a:pt x="7554" y="4"/>
                      <a:pt x="7513" y="12"/>
                    </a:cubicBezTo>
                    <a:cubicBezTo>
                      <a:pt x="7240" y="72"/>
                      <a:pt x="7037" y="298"/>
                      <a:pt x="6918" y="667"/>
                    </a:cubicBezTo>
                    <a:cubicBezTo>
                      <a:pt x="6894" y="822"/>
                      <a:pt x="6787" y="941"/>
                      <a:pt x="6656" y="1012"/>
                    </a:cubicBezTo>
                    <a:cubicBezTo>
                      <a:pt x="6572" y="1056"/>
                      <a:pt x="6468" y="1078"/>
                      <a:pt x="6346" y="1078"/>
                    </a:cubicBezTo>
                    <a:cubicBezTo>
                      <a:pt x="6141" y="1078"/>
                      <a:pt x="5884" y="1017"/>
                      <a:pt x="5585" y="905"/>
                    </a:cubicBezTo>
                    <a:cubicBezTo>
                      <a:pt x="5453" y="824"/>
                      <a:pt x="4647" y="339"/>
                      <a:pt x="3674" y="339"/>
                    </a:cubicBezTo>
                    <a:cubicBezTo>
                      <a:pt x="3065" y="339"/>
                      <a:pt x="2389" y="530"/>
                      <a:pt x="1775" y="1131"/>
                    </a:cubicBezTo>
                    <a:cubicBezTo>
                      <a:pt x="60" y="2572"/>
                      <a:pt x="1072" y="4679"/>
                      <a:pt x="1179" y="4905"/>
                    </a:cubicBezTo>
                    <a:cubicBezTo>
                      <a:pt x="1322" y="5394"/>
                      <a:pt x="1322" y="5775"/>
                      <a:pt x="1191" y="5989"/>
                    </a:cubicBezTo>
                    <a:cubicBezTo>
                      <a:pt x="1108" y="6120"/>
                      <a:pt x="977" y="6203"/>
                      <a:pt x="822" y="6215"/>
                    </a:cubicBezTo>
                    <a:cubicBezTo>
                      <a:pt x="441" y="6299"/>
                      <a:pt x="191" y="6489"/>
                      <a:pt x="120" y="6751"/>
                    </a:cubicBezTo>
                    <a:cubicBezTo>
                      <a:pt x="1" y="7120"/>
                      <a:pt x="227" y="7584"/>
                      <a:pt x="810" y="8156"/>
                    </a:cubicBezTo>
                    <a:cubicBezTo>
                      <a:pt x="1089" y="8457"/>
                      <a:pt x="1462" y="8622"/>
                      <a:pt x="1861" y="8622"/>
                    </a:cubicBezTo>
                    <a:cubicBezTo>
                      <a:pt x="1887" y="8622"/>
                      <a:pt x="1914" y="8622"/>
                      <a:pt x="1941" y="8620"/>
                    </a:cubicBezTo>
                    <a:cubicBezTo>
                      <a:pt x="2632" y="8585"/>
                      <a:pt x="3239" y="8049"/>
                      <a:pt x="3513" y="7763"/>
                    </a:cubicBezTo>
                    <a:cubicBezTo>
                      <a:pt x="3751" y="8120"/>
                      <a:pt x="4334" y="8882"/>
                      <a:pt x="4858" y="9049"/>
                    </a:cubicBezTo>
                    <a:cubicBezTo>
                      <a:pt x="4930" y="9073"/>
                      <a:pt x="4989" y="9085"/>
                      <a:pt x="5061" y="9085"/>
                    </a:cubicBezTo>
                    <a:cubicBezTo>
                      <a:pt x="5144" y="9085"/>
                      <a:pt x="5227" y="9073"/>
                      <a:pt x="5311" y="9049"/>
                    </a:cubicBezTo>
                    <a:lnTo>
                      <a:pt x="5358" y="9025"/>
                    </a:lnTo>
                    <a:cubicBezTo>
                      <a:pt x="5763" y="8882"/>
                      <a:pt x="6120" y="8465"/>
                      <a:pt x="6299" y="8239"/>
                    </a:cubicBezTo>
                    <a:cubicBezTo>
                      <a:pt x="6311" y="8227"/>
                      <a:pt x="6323" y="8215"/>
                      <a:pt x="6335" y="8204"/>
                    </a:cubicBezTo>
                    <a:cubicBezTo>
                      <a:pt x="6921" y="8576"/>
                      <a:pt x="7368" y="8687"/>
                      <a:pt x="7693" y="8687"/>
                    </a:cubicBezTo>
                    <a:cubicBezTo>
                      <a:pt x="8149" y="8687"/>
                      <a:pt x="8367" y="8469"/>
                      <a:pt x="8394" y="8442"/>
                    </a:cubicBezTo>
                    <a:cubicBezTo>
                      <a:pt x="8478" y="8370"/>
                      <a:pt x="9133" y="7811"/>
                      <a:pt x="8383" y="6334"/>
                    </a:cubicBezTo>
                    <a:cubicBezTo>
                      <a:pt x="8430" y="6310"/>
                      <a:pt x="8490" y="6263"/>
                      <a:pt x="8561" y="6215"/>
                    </a:cubicBezTo>
                    <a:cubicBezTo>
                      <a:pt x="8930" y="5965"/>
                      <a:pt x="9371" y="5560"/>
                      <a:pt x="9383" y="5120"/>
                    </a:cubicBezTo>
                    <a:cubicBezTo>
                      <a:pt x="9383" y="5060"/>
                      <a:pt x="9371" y="5013"/>
                      <a:pt x="9359" y="4953"/>
                    </a:cubicBezTo>
                    <a:cubicBezTo>
                      <a:pt x="9240" y="4417"/>
                      <a:pt x="8537" y="3774"/>
                      <a:pt x="8216" y="3489"/>
                    </a:cubicBezTo>
                    <a:cubicBezTo>
                      <a:pt x="8514" y="3251"/>
                      <a:pt x="9109" y="2691"/>
                      <a:pt x="9216" y="2000"/>
                    </a:cubicBezTo>
                    <a:cubicBezTo>
                      <a:pt x="9276" y="1584"/>
                      <a:pt x="9145" y="1155"/>
                      <a:pt x="8859" y="845"/>
                    </a:cubicBezTo>
                    <a:cubicBezTo>
                      <a:pt x="8391" y="271"/>
                      <a:pt x="7989" y="1"/>
                      <a:pt x="7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2" name="Google Shape;11262;p37"/>
              <p:cNvSpPr/>
              <p:nvPr/>
            </p:nvSpPr>
            <p:spPr>
              <a:xfrm>
                <a:off x="3027150" y="1831000"/>
                <a:ext cx="2401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9360" extrusionOk="0">
                    <a:moveTo>
                      <a:pt x="4421" y="0"/>
                    </a:moveTo>
                    <a:cubicBezTo>
                      <a:pt x="4253" y="0"/>
                      <a:pt x="4072" y="30"/>
                      <a:pt x="3882" y="96"/>
                    </a:cubicBezTo>
                    <a:cubicBezTo>
                      <a:pt x="2727" y="501"/>
                      <a:pt x="3703" y="1632"/>
                      <a:pt x="3763" y="2335"/>
                    </a:cubicBezTo>
                    <a:cubicBezTo>
                      <a:pt x="3809" y="2784"/>
                      <a:pt x="3402" y="3249"/>
                      <a:pt x="2825" y="3249"/>
                    </a:cubicBezTo>
                    <a:cubicBezTo>
                      <a:pt x="2517" y="3249"/>
                      <a:pt x="2160" y="3116"/>
                      <a:pt x="1798" y="2775"/>
                    </a:cubicBezTo>
                    <a:cubicBezTo>
                      <a:pt x="1382" y="2394"/>
                      <a:pt x="1120" y="1739"/>
                      <a:pt x="953" y="1072"/>
                    </a:cubicBezTo>
                    <a:cubicBezTo>
                      <a:pt x="644" y="1144"/>
                      <a:pt x="322" y="1180"/>
                      <a:pt x="1" y="1180"/>
                    </a:cubicBezTo>
                    <a:cubicBezTo>
                      <a:pt x="403" y="4208"/>
                      <a:pt x="2030" y="4820"/>
                      <a:pt x="3280" y="4820"/>
                    </a:cubicBezTo>
                    <a:cubicBezTo>
                      <a:pt x="4026" y="4820"/>
                      <a:pt x="4637" y="4602"/>
                      <a:pt x="4775" y="4549"/>
                    </a:cubicBezTo>
                    <a:lnTo>
                      <a:pt x="4775" y="4549"/>
                    </a:lnTo>
                    <a:cubicBezTo>
                      <a:pt x="4632" y="4930"/>
                      <a:pt x="3287" y="8800"/>
                      <a:pt x="8371" y="9359"/>
                    </a:cubicBezTo>
                    <a:cubicBezTo>
                      <a:pt x="8383" y="9050"/>
                      <a:pt x="8430" y="8740"/>
                      <a:pt x="8502" y="8430"/>
                    </a:cubicBezTo>
                    <a:cubicBezTo>
                      <a:pt x="7775" y="8288"/>
                      <a:pt x="7001" y="8002"/>
                      <a:pt x="6561" y="7549"/>
                    </a:cubicBezTo>
                    <a:cubicBezTo>
                      <a:pt x="5613" y="6532"/>
                      <a:pt x="6270" y="5570"/>
                      <a:pt x="6953" y="5570"/>
                    </a:cubicBezTo>
                    <a:cubicBezTo>
                      <a:pt x="6973" y="5570"/>
                      <a:pt x="6993" y="5571"/>
                      <a:pt x="7013" y="5573"/>
                    </a:cubicBezTo>
                    <a:cubicBezTo>
                      <a:pt x="7452" y="5611"/>
                      <a:pt x="8068" y="6018"/>
                      <a:pt x="8563" y="6018"/>
                    </a:cubicBezTo>
                    <a:cubicBezTo>
                      <a:pt x="8847" y="6018"/>
                      <a:pt x="9092" y="5883"/>
                      <a:pt x="9240" y="5466"/>
                    </a:cubicBezTo>
                    <a:cubicBezTo>
                      <a:pt x="9605" y="4423"/>
                      <a:pt x="8855" y="3652"/>
                      <a:pt x="8311" y="3652"/>
                    </a:cubicBezTo>
                    <a:cubicBezTo>
                      <a:pt x="8253" y="3652"/>
                      <a:pt x="8197" y="3661"/>
                      <a:pt x="8144" y="3680"/>
                    </a:cubicBezTo>
                    <a:cubicBezTo>
                      <a:pt x="8144" y="3680"/>
                      <a:pt x="8954" y="2489"/>
                      <a:pt x="8633" y="715"/>
                    </a:cubicBezTo>
                    <a:lnTo>
                      <a:pt x="8621" y="703"/>
                    </a:lnTo>
                    <a:cubicBezTo>
                      <a:pt x="8334" y="653"/>
                      <a:pt x="8063" y="632"/>
                      <a:pt x="7810" y="632"/>
                    </a:cubicBezTo>
                    <a:cubicBezTo>
                      <a:pt x="6503" y="632"/>
                      <a:pt x="5668" y="1192"/>
                      <a:pt x="5668" y="1192"/>
                    </a:cubicBezTo>
                    <a:cubicBezTo>
                      <a:pt x="5817" y="754"/>
                      <a:pt x="5277" y="0"/>
                      <a:pt x="4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3" name="Google Shape;11263;p37"/>
              <p:cNvSpPr/>
              <p:nvPr/>
            </p:nvSpPr>
            <p:spPr>
              <a:xfrm>
                <a:off x="3023875" y="1827975"/>
                <a:ext cx="242925" cy="240600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4" extrusionOk="0">
                    <a:moveTo>
                      <a:pt x="4555" y="240"/>
                    </a:moveTo>
                    <a:cubicBezTo>
                      <a:pt x="4880" y="240"/>
                      <a:pt x="5197" y="362"/>
                      <a:pt x="5442" y="598"/>
                    </a:cubicBezTo>
                    <a:cubicBezTo>
                      <a:pt x="5656" y="812"/>
                      <a:pt x="5763" y="1086"/>
                      <a:pt x="5692" y="1277"/>
                    </a:cubicBezTo>
                    <a:lnTo>
                      <a:pt x="5585" y="1598"/>
                    </a:lnTo>
                    <a:lnTo>
                      <a:pt x="5870" y="1408"/>
                    </a:lnTo>
                    <a:cubicBezTo>
                      <a:pt x="6502" y="1052"/>
                      <a:pt x="7221" y="869"/>
                      <a:pt x="7947" y="869"/>
                    </a:cubicBezTo>
                    <a:cubicBezTo>
                      <a:pt x="8191" y="869"/>
                      <a:pt x="8437" y="889"/>
                      <a:pt x="8680" y="932"/>
                    </a:cubicBezTo>
                    <a:cubicBezTo>
                      <a:pt x="8847" y="1896"/>
                      <a:pt x="8668" y="2884"/>
                      <a:pt x="8192" y="3729"/>
                    </a:cubicBezTo>
                    <a:lnTo>
                      <a:pt x="8002" y="4027"/>
                    </a:lnTo>
                    <a:lnTo>
                      <a:pt x="8323" y="3908"/>
                    </a:lnTo>
                    <a:cubicBezTo>
                      <a:pt x="8360" y="3896"/>
                      <a:pt x="8401" y="3891"/>
                      <a:pt x="8443" y="3891"/>
                    </a:cubicBezTo>
                    <a:cubicBezTo>
                      <a:pt x="8618" y="3891"/>
                      <a:pt x="8829" y="3988"/>
                      <a:pt x="9002" y="4170"/>
                    </a:cubicBezTo>
                    <a:cubicBezTo>
                      <a:pt x="9359" y="4539"/>
                      <a:pt x="9466" y="5075"/>
                      <a:pt x="9276" y="5551"/>
                    </a:cubicBezTo>
                    <a:cubicBezTo>
                      <a:pt x="9228" y="5730"/>
                      <a:pt x="9109" y="5885"/>
                      <a:pt x="8942" y="5980"/>
                    </a:cubicBezTo>
                    <a:cubicBezTo>
                      <a:pt x="8874" y="6009"/>
                      <a:pt x="8798" y="6022"/>
                      <a:pt x="8716" y="6022"/>
                    </a:cubicBezTo>
                    <a:cubicBezTo>
                      <a:pt x="8469" y="6022"/>
                      <a:pt x="8169" y="5906"/>
                      <a:pt x="7883" y="5789"/>
                    </a:cubicBezTo>
                    <a:cubicBezTo>
                      <a:pt x="7644" y="5694"/>
                      <a:pt x="7406" y="5611"/>
                      <a:pt x="7168" y="5575"/>
                    </a:cubicBezTo>
                    <a:cubicBezTo>
                      <a:pt x="7149" y="5574"/>
                      <a:pt x="7129" y="5573"/>
                      <a:pt x="7110" y="5573"/>
                    </a:cubicBezTo>
                    <a:cubicBezTo>
                      <a:pt x="6728" y="5573"/>
                      <a:pt x="6386" y="5795"/>
                      <a:pt x="6228" y="6146"/>
                    </a:cubicBezTo>
                    <a:cubicBezTo>
                      <a:pt x="5989" y="6635"/>
                      <a:pt x="6132" y="7230"/>
                      <a:pt x="6620" y="7742"/>
                    </a:cubicBezTo>
                    <a:cubicBezTo>
                      <a:pt x="6990" y="8135"/>
                      <a:pt x="7621" y="8444"/>
                      <a:pt x="8514" y="8659"/>
                    </a:cubicBezTo>
                    <a:cubicBezTo>
                      <a:pt x="8454" y="8885"/>
                      <a:pt x="8418" y="9123"/>
                      <a:pt x="8406" y="9361"/>
                    </a:cubicBezTo>
                    <a:cubicBezTo>
                      <a:pt x="6811" y="9159"/>
                      <a:pt x="5728" y="8611"/>
                      <a:pt x="5180" y="7718"/>
                    </a:cubicBezTo>
                    <a:cubicBezTo>
                      <a:pt x="4406" y="6456"/>
                      <a:pt x="4966" y="4896"/>
                      <a:pt x="5025" y="4730"/>
                    </a:cubicBezTo>
                    <a:lnTo>
                      <a:pt x="5120" y="4480"/>
                    </a:lnTo>
                    <a:lnTo>
                      <a:pt x="5120" y="4480"/>
                    </a:lnTo>
                    <a:lnTo>
                      <a:pt x="4870" y="4575"/>
                    </a:lnTo>
                    <a:cubicBezTo>
                      <a:pt x="4762" y="4618"/>
                      <a:pt x="4153" y="4837"/>
                      <a:pt x="3411" y="4837"/>
                    </a:cubicBezTo>
                    <a:cubicBezTo>
                      <a:pt x="2932" y="4837"/>
                      <a:pt x="2397" y="4746"/>
                      <a:pt x="1906" y="4456"/>
                    </a:cubicBezTo>
                    <a:cubicBezTo>
                      <a:pt x="1036" y="3944"/>
                      <a:pt x="489" y="2920"/>
                      <a:pt x="263" y="1432"/>
                    </a:cubicBezTo>
                    <a:cubicBezTo>
                      <a:pt x="513" y="1420"/>
                      <a:pt x="763" y="1396"/>
                      <a:pt x="1013" y="1348"/>
                    </a:cubicBezTo>
                    <a:cubicBezTo>
                      <a:pt x="1215" y="2098"/>
                      <a:pt x="1501" y="2658"/>
                      <a:pt x="1858" y="2991"/>
                    </a:cubicBezTo>
                    <a:cubicBezTo>
                      <a:pt x="2208" y="3325"/>
                      <a:pt x="2596" y="3497"/>
                      <a:pt x="2963" y="3497"/>
                    </a:cubicBezTo>
                    <a:cubicBezTo>
                      <a:pt x="3133" y="3497"/>
                      <a:pt x="3299" y="3460"/>
                      <a:pt x="3453" y="3384"/>
                    </a:cubicBezTo>
                    <a:cubicBezTo>
                      <a:pt x="3823" y="3218"/>
                      <a:pt x="4049" y="2848"/>
                      <a:pt x="4025" y="2456"/>
                    </a:cubicBezTo>
                    <a:cubicBezTo>
                      <a:pt x="3989" y="2205"/>
                      <a:pt x="3918" y="1967"/>
                      <a:pt x="3811" y="1741"/>
                    </a:cubicBezTo>
                    <a:cubicBezTo>
                      <a:pt x="3656" y="1348"/>
                      <a:pt x="3501" y="955"/>
                      <a:pt x="3620" y="670"/>
                    </a:cubicBezTo>
                    <a:cubicBezTo>
                      <a:pt x="3715" y="503"/>
                      <a:pt x="3870" y="384"/>
                      <a:pt x="4061" y="336"/>
                    </a:cubicBezTo>
                    <a:cubicBezTo>
                      <a:pt x="4222" y="272"/>
                      <a:pt x="4389" y="240"/>
                      <a:pt x="4555" y="240"/>
                    </a:cubicBezTo>
                    <a:close/>
                    <a:moveTo>
                      <a:pt x="4552" y="0"/>
                    </a:moveTo>
                    <a:cubicBezTo>
                      <a:pt x="4363" y="0"/>
                      <a:pt x="4172" y="36"/>
                      <a:pt x="3989" y="110"/>
                    </a:cubicBezTo>
                    <a:cubicBezTo>
                      <a:pt x="3739" y="181"/>
                      <a:pt x="3537" y="348"/>
                      <a:pt x="3418" y="574"/>
                    </a:cubicBezTo>
                    <a:cubicBezTo>
                      <a:pt x="3251" y="943"/>
                      <a:pt x="3430" y="1384"/>
                      <a:pt x="3596" y="1813"/>
                    </a:cubicBezTo>
                    <a:cubicBezTo>
                      <a:pt x="3692" y="2027"/>
                      <a:pt x="3763" y="2241"/>
                      <a:pt x="3799" y="2467"/>
                    </a:cubicBezTo>
                    <a:cubicBezTo>
                      <a:pt x="3811" y="2777"/>
                      <a:pt x="3632" y="3051"/>
                      <a:pt x="3358" y="3182"/>
                    </a:cubicBezTo>
                    <a:cubicBezTo>
                      <a:pt x="3279" y="3217"/>
                      <a:pt x="3143" y="3264"/>
                      <a:pt x="2966" y="3264"/>
                    </a:cubicBezTo>
                    <a:cubicBezTo>
                      <a:pt x="2718" y="3264"/>
                      <a:pt x="2388" y="3172"/>
                      <a:pt x="2013" y="2825"/>
                    </a:cubicBezTo>
                    <a:cubicBezTo>
                      <a:pt x="1679" y="2503"/>
                      <a:pt x="1406" y="1955"/>
                      <a:pt x="1203" y="1182"/>
                    </a:cubicBezTo>
                    <a:lnTo>
                      <a:pt x="1179" y="1074"/>
                    </a:lnTo>
                    <a:lnTo>
                      <a:pt x="1072" y="1098"/>
                    </a:lnTo>
                    <a:cubicBezTo>
                      <a:pt x="763" y="1158"/>
                      <a:pt x="453" y="1193"/>
                      <a:pt x="143" y="1193"/>
                    </a:cubicBezTo>
                    <a:lnTo>
                      <a:pt x="1" y="1193"/>
                    </a:lnTo>
                    <a:lnTo>
                      <a:pt x="24" y="1324"/>
                    </a:lnTo>
                    <a:cubicBezTo>
                      <a:pt x="239" y="2967"/>
                      <a:pt x="834" y="4087"/>
                      <a:pt x="1798" y="4646"/>
                    </a:cubicBezTo>
                    <a:cubicBezTo>
                      <a:pt x="2337" y="4970"/>
                      <a:pt x="2914" y="5072"/>
                      <a:pt x="3428" y="5072"/>
                    </a:cubicBezTo>
                    <a:cubicBezTo>
                      <a:pt x="3972" y="5072"/>
                      <a:pt x="4446" y="4958"/>
                      <a:pt x="4727" y="4872"/>
                    </a:cubicBezTo>
                    <a:lnTo>
                      <a:pt x="4727" y="4872"/>
                    </a:lnTo>
                    <a:cubicBezTo>
                      <a:pt x="4561" y="5420"/>
                      <a:pt x="4287" y="6718"/>
                      <a:pt x="4977" y="7837"/>
                    </a:cubicBezTo>
                    <a:cubicBezTo>
                      <a:pt x="5573" y="8813"/>
                      <a:pt x="6751" y="9409"/>
                      <a:pt x="8502" y="9599"/>
                    </a:cubicBezTo>
                    <a:lnTo>
                      <a:pt x="8621" y="9623"/>
                    </a:lnTo>
                    <a:lnTo>
                      <a:pt x="8633" y="9492"/>
                    </a:lnTo>
                    <a:cubicBezTo>
                      <a:pt x="8645" y="9194"/>
                      <a:pt x="8692" y="8897"/>
                      <a:pt x="8764" y="8599"/>
                    </a:cubicBezTo>
                    <a:lnTo>
                      <a:pt x="8787" y="8492"/>
                    </a:lnTo>
                    <a:lnTo>
                      <a:pt x="8680" y="8456"/>
                    </a:lnTo>
                    <a:cubicBezTo>
                      <a:pt x="7775" y="8254"/>
                      <a:pt x="7144" y="7968"/>
                      <a:pt x="6787" y="7599"/>
                    </a:cubicBezTo>
                    <a:cubicBezTo>
                      <a:pt x="6192" y="6956"/>
                      <a:pt x="6347" y="6444"/>
                      <a:pt x="6430" y="6254"/>
                    </a:cubicBezTo>
                    <a:cubicBezTo>
                      <a:pt x="6557" y="5977"/>
                      <a:pt x="6817" y="5812"/>
                      <a:pt x="7113" y="5812"/>
                    </a:cubicBezTo>
                    <a:cubicBezTo>
                      <a:pt x="7124" y="5812"/>
                      <a:pt x="7134" y="5813"/>
                      <a:pt x="7144" y="5813"/>
                    </a:cubicBezTo>
                    <a:cubicBezTo>
                      <a:pt x="7371" y="5849"/>
                      <a:pt x="7585" y="5920"/>
                      <a:pt x="7787" y="6015"/>
                    </a:cubicBezTo>
                    <a:cubicBezTo>
                      <a:pt x="8095" y="6135"/>
                      <a:pt x="8414" y="6261"/>
                      <a:pt x="8707" y="6261"/>
                    </a:cubicBezTo>
                    <a:cubicBezTo>
                      <a:pt x="8822" y="6261"/>
                      <a:pt x="8933" y="6241"/>
                      <a:pt x="9037" y="6194"/>
                    </a:cubicBezTo>
                    <a:cubicBezTo>
                      <a:pt x="9264" y="6075"/>
                      <a:pt x="9430" y="5861"/>
                      <a:pt x="9502" y="5623"/>
                    </a:cubicBezTo>
                    <a:cubicBezTo>
                      <a:pt x="9716" y="5063"/>
                      <a:pt x="9597" y="4432"/>
                      <a:pt x="9180" y="4003"/>
                    </a:cubicBezTo>
                    <a:cubicBezTo>
                      <a:pt x="9002" y="3813"/>
                      <a:pt x="8764" y="3682"/>
                      <a:pt x="8514" y="3658"/>
                    </a:cubicBezTo>
                    <a:cubicBezTo>
                      <a:pt x="8942" y="2777"/>
                      <a:pt x="9073" y="1777"/>
                      <a:pt x="8895" y="812"/>
                    </a:cubicBezTo>
                    <a:lnTo>
                      <a:pt x="8883" y="777"/>
                    </a:lnTo>
                    <a:lnTo>
                      <a:pt x="8823" y="717"/>
                    </a:lnTo>
                    <a:lnTo>
                      <a:pt x="8787" y="717"/>
                    </a:lnTo>
                    <a:cubicBezTo>
                      <a:pt x="8506" y="662"/>
                      <a:pt x="8223" y="634"/>
                      <a:pt x="7940" y="634"/>
                    </a:cubicBezTo>
                    <a:cubicBezTo>
                      <a:pt x="7255" y="634"/>
                      <a:pt x="6578" y="795"/>
                      <a:pt x="5954" y="1098"/>
                    </a:cubicBezTo>
                    <a:cubicBezTo>
                      <a:pt x="5918" y="836"/>
                      <a:pt x="5799" y="598"/>
                      <a:pt x="5608" y="431"/>
                    </a:cubicBezTo>
                    <a:cubicBezTo>
                      <a:pt x="5320" y="151"/>
                      <a:pt x="4940" y="0"/>
                      <a:pt x="4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4" name="Google Shape;11264;p37"/>
              <p:cNvSpPr/>
              <p:nvPr/>
            </p:nvSpPr>
            <p:spPr>
              <a:xfrm>
                <a:off x="1924925" y="1759875"/>
                <a:ext cx="1428475" cy="1396325"/>
              </a:xfrm>
              <a:custGeom>
                <a:avLst/>
                <a:gdLst/>
                <a:ahLst/>
                <a:cxnLst/>
                <a:rect l="l" t="t" r="r" b="b"/>
                <a:pathLst>
                  <a:path w="57139" h="55853" extrusionOk="0">
                    <a:moveTo>
                      <a:pt x="32517" y="346"/>
                    </a:moveTo>
                    <a:cubicBezTo>
                      <a:pt x="34136" y="346"/>
                      <a:pt x="35719" y="1096"/>
                      <a:pt x="37196" y="2584"/>
                    </a:cubicBezTo>
                    <a:cubicBezTo>
                      <a:pt x="38660" y="4048"/>
                      <a:pt x="39589" y="5894"/>
                      <a:pt x="39958" y="8061"/>
                    </a:cubicBezTo>
                    <a:lnTo>
                      <a:pt x="39994" y="8216"/>
                    </a:lnTo>
                    <a:lnTo>
                      <a:pt x="40887" y="8120"/>
                    </a:lnTo>
                    <a:lnTo>
                      <a:pt x="40934" y="8180"/>
                    </a:lnTo>
                    <a:lnTo>
                      <a:pt x="41387" y="8978"/>
                    </a:lnTo>
                    <a:cubicBezTo>
                      <a:pt x="41446" y="9073"/>
                      <a:pt x="41494" y="9180"/>
                      <a:pt x="41542" y="9287"/>
                    </a:cubicBezTo>
                    <a:lnTo>
                      <a:pt x="41601" y="9442"/>
                    </a:lnTo>
                    <a:lnTo>
                      <a:pt x="41756" y="9382"/>
                    </a:lnTo>
                    <a:cubicBezTo>
                      <a:pt x="42350" y="9141"/>
                      <a:pt x="42984" y="9021"/>
                      <a:pt x="43618" y="9021"/>
                    </a:cubicBezTo>
                    <a:cubicBezTo>
                      <a:pt x="44140" y="9021"/>
                      <a:pt x="44661" y="9102"/>
                      <a:pt x="45161" y="9263"/>
                    </a:cubicBezTo>
                    <a:cubicBezTo>
                      <a:pt x="45506" y="9418"/>
                      <a:pt x="46423" y="9894"/>
                      <a:pt x="46649" y="10156"/>
                    </a:cubicBezTo>
                    <a:cubicBezTo>
                      <a:pt x="46852" y="10371"/>
                      <a:pt x="47173" y="11204"/>
                      <a:pt x="47280" y="11502"/>
                    </a:cubicBezTo>
                    <a:cubicBezTo>
                      <a:pt x="47602" y="12573"/>
                      <a:pt x="47542" y="13716"/>
                      <a:pt x="47126" y="14752"/>
                    </a:cubicBezTo>
                    <a:lnTo>
                      <a:pt x="47066" y="14907"/>
                    </a:lnTo>
                    <a:lnTo>
                      <a:pt x="47221" y="14966"/>
                    </a:lnTo>
                    <a:cubicBezTo>
                      <a:pt x="47328" y="15014"/>
                      <a:pt x="47423" y="15062"/>
                      <a:pt x="47530" y="15121"/>
                    </a:cubicBezTo>
                    <a:lnTo>
                      <a:pt x="48388" y="15609"/>
                    </a:lnTo>
                    <a:lnTo>
                      <a:pt x="48281" y="16514"/>
                    </a:lnTo>
                    <a:lnTo>
                      <a:pt x="48423" y="16538"/>
                    </a:lnTo>
                    <a:cubicBezTo>
                      <a:pt x="50602" y="16907"/>
                      <a:pt x="52448" y="17836"/>
                      <a:pt x="53900" y="19300"/>
                    </a:cubicBezTo>
                    <a:cubicBezTo>
                      <a:pt x="56734" y="22122"/>
                      <a:pt x="56282" y="24658"/>
                      <a:pt x="55758" y="25920"/>
                    </a:cubicBezTo>
                    <a:cubicBezTo>
                      <a:pt x="55460" y="26635"/>
                      <a:pt x="55008" y="27277"/>
                      <a:pt x="54448" y="27813"/>
                    </a:cubicBezTo>
                    <a:lnTo>
                      <a:pt x="54329" y="27932"/>
                    </a:lnTo>
                    <a:lnTo>
                      <a:pt x="54448" y="28051"/>
                    </a:lnTo>
                    <a:cubicBezTo>
                      <a:pt x="55008" y="28587"/>
                      <a:pt x="55460" y="29230"/>
                      <a:pt x="55758" y="29956"/>
                    </a:cubicBezTo>
                    <a:cubicBezTo>
                      <a:pt x="56282" y="31207"/>
                      <a:pt x="56734" y="33743"/>
                      <a:pt x="53900" y="36576"/>
                    </a:cubicBezTo>
                    <a:cubicBezTo>
                      <a:pt x="52448" y="38029"/>
                      <a:pt x="50602" y="38957"/>
                      <a:pt x="48423" y="39338"/>
                    </a:cubicBezTo>
                    <a:lnTo>
                      <a:pt x="48281" y="39362"/>
                    </a:lnTo>
                    <a:lnTo>
                      <a:pt x="48388" y="40267"/>
                    </a:lnTo>
                    <a:lnTo>
                      <a:pt x="47530" y="40755"/>
                    </a:lnTo>
                    <a:cubicBezTo>
                      <a:pt x="47435" y="40815"/>
                      <a:pt x="47328" y="40862"/>
                      <a:pt x="47233" y="40910"/>
                    </a:cubicBezTo>
                    <a:lnTo>
                      <a:pt x="47078" y="40970"/>
                    </a:lnTo>
                    <a:lnTo>
                      <a:pt x="47138" y="41112"/>
                    </a:lnTo>
                    <a:cubicBezTo>
                      <a:pt x="47554" y="42148"/>
                      <a:pt x="47602" y="43291"/>
                      <a:pt x="47280" y="44363"/>
                    </a:cubicBezTo>
                    <a:cubicBezTo>
                      <a:pt x="47185" y="44661"/>
                      <a:pt x="46864" y="45494"/>
                      <a:pt x="46673" y="45708"/>
                    </a:cubicBezTo>
                    <a:cubicBezTo>
                      <a:pt x="46435" y="45970"/>
                      <a:pt x="45471" y="46458"/>
                      <a:pt x="45137" y="46613"/>
                    </a:cubicBezTo>
                    <a:cubicBezTo>
                      <a:pt x="44648" y="46766"/>
                      <a:pt x="44141" y="46842"/>
                      <a:pt x="43636" y="46842"/>
                    </a:cubicBezTo>
                    <a:cubicBezTo>
                      <a:pt x="43000" y="46842"/>
                      <a:pt x="42365" y="46721"/>
                      <a:pt x="41768" y="46482"/>
                    </a:cubicBezTo>
                    <a:lnTo>
                      <a:pt x="41613" y="46423"/>
                    </a:lnTo>
                    <a:lnTo>
                      <a:pt x="41554" y="46577"/>
                    </a:lnTo>
                    <a:cubicBezTo>
                      <a:pt x="41506" y="46685"/>
                      <a:pt x="41458" y="46780"/>
                      <a:pt x="41399" y="46887"/>
                    </a:cubicBezTo>
                    <a:lnTo>
                      <a:pt x="40946" y="47685"/>
                    </a:lnTo>
                    <a:lnTo>
                      <a:pt x="40923" y="47709"/>
                    </a:lnTo>
                    <a:lnTo>
                      <a:pt x="40899" y="47744"/>
                    </a:lnTo>
                    <a:lnTo>
                      <a:pt x="40006" y="47637"/>
                    </a:lnTo>
                    <a:lnTo>
                      <a:pt x="39970" y="47804"/>
                    </a:lnTo>
                    <a:cubicBezTo>
                      <a:pt x="39601" y="49971"/>
                      <a:pt x="38672" y="51816"/>
                      <a:pt x="37208" y="53269"/>
                    </a:cubicBezTo>
                    <a:cubicBezTo>
                      <a:pt x="35719" y="54757"/>
                      <a:pt x="34148" y="55519"/>
                      <a:pt x="32529" y="55519"/>
                    </a:cubicBezTo>
                    <a:cubicBezTo>
                      <a:pt x="31112" y="55519"/>
                      <a:pt x="29754" y="54912"/>
                      <a:pt x="28695" y="53805"/>
                    </a:cubicBezTo>
                    <a:lnTo>
                      <a:pt x="28564" y="53685"/>
                    </a:lnTo>
                    <a:lnTo>
                      <a:pt x="28445" y="53805"/>
                    </a:lnTo>
                    <a:cubicBezTo>
                      <a:pt x="27385" y="54912"/>
                      <a:pt x="26028" y="55519"/>
                      <a:pt x="24611" y="55519"/>
                    </a:cubicBezTo>
                    <a:cubicBezTo>
                      <a:pt x="22992" y="55519"/>
                      <a:pt x="21408" y="54757"/>
                      <a:pt x="19920" y="53269"/>
                    </a:cubicBezTo>
                    <a:cubicBezTo>
                      <a:pt x="18467" y="51816"/>
                      <a:pt x="17539" y="49971"/>
                      <a:pt x="17170" y="47804"/>
                    </a:cubicBezTo>
                    <a:lnTo>
                      <a:pt x="17134" y="47637"/>
                    </a:lnTo>
                    <a:lnTo>
                      <a:pt x="16229" y="47744"/>
                    </a:lnTo>
                    <a:lnTo>
                      <a:pt x="15741" y="46887"/>
                    </a:lnTo>
                    <a:cubicBezTo>
                      <a:pt x="15681" y="46792"/>
                      <a:pt x="15634" y="46685"/>
                      <a:pt x="15598" y="46577"/>
                    </a:cubicBezTo>
                    <a:lnTo>
                      <a:pt x="15526" y="46423"/>
                    </a:lnTo>
                    <a:lnTo>
                      <a:pt x="15384" y="46482"/>
                    </a:lnTo>
                    <a:cubicBezTo>
                      <a:pt x="14782" y="46725"/>
                      <a:pt x="14150" y="46846"/>
                      <a:pt x="13516" y="46846"/>
                    </a:cubicBezTo>
                    <a:cubicBezTo>
                      <a:pt x="13032" y="46846"/>
                      <a:pt x="12547" y="46776"/>
                      <a:pt x="12074" y="46637"/>
                    </a:cubicBezTo>
                    <a:cubicBezTo>
                      <a:pt x="11728" y="46482"/>
                      <a:pt x="10752" y="46006"/>
                      <a:pt x="10502" y="45744"/>
                    </a:cubicBezTo>
                    <a:cubicBezTo>
                      <a:pt x="10300" y="45530"/>
                      <a:pt x="9966" y="44672"/>
                      <a:pt x="9859" y="44375"/>
                    </a:cubicBezTo>
                    <a:cubicBezTo>
                      <a:pt x="9550" y="43303"/>
                      <a:pt x="9597" y="42160"/>
                      <a:pt x="10014" y="41112"/>
                    </a:cubicBezTo>
                    <a:lnTo>
                      <a:pt x="10073" y="40970"/>
                    </a:lnTo>
                    <a:lnTo>
                      <a:pt x="9919" y="40910"/>
                    </a:lnTo>
                    <a:cubicBezTo>
                      <a:pt x="9811" y="40862"/>
                      <a:pt x="9716" y="40815"/>
                      <a:pt x="9609" y="40755"/>
                    </a:cubicBezTo>
                    <a:lnTo>
                      <a:pt x="8823" y="40315"/>
                    </a:lnTo>
                    <a:lnTo>
                      <a:pt x="8776" y="40279"/>
                    </a:lnTo>
                    <a:lnTo>
                      <a:pt x="8752" y="40267"/>
                    </a:lnTo>
                    <a:lnTo>
                      <a:pt x="8859" y="39362"/>
                    </a:lnTo>
                    <a:lnTo>
                      <a:pt x="8716" y="39338"/>
                    </a:lnTo>
                    <a:cubicBezTo>
                      <a:pt x="6537" y="38969"/>
                      <a:pt x="4692" y="38041"/>
                      <a:pt x="3239" y="36576"/>
                    </a:cubicBezTo>
                    <a:cubicBezTo>
                      <a:pt x="406" y="33754"/>
                      <a:pt x="858" y="31218"/>
                      <a:pt x="1382" y="29956"/>
                    </a:cubicBezTo>
                    <a:cubicBezTo>
                      <a:pt x="1680" y="29242"/>
                      <a:pt x="2132" y="28599"/>
                      <a:pt x="2692" y="28063"/>
                    </a:cubicBezTo>
                    <a:lnTo>
                      <a:pt x="2811" y="27944"/>
                    </a:lnTo>
                    <a:lnTo>
                      <a:pt x="2692" y="27825"/>
                    </a:lnTo>
                    <a:cubicBezTo>
                      <a:pt x="2132" y="27289"/>
                      <a:pt x="1680" y="26635"/>
                      <a:pt x="1382" y="25920"/>
                    </a:cubicBezTo>
                    <a:cubicBezTo>
                      <a:pt x="846" y="24658"/>
                      <a:pt x="394" y="22122"/>
                      <a:pt x="3227" y="19288"/>
                    </a:cubicBezTo>
                    <a:cubicBezTo>
                      <a:pt x="4680" y="17836"/>
                      <a:pt x="6525" y="16907"/>
                      <a:pt x="8692" y="16538"/>
                    </a:cubicBezTo>
                    <a:lnTo>
                      <a:pt x="8847" y="16502"/>
                    </a:lnTo>
                    <a:lnTo>
                      <a:pt x="8740" y="15597"/>
                    </a:lnTo>
                    <a:lnTo>
                      <a:pt x="9597" y="15109"/>
                    </a:lnTo>
                    <a:cubicBezTo>
                      <a:pt x="9704" y="15050"/>
                      <a:pt x="9800" y="15002"/>
                      <a:pt x="9907" y="14966"/>
                    </a:cubicBezTo>
                    <a:lnTo>
                      <a:pt x="10050" y="14895"/>
                    </a:lnTo>
                    <a:lnTo>
                      <a:pt x="10002" y="14752"/>
                    </a:lnTo>
                    <a:cubicBezTo>
                      <a:pt x="9585" y="13716"/>
                      <a:pt x="9538" y="12573"/>
                      <a:pt x="9847" y="11502"/>
                    </a:cubicBezTo>
                    <a:cubicBezTo>
                      <a:pt x="9966" y="11192"/>
                      <a:pt x="10300" y="10323"/>
                      <a:pt x="10502" y="10109"/>
                    </a:cubicBezTo>
                    <a:cubicBezTo>
                      <a:pt x="10740" y="9859"/>
                      <a:pt x="11669" y="9394"/>
                      <a:pt x="11990" y="9251"/>
                    </a:cubicBezTo>
                    <a:cubicBezTo>
                      <a:pt x="12482" y="9093"/>
                      <a:pt x="12990" y="9014"/>
                      <a:pt x="13498" y="9014"/>
                    </a:cubicBezTo>
                    <a:cubicBezTo>
                      <a:pt x="14134" y="9014"/>
                      <a:pt x="14769" y="9138"/>
                      <a:pt x="15372" y="9382"/>
                    </a:cubicBezTo>
                    <a:lnTo>
                      <a:pt x="15515" y="9442"/>
                    </a:lnTo>
                    <a:lnTo>
                      <a:pt x="15586" y="9287"/>
                    </a:lnTo>
                    <a:cubicBezTo>
                      <a:pt x="15622" y="9180"/>
                      <a:pt x="15669" y="9073"/>
                      <a:pt x="15729" y="8978"/>
                    </a:cubicBezTo>
                    <a:lnTo>
                      <a:pt x="16217" y="8120"/>
                    </a:lnTo>
                    <a:lnTo>
                      <a:pt x="17122" y="8216"/>
                    </a:lnTo>
                    <a:lnTo>
                      <a:pt x="17158" y="8061"/>
                    </a:lnTo>
                    <a:cubicBezTo>
                      <a:pt x="17527" y="5894"/>
                      <a:pt x="18455" y="4048"/>
                      <a:pt x="19908" y="2584"/>
                    </a:cubicBezTo>
                    <a:cubicBezTo>
                      <a:pt x="21396" y="1096"/>
                      <a:pt x="22980" y="346"/>
                      <a:pt x="24599" y="346"/>
                    </a:cubicBezTo>
                    <a:cubicBezTo>
                      <a:pt x="26016" y="346"/>
                      <a:pt x="27373" y="953"/>
                      <a:pt x="28433" y="2060"/>
                    </a:cubicBezTo>
                    <a:lnTo>
                      <a:pt x="28552" y="2179"/>
                    </a:lnTo>
                    <a:lnTo>
                      <a:pt x="28683" y="2060"/>
                    </a:lnTo>
                    <a:cubicBezTo>
                      <a:pt x="29743" y="953"/>
                      <a:pt x="31100" y="346"/>
                      <a:pt x="32517" y="346"/>
                    </a:cubicBezTo>
                    <a:close/>
                    <a:moveTo>
                      <a:pt x="24611" y="0"/>
                    </a:moveTo>
                    <a:cubicBezTo>
                      <a:pt x="22896" y="0"/>
                      <a:pt x="21241" y="786"/>
                      <a:pt x="19682" y="2346"/>
                    </a:cubicBezTo>
                    <a:cubicBezTo>
                      <a:pt x="18205" y="3822"/>
                      <a:pt x="17265" y="5668"/>
                      <a:pt x="16860" y="7847"/>
                    </a:cubicBezTo>
                    <a:lnTo>
                      <a:pt x="16134" y="7763"/>
                    </a:lnTo>
                    <a:lnTo>
                      <a:pt x="16050" y="7751"/>
                    </a:lnTo>
                    <a:lnTo>
                      <a:pt x="15812" y="8180"/>
                    </a:lnTo>
                    <a:lnTo>
                      <a:pt x="15455" y="8799"/>
                    </a:lnTo>
                    <a:cubicBezTo>
                      <a:pt x="15407" y="8870"/>
                      <a:pt x="15372" y="8942"/>
                      <a:pt x="15336" y="9001"/>
                    </a:cubicBezTo>
                    <a:cubicBezTo>
                      <a:pt x="14749" y="8780"/>
                      <a:pt x="14128" y="8670"/>
                      <a:pt x="13504" y="8670"/>
                    </a:cubicBezTo>
                    <a:cubicBezTo>
                      <a:pt x="12951" y="8670"/>
                      <a:pt x="12396" y="8757"/>
                      <a:pt x="11859" y="8930"/>
                    </a:cubicBezTo>
                    <a:cubicBezTo>
                      <a:pt x="11728" y="8990"/>
                      <a:pt x="10573" y="9525"/>
                      <a:pt x="10264" y="9871"/>
                    </a:cubicBezTo>
                    <a:cubicBezTo>
                      <a:pt x="9978" y="10180"/>
                      <a:pt x="9573" y="11264"/>
                      <a:pt x="9526" y="11395"/>
                    </a:cubicBezTo>
                    <a:cubicBezTo>
                      <a:pt x="9216" y="12478"/>
                      <a:pt x="9252" y="13645"/>
                      <a:pt x="9633" y="14716"/>
                    </a:cubicBezTo>
                    <a:cubicBezTo>
                      <a:pt x="9561" y="14752"/>
                      <a:pt x="9502" y="14776"/>
                      <a:pt x="9430" y="14824"/>
                    </a:cubicBezTo>
                    <a:lnTo>
                      <a:pt x="8811" y="15169"/>
                    </a:lnTo>
                    <a:lnTo>
                      <a:pt x="8383" y="15419"/>
                    </a:lnTo>
                    <a:lnTo>
                      <a:pt x="8395" y="15526"/>
                    </a:lnTo>
                    <a:lnTo>
                      <a:pt x="8478" y="16228"/>
                    </a:lnTo>
                    <a:cubicBezTo>
                      <a:pt x="6299" y="16633"/>
                      <a:pt x="4466" y="17574"/>
                      <a:pt x="2977" y="19062"/>
                    </a:cubicBezTo>
                    <a:cubicBezTo>
                      <a:pt x="1" y="22027"/>
                      <a:pt x="489" y="24718"/>
                      <a:pt x="1048" y="26039"/>
                    </a:cubicBezTo>
                    <a:cubicBezTo>
                      <a:pt x="1346" y="26742"/>
                      <a:pt x="1775" y="27385"/>
                      <a:pt x="2311" y="27932"/>
                    </a:cubicBezTo>
                    <a:cubicBezTo>
                      <a:pt x="1775" y="28468"/>
                      <a:pt x="1346" y="29111"/>
                      <a:pt x="1048" y="29813"/>
                    </a:cubicBezTo>
                    <a:cubicBezTo>
                      <a:pt x="489" y="31159"/>
                      <a:pt x="1" y="33838"/>
                      <a:pt x="2977" y="36802"/>
                    </a:cubicBezTo>
                    <a:cubicBezTo>
                      <a:pt x="4454" y="38279"/>
                      <a:pt x="6299" y="39231"/>
                      <a:pt x="8478" y="39636"/>
                    </a:cubicBezTo>
                    <a:lnTo>
                      <a:pt x="8407" y="40243"/>
                    </a:lnTo>
                    <a:lnTo>
                      <a:pt x="8383" y="40434"/>
                    </a:lnTo>
                    <a:lnTo>
                      <a:pt x="8811" y="40684"/>
                    </a:lnTo>
                    <a:lnTo>
                      <a:pt x="9430" y="41041"/>
                    </a:lnTo>
                    <a:cubicBezTo>
                      <a:pt x="9502" y="41077"/>
                      <a:pt x="9561" y="41112"/>
                      <a:pt x="9633" y="41148"/>
                    </a:cubicBezTo>
                    <a:cubicBezTo>
                      <a:pt x="9240" y="42220"/>
                      <a:pt x="9216" y="43387"/>
                      <a:pt x="9538" y="44482"/>
                    </a:cubicBezTo>
                    <a:cubicBezTo>
                      <a:pt x="9573" y="44601"/>
                      <a:pt x="9966" y="45673"/>
                      <a:pt x="10252" y="45970"/>
                    </a:cubicBezTo>
                    <a:cubicBezTo>
                      <a:pt x="10585" y="46339"/>
                      <a:pt x="11788" y="46887"/>
                      <a:pt x="11943" y="46958"/>
                    </a:cubicBezTo>
                    <a:cubicBezTo>
                      <a:pt x="12448" y="47109"/>
                      <a:pt x="12968" y="47184"/>
                      <a:pt x="13486" y="47184"/>
                    </a:cubicBezTo>
                    <a:cubicBezTo>
                      <a:pt x="14115" y="47184"/>
                      <a:pt x="14742" y="47073"/>
                      <a:pt x="15336" y="46851"/>
                    </a:cubicBezTo>
                    <a:cubicBezTo>
                      <a:pt x="15372" y="46923"/>
                      <a:pt x="15407" y="46994"/>
                      <a:pt x="15455" y="47054"/>
                    </a:cubicBezTo>
                    <a:lnTo>
                      <a:pt x="15812" y="47685"/>
                    </a:lnTo>
                    <a:lnTo>
                      <a:pt x="16050" y="48101"/>
                    </a:lnTo>
                    <a:lnTo>
                      <a:pt x="16110" y="48101"/>
                    </a:lnTo>
                    <a:lnTo>
                      <a:pt x="16860" y="48018"/>
                    </a:lnTo>
                    <a:cubicBezTo>
                      <a:pt x="17265" y="50185"/>
                      <a:pt x="18205" y="52031"/>
                      <a:pt x="19694" y="53519"/>
                    </a:cubicBezTo>
                    <a:cubicBezTo>
                      <a:pt x="21241" y="55067"/>
                      <a:pt x="22896" y="55852"/>
                      <a:pt x="24611" y="55852"/>
                    </a:cubicBezTo>
                    <a:cubicBezTo>
                      <a:pt x="26099" y="55840"/>
                      <a:pt x="27528" y="55233"/>
                      <a:pt x="28564" y="54162"/>
                    </a:cubicBezTo>
                    <a:cubicBezTo>
                      <a:pt x="29612" y="55233"/>
                      <a:pt x="31040" y="55840"/>
                      <a:pt x="32529" y="55852"/>
                    </a:cubicBezTo>
                    <a:cubicBezTo>
                      <a:pt x="34243" y="55852"/>
                      <a:pt x="35898" y="55067"/>
                      <a:pt x="37446" y="53519"/>
                    </a:cubicBezTo>
                    <a:cubicBezTo>
                      <a:pt x="38922" y="52042"/>
                      <a:pt x="39875" y="50185"/>
                      <a:pt x="40280" y="48006"/>
                    </a:cubicBezTo>
                    <a:lnTo>
                      <a:pt x="40887" y="48078"/>
                    </a:lnTo>
                    <a:lnTo>
                      <a:pt x="41089" y="48101"/>
                    </a:lnTo>
                    <a:lnTo>
                      <a:pt x="41327" y="47673"/>
                    </a:lnTo>
                    <a:lnTo>
                      <a:pt x="41685" y="47054"/>
                    </a:lnTo>
                    <a:cubicBezTo>
                      <a:pt x="41720" y="46982"/>
                      <a:pt x="41756" y="46911"/>
                      <a:pt x="41792" y="46851"/>
                    </a:cubicBezTo>
                    <a:cubicBezTo>
                      <a:pt x="42385" y="47072"/>
                      <a:pt x="43005" y="47183"/>
                      <a:pt x="43628" y="47183"/>
                    </a:cubicBezTo>
                    <a:cubicBezTo>
                      <a:pt x="44179" y="47183"/>
                      <a:pt x="44731" y="47096"/>
                      <a:pt x="45268" y="46923"/>
                    </a:cubicBezTo>
                    <a:cubicBezTo>
                      <a:pt x="45399" y="46863"/>
                      <a:pt x="46602" y="46292"/>
                      <a:pt x="46923" y="45923"/>
                    </a:cubicBezTo>
                    <a:cubicBezTo>
                      <a:pt x="47197" y="45625"/>
                      <a:pt x="47566" y="44589"/>
                      <a:pt x="47602" y="44458"/>
                    </a:cubicBezTo>
                    <a:cubicBezTo>
                      <a:pt x="47923" y="43375"/>
                      <a:pt x="47888" y="42208"/>
                      <a:pt x="47507" y="41136"/>
                    </a:cubicBezTo>
                    <a:cubicBezTo>
                      <a:pt x="47578" y="41101"/>
                      <a:pt x="47638" y="41077"/>
                      <a:pt x="47697" y="41029"/>
                    </a:cubicBezTo>
                    <a:lnTo>
                      <a:pt x="48316" y="40684"/>
                    </a:lnTo>
                    <a:lnTo>
                      <a:pt x="48745" y="40434"/>
                    </a:lnTo>
                    <a:lnTo>
                      <a:pt x="48733" y="40267"/>
                    </a:lnTo>
                    <a:lnTo>
                      <a:pt x="48662" y="39624"/>
                    </a:lnTo>
                    <a:cubicBezTo>
                      <a:pt x="50829" y="39219"/>
                      <a:pt x="52674" y="38279"/>
                      <a:pt x="54162" y="36791"/>
                    </a:cubicBezTo>
                    <a:cubicBezTo>
                      <a:pt x="57127" y="33826"/>
                      <a:pt x="56651" y="31135"/>
                      <a:pt x="56103" y="29813"/>
                    </a:cubicBezTo>
                    <a:cubicBezTo>
                      <a:pt x="55805" y="29111"/>
                      <a:pt x="55377" y="28468"/>
                      <a:pt x="54829" y="27920"/>
                    </a:cubicBezTo>
                    <a:cubicBezTo>
                      <a:pt x="55377" y="27385"/>
                      <a:pt x="55805" y="26742"/>
                      <a:pt x="56103" y="26039"/>
                    </a:cubicBezTo>
                    <a:cubicBezTo>
                      <a:pt x="56651" y="24694"/>
                      <a:pt x="57139" y="22015"/>
                      <a:pt x="54162" y="19050"/>
                    </a:cubicBezTo>
                    <a:cubicBezTo>
                      <a:pt x="52686" y="17574"/>
                      <a:pt x="50840" y="16621"/>
                      <a:pt x="48662" y="16217"/>
                    </a:cubicBezTo>
                    <a:lnTo>
                      <a:pt x="48745" y="15490"/>
                    </a:lnTo>
                    <a:lnTo>
                      <a:pt x="48745" y="15419"/>
                    </a:lnTo>
                    <a:lnTo>
                      <a:pt x="48316" y="15169"/>
                    </a:lnTo>
                    <a:lnTo>
                      <a:pt x="47697" y="14824"/>
                    </a:lnTo>
                    <a:cubicBezTo>
                      <a:pt x="47638" y="14776"/>
                      <a:pt x="47578" y="14752"/>
                      <a:pt x="47507" y="14716"/>
                    </a:cubicBezTo>
                    <a:cubicBezTo>
                      <a:pt x="47888" y="13645"/>
                      <a:pt x="47923" y="12478"/>
                      <a:pt x="47602" y="11383"/>
                    </a:cubicBezTo>
                    <a:cubicBezTo>
                      <a:pt x="47566" y="11264"/>
                      <a:pt x="47185" y="10216"/>
                      <a:pt x="46911" y="9918"/>
                    </a:cubicBezTo>
                    <a:cubicBezTo>
                      <a:pt x="46602" y="9573"/>
                      <a:pt x="45459" y="9013"/>
                      <a:pt x="45304" y="8942"/>
                    </a:cubicBezTo>
                    <a:cubicBezTo>
                      <a:pt x="44762" y="8761"/>
                      <a:pt x="44199" y="8672"/>
                      <a:pt x="43636" y="8672"/>
                    </a:cubicBezTo>
                    <a:cubicBezTo>
                      <a:pt x="43011" y="8672"/>
                      <a:pt x="42387" y="8782"/>
                      <a:pt x="41792" y="9001"/>
                    </a:cubicBezTo>
                    <a:cubicBezTo>
                      <a:pt x="41756" y="8942"/>
                      <a:pt x="41720" y="8870"/>
                      <a:pt x="41685" y="8799"/>
                    </a:cubicBezTo>
                    <a:lnTo>
                      <a:pt x="41327" y="8180"/>
                    </a:lnTo>
                    <a:lnTo>
                      <a:pt x="41089" y="7751"/>
                    </a:lnTo>
                    <a:lnTo>
                      <a:pt x="40863" y="7775"/>
                    </a:lnTo>
                    <a:lnTo>
                      <a:pt x="40280" y="7847"/>
                    </a:lnTo>
                    <a:cubicBezTo>
                      <a:pt x="39875" y="5680"/>
                      <a:pt x="38922" y="3834"/>
                      <a:pt x="37446" y="2346"/>
                    </a:cubicBezTo>
                    <a:cubicBezTo>
                      <a:pt x="35898" y="786"/>
                      <a:pt x="34243" y="0"/>
                      <a:pt x="32529" y="0"/>
                    </a:cubicBezTo>
                    <a:cubicBezTo>
                      <a:pt x="31040" y="12"/>
                      <a:pt x="29612" y="619"/>
                      <a:pt x="28564" y="1691"/>
                    </a:cubicBezTo>
                    <a:cubicBezTo>
                      <a:pt x="27528" y="619"/>
                      <a:pt x="26099" y="12"/>
                      <a:pt x="246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5" name="Google Shape;11265;p37"/>
              <p:cNvSpPr/>
              <p:nvPr/>
            </p:nvSpPr>
            <p:spPr>
              <a:xfrm>
                <a:off x="3066750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1393" y="607"/>
                    </a:moveTo>
                    <a:cubicBezTo>
                      <a:pt x="1512" y="917"/>
                      <a:pt x="1667" y="1214"/>
                      <a:pt x="1857" y="1488"/>
                    </a:cubicBezTo>
                    <a:cubicBezTo>
                      <a:pt x="1667" y="1762"/>
                      <a:pt x="1512" y="2048"/>
                      <a:pt x="1393" y="2369"/>
                    </a:cubicBezTo>
                    <a:lnTo>
                      <a:pt x="476" y="1488"/>
                    </a:lnTo>
                    <a:lnTo>
                      <a:pt x="1393" y="607"/>
                    </a:lnTo>
                    <a:close/>
                    <a:moveTo>
                      <a:pt x="1548" y="0"/>
                    </a:moveTo>
                    <a:lnTo>
                      <a:pt x="0" y="1488"/>
                    </a:lnTo>
                    <a:lnTo>
                      <a:pt x="1548" y="2977"/>
                    </a:lnTo>
                    <a:lnTo>
                      <a:pt x="1631" y="2715"/>
                    </a:lnTo>
                    <a:cubicBezTo>
                      <a:pt x="1750" y="2310"/>
                      <a:pt x="1941" y="1929"/>
                      <a:pt x="2203" y="1584"/>
                    </a:cubicBezTo>
                    <a:lnTo>
                      <a:pt x="2274" y="1488"/>
                    </a:lnTo>
                    <a:lnTo>
                      <a:pt x="2203" y="1381"/>
                    </a:lnTo>
                    <a:cubicBezTo>
                      <a:pt x="1941" y="1048"/>
                      <a:pt x="1750" y="667"/>
                      <a:pt x="1631" y="262"/>
                    </a:cubicBezTo>
                    <a:lnTo>
                      <a:pt x="15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6" name="Google Shape;11266;p37"/>
              <p:cNvSpPr/>
              <p:nvPr/>
            </p:nvSpPr>
            <p:spPr>
              <a:xfrm>
                <a:off x="2601200" y="2884425"/>
                <a:ext cx="75925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4" extrusionOk="0">
                    <a:moveTo>
                      <a:pt x="1513" y="476"/>
                    </a:moveTo>
                    <a:lnTo>
                      <a:pt x="2430" y="1429"/>
                    </a:lnTo>
                    <a:cubicBezTo>
                      <a:pt x="2108" y="1548"/>
                      <a:pt x="1799" y="1715"/>
                      <a:pt x="1513" y="1905"/>
                    </a:cubicBezTo>
                    <a:cubicBezTo>
                      <a:pt x="1239" y="1715"/>
                      <a:pt x="929" y="1548"/>
                      <a:pt x="608" y="1429"/>
                    </a:cubicBezTo>
                    <a:lnTo>
                      <a:pt x="1513" y="476"/>
                    </a:lnTo>
                    <a:close/>
                    <a:moveTo>
                      <a:pt x="1513" y="0"/>
                    </a:moveTo>
                    <a:lnTo>
                      <a:pt x="1" y="1584"/>
                    </a:lnTo>
                    <a:lnTo>
                      <a:pt x="263" y="1655"/>
                    </a:lnTo>
                    <a:cubicBezTo>
                      <a:pt x="679" y="1786"/>
                      <a:pt x="1072" y="1988"/>
                      <a:pt x="1418" y="2250"/>
                    </a:cubicBezTo>
                    <a:lnTo>
                      <a:pt x="1513" y="2334"/>
                    </a:lnTo>
                    <a:lnTo>
                      <a:pt x="1620" y="2250"/>
                    </a:lnTo>
                    <a:cubicBezTo>
                      <a:pt x="1965" y="1988"/>
                      <a:pt x="2358" y="1786"/>
                      <a:pt x="2775" y="1655"/>
                    </a:cubicBezTo>
                    <a:lnTo>
                      <a:pt x="3037" y="1584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7" name="Google Shape;11267;p37"/>
              <p:cNvSpPr/>
              <p:nvPr/>
            </p:nvSpPr>
            <p:spPr>
              <a:xfrm>
                <a:off x="2612525" y="2690350"/>
                <a:ext cx="53300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91" extrusionOk="0">
                    <a:moveTo>
                      <a:pt x="1072" y="524"/>
                    </a:moveTo>
                    <a:cubicBezTo>
                      <a:pt x="1167" y="643"/>
                      <a:pt x="1262" y="750"/>
                      <a:pt x="1369" y="846"/>
                    </a:cubicBezTo>
                    <a:cubicBezTo>
                      <a:pt x="1429" y="905"/>
                      <a:pt x="1488" y="965"/>
                      <a:pt x="1560" y="1024"/>
                    </a:cubicBezTo>
                    <a:cubicBezTo>
                      <a:pt x="1369" y="1167"/>
                      <a:pt x="1203" y="1334"/>
                      <a:pt x="1072" y="1524"/>
                    </a:cubicBezTo>
                    <a:cubicBezTo>
                      <a:pt x="941" y="1334"/>
                      <a:pt x="774" y="1167"/>
                      <a:pt x="584" y="1024"/>
                    </a:cubicBezTo>
                    <a:cubicBezTo>
                      <a:pt x="643" y="965"/>
                      <a:pt x="703" y="905"/>
                      <a:pt x="774" y="846"/>
                    </a:cubicBezTo>
                    <a:cubicBezTo>
                      <a:pt x="869" y="750"/>
                      <a:pt x="965" y="643"/>
                      <a:pt x="1072" y="524"/>
                    </a:cubicBezTo>
                    <a:close/>
                    <a:moveTo>
                      <a:pt x="1072" y="0"/>
                    </a:moveTo>
                    <a:lnTo>
                      <a:pt x="941" y="155"/>
                    </a:lnTo>
                    <a:cubicBezTo>
                      <a:pt x="810" y="310"/>
                      <a:pt x="679" y="465"/>
                      <a:pt x="536" y="607"/>
                    </a:cubicBezTo>
                    <a:cubicBezTo>
                      <a:pt x="429" y="715"/>
                      <a:pt x="322" y="810"/>
                      <a:pt x="203" y="905"/>
                    </a:cubicBezTo>
                    <a:lnTo>
                      <a:pt x="0" y="1048"/>
                    </a:lnTo>
                    <a:lnTo>
                      <a:pt x="214" y="1179"/>
                    </a:lnTo>
                    <a:cubicBezTo>
                      <a:pt x="512" y="1357"/>
                      <a:pt x="750" y="1619"/>
                      <a:pt x="917" y="1929"/>
                    </a:cubicBezTo>
                    <a:lnTo>
                      <a:pt x="1072" y="2191"/>
                    </a:lnTo>
                    <a:lnTo>
                      <a:pt x="1215" y="1929"/>
                    </a:lnTo>
                    <a:cubicBezTo>
                      <a:pt x="1381" y="1619"/>
                      <a:pt x="1619" y="1357"/>
                      <a:pt x="1917" y="1179"/>
                    </a:cubicBezTo>
                    <a:lnTo>
                      <a:pt x="2131" y="1048"/>
                    </a:lnTo>
                    <a:lnTo>
                      <a:pt x="1941" y="905"/>
                    </a:lnTo>
                    <a:cubicBezTo>
                      <a:pt x="1810" y="810"/>
                      <a:pt x="1703" y="715"/>
                      <a:pt x="1596" y="607"/>
                    </a:cubicBezTo>
                    <a:cubicBezTo>
                      <a:pt x="1453" y="465"/>
                      <a:pt x="1322" y="310"/>
                      <a:pt x="1203" y="155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8" name="Google Shape;11268;p37"/>
              <p:cNvSpPr/>
              <p:nvPr/>
            </p:nvSpPr>
            <p:spPr>
              <a:xfrm>
                <a:off x="2564300" y="2350725"/>
                <a:ext cx="149750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8597" extrusionOk="0">
                    <a:moveTo>
                      <a:pt x="2989" y="1703"/>
                    </a:moveTo>
                    <a:cubicBezTo>
                      <a:pt x="3239" y="2441"/>
                      <a:pt x="3691" y="3108"/>
                      <a:pt x="4287" y="3608"/>
                    </a:cubicBezTo>
                    <a:cubicBezTo>
                      <a:pt x="4560" y="3882"/>
                      <a:pt x="4882" y="4108"/>
                      <a:pt x="5215" y="4298"/>
                    </a:cubicBezTo>
                    <a:cubicBezTo>
                      <a:pt x="4882" y="4477"/>
                      <a:pt x="4572" y="4715"/>
                      <a:pt x="4299" y="4977"/>
                    </a:cubicBezTo>
                    <a:cubicBezTo>
                      <a:pt x="3691" y="5477"/>
                      <a:pt x="3251" y="6144"/>
                      <a:pt x="2989" y="6882"/>
                    </a:cubicBezTo>
                    <a:cubicBezTo>
                      <a:pt x="2739" y="6144"/>
                      <a:pt x="2298" y="5489"/>
                      <a:pt x="1703" y="4977"/>
                    </a:cubicBezTo>
                    <a:cubicBezTo>
                      <a:pt x="1417" y="4715"/>
                      <a:pt x="1108" y="4477"/>
                      <a:pt x="774" y="4298"/>
                    </a:cubicBezTo>
                    <a:cubicBezTo>
                      <a:pt x="1108" y="4108"/>
                      <a:pt x="1417" y="3882"/>
                      <a:pt x="1691" y="3620"/>
                    </a:cubicBezTo>
                    <a:cubicBezTo>
                      <a:pt x="2286" y="3108"/>
                      <a:pt x="2739" y="2453"/>
                      <a:pt x="2989" y="1703"/>
                    </a:cubicBezTo>
                    <a:close/>
                    <a:moveTo>
                      <a:pt x="2989" y="0"/>
                    </a:moveTo>
                    <a:lnTo>
                      <a:pt x="2834" y="988"/>
                    </a:lnTo>
                    <a:cubicBezTo>
                      <a:pt x="2679" y="1917"/>
                      <a:pt x="2191" y="2762"/>
                      <a:pt x="1465" y="3370"/>
                    </a:cubicBezTo>
                    <a:cubicBezTo>
                      <a:pt x="1131" y="3691"/>
                      <a:pt x="750" y="3953"/>
                      <a:pt x="334" y="4144"/>
                    </a:cubicBezTo>
                    <a:lnTo>
                      <a:pt x="0" y="4298"/>
                    </a:lnTo>
                    <a:lnTo>
                      <a:pt x="334" y="4441"/>
                    </a:lnTo>
                    <a:cubicBezTo>
                      <a:pt x="750" y="4632"/>
                      <a:pt x="1143" y="4906"/>
                      <a:pt x="1477" y="5227"/>
                    </a:cubicBezTo>
                    <a:cubicBezTo>
                      <a:pt x="2191" y="5822"/>
                      <a:pt x="2679" y="6668"/>
                      <a:pt x="2834" y="7608"/>
                    </a:cubicBezTo>
                    <a:lnTo>
                      <a:pt x="2989" y="8596"/>
                    </a:lnTo>
                    <a:lnTo>
                      <a:pt x="3156" y="7608"/>
                    </a:lnTo>
                    <a:cubicBezTo>
                      <a:pt x="3310" y="6668"/>
                      <a:pt x="3798" y="5834"/>
                      <a:pt x="4513" y="5227"/>
                    </a:cubicBezTo>
                    <a:cubicBezTo>
                      <a:pt x="4858" y="4906"/>
                      <a:pt x="5239" y="4644"/>
                      <a:pt x="5656" y="4453"/>
                    </a:cubicBezTo>
                    <a:lnTo>
                      <a:pt x="5989" y="4298"/>
                    </a:lnTo>
                    <a:lnTo>
                      <a:pt x="5656" y="4155"/>
                    </a:lnTo>
                    <a:cubicBezTo>
                      <a:pt x="5239" y="3953"/>
                      <a:pt x="4846" y="3691"/>
                      <a:pt x="4513" y="3370"/>
                    </a:cubicBezTo>
                    <a:cubicBezTo>
                      <a:pt x="3787" y="2762"/>
                      <a:pt x="3310" y="1917"/>
                      <a:pt x="3156" y="988"/>
                    </a:cubicBezTo>
                    <a:lnTo>
                      <a:pt x="29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9" name="Google Shape;11269;p37"/>
              <p:cNvSpPr/>
              <p:nvPr/>
            </p:nvSpPr>
            <p:spPr>
              <a:xfrm>
                <a:off x="2601200" y="1973575"/>
                <a:ext cx="7592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335" extrusionOk="0">
                    <a:moveTo>
                      <a:pt x="1513" y="418"/>
                    </a:moveTo>
                    <a:cubicBezTo>
                      <a:pt x="1799" y="620"/>
                      <a:pt x="2108" y="787"/>
                      <a:pt x="2430" y="906"/>
                    </a:cubicBezTo>
                    <a:lnTo>
                      <a:pt x="1513" y="1846"/>
                    </a:lnTo>
                    <a:lnTo>
                      <a:pt x="608" y="906"/>
                    </a:lnTo>
                    <a:cubicBezTo>
                      <a:pt x="929" y="787"/>
                      <a:pt x="1239" y="620"/>
                      <a:pt x="1513" y="418"/>
                    </a:cubicBezTo>
                    <a:close/>
                    <a:moveTo>
                      <a:pt x="1513" y="1"/>
                    </a:moveTo>
                    <a:lnTo>
                      <a:pt x="1418" y="72"/>
                    </a:lnTo>
                    <a:cubicBezTo>
                      <a:pt x="1072" y="334"/>
                      <a:pt x="679" y="537"/>
                      <a:pt x="263" y="668"/>
                    </a:cubicBezTo>
                    <a:lnTo>
                      <a:pt x="1" y="751"/>
                    </a:lnTo>
                    <a:lnTo>
                      <a:pt x="1513" y="2335"/>
                    </a:lnTo>
                    <a:lnTo>
                      <a:pt x="3037" y="751"/>
                    </a:lnTo>
                    <a:lnTo>
                      <a:pt x="2775" y="668"/>
                    </a:lnTo>
                    <a:cubicBezTo>
                      <a:pt x="2358" y="537"/>
                      <a:pt x="1965" y="334"/>
                      <a:pt x="1620" y="72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0" name="Google Shape;11270;p37"/>
              <p:cNvSpPr/>
              <p:nvPr/>
            </p:nvSpPr>
            <p:spPr>
              <a:xfrm>
                <a:off x="2612525" y="2170925"/>
                <a:ext cx="533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204" extrusionOk="0">
                    <a:moveTo>
                      <a:pt x="1060" y="679"/>
                    </a:moveTo>
                    <a:cubicBezTo>
                      <a:pt x="1203" y="858"/>
                      <a:pt x="1357" y="1037"/>
                      <a:pt x="1548" y="1180"/>
                    </a:cubicBezTo>
                    <a:cubicBezTo>
                      <a:pt x="1488" y="1227"/>
                      <a:pt x="1417" y="1287"/>
                      <a:pt x="1357" y="1358"/>
                    </a:cubicBezTo>
                    <a:cubicBezTo>
                      <a:pt x="1262" y="1453"/>
                      <a:pt x="1167" y="1561"/>
                      <a:pt x="1060" y="1668"/>
                    </a:cubicBezTo>
                    <a:cubicBezTo>
                      <a:pt x="965" y="1561"/>
                      <a:pt x="869" y="1453"/>
                      <a:pt x="762" y="1358"/>
                    </a:cubicBezTo>
                    <a:cubicBezTo>
                      <a:pt x="703" y="1287"/>
                      <a:pt x="643" y="1227"/>
                      <a:pt x="584" y="1180"/>
                    </a:cubicBezTo>
                    <a:cubicBezTo>
                      <a:pt x="762" y="1037"/>
                      <a:pt x="929" y="870"/>
                      <a:pt x="1060" y="679"/>
                    </a:cubicBezTo>
                    <a:close/>
                    <a:moveTo>
                      <a:pt x="1060" y="1"/>
                    </a:moveTo>
                    <a:lnTo>
                      <a:pt x="917" y="275"/>
                    </a:lnTo>
                    <a:cubicBezTo>
                      <a:pt x="750" y="572"/>
                      <a:pt x="500" y="834"/>
                      <a:pt x="214" y="1013"/>
                    </a:cubicBezTo>
                    <a:lnTo>
                      <a:pt x="0" y="1144"/>
                    </a:lnTo>
                    <a:lnTo>
                      <a:pt x="191" y="1299"/>
                    </a:lnTo>
                    <a:cubicBezTo>
                      <a:pt x="310" y="1382"/>
                      <a:pt x="429" y="1489"/>
                      <a:pt x="536" y="1596"/>
                    </a:cubicBezTo>
                    <a:cubicBezTo>
                      <a:pt x="667" y="1727"/>
                      <a:pt x="810" y="1882"/>
                      <a:pt x="929" y="2037"/>
                    </a:cubicBezTo>
                    <a:lnTo>
                      <a:pt x="1060" y="2203"/>
                    </a:lnTo>
                    <a:lnTo>
                      <a:pt x="1191" y="2037"/>
                    </a:lnTo>
                    <a:cubicBezTo>
                      <a:pt x="1322" y="1882"/>
                      <a:pt x="1453" y="1727"/>
                      <a:pt x="1596" y="1596"/>
                    </a:cubicBezTo>
                    <a:cubicBezTo>
                      <a:pt x="1703" y="1489"/>
                      <a:pt x="1810" y="1382"/>
                      <a:pt x="1929" y="1299"/>
                    </a:cubicBezTo>
                    <a:lnTo>
                      <a:pt x="2131" y="1144"/>
                    </a:lnTo>
                    <a:lnTo>
                      <a:pt x="1917" y="1013"/>
                    </a:lnTo>
                    <a:cubicBezTo>
                      <a:pt x="1619" y="834"/>
                      <a:pt x="1381" y="572"/>
                      <a:pt x="1215" y="275"/>
                    </a:cubicBezTo>
                    <a:lnTo>
                      <a:pt x="1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1" name="Google Shape;11271;p37"/>
              <p:cNvSpPr/>
              <p:nvPr/>
            </p:nvSpPr>
            <p:spPr>
              <a:xfrm>
                <a:off x="2783375" y="2448650"/>
                <a:ext cx="289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751" extrusionOk="0">
                    <a:moveTo>
                      <a:pt x="846" y="0"/>
                    </a:moveTo>
                    <a:lnTo>
                      <a:pt x="727" y="60"/>
                    </a:lnTo>
                    <a:cubicBezTo>
                      <a:pt x="631" y="119"/>
                      <a:pt x="512" y="167"/>
                      <a:pt x="393" y="215"/>
                    </a:cubicBezTo>
                    <a:lnTo>
                      <a:pt x="0" y="357"/>
                    </a:lnTo>
                    <a:lnTo>
                      <a:pt x="393" y="512"/>
                    </a:lnTo>
                    <a:cubicBezTo>
                      <a:pt x="512" y="560"/>
                      <a:pt x="631" y="608"/>
                      <a:pt x="727" y="655"/>
                    </a:cubicBezTo>
                    <a:lnTo>
                      <a:pt x="846" y="750"/>
                    </a:lnTo>
                    <a:lnTo>
                      <a:pt x="929" y="631"/>
                    </a:lnTo>
                    <a:cubicBezTo>
                      <a:pt x="977" y="584"/>
                      <a:pt x="1012" y="536"/>
                      <a:pt x="1048" y="488"/>
                    </a:cubicBezTo>
                    <a:lnTo>
                      <a:pt x="1155" y="369"/>
                    </a:lnTo>
                    <a:lnTo>
                      <a:pt x="1048" y="262"/>
                    </a:lnTo>
                    <a:cubicBezTo>
                      <a:pt x="1012" y="215"/>
                      <a:pt x="977" y="167"/>
                      <a:pt x="929" y="119"/>
                    </a:cubicBezTo>
                    <a:lnTo>
                      <a:pt x="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2" name="Google Shape;11272;p37"/>
              <p:cNvSpPr/>
              <p:nvPr/>
            </p:nvSpPr>
            <p:spPr>
              <a:xfrm>
                <a:off x="2466075" y="2448950"/>
                <a:ext cx="28600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739" extrusionOk="0">
                    <a:moveTo>
                      <a:pt x="310" y="0"/>
                    </a:moveTo>
                    <a:lnTo>
                      <a:pt x="227" y="107"/>
                    </a:lnTo>
                    <a:cubicBezTo>
                      <a:pt x="179" y="167"/>
                      <a:pt x="143" y="215"/>
                      <a:pt x="96" y="262"/>
                    </a:cubicBezTo>
                    <a:lnTo>
                      <a:pt x="0" y="369"/>
                    </a:lnTo>
                    <a:lnTo>
                      <a:pt x="96" y="488"/>
                    </a:lnTo>
                    <a:cubicBezTo>
                      <a:pt x="143" y="524"/>
                      <a:pt x="179" y="572"/>
                      <a:pt x="227" y="631"/>
                    </a:cubicBezTo>
                    <a:lnTo>
                      <a:pt x="310" y="738"/>
                    </a:lnTo>
                    <a:lnTo>
                      <a:pt x="429" y="679"/>
                    </a:lnTo>
                    <a:cubicBezTo>
                      <a:pt x="524" y="631"/>
                      <a:pt x="643" y="584"/>
                      <a:pt x="762" y="536"/>
                    </a:cubicBezTo>
                    <a:lnTo>
                      <a:pt x="1143" y="381"/>
                    </a:lnTo>
                    <a:lnTo>
                      <a:pt x="762" y="238"/>
                    </a:lnTo>
                    <a:cubicBezTo>
                      <a:pt x="643" y="179"/>
                      <a:pt x="524" y="131"/>
                      <a:pt x="429" y="84"/>
                    </a:cubicBez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3" name="Google Shape;11273;p37"/>
              <p:cNvSpPr/>
              <p:nvPr/>
            </p:nvSpPr>
            <p:spPr>
              <a:xfrm>
                <a:off x="2154725" y="2420975"/>
                <a:ext cx="5687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77" extrusionOk="0">
                    <a:moveTo>
                      <a:pt x="881" y="619"/>
                    </a:moveTo>
                    <a:lnTo>
                      <a:pt x="1786" y="1488"/>
                    </a:lnTo>
                    <a:lnTo>
                      <a:pt x="881" y="2369"/>
                    </a:lnTo>
                    <a:cubicBezTo>
                      <a:pt x="750" y="2060"/>
                      <a:pt x="596" y="1762"/>
                      <a:pt x="405" y="1488"/>
                    </a:cubicBezTo>
                    <a:cubicBezTo>
                      <a:pt x="596" y="1214"/>
                      <a:pt x="762" y="917"/>
                      <a:pt x="881" y="619"/>
                    </a:cubicBezTo>
                    <a:close/>
                    <a:moveTo>
                      <a:pt x="727" y="0"/>
                    </a:moveTo>
                    <a:lnTo>
                      <a:pt x="643" y="262"/>
                    </a:lnTo>
                    <a:cubicBezTo>
                      <a:pt x="524" y="667"/>
                      <a:pt x="322" y="1048"/>
                      <a:pt x="72" y="1381"/>
                    </a:cubicBezTo>
                    <a:lnTo>
                      <a:pt x="0" y="1488"/>
                    </a:lnTo>
                    <a:lnTo>
                      <a:pt x="72" y="1584"/>
                    </a:lnTo>
                    <a:cubicBezTo>
                      <a:pt x="322" y="1929"/>
                      <a:pt x="524" y="2310"/>
                      <a:pt x="643" y="2715"/>
                    </a:cubicBezTo>
                    <a:lnTo>
                      <a:pt x="727" y="2977"/>
                    </a:lnTo>
                    <a:lnTo>
                      <a:pt x="2274" y="1488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4" name="Google Shape;11274;p37"/>
              <p:cNvSpPr/>
              <p:nvPr/>
            </p:nvSpPr>
            <p:spPr>
              <a:xfrm>
                <a:off x="2352950" y="24394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930" y="500"/>
                    </a:moveTo>
                    <a:cubicBezTo>
                      <a:pt x="1001" y="584"/>
                      <a:pt x="1072" y="655"/>
                      <a:pt x="1168" y="750"/>
                    </a:cubicBezTo>
                    <a:cubicBezTo>
                      <a:pt x="1084" y="834"/>
                      <a:pt x="1001" y="917"/>
                      <a:pt x="930" y="988"/>
                    </a:cubicBezTo>
                    <a:cubicBezTo>
                      <a:pt x="846" y="905"/>
                      <a:pt x="751" y="822"/>
                      <a:pt x="644" y="750"/>
                    </a:cubicBezTo>
                    <a:cubicBezTo>
                      <a:pt x="751" y="679"/>
                      <a:pt x="846" y="596"/>
                      <a:pt x="930" y="500"/>
                    </a:cubicBezTo>
                    <a:close/>
                    <a:moveTo>
                      <a:pt x="918" y="0"/>
                    </a:moveTo>
                    <a:lnTo>
                      <a:pt x="799" y="143"/>
                    </a:lnTo>
                    <a:cubicBezTo>
                      <a:pt x="644" y="322"/>
                      <a:pt x="465" y="476"/>
                      <a:pt x="263" y="596"/>
                    </a:cubicBezTo>
                    <a:lnTo>
                      <a:pt x="1" y="738"/>
                    </a:lnTo>
                    <a:lnTo>
                      <a:pt x="263" y="893"/>
                    </a:lnTo>
                    <a:cubicBezTo>
                      <a:pt x="465" y="1000"/>
                      <a:pt x="644" y="1155"/>
                      <a:pt x="799" y="1334"/>
                    </a:cubicBezTo>
                    <a:lnTo>
                      <a:pt x="918" y="1488"/>
                    </a:lnTo>
                    <a:lnTo>
                      <a:pt x="1049" y="1334"/>
                    </a:lnTo>
                    <a:cubicBezTo>
                      <a:pt x="1203" y="1167"/>
                      <a:pt x="1358" y="1024"/>
                      <a:pt x="1537" y="881"/>
                    </a:cubicBezTo>
                    <a:lnTo>
                      <a:pt x="1680" y="750"/>
                    </a:lnTo>
                    <a:lnTo>
                      <a:pt x="1537" y="631"/>
                    </a:lnTo>
                    <a:cubicBezTo>
                      <a:pt x="1358" y="476"/>
                      <a:pt x="1203" y="322"/>
                      <a:pt x="1049" y="143"/>
                    </a:cubicBez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5" name="Google Shape;11275;p37"/>
              <p:cNvSpPr/>
              <p:nvPr/>
            </p:nvSpPr>
            <p:spPr>
              <a:xfrm>
                <a:off x="2883375" y="2439725"/>
                <a:ext cx="420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89" extrusionOk="0">
                    <a:moveTo>
                      <a:pt x="751" y="488"/>
                    </a:moveTo>
                    <a:cubicBezTo>
                      <a:pt x="834" y="584"/>
                      <a:pt x="930" y="667"/>
                      <a:pt x="1025" y="738"/>
                    </a:cubicBezTo>
                    <a:cubicBezTo>
                      <a:pt x="930" y="810"/>
                      <a:pt x="834" y="893"/>
                      <a:pt x="751" y="976"/>
                    </a:cubicBezTo>
                    <a:cubicBezTo>
                      <a:pt x="680" y="905"/>
                      <a:pt x="608" y="822"/>
                      <a:pt x="501" y="738"/>
                    </a:cubicBezTo>
                    <a:cubicBezTo>
                      <a:pt x="608" y="655"/>
                      <a:pt x="680" y="572"/>
                      <a:pt x="751" y="488"/>
                    </a:cubicBezTo>
                    <a:close/>
                    <a:moveTo>
                      <a:pt x="751" y="0"/>
                    </a:moveTo>
                    <a:lnTo>
                      <a:pt x="632" y="143"/>
                    </a:lnTo>
                    <a:cubicBezTo>
                      <a:pt x="477" y="322"/>
                      <a:pt x="322" y="476"/>
                      <a:pt x="144" y="619"/>
                    </a:cubicBezTo>
                    <a:lnTo>
                      <a:pt x="1" y="750"/>
                    </a:lnTo>
                    <a:lnTo>
                      <a:pt x="144" y="881"/>
                    </a:lnTo>
                    <a:cubicBezTo>
                      <a:pt x="310" y="1024"/>
                      <a:pt x="477" y="1179"/>
                      <a:pt x="632" y="1334"/>
                    </a:cubicBezTo>
                    <a:lnTo>
                      <a:pt x="751" y="1488"/>
                    </a:lnTo>
                    <a:lnTo>
                      <a:pt x="882" y="1334"/>
                    </a:lnTo>
                    <a:cubicBezTo>
                      <a:pt x="1037" y="1155"/>
                      <a:pt x="1215" y="1000"/>
                      <a:pt x="1418" y="893"/>
                    </a:cubicBezTo>
                    <a:lnTo>
                      <a:pt x="1680" y="738"/>
                    </a:lnTo>
                    <a:lnTo>
                      <a:pt x="1418" y="595"/>
                    </a:lnTo>
                    <a:cubicBezTo>
                      <a:pt x="1215" y="476"/>
                      <a:pt x="1037" y="333"/>
                      <a:pt x="882" y="143"/>
                    </a:cubicBez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6" name="Google Shape;11276;p37"/>
              <p:cNvSpPr/>
              <p:nvPr/>
            </p:nvSpPr>
            <p:spPr>
              <a:xfrm>
                <a:off x="2010100" y="1831275"/>
                <a:ext cx="240200" cy="234300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72" extrusionOk="0">
                    <a:moveTo>
                      <a:pt x="5187" y="0"/>
                    </a:moveTo>
                    <a:cubicBezTo>
                      <a:pt x="4338" y="0"/>
                      <a:pt x="3791" y="746"/>
                      <a:pt x="3940" y="1192"/>
                    </a:cubicBezTo>
                    <a:cubicBezTo>
                      <a:pt x="3940" y="1192"/>
                      <a:pt x="3105" y="633"/>
                      <a:pt x="1798" y="633"/>
                    </a:cubicBezTo>
                    <a:cubicBezTo>
                      <a:pt x="1545" y="633"/>
                      <a:pt x="1273" y="654"/>
                      <a:pt x="987" y="704"/>
                    </a:cubicBezTo>
                    <a:lnTo>
                      <a:pt x="975" y="716"/>
                    </a:lnTo>
                    <a:cubicBezTo>
                      <a:pt x="666" y="2478"/>
                      <a:pt x="1463" y="3669"/>
                      <a:pt x="1463" y="3669"/>
                    </a:cubicBezTo>
                    <a:cubicBezTo>
                      <a:pt x="1413" y="3652"/>
                      <a:pt x="1360" y="3644"/>
                      <a:pt x="1304" y="3644"/>
                    </a:cubicBezTo>
                    <a:cubicBezTo>
                      <a:pt x="760" y="3644"/>
                      <a:pt x="1" y="4408"/>
                      <a:pt x="368" y="5455"/>
                    </a:cubicBezTo>
                    <a:cubicBezTo>
                      <a:pt x="517" y="5883"/>
                      <a:pt x="763" y="6021"/>
                      <a:pt x="1050" y="6021"/>
                    </a:cubicBezTo>
                    <a:cubicBezTo>
                      <a:pt x="1544" y="6021"/>
                      <a:pt x="2157" y="5612"/>
                      <a:pt x="2594" y="5574"/>
                    </a:cubicBezTo>
                    <a:cubicBezTo>
                      <a:pt x="2615" y="5572"/>
                      <a:pt x="2635" y="5571"/>
                      <a:pt x="2655" y="5571"/>
                    </a:cubicBezTo>
                    <a:cubicBezTo>
                      <a:pt x="3337" y="5571"/>
                      <a:pt x="3995" y="6533"/>
                      <a:pt x="3047" y="7550"/>
                    </a:cubicBezTo>
                    <a:cubicBezTo>
                      <a:pt x="2606" y="8003"/>
                      <a:pt x="1832" y="8277"/>
                      <a:pt x="1094" y="8443"/>
                    </a:cubicBezTo>
                    <a:cubicBezTo>
                      <a:pt x="1178" y="8753"/>
                      <a:pt x="1213" y="9051"/>
                      <a:pt x="1237" y="9372"/>
                    </a:cubicBezTo>
                    <a:cubicBezTo>
                      <a:pt x="6321" y="8800"/>
                      <a:pt x="4964" y="4931"/>
                      <a:pt x="4821" y="4562"/>
                    </a:cubicBezTo>
                    <a:lnTo>
                      <a:pt x="4821" y="4562"/>
                    </a:lnTo>
                    <a:cubicBezTo>
                      <a:pt x="4959" y="4615"/>
                      <a:pt x="5570" y="4833"/>
                      <a:pt x="6316" y="4833"/>
                    </a:cubicBezTo>
                    <a:cubicBezTo>
                      <a:pt x="7567" y="4833"/>
                      <a:pt x="9197" y="4221"/>
                      <a:pt x="9607" y="1192"/>
                    </a:cubicBezTo>
                    <a:cubicBezTo>
                      <a:pt x="9286" y="1192"/>
                      <a:pt x="8964" y="1157"/>
                      <a:pt x="8643" y="1085"/>
                    </a:cubicBezTo>
                    <a:cubicBezTo>
                      <a:pt x="8488" y="1728"/>
                      <a:pt x="8226" y="2395"/>
                      <a:pt x="7821" y="2776"/>
                    </a:cubicBezTo>
                    <a:cubicBezTo>
                      <a:pt x="7457" y="3116"/>
                      <a:pt x="7097" y="3249"/>
                      <a:pt x="6787" y="3249"/>
                    </a:cubicBezTo>
                    <a:cubicBezTo>
                      <a:pt x="6207" y="3249"/>
                      <a:pt x="5798" y="2781"/>
                      <a:pt x="5845" y="2324"/>
                    </a:cubicBezTo>
                    <a:cubicBezTo>
                      <a:pt x="5904" y="1633"/>
                      <a:pt x="6881" y="502"/>
                      <a:pt x="5726" y="97"/>
                    </a:cubicBezTo>
                    <a:cubicBezTo>
                      <a:pt x="5536" y="30"/>
                      <a:pt x="5355" y="0"/>
                      <a:pt x="5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7" name="Google Shape;11277;p37"/>
              <p:cNvSpPr/>
              <p:nvPr/>
            </p:nvSpPr>
            <p:spPr>
              <a:xfrm>
                <a:off x="2010950" y="1827950"/>
                <a:ext cx="2429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9625" extrusionOk="0">
                    <a:moveTo>
                      <a:pt x="5165" y="232"/>
                    </a:moveTo>
                    <a:cubicBezTo>
                      <a:pt x="5328" y="232"/>
                      <a:pt x="5491" y="262"/>
                      <a:pt x="5644" y="325"/>
                    </a:cubicBezTo>
                    <a:cubicBezTo>
                      <a:pt x="5835" y="373"/>
                      <a:pt x="5989" y="504"/>
                      <a:pt x="6085" y="671"/>
                    </a:cubicBezTo>
                    <a:cubicBezTo>
                      <a:pt x="6216" y="944"/>
                      <a:pt x="6049" y="1349"/>
                      <a:pt x="5894" y="1730"/>
                    </a:cubicBezTo>
                    <a:cubicBezTo>
                      <a:pt x="5799" y="1956"/>
                      <a:pt x="5728" y="2206"/>
                      <a:pt x="5680" y="2445"/>
                    </a:cubicBezTo>
                    <a:cubicBezTo>
                      <a:pt x="5656" y="2849"/>
                      <a:pt x="5882" y="3219"/>
                      <a:pt x="6251" y="3385"/>
                    </a:cubicBezTo>
                    <a:cubicBezTo>
                      <a:pt x="6406" y="3461"/>
                      <a:pt x="6572" y="3498"/>
                      <a:pt x="6742" y="3498"/>
                    </a:cubicBezTo>
                    <a:cubicBezTo>
                      <a:pt x="7109" y="3498"/>
                      <a:pt x="7497" y="3326"/>
                      <a:pt x="7847" y="2992"/>
                    </a:cubicBezTo>
                    <a:cubicBezTo>
                      <a:pt x="8204" y="2659"/>
                      <a:pt x="8490" y="2099"/>
                      <a:pt x="8692" y="1337"/>
                    </a:cubicBezTo>
                    <a:cubicBezTo>
                      <a:pt x="8942" y="1385"/>
                      <a:pt x="9192" y="1421"/>
                      <a:pt x="9442" y="1433"/>
                    </a:cubicBezTo>
                    <a:cubicBezTo>
                      <a:pt x="9228" y="2921"/>
                      <a:pt x="8668" y="3933"/>
                      <a:pt x="7799" y="4457"/>
                    </a:cubicBezTo>
                    <a:cubicBezTo>
                      <a:pt x="7308" y="4747"/>
                      <a:pt x="6773" y="4838"/>
                      <a:pt x="6294" y="4838"/>
                    </a:cubicBezTo>
                    <a:cubicBezTo>
                      <a:pt x="5552" y="4838"/>
                      <a:pt x="4943" y="4619"/>
                      <a:pt x="4835" y="4576"/>
                    </a:cubicBezTo>
                    <a:lnTo>
                      <a:pt x="4596" y="4481"/>
                    </a:lnTo>
                    <a:lnTo>
                      <a:pt x="4692" y="4731"/>
                    </a:lnTo>
                    <a:cubicBezTo>
                      <a:pt x="4751" y="4897"/>
                      <a:pt x="5311" y="6457"/>
                      <a:pt x="4549" y="7719"/>
                    </a:cubicBezTo>
                    <a:cubicBezTo>
                      <a:pt x="4001" y="8612"/>
                      <a:pt x="2918" y="9160"/>
                      <a:pt x="1322" y="9362"/>
                    </a:cubicBezTo>
                    <a:cubicBezTo>
                      <a:pt x="1298" y="9124"/>
                      <a:pt x="1263" y="8886"/>
                      <a:pt x="1215" y="8660"/>
                    </a:cubicBezTo>
                    <a:cubicBezTo>
                      <a:pt x="2108" y="8445"/>
                      <a:pt x="2739" y="8136"/>
                      <a:pt x="3108" y="7755"/>
                    </a:cubicBezTo>
                    <a:cubicBezTo>
                      <a:pt x="3596" y="7231"/>
                      <a:pt x="3739" y="6636"/>
                      <a:pt x="3501" y="6147"/>
                    </a:cubicBezTo>
                    <a:cubicBezTo>
                      <a:pt x="3339" y="5799"/>
                      <a:pt x="2984" y="5575"/>
                      <a:pt x="2591" y="5575"/>
                    </a:cubicBezTo>
                    <a:cubicBezTo>
                      <a:pt x="2581" y="5575"/>
                      <a:pt x="2571" y="5576"/>
                      <a:pt x="2560" y="5576"/>
                    </a:cubicBezTo>
                    <a:cubicBezTo>
                      <a:pt x="2310" y="5624"/>
                      <a:pt x="2072" y="5695"/>
                      <a:pt x="1846" y="5802"/>
                    </a:cubicBezTo>
                    <a:cubicBezTo>
                      <a:pt x="1566" y="5916"/>
                      <a:pt x="1272" y="6030"/>
                      <a:pt x="1028" y="6030"/>
                    </a:cubicBezTo>
                    <a:cubicBezTo>
                      <a:pt x="940" y="6030"/>
                      <a:pt x="859" y="6015"/>
                      <a:pt x="786" y="5981"/>
                    </a:cubicBezTo>
                    <a:cubicBezTo>
                      <a:pt x="620" y="5886"/>
                      <a:pt x="489" y="5731"/>
                      <a:pt x="441" y="5552"/>
                    </a:cubicBezTo>
                    <a:cubicBezTo>
                      <a:pt x="251" y="5076"/>
                      <a:pt x="358" y="4540"/>
                      <a:pt x="703" y="4171"/>
                    </a:cubicBezTo>
                    <a:cubicBezTo>
                      <a:pt x="885" y="3989"/>
                      <a:pt x="1098" y="3892"/>
                      <a:pt x="1274" y="3892"/>
                    </a:cubicBezTo>
                    <a:cubicBezTo>
                      <a:pt x="1316" y="3892"/>
                      <a:pt x="1356" y="3897"/>
                      <a:pt x="1394" y="3909"/>
                    </a:cubicBezTo>
                    <a:lnTo>
                      <a:pt x="1715" y="4028"/>
                    </a:lnTo>
                    <a:lnTo>
                      <a:pt x="1525" y="3730"/>
                    </a:lnTo>
                    <a:cubicBezTo>
                      <a:pt x="1036" y="2885"/>
                      <a:pt x="870" y="1897"/>
                      <a:pt x="1048" y="933"/>
                    </a:cubicBezTo>
                    <a:cubicBezTo>
                      <a:pt x="1289" y="890"/>
                      <a:pt x="1531" y="870"/>
                      <a:pt x="1773" y="870"/>
                    </a:cubicBezTo>
                    <a:cubicBezTo>
                      <a:pt x="2490" y="870"/>
                      <a:pt x="3202" y="1053"/>
                      <a:pt x="3834" y="1409"/>
                    </a:cubicBezTo>
                    <a:lnTo>
                      <a:pt x="4120" y="1599"/>
                    </a:lnTo>
                    <a:lnTo>
                      <a:pt x="4013" y="1278"/>
                    </a:lnTo>
                    <a:cubicBezTo>
                      <a:pt x="3942" y="1087"/>
                      <a:pt x="4049" y="813"/>
                      <a:pt x="4263" y="587"/>
                    </a:cubicBezTo>
                    <a:cubicBezTo>
                      <a:pt x="4510" y="356"/>
                      <a:pt x="4837" y="232"/>
                      <a:pt x="5165" y="232"/>
                    </a:cubicBezTo>
                    <a:close/>
                    <a:moveTo>
                      <a:pt x="5170" y="1"/>
                    </a:moveTo>
                    <a:cubicBezTo>
                      <a:pt x="4780" y="1"/>
                      <a:pt x="4396" y="149"/>
                      <a:pt x="4108" y="421"/>
                    </a:cubicBezTo>
                    <a:cubicBezTo>
                      <a:pt x="3918" y="599"/>
                      <a:pt x="3799" y="837"/>
                      <a:pt x="3763" y="1099"/>
                    </a:cubicBezTo>
                    <a:cubicBezTo>
                      <a:pt x="3147" y="796"/>
                      <a:pt x="2466" y="635"/>
                      <a:pt x="1779" y="635"/>
                    </a:cubicBezTo>
                    <a:cubicBezTo>
                      <a:pt x="1495" y="635"/>
                      <a:pt x="1211" y="663"/>
                      <a:pt x="929" y="718"/>
                    </a:cubicBezTo>
                    <a:lnTo>
                      <a:pt x="882" y="730"/>
                    </a:lnTo>
                    <a:lnTo>
                      <a:pt x="834" y="790"/>
                    </a:lnTo>
                    <a:lnTo>
                      <a:pt x="834" y="813"/>
                    </a:lnTo>
                    <a:cubicBezTo>
                      <a:pt x="644" y="1778"/>
                      <a:pt x="786" y="2778"/>
                      <a:pt x="1215" y="3659"/>
                    </a:cubicBezTo>
                    <a:cubicBezTo>
                      <a:pt x="953" y="3683"/>
                      <a:pt x="715" y="3814"/>
                      <a:pt x="548" y="4004"/>
                    </a:cubicBezTo>
                    <a:cubicBezTo>
                      <a:pt x="132" y="4433"/>
                      <a:pt x="1" y="5064"/>
                      <a:pt x="227" y="5624"/>
                    </a:cubicBezTo>
                    <a:cubicBezTo>
                      <a:pt x="298" y="5862"/>
                      <a:pt x="465" y="6076"/>
                      <a:pt x="691" y="6195"/>
                    </a:cubicBezTo>
                    <a:cubicBezTo>
                      <a:pt x="795" y="6242"/>
                      <a:pt x="905" y="6261"/>
                      <a:pt x="1019" y="6261"/>
                    </a:cubicBezTo>
                    <a:cubicBezTo>
                      <a:pt x="1313" y="6261"/>
                      <a:pt x="1633" y="6133"/>
                      <a:pt x="1941" y="6005"/>
                    </a:cubicBezTo>
                    <a:cubicBezTo>
                      <a:pt x="2144" y="5909"/>
                      <a:pt x="2358" y="5850"/>
                      <a:pt x="2584" y="5802"/>
                    </a:cubicBezTo>
                    <a:cubicBezTo>
                      <a:pt x="2594" y="5802"/>
                      <a:pt x="2604" y="5802"/>
                      <a:pt x="2613" y="5802"/>
                    </a:cubicBezTo>
                    <a:cubicBezTo>
                      <a:pt x="2911" y="5802"/>
                      <a:pt x="3172" y="5978"/>
                      <a:pt x="3299" y="6255"/>
                    </a:cubicBezTo>
                    <a:cubicBezTo>
                      <a:pt x="3394" y="6445"/>
                      <a:pt x="3537" y="6957"/>
                      <a:pt x="2941" y="7588"/>
                    </a:cubicBezTo>
                    <a:cubicBezTo>
                      <a:pt x="2596" y="7969"/>
                      <a:pt x="1953" y="8255"/>
                      <a:pt x="1060" y="8457"/>
                    </a:cubicBezTo>
                    <a:lnTo>
                      <a:pt x="941" y="8493"/>
                    </a:lnTo>
                    <a:lnTo>
                      <a:pt x="965" y="8600"/>
                    </a:lnTo>
                    <a:cubicBezTo>
                      <a:pt x="1036" y="8898"/>
                      <a:pt x="1084" y="9195"/>
                      <a:pt x="1096" y="9493"/>
                    </a:cubicBezTo>
                    <a:lnTo>
                      <a:pt x="1096" y="9624"/>
                    </a:lnTo>
                    <a:lnTo>
                      <a:pt x="1227" y="9600"/>
                    </a:lnTo>
                    <a:cubicBezTo>
                      <a:pt x="2965" y="9410"/>
                      <a:pt x="4156" y="8814"/>
                      <a:pt x="4751" y="7838"/>
                    </a:cubicBezTo>
                    <a:cubicBezTo>
                      <a:pt x="5442" y="6719"/>
                      <a:pt x="5168" y="5421"/>
                      <a:pt x="4989" y="4873"/>
                    </a:cubicBezTo>
                    <a:lnTo>
                      <a:pt x="4989" y="4873"/>
                    </a:lnTo>
                    <a:cubicBezTo>
                      <a:pt x="5277" y="4959"/>
                      <a:pt x="5750" y="5073"/>
                      <a:pt x="6294" y="5073"/>
                    </a:cubicBezTo>
                    <a:cubicBezTo>
                      <a:pt x="6809" y="5073"/>
                      <a:pt x="7386" y="4971"/>
                      <a:pt x="7930" y="4647"/>
                    </a:cubicBezTo>
                    <a:cubicBezTo>
                      <a:pt x="8883" y="4088"/>
                      <a:pt x="9478" y="2968"/>
                      <a:pt x="9704" y="1325"/>
                    </a:cubicBezTo>
                    <a:lnTo>
                      <a:pt x="9716" y="1194"/>
                    </a:lnTo>
                    <a:lnTo>
                      <a:pt x="9585" y="1194"/>
                    </a:lnTo>
                    <a:cubicBezTo>
                      <a:pt x="9276" y="1194"/>
                      <a:pt x="8966" y="1159"/>
                      <a:pt x="8656" y="1099"/>
                    </a:cubicBezTo>
                    <a:lnTo>
                      <a:pt x="8549" y="1063"/>
                    </a:lnTo>
                    <a:lnTo>
                      <a:pt x="8514" y="1183"/>
                    </a:lnTo>
                    <a:cubicBezTo>
                      <a:pt x="8323" y="1956"/>
                      <a:pt x="8049" y="2504"/>
                      <a:pt x="7704" y="2826"/>
                    </a:cubicBezTo>
                    <a:cubicBezTo>
                      <a:pt x="7336" y="3173"/>
                      <a:pt x="7009" y="3265"/>
                      <a:pt x="6762" y="3265"/>
                    </a:cubicBezTo>
                    <a:cubicBezTo>
                      <a:pt x="6585" y="3265"/>
                      <a:pt x="6450" y="3218"/>
                      <a:pt x="6370" y="3183"/>
                    </a:cubicBezTo>
                    <a:cubicBezTo>
                      <a:pt x="6085" y="3052"/>
                      <a:pt x="5906" y="2778"/>
                      <a:pt x="5918" y="2468"/>
                    </a:cubicBezTo>
                    <a:cubicBezTo>
                      <a:pt x="5966" y="2242"/>
                      <a:pt x="6025" y="2028"/>
                      <a:pt x="6120" y="1814"/>
                    </a:cubicBezTo>
                    <a:cubicBezTo>
                      <a:pt x="6299" y="1385"/>
                      <a:pt x="6478" y="944"/>
                      <a:pt x="6299" y="575"/>
                    </a:cubicBezTo>
                    <a:cubicBezTo>
                      <a:pt x="6180" y="349"/>
                      <a:pt x="5978" y="182"/>
                      <a:pt x="5739" y="111"/>
                    </a:cubicBezTo>
                    <a:cubicBezTo>
                      <a:pt x="5555" y="36"/>
                      <a:pt x="5362" y="1"/>
                      <a:pt x="51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8" name="Google Shape;11278;p37"/>
              <p:cNvSpPr/>
              <p:nvPr/>
            </p:nvSpPr>
            <p:spPr>
              <a:xfrm>
                <a:off x="3027450" y="2851075"/>
                <a:ext cx="240450" cy="234000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9360" extrusionOk="0">
                    <a:moveTo>
                      <a:pt x="8371" y="1"/>
                    </a:moveTo>
                    <a:cubicBezTo>
                      <a:pt x="3287" y="572"/>
                      <a:pt x="4644" y="4442"/>
                      <a:pt x="4787" y="4811"/>
                    </a:cubicBezTo>
                    <a:cubicBezTo>
                      <a:pt x="4649" y="4753"/>
                      <a:pt x="4038" y="4534"/>
                      <a:pt x="3293" y="4534"/>
                    </a:cubicBezTo>
                    <a:cubicBezTo>
                      <a:pt x="2042" y="4534"/>
                      <a:pt x="411" y="5151"/>
                      <a:pt x="0" y="8180"/>
                    </a:cubicBezTo>
                    <a:cubicBezTo>
                      <a:pt x="322" y="8180"/>
                      <a:pt x="643" y="8216"/>
                      <a:pt x="965" y="8287"/>
                    </a:cubicBezTo>
                    <a:cubicBezTo>
                      <a:pt x="1120" y="7632"/>
                      <a:pt x="1394" y="6966"/>
                      <a:pt x="1798" y="6585"/>
                    </a:cubicBezTo>
                    <a:cubicBezTo>
                      <a:pt x="2160" y="6244"/>
                      <a:pt x="2517" y="6111"/>
                      <a:pt x="2825" y="6111"/>
                    </a:cubicBezTo>
                    <a:cubicBezTo>
                      <a:pt x="3402" y="6111"/>
                      <a:pt x="3809" y="6576"/>
                      <a:pt x="3763" y="7025"/>
                    </a:cubicBezTo>
                    <a:cubicBezTo>
                      <a:pt x="3703" y="7728"/>
                      <a:pt x="2727" y="8859"/>
                      <a:pt x="3882" y="9264"/>
                    </a:cubicBezTo>
                    <a:cubicBezTo>
                      <a:pt x="4072" y="9330"/>
                      <a:pt x="4253" y="9359"/>
                      <a:pt x="4421" y="9359"/>
                    </a:cubicBezTo>
                    <a:cubicBezTo>
                      <a:pt x="5276" y="9359"/>
                      <a:pt x="5817" y="8606"/>
                      <a:pt x="5668" y="8168"/>
                    </a:cubicBezTo>
                    <a:lnTo>
                      <a:pt x="5668" y="8168"/>
                    </a:lnTo>
                    <a:cubicBezTo>
                      <a:pt x="5668" y="8168"/>
                      <a:pt x="6493" y="8721"/>
                      <a:pt x="7785" y="8721"/>
                    </a:cubicBezTo>
                    <a:cubicBezTo>
                      <a:pt x="8046" y="8721"/>
                      <a:pt x="8325" y="8698"/>
                      <a:pt x="8621" y="8644"/>
                    </a:cubicBezTo>
                    <a:lnTo>
                      <a:pt x="8633" y="8644"/>
                    </a:lnTo>
                    <a:cubicBezTo>
                      <a:pt x="8942" y="6894"/>
                      <a:pt x="8144" y="5704"/>
                      <a:pt x="8144" y="5704"/>
                    </a:cubicBezTo>
                    <a:lnTo>
                      <a:pt x="8144" y="5704"/>
                    </a:lnTo>
                    <a:cubicBezTo>
                      <a:pt x="8193" y="5720"/>
                      <a:pt x="8246" y="5728"/>
                      <a:pt x="8301" y="5728"/>
                    </a:cubicBezTo>
                    <a:cubicBezTo>
                      <a:pt x="8840" y="5728"/>
                      <a:pt x="9618" y="4965"/>
                      <a:pt x="9240" y="3918"/>
                    </a:cubicBezTo>
                    <a:cubicBezTo>
                      <a:pt x="9091" y="3489"/>
                      <a:pt x="8845" y="3351"/>
                      <a:pt x="8558" y="3351"/>
                    </a:cubicBezTo>
                    <a:cubicBezTo>
                      <a:pt x="8064" y="3351"/>
                      <a:pt x="7450" y="3761"/>
                      <a:pt x="7013" y="3799"/>
                    </a:cubicBezTo>
                    <a:cubicBezTo>
                      <a:pt x="6993" y="3800"/>
                      <a:pt x="6973" y="3801"/>
                      <a:pt x="6953" y="3801"/>
                    </a:cubicBezTo>
                    <a:cubicBezTo>
                      <a:pt x="6270" y="3801"/>
                      <a:pt x="5613" y="2840"/>
                      <a:pt x="6561" y="1822"/>
                    </a:cubicBezTo>
                    <a:cubicBezTo>
                      <a:pt x="7001" y="1370"/>
                      <a:pt x="7775" y="1084"/>
                      <a:pt x="8513" y="929"/>
                    </a:cubicBezTo>
                    <a:cubicBezTo>
                      <a:pt x="8430" y="620"/>
                      <a:pt x="8382" y="310"/>
                      <a:pt x="83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9" name="Google Shape;11279;p37"/>
              <p:cNvSpPr/>
              <p:nvPr/>
            </p:nvSpPr>
            <p:spPr>
              <a:xfrm>
                <a:off x="3023875" y="2847500"/>
                <a:ext cx="242625" cy="2405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22" extrusionOk="0">
                    <a:moveTo>
                      <a:pt x="8406" y="274"/>
                    </a:moveTo>
                    <a:cubicBezTo>
                      <a:pt x="8418" y="513"/>
                      <a:pt x="8454" y="739"/>
                      <a:pt x="8502" y="977"/>
                    </a:cubicBezTo>
                    <a:cubicBezTo>
                      <a:pt x="7621" y="1191"/>
                      <a:pt x="6978" y="1489"/>
                      <a:pt x="6609" y="1882"/>
                    </a:cubicBezTo>
                    <a:cubicBezTo>
                      <a:pt x="6132" y="2394"/>
                      <a:pt x="5978" y="3001"/>
                      <a:pt x="6216" y="3477"/>
                    </a:cubicBezTo>
                    <a:cubicBezTo>
                      <a:pt x="6374" y="3829"/>
                      <a:pt x="6716" y="4050"/>
                      <a:pt x="7098" y="4050"/>
                    </a:cubicBezTo>
                    <a:cubicBezTo>
                      <a:pt x="7117" y="4050"/>
                      <a:pt x="7137" y="4050"/>
                      <a:pt x="7156" y="4049"/>
                    </a:cubicBezTo>
                    <a:cubicBezTo>
                      <a:pt x="7406" y="4013"/>
                      <a:pt x="7644" y="3942"/>
                      <a:pt x="7871" y="3834"/>
                    </a:cubicBezTo>
                    <a:cubicBezTo>
                      <a:pt x="8160" y="3721"/>
                      <a:pt x="8449" y="3607"/>
                      <a:pt x="8695" y="3607"/>
                    </a:cubicBezTo>
                    <a:cubicBezTo>
                      <a:pt x="8784" y="3607"/>
                      <a:pt x="8867" y="3621"/>
                      <a:pt x="8942" y="3656"/>
                    </a:cubicBezTo>
                    <a:cubicBezTo>
                      <a:pt x="9109" y="3739"/>
                      <a:pt x="9228" y="3906"/>
                      <a:pt x="9276" y="4084"/>
                    </a:cubicBezTo>
                    <a:cubicBezTo>
                      <a:pt x="9466" y="4561"/>
                      <a:pt x="9359" y="5097"/>
                      <a:pt x="9014" y="5466"/>
                    </a:cubicBezTo>
                    <a:cubicBezTo>
                      <a:pt x="8841" y="5648"/>
                      <a:pt x="8630" y="5745"/>
                      <a:pt x="8455" y="5745"/>
                    </a:cubicBezTo>
                    <a:cubicBezTo>
                      <a:pt x="8413" y="5745"/>
                      <a:pt x="8372" y="5739"/>
                      <a:pt x="8335" y="5728"/>
                    </a:cubicBezTo>
                    <a:lnTo>
                      <a:pt x="8002" y="5608"/>
                    </a:lnTo>
                    <a:lnTo>
                      <a:pt x="8002" y="5608"/>
                    </a:lnTo>
                    <a:lnTo>
                      <a:pt x="8192" y="5894"/>
                    </a:lnTo>
                    <a:cubicBezTo>
                      <a:pt x="8680" y="6751"/>
                      <a:pt x="8847" y="7740"/>
                      <a:pt x="8680" y="8704"/>
                    </a:cubicBezTo>
                    <a:cubicBezTo>
                      <a:pt x="8437" y="8746"/>
                      <a:pt x="8191" y="8767"/>
                      <a:pt x="7947" y="8767"/>
                    </a:cubicBezTo>
                    <a:cubicBezTo>
                      <a:pt x="7221" y="8767"/>
                      <a:pt x="6502" y="8584"/>
                      <a:pt x="5870" y="8228"/>
                    </a:cubicBezTo>
                    <a:lnTo>
                      <a:pt x="5585" y="8037"/>
                    </a:lnTo>
                    <a:lnTo>
                      <a:pt x="5585" y="8037"/>
                    </a:lnTo>
                    <a:lnTo>
                      <a:pt x="5692" y="8359"/>
                    </a:lnTo>
                    <a:cubicBezTo>
                      <a:pt x="5763" y="8549"/>
                      <a:pt x="5656" y="8823"/>
                      <a:pt x="5442" y="9037"/>
                    </a:cubicBezTo>
                    <a:cubicBezTo>
                      <a:pt x="5194" y="9277"/>
                      <a:pt x="4866" y="9404"/>
                      <a:pt x="4536" y="9404"/>
                    </a:cubicBezTo>
                    <a:cubicBezTo>
                      <a:pt x="4375" y="9404"/>
                      <a:pt x="4213" y="9374"/>
                      <a:pt x="4061" y="9311"/>
                    </a:cubicBezTo>
                    <a:cubicBezTo>
                      <a:pt x="3870" y="9264"/>
                      <a:pt x="3715" y="9133"/>
                      <a:pt x="3620" y="8966"/>
                    </a:cubicBezTo>
                    <a:cubicBezTo>
                      <a:pt x="3501" y="8680"/>
                      <a:pt x="3656" y="8287"/>
                      <a:pt x="3811" y="7906"/>
                    </a:cubicBezTo>
                    <a:cubicBezTo>
                      <a:pt x="3918" y="7680"/>
                      <a:pt x="3989" y="7430"/>
                      <a:pt x="4025" y="7192"/>
                    </a:cubicBezTo>
                    <a:cubicBezTo>
                      <a:pt x="4049" y="6787"/>
                      <a:pt x="3823" y="6418"/>
                      <a:pt x="3453" y="6251"/>
                    </a:cubicBezTo>
                    <a:cubicBezTo>
                      <a:pt x="3315" y="6187"/>
                      <a:pt x="3166" y="6142"/>
                      <a:pt x="3017" y="6142"/>
                    </a:cubicBezTo>
                    <a:cubicBezTo>
                      <a:pt x="3000" y="6142"/>
                      <a:pt x="2982" y="6143"/>
                      <a:pt x="2965" y="6144"/>
                    </a:cubicBezTo>
                    <a:cubicBezTo>
                      <a:pt x="2549" y="6156"/>
                      <a:pt x="2156" y="6335"/>
                      <a:pt x="1858" y="6644"/>
                    </a:cubicBezTo>
                    <a:cubicBezTo>
                      <a:pt x="1513" y="6978"/>
                      <a:pt x="1227" y="7525"/>
                      <a:pt x="1013" y="8287"/>
                    </a:cubicBezTo>
                    <a:cubicBezTo>
                      <a:pt x="775" y="8240"/>
                      <a:pt x="524" y="8216"/>
                      <a:pt x="274" y="8204"/>
                    </a:cubicBezTo>
                    <a:cubicBezTo>
                      <a:pt x="489" y="6716"/>
                      <a:pt x="1036" y="5692"/>
                      <a:pt x="1906" y="5180"/>
                    </a:cubicBezTo>
                    <a:cubicBezTo>
                      <a:pt x="2400" y="4886"/>
                      <a:pt x="2936" y="4793"/>
                      <a:pt x="3416" y="4793"/>
                    </a:cubicBezTo>
                    <a:cubicBezTo>
                      <a:pt x="4161" y="4793"/>
                      <a:pt x="4769" y="5017"/>
                      <a:pt x="4870" y="5061"/>
                    </a:cubicBezTo>
                    <a:lnTo>
                      <a:pt x="5120" y="5144"/>
                    </a:lnTo>
                    <a:lnTo>
                      <a:pt x="5025" y="4906"/>
                    </a:lnTo>
                    <a:cubicBezTo>
                      <a:pt x="4966" y="4727"/>
                      <a:pt x="4406" y="3180"/>
                      <a:pt x="5168" y="1918"/>
                    </a:cubicBezTo>
                    <a:cubicBezTo>
                      <a:pt x="5728" y="1013"/>
                      <a:pt x="6799" y="465"/>
                      <a:pt x="8406" y="274"/>
                    </a:cubicBezTo>
                    <a:close/>
                    <a:moveTo>
                      <a:pt x="8609" y="1"/>
                    </a:moveTo>
                    <a:lnTo>
                      <a:pt x="8490" y="24"/>
                    </a:lnTo>
                    <a:cubicBezTo>
                      <a:pt x="6751" y="215"/>
                      <a:pt x="5561" y="810"/>
                      <a:pt x="4966" y="1787"/>
                    </a:cubicBezTo>
                    <a:cubicBezTo>
                      <a:pt x="4275" y="2906"/>
                      <a:pt x="4549" y="4192"/>
                      <a:pt x="4727" y="4751"/>
                    </a:cubicBezTo>
                    <a:cubicBezTo>
                      <a:pt x="4440" y="4666"/>
                      <a:pt x="3966" y="4552"/>
                      <a:pt x="3422" y="4552"/>
                    </a:cubicBezTo>
                    <a:cubicBezTo>
                      <a:pt x="2908" y="4552"/>
                      <a:pt x="2330" y="4653"/>
                      <a:pt x="1787" y="4977"/>
                    </a:cubicBezTo>
                    <a:cubicBezTo>
                      <a:pt x="834" y="5537"/>
                      <a:pt x="239" y="6656"/>
                      <a:pt x="13" y="8287"/>
                    </a:cubicBezTo>
                    <a:lnTo>
                      <a:pt x="1" y="8418"/>
                    </a:lnTo>
                    <a:lnTo>
                      <a:pt x="132" y="8418"/>
                    </a:lnTo>
                    <a:cubicBezTo>
                      <a:pt x="441" y="8430"/>
                      <a:pt x="751" y="8466"/>
                      <a:pt x="1060" y="8526"/>
                    </a:cubicBezTo>
                    <a:lnTo>
                      <a:pt x="1167" y="8549"/>
                    </a:lnTo>
                    <a:lnTo>
                      <a:pt x="1203" y="8442"/>
                    </a:lnTo>
                    <a:cubicBezTo>
                      <a:pt x="1394" y="7680"/>
                      <a:pt x="1667" y="7121"/>
                      <a:pt x="2013" y="6811"/>
                    </a:cubicBezTo>
                    <a:cubicBezTo>
                      <a:pt x="2378" y="6459"/>
                      <a:pt x="2704" y="6363"/>
                      <a:pt x="2950" y="6363"/>
                    </a:cubicBezTo>
                    <a:cubicBezTo>
                      <a:pt x="3129" y="6363"/>
                      <a:pt x="3266" y="6414"/>
                      <a:pt x="3346" y="6454"/>
                    </a:cubicBezTo>
                    <a:cubicBezTo>
                      <a:pt x="3632" y="6573"/>
                      <a:pt x="3811" y="6859"/>
                      <a:pt x="3799" y="7156"/>
                    </a:cubicBezTo>
                    <a:cubicBezTo>
                      <a:pt x="3751" y="7383"/>
                      <a:pt x="3692" y="7609"/>
                      <a:pt x="3596" y="7811"/>
                    </a:cubicBezTo>
                    <a:cubicBezTo>
                      <a:pt x="3418" y="8240"/>
                      <a:pt x="3239" y="8692"/>
                      <a:pt x="3418" y="9061"/>
                    </a:cubicBezTo>
                    <a:cubicBezTo>
                      <a:pt x="3525" y="9288"/>
                      <a:pt x="3739" y="9454"/>
                      <a:pt x="3977" y="9514"/>
                    </a:cubicBezTo>
                    <a:cubicBezTo>
                      <a:pt x="4168" y="9585"/>
                      <a:pt x="4370" y="9621"/>
                      <a:pt x="4573" y="9621"/>
                    </a:cubicBezTo>
                    <a:cubicBezTo>
                      <a:pt x="4586" y="9621"/>
                      <a:pt x="4600" y="9622"/>
                      <a:pt x="4614" y="9622"/>
                    </a:cubicBezTo>
                    <a:cubicBezTo>
                      <a:pt x="4981" y="9622"/>
                      <a:pt x="5344" y="9468"/>
                      <a:pt x="5608" y="9204"/>
                    </a:cubicBezTo>
                    <a:cubicBezTo>
                      <a:pt x="5799" y="9037"/>
                      <a:pt x="5918" y="8799"/>
                      <a:pt x="5954" y="8537"/>
                    </a:cubicBezTo>
                    <a:cubicBezTo>
                      <a:pt x="6578" y="8841"/>
                      <a:pt x="7255" y="9001"/>
                      <a:pt x="7940" y="9001"/>
                    </a:cubicBezTo>
                    <a:cubicBezTo>
                      <a:pt x="8223" y="9001"/>
                      <a:pt x="8506" y="8974"/>
                      <a:pt x="8787" y="8918"/>
                    </a:cubicBezTo>
                    <a:lnTo>
                      <a:pt x="8835" y="8907"/>
                    </a:lnTo>
                    <a:lnTo>
                      <a:pt x="8895" y="8859"/>
                    </a:lnTo>
                    <a:lnTo>
                      <a:pt x="8895" y="8823"/>
                    </a:lnTo>
                    <a:cubicBezTo>
                      <a:pt x="9073" y="7847"/>
                      <a:pt x="8930" y="6847"/>
                      <a:pt x="8490" y="5966"/>
                    </a:cubicBezTo>
                    <a:cubicBezTo>
                      <a:pt x="8752" y="5942"/>
                      <a:pt x="8990" y="5811"/>
                      <a:pt x="9168" y="5620"/>
                    </a:cubicBezTo>
                    <a:cubicBezTo>
                      <a:pt x="9573" y="5192"/>
                      <a:pt x="9704" y="4561"/>
                      <a:pt x="9478" y="4001"/>
                    </a:cubicBezTo>
                    <a:cubicBezTo>
                      <a:pt x="9407" y="3763"/>
                      <a:pt x="9240" y="3549"/>
                      <a:pt x="9014" y="3430"/>
                    </a:cubicBezTo>
                    <a:cubicBezTo>
                      <a:pt x="8910" y="3383"/>
                      <a:pt x="8801" y="3363"/>
                      <a:pt x="8688" y="3363"/>
                    </a:cubicBezTo>
                    <a:cubicBezTo>
                      <a:pt x="8398" y="3363"/>
                      <a:pt x="8084" y="3492"/>
                      <a:pt x="7775" y="3620"/>
                    </a:cubicBezTo>
                    <a:cubicBezTo>
                      <a:pt x="7561" y="3715"/>
                      <a:pt x="7347" y="3775"/>
                      <a:pt x="7121" y="3823"/>
                    </a:cubicBezTo>
                    <a:cubicBezTo>
                      <a:pt x="6811" y="3823"/>
                      <a:pt x="6537" y="3656"/>
                      <a:pt x="6418" y="3370"/>
                    </a:cubicBezTo>
                    <a:cubicBezTo>
                      <a:pt x="6323" y="3180"/>
                      <a:pt x="6168" y="2668"/>
                      <a:pt x="6763" y="2037"/>
                    </a:cubicBezTo>
                    <a:cubicBezTo>
                      <a:pt x="7121" y="1656"/>
                      <a:pt x="7752" y="1370"/>
                      <a:pt x="8656" y="1167"/>
                    </a:cubicBezTo>
                    <a:lnTo>
                      <a:pt x="8776" y="1132"/>
                    </a:lnTo>
                    <a:lnTo>
                      <a:pt x="8740" y="1025"/>
                    </a:lnTo>
                    <a:cubicBezTo>
                      <a:pt x="8668" y="727"/>
                      <a:pt x="8621" y="429"/>
                      <a:pt x="8609" y="132"/>
                    </a:cubicBezTo>
                    <a:lnTo>
                      <a:pt x="86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0" name="Google Shape;11280;p37"/>
              <p:cNvSpPr/>
              <p:nvPr/>
            </p:nvSpPr>
            <p:spPr>
              <a:xfrm>
                <a:off x="2010400" y="2851375"/>
                <a:ext cx="240200" cy="234125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365" extrusionOk="0">
                    <a:moveTo>
                      <a:pt x="1237" y="0"/>
                    </a:moveTo>
                    <a:cubicBezTo>
                      <a:pt x="1225" y="310"/>
                      <a:pt x="1178" y="620"/>
                      <a:pt x="1106" y="929"/>
                    </a:cubicBezTo>
                    <a:cubicBezTo>
                      <a:pt x="1832" y="1072"/>
                      <a:pt x="2606" y="1346"/>
                      <a:pt x="3047" y="1822"/>
                    </a:cubicBezTo>
                    <a:cubicBezTo>
                      <a:pt x="3990" y="2823"/>
                      <a:pt x="3344" y="3790"/>
                      <a:pt x="2666" y="3790"/>
                    </a:cubicBezTo>
                    <a:cubicBezTo>
                      <a:pt x="2642" y="3790"/>
                      <a:pt x="2618" y="3789"/>
                      <a:pt x="2594" y="3787"/>
                    </a:cubicBezTo>
                    <a:cubicBezTo>
                      <a:pt x="2158" y="3749"/>
                      <a:pt x="1545" y="3345"/>
                      <a:pt x="1051" y="3345"/>
                    </a:cubicBezTo>
                    <a:cubicBezTo>
                      <a:pt x="764" y="3345"/>
                      <a:pt x="517" y="3481"/>
                      <a:pt x="368" y="3906"/>
                    </a:cubicBezTo>
                    <a:cubicBezTo>
                      <a:pt x="1" y="4953"/>
                      <a:pt x="760" y="5716"/>
                      <a:pt x="1304" y="5716"/>
                    </a:cubicBezTo>
                    <a:cubicBezTo>
                      <a:pt x="1360" y="5716"/>
                      <a:pt x="1413" y="5708"/>
                      <a:pt x="1463" y="5692"/>
                    </a:cubicBezTo>
                    <a:lnTo>
                      <a:pt x="1463" y="5692"/>
                    </a:lnTo>
                    <a:cubicBezTo>
                      <a:pt x="1463" y="5692"/>
                      <a:pt x="666" y="6882"/>
                      <a:pt x="975" y="8644"/>
                    </a:cubicBezTo>
                    <a:lnTo>
                      <a:pt x="987" y="8656"/>
                    </a:lnTo>
                    <a:cubicBezTo>
                      <a:pt x="1273" y="8707"/>
                      <a:pt x="1545" y="8728"/>
                      <a:pt x="1798" y="8728"/>
                    </a:cubicBezTo>
                    <a:cubicBezTo>
                      <a:pt x="3105" y="8728"/>
                      <a:pt x="3940" y="8168"/>
                      <a:pt x="3940" y="8168"/>
                    </a:cubicBezTo>
                    <a:lnTo>
                      <a:pt x="3940" y="8168"/>
                    </a:lnTo>
                    <a:cubicBezTo>
                      <a:pt x="3791" y="8614"/>
                      <a:pt x="4326" y="9364"/>
                      <a:pt x="5175" y="9364"/>
                    </a:cubicBezTo>
                    <a:cubicBezTo>
                      <a:pt x="5347" y="9364"/>
                      <a:pt x="5531" y="9334"/>
                      <a:pt x="5726" y="9263"/>
                    </a:cubicBezTo>
                    <a:cubicBezTo>
                      <a:pt x="6881" y="8859"/>
                      <a:pt x="5904" y="7728"/>
                      <a:pt x="5845" y="7037"/>
                    </a:cubicBezTo>
                    <a:cubicBezTo>
                      <a:pt x="5798" y="6579"/>
                      <a:pt x="6207" y="6111"/>
                      <a:pt x="6784" y="6111"/>
                    </a:cubicBezTo>
                    <a:cubicBezTo>
                      <a:pt x="7092" y="6111"/>
                      <a:pt x="7449" y="6245"/>
                      <a:pt x="7809" y="6585"/>
                    </a:cubicBezTo>
                    <a:cubicBezTo>
                      <a:pt x="8226" y="6977"/>
                      <a:pt x="8488" y="7632"/>
                      <a:pt x="8655" y="8287"/>
                    </a:cubicBezTo>
                    <a:cubicBezTo>
                      <a:pt x="8964" y="8216"/>
                      <a:pt x="9286" y="8180"/>
                      <a:pt x="9607" y="8180"/>
                    </a:cubicBezTo>
                    <a:cubicBezTo>
                      <a:pt x="9204" y="5152"/>
                      <a:pt x="7578" y="4539"/>
                      <a:pt x="6328" y="4539"/>
                    </a:cubicBezTo>
                    <a:cubicBezTo>
                      <a:pt x="5582" y="4539"/>
                      <a:pt x="4971" y="4757"/>
                      <a:pt x="4833" y="4811"/>
                    </a:cubicBezTo>
                    <a:cubicBezTo>
                      <a:pt x="4976" y="4441"/>
                      <a:pt x="6321" y="572"/>
                      <a:pt x="12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1" name="Google Shape;11281;p37"/>
              <p:cNvSpPr/>
              <p:nvPr/>
            </p:nvSpPr>
            <p:spPr>
              <a:xfrm>
                <a:off x="2010950" y="2847800"/>
                <a:ext cx="242625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610" extrusionOk="0">
                    <a:moveTo>
                      <a:pt x="1334" y="262"/>
                    </a:moveTo>
                    <a:cubicBezTo>
                      <a:pt x="2918" y="453"/>
                      <a:pt x="4013" y="1013"/>
                      <a:pt x="4561" y="1906"/>
                    </a:cubicBezTo>
                    <a:cubicBezTo>
                      <a:pt x="5323" y="3168"/>
                      <a:pt x="4763" y="4715"/>
                      <a:pt x="4704" y="4894"/>
                    </a:cubicBezTo>
                    <a:lnTo>
                      <a:pt x="4608" y="5132"/>
                    </a:lnTo>
                    <a:lnTo>
                      <a:pt x="4608" y="5132"/>
                    </a:lnTo>
                    <a:lnTo>
                      <a:pt x="4846" y="5049"/>
                    </a:lnTo>
                    <a:cubicBezTo>
                      <a:pt x="4955" y="5005"/>
                      <a:pt x="5564" y="4786"/>
                      <a:pt x="6306" y="4786"/>
                    </a:cubicBezTo>
                    <a:cubicBezTo>
                      <a:pt x="6785" y="4786"/>
                      <a:pt x="7320" y="4878"/>
                      <a:pt x="7811" y="5168"/>
                    </a:cubicBezTo>
                    <a:cubicBezTo>
                      <a:pt x="8680" y="5680"/>
                      <a:pt x="9228" y="6704"/>
                      <a:pt x="9454" y="8192"/>
                    </a:cubicBezTo>
                    <a:cubicBezTo>
                      <a:pt x="9204" y="8204"/>
                      <a:pt x="8954" y="8228"/>
                      <a:pt x="8704" y="8275"/>
                    </a:cubicBezTo>
                    <a:cubicBezTo>
                      <a:pt x="8502" y="7525"/>
                      <a:pt x="8216" y="6966"/>
                      <a:pt x="7859" y="6632"/>
                    </a:cubicBezTo>
                    <a:cubicBezTo>
                      <a:pt x="7509" y="6299"/>
                      <a:pt x="7121" y="6127"/>
                      <a:pt x="6754" y="6127"/>
                    </a:cubicBezTo>
                    <a:cubicBezTo>
                      <a:pt x="6584" y="6127"/>
                      <a:pt x="6418" y="6164"/>
                      <a:pt x="6263" y="6239"/>
                    </a:cubicBezTo>
                    <a:cubicBezTo>
                      <a:pt x="5894" y="6394"/>
                      <a:pt x="5668" y="6775"/>
                      <a:pt x="5692" y="7168"/>
                    </a:cubicBezTo>
                    <a:cubicBezTo>
                      <a:pt x="5728" y="7418"/>
                      <a:pt x="5811" y="7656"/>
                      <a:pt x="5906" y="7882"/>
                    </a:cubicBezTo>
                    <a:cubicBezTo>
                      <a:pt x="6061" y="8275"/>
                      <a:pt x="6228" y="8668"/>
                      <a:pt x="6097" y="8954"/>
                    </a:cubicBezTo>
                    <a:cubicBezTo>
                      <a:pt x="6001" y="9121"/>
                      <a:pt x="5847" y="9240"/>
                      <a:pt x="5656" y="9287"/>
                    </a:cubicBezTo>
                    <a:cubicBezTo>
                      <a:pt x="5499" y="9352"/>
                      <a:pt x="5333" y="9384"/>
                      <a:pt x="5167" y="9384"/>
                    </a:cubicBezTo>
                    <a:cubicBezTo>
                      <a:pt x="4842" y="9384"/>
                      <a:pt x="4519" y="9262"/>
                      <a:pt x="4275" y="9025"/>
                    </a:cubicBezTo>
                    <a:cubicBezTo>
                      <a:pt x="4061" y="8811"/>
                      <a:pt x="3954" y="8537"/>
                      <a:pt x="4025" y="8347"/>
                    </a:cubicBezTo>
                    <a:lnTo>
                      <a:pt x="4132" y="8013"/>
                    </a:lnTo>
                    <a:lnTo>
                      <a:pt x="3846" y="8216"/>
                    </a:lnTo>
                    <a:cubicBezTo>
                      <a:pt x="3214" y="8572"/>
                      <a:pt x="2502" y="8755"/>
                      <a:pt x="1785" y="8755"/>
                    </a:cubicBezTo>
                    <a:cubicBezTo>
                      <a:pt x="1543" y="8755"/>
                      <a:pt x="1301" y="8734"/>
                      <a:pt x="1060" y="8692"/>
                    </a:cubicBezTo>
                    <a:cubicBezTo>
                      <a:pt x="882" y="7728"/>
                      <a:pt x="1060" y="6739"/>
                      <a:pt x="1537" y="5882"/>
                    </a:cubicBezTo>
                    <a:lnTo>
                      <a:pt x="1727" y="5596"/>
                    </a:lnTo>
                    <a:lnTo>
                      <a:pt x="1406" y="5716"/>
                    </a:lnTo>
                    <a:cubicBezTo>
                      <a:pt x="1368" y="5727"/>
                      <a:pt x="1328" y="5733"/>
                      <a:pt x="1285" y="5733"/>
                    </a:cubicBezTo>
                    <a:cubicBezTo>
                      <a:pt x="1110" y="5733"/>
                      <a:pt x="897" y="5636"/>
                      <a:pt x="715" y="5454"/>
                    </a:cubicBezTo>
                    <a:cubicBezTo>
                      <a:pt x="370" y="5085"/>
                      <a:pt x="263" y="4549"/>
                      <a:pt x="453" y="4072"/>
                    </a:cubicBezTo>
                    <a:cubicBezTo>
                      <a:pt x="501" y="3894"/>
                      <a:pt x="620" y="3727"/>
                      <a:pt x="786" y="3644"/>
                    </a:cubicBezTo>
                    <a:cubicBezTo>
                      <a:pt x="859" y="3610"/>
                      <a:pt x="940" y="3596"/>
                      <a:pt x="1026" y="3596"/>
                    </a:cubicBezTo>
                    <a:cubicBezTo>
                      <a:pt x="1277" y="3596"/>
                      <a:pt x="1574" y="3716"/>
                      <a:pt x="1858" y="3822"/>
                    </a:cubicBezTo>
                    <a:cubicBezTo>
                      <a:pt x="2084" y="3930"/>
                      <a:pt x="2322" y="4001"/>
                      <a:pt x="2572" y="4037"/>
                    </a:cubicBezTo>
                    <a:cubicBezTo>
                      <a:pt x="2592" y="4038"/>
                      <a:pt x="2611" y="4038"/>
                      <a:pt x="2631" y="4038"/>
                    </a:cubicBezTo>
                    <a:cubicBezTo>
                      <a:pt x="3012" y="4038"/>
                      <a:pt x="3354" y="3817"/>
                      <a:pt x="3513" y="3465"/>
                    </a:cubicBezTo>
                    <a:cubicBezTo>
                      <a:pt x="3751" y="2989"/>
                      <a:pt x="3596" y="2382"/>
                      <a:pt x="3120" y="1870"/>
                    </a:cubicBezTo>
                    <a:cubicBezTo>
                      <a:pt x="2751" y="1477"/>
                      <a:pt x="2120" y="1179"/>
                      <a:pt x="1227" y="965"/>
                    </a:cubicBezTo>
                    <a:cubicBezTo>
                      <a:pt x="1275" y="727"/>
                      <a:pt x="1310" y="501"/>
                      <a:pt x="1334" y="262"/>
                    </a:cubicBezTo>
                    <a:close/>
                    <a:moveTo>
                      <a:pt x="1096" y="1"/>
                    </a:moveTo>
                    <a:lnTo>
                      <a:pt x="1096" y="120"/>
                    </a:lnTo>
                    <a:cubicBezTo>
                      <a:pt x="1084" y="429"/>
                      <a:pt x="1036" y="727"/>
                      <a:pt x="965" y="1013"/>
                    </a:cubicBezTo>
                    <a:lnTo>
                      <a:pt x="941" y="1132"/>
                    </a:lnTo>
                    <a:lnTo>
                      <a:pt x="1048" y="1155"/>
                    </a:lnTo>
                    <a:cubicBezTo>
                      <a:pt x="1953" y="1358"/>
                      <a:pt x="2584" y="1656"/>
                      <a:pt x="2941" y="2025"/>
                    </a:cubicBezTo>
                    <a:cubicBezTo>
                      <a:pt x="3537" y="2668"/>
                      <a:pt x="3382" y="3180"/>
                      <a:pt x="3299" y="3370"/>
                    </a:cubicBezTo>
                    <a:cubicBezTo>
                      <a:pt x="3172" y="3635"/>
                      <a:pt x="2911" y="3811"/>
                      <a:pt x="2613" y="3811"/>
                    </a:cubicBezTo>
                    <a:cubicBezTo>
                      <a:pt x="2604" y="3811"/>
                      <a:pt x="2594" y="3811"/>
                      <a:pt x="2584" y="3811"/>
                    </a:cubicBezTo>
                    <a:cubicBezTo>
                      <a:pt x="2358" y="3775"/>
                      <a:pt x="2144" y="3703"/>
                      <a:pt x="1929" y="3608"/>
                    </a:cubicBezTo>
                    <a:cubicBezTo>
                      <a:pt x="1622" y="3489"/>
                      <a:pt x="1308" y="3363"/>
                      <a:pt x="1019" y="3363"/>
                    </a:cubicBezTo>
                    <a:cubicBezTo>
                      <a:pt x="906" y="3363"/>
                      <a:pt x="796" y="3382"/>
                      <a:pt x="691" y="3430"/>
                    </a:cubicBezTo>
                    <a:cubicBezTo>
                      <a:pt x="465" y="3549"/>
                      <a:pt x="298" y="3751"/>
                      <a:pt x="227" y="4001"/>
                    </a:cubicBezTo>
                    <a:cubicBezTo>
                      <a:pt x="1" y="4549"/>
                      <a:pt x="120" y="5192"/>
                      <a:pt x="536" y="5632"/>
                    </a:cubicBezTo>
                    <a:cubicBezTo>
                      <a:pt x="715" y="5811"/>
                      <a:pt x="953" y="5942"/>
                      <a:pt x="1215" y="5966"/>
                    </a:cubicBezTo>
                    <a:cubicBezTo>
                      <a:pt x="775" y="6847"/>
                      <a:pt x="644" y="7847"/>
                      <a:pt x="822" y="8811"/>
                    </a:cubicBezTo>
                    <a:lnTo>
                      <a:pt x="846" y="8859"/>
                    </a:lnTo>
                    <a:lnTo>
                      <a:pt x="894" y="8906"/>
                    </a:lnTo>
                    <a:lnTo>
                      <a:pt x="929" y="8906"/>
                    </a:lnTo>
                    <a:cubicBezTo>
                      <a:pt x="1208" y="8958"/>
                      <a:pt x="1488" y="8984"/>
                      <a:pt x="1767" y="8984"/>
                    </a:cubicBezTo>
                    <a:cubicBezTo>
                      <a:pt x="2455" y="8984"/>
                      <a:pt x="3136" y="8827"/>
                      <a:pt x="3763" y="8514"/>
                    </a:cubicBezTo>
                    <a:cubicBezTo>
                      <a:pt x="3799" y="8775"/>
                      <a:pt x="3918" y="9014"/>
                      <a:pt x="4108" y="9192"/>
                    </a:cubicBezTo>
                    <a:cubicBezTo>
                      <a:pt x="4372" y="9456"/>
                      <a:pt x="4736" y="9610"/>
                      <a:pt x="5114" y="9610"/>
                    </a:cubicBezTo>
                    <a:cubicBezTo>
                      <a:pt x="5128" y="9610"/>
                      <a:pt x="5142" y="9609"/>
                      <a:pt x="5156" y="9609"/>
                    </a:cubicBezTo>
                    <a:cubicBezTo>
                      <a:pt x="5347" y="9609"/>
                      <a:pt x="5537" y="9573"/>
                      <a:pt x="5728" y="9514"/>
                    </a:cubicBezTo>
                    <a:cubicBezTo>
                      <a:pt x="5966" y="9442"/>
                      <a:pt x="6180" y="9276"/>
                      <a:pt x="6299" y="9049"/>
                    </a:cubicBezTo>
                    <a:cubicBezTo>
                      <a:pt x="6466" y="8680"/>
                      <a:pt x="6287" y="8240"/>
                      <a:pt x="6109" y="7811"/>
                    </a:cubicBezTo>
                    <a:cubicBezTo>
                      <a:pt x="6025" y="7597"/>
                      <a:pt x="5954" y="7382"/>
                      <a:pt x="5918" y="7156"/>
                    </a:cubicBezTo>
                    <a:cubicBezTo>
                      <a:pt x="5906" y="6847"/>
                      <a:pt x="6085" y="6573"/>
                      <a:pt x="6359" y="6454"/>
                    </a:cubicBezTo>
                    <a:cubicBezTo>
                      <a:pt x="6439" y="6413"/>
                      <a:pt x="6578" y="6362"/>
                      <a:pt x="6760" y="6362"/>
                    </a:cubicBezTo>
                    <a:cubicBezTo>
                      <a:pt x="7007" y="6362"/>
                      <a:pt x="7334" y="6456"/>
                      <a:pt x="7704" y="6799"/>
                    </a:cubicBezTo>
                    <a:cubicBezTo>
                      <a:pt x="8037" y="7109"/>
                      <a:pt x="8311" y="7668"/>
                      <a:pt x="8514" y="8442"/>
                    </a:cubicBezTo>
                    <a:lnTo>
                      <a:pt x="8537" y="8549"/>
                    </a:lnTo>
                    <a:lnTo>
                      <a:pt x="8645" y="8525"/>
                    </a:lnTo>
                    <a:cubicBezTo>
                      <a:pt x="8954" y="8454"/>
                      <a:pt x="9264" y="8418"/>
                      <a:pt x="9573" y="8418"/>
                    </a:cubicBezTo>
                    <a:lnTo>
                      <a:pt x="9704" y="8418"/>
                    </a:lnTo>
                    <a:lnTo>
                      <a:pt x="9692" y="8287"/>
                    </a:lnTo>
                    <a:cubicBezTo>
                      <a:pt x="9478" y="6656"/>
                      <a:pt x="8871" y="5537"/>
                      <a:pt x="7918" y="4965"/>
                    </a:cubicBezTo>
                    <a:cubicBezTo>
                      <a:pt x="7384" y="4644"/>
                      <a:pt x="6810" y="4541"/>
                      <a:pt x="6297" y="4541"/>
                    </a:cubicBezTo>
                    <a:cubicBezTo>
                      <a:pt x="5747" y="4541"/>
                      <a:pt x="5267" y="4659"/>
                      <a:pt x="4977" y="4751"/>
                    </a:cubicBezTo>
                    <a:cubicBezTo>
                      <a:pt x="5156" y="4192"/>
                      <a:pt x="5430" y="2906"/>
                      <a:pt x="4739" y="1786"/>
                    </a:cubicBezTo>
                    <a:cubicBezTo>
                      <a:pt x="4144" y="798"/>
                      <a:pt x="2953" y="203"/>
                      <a:pt x="1215" y="12"/>
                    </a:cubicBezTo>
                    <a:lnTo>
                      <a:pt x="10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82" name="Google Shape;11282;p37"/>
          <p:cNvGrpSpPr/>
          <p:nvPr/>
        </p:nvGrpSpPr>
        <p:grpSpPr>
          <a:xfrm>
            <a:off x="7077800" y="-5227"/>
            <a:ext cx="2066114" cy="1049352"/>
            <a:chOff x="-1055125" y="979167"/>
            <a:chExt cx="2073787" cy="1053249"/>
          </a:xfrm>
        </p:grpSpPr>
        <p:sp>
          <p:nvSpPr>
            <p:cNvPr id="11283" name="Google Shape;11283;p37"/>
            <p:cNvSpPr/>
            <p:nvPr/>
          </p:nvSpPr>
          <p:spPr>
            <a:xfrm>
              <a:off x="-1055125" y="979167"/>
              <a:ext cx="2073787" cy="1053249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4" name="Google Shape;11284;p37"/>
            <p:cNvSpPr/>
            <p:nvPr/>
          </p:nvSpPr>
          <p:spPr>
            <a:xfrm>
              <a:off x="-689554" y="1125894"/>
              <a:ext cx="1484155" cy="776464"/>
            </a:xfrm>
            <a:custGeom>
              <a:avLst/>
              <a:gdLst/>
              <a:ahLst/>
              <a:cxnLst/>
              <a:rect l="l" t="t" r="r" b="b"/>
              <a:pathLst>
                <a:path w="46031" h="24082" extrusionOk="0">
                  <a:moveTo>
                    <a:pt x="2239" y="10728"/>
                  </a:moveTo>
                  <a:lnTo>
                    <a:pt x="2025" y="10990"/>
                  </a:lnTo>
                  <a:cubicBezTo>
                    <a:pt x="2025" y="10990"/>
                    <a:pt x="2049" y="11145"/>
                    <a:pt x="1918" y="11168"/>
                  </a:cubicBezTo>
                  <a:cubicBezTo>
                    <a:pt x="1903" y="11173"/>
                    <a:pt x="1889" y="11175"/>
                    <a:pt x="1874" y="11175"/>
                  </a:cubicBezTo>
                  <a:cubicBezTo>
                    <a:pt x="1803" y="11175"/>
                    <a:pt x="1733" y="11128"/>
                    <a:pt x="1703" y="11049"/>
                  </a:cubicBezTo>
                  <a:cubicBezTo>
                    <a:pt x="1644" y="11061"/>
                    <a:pt x="1584" y="11085"/>
                    <a:pt x="1537" y="11109"/>
                  </a:cubicBezTo>
                  <a:cubicBezTo>
                    <a:pt x="1453" y="11145"/>
                    <a:pt x="1394" y="11204"/>
                    <a:pt x="1346" y="11276"/>
                  </a:cubicBezTo>
                  <a:cubicBezTo>
                    <a:pt x="1418" y="11097"/>
                    <a:pt x="1596" y="10954"/>
                    <a:pt x="1787" y="10930"/>
                  </a:cubicBezTo>
                  <a:cubicBezTo>
                    <a:pt x="1953" y="10918"/>
                    <a:pt x="2120" y="10847"/>
                    <a:pt x="2239" y="10728"/>
                  </a:cubicBezTo>
                  <a:close/>
                  <a:moveTo>
                    <a:pt x="13788" y="11847"/>
                  </a:moveTo>
                  <a:cubicBezTo>
                    <a:pt x="13788" y="11871"/>
                    <a:pt x="13800" y="11895"/>
                    <a:pt x="13812" y="11919"/>
                  </a:cubicBezTo>
                  <a:lnTo>
                    <a:pt x="13788" y="11895"/>
                  </a:lnTo>
                  <a:lnTo>
                    <a:pt x="13788" y="11847"/>
                  </a:lnTo>
                  <a:close/>
                  <a:moveTo>
                    <a:pt x="28242" y="23099"/>
                  </a:moveTo>
                  <a:lnTo>
                    <a:pt x="28278" y="23110"/>
                  </a:lnTo>
                  <a:lnTo>
                    <a:pt x="28278" y="23134"/>
                  </a:lnTo>
                  <a:lnTo>
                    <a:pt x="28242" y="23099"/>
                  </a:lnTo>
                  <a:close/>
                  <a:moveTo>
                    <a:pt x="15419" y="0"/>
                  </a:moveTo>
                  <a:lnTo>
                    <a:pt x="15419" y="0"/>
                  </a:lnTo>
                  <a:cubicBezTo>
                    <a:pt x="16693" y="893"/>
                    <a:pt x="16884" y="2679"/>
                    <a:pt x="16955" y="4227"/>
                  </a:cubicBezTo>
                  <a:cubicBezTo>
                    <a:pt x="17098" y="7251"/>
                    <a:pt x="17217" y="10430"/>
                    <a:pt x="15836" y="13121"/>
                  </a:cubicBezTo>
                  <a:cubicBezTo>
                    <a:pt x="15324" y="11085"/>
                    <a:pt x="15015" y="9013"/>
                    <a:pt x="14895" y="6930"/>
                  </a:cubicBezTo>
                  <a:cubicBezTo>
                    <a:pt x="14860" y="6513"/>
                    <a:pt x="14967" y="6096"/>
                    <a:pt x="15169" y="5727"/>
                  </a:cubicBezTo>
                  <a:cubicBezTo>
                    <a:pt x="15431" y="5275"/>
                    <a:pt x="15622" y="5180"/>
                    <a:pt x="16467" y="5168"/>
                  </a:cubicBezTo>
                  <a:cubicBezTo>
                    <a:pt x="15753" y="4918"/>
                    <a:pt x="15098" y="4715"/>
                    <a:pt x="14776" y="4025"/>
                  </a:cubicBezTo>
                  <a:cubicBezTo>
                    <a:pt x="14482" y="3380"/>
                    <a:pt x="14844" y="2638"/>
                    <a:pt x="15679" y="2638"/>
                  </a:cubicBezTo>
                  <a:cubicBezTo>
                    <a:pt x="15722" y="2638"/>
                    <a:pt x="15766" y="2640"/>
                    <a:pt x="15812" y="2644"/>
                  </a:cubicBezTo>
                  <a:cubicBezTo>
                    <a:pt x="12678" y="1584"/>
                    <a:pt x="10454" y="1026"/>
                    <a:pt x="7301" y="1026"/>
                  </a:cubicBezTo>
                  <a:cubicBezTo>
                    <a:pt x="7052" y="1026"/>
                    <a:pt x="6798" y="1029"/>
                    <a:pt x="6537" y="1036"/>
                  </a:cubicBezTo>
                  <a:cubicBezTo>
                    <a:pt x="5156" y="1072"/>
                    <a:pt x="4870" y="1572"/>
                    <a:pt x="4870" y="1572"/>
                  </a:cubicBezTo>
                  <a:cubicBezTo>
                    <a:pt x="4870" y="1572"/>
                    <a:pt x="4773" y="1568"/>
                    <a:pt x="4622" y="1568"/>
                  </a:cubicBezTo>
                  <a:cubicBezTo>
                    <a:pt x="4105" y="1568"/>
                    <a:pt x="2956" y="1611"/>
                    <a:pt x="2882" y="1989"/>
                  </a:cubicBezTo>
                  <a:cubicBezTo>
                    <a:pt x="3038" y="1972"/>
                    <a:pt x="3195" y="1964"/>
                    <a:pt x="3353" y="1964"/>
                  </a:cubicBezTo>
                  <a:cubicBezTo>
                    <a:pt x="4917" y="1964"/>
                    <a:pt x="6537" y="2747"/>
                    <a:pt x="7597" y="3894"/>
                  </a:cubicBezTo>
                  <a:cubicBezTo>
                    <a:pt x="8764" y="5156"/>
                    <a:pt x="9788" y="6549"/>
                    <a:pt x="10633" y="8049"/>
                  </a:cubicBezTo>
                  <a:cubicBezTo>
                    <a:pt x="10538" y="7478"/>
                    <a:pt x="10407" y="7085"/>
                    <a:pt x="10347" y="6585"/>
                  </a:cubicBezTo>
                  <a:cubicBezTo>
                    <a:pt x="10335" y="6394"/>
                    <a:pt x="10347" y="6192"/>
                    <a:pt x="10609" y="6096"/>
                  </a:cubicBezTo>
                  <a:cubicBezTo>
                    <a:pt x="10652" y="6082"/>
                    <a:pt x="10697" y="6075"/>
                    <a:pt x="10741" y="6075"/>
                  </a:cubicBezTo>
                  <a:cubicBezTo>
                    <a:pt x="11066" y="6075"/>
                    <a:pt x="11411" y="6423"/>
                    <a:pt x="11526" y="6632"/>
                  </a:cubicBezTo>
                  <a:cubicBezTo>
                    <a:pt x="12324" y="8025"/>
                    <a:pt x="13002" y="9502"/>
                    <a:pt x="13526" y="11026"/>
                  </a:cubicBezTo>
                  <a:lnTo>
                    <a:pt x="12943" y="11026"/>
                  </a:lnTo>
                  <a:cubicBezTo>
                    <a:pt x="12800" y="11026"/>
                    <a:pt x="12669" y="11038"/>
                    <a:pt x="12538" y="11061"/>
                  </a:cubicBezTo>
                  <a:lnTo>
                    <a:pt x="12324" y="10918"/>
                  </a:lnTo>
                  <a:cubicBezTo>
                    <a:pt x="12336" y="10835"/>
                    <a:pt x="12348" y="10740"/>
                    <a:pt x="12348" y="10645"/>
                  </a:cubicBezTo>
                  <a:cubicBezTo>
                    <a:pt x="12348" y="10490"/>
                    <a:pt x="12324" y="10192"/>
                    <a:pt x="12324" y="10192"/>
                  </a:cubicBezTo>
                  <a:cubicBezTo>
                    <a:pt x="12098" y="10121"/>
                    <a:pt x="11859" y="10061"/>
                    <a:pt x="11621" y="10037"/>
                  </a:cubicBezTo>
                  <a:cubicBezTo>
                    <a:pt x="11509" y="10027"/>
                    <a:pt x="11396" y="10021"/>
                    <a:pt x="11285" y="10021"/>
                  </a:cubicBezTo>
                  <a:cubicBezTo>
                    <a:pt x="11149" y="10021"/>
                    <a:pt x="11014" y="10030"/>
                    <a:pt x="10883" y="10049"/>
                  </a:cubicBezTo>
                  <a:cubicBezTo>
                    <a:pt x="10740" y="9978"/>
                    <a:pt x="10609" y="9906"/>
                    <a:pt x="10478" y="9835"/>
                  </a:cubicBezTo>
                  <a:cubicBezTo>
                    <a:pt x="10478" y="9740"/>
                    <a:pt x="10478" y="9644"/>
                    <a:pt x="10466" y="9537"/>
                  </a:cubicBezTo>
                  <a:cubicBezTo>
                    <a:pt x="10431" y="9359"/>
                    <a:pt x="10395" y="9133"/>
                    <a:pt x="10395" y="9133"/>
                  </a:cubicBezTo>
                  <a:cubicBezTo>
                    <a:pt x="10193" y="9133"/>
                    <a:pt x="9990" y="9144"/>
                    <a:pt x="9788" y="9180"/>
                  </a:cubicBezTo>
                  <a:cubicBezTo>
                    <a:pt x="9573" y="9216"/>
                    <a:pt x="9359" y="9252"/>
                    <a:pt x="9240" y="9275"/>
                  </a:cubicBezTo>
                  <a:cubicBezTo>
                    <a:pt x="9085" y="9228"/>
                    <a:pt x="8942" y="9168"/>
                    <a:pt x="8799" y="9121"/>
                  </a:cubicBezTo>
                  <a:cubicBezTo>
                    <a:pt x="8764" y="9002"/>
                    <a:pt x="8740" y="8894"/>
                    <a:pt x="8716" y="8775"/>
                  </a:cubicBezTo>
                  <a:cubicBezTo>
                    <a:pt x="8680" y="8561"/>
                    <a:pt x="8657" y="8442"/>
                    <a:pt x="8657" y="8442"/>
                  </a:cubicBezTo>
                  <a:cubicBezTo>
                    <a:pt x="8454" y="8466"/>
                    <a:pt x="8264" y="8513"/>
                    <a:pt x="8061" y="8573"/>
                  </a:cubicBezTo>
                  <a:cubicBezTo>
                    <a:pt x="7835" y="8644"/>
                    <a:pt x="7621" y="8716"/>
                    <a:pt x="7514" y="8775"/>
                  </a:cubicBezTo>
                  <a:cubicBezTo>
                    <a:pt x="7430" y="8752"/>
                    <a:pt x="7347" y="8740"/>
                    <a:pt x="7275" y="8728"/>
                  </a:cubicBezTo>
                  <a:cubicBezTo>
                    <a:pt x="7240" y="8644"/>
                    <a:pt x="7204" y="8561"/>
                    <a:pt x="7180" y="8478"/>
                  </a:cubicBezTo>
                  <a:cubicBezTo>
                    <a:pt x="7121" y="8287"/>
                    <a:pt x="7085" y="8180"/>
                    <a:pt x="7085" y="8180"/>
                  </a:cubicBezTo>
                  <a:cubicBezTo>
                    <a:pt x="6906" y="8228"/>
                    <a:pt x="6740" y="8287"/>
                    <a:pt x="6573" y="8371"/>
                  </a:cubicBezTo>
                  <a:cubicBezTo>
                    <a:pt x="6383" y="8466"/>
                    <a:pt x="6204" y="8561"/>
                    <a:pt x="6109" y="8609"/>
                  </a:cubicBezTo>
                  <a:lnTo>
                    <a:pt x="5871" y="8609"/>
                  </a:lnTo>
                  <a:cubicBezTo>
                    <a:pt x="5823" y="8537"/>
                    <a:pt x="5775" y="8454"/>
                    <a:pt x="5728" y="8382"/>
                  </a:cubicBezTo>
                  <a:lnTo>
                    <a:pt x="5597" y="8132"/>
                  </a:lnTo>
                  <a:cubicBezTo>
                    <a:pt x="5454" y="8204"/>
                    <a:pt x="5323" y="8287"/>
                    <a:pt x="5204" y="8394"/>
                  </a:cubicBezTo>
                  <a:cubicBezTo>
                    <a:pt x="5013" y="8537"/>
                    <a:pt x="4823" y="8692"/>
                    <a:pt x="4787" y="8716"/>
                  </a:cubicBezTo>
                  <a:lnTo>
                    <a:pt x="4716" y="8728"/>
                  </a:lnTo>
                  <a:cubicBezTo>
                    <a:pt x="4692" y="8680"/>
                    <a:pt x="4668" y="8644"/>
                    <a:pt x="4632" y="8609"/>
                  </a:cubicBezTo>
                  <a:cubicBezTo>
                    <a:pt x="4585" y="8537"/>
                    <a:pt x="4478" y="8418"/>
                    <a:pt x="4478" y="8418"/>
                  </a:cubicBezTo>
                  <a:cubicBezTo>
                    <a:pt x="4382" y="8478"/>
                    <a:pt x="4299" y="8537"/>
                    <a:pt x="4216" y="8609"/>
                  </a:cubicBezTo>
                  <a:cubicBezTo>
                    <a:pt x="4120" y="8704"/>
                    <a:pt x="4049" y="8799"/>
                    <a:pt x="3977" y="8906"/>
                  </a:cubicBezTo>
                  <a:lnTo>
                    <a:pt x="3835" y="8954"/>
                  </a:lnTo>
                  <a:cubicBezTo>
                    <a:pt x="3811" y="8918"/>
                    <a:pt x="3775" y="8882"/>
                    <a:pt x="3739" y="8847"/>
                  </a:cubicBezTo>
                  <a:cubicBezTo>
                    <a:pt x="3680" y="8799"/>
                    <a:pt x="3561" y="8704"/>
                    <a:pt x="3561" y="8704"/>
                  </a:cubicBezTo>
                  <a:cubicBezTo>
                    <a:pt x="3477" y="8763"/>
                    <a:pt x="3394" y="8847"/>
                    <a:pt x="3323" y="8930"/>
                  </a:cubicBezTo>
                  <a:cubicBezTo>
                    <a:pt x="3239" y="9025"/>
                    <a:pt x="3156" y="9144"/>
                    <a:pt x="3096" y="9263"/>
                  </a:cubicBezTo>
                  <a:cubicBezTo>
                    <a:pt x="3025" y="9299"/>
                    <a:pt x="2965" y="9335"/>
                    <a:pt x="2894" y="9383"/>
                  </a:cubicBezTo>
                  <a:cubicBezTo>
                    <a:pt x="2894" y="8311"/>
                    <a:pt x="3406" y="7382"/>
                    <a:pt x="4239" y="6442"/>
                  </a:cubicBezTo>
                  <a:lnTo>
                    <a:pt x="4239" y="6442"/>
                  </a:lnTo>
                  <a:cubicBezTo>
                    <a:pt x="3287" y="7085"/>
                    <a:pt x="2596" y="8073"/>
                    <a:pt x="2334" y="9192"/>
                  </a:cubicBezTo>
                  <a:cubicBezTo>
                    <a:pt x="2311" y="9002"/>
                    <a:pt x="2084" y="8752"/>
                    <a:pt x="2061" y="8561"/>
                  </a:cubicBezTo>
                  <a:cubicBezTo>
                    <a:pt x="1989" y="8811"/>
                    <a:pt x="1894" y="9061"/>
                    <a:pt x="1763" y="9287"/>
                  </a:cubicBezTo>
                  <a:cubicBezTo>
                    <a:pt x="1822" y="8240"/>
                    <a:pt x="2049" y="7216"/>
                    <a:pt x="2430" y="6239"/>
                  </a:cubicBezTo>
                  <a:lnTo>
                    <a:pt x="2430" y="6239"/>
                  </a:lnTo>
                  <a:cubicBezTo>
                    <a:pt x="1549" y="7144"/>
                    <a:pt x="1215" y="8787"/>
                    <a:pt x="1191" y="10025"/>
                  </a:cubicBezTo>
                  <a:lnTo>
                    <a:pt x="1191" y="10073"/>
                  </a:lnTo>
                  <a:cubicBezTo>
                    <a:pt x="596" y="10823"/>
                    <a:pt x="703" y="11168"/>
                    <a:pt x="394" y="11692"/>
                  </a:cubicBezTo>
                  <a:cubicBezTo>
                    <a:pt x="227" y="11942"/>
                    <a:pt x="96" y="12228"/>
                    <a:pt x="25" y="12514"/>
                  </a:cubicBezTo>
                  <a:cubicBezTo>
                    <a:pt x="1" y="12621"/>
                    <a:pt x="1" y="12728"/>
                    <a:pt x="13" y="12835"/>
                  </a:cubicBezTo>
                  <a:cubicBezTo>
                    <a:pt x="48" y="13252"/>
                    <a:pt x="894" y="13657"/>
                    <a:pt x="894" y="13657"/>
                  </a:cubicBezTo>
                  <a:cubicBezTo>
                    <a:pt x="894" y="13657"/>
                    <a:pt x="763" y="13097"/>
                    <a:pt x="1370" y="12407"/>
                  </a:cubicBezTo>
                  <a:cubicBezTo>
                    <a:pt x="1941" y="11740"/>
                    <a:pt x="3013" y="11657"/>
                    <a:pt x="3644" y="11061"/>
                  </a:cubicBezTo>
                  <a:cubicBezTo>
                    <a:pt x="3977" y="10752"/>
                    <a:pt x="4168" y="10276"/>
                    <a:pt x="4573" y="10061"/>
                  </a:cubicBezTo>
                  <a:cubicBezTo>
                    <a:pt x="4781" y="9962"/>
                    <a:pt x="5006" y="9912"/>
                    <a:pt x="5234" y="9912"/>
                  </a:cubicBezTo>
                  <a:cubicBezTo>
                    <a:pt x="5279" y="9912"/>
                    <a:pt x="5325" y="9914"/>
                    <a:pt x="5370" y="9918"/>
                  </a:cubicBezTo>
                  <a:cubicBezTo>
                    <a:pt x="7025" y="10014"/>
                    <a:pt x="8395" y="11264"/>
                    <a:pt x="9288" y="12645"/>
                  </a:cubicBezTo>
                  <a:cubicBezTo>
                    <a:pt x="10181" y="14038"/>
                    <a:pt x="10752" y="15621"/>
                    <a:pt x="11681" y="16979"/>
                  </a:cubicBezTo>
                  <a:cubicBezTo>
                    <a:pt x="11305" y="17199"/>
                    <a:pt x="10866" y="17237"/>
                    <a:pt x="10416" y="17237"/>
                  </a:cubicBezTo>
                  <a:cubicBezTo>
                    <a:pt x="10176" y="17237"/>
                    <a:pt x="9933" y="17226"/>
                    <a:pt x="9695" y="17226"/>
                  </a:cubicBezTo>
                  <a:cubicBezTo>
                    <a:pt x="9631" y="17226"/>
                    <a:pt x="9566" y="17227"/>
                    <a:pt x="9502" y="17229"/>
                  </a:cubicBezTo>
                  <a:cubicBezTo>
                    <a:pt x="8764" y="17241"/>
                    <a:pt x="7883" y="17622"/>
                    <a:pt x="7835" y="18360"/>
                  </a:cubicBezTo>
                  <a:cubicBezTo>
                    <a:pt x="7883" y="18193"/>
                    <a:pt x="8097" y="18134"/>
                    <a:pt x="8371" y="17967"/>
                  </a:cubicBezTo>
                  <a:lnTo>
                    <a:pt x="8371" y="17967"/>
                  </a:lnTo>
                  <a:cubicBezTo>
                    <a:pt x="8252" y="18217"/>
                    <a:pt x="8430" y="18550"/>
                    <a:pt x="8466" y="18693"/>
                  </a:cubicBezTo>
                  <a:lnTo>
                    <a:pt x="8692" y="18205"/>
                  </a:lnTo>
                  <a:lnTo>
                    <a:pt x="8692" y="18205"/>
                  </a:lnTo>
                  <a:cubicBezTo>
                    <a:pt x="8682" y="18450"/>
                    <a:pt x="8899" y="18730"/>
                    <a:pt x="9142" y="18730"/>
                  </a:cubicBezTo>
                  <a:cubicBezTo>
                    <a:pt x="9182" y="18730"/>
                    <a:pt x="9223" y="18722"/>
                    <a:pt x="9264" y="18705"/>
                  </a:cubicBezTo>
                  <a:cubicBezTo>
                    <a:pt x="8907" y="18622"/>
                    <a:pt x="8930" y="18038"/>
                    <a:pt x="9228" y="17836"/>
                  </a:cubicBezTo>
                  <a:cubicBezTo>
                    <a:pt x="9401" y="17717"/>
                    <a:pt x="9603" y="17678"/>
                    <a:pt x="9810" y="17678"/>
                  </a:cubicBezTo>
                  <a:cubicBezTo>
                    <a:pt x="9974" y="17678"/>
                    <a:pt x="10142" y="17702"/>
                    <a:pt x="10300" y="17729"/>
                  </a:cubicBezTo>
                  <a:cubicBezTo>
                    <a:pt x="11062" y="17860"/>
                    <a:pt x="11824" y="17991"/>
                    <a:pt x="12574" y="18122"/>
                  </a:cubicBezTo>
                  <a:cubicBezTo>
                    <a:pt x="12252" y="18943"/>
                    <a:pt x="11931" y="19800"/>
                    <a:pt x="12026" y="20670"/>
                  </a:cubicBezTo>
                  <a:cubicBezTo>
                    <a:pt x="12109" y="21551"/>
                    <a:pt x="12740" y="22432"/>
                    <a:pt x="13610" y="22503"/>
                  </a:cubicBezTo>
                  <a:cubicBezTo>
                    <a:pt x="13110" y="22277"/>
                    <a:pt x="12729" y="21848"/>
                    <a:pt x="12562" y="21324"/>
                  </a:cubicBezTo>
                  <a:lnTo>
                    <a:pt x="12562" y="21324"/>
                  </a:lnTo>
                  <a:cubicBezTo>
                    <a:pt x="12765" y="21679"/>
                    <a:pt x="13131" y="21876"/>
                    <a:pt x="13505" y="21876"/>
                  </a:cubicBezTo>
                  <a:cubicBezTo>
                    <a:pt x="13722" y="21876"/>
                    <a:pt x="13941" y="21810"/>
                    <a:pt x="14133" y="21670"/>
                  </a:cubicBezTo>
                  <a:lnTo>
                    <a:pt x="14133" y="21670"/>
                  </a:lnTo>
                  <a:cubicBezTo>
                    <a:pt x="14024" y="21700"/>
                    <a:pt x="13912" y="21716"/>
                    <a:pt x="13801" y="21716"/>
                  </a:cubicBezTo>
                  <a:cubicBezTo>
                    <a:pt x="13523" y="21716"/>
                    <a:pt x="13247" y="21622"/>
                    <a:pt x="13026" y="21444"/>
                  </a:cubicBezTo>
                  <a:lnTo>
                    <a:pt x="13026" y="21444"/>
                  </a:lnTo>
                  <a:cubicBezTo>
                    <a:pt x="13048" y="21445"/>
                    <a:pt x="13071" y="21446"/>
                    <a:pt x="13093" y="21446"/>
                  </a:cubicBezTo>
                  <a:cubicBezTo>
                    <a:pt x="13354" y="21446"/>
                    <a:pt x="13598" y="21318"/>
                    <a:pt x="13741" y="21098"/>
                  </a:cubicBezTo>
                  <a:lnTo>
                    <a:pt x="13741" y="21098"/>
                  </a:lnTo>
                  <a:cubicBezTo>
                    <a:pt x="13599" y="21148"/>
                    <a:pt x="13450" y="21173"/>
                    <a:pt x="13302" y="21173"/>
                  </a:cubicBezTo>
                  <a:cubicBezTo>
                    <a:pt x="13026" y="21173"/>
                    <a:pt x="12751" y="21086"/>
                    <a:pt x="12526" y="20908"/>
                  </a:cubicBezTo>
                  <a:cubicBezTo>
                    <a:pt x="12657" y="20217"/>
                    <a:pt x="12895" y="19562"/>
                    <a:pt x="13252" y="18955"/>
                  </a:cubicBezTo>
                  <a:cubicBezTo>
                    <a:pt x="14584" y="19477"/>
                    <a:pt x="15990" y="19740"/>
                    <a:pt x="17405" y="19740"/>
                  </a:cubicBezTo>
                  <a:cubicBezTo>
                    <a:pt x="17862" y="19740"/>
                    <a:pt x="18320" y="19713"/>
                    <a:pt x="18777" y="19658"/>
                  </a:cubicBezTo>
                  <a:lnTo>
                    <a:pt x="18777" y="19658"/>
                  </a:lnTo>
                  <a:cubicBezTo>
                    <a:pt x="18717" y="20610"/>
                    <a:pt x="19527" y="21432"/>
                    <a:pt x="20420" y="21741"/>
                  </a:cubicBezTo>
                  <a:cubicBezTo>
                    <a:pt x="21072" y="21976"/>
                    <a:pt x="21768" y="22007"/>
                    <a:pt x="22462" y="22007"/>
                  </a:cubicBezTo>
                  <a:cubicBezTo>
                    <a:pt x="22719" y="22007"/>
                    <a:pt x="22976" y="22003"/>
                    <a:pt x="23230" y="22003"/>
                  </a:cubicBezTo>
                  <a:cubicBezTo>
                    <a:pt x="24921" y="22003"/>
                    <a:pt x="26742" y="22265"/>
                    <a:pt x="27992" y="23408"/>
                  </a:cubicBezTo>
                  <a:cubicBezTo>
                    <a:pt x="28266" y="23646"/>
                    <a:pt x="28516" y="23944"/>
                    <a:pt x="28862" y="24051"/>
                  </a:cubicBezTo>
                  <a:cubicBezTo>
                    <a:pt x="28926" y="24072"/>
                    <a:pt x="28997" y="24082"/>
                    <a:pt x="29068" y="24082"/>
                  </a:cubicBezTo>
                  <a:cubicBezTo>
                    <a:pt x="29363" y="24082"/>
                    <a:pt x="29676" y="23910"/>
                    <a:pt x="29695" y="23622"/>
                  </a:cubicBezTo>
                  <a:lnTo>
                    <a:pt x="29695" y="23622"/>
                  </a:lnTo>
                  <a:cubicBezTo>
                    <a:pt x="29564" y="23673"/>
                    <a:pt x="29426" y="23698"/>
                    <a:pt x="29289" y="23698"/>
                  </a:cubicBezTo>
                  <a:cubicBezTo>
                    <a:pt x="29103" y="23698"/>
                    <a:pt x="28919" y="23652"/>
                    <a:pt x="28754" y="23563"/>
                  </a:cubicBezTo>
                  <a:lnTo>
                    <a:pt x="28754" y="23563"/>
                  </a:lnTo>
                  <a:cubicBezTo>
                    <a:pt x="28794" y="23573"/>
                    <a:pt x="28833" y="23578"/>
                    <a:pt x="28871" y="23578"/>
                  </a:cubicBezTo>
                  <a:cubicBezTo>
                    <a:pt x="29276" y="23578"/>
                    <a:pt x="29614" y="23042"/>
                    <a:pt x="29385" y="22694"/>
                  </a:cubicBezTo>
                  <a:lnTo>
                    <a:pt x="29385" y="22694"/>
                  </a:lnTo>
                  <a:lnTo>
                    <a:pt x="28909" y="23134"/>
                  </a:lnTo>
                  <a:lnTo>
                    <a:pt x="25313" y="21205"/>
                  </a:lnTo>
                  <a:cubicBezTo>
                    <a:pt x="24562" y="20806"/>
                    <a:pt x="23764" y="20396"/>
                    <a:pt x="22909" y="20396"/>
                  </a:cubicBezTo>
                  <a:cubicBezTo>
                    <a:pt x="22897" y="20396"/>
                    <a:pt x="22885" y="20396"/>
                    <a:pt x="22873" y="20396"/>
                  </a:cubicBezTo>
                  <a:cubicBezTo>
                    <a:pt x="22504" y="20396"/>
                    <a:pt x="21980" y="20384"/>
                    <a:pt x="21920" y="20015"/>
                  </a:cubicBezTo>
                  <a:cubicBezTo>
                    <a:pt x="22312" y="19935"/>
                    <a:pt x="22708" y="19902"/>
                    <a:pt x="23105" y="19902"/>
                  </a:cubicBezTo>
                  <a:cubicBezTo>
                    <a:pt x="24132" y="19902"/>
                    <a:pt x="25169" y="20125"/>
                    <a:pt x="26183" y="20348"/>
                  </a:cubicBezTo>
                  <a:lnTo>
                    <a:pt x="30362" y="21289"/>
                  </a:lnTo>
                  <a:cubicBezTo>
                    <a:pt x="30631" y="21350"/>
                    <a:pt x="30906" y="21407"/>
                    <a:pt x="31173" y="21407"/>
                  </a:cubicBezTo>
                  <a:cubicBezTo>
                    <a:pt x="31318" y="21407"/>
                    <a:pt x="31461" y="21390"/>
                    <a:pt x="31600" y="21348"/>
                  </a:cubicBezTo>
                  <a:cubicBezTo>
                    <a:pt x="32005" y="21217"/>
                    <a:pt x="32338" y="20789"/>
                    <a:pt x="32195" y="20396"/>
                  </a:cubicBezTo>
                  <a:lnTo>
                    <a:pt x="32195" y="20396"/>
                  </a:lnTo>
                  <a:cubicBezTo>
                    <a:pt x="32005" y="20801"/>
                    <a:pt x="31612" y="21074"/>
                    <a:pt x="31159" y="21134"/>
                  </a:cubicBezTo>
                  <a:cubicBezTo>
                    <a:pt x="31612" y="20908"/>
                    <a:pt x="31779" y="20348"/>
                    <a:pt x="31540" y="19908"/>
                  </a:cubicBezTo>
                  <a:lnTo>
                    <a:pt x="31540" y="19908"/>
                  </a:lnTo>
                  <a:cubicBezTo>
                    <a:pt x="31540" y="20420"/>
                    <a:pt x="31112" y="20836"/>
                    <a:pt x="30600" y="20836"/>
                  </a:cubicBezTo>
                  <a:cubicBezTo>
                    <a:pt x="30957" y="20634"/>
                    <a:pt x="31100" y="20181"/>
                    <a:pt x="30897" y="19824"/>
                  </a:cubicBezTo>
                  <a:lnTo>
                    <a:pt x="30897" y="19824"/>
                  </a:lnTo>
                  <a:cubicBezTo>
                    <a:pt x="30945" y="20205"/>
                    <a:pt x="30564" y="20539"/>
                    <a:pt x="30183" y="20586"/>
                  </a:cubicBezTo>
                  <a:cubicBezTo>
                    <a:pt x="30118" y="20596"/>
                    <a:pt x="30053" y="20601"/>
                    <a:pt x="29989" y="20601"/>
                  </a:cubicBezTo>
                  <a:cubicBezTo>
                    <a:pt x="29676" y="20601"/>
                    <a:pt x="29370" y="20492"/>
                    <a:pt x="29064" y="20384"/>
                  </a:cubicBezTo>
                  <a:lnTo>
                    <a:pt x="25433" y="19027"/>
                  </a:lnTo>
                  <a:cubicBezTo>
                    <a:pt x="28552" y="17753"/>
                    <a:pt x="31088" y="15395"/>
                    <a:pt x="33791" y="13383"/>
                  </a:cubicBezTo>
                  <a:cubicBezTo>
                    <a:pt x="36330" y="11503"/>
                    <a:pt x="39122" y="9645"/>
                    <a:pt x="42246" y="9645"/>
                  </a:cubicBezTo>
                  <a:cubicBezTo>
                    <a:pt x="42446" y="9645"/>
                    <a:pt x="42648" y="9652"/>
                    <a:pt x="42851" y="9668"/>
                  </a:cubicBezTo>
                  <a:cubicBezTo>
                    <a:pt x="43470" y="9716"/>
                    <a:pt x="43982" y="9775"/>
                    <a:pt x="44375" y="9811"/>
                  </a:cubicBezTo>
                  <a:lnTo>
                    <a:pt x="44078" y="10025"/>
                  </a:lnTo>
                  <a:cubicBezTo>
                    <a:pt x="44078" y="10025"/>
                    <a:pt x="44649" y="10133"/>
                    <a:pt x="45125" y="10180"/>
                  </a:cubicBezTo>
                  <a:cubicBezTo>
                    <a:pt x="45530" y="10216"/>
                    <a:pt x="46030" y="10228"/>
                    <a:pt x="46030" y="10228"/>
                  </a:cubicBezTo>
                  <a:cubicBezTo>
                    <a:pt x="45804" y="10025"/>
                    <a:pt x="45566" y="9835"/>
                    <a:pt x="45304" y="9680"/>
                  </a:cubicBezTo>
                  <a:cubicBezTo>
                    <a:pt x="45054" y="9537"/>
                    <a:pt x="44792" y="9430"/>
                    <a:pt x="44518" y="9347"/>
                  </a:cubicBezTo>
                  <a:lnTo>
                    <a:pt x="44471" y="9633"/>
                  </a:lnTo>
                  <a:cubicBezTo>
                    <a:pt x="44078" y="9514"/>
                    <a:pt x="43685" y="9418"/>
                    <a:pt x="43292" y="9347"/>
                  </a:cubicBezTo>
                  <a:lnTo>
                    <a:pt x="43113" y="8835"/>
                  </a:lnTo>
                  <a:cubicBezTo>
                    <a:pt x="43080" y="8833"/>
                    <a:pt x="43047" y="8832"/>
                    <a:pt x="43014" y="8832"/>
                  </a:cubicBezTo>
                  <a:cubicBezTo>
                    <a:pt x="42619" y="8832"/>
                    <a:pt x="42230" y="8962"/>
                    <a:pt x="41923" y="9204"/>
                  </a:cubicBezTo>
                  <a:cubicBezTo>
                    <a:pt x="41804" y="9204"/>
                    <a:pt x="41696" y="9192"/>
                    <a:pt x="41589" y="9192"/>
                  </a:cubicBezTo>
                  <a:lnTo>
                    <a:pt x="41458" y="9192"/>
                  </a:lnTo>
                  <a:cubicBezTo>
                    <a:pt x="41411" y="9121"/>
                    <a:pt x="41351" y="9013"/>
                    <a:pt x="41339" y="9002"/>
                  </a:cubicBezTo>
                  <a:cubicBezTo>
                    <a:pt x="41327" y="8990"/>
                    <a:pt x="41137" y="8704"/>
                    <a:pt x="41137" y="8704"/>
                  </a:cubicBezTo>
                  <a:cubicBezTo>
                    <a:pt x="40934" y="8752"/>
                    <a:pt x="40732" y="8835"/>
                    <a:pt x="40542" y="8930"/>
                  </a:cubicBezTo>
                  <a:cubicBezTo>
                    <a:pt x="40387" y="9025"/>
                    <a:pt x="40244" y="9144"/>
                    <a:pt x="40125" y="9287"/>
                  </a:cubicBezTo>
                  <a:cubicBezTo>
                    <a:pt x="39970" y="9299"/>
                    <a:pt x="39827" y="9323"/>
                    <a:pt x="39684" y="9359"/>
                  </a:cubicBezTo>
                  <a:cubicBezTo>
                    <a:pt x="39649" y="9299"/>
                    <a:pt x="39589" y="9240"/>
                    <a:pt x="39541" y="9192"/>
                  </a:cubicBezTo>
                  <a:cubicBezTo>
                    <a:pt x="39494" y="9156"/>
                    <a:pt x="39268" y="8918"/>
                    <a:pt x="39268" y="8918"/>
                  </a:cubicBezTo>
                  <a:cubicBezTo>
                    <a:pt x="39077" y="9013"/>
                    <a:pt x="38887" y="9133"/>
                    <a:pt x="38720" y="9263"/>
                  </a:cubicBezTo>
                  <a:cubicBezTo>
                    <a:pt x="38577" y="9394"/>
                    <a:pt x="38446" y="9549"/>
                    <a:pt x="38339" y="9716"/>
                  </a:cubicBezTo>
                  <a:cubicBezTo>
                    <a:pt x="38196" y="9764"/>
                    <a:pt x="38065" y="9811"/>
                    <a:pt x="37934" y="9859"/>
                  </a:cubicBezTo>
                  <a:cubicBezTo>
                    <a:pt x="37886" y="9811"/>
                    <a:pt x="37839" y="9775"/>
                    <a:pt x="37791" y="9740"/>
                  </a:cubicBezTo>
                  <a:cubicBezTo>
                    <a:pt x="37720" y="9692"/>
                    <a:pt x="37470" y="9502"/>
                    <a:pt x="37470" y="9502"/>
                  </a:cubicBezTo>
                  <a:cubicBezTo>
                    <a:pt x="37279" y="9609"/>
                    <a:pt x="37113" y="9752"/>
                    <a:pt x="36958" y="9906"/>
                  </a:cubicBezTo>
                  <a:cubicBezTo>
                    <a:pt x="36815" y="10073"/>
                    <a:pt x="36696" y="10240"/>
                    <a:pt x="36601" y="10430"/>
                  </a:cubicBezTo>
                  <a:cubicBezTo>
                    <a:pt x="36482" y="10490"/>
                    <a:pt x="36374" y="10549"/>
                    <a:pt x="36255" y="10609"/>
                  </a:cubicBezTo>
                  <a:cubicBezTo>
                    <a:pt x="36220" y="10573"/>
                    <a:pt x="36184" y="10549"/>
                    <a:pt x="36148" y="10526"/>
                  </a:cubicBezTo>
                  <a:cubicBezTo>
                    <a:pt x="36077" y="10490"/>
                    <a:pt x="35815" y="10311"/>
                    <a:pt x="35815" y="10311"/>
                  </a:cubicBezTo>
                  <a:cubicBezTo>
                    <a:pt x="35636" y="10442"/>
                    <a:pt x="35481" y="10597"/>
                    <a:pt x="35339" y="10776"/>
                  </a:cubicBezTo>
                  <a:cubicBezTo>
                    <a:pt x="35208" y="10942"/>
                    <a:pt x="35100" y="11121"/>
                    <a:pt x="35017" y="11311"/>
                  </a:cubicBezTo>
                  <a:lnTo>
                    <a:pt x="34815" y="11442"/>
                  </a:lnTo>
                  <a:cubicBezTo>
                    <a:pt x="34767" y="11407"/>
                    <a:pt x="34719" y="11371"/>
                    <a:pt x="34660" y="11347"/>
                  </a:cubicBezTo>
                  <a:cubicBezTo>
                    <a:pt x="34588" y="11311"/>
                    <a:pt x="34315" y="11157"/>
                    <a:pt x="34315" y="11157"/>
                  </a:cubicBezTo>
                  <a:cubicBezTo>
                    <a:pt x="34148" y="11311"/>
                    <a:pt x="33993" y="11478"/>
                    <a:pt x="33874" y="11657"/>
                  </a:cubicBezTo>
                  <a:cubicBezTo>
                    <a:pt x="33755" y="11835"/>
                    <a:pt x="33660" y="12026"/>
                    <a:pt x="33600" y="12228"/>
                  </a:cubicBezTo>
                  <a:lnTo>
                    <a:pt x="33386" y="12383"/>
                  </a:lnTo>
                  <a:cubicBezTo>
                    <a:pt x="33303" y="12323"/>
                    <a:pt x="33231" y="12264"/>
                    <a:pt x="33136" y="12228"/>
                  </a:cubicBezTo>
                  <a:cubicBezTo>
                    <a:pt x="33041" y="12192"/>
                    <a:pt x="32755" y="12061"/>
                    <a:pt x="32755" y="12061"/>
                  </a:cubicBezTo>
                  <a:cubicBezTo>
                    <a:pt x="32600" y="12216"/>
                    <a:pt x="32457" y="12395"/>
                    <a:pt x="32338" y="12585"/>
                  </a:cubicBezTo>
                  <a:cubicBezTo>
                    <a:pt x="32207" y="12812"/>
                    <a:pt x="32112" y="13038"/>
                    <a:pt x="32040" y="13288"/>
                  </a:cubicBezTo>
                  <a:lnTo>
                    <a:pt x="31850" y="13407"/>
                  </a:lnTo>
                  <a:cubicBezTo>
                    <a:pt x="31779" y="13347"/>
                    <a:pt x="31695" y="13288"/>
                    <a:pt x="31600" y="13240"/>
                  </a:cubicBezTo>
                  <a:cubicBezTo>
                    <a:pt x="31469" y="13181"/>
                    <a:pt x="31183" y="13050"/>
                    <a:pt x="31183" y="13050"/>
                  </a:cubicBezTo>
                  <a:cubicBezTo>
                    <a:pt x="31017" y="13216"/>
                    <a:pt x="30862" y="13407"/>
                    <a:pt x="30719" y="13609"/>
                  </a:cubicBezTo>
                  <a:cubicBezTo>
                    <a:pt x="30576" y="13847"/>
                    <a:pt x="30457" y="14097"/>
                    <a:pt x="30374" y="14359"/>
                  </a:cubicBezTo>
                  <a:cubicBezTo>
                    <a:pt x="30326" y="14383"/>
                    <a:pt x="30278" y="14419"/>
                    <a:pt x="30231" y="14443"/>
                  </a:cubicBezTo>
                  <a:cubicBezTo>
                    <a:pt x="30183" y="14407"/>
                    <a:pt x="30135" y="14371"/>
                    <a:pt x="30076" y="14336"/>
                  </a:cubicBezTo>
                  <a:cubicBezTo>
                    <a:pt x="29957" y="14276"/>
                    <a:pt x="29695" y="14121"/>
                    <a:pt x="29695" y="14121"/>
                  </a:cubicBezTo>
                  <a:cubicBezTo>
                    <a:pt x="29516" y="14264"/>
                    <a:pt x="29350" y="14431"/>
                    <a:pt x="29207" y="14621"/>
                  </a:cubicBezTo>
                  <a:cubicBezTo>
                    <a:pt x="29076" y="14788"/>
                    <a:pt x="28957" y="14978"/>
                    <a:pt x="28862" y="15181"/>
                  </a:cubicBezTo>
                  <a:lnTo>
                    <a:pt x="28623" y="15288"/>
                  </a:lnTo>
                  <a:cubicBezTo>
                    <a:pt x="28564" y="15228"/>
                    <a:pt x="28504" y="15169"/>
                    <a:pt x="28433" y="15109"/>
                  </a:cubicBezTo>
                  <a:cubicBezTo>
                    <a:pt x="28302" y="15014"/>
                    <a:pt x="28052" y="14847"/>
                    <a:pt x="28052" y="14847"/>
                  </a:cubicBezTo>
                  <a:cubicBezTo>
                    <a:pt x="27861" y="14990"/>
                    <a:pt x="27683" y="15145"/>
                    <a:pt x="27516" y="15324"/>
                  </a:cubicBezTo>
                  <a:cubicBezTo>
                    <a:pt x="27361" y="15502"/>
                    <a:pt x="27218" y="15681"/>
                    <a:pt x="27099" y="15883"/>
                  </a:cubicBezTo>
                  <a:cubicBezTo>
                    <a:pt x="26980" y="15931"/>
                    <a:pt x="26861" y="15967"/>
                    <a:pt x="26742" y="15990"/>
                  </a:cubicBezTo>
                  <a:cubicBezTo>
                    <a:pt x="26695" y="15919"/>
                    <a:pt x="26635" y="15836"/>
                    <a:pt x="26576" y="15764"/>
                  </a:cubicBezTo>
                  <a:cubicBezTo>
                    <a:pt x="26445" y="15633"/>
                    <a:pt x="26218" y="15443"/>
                    <a:pt x="26218" y="15443"/>
                  </a:cubicBezTo>
                  <a:cubicBezTo>
                    <a:pt x="25992" y="15562"/>
                    <a:pt x="25790" y="15693"/>
                    <a:pt x="25599" y="15848"/>
                  </a:cubicBezTo>
                  <a:cubicBezTo>
                    <a:pt x="25421" y="15979"/>
                    <a:pt x="25266" y="16133"/>
                    <a:pt x="25123" y="16288"/>
                  </a:cubicBezTo>
                  <a:cubicBezTo>
                    <a:pt x="25040" y="16300"/>
                    <a:pt x="24956" y="16312"/>
                    <a:pt x="24873" y="16312"/>
                  </a:cubicBezTo>
                  <a:cubicBezTo>
                    <a:pt x="24837" y="16229"/>
                    <a:pt x="24801" y="16145"/>
                    <a:pt x="24754" y="16062"/>
                  </a:cubicBezTo>
                  <a:cubicBezTo>
                    <a:pt x="24659" y="15919"/>
                    <a:pt x="24563" y="15788"/>
                    <a:pt x="24456" y="15657"/>
                  </a:cubicBezTo>
                  <a:cubicBezTo>
                    <a:pt x="24218" y="15729"/>
                    <a:pt x="23980" y="15824"/>
                    <a:pt x="23742" y="15943"/>
                  </a:cubicBezTo>
                  <a:cubicBezTo>
                    <a:pt x="23539" y="16038"/>
                    <a:pt x="23349" y="16157"/>
                    <a:pt x="23158" y="16300"/>
                  </a:cubicBezTo>
                  <a:lnTo>
                    <a:pt x="22944" y="16276"/>
                  </a:lnTo>
                  <a:cubicBezTo>
                    <a:pt x="22920" y="16181"/>
                    <a:pt x="22908" y="16086"/>
                    <a:pt x="22873" y="16002"/>
                  </a:cubicBezTo>
                  <a:cubicBezTo>
                    <a:pt x="22813" y="15836"/>
                    <a:pt x="22730" y="15669"/>
                    <a:pt x="22646" y="15514"/>
                  </a:cubicBezTo>
                  <a:cubicBezTo>
                    <a:pt x="22385" y="15550"/>
                    <a:pt x="22123" y="15598"/>
                    <a:pt x="21873" y="15669"/>
                  </a:cubicBezTo>
                  <a:cubicBezTo>
                    <a:pt x="21623" y="15740"/>
                    <a:pt x="21372" y="15836"/>
                    <a:pt x="21134" y="15955"/>
                  </a:cubicBezTo>
                  <a:cubicBezTo>
                    <a:pt x="21099" y="15931"/>
                    <a:pt x="21087" y="15919"/>
                    <a:pt x="21051" y="15895"/>
                  </a:cubicBezTo>
                  <a:cubicBezTo>
                    <a:pt x="21051" y="15800"/>
                    <a:pt x="21039" y="15705"/>
                    <a:pt x="21027" y="15598"/>
                  </a:cubicBezTo>
                  <a:cubicBezTo>
                    <a:pt x="20991" y="15419"/>
                    <a:pt x="20932" y="15240"/>
                    <a:pt x="20861" y="15074"/>
                  </a:cubicBezTo>
                  <a:cubicBezTo>
                    <a:pt x="20861" y="15074"/>
                    <a:pt x="20515" y="15074"/>
                    <a:pt x="20051" y="15133"/>
                  </a:cubicBezTo>
                  <a:cubicBezTo>
                    <a:pt x="19801" y="15157"/>
                    <a:pt x="19551" y="15217"/>
                    <a:pt x="19301" y="15300"/>
                  </a:cubicBezTo>
                  <a:lnTo>
                    <a:pt x="19134" y="15217"/>
                  </a:lnTo>
                  <a:cubicBezTo>
                    <a:pt x="19146" y="15098"/>
                    <a:pt x="19158" y="14967"/>
                    <a:pt x="19158" y="14836"/>
                  </a:cubicBezTo>
                  <a:cubicBezTo>
                    <a:pt x="19146" y="14645"/>
                    <a:pt x="19110" y="14455"/>
                    <a:pt x="19051" y="14276"/>
                  </a:cubicBezTo>
                  <a:cubicBezTo>
                    <a:pt x="19051" y="14276"/>
                    <a:pt x="18694" y="14240"/>
                    <a:pt x="18217" y="14228"/>
                  </a:cubicBezTo>
                  <a:cubicBezTo>
                    <a:pt x="18074" y="14228"/>
                    <a:pt x="17932" y="14240"/>
                    <a:pt x="17789" y="14252"/>
                  </a:cubicBezTo>
                  <a:cubicBezTo>
                    <a:pt x="18086" y="13752"/>
                    <a:pt x="18194" y="13133"/>
                    <a:pt x="18455" y="12585"/>
                  </a:cubicBezTo>
                  <a:cubicBezTo>
                    <a:pt x="18683" y="12101"/>
                    <a:pt x="19146" y="11738"/>
                    <a:pt x="19645" y="11738"/>
                  </a:cubicBezTo>
                  <a:cubicBezTo>
                    <a:pt x="19771" y="11738"/>
                    <a:pt x="19900" y="11761"/>
                    <a:pt x="20027" y="11811"/>
                  </a:cubicBezTo>
                  <a:cubicBezTo>
                    <a:pt x="20420" y="11966"/>
                    <a:pt x="20706" y="12478"/>
                    <a:pt x="20884" y="12931"/>
                  </a:cubicBezTo>
                  <a:cubicBezTo>
                    <a:pt x="20753" y="11883"/>
                    <a:pt x="21480" y="10561"/>
                    <a:pt x="22539" y="10347"/>
                  </a:cubicBezTo>
                  <a:cubicBezTo>
                    <a:pt x="22701" y="10313"/>
                    <a:pt x="22863" y="10297"/>
                    <a:pt x="23025" y="10297"/>
                  </a:cubicBezTo>
                  <a:cubicBezTo>
                    <a:pt x="24054" y="10297"/>
                    <a:pt x="25052" y="10953"/>
                    <a:pt x="25587" y="11859"/>
                  </a:cubicBezTo>
                  <a:cubicBezTo>
                    <a:pt x="25718" y="10859"/>
                    <a:pt x="24516" y="9906"/>
                    <a:pt x="25230" y="8978"/>
                  </a:cubicBezTo>
                  <a:cubicBezTo>
                    <a:pt x="25409" y="8752"/>
                    <a:pt x="25659" y="8585"/>
                    <a:pt x="25944" y="8513"/>
                  </a:cubicBezTo>
                  <a:cubicBezTo>
                    <a:pt x="26526" y="8354"/>
                    <a:pt x="27120" y="8275"/>
                    <a:pt x="27711" y="8275"/>
                  </a:cubicBezTo>
                  <a:cubicBezTo>
                    <a:pt x="29189" y="8275"/>
                    <a:pt x="30647" y="8765"/>
                    <a:pt x="31838" y="9692"/>
                  </a:cubicBezTo>
                  <a:cubicBezTo>
                    <a:pt x="31659" y="9025"/>
                    <a:pt x="30945" y="8609"/>
                    <a:pt x="30731" y="7954"/>
                  </a:cubicBezTo>
                  <a:cubicBezTo>
                    <a:pt x="30540" y="7370"/>
                    <a:pt x="30778" y="6716"/>
                    <a:pt x="31207" y="6275"/>
                  </a:cubicBezTo>
                  <a:cubicBezTo>
                    <a:pt x="31636" y="5846"/>
                    <a:pt x="32219" y="5596"/>
                    <a:pt x="32802" y="5418"/>
                  </a:cubicBezTo>
                  <a:cubicBezTo>
                    <a:pt x="33680" y="5146"/>
                    <a:pt x="34593" y="5010"/>
                    <a:pt x="35509" y="5010"/>
                  </a:cubicBezTo>
                  <a:cubicBezTo>
                    <a:pt x="36197" y="5010"/>
                    <a:pt x="36886" y="5086"/>
                    <a:pt x="37565" y="5239"/>
                  </a:cubicBezTo>
                  <a:cubicBezTo>
                    <a:pt x="34993" y="2739"/>
                    <a:pt x="31314" y="1798"/>
                    <a:pt x="27766" y="1227"/>
                  </a:cubicBezTo>
                  <a:cubicBezTo>
                    <a:pt x="26233" y="979"/>
                    <a:pt x="24653" y="784"/>
                    <a:pt x="23095" y="784"/>
                  </a:cubicBezTo>
                  <a:cubicBezTo>
                    <a:pt x="21290" y="784"/>
                    <a:pt x="19514" y="1045"/>
                    <a:pt x="17872" y="1786"/>
                  </a:cubicBezTo>
                  <a:cubicBezTo>
                    <a:pt x="17170" y="1084"/>
                    <a:pt x="16396" y="155"/>
                    <a:pt x="15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5" name="Google Shape;11285;p37"/>
          <p:cNvGrpSpPr/>
          <p:nvPr/>
        </p:nvGrpSpPr>
        <p:grpSpPr>
          <a:xfrm rot="-5400000">
            <a:off x="8113265" y="4127316"/>
            <a:ext cx="1032520" cy="1032725"/>
            <a:chOff x="8110245" y="3083854"/>
            <a:chExt cx="1026566" cy="1026566"/>
          </a:xfrm>
        </p:grpSpPr>
        <p:sp>
          <p:nvSpPr>
            <p:cNvPr id="11286" name="Google Shape;11286;p37"/>
            <p:cNvSpPr/>
            <p:nvPr/>
          </p:nvSpPr>
          <p:spPr>
            <a:xfrm>
              <a:off x="8110245" y="3083854"/>
              <a:ext cx="1026566" cy="1026566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87" name="Google Shape;11287;p37"/>
            <p:cNvGrpSpPr/>
            <p:nvPr/>
          </p:nvGrpSpPr>
          <p:grpSpPr>
            <a:xfrm>
              <a:off x="8125860" y="3089154"/>
              <a:ext cx="998791" cy="999206"/>
              <a:chOff x="8125860" y="3089154"/>
              <a:chExt cx="998791" cy="999206"/>
            </a:xfrm>
          </p:grpSpPr>
          <p:sp>
            <p:nvSpPr>
              <p:cNvPr id="11288" name="Google Shape;11288;p37"/>
              <p:cNvSpPr/>
              <p:nvPr/>
            </p:nvSpPr>
            <p:spPr>
              <a:xfrm>
                <a:off x="8624298" y="3157969"/>
                <a:ext cx="204815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19" extrusionOk="0">
                    <a:moveTo>
                      <a:pt x="2839" y="1"/>
                    </a:moveTo>
                    <a:cubicBezTo>
                      <a:pt x="1832" y="1"/>
                      <a:pt x="894" y="414"/>
                      <a:pt x="476" y="1120"/>
                    </a:cubicBezTo>
                    <a:cubicBezTo>
                      <a:pt x="429" y="1192"/>
                      <a:pt x="393" y="1263"/>
                      <a:pt x="357" y="1334"/>
                    </a:cubicBezTo>
                    <a:cubicBezTo>
                      <a:pt x="83" y="1858"/>
                      <a:pt x="12" y="2466"/>
                      <a:pt x="155" y="3049"/>
                    </a:cubicBezTo>
                    <a:cubicBezTo>
                      <a:pt x="356" y="3862"/>
                      <a:pt x="1006" y="4460"/>
                      <a:pt x="1774" y="4460"/>
                    </a:cubicBezTo>
                    <a:cubicBezTo>
                      <a:pt x="1871" y="4460"/>
                      <a:pt x="1971" y="4450"/>
                      <a:pt x="2072" y="4430"/>
                    </a:cubicBezTo>
                    <a:cubicBezTo>
                      <a:pt x="2834" y="4275"/>
                      <a:pt x="3477" y="3704"/>
                      <a:pt x="3143" y="2763"/>
                    </a:cubicBezTo>
                    <a:cubicBezTo>
                      <a:pt x="2913" y="2141"/>
                      <a:pt x="2469" y="2007"/>
                      <a:pt x="2127" y="2007"/>
                    </a:cubicBezTo>
                    <a:cubicBezTo>
                      <a:pt x="1867" y="2007"/>
                      <a:pt x="1667" y="2085"/>
                      <a:pt x="1667" y="2085"/>
                    </a:cubicBezTo>
                    <a:cubicBezTo>
                      <a:pt x="1667" y="2085"/>
                      <a:pt x="2157" y="1594"/>
                      <a:pt x="2856" y="1594"/>
                    </a:cubicBezTo>
                    <a:cubicBezTo>
                      <a:pt x="3202" y="1594"/>
                      <a:pt x="3599" y="1714"/>
                      <a:pt x="4013" y="2073"/>
                    </a:cubicBezTo>
                    <a:cubicBezTo>
                      <a:pt x="4965" y="2894"/>
                      <a:pt x="5358" y="4835"/>
                      <a:pt x="3929" y="6680"/>
                    </a:cubicBezTo>
                    <a:cubicBezTo>
                      <a:pt x="3286" y="7430"/>
                      <a:pt x="2536" y="8061"/>
                      <a:pt x="1703" y="8573"/>
                    </a:cubicBezTo>
                    <a:cubicBezTo>
                      <a:pt x="1155" y="8895"/>
                      <a:pt x="584" y="9169"/>
                      <a:pt x="0" y="9419"/>
                    </a:cubicBezTo>
                    <a:cubicBezTo>
                      <a:pt x="976" y="9419"/>
                      <a:pt x="6239" y="8669"/>
                      <a:pt x="6346" y="4061"/>
                    </a:cubicBezTo>
                    <a:cubicBezTo>
                      <a:pt x="6413" y="1165"/>
                      <a:pt x="4530" y="1"/>
                      <a:pt x="28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9" name="Google Shape;11289;p37"/>
              <p:cNvSpPr/>
              <p:nvPr/>
            </p:nvSpPr>
            <p:spPr>
              <a:xfrm>
                <a:off x="8420791" y="3157969"/>
                <a:ext cx="205039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19" extrusionOk="0">
                    <a:moveTo>
                      <a:pt x="3573" y="1"/>
                    </a:moveTo>
                    <a:cubicBezTo>
                      <a:pt x="1881" y="1"/>
                      <a:pt x="0" y="1165"/>
                      <a:pt x="75" y="4061"/>
                    </a:cubicBezTo>
                    <a:cubicBezTo>
                      <a:pt x="194" y="8669"/>
                      <a:pt x="5444" y="9419"/>
                      <a:pt x="6421" y="9419"/>
                    </a:cubicBezTo>
                    <a:cubicBezTo>
                      <a:pt x="5837" y="9169"/>
                      <a:pt x="5266" y="8883"/>
                      <a:pt x="4718" y="8562"/>
                    </a:cubicBezTo>
                    <a:cubicBezTo>
                      <a:pt x="3873" y="8061"/>
                      <a:pt x="3123" y="7430"/>
                      <a:pt x="2492" y="6680"/>
                    </a:cubicBezTo>
                    <a:cubicBezTo>
                      <a:pt x="1063" y="4835"/>
                      <a:pt x="1444" y="2894"/>
                      <a:pt x="2396" y="2073"/>
                    </a:cubicBezTo>
                    <a:cubicBezTo>
                      <a:pt x="2814" y="1714"/>
                      <a:pt x="3213" y="1594"/>
                      <a:pt x="3561" y="1594"/>
                    </a:cubicBezTo>
                    <a:cubicBezTo>
                      <a:pt x="4263" y="1594"/>
                      <a:pt x="4754" y="2085"/>
                      <a:pt x="4754" y="2085"/>
                    </a:cubicBezTo>
                    <a:cubicBezTo>
                      <a:pt x="4754" y="2085"/>
                      <a:pt x="4554" y="2007"/>
                      <a:pt x="4294" y="2007"/>
                    </a:cubicBezTo>
                    <a:cubicBezTo>
                      <a:pt x="3952" y="2007"/>
                      <a:pt x="3507" y="2141"/>
                      <a:pt x="3277" y="2763"/>
                    </a:cubicBezTo>
                    <a:cubicBezTo>
                      <a:pt x="2932" y="3704"/>
                      <a:pt x="3575" y="4275"/>
                      <a:pt x="4349" y="4430"/>
                    </a:cubicBezTo>
                    <a:cubicBezTo>
                      <a:pt x="4450" y="4450"/>
                      <a:pt x="4549" y="4460"/>
                      <a:pt x="4647" y="4460"/>
                    </a:cubicBezTo>
                    <a:cubicBezTo>
                      <a:pt x="5413" y="4460"/>
                      <a:pt x="6055" y="3862"/>
                      <a:pt x="6266" y="3049"/>
                    </a:cubicBezTo>
                    <a:cubicBezTo>
                      <a:pt x="6397" y="2466"/>
                      <a:pt x="6325" y="1858"/>
                      <a:pt x="6052" y="1334"/>
                    </a:cubicBezTo>
                    <a:cubicBezTo>
                      <a:pt x="6016" y="1263"/>
                      <a:pt x="5992" y="1192"/>
                      <a:pt x="5944" y="1120"/>
                    </a:cubicBezTo>
                    <a:cubicBezTo>
                      <a:pt x="5522" y="414"/>
                      <a:pt x="4581" y="1"/>
                      <a:pt x="3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0" name="Google Shape;11290;p37"/>
              <p:cNvSpPr/>
              <p:nvPr/>
            </p:nvSpPr>
            <p:spPr>
              <a:xfrm>
                <a:off x="8624298" y="3716505"/>
                <a:ext cx="204815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94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84" y="238"/>
                      <a:pt x="1155" y="524"/>
                      <a:pt x="1703" y="857"/>
                    </a:cubicBezTo>
                    <a:cubicBezTo>
                      <a:pt x="2536" y="1358"/>
                      <a:pt x="3286" y="2000"/>
                      <a:pt x="3929" y="2739"/>
                    </a:cubicBezTo>
                    <a:cubicBezTo>
                      <a:pt x="5358" y="4584"/>
                      <a:pt x="4965" y="6525"/>
                      <a:pt x="4013" y="7346"/>
                    </a:cubicBezTo>
                    <a:cubicBezTo>
                      <a:pt x="3596" y="7707"/>
                      <a:pt x="3196" y="7828"/>
                      <a:pt x="2849" y="7828"/>
                    </a:cubicBezTo>
                    <a:cubicBezTo>
                      <a:pt x="2154" y="7828"/>
                      <a:pt x="1667" y="7346"/>
                      <a:pt x="1667" y="7346"/>
                    </a:cubicBezTo>
                    <a:lnTo>
                      <a:pt x="1667" y="7346"/>
                    </a:lnTo>
                    <a:cubicBezTo>
                      <a:pt x="1667" y="7346"/>
                      <a:pt x="1861" y="7419"/>
                      <a:pt x="2114" y="7419"/>
                    </a:cubicBezTo>
                    <a:cubicBezTo>
                      <a:pt x="2457" y="7419"/>
                      <a:pt x="2911" y="7286"/>
                      <a:pt x="3143" y="6656"/>
                    </a:cubicBezTo>
                    <a:cubicBezTo>
                      <a:pt x="3477" y="5715"/>
                      <a:pt x="2834" y="5156"/>
                      <a:pt x="2072" y="4989"/>
                    </a:cubicBezTo>
                    <a:cubicBezTo>
                      <a:pt x="1971" y="4969"/>
                      <a:pt x="1871" y="4959"/>
                      <a:pt x="1774" y="4959"/>
                    </a:cubicBezTo>
                    <a:cubicBezTo>
                      <a:pt x="1006" y="4959"/>
                      <a:pt x="356" y="5557"/>
                      <a:pt x="155" y="6370"/>
                    </a:cubicBezTo>
                    <a:cubicBezTo>
                      <a:pt x="12" y="6953"/>
                      <a:pt x="83" y="7561"/>
                      <a:pt x="357" y="8096"/>
                    </a:cubicBezTo>
                    <a:cubicBezTo>
                      <a:pt x="393" y="8168"/>
                      <a:pt x="429" y="8227"/>
                      <a:pt x="476" y="8299"/>
                    </a:cubicBezTo>
                    <a:cubicBezTo>
                      <a:pt x="895" y="9007"/>
                      <a:pt x="1836" y="9421"/>
                      <a:pt x="2845" y="9421"/>
                    </a:cubicBezTo>
                    <a:cubicBezTo>
                      <a:pt x="4534" y="9421"/>
                      <a:pt x="6413" y="8258"/>
                      <a:pt x="6346" y="5358"/>
                    </a:cubicBezTo>
                    <a:cubicBezTo>
                      <a:pt x="6239" y="750"/>
                      <a:pt x="976" y="12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1" name="Google Shape;11291;p37"/>
              <p:cNvSpPr/>
              <p:nvPr/>
            </p:nvSpPr>
            <p:spPr>
              <a:xfrm>
                <a:off x="8420791" y="3716505"/>
                <a:ext cx="205039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422" extrusionOk="0">
                    <a:moveTo>
                      <a:pt x="6421" y="0"/>
                    </a:moveTo>
                    <a:cubicBezTo>
                      <a:pt x="5444" y="12"/>
                      <a:pt x="194" y="750"/>
                      <a:pt x="75" y="5358"/>
                    </a:cubicBezTo>
                    <a:cubicBezTo>
                      <a:pt x="0" y="8258"/>
                      <a:pt x="1877" y="9421"/>
                      <a:pt x="3568" y="9421"/>
                    </a:cubicBezTo>
                    <a:cubicBezTo>
                      <a:pt x="4578" y="9421"/>
                      <a:pt x="5522" y="9007"/>
                      <a:pt x="5944" y="8299"/>
                    </a:cubicBezTo>
                    <a:cubicBezTo>
                      <a:pt x="5992" y="8227"/>
                      <a:pt x="6016" y="8168"/>
                      <a:pt x="6052" y="8096"/>
                    </a:cubicBezTo>
                    <a:cubicBezTo>
                      <a:pt x="6325" y="7561"/>
                      <a:pt x="6397" y="6953"/>
                      <a:pt x="6266" y="6370"/>
                    </a:cubicBezTo>
                    <a:cubicBezTo>
                      <a:pt x="6055" y="5557"/>
                      <a:pt x="5413" y="4959"/>
                      <a:pt x="4647" y="4959"/>
                    </a:cubicBezTo>
                    <a:cubicBezTo>
                      <a:pt x="4549" y="4959"/>
                      <a:pt x="4450" y="4969"/>
                      <a:pt x="4349" y="4989"/>
                    </a:cubicBezTo>
                    <a:cubicBezTo>
                      <a:pt x="3575" y="5156"/>
                      <a:pt x="2932" y="5715"/>
                      <a:pt x="3277" y="6656"/>
                    </a:cubicBezTo>
                    <a:cubicBezTo>
                      <a:pt x="3510" y="7286"/>
                      <a:pt x="3963" y="7419"/>
                      <a:pt x="4307" y="7419"/>
                    </a:cubicBezTo>
                    <a:cubicBezTo>
                      <a:pt x="4560" y="7419"/>
                      <a:pt x="4754" y="7346"/>
                      <a:pt x="4754" y="7346"/>
                    </a:cubicBezTo>
                    <a:lnTo>
                      <a:pt x="4754" y="7346"/>
                    </a:lnTo>
                    <a:cubicBezTo>
                      <a:pt x="4754" y="7346"/>
                      <a:pt x="4267" y="7828"/>
                      <a:pt x="3569" y="7828"/>
                    </a:cubicBezTo>
                    <a:cubicBezTo>
                      <a:pt x="3219" y="7828"/>
                      <a:pt x="2817" y="7707"/>
                      <a:pt x="2396" y="7346"/>
                    </a:cubicBezTo>
                    <a:cubicBezTo>
                      <a:pt x="1444" y="6525"/>
                      <a:pt x="1063" y="4584"/>
                      <a:pt x="2492" y="2739"/>
                    </a:cubicBezTo>
                    <a:cubicBezTo>
                      <a:pt x="3123" y="2000"/>
                      <a:pt x="3873" y="1358"/>
                      <a:pt x="4718" y="857"/>
                    </a:cubicBezTo>
                    <a:cubicBezTo>
                      <a:pt x="5266" y="524"/>
                      <a:pt x="5837" y="238"/>
                      <a:pt x="64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2" name="Google Shape;11292;p37"/>
              <p:cNvSpPr/>
              <p:nvPr/>
            </p:nvSpPr>
            <p:spPr>
              <a:xfrm>
                <a:off x="8753945" y="3586858"/>
                <a:ext cx="324722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63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976"/>
                      <a:pt x="750" y="6227"/>
                      <a:pt x="5358" y="6346"/>
                    </a:cubicBezTo>
                    <a:cubicBezTo>
                      <a:pt x="5414" y="6348"/>
                      <a:pt x="5469" y="6348"/>
                      <a:pt x="5524" y="6348"/>
                    </a:cubicBezTo>
                    <a:cubicBezTo>
                      <a:pt x="9982" y="6348"/>
                      <a:pt x="10169" y="1594"/>
                      <a:pt x="8299" y="476"/>
                    </a:cubicBezTo>
                    <a:cubicBezTo>
                      <a:pt x="8227" y="429"/>
                      <a:pt x="8156" y="405"/>
                      <a:pt x="8084" y="369"/>
                    </a:cubicBezTo>
                    <a:cubicBezTo>
                      <a:pt x="7730" y="184"/>
                      <a:pt x="7338" y="86"/>
                      <a:pt x="6941" y="86"/>
                    </a:cubicBezTo>
                    <a:cubicBezTo>
                      <a:pt x="6751" y="86"/>
                      <a:pt x="6559" y="109"/>
                      <a:pt x="6370" y="155"/>
                    </a:cubicBezTo>
                    <a:cubicBezTo>
                      <a:pt x="5441" y="381"/>
                      <a:pt x="4810" y="1179"/>
                      <a:pt x="4989" y="2072"/>
                    </a:cubicBezTo>
                    <a:cubicBezTo>
                      <a:pt x="5115" y="2692"/>
                      <a:pt x="5517" y="3234"/>
                      <a:pt x="6170" y="3234"/>
                    </a:cubicBezTo>
                    <a:cubicBezTo>
                      <a:pt x="6319" y="3234"/>
                      <a:pt x="6481" y="3205"/>
                      <a:pt x="6656" y="3143"/>
                    </a:cubicBezTo>
                    <a:cubicBezTo>
                      <a:pt x="7751" y="2739"/>
                      <a:pt x="7334" y="1667"/>
                      <a:pt x="7334" y="1667"/>
                    </a:cubicBezTo>
                    <a:lnTo>
                      <a:pt x="7334" y="1667"/>
                    </a:lnTo>
                    <a:cubicBezTo>
                      <a:pt x="7335" y="1667"/>
                      <a:pt x="8430" y="2763"/>
                      <a:pt x="7346" y="4013"/>
                    </a:cubicBezTo>
                    <a:cubicBezTo>
                      <a:pt x="6910" y="4518"/>
                      <a:pt x="6159" y="4863"/>
                      <a:pt x="5273" y="4863"/>
                    </a:cubicBezTo>
                    <a:cubicBezTo>
                      <a:pt x="4491" y="4863"/>
                      <a:pt x="3604" y="4594"/>
                      <a:pt x="2739" y="3929"/>
                    </a:cubicBezTo>
                    <a:cubicBezTo>
                      <a:pt x="1988" y="3286"/>
                      <a:pt x="1346" y="2536"/>
                      <a:pt x="845" y="1703"/>
                    </a:cubicBezTo>
                    <a:cubicBezTo>
                      <a:pt x="524" y="1155"/>
                      <a:pt x="238" y="584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3" name="Google Shape;11293;p37"/>
              <p:cNvSpPr/>
              <p:nvPr/>
            </p:nvSpPr>
            <p:spPr>
              <a:xfrm>
                <a:off x="8753945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5507" y="0"/>
                    </a:moveTo>
                    <a:cubicBezTo>
                      <a:pt x="5458" y="0"/>
                      <a:pt x="5408" y="1"/>
                      <a:pt x="5358" y="2"/>
                    </a:cubicBezTo>
                    <a:cubicBezTo>
                      <a:pt x="750" y="121"/>
                      <a:pt x="12" y="5371"/>
                      <a:pt x="0" y="6348"/>
                    </a:cubicBezTo>
                    <a:cubicBezTo>
                      <a:pt x="238" y="5764"/>
                      <a:pt x="524" y="5193"/>
                      <a:pt x="845" y="4645"/>
                    </a:cubicBezTo>
                    <a:cubicBezTo>
                      <a:pt x="1346" y="3800"/>
                      <a:pt x="1988" y="3050"/>
                      <a:pt x="2739" y="2419"/>
                    </a:cubicBezTo>
                    <a:cubicBezTo>
                      <a:pt x="3602" y="1750"/>
                      <a:pt x="4487" y="1480"/>
                      <a:pt x="5268" y="1480"/>
                    </a:cubicBezTo>
                    <a:cubicBezTo>
                      <a:pt x="6156" y="1480"/>
                      <a:pt x="6909" y="1829"/>
                      <a:pt x="7346" y="2335"/>
                    </a:cubicBezTo>
                    <a:cubicBezTo>
                      <a:pt x="8430" y="3586"/>
                      <a:pt x="7334" y="4681"/>
                      <a:pt x="7334" y="4681"/>
                    </a:cubicBezTo>
                    <a:cubicBezTo>
                      <a:pt x="7334" y="4681"/>
                      <a:pt x="7751" y="3609"/>
                      <a:pt x="6656" y="3205"/>
                    </a:cubicBezTo>
                    <a:cubicBezTo>
                      <a:pt x="6481" y="3143"/>
                      <a:pt x="6319" y="3114"/>
                      <a:pt x="6170" y="3114"/>
                    </a:cubicBezTo>
                    <a:cubicBezTo>
                      <a:pt x="5517" y="3114"/>
                      <a:pt x="5115" y="3656"/>
                      <a:pt x="4989" y="4276"/>
                    </a:cubicBezTo>
                    <a:cubicBezTo>
                      <a:pt x="4810" y="5169"/>
                      <a:pt x="5441" y="5967"/>
                      <a:pt x="6370" y="6193"/>
                    </a:cubicBezTo>
                    <a:cubicBezTo>
                      <a:pt x="6561" y="6240"/>
                      <a:pt x="6754" y="6262"/>
                      <a:pt x="6946" y="6262"/>
                    </a:cubicBezTo>
                    <a:cubicBezTo>
                      <a:pt x="7342" y="6262"/>
                      <a:pt x="7732" y="6167"/>
                      <a:pt x="8084" y="5991"/>
                    </a:cubicBezTo>
                    <a:cubicBezTo>
                      <a:pt x="8156" y="5955"/>
                      <a:pt x="8227" y="5919"/>
                      <a:pt x="8299" y="5872"/>
                    </a:cubicBezTo>
                    <a:cubicBezTo>
                      <a:pt x="10171" y="4765"/>
                      <a:pt x="9982" y="0"/>
                      <a:pt x="5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4" name="Google Shape;11294;p37"/>
              <p:cNvSpPr/>
              <p:nvPr/>
            </p:nvSpPr>
            <p:spPr>
              <a:xfrm>
                <a:off x="8171428" y="3586858"/>
                <a:ext cx="324754" cy="202739"/>
              </a:xfrm>
              <a:custGeom>
                <a:avLst/>
                <a:gdLst/>
                <a:ahLst/>
                <a:cxnLst/>
                <a:rect l="l" t="t" r="r" b="b"/>
                <a:pathLst>
                  <a:path w="10170" h="6349" extrusionOk="0">
                    <a:moveTo>
                      <a:pt x="10170" y="0"/>
                    </a:moveTo>
                    <a:cubicBezTo>
                      <a:pt x="9920" y="584"/>
                      <a:pt x="9634" y="1155"/>
                      <a:pt x="9324" y="1703"/>
                    </a:cubicBezTo>
                    <a:cubicBezTo>
                      <a:pt x="8812" y="2536"/>
                      <a:pt x="8181" y="3286"/>
                      <a:pt x="7431" y="3929"/>
                    </a:cubicBezTo>
                    <a:cubicBezTo>
                      <a:pt x="6566" y="4594"/>
                      <a:pt x="5679" y="4863"/>
                      <a:pt x="4897" y="4863"/>
                    </a:cubicBezTo>
                    <a:cubicBezTo>
                      <a:pt x="4011" y="4863"/>
                      <a:pt x="3260" y="4518"/>
                      <a:pt x="2824" y="4013"/>
                    </a:cubicBezTo>
                    <a:cubicBezTo>
                      <a:pt x="1740" y="2763"/>
                      <a:pt x="2823" y="1667"/>
                      <a:pt x="2824" y="1667"/>
                    </a:cubicBezTo>
                    <a:lnTo>
                      <a:pt x="2824" y="1667"/>
                    </a:lnTo>
                    <a:cubicBezTo>
                      <a:pt x="2823" y="1667"/>
                      <a:pt x="2419" y="2739"/>
                      <a:pt x="3514" y="3143"/>
                    </a:cubicBezTo>
                    <a:cubicBezTo>
                      <a:pt x="3687" y="3205"/>
                      <a:pt x="3847" y="3234"/>
                      <a:pt x="3995" y="3234"/>
                    </a:cubicBezTo>
                    <a:cubicBezTo>
                      <a:pt x="4641" y="3234"/>
                      <a:pt x="5043" y="2692"/>
                      <a:pt x="5169" y="2072"/>
                    </a:cubicBezTo>
                    <a:cubicBezTo>
                      <a:pt x="5360" y="1179"/>
                      <a:pt x="4717" y="381"/>
                      <a:pt x="3800" y="155"/>
                    </a:cubicBezTo>
                    <a:cubicBezTo>
                      <a:pt x="3611" y="109"/>
                      <a:pt x="3419" y="86"/>
                      <a:pt x="3228" y="86"/>
                    </a:cubicBezTo>
                    <a:cubicBezTo>
                      <a:pt x="2830" y="86"/>
                      <a:pt x="2436" y="184"/>
                      <a:pt x="2073" y="369"/>
                    </a:cubicBezTo>
                    <a:cubicBezTo>
                      <a:pt x="2002" y="405"/>
                      <a:pt x="1931" y="429"/>
                      <a:pt x="1871" y="476"/>
                    </a:cubicBezTo>
                    <a:cubicBezTo>
                      <a:pt x="1" y="1594"/>
                      <a:pt x="176" y="6348"/>
                      <a:pt x="4646" y="6348"/>
                    </a:cubicBezTo>
                    <a:cubicBezTo>
                      <a:pt x="4701" y="6348"/>
                      <a:pt x="4756" y="6348"/>
                      <a:pt x="4812" y="6346"/>
                    </a:cubicBezTo>
                    <a:cubicBezTo>
                      <a:pt x="9420" y="6227"/>
                      <a:pt x="10146" y="976"/>
                      <a:pt x="10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5" name="Google Shape;11295;p37"/>
              <p:cNvSpPr/>
              <p:nvPr/>
            </p:nvSpPr>
            <p:spPr>
              <a:xfrm>
                <a:off x="8171364" y="3385682"/>
                <a:ext cx="324817" cy="202708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6348" extrusionOk="0">
                    <a:moveTo>
                      <a:pt x="4664" y="0"/>
                    </a:moveTo>
                    <a:cubicBezTo>
                      <a:pt x="178" y="0"/>
                      <a:pt x="1" y="4765"/>
                      <a:pt x="1873" y="5872"/>
                    </a:cubicBezTo>
                    <a:cubicBezTo>
                      <a:pt x="1933" y="5919"/>
                      <a:pt x="2004" y="5955"/>
                      <a:pt x="2075" y="5991"/>
                    </a:cubicBezTo>
                    <a:cubicBezTo>
                      <a:pt x="2436" y="6167"/>
                      <a:pt x="2829" y="6262"/>
                      <a:pt x="3225" y="6262"/>
                    </a:cubicBezTo>
                    <a:cubicBezTo>
                      <a:pt x="3418" y="6262"/>
                      <a:pt x="3611" y="6240"/>
                      <a:pt x="3802" y="6193"/>
                    </a:cubicBezTo>
                    <a:cubicBezTo>
                      <a:pt x="4719" y="5967"/>
                      <a:pt x="5362" y="5169"/>
                      <a:pt x="5171" y="4276"/>
                    </a:cubicBezTo>
                    <a:cubicBezTo>
                      <a:pt x="5045" y="3656"/>
                      <a:pt x="4643" y="3114"/>
                      <a:pt x="3997" y="3114"/>
                    </a:cubicBezTo>
                    <a:cubicBezTo>
                      <a:pt x="3849" y="3114"/>
                      <a:pt x="3689" y="3143"/>
                      <a:pt x="3516" y="3205"/>
                    </a:cubicBezTo>
                    <a:cubicBezTo>
                      <a:pt x="2421" y="3609"/>
                      <a:pt x="2826" y="4681"/>
                      <a:pt x="2826" y="4681"/>
                    </a:cubicBezTo>
                    <a:cubicBezTo>
                      <a:pt x="2826" y="4681"/>
                      <a:pt x="1742" y="3586"/>
                      <a:pt x="2814" y="2335"/>
                    </a:cubicBezTo>
                    <a:cubicBezTo>
                      <a:pt x="3257" y="1829"/>
                      <a:pt x="4014" y="1480"/>
                      <a:pt x="4903" y="1480"/>
                    </a:cubicBezTo>
                    <a:cubicBezTo>
                      <a:pt x="5685" y="1480"/>
                      <a:pt x="6569" y="1750"/>
                      <a:pt x="7433" y="2419"/>
                    </a:cubicBezTo>
                    <a:cubicBezTo>
                      <a:pt x="8183" y="3050"/>
                      <a:pt x="8814" y="3800"/>
                      <a:pt x="9314" y="4645"/>
                    </a:cubicBezTo>
                    <a:cubicBezTo>
                      <a:pt x="9648" y="5193"/>
                      <a:pt x="9934" y="5764"/>
                      <a:pt x="10172" y="6348"/>
                    </a:cubicBezTo>
                    <a:cubicBezTo>
                      <a:pt x="10148" y="5371"/>
                      <a:pt x="9422" y="121"/>
                      <a:pt x="4814" y="2"/>
                    </a:cubicBezTo>
                    <a:cubicBezTo>
                      <a:pt x="4763" y="1"/>
                      <a:pt x="4713" y="0"/>
                      <a:pt x="46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6" name="Google Shape;11296;p37"/>
              <p:cNvSpPr/>
              <p:nvPr/>
            </p:nvSpPr>
            <p:spPr>
              <a:xfrm>
                <a:off x="8196559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3890" y="1"/>
                    </a:moveTo>
                    <a:cubicBezTo>
                      <a:pt x="3859" y="1"/>
                      <a:pt x="3828" y="3"/>
                      <a:pt x="3799" y="7"/>
                    </a:cubicBezTo>
                    <a:cubicBezTo>
                      <a:pt x="3287" y="138"/>
                      <a:pt x="2882" y="507"/>
                      <a:pt x="2715" y="995"/>
                    </a:cubicBezTo>
                    <a:cubicBezTo>
                      <a:pt x="2690" y="1051"/>
                      <a:pt x="2662" y="1098"/>
                      <a:pt x="2602" y="1098"/>
                    </a:cubicBezTo>
                    <a:cubicBezTo>
                      <a:pt x="2549" y="1098"/>
                      <a:pt x="2470" y="1060"/>
                      <a:pt x="2346" y="959"/>
                    </a:cubicBezTo>
                    <a:cubicBezTo>
                      <a:pt x="2191" y="828"/>
                      <a:pt x="2001" y="757"/>
                      <a:pt x="1810" y="721"/>
                    </a:cubicBezTo>
                    <a:lnTo>
                      <a:pt x="1810" y="721"/>
                    </a:lnTo>
                    <a:cubicBezTo>
                      <a:pt x="1679" y="1138"/>
                      <a:pt x="2025" y="1471"/>
                      <a:pt x="2025" y="1566"/>
                    </a:cubicBezTo>
                    <a:cubicBezTo>
                      <a:pt x="2025" y="1620"/>
                      <a:pt x="1987" y="1666"/>
                      <a:pt x="1896" y="1666"/>
                    </a:cubicBezTo>
                    <a:cubicBezTo>
                      <a:pt x="1826" y="1666"/>
                      <a:pt x="1724" y="1639"/>
                      <a:pt x="1584" y="1566"/>
                    </a:cubicBezTo>
                    <a:cubicBezTo>
                      <a:pt x="1251" y="1388"/>
                      <a:pt x="858" y="1364"/>
                      <a:pt x="536" y="1114"/>
                    </a:cubicBezTo>
                    <a:cubicBezTo>
                      <a:pt x="334" y="947"/>
                      <a:pt x="155" y="757"/>
                      <a:pt x="1" y="542"/>
                    </a:cubicBezTo>
                    <a:lnTo>
                      <a:pt x="1" y="542"/>
                    </a:lnTo>
                    <a:cubicBezTo>
                      <a:pt x="596" y="3126"/>
                      <a:pt x="3251" y="4376"/>
                      <a:pt x="3977" y="4483"/>
                    </a:cubicBezTo>
                    <a:cubicBezTo>
                      <a:pt x="4116" y="4506"/>
                      <a:pt x="4279" y="4520"/>
                      <a:pt x="4453" y="4520"/>
                    </a:cubicBezTo>
                    <a:cubicBezTo>
                      <a:pt x="5193" y="4520"/>
                      <a:pt x="6140" y="4267"/>
                      <a:pt x="6323" y="3352"/>
                    </a:cubicBezTo>
                    <a:cubicBezTo>
                      <a:pt x="6466" y="2614"/>
                      <a:pt x="6144" y="2162"/>
                      <a:pt x="5906" y="1947"/>
                    </a:cubicBezTo>
                    <a:cubicBezTo>
                      <a:pt x="5754" y="1786"/>
                      <a:pt x="5554" y="1710"/>
                      <a:pt x="5357" y="1710"/>
                    </a:cubicBezTo>
                    <a:cubicBezTo>
                      <a:pt x="5047" y="1710"/>
                      <a:pt x="4741" y="1898"/>
                      <a:pt x="4632" y="2233"/>
                    </a:cubicBezTo>
                    <a:cubicBezTo>
                      <a:pt x="4469" y="2733"/>
                      <a:pt x="4852" y="3223"/>
                      <a:pt x="5355" y="3223"/>
                    </a:cubicBezTo>
                    <a:cubicBezTo>
                      <a:pt x="5402" y="3223"/>
                      <a:pt x="5452" y="3219"/>
                      <a:pt x="5501" y="3209"/>
                    </a:cubicBezTo>
                    <a:lnTo>
                      <a:pt x="5501" y="3209"/>
                    </a:lnTo>
                    <a:cubicBezTo>
                      <a:pt x="5477" y="3388"/>
                      <a:pt x="5370" y="3590"/>
                      <a:pt x="5037" y="3709"/>
                    </a:cubicBezTo>
                    <a:cubicBezTo>
                      <a:pt x="4925" y="3751"/>
                      <a:pt x="4809" y="3770"/>
                      <a:pt x="4692" y="3770"/>
                    </a:cubicBezTo>
                    <a:cubicBezTo>
                      <a:pt x="4071" y="3770"/>
                      <a:pt x="3409" y="3227"/>
                      <a:pt x="3108" y="2566"/>
                    </a:cubicBezTo>
                    <a:cubicBezTo>
                      <a:pt x="2763" y="1769"/>
                      <a:pt x="3203" y="876"/>
                      <a:pt x="3441" y="697"/>
                    </a:cubicBezTo>
                    <a:cubicBezTo>
                      <a:pt x="3501" y="661"/>
                      <a:pt x="3561" y="638"/>
                      <a:pt x="3632" y="626"/>
                    </a:cubicBezTo>
                    <a:cubicBezTo>
                      <a:pt x="3656" y="697"/>
                      <a:pt x="3692" y="769"/>
                      <a:pt x="3739" y="828"/>
                    </a:cubicBezTo>
                    <a:cubicBezTo>
                      <a:pt x="3840" y="941"/>
                      <a:pt x="3958" y="988"/>
                      <a:pt x="4072" y="988"/>
                    </a:cubicBezTo>
                    <a:cubicBezTo>
                      <a:pt x="4415" y="988"/>
                      <a:pt x="4722" y="561"/>
                      <a:pt x="4418" y="221"/>
                    </a:cubicBezTo>
                    <a:cubicBezTo>
                      <a:pt x="4394" y="197"/>
                      <a:pt x="4358" y="173"/>
                      <a:pt x="4334" y="149"/>
                    </a:cubicBezTo>
                    <a:cubicBezTo>
                      <a:pt x="4205" y="50"/>
                      <a:pt x="4043" y="1"/>
                      <a:pt x="38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7" name="Google Shape;11297;p37"/>
              <p:cNvSpPr/>
              <p:nvPr/>
            </p:nvSpPr>
            <p:spPr>
              <a:xfrm>
                <a:off x="8845560" y="3110645"/>
                <a:ext cx="206476" cy="144367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21" extrusionOk="0">
                    <a:moveTo>
                      <a:pt x="2584" y="1"/>
                    </a:moveTo>
                    <a:cubicBezTo>
                      <a:pt x="2426" y="1"/>
                      <a:pt x="2273" y="50"/>
                      <a:pt x="2144" y="149"/>
                    </a:cubicBezTo>
                    <a:cubicBezTo>
                      <a:pt x="2108" y="173"/>
                      <a:pt x="2072" y="197"/>
                      <a:pt x="2048" y="221"/>
                    </a:cubicBezTo>
                    <a:cubicBezTo>
                      <a:pt x="1744" y="561"/>
                      <a:pt x="2051" y="988"/>
                      <a:pt x="2395" y="988"/>
                    </a:cubicBezTo>
                    <a:cubicBezTo>
                      <a:pt x="2508" y="988"/>
                      <a:pt x="2626" y="941"/>
                      <a:pt x="2727" y="828"/>
                    </a:cubicBezTo>
                    <a:cubicBezTo>
                      <a:pt x="2787" y="769"/>
                      <a:pt x="2822" y="697"/>
                      <a:pt x="2834" y="626"/>
                    </a:cubicBezTo>
                    <a:cubicBezTo>
                      <a:pt x="2906" y="638"/>
                      <a:pt x="2965" y="661"/>
                      <a:pt x="3025" y="697"/>
                    </a:cubicBezTo>
                    <a:cubicBezTo>
                      <a:pt x="3275" y="876"/>
                      <a:pt x="3715" y="1769"/>
                      <a:pt x="3358" y="2566"/>
                    </a:cubicBezTo>
                    <a:cubicBezTo>
                      <a:pt x="3068" y="3227"/>
                      <a:pt x="2398" y="3770"/>
                      <a:pt x="1782" y="3770"/>
                    </a:cubicBezTo>
                    <a:cubicBezTo>
                      <a:pt x="1665" y="3770"/>
                      <a:pt x="1551" y="3751"/>
                      <a:pt x="1441" y="3709"/>
                    </a:cubicBezTo>
                    <a:cubicBezTo>
                      <a:pt x="1096" y="3590"/>
                      <a:pt x="989" y="3388"/>
                      <a:pt x="977" y="3209"/>
                    </a:cubicBezTo>
                    <a:lnTo>
                      <a:pt x="977" y="3209"/>
                    </a:lnTo>
                    <a:cubicBezTo>
                      <a:pt x="1026" y="3219"/>
                      <a:pt x="1074" y="3223"/>
                      <a:pt x="1121" y="3223"/>
                    </a:cubicBezTo>
                    <a:cubicBezTo>
                      <a:pt x="1614" y="3223"/>
                      <a:pt x="1997" y="2733"/>
                      <a:pt x="1834" y="2233"/>
                    </a:cubicBezTo>
                    <a:cubicBezTo>
                      <a:pt x="1725" y="1898"/>
                      <a:pt x="1419" y="1710"/>
                      <a:pt x="1109" y="1710"/>
                    </a:cubicBezTo>
                    <a:cubicBezTo>
                      <a:pt x="912" y="1710"/>
                      <a:pt x="713" y="1786"/>
                      <a:pt x="560" y="1947"/>
                    </a:cubicBezTo>
                    <a:cubicBezTo>
                      <a:pt x="322" y="2162"/>
                      <a:pt x="1" y="2614"/>
                      <a:pt x="155" y="3352"/>
                    </a:cubicBezTo>
                    <a:cubicBezTo>
                      <a:pt x="329" y="4267"/>
                      <a:pt x="1282" y="4520"/>
                      <a:pt x="2024" y="4520"/>
                    </a:cubicBezTo>
                    <a:cubicBezTo>
                      <a:pt x="2199" y="4520"/>
                      <a:pt x="2362" y="4506"/>
                      <a:pt x="2501" y="4483"/>
                    </a:cubicBezTo>
                    <a:cubicBezTo>
                      <a:pt x="3227" y="4376"/>
                      <a:pt x="5870" y="3126"/>
                      <a:pt x="6466" y="542"/>
                    </a:cubicBezTo>
                    <a:lnTo>
                      <a:pt x="6466" y="542"/>
                    </a:lnTo>
                    <a:cubicBezTo>
                      <a:pt x="6323" y="757"/>
                      <a:pt x="6132" y="947"/>
                      <a:pt x="5930" y="1114"/>
                    </a:cubicBezTo>
                    <a:cubicBezTo>
                      <a:pt x="5608" y="1364"/>
                      <a:pt x="5215" y="1388"/>
                      <a:pt x="4894" y="1566"/>
                    </a:cubicBezTo>
                    <a:cubicBezTo>
                      <a:pt x="4749" y="1639"/>
                      <a:pt x="4644" y="1666"/>
                      <a:pt x="4573" y="1666"/>
                    </a:cubicBezTo>
                    <a:cubicBezTo>
                      <a:pt x="4480" y="1666"/>
                      <a:pt x="4442" y="1620"/>
                      <a:pt x="4442" y="1566"/>
                    </a:cubicBezTo>
                    <a:cubicBezTo>
                      <a:pt x="4442" y="1471"/>
                      <a:pt x="4799" y="1138"/>
                      <a:pt x="4668" y="721"/>
                    </a:cubicBezTo>
                    <a:lnTo>
                      <a:pt x="4668" y="721"/>
                    </a:lnTo>
                    <a:cubicBezTo>
                      <a:pt x="4465" y="757"/>
                      <a:pt x="4275" y="828"/>
                      <a:pt x="4120" y="959"/>
                    </a:cubicBezTo>
                    <a:cubicBezTo>
                      <a:pt x="3996" y="1060"/>
                      <a:pt x="3920" y="1098"/>
                      <a:pt x="3868" y="1098"/>
                    </a:cubicBezTo>
                    <a:cubicBezTo>
                      <a:pt x="3810" y="1098"/>
                      <a:pt x="3782" y="1051"/>
                      <a:pt x="3751" y="995"/>
                    </a:cubicBezTo>
                    <a:cubicBezTo>
                      <a:pt x="3584" y="507"/>
                      <a:pt x="3180" y="138"/>
                      <a:pt x="2679" y="7"/>
                    </a:cubicBezTo>
                    <a:cubicBezTo>
                      <a:pt x="2648" y="3"/>
                      <a:pt x="2616" y="1"/>
                      <a:pt x="2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8" name="Google Shape;11298;p37"/>
              <p:cNvSpPr/>
              <p:nvPr/>
            </p:nvSpPr>
            <p:spPr>
              <a:xfrm>
                <a:off x="8196559" y="3920779"/>
                <a:ext cx="206476" cy="14417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5" extrusionOk="0">
                    <a:moveTo>
                      <a:pt x="4438" y="0"/>
                    </a:moveTo>
                    <a:cubicBezTo>
                      <a:pt x="4269" y="0"/>
                      <a:pt x="4112" y="13"/>
                      <a:pt x="3977" y="33"/>
                    </a:cubicBezTo>
                    <a:cubicBezTo>
                      <a:pt x="3251" y="140"/>
                      <a:pt x="596" y="1390"/>
                      <a:pt x="1" y="3974"/>
                    </a:cubicBezTo>
                    <a:cubicBezTo>
                      <a:pt x="155" y="3759"/>
                      <a:pt x="334" y="3569"/>
                      <a:pt x="536" y="3402"/>
                    </a:cubicBezTo>
                    <a:cubicBezTo>
                      <a:pt x="858" y="3152"/>
                      <a:pt x="1251" y="3128"/>
                      <a:pt x="1584" y="2950"/>
                    </a:cubicBezTo>
                    <a:cubicBezTo>
                      <a:pt x="1720" y="2879"/>
                      <a:pt x="1820" y="2853"/>
                      <a:pt x="1890" y="2853"/>
                    </a:cubicBezTo>
                    <a:cubicBezTo>
                      <a:pt x="1985" y="2853"/>
                      <a:pt x="2025" y="2901"/>
                      <a:pt x="2025" y="2950"/>
                    </a:cubicBezTo>
                    <a:cubicBezTo>
                      <a:pt x="2025" y="3045"/>
                      <a:pt x="1679" y="3378"/>
                      <a:pt x="1810" y="3795"/>
                    </a:cubicBezTo>
                    <a:cubicBezTo>
                      <a:pt x="2001" y="3759"/>
                      <a:pt x="2191" y="3676"/>
                      <a:pt x="2346" y="3557"/>
                    </a:cubicBezTo>
                    <a:cubicBezTo>
                      <a:pt x="2470" y="3455"/>
                      <a:pt x="2549" y="3418"/>
                      <a:pt x="2602" y="3418"/>
                    </a:cubicBezTo>
                    <a:cubicBezTo>
                      <a:pt x="2662" y="3418"/>
                      <a:pt x="2690" y="3465"/>
                      <a:pt x="2715" y="3521"/>
                    </a:cubicBezTo>
                    <a:cubicBezTo>
                      <a:pt x="2882" y="4009"/>
                      <a:pt x="3287" y="4378"/>
                      <a:pt x="3799" y="4509"/>
                    </a:cubicBezTo>
                    <a:cubicBezTo>
                      <a:pt x="3825" y="4513"/>
                      <a:pt x="3852" y="4515"/>
                      <a:pt x="3879" y="4515"/>
                    </a:cubicBezTo>
                    <a:cubicBezTo>
                      <a:pt x="4036" y="4515"/>
                      <a:pt x="4202" y="4458"/>
                      <a:pt x="4334" y="4366"/>
                    </a:cubicBezTo>
                    <a:cubicBezTo>
                      <a:pt x="4358" y="4343"/>
                      <a:pt x="4394" y="4319"/>
                      <a:pt x="4418" y="4295"/>
                    </a:cubicBezTo>
                    <a:cubicBezTo>
                      <a:pt x="4755" y="3958"/>
                      <a:pt x="4437" y="3508"/>
                      <a:pt x="4086" y="3508"/>
                    </a:cubicBezTo>
                    <a:cubicBezTo>
                      <a:pt x="3966" y="3508"/>
                      <a:pt x="3842" y="3560"/>
                      <a:pt x="3739" y="3688"/>
                    </a:cubicBezTo>
                    <a:cubicBezTo>
                      <a:pt x="3692" y="3747"/>
                      <a:pt x="3656" y="3819"/>
                      <a:pt x="3632" y="3890"/>
                    </a:cubicBezTo>
                    <a:cubicBezTo>
                      <a:pt x="3561" y="3878"/>
                      <a:pt x="3501" y="3854"/>
                      <a:pt x="3441" y="3819"/>
                    </a:cubicBezTo>
                    <a:cubicBezTo>
                      <a:pt x="3203" y="3640"/>
                      <a:pt x="2763" y="2735"/>
                      <a:pt x="3108" y="1949"/>
                    </a:cubicBezTo>
                    <a:cubicBezTo>
                      <a:pt x="3409" y="1289"/>
                      <a:pt x="4071" y="745"/>
                      <a:pt x="4692" y="745"/>
                    </a:cubicBezTo>
                    <a:cubicBezTo>
                      <a:pt x="4809" y="745"/>
                      <a:pt x="4925" y="765"/>
                      <a:pt x="5037" y="806"/>
                    </a:cubicBezTo>
                    <a:cubicBezTo>
                      <a:pt x="5370" y="926"/>
                      <a:pt x="5477" y="1140"/>
                      <a:pt x="5501" y="1307"/>
                    </a:cubicBezTo>
                    <a:cubicBezTo>
                      <a:pt x="5452" y="1297"/>
                      <a:pt x="5402" y="1293"/>
                      <a:pt x="5355" y="1293"/>
                    </a:cubicBezTo>
                    <a:cubicBezTo>
                      <a:pt x="4852" y="1293"/>
                      <a:pt x="4469" y="1783"/>
                      <a:pt x="4632" y="2283"/>
                    </a:cubicBezTo>
                    <a:cubicBezTo>
                      <a:pt x="4741" y="2618"/>
                      <a:pt x="5047" y="2806"/>
                      <a:pt x="5357" y="2806"/>
                    </a:cubicBezTo>
                    <a:cubicBezTo>
                      <a:pt x="5554" y="2806"/>
                      <a:pt x="5754" y="2730"/>
                      <a:pt x="5906" y="2569"/>
                    </a:cubicBezTo>
                    <a:cubicBezTo>
                      <a:pt x="6144" y="2354"/>
                      <a:pt x="6466" y="1914"/>
                      <a:pt x="6323" y="1164"/>
                    </a:cubicBezTo>
                    <a:cubicBezTo>
                      <a:pt x="6138" y="242"/>
                      <a:pt x="5180" y="0"/>
                      <a:pt x="44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9" name="Google Shape;11299;p37"/>
              <p:cNvSpPr/>
              <p:nvPr/>
            </p:nvSpPr>
            <p:spPr>
              <a:xfrm>
                <a:off x="8845560" y="3920779"/>
                <a:ext cx="206476" cy="1440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4512" extrusionOk="0">
                    <a:moveTo>
                      <a:pt x="2039" y="0"/>
                    </a:moveTo>
                    <a:cubicBezTo>
                      <a:pt x="1295" y="0"/>
                      <a:pt x="330" y="242"/>
                      <a:pt x="155" y="1164"/>
                    </a:cubicBezTo>
                    <a:cubicBezTo>
                      <a:pt x="1" y="1914"/>
                      <a:pt x="322" y="2354"/>
                      <a:pt x="560" y="2569"/>
                    </a:cubicBezTo>
                    <a:cubicBezTo>
                      <a:pt x="713" y="2730"/>
                      <a:pt x="912" y="2806"/>
                      <a:pt x="1109" y="2806"/>
                    </a:cubicBezTo>
                    <a:cubicBezTo>
                      <a:pt x="1419" y="2806"/>
                      <a:pt x="1725" y="2618"/>
                      <a:pt x="1834" y="2283"/>
                    </a:cubicBezTo>
                    <a:cubicBezTo>
                      <a:pt x="1997" y="1783"/>
                      <a:pt x="1614" y="1293"/>
                      <a:pt x="1121" y="1293"/>
                    </a:cubicBezTo>
                    <a:cubicBezTo>
                      <a:pt x="1074" y="1293"/>
                      <a:pt x="1026" y="1297"/>
                      <a:pt x="977" y="1307"/>
                    </a:cubicBezTo>
                    <a:cubicBezTo>
                      <a:pt x="989" y="1140"/>
                      <a:pt x="1096" y="926"/>
                      <a:pt x="1441" y="806"/>
                    </a:cubicBezTo>
                    <a:cubicBezTo>
                      <a:pt x="1551" y="765"/>
                      <a:pt x="1665" y="745"/>
                      <a:pt x="1782" y="745"/>
                    </a:cubicBezTo>
                    <a:cubicBezTo>
                      <a:pt x="2398" y="745"/>
                      <a:pt x="3068" y="1289"/>
                      <a:pt x="3358" y="1949"/>
                    </a:cubicBezTo>
                    <a:cubicBezTo>
                      <a:pt x="3715" y="2735"/>
                      <a:pt x="3275" y="3640"/>
                      <a:pt x="3025" y="3819"/>
                    </a:cubicBezTo>
                    <a:cubicBezTo>
                      <a:pt x="2965" y="3854"/>
                      <a:pt x="2906" y="3878"/>
                      <a:pt x="2834" y="3890"/>
                    </a:cubicBezTo>
                    <a:cubicBezTo>
                      <a:pt x="2822" y="3807"/>
                      <a:pt x="2787" y="3735"/>
                      <a:pt x="2727" y="3688"/>
                    </a:cubicBezTo>
                    <a:cubicBezTo>
                      <a:pt x="2623" y="3559"/>
                      <a:pt x="2498" y="3506"/>
                      <a:pt x="2377" y="3506"/>
                    </a:cubicBezTo>
                    <a:cubicBezTo>
                      <a:pt x="2027" y="3506"/>
                      <a:pt x="1712" y="3950"/>
                      <a:pt x="2048" y="4295"/>
                    </a:cubicBezTo>
                    <a:cubicBezTo>
                      <a:pt x="2072" y="4319"/>
                      <a:pt x="2108" y="4343"/>
                      <a:pt x="2132" y="4366"/>
                    </a:cubicBezTo>
                    <a:cubicBezTo>
                      <a:pt x="2271" y="4463"/>
                      <a:pt x="2449" y="4511"/>
                      <a:pt x="2622" y="4511"/>
                    </a:cubicBezTo>
                    <a:cubicBezTo>
                      <a:pt x="2641" y="4511"/>
                      <a:pt x="2660" y="4510"/>
                      <a:pt x="2679" y="4509"/>
                    </a:cubicBezTo>
                    <a:cubicBezTo>
                      <a:pt x="3180" y="4378"/>
                      <a:pt x="3584" y="4009"/>
                      <a:pt x="3751" y="3521"/>
                    </a:cubicBezTo>
                    <a:cubicBezTo>
                      <a:pt x="3782" y="3465"/>
                      <a:pt x="3810" y="3418"/>
                      <a:pt x="3868" y="3418"/>
                    </a:cubicBezTo>
                    <a:cubicBezTo>
                      <a:pt x="3920" y="3418"/>
                      <a:pt x="3996" y="3455"/>
                      <a:pt x="4120" y="3557"/>
                    </a:cubicBezTo>
                    <a:cubicBezTo>
                      <a:pt x="4275" y="3676"/>
                      <a:pt x="4465" y="3759"/>
                      <a:pt x="4656" y="3795"/>
                    </a:cubicBezTo>
                    <a:cubicBezTo>
                      <a:pt x="4787" y="3378"/>
                      <a:pt x="4442" y="3045"/>
                      <a:pt x="4442" y="2950"/>
                    </a:cubicBezTo>
                    <a:cubicBezTo>
                      <a:pt x="4442" y="2896"/>
                      <a:pt x="4480" y="2850"/>
                      <a:pt x="4571" y="2850"/>
                    </a:cubicBezTo>
                    <a:cubicBezTo>
                      <a:pt x="4641" y="2850"/>
                      <a:pt x="4742" y="2877"/>
                      <a:pt x="4882" y="2950"/>
                    </a:cubicBezTo>
                    <a:cubicBezTo>
                      <a:pt x="5215" y="3128"/>
                      <a:pt x="5608" y="3152"/>
                      <a:pt x="5930" y="3402"/>
                    </a:cubicBezTo>
                    <a:cubicBezTo>
                      <a:pt x="6132" y="3569"/>
                      <a:pt x="6311" y="3759"/>
                      <a:pt x="6466" y="3962"/>
                    </a:cubicBezTo>
                    <a:cubicBezTo>
                      <a:pt x="5870" y="1390"/>
                      <a:pt x="3227" y="140"/>
                      <a:pt x="2501" y="33"/>
                    </a:cubicBezTo>
                    <a:cubicBezTo>
                      <a:pt x="2366" y="13"/>
                      <a:pt x="2209" y="0"/>
                      <a:pt x="20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0" name="Google Shape;11300;p37"/>
              <p:cNvSpPr/>
              <p:nvPr/>
            </p:nvSpPr>
            <p:spPr>
              <a:xfrm>
                <a:off x="895467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4049" y="0"/>
                    </a:moveTo>
                    <a:cubicBezTo>
                      <a:pt x="1477" y="596"/>
                      <a:pt x="227" y="3251"/>
                      <a:pt x="120" y="3977"/>
                    </a:cubicBezTo>
                    <a:cubicBezTo>
                      <a:pt x="1" y="4703"/>
                      <a:pt x="120" y="6096"/>
                      <a:pt x="1251" y="6323"/>
                    </a:cubicBezTo>
                    <a:cubicBezTo>
                      <a:pt x="1382" y="6350"/>
                      <a:pt x="1504" y="6362"/>
                      <a:pt x="1617" y="6362"/>
                    </a:cubicBezTo>
                    <a:cubicBezTo>
                      <a:pt x="2142" y="6362"/>
                      <a:pt x="2479" y="6102"/>
                      <a:pt x="2656" y="5906"/>
                    </a:cubicBezTo>
                    <a:cubicBezTo>
                      <a:pt x="3072" y="5513"/>
                      <a:pt x="2918" y="4823"/>
                      <a:pt x="2370" y="4644"/>
                    </a:cubicBezTo>
                    <a:cubicBezTo>
                      <a:pt x="2289" y="4617"/>
                      <a:pt x="2208" y="4605"/>
                      <a:pt x="2130" y="4605"/>
                    </a:cubicBezTo>
                    <a:cubicBezTo>
                      <a:pt x="1678" y="4605"/>
                      <a:pt x="1302" y="5014"/>
                      <a:pt x="1394" y="5501"/>
                    </a:cubicBezTo>
                    <a:cubicBezTo>
                      <a:pt x="1215" y="5477"/>
                      <a:pt x="1013" y="5382"/>
                      <a:pt x="894" y="5037"/>
                    </a:cubicBezTo>
                    <a:cubicBezTo>
                      <a:pt x="632" y="4346"/>
                      <a:pt x="1251" y="3465"/>
                      <a:pt x="2037" y="3120"/>
                    </a:cubicBezTo>
                    <a:cubicBezTo>
                      <a:pt x="2248" y="3024"/>
                      <a:pt x="2466" y="2986"/>
                      <a:pt x="2677" y="2986"/>
                    </a:cubicBezTo>
                    <a:cubicBezTo>
                      <a:pt x="3251" y="2986"/>
                      <a:pt x="3763" y="3270"/>
                      <a:pt x="3894" y="3453"/>
                    </a:cubicBezTo>
                    <a:cubicBezTo>
                      <a:pt x="3942" y="3501"/>
                      <a:pt x="3965" y="3572"/>
                      <a:pt x="3977" y="3644"/>
                    </a:cubicBezTo>
                    <a:cubicBezTo>
                      <a:pt x="3894" y="3656"/>
                      <a:pt x="3823" y="3691"/>
                      <a:pt x="3763" y="3739"/>
                    </a:cubicBezTo>
                    <a:cubicBezTo>
                      <a:pt x="3408" y="4056"/>
                      <a:pt x="3705" y="4542"/>
                      <a:pt x="4068" y="4542"/>
                    </a:cubicBezTo>
                    <a:cubicBezTo>
                      <a:pt x="4168" y="4542"/>
                      <a:pt x="4272" y="4505"/>
                      <a:pt x="4370" y="4418"/>
                    </a:cubicBezTo>
                    <a:cubicBezTo>
                      <a:pt x="4406" y="4394"/>
                      <a:pt x="4430" y="4370"/>
                      <a:pt x="4454" y="4334"/>
                    </a:cubicBezTo>
                    <a:cubicBezTo>
                      <a:pt x="4561" y="4180"/>
                      <a:pt x="4608" y="3989"/>
                      <a:pt x="4596" y="3799"/>
                    </a:cubicBezTo>
                    <a:cubicBezTo>
                      <a:pt x="4465" y="3287"/>
                      <a:pt x="4096" y="2882"/>
                      <a:pt x="3608" y="2727"/>
                    </a:cubicBezTo>
                    <a:cubicBezTo>
                      <a:pt x="3501" y="2667"/>
                      <a:pt x="3418" y="2608"/>
                      <a:pt x="3632" y="2346"/>
                    </a:cubicBezTo>
                    <a:cubicBezTo>
                      <a:pt x="3763" y="2191"/>
                      <a:pt x="3846" y="2013"/>
                      <a:pt x="3870" y="1810"/>
                    </a:cubicBezTo>
                    <a:cubicBezTo>
                      <a:pt x="3806" y="1789"/>
                      <a:pt x="3743" y="1781"/>
                      <a:pt x="3683" y="1781"/>
                    </a:cubicBezTo>
                    <a:cubicBezTo>
                      <a:pt x="3365" y="1781"/>
                      <a:pt x="3117" y="2025"/>
                      <a:pt x="3037" y="2025"/>
                    </a:cubicBezTo>
                    <a:cubicBezTo>
                      <a:pt x="3032" y="2025"/>
                      <a:pt x="3028" y="2025"/>
                      <a:pt x="3024" y="2025"/>
                    </a:cubicBezTo>
                    <a:cubicBezTo>
                      <a:pt x="2936" y="2025"/>
                      <a:pt x="2878" y="1902"/>
                      <a:pt x="3037" y="1584"/>
                    </a:cubicBezTo>
                    <a:cubicBezTo>
                      <a:pt x="3215" y="1251"/>
                      <a:pt x="3239" y="858"/>
                      <a:pt x="3489" y="536"/>
                    </a:cubicBezTo>
                    <a:cubicBezTo>
                      <a:pt x="3644" y="334"/>
                      <a:pt x="3834" y="155"/>
                      <a:pt x="40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1" name="Google Shape;11301;p37"/>
              <p:cNvSpPr/>
              <p:nvPr/>
            </p:nvSpPr>
            <p:spPr>
              <a:xfrm>
                <a:off x="895467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1605" y="1"/>
                    </a:moveTo>
                    <a:cubicBezTo>
                      <a:pt x="1495" y="1"/>
                      <a:pt x="1377" y="12"/>
                      <a:pt x="1251" y="36"/>
                    </a:cubicBezTo>
                    <a:cubicBezTo>
                      <a:pt x="120" y="262"/>
                      <a:pt x="1" y="1655"/>
                      <a:pt x="120" y="2382"/>
                    </a:cubicBezTo>
                    <a:cubicBezTo>
                      <a:pt x="227" y="3108"/>
                      <a:pt x="1477" y="5763"/>
                      <a:pt x="4049" y="6346"/>
                    </a:cubicBezTo>
                    <a:cubicBezTo>
                      <a:pt x="3834" y="6204"/>
                      <a:pt x="3644" y="6025"/>
                      <a:pt x="3489" y="5811"/>
                    </a:cubicBezTo>
                    <a:cubicBezTo>
                      <a:pt x="3239" y="5501"/>
                      <a:pt x="3215" y="5108"/>
                      <a:pt x="3037" y="4775"/>
                    </a:cubicBezTo>
                    <a:cubicBezTo>
                      <a:pt x="2870" y="4441"/>
                      <a:pt x="2941" y="4322"/>
                      <a:pt x="3037" y="4322"/>
                    </a:cubicBezTo>
                    <a:cubicBezTo>
                      <a:pt x="3117" y="4332"/>
                      <a:pt x="3365" y="4578"/>
                      <a:pt x="3683" y="4578"/>
                    </a:cubicBezTo>
                    <a:cubicBezTo>
                      <a:pt x="3743" y="4578"/>
                      <a:pt x="3806" y="4569"/>
                      <a:pt x="3870" y="4549"/>
                    </a:cubicBezTo>
                    <a:cubicBezTo>
                      <a:pt x="3846" y="4346"/>
                      <a:pt x="3763" y="4168"/>
                      <a:pt x="3632" y="4013"/>
                    </a:cubicBezTo>
                    <a:cubicBezTo>
                      <a:pt x="3418" y="3751"/>
                      <a:pt x="3501" y="3691"/>
                      <a:pt x="3608" y="3632"/>
                    </a:cubicBezTo>
                    <a:cubicBezTo>
                      <a:pt x="4096" y="3465"/>
                      <a:pt x="4465" y="3060"/>
                      <a:pt x="4596" y="2560"/>
                    </a:cubicBezTo>
                    <a:cubicBezTo>
                      <a:pt x="4608" y="2370"/>
                      <a:pt x="4561" y="2179"/>
                      <a:pt x="4454" y="2025"/>
                    </a:cubicBezTo>
                    <a:cubicBezTo>
                      <a:pt x="4430" y="1989"/>
                      <a:pt x="4406" y="1965"/>
                      <a:pt x="4370" y="1929"/>
                    </a:cubicBezTo>
                    <a:cubicBezTo>
                      <a:pt x="4275" y="1846"/>
                      <a:pt x="4172" y="1811"/>
                      <a:pt x="4074" y="1811"/>
                    </a:cubicBezTo>
                    <a:cubicBezTo>
                      <a:pt x="3708" y="1811"/>
                      <a:pt x="3406" y="2301"/>
                      <a:pt x="3763" y="2620"/>
                    </a:cubicBezTo>
                    <a:cubicBezTo>
                      <a:pt x="3823" y="2667"/>
                      <a:pt x="3894" y="2703"/>
                      <a:pt x="3977" y="2715"/>
                    </a:cubicBezTo>
                    <a:cubicBezTo>
                      <a:pt x="3965" y="2787"/>
                      <a:pt x="3942" y="2858"/>
                      <a:pt x="3894" y="2906"/>
                    </a:cubicBezTo>
                    <a:cubicBezTo>
                      <a:pt x="3763" y="3088"/>
                      <a:pt x="3251" y="3373"/>
                      <a:pt x="2677" y="3373"/>
                    </a:cubicBezTo>
                    <a:cubicBezTo>
                      <a:pt x="2466" y="3373"/>
                      <a:pt x="2248" y="3335"/>
                      <a:pt x="2037" y="3239"/>
                    </a:cubicBezTo>
                    <a:cubicBezTo>
                      <a:pt x="1251" y="2894"/>
                      <a:pt x="632" y="2013"/>
                      <a:pt x="882" y="1322"/>
                    </a:cubicBezTo>
                    <a:cubicBezTo>
                      <a:pt x="1013" y="977"/>
                      <a:pt x="1215" y="882"/>
                      <a:pt x="1394" y="858"/>
                    </a:cubicBezTo>
                    <a:lnTo>
                      <a:pt x="1394" y="858"/>
                    </a:lnTo>
                    <a:cubicBezTo>
                      <a:pt x="1302" y="1345"/>
                      <a:pt x="1678" y="1754"/>
                      <a:pt x="2130" y="1754"/>
                    </a:cubicBezTo>
                    <a:cubicBezTo>
                      <a:pt x="2208" y="1754"/>
                      <a:pt x="2289" y="1741"/>
                      <a:pt x="2370" y="1715"/>
                    </a:cubicBezTo>
                    <a:cubicBezTo>
                      <a:pt x="2918" y="1536"/>
                      <a:pt x="3072" y="846"/>
                      <a:pt x="2656" y="453"/>
                    </a:cubicBezTo>
                    <a:cubicBezTo>
                      <a:pt x="2478" y="256"/>
                      <a:pt x="2137" y="1"/>
                      <a:pt x="1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2" name="Google Shape;11302;p37"/>
              <p:cNvSpPr/>
              <p:nvPr/>
            </p:nvSpPr>
            <p:spPr>
              <a:xfrm>
                <a:off x="8146744" y="3159885"/>
                <a:ext cx="147177" cy="20318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63" extrusionOk="0">
                    <a:moveTo>
                      <a:pt x="560" y="0"/>
                    </a:moveTo>
                    <a:lnTo>
                      <a:pt x="560" y="0"/>
                    </a:lnTo>
                    <a:cubicBezTo>
                      <a:pt x="775" y="155"/>
                      <a:pt x="965" y="334"/>
                      <a:pt x="1132" y="536"/>
                    </a:cubicBezTo>
                    <a:cubicBezTo>
                      <a:pt x="1382" y="858"/>
                      <a:pt x="1406" y="1251"/>
                      <a:pt x="1572" y="1584"/>
                    </a:cubicBezTo>
                    <a:cubicBezTo>
                      <a:pt x="1743" y="1902"/>
                      <a:pt x="1675" y="2025"/>
                      <a:pt x="1585" y="2025"/>
                    </a:cubicBezTo>
                    <a:cubicBezTo>
                      <a:pt x="1581" y="2025"/>
                      <a:pt x="1577" y="2025"/>
                      <a:pt x="1572" y="2025"/>
                    </a:cubicBezTo>
                    <a:cubicBezTo>
                      <a:pt x="1492" y="2025"/>
                      <a:pt x="1253" y="1781"/>
                      <a:pt x="931" y="1781"/>
                    </a:cubicBezTo>
                    <a:cubicBezTo>
                      <a:pt x="869" y="1781"/>
                      <a:pt x="805" y="1789"/>
                      <a:pt x="739" y="1810"/>
                    </a:cubicBezTo>
                    <a:cubicBezTo>
                      <a:pt x="763" y="2013"/>
                      <a:pt x="846" y="2191"/>
                      <a:pt x="977" y="2346"/>
                    </a:cubicBezTo>
                    <a:cubicBezTo>
                      <a:pt x="1191" y="2608"/>
                      <a:pt x="1120" y="2667"/>
                      <a:pt x="1013" y="2727"/>
                    </a:cubicBezTo>
                    <a:cubicBezTo>
                      <a:pt x="525" y="2882"/>
                      <a:pt x="144" y="3287"/>
                      <a:pt x="25" y="3799"/>
                    </a:cubicBezTo>
                    <a:cubicBezTo>
                      <a:pt x="1" y="3989"/>
                      <a:pt x="48" y="4180"/>
                      <a:pt x="168" y="4334"/>
                    </a:cubicBezTo>
                    <a:cubicBezTo>
                      <a:pt x="179" y="4370"/>
                      <a:pt x="203" y="4394"/>
                      <a:pt x="239" y="4418"/>
                    </a:cubicBezTo>
                    <a:cubicBezTo>
                      <a:pt x="334" y="4495"/>
                      <a:pt x="434" y="4528"/>
                      <a:pt x="529" y="4528"/>
                    </a:cubicBezTo>
                    <a:cubicBezTo>
                      <a:pt x="887" y="4528"/>
                      <a:pt x="1176" y="4059"/>
                      <a:pt x="846" y="3739"/>
                    </a:cubicBezTo>
                    <a:cubicBezTo>
                      <a:pt x="787" y="3691"/>
                      <a:pt x="715" y="3656"/>
                      <a:pt x="644" y="3644"/>
                    </a:cubicBezTo>
                    <a:cubicBezTo>
                      <a:pt x="644" y="3572"/>
                      <a:pt x="668" y="3501"/>
                      <a:pt x="715" y="3453"/>
                    </a:cubicBezTo>
                    <a:cubicBezTo>
                      <a:pt x="846" y="3270"/>
                      <a:pt x="1359" y="2986"/>
                      <a:pt x="1932" y="2986"/>
                    </a:cubicBezTo>
                    <a:cubicBezTo>
                      <a:pt x="2143" y="2986"/>
                      <a:pt x="2362" y="3024"/>
                      <a:pt x="2573" y="3120"/>
                    </a:cubicBezTo>
                    <a:cubicBezTo>
                      <a:pt x="3370" y="3465"/>
                      <a:pt x="3978" y="4346"/>
                      <a:pt x="3728" y="5037"/>
                    </a:cubicBezTo>
                    <a:cubicBezTo>
                      <a:pt x="3597" y="5382"/>
                      <a:pt x="3394" y="5477"/>
                      <a:pt x="3216" y="5501"/>
                    </a:cubicBezTo>
                    <a:cubicBezTo>
                      <a:pt x="3307" y="5014"/>
                      <a:pt x="2931" y="4605"/>
                      <a:pt x="2480" y="4605"/>
                    </a:cubicBezTo>
                    <a:cubicBezTo>
                      <a:pt x="2401" y="4605"/>
                      <a:pt x="2320" y="4617"/>
                      <a:pt x="2239" y="4644"/>
                    </a:cubicBezTo>
                    <a:cubicBezTo>
                      <a:pt x="1703" y="4823"/>
                      <a:pt x="1549" y="5513"/>
                      <a:pt x="1965" y="5906"/>
                    </a:cubicBezTo>
                    <a:cubicBezTo>
                      <a:pt x="2142" y="6102"/>
                      <a:pt x="2471" y="6362"/>
                      <a:pt x="3000" y="6362"/>
                    </a:cubicBezTo>
                    <a:cubicBezTo>
                      <a:pt x="3114" y="6362"/>
                      <a:pt x="3237" y="6350"/>
                      <a:pt x="3370" y="6323"/>
                    </a:cubicBezTo>
                    <a:cubicBezTo>
                      <a:pt x="4501" y="6096"/>
                      <a:pt x="4609" y="4703"/>
                      <a:pt x="4501" y="3977"/>
                    </a:cubicBezTo>
                    <a:cubicBezTo>
                      <a:pt x="4382" y="3251"/>
                      <a:pt x="3144" y="596"/>
                      <a:pt x="5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3" name="Google Shape;11303;p37"/>
              <p:cNvSpPr/>
              <p:nvPr/>
            </p:nvSpPr>
            <p:spPr>
              <a:xfrm>
                <a:off x="8146744" y="3812687"/>
                <a:ext cx="147177" cy="202676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6347" extrusionOk="0">
                    <a:moveTo>
                      <a:pt x="3012" y="1"/>
                    </a:moveTo>
                    <a:cubicBezTo>
                      <a:pt x="2476" y="1"/>
                      <a:pt x="2143" y="256"/>
                      <a:pt x="1965" y="453"/>
                    </a:cubicBezTo>
                    <a:cubicBezTo>
                      <a:pt x="1549" y="846"/>
                      <a:pt x="1703" y="1536"/>
                      <a:pt x="2239" y="1715"/>
                    </a:cubicBezTo>
                    <a:cubicBezTo>
                      <a:pt x="2320" y="1741"/>
                      <a:pt x="2401" y="1754"/>
                      <a:pt x="2480" y="1754"/>
                    </a:cubicBezTo>
                    <a:cubicBezTo>
                      <a:pt x="2931" y="1754"/>
                      <a:pt x="3307" y="1345"/>
                      <a:pt x="3216" y="858"/>
                    </a:cubicBezTo>
                    <a:lnTo>
                      <a:pt x="3216" y="858"/>
                    </a:lnTo>
                    <a:cubicBezTo>
                      <a:pt x="3394" y="882"/>
                      <a:pt x="3597" y="977"/>
                      <a:pt x="3728" y="1322"/>
                    </a:cubicBezTo>
                    <a:cubicBezTo>
                      <a:pt x="3978" y="2013"/>
                      <a:pt x="3370" y="2894"/>
                      <a:pt x="2573" y="3239"/>
                    </a:cubicBezTo>
                    <a:cubicBezTo>
                      <a:pt x="2362" y="3335"/>
                      <a:pt x="2143" y="3373"/>
                      <a:pt x="1932" y="3373"/>
                    </a:cubicBezTo>
                    <a:cubicBezTo>
                      <a:pt x="1359" y="3373"/>
                      <a:pt x="846" y="3088"/>
                      <a:pt x="715" y="2906"/>
                    </a:cubicBezTo>
                    <a:cubicBezTo>
                      <a:pt x="668" y="2858"/>
                      <a:pt x="644" y="2787"/>
                      <a:pt x="644" y="2715"/>
                    </a:cubicBezTo>
                    <a:cubicBezTo>
                      <a:pt x="715" y="2703"/>
                      <a:pt x="787" y="2667"/>
                      <a:pt x="846" y="2620"/>
                    </a:cubicBezTo>
                    <a:cubicBezTo>
                      <a:pt x="1177" y="2289"/>
                      <a:pt x="885" y="1824"/>
                      <a:pt x="525" y="1824"/>
                    </a:cubicBezTo>
                    <a:cubicBezTo>
                      <a:pt x="431" y="1824"/>
                      <a:pt x="333" y="1855"/>
                      <a:pt x="239" y="1929"/>
                    </a:cubicBezTo>
                    <a:cubicBezTo>
                      <a:pt x="203" y="1965"/>
                      <a:pt x="179" y="1989"/>
                      <a:pt x="168" y="2025"/>
                    </a:cubicBezTo>
                    <a:cubicBezTo>
                      <a:pt x="48" y="2179"/>
                      <a:pt x="1" y="2370"/>
                      <a:pt x="25" y="2560"/>
                    </a:cubicBezTo>
                    <a:cubicBezTo>
                      <a:pt x="144" y="3060"/>
                      <a:pt x="525" y="3465"/>
                      <a:pt x="1013" y="3632"/>
                    </a:cubicBezTo>
                    <a:cubicBezTo>
                      <a:pt x="1120" y="3691"/>
                      <a:pt x="1191" y="3751"/>
                      <a:pt x="977" y="4013"/>
                    </a:cubicBezTo>
                    <a:cubicBezTo>
                      <a:pt x="846" y="4168"/>
                      <a:pt x="763" y="4346"/>
                      <a:pt x="739" y="4549"/>
                    </a:cubicBezTo>
                    <a:cubicBezTo>
                      <a:pt x="805" y="4569"/>
                      <a:pt x="869" y="4578"/>
                      <a:pt x="930" y="4578"/>
                    </a:cubicBezTo>
                    <a:cubicBezTo>
                      <a:pt x="1252" y="4578"/>
                      <a:pt x="1492" y="4332"/>
                      <a:pt x="1572" y="4322"/>
                    </a:cubicBezTo>
                    <a:cubicBezTo>
                      <a:pt x="1668" y="4322"/>
                      <a:pt x="1751" y="4441"/>
                      <a:pt x="1572" y="4775"/>
                    </a:cubicBezTo>
                    <a:cubicBezTo>
                      <a:pt x="1406" y="5108"/>
                      <a:pt x="1382" y="5501"/>
                      <a:pt x="1132" y="5811"/>
                    </a:cubicBezTo>
                    <a:cubicBezTo>
                      <a:pt x="965" y="6025"/>
                      <a:pt x="775" y="6204"/>
                      <a:pt x="560" y="6346"/>
                    </a:cubicBezTo>
                    <a:cubicBezTo>
                      <a:pt x="3144" y="5763"/>
                      <a:pt x="4382" y="3108"/>
                      <a:pt x="4501" y="2382"/>
                    </a:cubicBezTo>
                    <a:cubicBezTo>
                      <a:pt x="4609" y="1655"/>
                      <a:pt x="4501" y="262"/>
                      <a:pt x="3370" y="36"/>
                    </a:cubicBezTo>
                    <a:cubicBezTo>
                      <a:pt x="3242" y="12"/>
                      <a:pt x="3123" y="1"/>
                      <a:pt x="30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4" name="Google Shape;11304;p37"/>
              <p:cNvSpPr/>
              <p:nvPr/>
            </p:nvSpPr>
            <p:spPr>
              <a:xfrm>
                <a:off x="8475012" y="3464268"/>
                <a:ext cx="82386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9" extrusionOk="0">
                    <a:moveTo>
                      <a:pt x="1204" y="1"/>
                    </a:moveTo>
                    <a:cubicBezTo>
                      <a:pt x="743" y="1"/>
                      <a:pt x="0" y="440"/>
                      <a:pt x="496" y="1422"/>
                    </a:cubicBezTo>
                    <a:cubicBezTo>
                      <a:pt x="1014" y="2469"/>
                      <a:pt x="2305" y="2518"/>
                      <a:pt x="2542" y="2518"/>
                    </a:cubicBezTo>
                    <a:cubicBezTo>
                      <a:pt x="2566" y="2518"/>
                      <a:pt x="2580" y="2518"/>
                      <a:pt x="2580" y="2518"/>
                    </a:cubicBezTo>
                    <a:cubicBezTo>
                      <a:pt x="2580" y="2518"/>
                      <a:pt x="1365" y="2148"/>
                      <a:pt x="984" y="1327"/>
                    </a:cubicBezTo>
                    <a:cubicBezTo>
                      <a:pt x="901" y="1196"/>
                      <a:pt x="901" y="1041"/>
                      <a:pt x="972" y="910"/>
                    </a:cubicBezTo>
                    <a:lnTo>
                      <a:pt x="972" y="910"/>
                    </a:lnTo>
                    <a:cubicBezTo>
                      <a:pt x="1067" y="971"/>
                      <a:pt x="1160" y="997"/>
                      <a:pt x="1247" y="997"/>
                    </a:cubicBezTo>
                    <a:cubicBezTo>
                      <a:pt x="1701" y="997"/>
                      <a:pt x="1973" y="271"/>
                      <a:pt x="1413" y="41"/>
                    </a:cubicBezTo>
                    <a:cubicBezTo>
                      <a:pt x="1357" y="14"/>
                      <a:pt x="1285" y="1"/>
                      <a:pt x="12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5" name="Google Shape;11305;p37"/>
              <p:cNvSpPr/>
              <p:nvPr/>
            </p:nvSpPr>
            <p:spPr>
              <a:xfrm>
                <a:off x="8475012" y="3629041"/>
                <a:ext cx="82386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518" extrusionOk="0">
                    <a:moveTo>
                      <a:pt x="2542" y="0"/>
                    </a:moveTo>
                    <a:cubicBezTo>
                      <a:pt x="2305" y="0"/>
                      <a:pt x="1014" y="49"/>
                      <a:pt x="496" y="1096"/>
                    </a:cubicBezTo>
                    <a:cubicBezTo>
                      <a:pt x="0" y="2078"/>
                      <a:pt x="743" y="2518"/>
                      <a:pt x="1204" y="2518"/>
                    </a:cubicBezTo>
                    <a:cubicBezTo>
                      <a:pt x="1285" y="2518"/>
                      <a:pt x="1357" y="2504"/>
                      <a:pt x="1413" y="2477"/>
                    </a:cubicBezTo>
                    <a:cubicBezTo>
                      <a:pt x="1520" y="2430"/>
                      <a:pt x="1615" y="2346"/>
                      <a:pt x="1663" y="2239"/>
                    </a:cubicBezTo>
                    <a:cubicBezTo>
                      <a:pt x="1843" y="1889"/>
                      <a:pt x="1563" y="1531"/>
                      <a:pt x="1232" y="1531"/>
                    </a:cubicBezTo>
                    <a:cubicBezTo>
                      <a:pt x="1146" y="1531"/>
                      <a:pt x="1058" y="1555"/>
                      <a:pt x="972" y="1608"/>
                    </a:cubicBezTo>
                    <a:cubicBezTo>
                      <a:pt x="901" y="1477"/>
                      <a:pt x="901" y="1322"/>
                      <a:pt x="984" y="1191"/>
                    </a:cubicBezTo>
                    <a:cubicBezTo>
                      <a:pt x="1365" y="370"/>
                      <a:pt x="2580" y="1"/>
                      <a:pt x="2580" y="1"/>
                    </a:cubicBezTo>
                    <a:cubicBezTo>
                      <a:pt x="2580" y="1"/>
                      <a:pt x="2566" y="0"/>
                      <a:pt x="2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6" name="Google Shape;11306;p37"/>
              <p:cNvSpPr/>
              <p:nvPr/>
            </p:nvSpPr>
            <p:spPr>
              <a:xfrm>
                <a:off x="8691197" y="3629041"/>
                <a:ext cx="82098" cy="80406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8" extrusionOk="0">
                    <a:moveTo>
                      <a:pt x="38" y="0"/>
                    </a:moveTo>
                    <a:cubicBezTo>
                      <a:pt x="14" y="0"/>
                      <a:pt x="1" y="1"/>
                      <a:pt x="1" y="1"/>
                    </a:cubicBezTo>
                    <a:cubicBezTo>
                      <a:pt x="1" y="1"/>
                      <a:pt x="1203" y="370"/>
                      <a:pt x="1596" y="1191"/>
                    </a:cubicBezTo>
                    <a:cubicBezTo>
                      <a:pt x="1667" y="1322"/>
                      <a:pt x="1667" y="1477"/>
                      <a:pt x="1608" y="1608"/>
                    </a:cubicBezTo>
                    <a:cubicBezTo>
                      <a:pt x="1513" y="1550"/>
                      <a:pt x="1420" y="1525"/>
                      <a:pt x="1334" y="1525"/>
                    </a:cubicBezTo>
                    <a:cubicBezTo>
                      <a:pt x="872" y="1525"/>
                      <a:pt x="604" y="2246"/>
                      <a:pt x="1156" y="2477"/>
                    </a:cubicBezTo>
                    <a:cubicBezTo>
                      <a:pt x="1211" y="2504"/>
                      <a:pt x="1283" y="2518"/>
                      <a:pt x="1364" y="2518"/>
                    </a:cubicBezTo>
                    <a:cubicBezTo>
                      <a:pt x="1825" y="2518"/>
                      <a:pt x="2570" y="2078"/>
                      <a:pt x="2084" y="1096"/>
                    </a:cubicBezTo>
                    <a:cubicBezTo>
                      <a:pt x="1555" y="49"/>
                      <a:pt x="273" y="0"/>
                      <a:pt x="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7" name="Google Shape;11307;p37"/>
              <p:cNvSpPr/>
              <p:nvPr/>
            </p:nvSpPr>
            <p:spPr>
              <a:xfrm>
                <a:off x="8691197" y="3464268"/>
                <a:ext cx="82098" cy="80438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519" extrusionOk="0">
                    <a:moveTo>
                      <a:pt x="1364" y="1"/>
                    </a:moveTo>
                    <a:cubicBezTo>
                      <a:pt x="1283" y="1"/>
                      <a:pt x="1211" y="14"/>
                      <a:pt x="1156" y="41"/>
                    </a:cubicBezTo>
                    <a:cubicBezTo>
                      <a:pt x="595" y="271"/>
                      <a:pt x="867" y="997"/>
                      <a:pt x="1329" y="997"/>
                    </a:cubicBezTo>
                    <a:cubicBezTo>
                      <a:pt x="1416" y="997"/>
                      <a:pt x="1511" y="971"/>
                      <a:pt x="1608" y="910"/>
                    </a:cubicBezTo>
                    <a:lnTo>
                      <a:pt x="1608" y="910"/>
                    </a:lnTo>
                    <a:cubicBezTo>
                      <a:pt x="1667" y="1041"/>
                      <a:pt x="1667" y="1196"/>
                      <a:pt x="1596" y="1327"/>
                    </a:cubicBezTo>
                    <a:cubicBezTo>
                      <a:pt x="1203" y="2148"/>
                      <a:pt x="1" y="2518"/>
                      <a:pt x="1" y="2518"/>
                    </a:cubicBezTo>
                    <a:cubicBezTo>
                      <a:pt x="1" y="2518"/>
                      <a:pt x="14" y="2518"/>
                      <a:pt x="38" y="2518"/>
                    </a:cubicBezTo>
                    <a:cubicBezTo>
                      <a:pt x="273" y="2518"/>
                      <a:pt x="1555" y="2469"/>
                      <a:pt x="2084" y="1422"/>
                    </a:cubicBezTo>
                    <a:cubicBezTo>
                      <a:pt x="2570" y="440"/>
                      <a:pt x="1825" y="1"/>
                      <a:pt x="1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8" name="Google Shape;11308;p37"/>
              <p:cNvSpPr/>
              <p:nvPr/>
            </p:nvSpPr>
            <p:spPr>
              <a:xfrm>
                <a:off x="9064938" y="3527527"/>
                <a:ext cx="59714" cy="116011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3633" extrusionOk="0">
                    <a:moveTo>
                      <a:pt x="1810" y="1"/>
                    </a:moveTo>
                    <a:cubicBezTo>
                      <a:pt x="810" y="1"/>
                      <a:pt x="0" y="822"/>
                      <a:pt x="0" y="1822"/>
                    </a:cubicBezTo>
                    <a:cubicBezTo>
                      <a:pt x="0" y="2823"/>
                      <a:pt x="810" y="3632"/>
                      <a:pt x="1810" y="3632"/>
                    </a:cubicBezTo>
                    <a:lnTo>
                      <a:pt x="1870" y="3632"/>
                    </a:lnTo>
                    <a:lnTo>
                      <a:pt x="1870" y="3287"/>
                    </a:lnTo>
                    <a:lnTo>
                      <a:pt x="1810" y="3287"/>
                    </a:lnTo>
                    <a:cubicBezTo>
                      <a:pt x="1001" y="3287"/>
                      <a:pt x="346" y="2632"/>
                      <a:pt x="346" y="1822"/>
                    </a:cubicBezTo>
                    <a:cubicBezTo>
                      <a:pt x="346" y="1013"/>
                      <a:pt x="1001" y="358"/>
                      <a:pt x="1810" y="358"/>
                    </a:cubicBezTo>
                    <a:lnTo>
                      <a:pt x="1870" y="35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9" name="Google Shape;11309;p37"/>
              <p:cNvSpPr/>
              <p:nvPr/>
            </p:nvSpPr>
            <p:spPr>
              <a:xfrm>
                <a:off x="8125860" y="3527910"/>
                <a:ext cx="60097" cy="115628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3621" extrusionOk="0">
                    <a:moveTo>
                      <a:pt x="81" y="1"/>
                    </a:moveTo>
                    <a:cubicBezTo>
                      <a:pt x="74" y="1"/>
                      <a:pt x="67" y="1"/>
                      <a:pt x="60" y="1"/>
                    </a:cubicBezTo>
                    <a:lnTo>
                      <a:pt x="0" y="1"/>
                    </a:lnTo>
                    <a:lnTo>
                      <a:pt x="0" y="346"/>
                    </a:lnTo>
                    <a:lnTo>
                      <a:pt x="60" y="346"/>
                    </a:lnTo>
                    <a:cubicBezTo>
                      <a:pt x="857" y="370"/>
                      <a:pt x="1476" y="1025"/>
                      <a:pt x="1476" y="1810"/>
                    </a:cubicBezTo>
                    <a:cubicBezTo>
                      <a:pt x="1476" y="2596"/>
                      <a:pt x="857" y="3251"/>
                      <a:pt x="60" y="3275"/>
                    </a:cubicBezTo>
                    <a:lnTo>
                      <a:pt x="0" y="3275"/>
                    </a:lnTo>
                    <a:lnTo>
                      <a:pt x="0" y="3620"/>
                    </a:lnTo>
                    <a:lnTo>
                      <a:pt x="60" y="3620"/>
                    </a:lnTo>
                    <a:cubicBezTo>
                      <a:pt x="67" y="3620"/>
                      <a:pt x="74" y="3620"/>
                      <a:pt x="81" y="3620"/>
                    </a:cubicBezTo>
                    <a:cubicBezTo>
                      <a:pt x="1071" y="3620"/>
                      <a:pt x="1881" y="2803"/>
                      <a:pt x="1881" y="1810"/>
                    </a:cubicBezTo>
                    <a:cubicBezTo>
                      <a:pt x="1881" y="817"/>
                      <a:pt x="1071" y="1"/>
                      <a:pt x="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0" name="Google Shape;11310;p37"/>
              <p:cNvSpPr/>
              <p:nvPr/>
            </p:nvSpPr>
            <p:spPr>
              <a:xfrm>
                <a:off x="8882442" y="3089154"/>
                <a:ext cx="242208" cy="242240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86" extrusionOk="0">
                    <a:moveTo>
                      <a:pt x="0" y="1"/>
                    </a:moveTo>
                    <a:cubicBezTo>
                      <a:pt x="0" y="4192"/>
                      <a:pt x="3394" y="7573"/>
                      <a:pt x="7573" y="7585"/>
                    </a:cubicBezTo>
                    <a:lnTo>
                      <a:pt x="7585" y="7585"/>
                    </a:lnTo>
                    <a:lnTo>
                      <a:pt x="7585" y="6526"/>
                    </a:lnTo>
                    <a:lnTo>
                      <a:pt x="7573" y="6526"/>
                    </a:lnTo>
                    <a:cubicBezTo>
                      <a:pt x="3977" y="6526"/>
                      <a:pt x="1060" y="3609"/>
                      <a:pt x="10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1" name="Google Shape;11311;p37"/>
              <p:cNvSpPr/>
              <p:nvPr/>
            </p:nvSpPr>
            <p:spPr>
              <a:xfrm>
                <a:off x="8882442" y="3849952"/>
                <a:ext cx="242208" cy="238408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466" extrusionOk="0">
                    <a:moveTo>
                      <a:pt x="7573" y="0"/>
                    </a:moveTo>
                    <a:cubicBezTo>
                      <a:pt x="3441" y="12"/>
                      <a:pt x="72" y="3322"/>
                      <a:pt x="0" y="7465"/>
                    </a:cubicBezTo>
                    <a:lnTo>
                      <a:pt x="1060" y="7454"/>
                    </a:lnTo>
                    <a:cubicBezTo>
                      <a:pt x="1132" y="3906"/>
                      <a:pt x="4025" y="1060"/>
                      <a:pt x="7573" y="1060"/>
                    </a:cubicBezTo>
                    <a:lnTo>
                      <a:pt x="7585" y="1060"/>
                    </a:lnTo>
                    <a:lnTo>
                      <a:pt x="75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2" name="Google Shape;11312;p37"/>
              <p:cNvSpPr/>
              <p:nvPr/>
            </p:nvSpPr>
            <p:spPr>
              <a:xfrm>
                <a:off x="8125860" y="3089538"/>
                <a:ext cx="242208" cy="241857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7574" extrusionOk="0">
                    <a:moveTo>
                      <a:pt x="6525" y="1"/>
                    </a:moveTo>
                    <a:cubicBezTo>
                      <a:pt x="6513" y="3597"/>
                      <a:pt x="3608" y="6514"/>
                      <a:pt x="0" y="6514"/>
                    </a:cubicBezTo>
                    <a:lnTo>
                      <a:pt x="0" y="7573"/>
                    </a:lnTo>
                    <a:cubicBezTo>
                      <a:pt x="4179" y="7561"/>
                      <a:pt x="7572" y="4180"/>
                      <a:pt x="7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3" name="Google Shape;11313;p37"/>
              <p:cNvSpPr/>
              <p:nvPr/>
            </p:nvSpPr>
            <p:spPr>
              <a:xfrm>
                <a:off x="8125860" y="3849952"/>
                <a:ext cx="241825" cy="23802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7454" extrusionOk="0">
                    <a:moveTo>
                      <a:pt x="0" y="0"/>
                    </a:moveTo>
                    <a:lnTo>
                      <a:pt x="0" y="1060"/>
                    </a:lnTo>
                    <a:cubicBezTo>
                      <a:pt x="3548" y="1060"/>
                      <a:pt x="6441" y="3906"/>
                      <a:pt x="6513" y="7454"/>
                    </a:cubicBezTo>
                    <a:lnTo>
                      <a:pt x="7572" y="7454"/>
                    </a:lnTo>
                    <a:cubicBezTo>
                      <a:pt x="7501" y="3322"/>
                      <a:pt x="4131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4" name="Google Shape;11314;p37"/>
              <p:cNvSpPr/>
              <p:nvPr/>
            </p:nvSpPr>
            <p:spPr>
              <a:xfrm>
                <a:off x="8664980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1743" y="1"/>
                    </a:moveTo>
                    <a:cubicBezTo>
                      <a:pt x="1574" y="1"/>
                      <a:pt x="1378" y="47"/>
                      <a:pt x="1155" y="159"/>
                    </a:cubicBezTo>
                    <a:cubicBezTo>
                      <a:pt x="0" y="742"/>
                      <a:pt x="48" y="2243"/>
                      <a:pt x="48" y="2243"/>
                    </a:cubicBezTo>
                    <a:cubicBezTo>
                      <a:pt x="48" y="2243"/>
                      <a:pt x="417" y="1040"/>
                      <a:pt x="1250" y="647"/>
                    </a:cubicBezTo>
                    <a:cubicBezTo>
                      <a:pt x="1321" y="609"/>
                      <a:pt x="1399" y="587"/>
                      <a:pt x="1476" y="587"/>
                    </a:cubicBezTo>
                    <a:cubicBezTo>
                      <a:pt x="1542" y="587"/>
                      <a:pt x="1607" y="603"/>
                      <a:pt x="1667" y="635"/>
                    </a:cubicBezTo>
                    <a:cubicBezTo>
                      <a:pt x="1450" y="990"/>
                      <a:pt x="1723" y="1394"/>
                      <a:pt x="2073" y="1394"/>
                    </a:cubicBezTo>
                    <a:cubicBezTo>
                      <a:pt x="2146" y="1394"/>
                      <a:pt x="2222" y="1377"/>
                      <a:pt x="2298" y="1338"/>
                    </a:cubicBezTo>
                    <a:cubicBezTo>
                      <a:pt x="2405" y="1290"/>
                      <a:pt x="2488" y="1195"/>
                      <a:pt x="2524" y="1088"/>
                    </a:cubicBezTo>
                    <a:cubicBezTo>
                      <a:pt x="2677" y="791"/>
                      <a:pt x="2438" y="1"/>
                      <a:pt x="17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5" name="Google Shape;11315;p37"/>
              <p:cNvSpPr/>
              <p:nvPr/>
            </p:nvSpPr>
            <p:spPr>
              <a:xfrm>
                <a:off x="8498866" y="3444534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937" y="1"/>
                    </a:moveTo>
                    <a:cubicBezTo>
                      <a:pt x="233" y="1"/>
                      <a:pt x="1" y="791"/>
                      <a:pt x="154" y="1088"/>
                    </a:cubicBezTo>
                    <a:cubicBezTo>
                      <a:pt x="245" y="1297"/>
                      <a:pt x="409" y="1383"/>
                      <a:pt x="575" y="1383"/>
                    </a:cubicBezTo>
                    <a:cubicBezTo>
                      <a:pt x="909" y="1383"/>
                      <a:pt x="1250" y="1033"/>
                      <a:pt x="1011" y="635"/>
                    </a:cubicBezTo>
                    <a:cubicBezTo>
                      <a:pt x="1071" y="603"/>
                      <a:pt x="1136" y="587"/>
                      <a:pt x="1202" y="587"/>
                    </a:cubicBezTo>
                    <a:cubicBezTo>
                      <a:pt x="1279" y="587"/>
                      <a:pt x="1357" y="609"/>
                      <a:pt x="1428" y="647"/>
                    </a:cubicBezTo>
                    <a:cubicBezTo>
                      <a:pt x="2261" y="1040"/>
                      <a:pt x="2630" y="2243"/>
                      <a:pt x="2630" y="2243"/>
                    </a:cubicBezTo>
                    <a:cubicBezTo>
                      <a:pt x="2630" y="2243"/>
                      <a:pt x="2678" y="742"/>
                      <a:pt x="1535" y="159"/>
                    </a:cubicBezTo>
                    <a:cubicBezTo>
                      <a:pt x="1307" y="47"/>
                      <a:pt x="1108" y="1"/>
                      <a:pt x="9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6" name="Google Shape;11316;p37"/>
              <p:cNvSpPr/>
              <p:nvPr/>
            </p:nvSpPr>
            <p:spPr>
              <a:xfrm>
                <a:off x="8498866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2630" y="1"/>
                    </a:moveTo>
                    <a:cubicBezTo>
                      <a:pt x="2630" y="1"/>
                      <a:pt x="2261" y="1203"/>
                      <a:pt x="1428" y="1596"/>
                    </a:cubicBezTo>
                    <a:cubicBezTo>
                      <a:pt x="1362" y="1632"/>
                      <a:pt x="1291" y="1650"/>
                      <a:pt x="1219" y="1650"/>
                    </a:cubicBezTo>
                    <a:cubicBezTo>
                      <a:pt x="1148" y="1650"/>
                      <a:pt x="1077" y="1632"/>
                      <a:pt x="1011" y="1596"/>
                    </a:cubicBezTo>
                    <a:cubicBezTo>
                      <a:pt x="1249" y="1207"/>
                      <a:pt x="910" y="860"/>
                      <a:pt x="576" y="860"/>
                    </a:cubicBezTo>
                    <a:cubicBezTo>
                      <a:pt x="410" y="860"/>
                      <a:pt x="245" y="946"/>
                      <a:pt x="154" y="1155"/>
                    </a:cubicBezTo>
                    <a:cubicBezTo>
                      <a:pt x="1" y="1452"/>
                      <a:pt x="233" y="2242"/>
                      <a:pt x="937" y="2242"/>
                    </a:cubicBezTo>
                    <a:cubicBezTo>
                      <a:pt x="1108" y="2242"/>
                      <a:pt x="1307" y="2196"/>
                      <a:pt x="1535" y="2084"/>
                    </a:cubicBezTo>
                    <a:cubicBezTo>
                      <a:pt x="2678" y="1501"/>
                      <a:pt x="2630" y="1"/>
                      <a:pt x="2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7" name="Google Shape;11317;p37"/>
              <p:cNvSpPr/>
              <p:nvPr/>
            </p:nvSpPr>
            <p:spPr>
              <a:xfrm>
                <a:off x="8664980" y="3650341"/>
                <a:ext cx="85515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43" extrusionOk="0">
                    <a:moveTo>
                      <a:pt x="48" y="1"/>
                    </a:moveTo>
                    <a:cubicBezTo>
                      <a:pt x="48" y="1"/>
                      <a:pt x="0" y="1501"/>
                      <a:pt x="1155" y="2084"/>
                    </a:cubicBezTo>
                    <a:cubicBezTo>
                      <a:pt x="1378" y="2196"/>
                      <a:pt x="1574" y="2242"/>
                      <a:pt x="1743" y="2242"/>
                    </a:cubicBezTo>
                    <a:cubicBezTo>
                      <a:pt x="2438" y="2242"/>
                      <a:pt x="2677" y="1452"/>
                      <a:pt x="2524" y="1155"/>
                    </a:cubicBezTo>
                    <a:cubicBezTo>
                      <a:pt x="2488" y="1048"/>
                      <a:pt x="2405" y="953"/>
                      <a:pt x="2298" y="905"/>
                    </a:cubicBezTo>
                    <a:cubicBezTo>
                      <a:pt x="2222" y="866"/>
                      <a:pt x="2146" y="849"/>
                      <a:pt x="2073" y="849"/>
                    </a:cubicBezTo>
                    <a:cubicBezTo>
                      <a:pt x="1723" y="849"/>
                      <a:pt x="1450" y="1251"/>
                      <a:pt x="1667" y="1596"/>
                    </a:cubicBezTo>
                    <a:cubicBezTo>
                      <a:pt x="1601" y="1632"/>
                      <a:pt x="1530" y="1650"/>
                      <a:pt x="1459" y="1650"/>
                    </a:cubicBezTo>
                    <a:cubicBezTo>
                      <a:pt x="1387" y="1650"/>
                      <a:pt x="1316" y="1632"/>
                      <a:pt x="1250" y="1596"/>
                    </a:cubicBezTo>
                    <a:cubicBezTo>
                      <a:pt x="417" y="120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czar ExtraBold"/>
              <a:buNone/>
              <a:defRPr sz="3500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czar ExtraBold"/>
              <a:buNone/>
              <a:defRPr sz="3500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czar ExtraBold"/>
              <a:buNone/>
              <a:defRPr sz="3500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czar ExtraBold"/>
              <a:buNone/>
              <a:defRPr sz="3500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czar ExtraBold"/>
              <a:buNone/>
              <a:defRPr sz="3500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czar ExtraBold"/>
              <a:buNone/>
              <a:defRPr sz="3500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czar ExtraBold"/>
              <a:buNone/>
              <a:defRPr sz="3500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czar ExtraBold"/>
              <a:buNone/>
              <a:defRPr sz="3500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czar ExtraBold"/>
              <a:buNone/>
              <a:defRPr sz="3500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Char char="●"/>
              <a:defRPr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Char char="○"/>
              <a:defRPr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Char char="■"/>
              <a:defRPr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Char char="●"/>
              <a:defRPr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Char char="○"/>
              <a:defRPr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Char char="■"/>
              <a:defRPr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Char char="●"/>
              <a:defRPr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Char char="○"/>
              <a:defRPr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Eczar"/>
              <a:buChar char="■"/>
              <a:defRPr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69" r:id="rId4"/>
    <p:sldLayoutId id="2147483673" r:id="rId5"/>
    <p:sldLayoutId id="214748368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Initial%20Model%20UML%20(2nd%20ver.)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../../../deliverable-fijal/Model_Controller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8" name="Google Shape;11838;p39"/>
          <p:cNvSpPr txBox="1">
            <a:spLocks noGrp="1"/>
          </p:cNvSpPr>
          <p:nvPr>
            <p:ph type="ctrTitle"/>
          </p:nvPr>
        </p:nvSpPr>
        <p:spPr>
          <a:xfrm>
            <a:off x="2330647" y="1610475"/>
            <a:ext cx="5010300" cy="15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>
                <a:solidFill>
                  <a:schemeClr val="lt1"/>
                </a:solidFill>
              </a:rPr>
              <a:t>Codex Naturalis: </a:t>
            </a:r>
            <a:endParaRPr sz="42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</a:rPr>
              <a:t>Software Engineering Project</a:t>
            </a:r>
            <a:endParaRPr sz="3900" dirty="0">
              <a:solidFill>
                <a:schemeClr val="lt1"/>
              </a:solidFill>
            </a:endParaRPr>
          </a:p>
        </p:txBody>
      </p:sp>
      <p:sp>
        <p:nvSpPr>
          <p:cNvPr id="11839" name="Google Shape;11839;p39"/>
          <p:cNvSpPr txBox="1">
            <a:spLocks noGrp="1"/>
          </p:cNvSpPr>
          <p:nvPr>
            <p:ph type="subTitle" idx="1"/>
          </p:nvPr>
        </p:nvSpPr>
        <p:spPr>
          <a:xfrm>
            <a:off x="2330647" y="3150075"/>
            <a:ext cx="41436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Gruppo 039 - Scaglione SanPietro</a:t>
            </a:r>
            <a:endParaRPr dirty="0"/>
          </a:p>
        </p:txBody>
      </p:sp>
      <p:cxnSp>
        <p:nvCxnSpPr>
          <p:cNvPr id="11840" name="Google Shape;11840;p39"/>
          <p:cNvCxnSpPr/>
          <p:nvPr/>
        </p:nvCxnSpPr>
        <p:spPr>
          <a:xfrm>
            <a:off x="2412376" y="3067574"/>
            <a:ext cx="4438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4" name="Google Shape;11904;p47"/>
          <p:cNvSpPr txBox="1">
            <a:spLocks noGrp="1"/>
          </p:cNvSpPr>
          <p:nvPr>
            <p:ph type="title" idx="8"/>
          </p:nvPr>
        </p:nvSpPr>
        <p:spPr>
          <a:xfrm>
            <a:off x="720000" y="3635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Characteristics of the project</a:t>
            </a:r>
            <a:endParaRPr dirty="0"/>
          </a:p>
        </p:txBody>
      </p:sp>
      <p:sp>
        <p:nvSpPr>
          <p:cNvPr id="11905" name="Google Shape;11905;p47"/>
          <p:cNvSpPr txBox="1">
            <a:spLocks noGrp="1"/>
          </p:cNvSpPr>
          <p:nvPr>
            <p:ph type="title"/>
          </p:nvPr>
        </p:nvSpPr>
        <p:spPr>
          <a:xfrm>
            <a:off x="2137968" y="2078343"/>
            <a:ext cx="2240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Socket &amp; RMI</a:t>
            </a:r>
            <a:endParaRPr sz="2000" dirty="0"/>
          </a:p>
        </p:txBody>
      </p:sp>
      <p:sp>
        <p:nvSpPr>
          <p:cNvPr id="11906" name="Google Shape;11906;p47"/>
          <p:cNvSpPr txBox="1">
            <a:spLocks noGrp="1"/>
          </p:cNvSpPr>
          <p:nvPr>
            <p:ph type="subTitle" idx="1"/>
          </p:nvPr>
        </p:nvSpPr>
        <p:spPr>
          <a:xfrm>
            <a:off x="2137968" y="2370312"/>
            <a:ext cx="2240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Players can choose the preferred technology.</a:t>
            </a:r>
            <a:endParaRPr dirty="0"/>
          </a:p>
        </p:txBody>
      </p:sp>
      <p:sp>
        <p:nvSpPr>
          <p:cNvPr id="11909" name="Google Shape;11909;p47"/>
          <p:cNvSpPr txBox="1">
            <a:spLocks noGrp="1"/>
          </p:cNvSpPr>
          <p:nvPr>
            <p:ph type="title" idx="4"/>
          </p:nvPr>
        </p:nvSpPr>
        <p:spPr>
          <a:xfrm>
            <a:off x="2137968" y="3049282"/>
            <a:ext cx="2240700" cy="4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TUI &amp; GUI</a:t>
            </a:r>
            <a:endParaRPr sz="2000" dirty="0"/>
          </a:p>
        </p:txBody>
      </p:sp>
      <p:sp>
        <p:nvSpPr>
          <p:cNvPr id="11910" name="Google Shape;11910;p47"/>
          <p:cNvSpPr txBox="1">
            <a:spLocks noGrp="1"/>
          </p:cNvSpPr>
          <p:nvPr>
            <p:ph type="subTitle" idx="5"/>
          </p:nvPr>
        </p:nvSpPr>
        <p:spPr>
          <a:xfrm>
            <a:off x="2137968" y="3358530"/>
            <a:ext cx="2240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Players can choose the preferred interface.</a:t>
            </a:r>
            <a:endParaRPr dirty="0"/>
          </a:p>
        </p:txBody>
      </p:sp>
      <p:sp>
        <p:nvSpPr>
          <p:cNvPr id="11913" name="Google Shape;11913;p47"/>
          <p:cNvSpPr/>
          <p:nvPr/>
        </p:nvSpPr>
        <p:spPr>
          <a:xfrm>
            <a:off x="1342672" y="2061064"/>
            <a:ext cx="719100" cy="7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5" name="Google Shape;11915;p47"/>
          <p:cNvSpPr/>
          <p:nvPr/>
        </p:nvSpPr>
        <p:spPr>
          <a:xfrm>
            <a:off x="1342672" y="3049282"/>
            <a:ext cx="719100" cy="7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7" name="Google Shape;11917;p47"/>
          <p:cNvGrpSpPr/>
          <p:nvPr/>
        </p:nvGrpSpPr>
        <p:grpSpPr>
          <a:xfrm>
            <a:off x="1553994" y="3168019"/>
            <a:ext cx="296449" cy="503525"/>
            <a:chOff x="6330695" y="3834625"/>
            <a:chExt cx="296449" cy="503525"/>
          </a:xfrm>
        </p:grpSpPr>
        <p:sp>
          <p:nvSpPr>
            <p:cNvPr id="11918" name="Google Shape;11918;p47"/>
            <p:cNvSpPr/>
            <p:nvPr/>
          </p:nvSpPr>
          <p:spPr>
            <a:xfrm>
              <a:off x="6518138" y="3934891"/>
              <a:ext cx="18534" cy="1853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143" y="0"/>
                  </a:moveTo>
                  <a:cubicBezTo>
                    <a:pt x="119" y="0"/>
                    <a:pt x="119" y="24"/>
                    <a:pt x="95" y="24"/>
                  </a:cubicBezTo>
                  <a:lnTo>
                    <a:pt x="72" y="48"/>
                  </a:lnTo>
                  <a:cubicBezTo>
                    <a:pt x="24" y="95"/>
                    <a:pt x="0" y="143"/>
                    <a:pt x="0" y="214"/>
                  </a:cubicBezTo>
                  <a:cubicBezTo>
                    <a:pt x="0" y="214"/>
                    <a:pt x="0" y="238"/>
                    <a:pt x="0" y="238"/>
                  </a:cubicBezTo>
                  <a:lnTo>
                    <a:pt x="0" y="286"/>
                  </a:lnTo>
                  <a:lnTo>
                    <a:pt x="24" y="310"/>
                  </a:lnTo>
                  <a:lnTo>
                    <a:pt x="48" y="357"/>
                  </a:lnTo>
                  <a:cubicBezTo>
                    <a:pt x="72" y="357"/>
                    <a:pt x="72" y="381"/>
                    <a:pt x="95" y="381"/>
                  </a:cubicBezTo>
                  <a:lnTo>
                    <a:pt x="119" y="405"/>
                  </a:lnTo>
                  <a:lnTo>
                    <a:pt x="286" y="405"/>
                  </a:lnTo>
                  <a:lnTo>
                    <a:pt x="334" y="381"/>
                  </a:lnTo>
                  <a:cubicBezTo>
                    <a:pt x="334" y="381"/>
                    <a:pt x="357" y="357"/>
                    <a:pt x="357" y="357"/>
                  </a:cubicBezTo>
                  <a:cubicBezTo>
                    <a:pt x="381" y="333"/>
                    <a:pt x="381" y="333"/>
                    <a:pt x="381" y="310"/>
                  </a:cubicBezTo>
                  <a:cubicBezTo>
                    <a:pt x="405" y="310"/>
                    <a:pt x="405" y="310"/>
                    <a:pt x="405" y="286"/>
                  </a:cubicBezTo>
                  <a:cubicBezTo>
                    <a:pt x="405" y="262"/>
                    <a:pt x="405" y="262"/>
                    <a:pt x="405" y="238"/>
                  </a:cubicBezTo>
                  <a:cubicBezTo>
                    <a:pt x="405" y="238"/>
                    <a:pt x="405" y="214"/>
                    <a:pt x="405" y="214"/>
                  </a:cubicBezTo>
                  <a:cubicBezTo>
                    <a:pt x="405" y="143"/>
                    <a:pt x="381" y="95"/>
                    <a:pt x="357" y="48"/>
                  </a:cubicBezTo>
                  <a:lnTo>
                    <a:pt x="381" y="48"/>
                  </a:lnTo>
                  <a:lnTo>
                    <a:pt x="334" y="2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9" name="Google Shape;11919;p47"/>
            <p:cNvSpPr/>
            <p:nvPr/>
          </p:nvSpPr>
          <p:spPr>
            <a:xfrm>
              <a:off x="6330695" y="3834625"/>
              <a:ext cx="296449" cy="503525"/>
            </a:xfrm>
            <a:custGeom>
              <a:avLst/>
              <a:gdLst/>
              <a:ahLst/>
              <a:cxnLst/>
              <a:rect l="l" t="t" r="r" b="b"/>
              <a:pathLst>
                <a:path w="6478" h="11003" extrusionOk="0">
                  <a:moveTo>
                    <a:pt x="3239" y="524"/>
                  </a:moveTo>
                  <a:lnTo>
                    <a:pt x="5620" y="2905"/>
                  </a:lnTo>
                  <a:lnTo>
                    <a:pt x="857" y="2905"/>
                  </a:lnTo>
                  <a:lnTo>
                    <a:pt x="1143" y="2620"/>
                  </a:lnTo>
                  <a:lnTo>
                    <a:pt x="3453" y="2620"/>
                  </a:lnTo>
                  <a:cubicBezTo>
                    <a:pt x="3572" y="2620"/>
                    <a:pt x="3667" y="2524"/>
                    <a:pt x="3667" y="2405"/>
                  </a:cubicBezTo>
                  <a:cubicBezTo>
                    <a:pt x="3667" y="2286"/>
                    <a:pt x="3572" y="2167"/>
                    <a:pt x="3453" y="2167"/>
                  </a:cubicBezTo>
                  <a:lnTo>
                    <a:pt x="1572" y="2167"/>
                  </a:lnTo>
                  <a:lnTo>
                    <a:pt x="3239" y="524"/>
                  </a:lnTo>
                  <a:close/>
                  <a:moveTo>
                    <a:pt x="2191" y="4644"/>
                  </a:moveTo>
                  <a:cubicBezTo>
                    <a:pt x="2370" y="4644"/>
                    <a:pt x="2548" y="4763"/>
                    <a:pt x="2572" y="5001"/>
                  </a:cubicBezTo>
                  <a:lnTo>
                    <a:pt x="2572" y="5763"/>
                  </a:lnTo>
                  <a:lnTo>
                    <a:pt x="1810" y="5763"/>
                  </a:lnTo>
                  <a:lnTo>
                    <a:pt x="1810" y="5001"/>
                  </a:lnTo>
                  <a:cubicBezTo>
                    <a:pt x="1834" y="4763"/>
                    <a:pt x="2012" y="4644"/>
                    <a:pt x="2191" y="4644"/>
                  </a:cubicBezTo>
                  <a:close/>
                  <a:moveTo>
                    <a:pt x="4287" y="4608"/>
                  </a:moveTo>
                  <a:cubicBezTo>
                    <a:pt x="4477" y="4608"/>
                    <a:pt x="4668" y="4739"/>
                    <a:pt x="4668" y="5001"/>
                  </a:cubicBezTo>
                  <a:lnTo>
                    <a:pt x="4668" y="5763"/>
                  </a:lnTo>
                  <a:lnTo>
                    <a:pt x="3906" y="5763"/>
                  </a:lnTo>
                  <a:lnTo>
                    <a:pt x="3906" y="5001"/>
                  </a:lnTo>
                  <a:cubicBezTo>
                    <a:pt x="3906" y="4739"/>
                    <a:pt x="4096" y="4608"/>
                    <a:pt x="4287" y="4608"/>
                  </a:cubicBezTo>
                  <a:close/>
                  <a:moveTo>
                    <a:pt x="5406" y="3334"/>
                  </a:moveTo>
                  <a:lnTo>
                    <a:pt x="5406" y="5763"/>
                  </a:lnTo>
                  <a:lnTo>
                    <a:pt x="5096" y="5763"/>
                  </a:lnTo>
                  <a:lnTo>
                    <a:pt x="5096" y="5001"/>
                  </a:lnTo>
                  <a:cubicBezTo>
                    <a:pt x="5096" y="4549"/>
                    <a:pt x="4739" y="4191"/>
                    <a:pt x="4287" y="4191"/>
                  </a:cubicBezTo>
                  <a:cubicBezTo>
                    <a:pt x="4273" y="4191"/>
                    <a:pt x="4260" y="4190"/>
                    <a:pt x="4247" y="4190"/>
                  </a:cubicBezTo>
                  <a:cubicBezTo>
                    <a:pt x="3813" y="4190"/>
                    <a:pt x="3477" y="4562"/>
                    <a:pt x="3477" y="5001"/>
                  </a:cubicBezTo>
                  <a:lnTo>
                    <a:pt x="3477" y="5763"/>
                  </a:lnTo>
                  <a:lnTo>
                    <a:pt x="3001" y="5763"/>
                  </a:lnTo>
                  <a:lnTo>
                    <a:pt x="3001" y="5001"/>
                  </a:lnTo>
                  <a:cubicBezTo>
                    <a:pt x="2965" y="4489"/>
                    <a:pt x="2572" y="4233"/>
                    <a:pt x="2182" y="4233"/>
                  </a:cubicBezTo>
                  <a:cubicBezTo>
                    <a:pt x="1792" y="4233"/>
                    <a:pt x="1405" y="4489"/>
                    <a:pt x="1381" y="5001"/>
                  </a:cubicBezTo>
                  <a:lnTo>
                    <a:pt x="1381" y="5763"/>
                  </a:lnTo>
                  <a:lnTo>
                    <a:pt x="1072" y="5763"/>
                  </a:lnTo>
                  <a:lnTo>
                    <a:pt x="1072" y="3334"/>
                  </a:lnTo>
                  <a:close/>
                  <a:moveTo>
                    <a:pt x="1929" y="6192"/>
                  </a:moveTo>
                  <a:lnTo>
                    <a:pt x="1929" y="7764"/>
                  </a:lnTo>
                  <a:lnTo>
                    <a:pt x="691" y="7764"/>
                  </a:lnTo>
                  <a:lnTo>
                    <a:pt x="691" y="6192"/>
                  </a:lnTo>
                  <a:close/>
                  <a:moveTo>
                    <a:pt x="4120" y="6192"/>
                  </a:moveTo>
                  <a:lnTo>
                    <a:pt x="4120" y="7764"/>
                  </a:lnTo>
                  <a:lnTo>
                    <a:pt x="2358" y="7764"/>
                  </a:lnTo>
                  <a:lnTo>
                    <a:pt x="2358" y="6192"/>
                  </a:lnTo>
                  <a:close/>
                  <a:moveTo>
                    <a:pt x="5787" y="6192"/>
                  </a:moveTo>
                  <a:lnTo>
                    <a:pt x="5763" y="7764"/>
                  </a:lnTo>
                  <a:lnTo>
                    <a:pt x="4549" y="7764"/>
                  </a:lnTo>
                  <a:lnTo>
                    <a:pt x="4549" y="6192"/>
                  </a:lnTo>
                  <a:close/>
                  <a:moveTo>
                    <a:pt x="5406" y="8192"/>
                  </a:moveTo>
                  <a:lnTo>
                    <a:pt x="5382" y="9597"/>
                  </a:lnTo>
                  <a:lnTo>
                    <a:pt x="4191" y="9597"/>
                  </a:lnTo>
                  <a:lnTo>
                    <a:pt x="4191" y="9550"/>
                  </a:lnTo>
                  <a:cubicBezTo>
                    <a:pt x="4191" y="8907"/>
                    <a:pt x="3709" y="8585"/>
                    <a:pt x="3227" y="8585"/>
                  </a:cubicBezTo>
                  <a:cubicBezTo>
                    <a:pt x="2745" y="8585"/>
                    <a:pt x="2262" y="8907"/>
                    <a:pt x="2262" y="9550"/>
                  </a:cubicBezTo>
                  <a:lnTo>
                    <a:pt x="2262" y="9597"/>
                  </a:lnTo>
                  <a:lnTo>
                    <a:pt x="1072" y="9597"/>
                  </a:lnTo>
                  <a:lnTo>
                    <a:pt x="1072" y="8192"/>
                  </a:lnTo>
                  <a:close/>
                  <a:moveTo>
                    <a:pt x="2262" y="10026"/>
                  </a:moveTo>
                  <a:lnTo>
                    <a:pt x="2262" y="10574"/>
                  </a:lnTo>
                  <a:lnTo>
                    <a:pt x="1072" y="10574"/>
                  </a:lnTo>
                  <a:lnTo>
                    <a:pt x="1072" y="10026"/>
                  </a:lnTo>
                  <a:close/>
                  <a:moveTo>
                    <a:pt x="3239" y="9050"/>
                  </a:moveTo>
                  <a:cubicBezTo>
                    <a:pt x="3489" y="9050"/>
                    <a:pt x="3739" y="9216"/>
                    <a:pt x="3763" y="9550"/>
                  </a:cubicBezTo>
                  <a:lnTo>
                    <a:pt x="3763" y="10574"/>
                  </a:lnTo>
                  <a:lnTo>
                    <a:pt x="2715" y="10574"/>
                  </a:lnTo>
                  <a:lnTo>
                    <a:pt x="2715" y="9550"/>
                  </a:lnTo>
                  <a:cubicBezTo>
                    <a:pt x="2739" y="9216"/>
                    <a:pt x="2989" y="9050"/>
                    <a:pt x="3239" y="9050"/>
                  </a:cubicBezTo>
                  <a:close/>
                  <a:moveTo>
                    <a:pt x="5382" y="10026"/>
                  </a:moveTo>
                  <a:lnTo>
                    <a:pt x="5382" y="10574"/>
                  </a:lnTo>
                  <a:lnTo>
                    <a:pt x="4191" y="10574"/>
                  </a:lnTo>
                  <a:lnTo>
                    <a:pt x="4191" y="10026"/>
                  </a:lnTo>
                  <a:close/>
                  <a:moveTo>
                    <a:pt x="3242" y="0"/>
                  </a:moveTo>
                  <a:cubicBezTo>
                    <a:pt x="3185" y="0"/>
                    <a:pt x="3132" y="24"/>
                    <a:pt x="3096" y="72"/>
                  </a:cubicBezTo>
                  <a:lnTo>
                    <a:pt x="191" y="2977"/>
                  </a:lnTo>
                  <a:cubicBezTo>
                    <a:pt x="119" y="3025"/>
                    <a:pt x="95" y="3120"/>
                    <a:pt x="143" y="3191"/>
                  </a:cubicBezTo>
                  <a:cubicBezTo>
                    <a:pt x="167" y="3287"/>
                    <a:pt x="262" y="3334"/>
                    <a:pt x="333" y="3334"/>
                  </a:cubicBezTo>
                  <a:lnTo>
                    <a:pt x="643" y="3334"/>
                  </a:lnTo>
                  <a:lnTo>
                    <a:pt x="643" y="5739"/>
                  </a:lnTo>
                  <a:lnTo>
                    <a:pt x="262" y="5739"/>
                  </a:lnTo>
                  <a:cubicBezTo>
                    <a:pt x="143" y="5763"/>
                    <a:pt x="48" y="5858"/>
                    <a:pt x="48" y="5978"/>
                  </a:cubicBezTo>
                  <a:cubicBezTo>
                    <a:pt x="48" y="6097"/>
                    <a:pt x="143" y="6192"/>
                    <a:pt x="262" y="6192"/>
                  </a:cubicBezTo>
                  <a:lnTo>
                    <a:pt x="262" y="7764"/>
                  </a:lnTo>
                  <a:cubicBezTo>
                    <a:pt x="0" y="7787"/>
                    <a:pt x="0" y="8145"/>
                    <a:pt x="262" y="8192"/>
                  </a:cubicBezTo>
                  <a:lnTo>
                    <a:pt x="643" y="8192"/>
                  </a:lnTo>
                  <a:lnTo>
                    <a:pt x="643" y="10788"/>
                  </a:lnTo>
                  <a:cubicBezTo>
                    <a:pt x="643" y="10907"/>
                    <a:pt x="762" y="11002"/>
                    <a:pt x="857" y="11002"/>
                  </a:cubicBezTo>
                  <a:lnTo>
                    <a:pt x="5620" y="11002"/>
                  </a:lnTo>
                  <a:cubicBezTo>
                    <a:pt x="5739" y="11002"/>
                    <a:pt x="5835" y="10907"/>
                    <a:pt x="5835" y="10788"/>
                  </a:cubicBezTo>
                  <a:lnTo>
                    <a:pt x="5835" y="8192"/>
                  </a:lnTo>
                  <a:lnTo>
                    <a:pt x="6216" y="8192"/>
                  </a:lnTo>
                  <a:cubicBezTo>
                    <a:pt x="6478" y="8145"/>
                    <a:pt x="6478" y="7787"/>
                    <a:pt x="6216" y="7764"/>
                  </a:cubicBezTo>
                  <a:lnTo>
                    <a:pt x="6216" y="6192"/>
                  </a:lnTo>
                  <a:cubicBezTo>
                    <a:pt x="6335" y="6192"/>
                    <a:pt x="6430" y="6097"/>
                    <a:pt x="6430" y="5978"/>
                  </a:cubicBezTo>
                  <a:cubicBezTo>
                    <a:pt x="6430" y="5858"/>
                    <a:pt x="6335" y="5763"/>
                    <a:pt x="6216" y="5739"/>
                  </a:cubicBezTo>
                  <a:lnTo>
                    <a:pt x="5835" y="5739"/>
                  </a:lnTo>
                  <a:lnTo>
                    <a:pt x="5835" y="3334"/>
                  </a:lnTo>
                  <a:lnTo>
                    <a:pt x="6144" y="3334"/>
                  </a:lnTo>
                  <a:cubicBezTo>
                    <a:pt x="6239" y="3334"/>
                    <a:pt x="6311" y="3287"/>
                    <a:pt x="6335" y="3191"/>
                  </a:cubicBezTo>
                  <a:cubicBezTo>
                    <a:pt x="6382" y="3120"/>
                    <a:pt x="6359" y="3025"/>
                    <a:pt x="6287" y="2977"/>
                  </a:cubicBezTo>
                  <a:lnTo>
                    <a:pt x="3406" y="72"/>
                  </a:lnTo>
                  <a:cubicBezTo>
                    <a:pt x="3358" y="24"/>
                    <a:pt x="3298" y="0"/>
                    <a:pt x="3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4" name="Google Shape;11924;p47"/>
          <p:cNvGrpSpPr/>
          <p:nvPr/>
        </p:nvGrpSpPr>
        <p:grpSpPr>
          <a:xfrm>
            <a:off x="1548547" y="2179801"/>
            <a:ext cx="307341" cy="503525"/>
            <a:chOff x="1020048" y="2254400"/>
            <a:chExt cx="307341" cy="503525"/>
          </a:xfrm>
        </p:grpSpPr>
        <p:sp>
          <p:nvSpPr>
            <p:cNvPr id="11925" name="Google Shape;11925;p47"/>
            <p:cNvSpPr/>
            <p:nvPr/>
          </p:nvSpPr>
          <p:spPr>
            <a:xfrm>
              <a:off x="1109377" y="2445092"/>
              <a:ext cx="128638" cy="110150"/>
            </a:xfrm>
            <a:custGeom>
              <a:avLst/>
              <a:gdLst/>
              <a:ahLst/>
              <a:cxnLst/>
              <a:rect l="l" t="t" r="r" b="b"/>
              <a:pathLst>
                <a:path w="2811" h="2407" extrusionOk="0">
                  <a:moveTo>
                    <a:pt x="1406" y="501"/>
                  </a:moveTo>
                  <a:cubicBezTo>
                    <a:pt x="1525" y="620"/>
                    <a:pt x="1692" y="811"/>
                    <a:pt x="1882" y="977"/>
                  </a:cubicBezTo>
                  <a:cubicBezTo>
                    <a:pt x="1928" y="1023"/>
                    <a:pt x="1984" y="1050"/>
                    <a:pt x="2038" y="1050"/>
                  </a:cubicBezTo>
                  <a:cubicBezTo>
                    <a:pt x="2067" y="1050"/>
                    <a:pt x="2095" y="1042"/>
                    <a:pt x="2120" y="1025"/>
                  </a:cubicBezTo>
                  <a:lnTo>
                    <a:pt x="2311" y="953"/>
                  </a:lnTo>
                  <a:lnTo>
                    <a:pt x="2168" y="1977"/>
                  </a:lnTo>
                  <a:lnTo>
                    <a:pt x="644" y="1977"/>
                  </a:lnTo>
                  <a:lnTo>
                    <a:pt x="477" y="953"/>
                  </a:lnTo>
                  <a:lnTo>
                    <a:pt x="691" y="1025"/>
                  </a:lnTo>
                  <a:cubicBezTo>
                    <a:pt x="717" y="1042"/>
                    <a:pt x="745" y="1050"/>
                    <a:pt x="774" y="1050"/>
                  </a:cubicBezTo>
                  <a:cubicBezTo>
                    <a:pt x="827" y="1050"/>
                    <a:pt x="883" y="1023"/>
                    <a:pt x="930" y="977"/>
                  </a:cubicBezTo>
                  <a:cubicBezTo>
                    <a:pt x="1096" y="811"/>
                    <a:pt x="1287" y="620"/>
                    <a:pt x="1406" y="501"/>
                  </a:cubicBezTo>
                  <a:close/>
                  <a:moveTo>
                    <a:pt x="1406" y="1"/>
                  </a:moveTo>
                  <a:cubicBezTo>
                    <a:pt x="1311" y="1"/>
                    <a:pt x="1287" y="1"/>
                    <a:pt x="715" y="572"/>
                  </a:cubicBezTo>
                  <a:lnTo>
                    <a:pt x="310" y="406"/>
                  </a:lnTo>
                  <a:cubicBezTo>
                    <a:pt x="283" y="387"/>
                    <a:pt x="252" y="380"/>
                    <a:pt x="222" y="380"/>
                  </a:cubicBezTo>
                  <a:cubicBezTo>
                    <a:pt x="173" y="380"/>
                    <a:pt x="126" y="400"/>
                    <a:pt x="96" y="429"/>
                  </a:cubicBezTo>
                  <a:cubicBezTo>
                    <a:pt x="25" y="477"/>
                    <a:pt x="1" y="549"/>
                    <a:pt x="1" y="620"/>
                  </a:cubicBezTo>
                  <a:lnTo>
                    <a:pt x="239" y="2216"/>
                  </a:lnTo>
                  <a:cubicBezTo>
                    <a:pt x="263" y="2335"/>
                    <a:pt x="358" y="2406"/>
                    <a:pt x="453" y="2406"/>
                  </a:cubicBezTo>
                  <a:lnTo>
                    <a:pt x="2358" y="2406"/>
                  </a:lnTo>
                  <a:cubicBezTo>
                    <a:pt x="2454" y="2406"/>
                    <a:pt x="2549" y="2335"/>
                    <a:pt x="2573" y="2216"/>
                  </a:cubicBezTo>
                  <a:lnTo>
                    <a:pt x="2811" y="620"/>
                  </a:lnTo>
                  <a:cubicBezTo>
                    <a:pt x="2811" y="549"/>
                    <a:pt x="2787" y="477"/>
                    <a:pt x="2716" y="429"/>
                  </a:cubicBezTo>
                  <a:cubicBezTo>
                    <a:pt x="2686" y="400"/>
                    <a:pt x="2639" y="380"/>
                    <a:pt x="2590" y="380"/>
                  </a:cubicBezTo>
                  <a:cubicBezTo>
                    <a:pt x="2559" y="380"/>
                    <a:pt x="2529" y="387"/>
                    <a:pt x="2501" y="406"/>
                  </a:cubicBezTo>
                  <a:lnTo>
                    <a:pt x="2097" y="572"/>
                  </a:lnTo>
                  <a:cubicBezTo>
                    <a:pt x="1525" y="1"/>
                    <a:pt x="1501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6" name="Google Shape;11926;p47"/>
            <p:cNvSpPr/>
            <p:nvPr/>
          </p:nvSpPr>
          <p:spPr>
            <a:xfrm>
              <a:off x="1232523" y="2408071"/>
              <a:ext cx="18580" cy="18534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120" y="0"/>
                  </a:moveTo>
                  <a:lnTo>
                    <a:pt x="96" y="24"/>
                  </a:lnTo>
                  <a:cubicBezTo>
                    <a:pt x="72" y="24"/>
                    <a:pt x="72" y="48"/>
                    <a:pt x="49" y="48"/>
                  </a:cubicBezTo>
                  <a:lnTo>
                    <a:pt x="25" y="72"/>
                  </a:lnTo>
                  <a:cubicBezTo>
                    <a:pt x="25" y="95"/>
                    <a:pt x="25" y="95"/>
                    <a:pt x="25" y="119"/>
                  </a:cubicBezTo>
                  <a:cubicBezTo>
                    <a:pt x="1" y="119"/>
                    <a:pt x="1" y="143"/>
                    <a:pt x="1" y="167"/>
                  </a:cubicBezTo>
                  <a:lnTo>
                    <a:pt x="1" y="191"/>
                  </a:lnTo>
                  <a:lnTo>
                    <a:pt x="1" y="238"/>
                  </a:lnTo>
                  <a:cubicBezTo>
                    <a:pt x="1" y="262"/>
                    <a:pt x="1" y="262"/>
                    <a:pt x="25" y="286"/>
                  </a:cubicBezTo>
                  <a:cubicBezTo>
                    <a:pt x="25" y="286"/>
                    <a:pt x="25" y="310"/>
                    <a:pt x="25" y="310"/>
                  </a:cubicBezTo>
                  <a:lnTo>
                    <a:pt x="49" y="357"/>
                  </a:lnTo>
                  <a:lnTo>
                    <a:pt x="96" y="381"/>
                  </a:lnTo>
                  <a:lnTo>
                    <a:pt x="120" y="405"/>
                  </a:lnTo>
                  <a:lnTo>
                    <a:pt x="287" y="405"/>
                  </a:lnTo>
                  <a:lnTo>
                    <a:pt x="334" y="381"/>
                  </a:lnTo>
                  <a:lnTo>
                    <a:pt x="358" y="357"/>
                  </a:lnTo>
                  <a:cubicBezTo>
                    <a:pt x="382" y="334"/>
                    <a:pt x="382" y="334"/>
                    <a:pt x="382" y="310"/>
                  </a:cubicBezTo>
                  <a:cubicBezTo>
                    <a:pt x="406" y="310"/>
                    <a:pt x="406" y="286"/>
                    <a:pt x="406" y="286"/>
                  </a:cubicBezTo>
                  <a:cubicBezTo>
                    <a:pt x="406" y="262"/>
                    <a:pt x="406" y="262"/>
                    <a:pt x="406" y="238"/>
                  </a:cubicBezTo>
                  <a:cubicBezTo>
                    <a:pt x="406" y="238"/>
                    <a:pt x="406" y="214"/>
                    <a:pt x="406" y="191"/>
                  </a:cubicBezTo>
                  <a:cubicBezTo>
                    <a:pt x="406" y="191"/>
                    <a:pt x="406" y="167"/>
                    <a:pt x="406" y="167"/>
                  </a:cubicBezTo>
                  <a:cubicBezTo>
                    <a:pt x="406" y="143"/>
                    <a:pt x="406" y="119"/>
                    <a:pt x="406" y="119"/>
                  </a:cubicBezTo>
                  <a:cubicBezTo>
                    <a:pt x="406" y="95"/>
                    <a:pt x="406" y="95"/>
                    <a:pt x="382" y="72"/>
                  </a:cubicBezTo>
                  <a:cubicBezTo>
                    <a:pt x="382" y="48"/>
                    <a:pt x="358" y="48"/>
                    <a:pt x="334" y="24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7" name="Google Shape;11927;p47"/>
            <p:cNvSpPr/>
            <p:nvPr/>
          </p:nvSpPr>
          <p:spPr>
            <a:xfrm>
              <a:off x="1020048" y="2254400"/>
              <a:ext cx="307341" cy="503525"/>
            </a:xfrm>
            <a:custGeom>
              <a:avLst/>
              <a:gdLst/>
              <a:ahLst/>
              <a:cxnLst/>
              <a:rect l="l" t="t" r="r" b="b"/>
              <a:pathLst>
                <a:path w="6716" h="11003" extrusionOk="0">
                  <a:moveTo>
                    <a:pt x="3644" y="429"/>
                  </a:moveTo>
                  <a:lnTo>
                    <a:pt x="3644" y="739"/>
                  </a:lnTo>
                  <a:lnTo>
                    <a:pt x="3048" y="739"/>
                  </a:lnTo>
                  <a:lnTo>
                    <a:pt x="3048" y="429"/>
                  </a:lnTo>
                  <a:close/>
                  <a:moveTo>
                    <a:pt x="976" y="1143"/>
                  </a:moveTo>
                  <a:lnTo>
                    <a:pt x="976" y="1810"/>
                  </a:lnTo>
                  <a:lnTo>
                    <a:pt x="429" y="1810"/>
                  </a:lnTo>
                  <a:lnTo>
                    <a:pt x="429" y="1143"/>
                  </a:lnTo>
                  <a:close/>
                  <a:moveTo>
                    <a:pt x="1762" y="1143"/>
                  </a:moveTo>
                  <a:lnTo>
                    <a:pt x="1762" y="1810"/>
                  </a:lnTo>
                  <a:lnTo>
                    <a:pt x="1405" y="1810"/>
                  </a:lnTo>
                  <a:lnTo>
                    <a:pt x="1405" y="1143"/>
                  </a:lnTo>
                  <a:close/>
                  <a:moveTo>
                    <a:pt x="2667" y="1143"/>
                  </a:moveTo>
                  <a:lnTo>
                    <a:pt x="2667" y="1810"/>
                  </a:lnTo>
                  <a:lnTo>
                    <a:pt x="2191" y="1810"/>
                  </a:lnTo>
                  <a:lnTo>
                    <a:pt x="2191" y="1143"/>
                  </a:lnTo>
                  <a:close/>
                  <a:moveTo>
                    <a:pt x="3644" y="1143"/>
                  </a:moveTo>
                  <a:lnTo>
                    <a:pt x="3644" y="1810"/>
                  </a:lnTo>
                  <a:lnTo>
                    <a:pt x="3072" y="1810"/>
                  </a:lnTo>
                  <a:lnTo>
                    <a:pt x="3072" y="1143"/>
                  </a:lnTo>
                  <a:close/>
                  <a:moveTo>
                    <a:pt x="4525" y="1143"/>
                  </a:moveTo>
                  <a:lnTo>
                    <a:pt x="4525" y="1810"/>
                  </a:lnTo>
                  <a:lnTo>
                    <a:pt x="4072" y="1810"/>
                  </a:lnTo>
                  <a:lnTo>
                    <a:pt x="4072" y="1143"/>
                  </a:lnTo>
                  <a:close/>
                  <a:moveTo>
                    <a:pt x="5311" y="1143"/>
                  </a:moveTo>
                  <a:lnTo>
                    <a:pt x="5311" y="1810"/>
                  </a:lnTo>
                  <a:lnTo>
                    <a:pt x="4953" y="1810"/>
                  </a:lnTo>
                  <a:lnTo>
                    <a:pt x="4953" y="1143"/>
                  </a:lnTo>
                  <a:close/>
                  <a:moveTo>
                    <a:pt x="6287" y="1143"/>
                  </a:moveTo>
                  <a:lnTo>
                    <a:pt x="6287" y="1810"/>
                  </a:lnTo>
                  <a:lnTo>
                    <a:pt x="5739" y="1810"/>
                  </a:lnTo>
                  <a:lnTo>
                    <a:pt x="5739" y="1143"/>
                  </a:lnTo>
                  <a:close/>
                  <a:moveTo>
                    <a:pt x="6287" y="2239"/>
                  </a:moveTo>
                  <a:lnTo>
                    <a:pt x="6287" y="8859"/>
                  </a:lnTo>
                  <a:lnTo>
                    <a:pt x="3406" y="7978"/>
                  </a:lnTo>
                  <a:lnTo>
                    <a:pt x="3286" y="7978"/>
                  </a:lnTo>
                  <a:lnTo>
                    <a:pt x="429" y="8859"/>
                  </a:lnTo>
                  <a:lnTo>
                    <a:pt x="429" y="2239"/>
                  </a:lnTo>
                  <a:close/>
                  <a:moveTo>
                    <a:pt x="3358" y="8407"/>
                  </a:moveTo>
                  <a:lnTo>
                    <a:pt x="3644" y="8502"/>
                  </a:lnTo>
                  <a:lnTo>
                    <a:pt x="3644" y="10574"/>
                  </a:lnTo>
                  <a:lnTo>
                    <a:pt x="3048" y="10574"/>
                  </a:lnTo>
                  <a:lnTo>
                    <a:pt x="3048" y="8502"/>
                  </a:lnTo>
                  <a:lnTo>
                    <a:pt x="3358" y="8407"/>
                  </a:lnTo>
                  <a:close/>
                  <a:moveTo>
                    <a:pt x="2834" y="0"/>
                  </a:moveTo>
                  <a:cubicBezTo>
                    <a:pt x="2715" y="0"/>
                    <a:pt x="2620" y="96"/>
                    <a:pt x="2620" y="215"/>
                  </a:cubicBezTo>
                  <a:lnTo>
                    <a:pt x="2620" y="715"/>
                  </a:lnTo>
                  <a:lnTo>
                    <a:pt x="214" y="715"/>
                  </a:lnTo>
                  <a:cubicBezTo>
                    <a:pt x="95" y="715"/>
                    <a:pt x="0" y="810"/>
                    <a:pt x="0" y="929"/>
                  </a:cubicBezTo>
                  <a:lnTo>
                    <a:pt x="0" y="9145"/>
                  </a:lnTo>
                  <a:cubicBezTo>
                    <a:pt x="0" y="9216"/>
                    <a:pt x="24" y="9288"/>
                    <a:pt x="72" y="9312"/>
                  </a:cubicBezTo>
                  <a:cubicBezTo>
                    <a:pt x="124" y="9347"/>
                    <a:pt x="176" y="9369"/>
                    <a:pt x="219" y="9369"/>
                  </a:cubicBezTo>
                  <a:cubicBezTo>
                    <a:pt x="235" y="9369"/>
                    <a:pt x="249" y="9366"/>
                    <a:pt x="262" y="9359"/>
                  </a:cubicBezTo>
                  <a:lnTo>
                    <a:pt x="2620" y="8645"/>
                  </a:lnTo>
                  <a:lnTo>
                    <a:pt x="2620" y="10788"/>
                  </a:lnTo>
                  <a:cubicBezTo>
                    <a:pt x="2620" y="10907"/>
                    <a:pt x="2715" y="11003"/>
                    <a:pt x="2834" y="11003"/>
                  </a:cubicBezTo>
                  <a:lnTo>
                    <a:pt x="3858" y="11003"/>
                  </a:lnTo>
                  <a:cubicBezTo>
                    <a:pt x="3977" y="11003"/>
                    <a:pt x="4072" y="10907"/>
                    <a:pt x="4096" y="10788"/>
                  </a:cubicBezTo>
                  <a:lnTo>
                    <a:pt x="4096" y="8645"/>
                  </a:lnTo>
                  <a:lnTo>
                    <a:pt x="6454" y="9359"/>
                  </a:lnTo>
                  <a:lnTo>
                    <a:pt x="6501" y="9359"/>
                  </a:lnTo>
                  <a:cubicBezTo>
                    <a:pt x="6549" y="9359"/>
                    <a:pt x="6597" y="9336"/>
                    <a:pt x="6644" y="9312"/>
                  </a:cubicBezTo>
                  <a:cubicBezTo>
                    <a:pt x="6692" y="9264"/>
                    <a:pt x="6716" y="9216"/>
                    <a:pt x="6716" y="9145"/>
                  </a:cubicBezTo>
                  <a:lnTo>
                    <a:pt x="6716" y="929"/>
                  </a:lnTo>
                  <a:cubicBezTo>
                    <a:pt x="6716" y="810"/>
                    <a:pt x="6620" y="715"/>
                    <a:pt x="6501" y="715"/>
                  </a:cubicBezTo>
                  <a:lnTo>
                    <a:pt x="4096" y="715"/>
                  </a:lnTo>
                  <a:lnTo>
                    <a:pt x="4096" y="215"/>
                  </a:lnTo>
                  <a:cubicBezTo>
                    <a:pt x="4072" y="96"/>
                    <a:pt x="3977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8" name="Google Shape;11928;p47"/>
            <p:cNvSpPr/>
            <p:nvPr/>
          </p:nvSpPr>
          <p:spPr>
            <a:xfrm>
              <a:off x="1058168" y="2375350"/>
              <a:ext cx="231101" cy="250092"/>
            </a:xfrm>
            <a:custGeom>
              <a:avLst/>
              <a:gdLst/>
              <a:ahLst/>
              <a:cxnLst/>
              <a:rect l="l" t="t" r="r" b="b"/>
              <a:pathLst>
                <a:path w="5050" h="5465" extrusionOk="0">
                  <a:moveTo>
                    <a:pt x="4597" y="429"/>
                  </a:moveTo>
                  <a:lnTo>
                    <a:pt x="4597" y="4978"/>
                  </a:lnTo>
                  <a:lnTo>
                    <a:pt x="2573" y="4430"/>
                  </a:lnTo>
                  <a:lnTo>
                    <a:pt x="2477" y="4430"/>
                  </a:lnTo>
                  <a:lnTo>
                    <a:pt x="429" y="4978"/>
                  </a:lnTo>
                  <a:lnTo>
                    <a:pt x="429" y="1120"/>
                  </a:lnTo>
                  <a:lnTo>
                    <a:pt x="3168" y="1120"/>
                  </a:lnTo>
                  <a:cubicBezTo>
                    <a:pt x="3454" y="1120"/>
                    <a:pt x="3454" y="691"/>
                    <a:pt x="3168" y="691"/>
                  </a:cubicBezTo>
                  <a:lnTo>
                    <a:pt x="429" y="691"/>
                  </a:lnTo>
                  <a:lnTo>
                    <a:pt x="429" y="429"/>
                  </a:lnTo>
                  <a:close/>
                  <a:moveTo>
                    <a:pt x="4835" y="1"/>
                  </a:moveTo>
                  <a:lnTo>
                    <a:pt x="4835" y="25"/>
                  </a:lnTo>
                  <a:lnTo>
                    <a:pt x="215" y="25"/>
                  </a:lnTo>
                  <a:cubicBezTo>
                    <a:pt x="96" y="25"/>
                    <a:pt x="1" y="120"/>
                    <a:pt x="1" y="239"/>
                  </a:cubicBezTo>
                  <a:lnTo>
                    <a:pt x="1" y="5264"/>
                  </a:lnTo>
                  <a:cubicBezTo>
                    <a:pt x="1" y="5311"/>
                    <a:pt x="48" y="5383"/>
                    <a:pt x="96" y="5430"/>
                  </a:cubicBezTo>
                  <a:cubicBezTo>
                    <a:pt x="130" y="5447"/>
                    <a:pt x="175" y="5464"/>
                    <a:pt x="224" y="5464"/>
                  </a:cubicBezTo>
                  <a:cubicBezTo>
                    <a:pt x="244" y="5464"/>
                    <a:pt x="265" y="5461"/>
                    <a:pt x="286" y="5454"/>
                  </a:cubicBezTo>
                  <a:lnTo>
                    <a:pt x="2525" y="4859"/>
                  </a:lnTo>
                  <a:lnTo>
                    <a:pt x="4763" y="5454"/>
                  </a:lnTo>
                  <a:lnTo>
                    <a:pt x="4835" y="5454"/>
                  </a:lnTo>
                  <a:cubicBezTo>
                    <a:pt x="4859" y="5454"/>
                    <a:pt x="4906" y="5454"/>
                    <a:pt x="4954" y="5407"/>
                  </a:cubicBezTo>
                  <a:cubicBezTo>
                    <a:pt x="5002" y="5383"/>
                    <a:pt x="5049" y="5311"/>
                    <a:pt x="5049" y="5240"/>
                  </a:cubicBezTo>
                  <a:lnTo>
                    <a:pt x="5049" y="239"/>
                  </a:lnTo>
                  <a:cubicBezTo>
                    <a:pt x="5049" y="120"/>
                    <a:pt x="4930" y="1"/>
                    <a:pt x="4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1905;p47">
            <a:extLst>
              <a:ext uri="{FF2B5EF4-FFF2-40B4-BE49-F238E27FC236}">
                <a16:creationId xmlns:a16="http://schemas.microsoft.com/office/drawing/2014/main" id="{7FCC497F-CA93-5E24-B6DF-6DC9578A4FD1}"/>
              </a:ext>
            </a:extLst>
          </p:cNvPr>
          <p:cNvSpPr txBox="1">
            <a:spLocks/>
          </p:cNvSpPr>
          <p:nvPr/>
        </p:nvSpPr>
        <p:spPr>
          <a:xfrm>
            <a:off x="2137967" y="1090125"/>
            <a:ext cx="2627367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400" b="0" i="0" u="none" strike="noStrike" cap="none">
                <a:solidFill>
                  <a:schemeClr val="dk2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9pPr>
          </a:lstStyle>
          <a:p>
            <a:r>
              <a:rPr lang="it-IT" sz="2000" dirty="0"/>
              <a:t>Complete Rules</a:t>
            </a:r>
          </a:p>
        </p:txBody>
      </p:sp>
      <p:sp>
        <p:nvSpPr>
          <p:cNvPr id="3" name="Google Shape;11906;p47">
            <a:extLst>
              <a:ext uri="{FF2B5EF4-FFF2-40B4-BE49-F238E27FC236}">
                <a16:creationId xmlns:a16="http://schemas.microsoft.com/office/drawing/2014/main" id="{55714D0A-AD2A-87D1-0171-224D3F053D21}"/>
              </a:ext>
            </a:extLst>
          </p:cNvPr>
          <p:cNvSpPr txBox="1">
            <a:spLocks/>
          </p:cNvSpPr>
          <p:nvPr/>
        </p:nvSpPr>
        <p:spPr>
          <a:xfrm>
            <a:off x="2137968" y="1382094"/>
            <a:ext cx="2240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9pPr>
          </a:lstStyle>
          <a:p>
            <a:pPr marL="0" indent="0"/>
            <a:r>
              <a:rPr lang="en-US" dirty="0"/>
              <a:t>All rules and exceptions are implemented.</a:t>
            </a:r>
          </a:p>
        </p:txBody>
      </p:sp>
      <p:sp>
        <p:nvSpPr>
          <p:cNvPr id="4" name="Google Shape;11913;p47">
            <a:extLst>
              <a:ext uri="{FF2B5EF4-FFF2-40B4-BE49-F238E27FC236}">
                <a16:creationId xmlns:a16="http://schemas.microsoft.com/office/drawing/2014/main" id="{93DFEDBB-6E47-3592-EE57-A670FF4D3157}"/>
              </a:ext>
            </a:extLst>
          </p:cNvPr>
          <p:cNvSpPr/>
          <p:nvPr/>
        </p:nvSpPr>
        <p:spPr>
          <a:xfrm>
            <a:off x="1342672" y="1072846"/>
            <a:ext cx="719100" cy="7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355;p61">
            <a:extLst>
              <a:ext uri="{FF2B5EF4-FFF2-40B4-BE49-F238E27FC236}">
                <a16:creationId xmlns:a16="http://schemas.microsoft.com/office/drawing/2014/main" id="{D9D3EB87-FC03-DC63-B121-0C1B19160C28}"/>
              </a:ext>
            </a:extLst>
          </p:cNvPr>
          <p:cNvSpPr/>
          <p:nvPr/>
        </p:nvSpPr>
        <p:spPr>
          <a:xfrm>
            <a:off x="1342672" y="1061342"/>
            <a:ext cx="719100" cy="7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2357;p61">
            <a:extLst>
              <a:ext uri="{FF2B5EF4-FFF2-40B4-BE49-F238E27FC236}">
                <a16:creationId xmlns:a16="http://schemas.microsoft.com/office/drawing/2014/main" id="{C10823B3-6CF1-E875-A728-61058D982359}"/>
              </a:ext>
            </a:extLst>
          </p:cNvPr>
          <p:cNvGrpSpPr/>
          <p:nvPr/>
        </p:nvGrpSpPr>
        <p:grpSpPr>
          <a:xfrm>
            <a:off x="1509310" y="1179965"/>
            <a:ext cx="385824" cy="503754"/>
            <a:chOff x="2042291" y="715362"/>
            <a:chExt cx="385824" cy="503754"/>
          </a:xfrm>
        </p:grpSpPr>
        <p:sp>
          <p:nvSpPr>
            <p:cNvPr id="12" name="Google Shape;12358;p61">
              <a:extLst>
                <a:ext uri="{FF2B5EF4-FFF2-40B4-BE49-F238E27FC236}">
                  <a16:creationId xmlns:a16="http://schemas.microsoft.com/office/drawing/2014/main" id="{605FB0F1-D612-7DA1-216A-EEF9C34B75F5}"/>
                </a:ext>
              </a:extLst>
            </p:cNvPr>
            <p:cNvSpPr/>
            <p:nvPr/>
          </p:nvSpPr>
          <p:spPr>
            <a:xfrm>
              <a:off x="2248222" y="1051258"/>
              <a:ext cx="19678" cy="19632"/>
            </a:xfrm>
            <a:custGeom>
              <a:avLst/>
              <a:gdLst/>
              <a:ahLst/>
              <a:cxnLst/>
              <a:rect l="l" t="t" r="r" b="b"/>
              <a:pathLst>
                <a:path w="430" h="429" extrusionOk="0">
                  <a:moveTo>
                    <a:pt x="168" y="0"/>
                  </a:moveTo>
                  <a:lnTo>
                    <a:pt x="120" y="24"/>
                  </a:lnTo>
                  <a:cubicBezTo>
                    <a:pt x="120" y="24"/>
                    <a:pt x="96" y="24"/>
                    <a:pt x="96" y="48"/>
                  </a:cubicBezTo>
                  <a:lnTo>
                    <a:pt x="49" y="72"/>
                  </a:lnTo>
                  <a:lnTo>
                    <a:pt x="25" y="96"/>
                  </a:lnTo>
                  <a:cubicBezTo>
                    <a:pt x="25" y="119"/>
                    <a:pt x="25" y="119"/>
                    <a:pt x="1" y="143"/>
                  </a:cubicBezTo>
                  <a:cubicBezTo>
                    <a:pt x="1" y="143"/>
                    <a:pt x="1" y="167"/>
                    <a:pt x="1" y="191"/>
                  </a:cubicBezTo>
                  <a:cubicBezTo>
                    <a:pt x="1" y="191"/>
                    <a:pt x="1" y="215"/>
                    <a:pt x="1" y="215"/>
                  </a:cubicBezTo>
                  <a:cubicBezTo>
                    <a:pt x="1" y="286"/>
                    <a:pt x="25" y="334"/>
                    <a:pt x="49" y="381"/>
                  </a:cubicBezTo>
                  <a:cubicBezTo>
                    <a:pt x="72" y="381"/>
                    <a:pt x="72" y="381"/>
                    <a:pt x="96" y="405"/>
                  </a:cubicBezTo>
                  <a:lnTo>
                    <a:pt x="120" y="429"/>
                  </a:lnTo>
                  <a:lnTo>
                    <a:pt x="287" y="429"/>
                  </a:lnTo>
                  <a:lnTo>
                    <a:pt x="334" y="405"/>
                  </a:lnTo>
                  <a:cubicBezTo>
                    <a:pt x="334" y="381"/>
                    <a:pt x="358" y="381"/>
                    <a:pt x="358" y="381"/>
                  </a:cubicBezTo>
                  <a:cubicBezTo>
                    <a:pt x="406" y="334"/>
                    <a:pt x="430" y="286"/>
                    <a:pt x="430" y="215"/>
                  </a:cubicBezTo>
                  <a:cubicBezTo>
                    <a:pt x="430" y="215"/>
                    <a:pt x="430" y="191"/>
                    <a:pt x="430" y="191"/>
                  </a:cubicBezTo>
                  <a:lnTo>
                    <a:pt x="406" y="191"/>
                  </a:lnTo>
                  <a:cubicBezTo>
                    <a:pt x="406" y="167"/>
                    <a:pt x="406" y="143"/>
                    <a:pt x="406" y="143"/>
                  </a:cubicBezTo>
                  <a:cubicBezTo>
                    <a:pt x="406" y="119"/>
                    <a:pt x="382" y="119"/>
                    <a:pt x="382" y="96"/>
                  </a:cubicBezTo>
                  <a:cubicBezTo>
                    <a:pt x="382" y="96"/>
                    <a:pt x="358" y="72"/>
                    <a:pt x="358" y="72"/>
                  </a:cubicBezTo>
                  <a:lnTo>
                    <a:pt x="334" y="48"/>
                  </a:lnTo>
                  <a:lnTo>
                    <a:pt x="287" y="24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359;p61">
              <a:extLst>
                <a:ext uri="{FF2B5EF4-FFF2-40B4-BE49-F238E27FC236}">
                  <a16:creationId xmlns:a16="http://schemas.microsoft.com/office/drawing/2014/main" id="{FD52ACE1-3B05-D907-38E3-038FF855FA1B}"/>
                </a:ext>
              </a:extLst>
            </p:cNvPr>
            <p:cNvSpPr/>
            <p:nvPr/>
          </p:nvSpPr>
          <p:spPr>
            <a:xfrm>
              <a:off x="2042291" y="716689"/>
              <a:ext cx="244143" cy="501328"/>
            </a:xfrm>
            <a:custGeom>
              <a:avLst/>
              <a:gdLst/>
              <a:ahLst/>
              <a:cxnLst/>
              <a:rect l="l" t="t" r="r" b="b"/>
              <a:pathLst>
                <a:path w="5335" h="10955" extrusionOk="0">
                  <a:moveTo>
                    <a:pt x="3929" y="429"/>
                  </a:moveTo>
                  <a:cubicBezTo>
                    <a:pt x="4430" y="453"/>
                    <a:pt x="4811" y="858"/>
                    <a:pt x="4834" y="1358"/>
                  </a:cubicBezTo>
                  <a:cubicBezTo>
                    <a:pt x="4882" y="1643"/>
                    <a:pt x="4787" y="1953"/>
                    <a:pt x="4596" y="2191"/>
                  </a:cubicBezTo>
                  <a:cubicBezTo>
                    <a:pt x="4453" y="2358"/>
                    <a:pt x="4239" y="2477"/>
                    <a:pt x="4001" y="2501"/>
                  </a:cubicBezTo>
                  <a:cubicBezTo>
                    <a:pt x="3072" y="2596"/>
                    <a:pt x="2215" y="3048"/>
                    <a:pt x="1619" y="3787"/>
                  </a:cubicBezTo>
                  <a:cubicBezTo>
                    <a:pt x="1286" y="4192"/>
                    <a:pt x="1072" y="4692"/>
                    <a:pt x="1048" y="5239"/>
                  </a:cubicBezTo>
                  <a:lnTo>
                    <a:pt x="691" y="5239"/>
                  </a:lnTo>
                  <a:cubicBezTo>
                    <a:pt x="714" y="4573"/>
                    <a:pt x="976" y="3953"/>
                    <a:pt x="1381" y="3453"/>
                  </a:cubicBezTo>
                  <a:lnTo>
                    <a:pt x="1381" y="3477"/>
                  </a:lnTo>
                  <a:cubicBezTo>
                    <a:pt x="2024" y="2667"/>
                    <a:pt x="2953" y="2167"/>
                    <a:pt x="3977" y="2048"/>
                  </a:cubicBezTo>
                  <a:cubicBezTo>
                    <a:pt x="4144" y="2048"/>
                    <a:pt x="4263" y="1977"/>
                    <a:pt x="4358" y="1858"/>
                  </a:cubicBezTo>
                  <a:cubicBezTo>
                    <a:pt x="4453" y="1739"/>
                    <a:pt x="4525" y="1572"/>
                    <a:pt x="4501" y="1405"/>
                  </a:cubicBezTo>
                  <a:cubicBezTo>
                    <a:pt x="4477" y="1096"/>
                    <a:pt x="4239" y="858"/>
                    <a:pt x="3929" y="858"/>
                  </a:cubicBezTo>
                  <a:lnTo>
                    <a:pt x="3644" y="858"/>
                  </a:lnTo>
                  <a:cubicBezTo>
                    <a:pt x="3596" y="858"/>
                    <a:pt x="3548" y="834"/>
                    <a:pt x="3525" y="810"/>
                  </a:cubicBezTo>
                  <a:cubicBezTo>
                    <a:pt x="3477" y="762"/>
                    <a:pt x="3453" y="691"/>
                    <a:pt x="3453" y="643"/>
                  </a:cubicBezTo>
                  <a:cubicBezTo>
                    <a:pt x="3453" y="524"/>
                    <a:pt x="3525" y="429"/>
                    <a:pt x="3644" y="429"/>
                  </a:cubicBezTo>
                  <a:close/>
                  <a:moveTo>
                    <a:pt x="1048" y="5668"/>
                  </a:moveTo>
                  <a:cubicBezTo>
                    <a:pt x="1072" y="6192"/>
                    <a:pt x="1262" y="6716"/>
                    <a:pt x="1619" y="7121"/>
                  </a:cubicBezTo>
                  <a:cubicBezTo>
                    <a:pt x="2191" y="7859"/>
                    <a:pt x="3048" y="8311"/>
                    <a:pt x="4001" y="8407"/>
                  </a:cubicBezTo>
                  <a:cubicBezTo>
                    <a:pt x="4215" y="8431"/>
                    <a:pt x="4430" y="8550"/>
                    <a:pt x="4596" y="8716"/>
                  </a:cubicBezTo>
                  <a:cubicBezTo>
                    <a:pt x="4787" y="8954"/>
                    <a:pt x="4858" y="9264"/>
                    <a:pt x="4834" y="9550"/>
                  </a:cubicBezTo>
                  <a:lnTo>
                    <a:pt x="4834" y="9574"/>
                  </a:lnTo>
                  <a:cubicBezTo>
                    <a:pt x="4811" y="10074"/>
                    <a:pt x="4430" y="10479"/>
                    <a:pt x="3929" y="10502"/>
                  </a:cubicBezTo>
                  <a:lnTo>
                    <a:pt x="3620" y="10502"/>
                  </a:lnTo>
                  <a:cubicBezTo>
                    <a:pt x="3596" y="10502"/>
                    <a:pt x="3548" y="10479"/>
                    <a:pt x="3525" y="10455"/>
                  </a:cubicBezTo>
                  <a:cubicBezTo>
                    <a:pt x="3477" y="10407"/>
                    <a:pt x="3453" y="10359"/>
                    <a:pt x="3453" y="10288"/>
                  </a:cubicBezTo>
                  <a:cubicBezTo>
                    <a:pt x="3453" y="10193"/>
                    <a:pt x="3525" y="10074"/>
                    <a:pt x="3620" y="10074"/>
                  </a:cubicBezTo>
                  <a:lnTo>
                    <a:pt x="3929" y="10074"/>
                  </a:lnTo>
                  <a:cubicBezTo>
                    <a:pt x="4072" y="10074"/>
                    <a:pt x="4215" y="10002"/>
                    <a:pt x="4334" y="9883"/>
                  </a:cubicBezTo>
                  <a:cubicBezTo>
                    <a:pt x="4430" y="9764"/>
                    <a:pt x="4477" y="9621"/>
                    <a:pt x="4477" y="9478"/>
                  </a:cubicBezTo>
                  <a:cubicBezTo>
                    <a:pt x="4477" y="9169"/>
                    <a:pt x="4263" y="8907"/>
                    <a:pt x="3977" y="8883"/>
                  </a:cubicBezTo>
                  <a:cubicBezTo>
                    <a:pt x="2953" y="8764"/>
                    <a:pt x="2000" y="8264"/>
                    <a:pt x="1381" y="7454"/>
                  </a:cubicBezTo>
                  <a:cubicBezTo>
                    <a:pt x="953" y="6954"/>
                    <a:pt x="714" y="6335"/>
                    <a:pt x="691" y="5668"/>
                  </a:cubicBezTo>
                  <a:close/>
                  <a:moveTo>
                    <a:pt x="3644" y="0"/>
                  </a:moveTo>
                  <a:cubicBezTo>
                    <a:pt x="3286" y="24"/>
                    <a:pt x="3024" y="310"/>
                    <a:pt x="3024" y="643"/>
                  </a:cubicBezTo>
                  <a:cubicBezTo>
                    <a:pt x="3024" y="810"/>
                    <a:pt x="3072" y="977"/>
                    <a:pt x="3191" y="1096"/>
                  </a:cubicBezTo>
                  <a:cubicBezTo>
                    <a:pt x="3310" y="1239"/>
                    <a:pt x="3453" y="1310"/>
                    <a:pt x="3620" y="1310"/>
                  </a:cubicBezTo>
                  <a:lnTo>
                    <a:pt x="3929" y="1310"/>
                  </a:lnTo>
                  <a:cubicBezTo>
                    <a:pt x="4001" y="1310"/>
                    <a:pt x="4049" y="1381"/>
                    <a:pt x="4049" y="1453"/>
                  </a:cubicBezTo>
                  <a:cubicBezTo>
                    <a:pt x="4072" y="1501"/>
                    <a:pt x="4049" y="1572"/>
                    <a:pt x="4025" y="1596"/>
                  </a:cubicBezTo>
                  <a:cubicBezTo>
                    <a:pt x="4001" y="1620"/>
                    <a:pt x="3977" y="1643"/>
                    <a:pt x="3929" y="1643"/>
                  </a:cubicBezTo>
                  <a:cubicBezTo>
                    <a:pt x="2810" y="1763"/>
                    <a:pt x="1762" y="2310"/>
                    <a:pt x="1048" y="3215"/>
                  </a:cubicBezTo>
                  <a:cubicBezTo>
                    <a:pt x="0" y="4549"/>
                    <a:pt x="0" y="6406"/>
                    <a:pt x="1048" y="7740"/>
                  </a:cubicBezTo>
                  <a:cubicBezTo>
                    <a:pt x="1762" y="8645"/>
                    <a:pt x="2810" y="9216"/>
                    <a:pt x="3929" y="9312"/>
                  </a:cubicBezTo>
                  <a:cubicBezTo>
                    <a:pt x="4025" y="9335"/>
                    <a:pt x="4072" y="9407"/>
                    <a:pt x="4049" y="9478"/>
                  </a:cubicBezTo>
                  <a:cubicBezTo>
                    <a:pt x="4049" y="9526"/>
                    <a:pt x="4049" y="9574"/>
                    <a:pt x="4025" y="9621"/>
                  </a:cubicBezTo>
                  <a:cubicBezTo>
                    <a:pt x="4001" y="9645"/>
                    <a:pt x="3953" y="9645"/>
                    <a:pt x="3929" y="9645"/>
                  </a:cubicBezTo>
                  <a:lnTo>
                    <a:pt x="3644" y="9645"/>
                  </a:lnTo>
                  <a:cubicBezTo>
                    <a:pt x="3286" y="9669"/>
                    <a:pt x="3024" y="9955"/>
                    <a:pt x="3048" y="10312"/>
                  </a:cubicBezTo>
                  <a:cubicBezTo>
                    <a:pt x="3048" y="10479"/>
                    <a:pt x="3096" y="10621"/>
                    <a:pt x="3215" y="10764"/>
                  </a:cubicBezTo>
                  <a:cubicBezTo>
                    <a:pt x="3310" y="10883"/>
                    <a:pt x="3477" y="10955"/>
                    <a:pt x="3644" y="10955"/>
                  </a:cubicBezTo>
                  <a:lnTo>
                    <a:pt x="3953" y="10955"/>
                  </a:lnTo>
                  <a:cubicBezTo>
                    <a:pt x="4287" y="10955"/>
                    <a:pt x="4620" y="10812"/>
                    <a:pt x="4858" y="10574"/>
                  </a:cubicBezTo>
                  <a:cubicBezTo>
                    <a:pt x="5096" y="10312"/>
                    <a:pt x="5263" y="9978"/>
                    <a:pt x="5287" y="9621"/>
                  </a:cubicBezTo>
                  <a:cubicBezTo>
                    <a:pt x="5334" y="9216"/>
                    <a:pt x="5192" y="8812"/>
                    <a:pt x="4930" y="8478"/>
                  </a:cubicBezTo>
                  <a:cubicBezTo>
                    <a:pt x="4692" y="8192"/>
                    <a:pt x="4382" y="8026"/>
                    <a:pt x="4049" y="8002"/>
                  </a:cubicBezTo>
                  <a:cubicBezTo>
                    <a:pt x="3215" y="7930"/>
                    <a:pt x="2477" y="7526"/>
                    <a:pt x="1953" y="6883"/>
                  </a:cubicBezTo>
                  <a:cubicBezTo>
                    <a:pt x="1310" y="6049"/>
                    <a:pt x="1310" y="4906"/>
                    <a:pt x="1953" y="4073"/>
                  </a:cubicBezTo>
                  <a:cubicBezTo>
                    <a:pt x="2477" y="3430"/>
                    <a:pt x="3239" y="3025"/>
                    <a:pt x="4049" y="2953"/>
                  </a:cubicBezTo>
                  <a:cubicBezTo>
                    <a:pt x="4191" y="2929"/>
                    <a:pt x="4334" y="2882"/>
                    <a:pt x="4477" y="2834"/>
                  </a:cubicBezTo>
                  <a:lnTo>
                    <a:pt x="4477" y="6740"/>
                  </a:lnTo>
                  <a:cubicBezTo>
                    <a:pt x="4477" y="6883"/>
                    <a:pt x="4584" y="6954"/>
                    <a:pt x="4692" y="6954"/>
                  </a:cubicBezTo>
                  <a:cubicBezTo>
                    <a:pt x="4799" y="6954"/>
                    <a:pt x="4906" y="6883"/>
                    <a:pt x="4906" y="6740"/>
                  </a:cubicBezTo>
                  <a:lnTo>
                    <a:pt x="4906" y="2477"/>
                  </a:lnTo>
                  <a:cubicBezTo>
                    <a:pt x="5168" y="2167"/>
                    <a:pt x="5311" y="1739"/>
                    <a:pt x="5263" y="1334"/>
                  </a:cubicBezTo>
                  <a:cubicBezTo>
                    <a:pt x="5239" y="977"/>
                    <a:pt x="5073" y="643"/>
                    <a:pt x="4834" y="381"/>
                  </a:cubicBezTo>
                  <a:cubicBezTo>
                    <a:pt x="4596" y="143"/>
                    <a:pt x="4263" y="0"/>
                    <a:pt x="3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360;p61">
              <a:extLst>
                <a:ext uri="{FF2B5EF4-FFF2-40B4-BE49-F238E27FC236}">
                  <a16:creationId xmlns:a16="http://schemas.microsoft.com/office/drawing/2014/main" id="{65DEAC53-6D74-8484-F523-ABE0F682CFA2}"/>
                </a:ext>
              </a:extLst>
            </p:cNvPr>
            <p:cNvSpPr/>
            <p:nvPr/>
          </p:nvSpPr>
          <p:spPr>
            <a:xfrm>
              <a:off x="2310368" y="715362"/>
              <a:ext cx="117747" cy="503754"/>
            </a:xfrm>
            <a:custGeom>
              <a:avLst/>
              <a:gdLst/>
              <a:ahLst/>
              <a:cxnLst/>
              <a:rect l="l" t="t" r="r" b="b"/>
              <a:pathLst>
                <a:path w="2573" h="11008" extrusionOk="0">
                  <a:moveTo>
                    <a:pt x="1286" y="767"/>
                  </a:moveTo>
                  <a:lnTo>
                    <a:pt x="1882" y="2220"/>
                  </a:lnTo>
                  <a:lnTo>
                    <a:pt x="691" y="2220"/>
                  </a:lnTo>
                  <a:lnTo>
                    <a:pt x="1286" y="767"/>
                  </a:lnTo>
                  <a:close/>
                  <a:moveTo>
                    <a:pt x="1272" y="2647"/>
                  </a:moveTo>
                  <a:cubicBezTo>
                    <a:pt x="1440" y="2647"/>
                    <a:pt x="1596" y="2787"/>
                    <a:pt x="1596" y="2982"/>
                  </a:cubicBezTo>
                  <a:cubicBezTo>
                    <a:pt x="1596" y="3149"/>
                    <a:pt x="1453" y="3292"/>
                    <a:pt x="1286" y="3292"/>
                  </a:cubicBezTo>
                  <a:cubicBezTo>
                    <a:pt x="1001" y="3292"/>
                    <a:pt x="858" y="2935"/>
                    <a:pt x="1048" y="2744"/>
                  </a:cubicBezTo>
                  <a:cubicBezTo>
                    <a:pt x="1116" y="2676"/>
                    <a:pt x="1195" y="2647"/>
                    <a:pt x="1272" y="2647"/>
                  </a:cubicBezTo>
                  <a:close/>
                  <a:moveTo>
                    <a:pt x="1048" y="8269"/>
                  </a:moveTo>
                  <a:lnTo>
                    <a:pt x="1048" y="9579"/>
                  </a:lnTo>
                  <a:lnTo>
                    <a:pt x="429" y="10246"/>
                  </a:lnTo>
                  <a:lnTo>
                    <a:pt x="429" y="8936"/>
                  </a:lnTo>
                  <a:lnTo>
                    <a:pt x="1048" y="8269"/>
                  </a:lnTo>
                  <a:close/>
                  <a:moveTo>
                    <a:pt x="1501" y="8269"/>
                  </a:moveTo>
                  <a:lnTo>
                    <a:pt x="2144" y="8936"/>
                  </a:lnTo>
                  <a:lnTo>
                    <a:pt x="2144" y="10246"/>
                  </a:lnTo>
                  <a:lnTo>
                    <a:pt x="1501" y="9579"/>
                  </a:lnTo>
                  <a:lnTo>
                    <a:pt x="1501" y="8269"/>
                  </a:lnTo>
                  <a:close/>
                  <a:moveTo>
                    <a:pt x="1233" y="1"/>
                  </a:moveTo>
                  <a:cubicBezTo>
                    <a:pt x="1167" y="1"/>
                    <a:pt x="1093" y="63"/>
                    <a:pt x="1072" y="125"/>
                  </a:cubicBezTo>
                  <a:lnTo>
                    <a:pt x="167" y="2363"/>
                  </a:lnTo>
                  <a:cubicBezTo>
                    <a:pt x="96" y="2506"/>
                    <a:pt x="215" y="2673"/>
                    <a:pt x="358" y="2673"/>
                  </a:cubicBezTo>
                  <a:lnTo>
                    <a:pt x="596" y="2673"/>
                  </a:lnTo>
                  <a:cubicBezTo>
                    <a:pt x="548" y="2768"/>
                    <a:pt x="524" y="2863"/>
                    <a:pt x="524" y="2982"/>
                  </a:cubicBezTo>
                  <a:cubicBezTo>
                    <a:pt x="524" y="3316"/>
                    <a:pt x="739" y="3601"/>
                    <a:pt x="1048" y="3697"/>
                  </a:cubicBezTo>
                  <a:lnTo>
                    <a:pt x="1048" y="6626"/>
                  </a:lnTo>
                  <a:lnTo>
                    <a:pt x="286" y="7412"/>
                  </a:lnTo>
                  <a:cubicBezTo>
                    <a:pt x="143" y="7531"/>
                    <a:pt x="239" y="7769"/>
                    <a:pt x="429" y="7769"/>
                  </a:cubicBezTo>
                  <a:cubicBezTo>
                    <a:pt x="501" y="7769"/>
                    <a:pt x="548" y="7745"/>
                    <a:pt x="596" y="7697"/>
                  </a:cubicBezTo>
                  <a:lnTo>
                    <a:pt x="1048" y="7245"/>
                  </a:lnTo>
                  <a:lnTo>
                    <a:pt x="1048" y="7650"/>
                  </a:lnTo>
                  <a:lnTo>
                    <a:pt x="72" y="8698"/>
                  </a:lnTo>
                  <a:cubicBezTo>
                    <a:pt x="24" y="8745"/>
                    <a:pt x="0" y="8793"/>
                    <a:pt x="0" y="8841"/>
                  </a:cubicBezTo>
                  <a:lnTo>
                    <a:pt x="0" y="10793"/>
                  </a:lnTo>
                  <a:cubicBezTo>
                    <a:pt x="0" y="10865"/>
                    <a:pt x="48" y="10936"/>
                    <a:pt x="143" y="10984"/>
                  </a:cubicBezTo>
                  <a:cubicBezTo>
                    <a:pt x="167" y="10984"/>
                    <a:pt x="191" y="10984"/>
                    <a:pt x="215" y="11008"/>
                  </a:cubicBezTo>
                  <a:cubicBezTo>
                    <a:pt x="262" y="10984"/>
                    <a:pt x="334" y="10960"/>
                    <a:pt x="381" y="10936"/>
                  </a:cubicBezTo>
                  <a:lnTo>
                    <a:pt x="1286" y="9960"/>
                  </a:lnTo>
                  <a:lnTo>
                    <a:pt x="2191" y="10936"/>
                  </a:lnTo>
                  <a:cubicBezTo>
                    <a:pt x="2244" y="10971"/>
                    <a:pt x="2309" y="10993"/>
                    <a:pt x="2368" y="10993"/>
                  </a:cubicBezTo>
                  <a:cubicBezTo>
                    <a:pt x="2389" y="10993"/>
                    <a:pt x="2410" y="10990"/>
                    <a:pt x="2429" y="10984"/>
                  </a:cubicBezTo>
                  <a:cubicBezTo>
                    <a:pt x="2525" y="10960"/>
                    <a:pt x="2572" y="10865"/>
                    <a:pt x="2572" y="10793"/>
                  </a:cubicBezTo>
                  <a:lnTo>
                    <a:pt x="2572" y="8841"/>
                  </a:lnTo>
                  <a:cubicBezTo>
                    <a:pt x="2572" y="8793"/>
                    <a:pt x="2549" y="8745"/>
                    <a:pt x="2501" y="8698"/>
                  </a:cubicBezTo>
                  <a:lnTo>
                    <a:pt x="1501" y="7626"/>
                  </a:lnTo>
                  <a:lnTo>
                    <a:pt x="1501" y="7221"/>
                  </a:lnTo>
                  <a:lnTo>
                    <a:pt x="1953" y="7697"/>
                  </a:lnTo>
                  <a:cubicBezTo>
                    <a:pt x="2001" y="7745"/>
                    <a:pt x="2048" y="7769"/>
                    <a:pt x="2120" y="7769"/>
                  </a:cubicBezTo>
                  <a:cubicBezTo>
                    <a:pt x="2310" y="7769"/>
                    <a:pt x="2406" y="7531"/>
                    <a:pt x="2263" y="7388"/>
                  </a:cubicBezTo>
                  <a:lnTo>
                    <a:pt x="1501" y="6626"/>
                  </a:lnTo>
                  <a:lnTo>
                    <a:pt x="1501" y="3697"/>
                  </a:lnTo>
                  <a:cubicBezTo>
                    <a:pt x="1810" y="3601"/>
                    <a:pt x="2025" y="3292"/>
                    <a:pt x="2025" y="2982"/>
                  </a:cubicBezTo>
                  <a:cubicBezTo>
                    <a:pt x="2025" y="2863"/>
                    <a:pt x="2001" y="2744"/>
                    <a:pt x="1953" y="2649"/>
                  </a:cubicBezTo>
                  <a:lnTo>
                    <a:pt x="2191" y="2649"/>
                  </a:lnTo>
                  <a:cubicBezTo>
                    <a:pt x="2263" y="2649"/>
                    <a:pt x="2310" y="2625"/>
                    <a:pt x="2358" y="2554"/>
                  </a:cubicBezTo>
                  <a:cubicBezTo>
                    <a:pt x="2406" y="2506"/>
                    <a:pt x="2406" y="2435"/>
                    <a:pt x="2382" y="2363"/>
                  </a:cubicBezTo>
                  <a:lnTo>
                    <a:pt x="1477" y="125"/>
                  </a:lnTo>
                  <a:cubicBezTo>
                    <a:pt x="1436" y="63"/>
                    <a:pt x="1377" y="1"/>
                    <a:pt x="1300" y="1"/>
                  </a:cubicBezTo>
                  <a:cubicBezTo>
                    <a:pt x="1288" y="1"/>
                    <a:pt x="1275" y="2"/>
                    <a:pt x="1263" y="5"/>
                  </a:cubicBezTo>
                  <a:cubicBezTo>
                    <a:pt x="1253" y="2"/>
                    <a:pt x="1243" y="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1905;p47">
            <a:extLst>
              <a:ext uri="{FF2B5EF4-FFF2-40B4-BE49-F238E27FC236}">
                <a16:creationId xmlns:a16="http://schemas.microsoft.com/office/drawing/2014/main" id="{DFEE272F-A014-2963-81E9-03BDDC7E7CE6}"/>
              </a:ext>
            </a:extLst>
          </p:cNvPr>
          <p:cNvSpPr txBox="1">
            <a:spLocks/>
          </p:cNvSpPr>
          <p:nvPr/>
        </p:nvSpPr>
        <p:spPr>
          <a:xfrm>
            <a:off x="5691114" y="2093627"/>
            <a:ext cx="2240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400" b="0" i="0" u="none" strike="noStrike" cap="none">
                <a:solidFill>
                  <a:schemeClr val="dk2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9pPr>
          </a:lstStyle>
          <a:p>
            <a:r>
              <a:rPr lang="it-IT" sz="2000" dirty="0"/>
              <a:t>Resilience</a:t>
            </a:r>
            <a:endParaRPr lang="it-IT" sz="1800" dirty="0">
              <a:solidFill>
                <a:schemeClr val="accent2"/>
              </a:solidFill>
            </a:endParaRPr>
          </a:p>
          <a:p>
            <a:r>
              <a:rPr lang="it-IT" sz="1600" dirty="0">
                <a:solidFill>
                  <a:schemeClr val="accent2"/>
                </a:solidFill>
              </a:rPr>
              <a:t>(FA)</a:t>
            </a:r>
            <a:endParaRPr lang="it-IT" sz="2000" dirty="0">
              <a:solidFill>
                <a:schemeClr val="accent2"/>
              </a:solidFill>
            </a:endParaRPr>
          </a:p>
        </p:txBody>
      </p:sp>
      <p:sp>
        <p:nvSpPr>
          <p:cNvPr id="32" name="Google Shape;11906;p47">
            <a:extLst>
              <a:ext uri="{FF2B5EF4-FFF2-40B4-BE49-F238E27FC236}">
                <a16:creationId xmlns:a16="http://schemas.microsoft.com/office/drawing/2014/main" id="{79087F2F-C4AC-64E6-0F8B-45BFE2132E6D}"/>
              </a:ext>
            </a:extLst>
          </p:cNvPr>
          <p:cNvSpPr txBox="1">
            <a:spLocks/>
          </p:cNvSpPr>
          <p:nvPr/>
        </p:nvSpPr>
        <p:spPr>
          <a:xfrm>
            <a:off x="5691114" y="2385596"/>
            <a:ext cx="2240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9pPr>
          </a:lstStyle>
          <a:p>
            <a:pPr marL="0" indent="0"/>
            <a:r>
              <a:rPr lang="en-US" dirty="0"/>
              <a:t>A Player can disconnect without losing progress.</a:t>
            </a:r>
          </a:p>
        </p:txBody>
      </p:sp>
      <p:sp>
        <p:nvSpPr>
          <p:cNvPr id="33" name="Google Shape;11909;p47">
            <a:extLst>
              <a:ext uri="{FF2B5EF4-FFF2-40B4-BE49-F238E27FC236}">
                <a16:creationId xmlns:a16="http://schemas.microsoft.com/office/drawing/2014/main" id="{8186280E-33F4-5F0C-2F3A-7C93A771570C}"/>
              </a:ext>
            </a:extLst>
          </p:cNvPr>
          <p:cNvSpPr txBox="1">
            <a:spLocks/>
          </p:cNvSpPr>
          <p:nvPr/>
        </p:nvSpPr>
        <p:spPr>
          <a:xfrm>
            <a:off x="5691114" y="3072311"/>
            <a:ext cx="22407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400" b="0" i="0" u="none" strike="noStrike" cap="none">
                <a:solidFill>
                  <a:schemeClr val="dk2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9pPr>
          </a:lstStyle>
          <a:p>
            <a:r>
              <a:rPr lang="it-IT" sz="2000" dirty="0"/>
              <a:t>Persistence </a:t>
            </a:r>
          </a:p>
          <a:p>
            <a:r>
              <a:rPr lang="it-IT" sz="1600" dirty="0">
                <a:solidFill>
                  <a:schemeClr val="accent2"/>
                </a:solidFill>
              </a:rPr>
              <a:t>(FA)</a:t>
            </a:r>
            <a:endParaRPr lang="it-IT" sz="1800" dirty="0">
              <a:solidFill>
                <a:schemeClr val="accent2"/>
              </a:solidFill>
            </a:endParaRPr>
          </a:p>
        </p:txBody>
      </p:sp>
      <p:sp>
        <p:nvSpPr>
          <p:cNvPr id="34" name="Google Shape;11910;p47">
            <a:extLst>
              <a:ext uri="{FF2B5EF4-FFF2-40B4-BE49-F238E27FC236}">
                <a16:creationId xmlns:a16="http://schemas.microsoft.com/office/drawing/2014/main" id="{9E3608D5-BBE7-4061-C9E0-A97E9B839649}"/>
              </a:ext>
            </a:extLst>
          </p:cNvPr>
          <p:cNvSpPr txBox="1">
            <a:spLocks/>
          </p:cNvSpPr>
          <p:nvPr/>
        </p:nvSpPr>
        <p:spPr>
          <a:xfrm>
            <a:off x="5691114" y="3364783"/>
            <a:ext cx="2240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9pPr>
          </a:lstStyle>
          <a:p>
            <a:pPr marL="0" indent="0"/>
            <a:r>
              <a:rPr lang="en-US" dirty="0"/>
              <a:t>A Server Error doesn’t compromise the Game.</a:t>
            </a:r>
          </a:p>
        </p:txBody>
      </p:sp>
      <p:sp>
        <p:nvSpPr>
          <p:cNvPr id="35" name="Google Shape;11913;p47">
            <a:extLst>
              <a:ext uri="{FF2B5EF4-FFF2-40B4-BE49-F238E27FC236}">
                <a16:creationId xmlns:a16="http://schemas.microsoft.com/office/drawing/2014/main" id="{208AD7B0-2A0A-6975-C5C6-211AF1786118}"/>
              </a:ext>
            </a:extLst>
          </p:cNvPr>
          <p:cNvSpPr/>
          <p:nvPr/>
        </p:nvSpPr>
        <p:spPr>
          <a:xfrm>
            <a:off x="4895818" y="2076348"/>
            <a:ext cx="719100" cy="7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1915;p47">
            <a:extLst>
              <a:ext uri="{FF2B5EF4-FFF2-40B4-BE49-F238E27FC236}">
                <a16:creationId xmlns:a16="http://schemas.microsoft.com/office/drawing/2014/main" id="{F19095EC-9FD2-A382-C5F6-DB3451189C4C}"/>
              </a:ext>
            </a:extLst>
          </p:cNvPr>
          <p:cNvSpPr/>
          <p:nvPr/>
        </p:nvSpPr>
        <p:spPr>
          <a:xfrm>
            <a:off x="4895818" y="3072311"/>
            <a:ext cx="719100" cy="7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1905;p47">
            <a:extLst>
              <a:ext uri="{FF2B5EF4-FFF2-40B4-BE49-F238E27FC236}">
                <a16:creationId xmlns:a16="http://schemas.microsoft.com/office/drawing/2014/main" id="{4AD7B5B7-4BA5-9D17-1FB8-9698487A34BB}"/>
              </a:ext>
            </a:extLst>
          </p:cNvPr>
          <p:cNvSpPr txBox="1">
            <a:spLocks/>
          </p:cNvSpPr>
          <p:nvPr/>
        </p:nvSpPr>
        <p:spPr>
          <a:xfrm>
            <a:off x="5691114" y="1105409"/>
            <a:ext cx="2435744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400" b="0" i="0" u="none" strike="noStrike" cap="none">
                <a:solidFill>
                  <a:schemeClr val="dk2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czar ExtraBold"/>
              <a:buNone/>
              <a:defRPr sz="2500" b="0" i="0" u="none" strike="noStrike" cap="none">
                <a:solidFill>
                  <a:schemeClr val="lt1"/>
                </a:solidFill>
                <a:latin typeface="Eczar ExtraBold"/>
                <a:ea typeface="Eczar ExtraBold"/>
                <a:cs typeface="Eczar ExtraBold"/>
                <a:sym typeface="Eczar ExtraBold"/>
              </a:defRPr>
            </a:lvl9pPr>
          </a:lstStyle>
          <a:p>
            <a:r>
              <a:rPr lang="it-IT" sz="2000" dirty="0"/>
              <a:t>Multiple matches</a:t>
            </a:r>
          </a:p>
          <a:p>
            <a:r>
              <a:rPr lang="it-IT" sz="1600" dirty="0">
                <a:solidFill>
                  <a:schemeClr val="accent2"/>
                </a:solidFill>
                <a:latin typeface="Eczar ExtraBold" panose="020B0604020202020204" charset="0"/>
                <a:ea typeface="Eczar ExtraBold" panose="020B0604020202020204" charset="0"/>
                <a:cs typeface="Eczar ExtraBold" panose="020B0604020202020204" charset="0"/>
              </a:rPr>
              <a:t>(FA)</a:t>
            </a:r>
          </a:p>
        </p:txBody>
      </p:sp>
      <p:sp>
        <p:nvSpPr>
          <p:cNvPr id="46" name="Google Shape;11906;p47">
            <a:extLst>
              <a:ext uri="{FF2B5EF4-FFF2-40B4-BE49-F238E27FC236}">
                <a16:creationId xmlns:a16="http://schemas.microsoft.com/office/drawing/2014/main" id="{27AFFC6E-2833-7345-1403-48B197732196}"/>
              </a:ext>
            </a:extLst>
          </p:cNvPr>
          <p:cNvSpPr txBox="1">
            <a:spLocks/>
          </p:cNvSpPr>
          <p:nvPr/>
        </p:nvSpPr>
        <p:spPr>
          <a:xfrm>
            <a:off x="5691113" y="1397378"/>
            <a:ext cx="2435743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zar"/>
              <a:buNone/>
              <a:defRPr sz="1400" b="0" i="0" u="none" strike="noStrike" cap="none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defRPr>
            </a:lvl9pPr>
          </a:lstStyle>
          <a:p>
            <a:pPr marL="0" indent="0"/>
            <a:r>
              <a:rPr lang="en-US" dirty="0"/>
              <a:t>A Server can host multiple games simultaneously.</a:t>
            </a:r>
          </a:p>
        </p:txBody>
      </p:sp>
      <p:sp>
        <p:nvSpPr>
          <p:cNvPr id="47" name="Google Shape;11913;p47">
            <a:extLst>
              <a:ext uri="{FF2B5EF4-FFF2-40B4-BE49-F238E27FC236}">
                <a16:creationId xmlns:a16="http://schemas.microsoft.com/office/drawing/2014/main" id="{4743BFF8-7E90-A045-BEE4-176EA86AAFA2}"/>
              </a:ext>
            </a:extLst>
          </p:cNvPr>
          <p:cNvSpPr/>
          <p:nvPr/>
        </p:nvSpPr>
        <p:spPr>
          <a:xfrm>
            <a:off x="4895818" y="1088130"/>
            <a:ext cx="719100" cy="7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2355;p61">
            <a:extLst>
              <a:ext uri="{FF2B5EF4-FFF2-40B4-BE49-F238E27FC236}">
                <a16:creationId xmlns:a16="http://schemas.microsoft.com/office/drawing/2014/main" id="{6731E71F-6D2E-6D51-44CC-F3B7E413AE44}"/>
              </a:ext>
            </a:extLst>
          </p:cNvPr>
          <p:cNvSpPr/>
          <p:nvPr/>
        </p:nvSpPr>
        <p:spPr>
          <a:xfrm>
            <a:off x="4895818" y="1076626"/>
            <a:ext cx="719100" cy="7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29" name="Google Shape;11929;p47"/>
          <p:cNvGrpSpPr/>
          <p:nvPr/>
        </p:nvGrpSpPr>
        <p:grpSpPr>
          <a:xfrm>
            <a:off x="5016343" y="3191369"/>
            <a:ext cx="504623" cy="502884"/>
            <a:chOff x="3048151" y="3848354"/>
            <a:chExt cx="504623" cy="502884"/>
          </a:xfrm>
        </p:grpSpPr>
        <p:sp>
          <p:nvSpPr>
            <p:cNvPr id="11930" name="Google Shape;11930;p47"/>
            <p:cNvSpPr/>
            <p:nvPr/>
          </p:nvSpPr>
          <p:spPr>
            <a:xfrm>
              <a:off x="3102654" y="3902170"/>
              <a:ext cx="19678" cy="18580"/>
            </a:xfrm>
            <a:custGeom>
              <a:avLst/>
              <a:gdLst/>
              <a:ahLst/>
              <a:cxnLst/>
              <a:rect l="l" t="t" r="r" b="b"/>
              <a:pathLst>
                <a:path w="430" h="406" extrusionOk="0">
                  <a:moveTo>
                    <a:pt x="120" y="1"/>
                  </a:moveTo>
                  <a:lnTo>
                    <a:pt x="96" y="24"/>
                  </a:lnTo>
                  <a:lnTo>
                    <a:pt x="72" y="48"/>
                  </a:lnTo>
                  <a:cubicBezTo>
                    <a:pt x="48" y="48"/>
                    <a:pt x="48" y="72"/>
                    <a:pt x="24" y="96"/>
                  </a:cubicBezTo>
                  <a:cubicBezTo>
                    <a:pt x="24" y="96"/>
                    <a:pt x="24" y="96"/>
                    <a:pt x="24" y="120"/>
                  </a:cubicBezTo>
                  <a:cubicBezTo>
                    <a:pt x="1" y="144"/>
                    <a:pt x="1" y="144"/>
                    <a:pt x="24" y="167"/>
                  </a:cubicBezTo>
                  <a:cubicBezTo>
                    <a:pt x="1" y="191"/>
                    <a:pt x="1" y="215"/>
                    <a:pt x="24" y="239"/>
                  </a:cubicBezTo>
                  <a:cubicBezTo>
                    <a:pt x="1" y="263"/>
                    <a:pt x="1" y="263"/>
                    <a:pt x="24" y="286"/>
                  </a:cubicBezTo>
                  <a:cubicBezTo>
                    <a:pt x="24" y="310"/>
                    <a:pt x="24" y="310"/>
                    <a:pt x="24" y="334"/>
                  </a:cubicBezTo>
                  <a:cubicBezTo>
                    <a:pt x="48" y="334"/>
                    <a:pt x="48" y="358"/>
                    <a:pt x="72" y="358"/>
                  </a:cubicBezTo>
                  <a:lnTo>
                    <a:pt x="96" y="382"/>
                  </a:lnTo>
                  <a:lnTo>
                    <a:pt x="120" y="405"/>
                  </a:lnTo>
                  <a:lnTo>
                    <a:pt x="286" y="405"/>
                  </a:lnTo>
                  <a:lnTo>
                    <a:pt x="334" y="382"/>
                  </a:lnTo>
                  <a:lnTo>
                    <a:pt x="358" y="358"/>
                  </a:lnTo>
                  <a:cubicBezTo>
                    <a:pt x="405" y="310"/>
                    <a:pt x="429" y="263"/>
                    <a:pt x="429" y="215"/>
                  </a:cubicBezTo>
                  <a:cubicBezTo>
                    <a:pt x="429" y="191"/>
                    <a:pt x="429" y="167"/>
                    <a:pt x="429" y="167"/>
                  </a:cubicBezTo>
                  <a:lnTo>
                    <a:pt x="405" y="167"/>
                  </a:lnTo>
                  <a:cubicBezTo>
                    <a:pt x="405" y="144"/>
                    <a:pt x="405" y="144"/>
                    <a:pt x="405" y="120"/>
                  </a:cubicBezTo>
                  <a:lnTo>
                    <a:pt x="382" y="96"/>
                  </a:lnTo>
                  <a:lnTo>
                    <a:pt x="358" y="48"/>
                  </a:lnTo>
                  <a:lnTo>
                    <a:pt x="334" y="24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1" name="Google Shape;11931;p47"/>
            <p:cNvSpPr/>
            <p:nvPr/>
          </p:nvSpPr>
          <p:spPr>
            <a:xfrm>
              <a:off x="3479737" y="3902170"/>
              <a:ext cx="19678" cy="18580"/>
            </a:xfrm>
            <a:custGeom>
              <a:avLst/>
              <a:gdLst/>
              <a:ahLst/>
              <a:cxnLst/>
              <a:rect l="l" t="t" r="r" b="b"/>
              <a:pathLst>
                <a:path w="430" h="406" extrusionOk="0">
                  <a:moveTo>
                    <a:pt x="119" y="1"/>
                  </a:moveTo>
                  <a:lnTo>
                    <a:pt x="96" y="24"/>
                  </a:lnTo>
                  <a:lnTo>
                    <a:pt x="48" y="48"/>
                  </a:lnTo>
                  <a:cubicBezTo>
                    <a:pt x="48" y="48"/>
                    <a:pt x="48" y="72"/>
                    <a:pt x="24" y="96"/>
                  </a:cubicBezTo>
                  <a:cubicBezTo>
                    <a:pt x="24" y="96"/>
                    <a:pt x="24" y="96"/>
                    <a:pt x="0" y="120"/>
                  </a:cubicBezTo>
                  <a:cubicBezTo>
                    <a:pt x="0" y="144"/>
                    <a:pt x="0" y="144"/>
                    <a:pt x="0" y="167"/>
                  </a:cubicBezTo>
                  <a:cubicBezTo>
                    <a:pt x="0" y="167"/>
                    <a:pt x="0" y="191"/>
                    <a:pt x="0" y="215"/>
                  </a:cubicBezTo>
                  <a:cubicBezTo>
                    <a:pt x="0" y="263"/>
                    <a:pt x="24" y="310"/>
                    <a:pt x="72" y="358"/>
                  </a:cubicBezTo>
                  <a:lnTo>
                    <a:pt x="96" y="382"/>
                  </a:lnTo>
                  <a:lnTo>
                    <a:pt x="143" y="405"/>
                  </a:lnTo>
                  <a:lnTo>
                    <a:pt x="310" y="405"/>
                  </a:lnTo>
                  <a:lnTo>
                    <a:pt x="334" y="382"/>
                  </a:lnTo>
                  <a:lnTo>
                    <a:pt x="381" y="358"/>
                  </a:lnTo>
                  <a:cubicBezTo>
                    <a:pt x="405" y="310"/>
                    <a:pt x="429" y="263"/>
                    <a:pt x="429" y="215"/>
                  </a:cubicBezTo>
                  <a:cubicBezTo>
                    <a:pt x="429" y="191"/>
                    <a:pt x="429" y="167"/>
                    <a:pt x="429" y="167"/>
                  </a:cubicBezTo>
                  <a:cubicBezTo>
                    <a:pt x="405" y="144"/>
                    <a:pt x="405" y="144"/>
                    <a:pt x="405" y="120"/>
                  </a:cubicBezTo>
                  <a:cubicBezTo>
                    <a:pt x="405" y="96"/>
                    <a:pt x="405" y="96"/>
                    <a:pt x="381" y="96"/>
                  </a:cubicBezTo>
                  <a:lnTo>
                    <a:pt x="358" y="48"/>
                  </a:lnTo>
                  <a:lnTo>
                    <a:pt x="334" y="24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2" name="Google Shape;11932;p47"/>
            <p:cNvSpPr/>
            <p:nvPr/>
          </p:nvSpPr>
          <p:spPr>
            <a:xfrm>
              <a:off x="3048151" y="3848354"/>
              <a:ext cx="504623" cy="502884"/>
            </a:xfrm>
            <a:custGeom>
              <a:avLst/>
              <a:gdLst/>
              <a:ahLst/>
              <a:cxnLst/>
              <a:rect l="l" t="t" r="r" b="b"/>
              <a:pathLst>
                <a:path w="11027" h="10989" extrusionOk="0">
                  <a:moveTo>
                    <a:pt x="453" y="438"/>
                  </a:moveTo>
                  <a:lnTo>
                    <a:pt x="2049" y="534"/>
                  </a:lnTo>
                  <a:lnTo>
                    <a:pt x="5216" y="3868"/>
                  </a:lnTo>
                  <a:lnTo>
                    <a:pt x="4716" y="4392"/>
                  </a:lnTo>
                  <a:lnTo>
                    <a:pt x="2168" y="1843"/>
                  </a:lnTo>
                  <a:cubicBezTo>
                    <a:pt x="2132" y="1808"/>
                    <a:pt x="2079" y="1790"/>
                    <a:pt x="2022" y="1790"/>
                  </a:cubicBezTo>
                  <a:cubicBezTo>
                    <a:pt x="1966" y="1790"/>
                    <a:pt x="1906" y="1808"/>
                    <a:pt x="1858" y="1843"/>
                  </a:cubicBezTo>
                  <a:cubicBezTo>
                    <a:pt x="1787" y="1939"/>
                    <a:pt x="1787" y="2058"/>
                    <a:pt x="1858" y="2153"/>
                  </a:cubicBezTo>
                  <a:lnTo>
                    <a:pt x="4430" y="4701"/>
                  </a:lnTo>
                  <a:lnTo>
                    <a:pt x="3930" y="5225"/>
                  </a:lnTo>
                  <a:lnTo>
                    <a:pt x="549" y="2034"/>
                  </a:lnTo>
                  <a:lnTo>
                    <a:pt x="453" y="438"/>
                  </a:lnTo>
                  <a:close/>
                  <a:moveTo>
                    <a:pt x="7098" y="5844"/>
                  </a:moveTo>
                  <a:lnTo>
                    <a:pt x="7645" y="6416"/>
                  </a:lnTo>
                  <a:cubicBezTo>
                    <a:pt x="7455" y="6535"/>
                    <a:pt x="7288" y="6654"/>
                    <a:pt x="7121" y="6797"/>
                  </a:cubicBezTo>
                  <a:lnTo>
                    <a:pt x="6621" y="6297"/>
                  </a:lnTo>
                  <a:lnTo>
                    <a:pt x="7098" y="5844"/>
                  </a:lnTo>
                  <a:close/>
                  <a:moveTo>
                    <a:pt x="10574" y="438"/>
                  </a:moveTo>
                  <a:lnTo>
                    <a:pt x="10479" y="2034"/>
                  </a:lnTo>
                  <a:lnTo>
                    <a:pt x="4597" y="7607"/>
                  </a:lnTo>
                  <a:cubicBezTo>
                    <a:pt x="4478" y="7416"/>
                    <a:pt x="4359" y="7249"/>
                    <a:pt x="4216" y="7083"/>
                  </a:cubicBezTo>
                  <a:lnTo>
                    <a:pt x="9169" y="2153"/>
                  </a:lnTo>
                  <a:cubicBezTo>
                    <a:pt x="9338" y="2040"/>
                    <a:pt x="9137" y="1779"/>
                    <a:pt x="8974" y="1779"/>
                  </a:cubicBezTo>
                  <a:cubicBezTo>
                    <a:pt x="8931" y="1779"/>
                    <a:pt x="8890" y="1798"/>
                    <a:pt x="8860" y="1843"/>
                  </a:cubicBezTo>
                  <a:lnTo>
                    <a:pt x="3906" y="6797"/>
                  </a:lnTo>
                  <a:cubicBezTo>
                    <a:pt x="3740" y="6654"/>
                    <a:pt x="3573" y="6535"/>
                    <a:pt x="3406" y="6416"/>
                  </a:cubicBezTo>
                  <a:lnTo>
                    <a:pt x="8979" y="534"/>
                  </a:lnTo>
                  <a:lnTo>
                    <a:pt x="10574" y="438"/>
                  </a:lnTo>
                  <a:close/>
                  <a:moveTo>
                    <a:pt x="6312" y="6582"/>
                  </a:moveTo>
                  <a:lnTo>
                    <a:pt x="6812" y="7106"/>
                  </a:lnTo>
                  <a:cubicBezTo>
                    <a:pt x="6669" y="7249"/>
                    <a:pt x="6550" y="7416"/>
                    <a:pt x="6431" y="7607"/>
                  </a:cubicBezTo>
                  <a:lnTo>
                    <a:pt x="5835" y="7035"/>
                  </a:lnTo>
                  <a:lnTo>
                    <a:pt x="6312" y="6582"/>
                  </a:lnTo>
                  <a:close/>
                  <a:moveTo>
                    <a:pt x="2620" y="7821"/>
                  </a:moveTo>
                  <a:cubicBezTo>
                    <a:pt x="2835" y="7964"/>
                    <a:pt x="3025" y="8154"/>
                    <a:pt x="3192" y="8392"/>
                  </a:cubicBezTo>
                  <a:lnTo>
                    <a:pt x="2954" y="8631"/>
                  </a:lnTo>
                  <a:cubicBezTo>
                    <a:pt x="2906" y="8488"/>
                    <a:pt x="2835" y="8369"/>
                    <a:pt x="2739" y="8273"/>
                  </a:cubicBezTo>
                  <a:cubicBezTo>
                    <a:pt x="2644" y="8154"/>
                    <a:pt x="2501" y="8083"/>
                    <a:pt x="2382" y="8059"/>
                  </a:cubicBezTo>
                  <a:lnTo>
                    <a:pt x="2620" y="7821"/>
                  </a:lnTo>
                  <a:close/>
                  <a:moveTo>
                    <a:pt x="8407" y="7821"/>
                  </a:moveTo>
                  <a:lnTo>
                    <a:pt x="8645" y="8059"/>
                  </a:lnTo>
                  <a:cubicBezTo>
                    <a:pt x="8360" y="8154"/>
                    <a:pt x="8145" y="8369"/>
                    <a:pt x="8074" y="8631"/>
                  </a:cubicBezTo>
                  <a:lnTo>
                    <a:pt x="7836" y="8392"/>
                  </a:lnTo>
                  <a:cubicBezTo>
                    <a:pt x="7907" y="8273"/>
                    <a:pt x="8002" y="8178"/>
                    <a:pt x="8098" y="8083"/>
                  </a:cubicBezTo>
                  <a:cubicBezTo>
                    <a:pt x="8193" y="7988"/>
                    <a:pt x="8288" y="7892"/>
                    <a:pt x="8407" y="7821"/>
                  </a:cubicBezTo>
                  <a:close/>
                  <a:moveTo>
                    <a:pt x="2358" y="6368"/>
                  </a:moveTo>
                  <a:cubicBezTo>
                    <a:pt x="3430" y="6749"/>
                    <a:pt x="4264" y="7583"/>
                    <a:pt x="4621" y="8631"/>
                  </a:cubicBezTo>
                  <a:lnTo>
                    <a:pt x="3906" y="8797"/>
                  </a:lnTo>
                  <a:cubicBezTo>
                    <a:pt x="3597" y="8011"/>
                    <a:pt x="2978" y="7392"/>
                    <a:pt x="2192" y="7106"/>
                  </a:cubicBezTo>
                  <a:lnTo>
                    <a:pt x="2358" y="6368"/>
                  </a:lnTo>
                  <a:close/>
                  <a:moveTo>
                    <a:pt x="8669" y="6368"/>
                  </a:moveTo>
                  <a:lnTo>
                    <a:pt x="8836" y="7106"/>
                  </a:lnTo>
                  <a:cubicBezTo>
                    <a:pt x="8050" y="7392"/>
                    <a:pt x="7431" y="8011"/>
                    <a:pt x="7121" y="8797"/>
                  </a:cubicBezTo>
                  <a:lnTo>
                    <a:pt x="6407" y="8631"/>
                  </a:lnTo>
                  <a:cubicBezTo>
                    <a:pt x="6574" y="8107"/>
                    <a:pt x="6883" y="7630"/>
                    <a:pt x="7264" y="7249"/>
                  </a:cubicBezTo>
                  <a:cubicBezTo>
                    <a:pt x="7669" y="6844"/>
                    <a:pt x="8145" y="6559"/>
                    <a:pt x="8669" y="6368"/>
                  </a:cubicBezTo>
                  <a:close/>
                  <a:moveTo>
                    <a:pt x="8884" y="8440"/>
                  </a:moveTo>
                  <a:cubicBezTo>
                    <a:pt x="8979" y="8440"/>
                    <a:pt x="9074" y="8488"/>
                    <a:pt x="9169" y="8559"/>
                  </a:cubicBezTo>
                  <a:cubicBezTo>
                    <a:pt x="9241" y="8631"/>
                    <a:pt x="9288" y="8750"/>
                    <a:pt x="9265" y="8845"/>
                  </a:cubicBezTo>
                  <a:cubicBezTo>
                    <a:pt x="9288" y="8964"/>
                    <a:pt x="9241" y="9059"/>
                    <a:pt x="9169" y="9154"/>
                  </a:cubicBezTo>
                  <a:lnTo>
                    <a:pt x="9169" y="9131"/>
                  </a:lnTo>
                  <a:cubicBezTo>
                    <a:pt x="9115" y="9189"/>
                    <a:pt x="9057" y="9214"/>
                    <a:pt x="9002" y="9214"/>
                  </a:cubicBezTo>
                  <a:cubicBezTo>
                    <a:pt x="8696" y="9214"/>
                    <a:pt x="8440" y="8460"/>
                    <a:pt x="8884" y="8440"/>
                  </a:cubicBezTo>
                  <a:close/>
                  <a:moveTo>
                    <a:pt x="2144" y="8440"/>
                  </a:moveTo>
                  <a:cubicBezTo>
                    <a:pt x="2525" y="8440"/>
                    <a:pt x="2716" y="8869"/>
                    <a:pt x="2454" y="9131"/>
                  </a:cubicBezTo>
                  <a:lnTo>
                    <a:pt x="2430" y="9131"/>
                  </a:lnTo>
                  <a:cubicBezTo>
                    <a:pt x="2345" y="9215"/>
                    <a:pt x="2244" y="9252"/>
                    <a:pt x="2145" y="9252"/>
                  </a:cubicBezTo>
                  <a:cubicBezTo>
                    <a:pt x="1936" y="9252"/>
                    <a:pt x="1739" y="9087"/>
                    <a:pt x="1739" y="8845"/>
                  </a:cubicBezTo>
                  <a:cubicBezTo>
                    <a:pt x="1739" y="8726"/>
                    <a:pt x="1787" y="8631"/>
                    <a:pt x="1858" y="8559"/>
                  </a:cubicBezTo>
                  <a:cubicBezTo>
                    <a:pt x="1930" y="8488"/>
                    <a:pt x="2049" y="8440"/>
                    <a:pt x="2144" y="8440"/>
                  </a:cubicBezTo>
                  <a:close/>
                  <a:moveTo>
                    <a:pt x="1093" y="9250"/>
                  </a:moveTo>
                  <a:cubicBezTo>
                    <a:pt x="1418" y="9250"/>
                    <a:pt x="1739" y="9464"/>
                    <a:pt x="1739" y="9893"/>
                  </a:cubicBezTo>
                  <a:cubicBezTo>
                    <a:pt x="1739" y="10083"/>
                    <a:pt x="1668" y="10250"/>
                    <a:pt x="1549" y="10369"/>
                  </a:cubicBezTo>
                  <a:cubicBezTo>
                    <a:pt x="1419" y="10499"/>
                    <a:pt x="1256" y="10558"/>
                    <a:pt x="1096" y="10558"/>
                  </a:cubicBezTo>
                  <a:cubicBezTo>
                    <a:pt x="758" y="10558"/>
                    <a:pt x="429" y="10297"/>
                    <a:pt x="429" y="9893"/>
                  </a:cubicBezTo>
                  <a:cubicBezTo>
                    <a:pt x="441" y="9464"/>
                    <a:pt x="769" y="9250"/>
                    <a:pt x="1093" y="9250"/>
                  </a:cubicBezTo>
                  <a:close/>
                  <a:moveTo>
                    <a:pt x="9923" y="9261"/>
                  </a:moveTo>
                  <a:cubicBezTo>
                    <a:pt x="10252" y="9261"/>
                    <a:pt x="10584" y="9493"/>
                    <a:pt x="10598" y="9893"/>
                  </a:cubicBezTo>
                  <a:cubicBezTo>
                    <a:pt x="10598" y="10083"/>
                    <a:pt x="10527" y="10250"/>
                    <a:pt x="10408" y="10369"/>
                  </a:cubicBezTo>
                  <a:cubicBezTo>
                    <a:pt x="10266" y="10505"/>
                    <a:pt x="10103" y="10563"/>
                    <a:pt x="9945" y="10563"/>
                  </a:cubicBezTo>
                  <a:cubicBezTo>
                    <a:pt x="9523" y="10563"/>
                    <a:pt x="9145" y="10140"/>
                    <a:pt x="9336" y="9655"/>
                  </a:cubicBezTo>
                  <a:cubicBezTo>
                    <a:pt x="9446" y="9384"/>
                    <a:pt x="9684" y="9261"/>
                    <a:pt x="9923" y="9261"/>
                  </a:cubicBezTo>
                  <a:close/>
                  <a:moveTo>
                    <a:pt x="196" y="0"/>
                  </a:moveTo>
                  <a:cubicBezTo>
                    <a:pt x="155" y="0"/>
                    <a:pt x="107" y="22"/>
                    <a:pt x="72" y="57"/>
                  </a:cubicBezTo>
                  <a:cubicBezTo>
                    <a:pt x="25" y="105"/>
                    <a:pt x="1" y="153"/>
                    <a:pt x="25" y="224"/>
                  </a:cubicBezTo>
                  <a:lnTo>
                    <a:pt x="120" y="2129"/>
                  </a:lnTo>
                  <a:cubicBezTo>
                    <a:pt x="120" y="2177"/>
                    <a:pt x="144" y="2248"/>
                    <a:pt x="191" y="2272"/>
                  </a:cubicBezTo>
                  <a:lnTo>
                    <a:pt x="3621" y="5558"/>
                  </a:lnTo>
                  <a:lnTo>
                    <a:pt x="3001" y="6201"/>
                  </a:lnTo>
                  <a:cubicBezTo>
                    <a:pt x="2763" y="6082"/>
                    <a:pt x="2525" y="5963"/>
                    <a:pt x="2263" y="5892"/>
                  </a:cubicBezTo>
                  <a:cubicBezTo>
                    <a:pt x="2216" y="5892"/>
                    <a:pt x="2144" y="5892"/>
                    <a:pt x="2097" y="5916"/>
                  </a:cubicBezTo>
                  <a:cubicBezTo>
                    <a:pt x="2049" y="5963"/>
                    <a:pt x="2001" y="6011"/>
                    <a:pt x="2001" y="6059"/>
                  </a:cubicBezTo>
                  <a:lnTo>
                    <a:pt x="1739" y="7202"/>
                  </a:lnTo>
                  <a:cubicBezTo>
                    <a:pt x="1715" y="7321"/>
                    <a:pt x="1787" y="7416"/>
                    <a:pt x="1882" y="7464"/>
                  </a:cubicBezTo>
                  <a:cubicBezTo>
                    <a:pt x="2001" y="7487"/>
                    <a:pt x="2120" y="7535"/>
                    <a:pt x="2239" y="7583"/>
                  </a:cubicBezTo>
                  <a:lnTo>
                    <a:pt x="1001" y="8845"/>
                  </a:lnTo>
                  <a:cubicBezTo>
                    <a:pt x="429" y="8892"/>
                    <a:pt x="1" y="9345"/>
                    <a:pt x="25" y="9916"/>
                  </a:cubicBezTo>
                  <a:cubicBezTo>
                    <a:pt x="25" y="10619"/>
                    <a:pt x="560" y="10983"/>
                    <a:pt x="1097" y="10983"/>
                  </a:cubicBezTo>
                  <a:cubicBezTo>
                    <a:pt x="1598" y="10983"/>
                    <a:pt x="2099" y="10667"/>
                    <a:pt x="2168" y="10012"/>
                  </a:cubicBezTo>
                  <a:lnTo>
                    <a:pt x="3406" y="8773"/>
                  </a:lnTo>
                  <a:cubicBezTo>
                    <a:pt x="3478" y="8892"/>
                    <a:pt x="3502" y="8988"/>
                    <a:pt x="3549" y="9131"/>
                  </a:cubicBezTo>
                  <a:cubicBezTo>
                    <a:pt x="3573" y="9202"/>
                    <a:pt x="3668" y="9274"/>
                    <a:pt x="3764" y="9274"/>
                  </a:cubicBezTo>
                  <a:lnTo>
                    <a:pt x="3811" y="9274"/>
                  </a:lnTo>
                  <a:lnTo>
                    <a:pt x="4954" y="9012"/>
                  </a:lnTo>
                  <a:cubicBezTo>
                    <a:pt x="5073" y="8988"/>
                    <a:pt x="5145" y="8869"/>
                    <a:pt x="5121" y="8750"/>
                  </a:cubicBezTo>
                  <a:cubicBezTo>
                    <a:pt x="5049" y="8488"/>
                    <a:pt x="4930" y="8249"/>
                    <a:pt x="4811" y="8011"/>
                  </a:cubicBezTo>
                  <a:lnTo>
                    <a:pt x="5502" y="7345"/>
                  </a:lnTo>
                  <a:lnTo>
                    <a:pt x="6193" y="8011"/>
                  </a:lnTo>
                  <a:cubicBezTo>
                    <a:pt x="6074" y="8249"/>
                    <a:pt x="5978" y="8488"/>
                    <a:pt x="5907" y="8750"/>
                  </a:cubicBezTo>
                  <a:cubicBezTo>
                    <a:pt x="5883" y="8797"/>
                    <a:pt x="5883" y="8869"/>
                    <a:pt x="5931" y="8916"/>
                  </a:cubicBezTo>
                  <a:cubicBezTo>
                    <a:pt x="5954" y="8964"/>
                    <a:pt x="6002" y="9012"/>
                    <a:pt x="6074" y="9012"/>
                  </a:cubicBezTo>
                  <a:lnTo>
                    <a:pt x="7217" y="9274"/>
                  </a:lnTo>
                  <a:lnTo>
                    <a:pt x="7264" y="9274"/>
                  </a:lnTo>
                  <a:cubicBezTo>
                    <a:pt x="7360" y="9274"/>
                    <a:pt x="7431" y="9202"/>
                    <a:pt x="7455" y="9131"/>
                  </a:cubicBezTo>
                  <a:cubicBezTo>
                    <a:pt x="7502" y="8988"/>
                    <a:pt x="7550" y="8892"/>
                    <a:pt x="7598" y="8773"/>
                  </a:cubicBezTo>
                  <a:lnTo>
                    <a:pt x="8836" y="10012"/>
                  </a:lnTo>
                  <a:cubicBezTo>
                    <a:pt x="8907" y="10559"/>
                    <a:pt x="9360" y="10988"/>
                    <a:pt x="9931" y="10988"/>
                  </a:cubicBezTo>
                  <a:cubicBezTo>
                    <a:pt x="10217" y="10988"/>
                    <a:pt x="10479" y="10869"/>
                    <a:pt x="10694" y="10679"/>
                  </a:cubicBezTo>
                  <a:cubicBezTo>
                    <a:pt x="10884" y="10464"/>
                    <a:pt x="11003" y="10202"/>
                    <a:pt x="11003" y="9916"/>
                  </a:cubicBezTo>
                  <a:cubicBezTo>
                    <a:pt x="11003" y="9631"/>
                    <a:pt x="10884" y="9345"/>
                    <a:pt x="10694" y="9154"/>
                  </a:cubicBezTo>
                  <a:cubicBezTo>
                    <a:pt x="10527" y="8988"/>
                    <a:pt x="10289" y="8869"/>
                    <a:pt x="10051" y="8845"/>
                  </a:cubicBezTo>
                  <a:lnTo>
                    <a:pt x="9479" y="8297"/>
                  </a:lnTo>
                  <a:lnTo>
                    <a:pt x="8812" y="7607"/>
                  </a:lnTo>
                  <a:cubicBezTo>
                    <a:pt x="8907" y="7559"/>
                    <a:pt x="9027" y="7511"/>
                    <a:pt x="9146" y="7487"/>
                  </a:cubicBezTo>
                  <a:cubicBezTo>
                    <a:pt x="9265" y="7440"/>
                    <a:pt x="9312" y="7345"/>
                    <a:pt x="9288" y="7225"/>
                  </a:cubicBezTo>
                  <a:lnTo>
                    <a:pt x="9050" y="6082"/>
                  </a:lnTo>
                  <a:cubicBezTo>
                    <a:pt x="9027" y="6011"/>
                    <a:pt x="9003" y="5963"/>
                    <a:pt x="8955" y="5939"/>
                  </a:cubicBezTo>
                  <a:cubicBezTo>
                    <a:pt x="8905" y="5923"/>
                    <a:pt x="8866" y="5906"/>
                    <a:pt x="8831" y="5906"/>
                  </a:cubicBezTo>
                  <a:cubicBezTo>
                    <a:pt x="8816" y="5906"/>
                    <a:pt x="8802" y="5909"/>
                    <a:pt x="8788" y="5916"/>
                  </a:cubicBezTo>
                  <a:cubicBezTo>
                    <a:pt x="8526" y="5987"/>
                    <a:pt x="8264" y="6082"/>
                    <a:pt x="8026" y="6225"/>
                  </a:cubicBezTo>
                  <a:lnTo>
                    <a:pt x="7407" y="5558"/>
                  </a:lnTo>
                  <a:lnTo>
                    <a:pt x="10836" y="2296"/>
                  </a:lnTo>
                  <a:cubicBezTo>
                    <a:pt x="10884" y="2248"/>
                    <a:pt x="10908" y="2201"/>
                    <a:pt x="10908" y="2153"/>
                  </a:cubicBezTo>
                  <a:lnTo>
                    <a:pt x="11027" y="248"/>
                  </a:lnTo>
                  <a:cubicBezTo>
                    <a:pt x="11027" y="176"/>
                    <a:pt x="11003" y="129"/>
                    <a:pt x="10955" y="81"/>
                  </a:cubicBezTo>
                  <a:cubicBezTo>
                    <a:pt x="10908" y="34"/>
                    <a:pt x="10860" y="10"/>
                    <a:pt x="10789" y="10"/>
                  </a:cubicBezTo>
                  <a:lnTo>
                    <a:pt x="8884" y="129"/>
                  </a:lnTo>
                  <a:cubicBezTo>
                    <a:pt x="8836" y="129"/>
                    <a:pt x="8788" y="153"/>
                    <a:pt x="8741" y="200"/>
                  </a:cubicBezTo>
                  <a:lnTo>
                    <a:pt x="5526" y="3558"/>
                  </a:lnTo>
                  <a:lnTo>
                    <a:pt x="2287" y="176"/>
                  </a:lnTo>
                  <a:cubicBezTo>
                    <a:pt x="2263" y="129"/>
                    <a:pt x="2216" y="105"/>
                    <a:pt x="2144" y="105"/>
                  </a:cubicBezTo>
                  <a:lnTo>
                    <a:pt x="239" y="10"/>
                  </a:lnTo>
                  <a:cubicBezTo>
                    <a:pt x="226" y="3"/>
                    <a:pt x="212" y="0"/>
                    <a:pt x="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12354;p61">
            <a:extLst>
              <a:ext uri="{FF2B5EF4-FFF2-40B4-BE49-F238E27FC236}">
                <a16:creationId xmlns:a16="http://schemas.microsoft.com/office/drawing/2014/main" id="{566CA13F-38DA-12CA-83C4-B6B620BDA872}"/>
              </a:ext>
            </a:extLst>
          </p:cNvPr>
          <p:cNvSpPr/>
          <p:nvPr/>
        </p:nvSpPr>
        <p:spPr>
          <a:xfrm>
            <a:off x="4895818" y="2053753"/>
            <a:ext cx="719100" cy="7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2370;p61">
            <a:extLst>
              <a:ext uri="{FF2B5EF4-FFF2-40B4-BE49-F238E27FC236}">
                <a16:creationId xmlns:a16="http://schemas.microsoft.com/office/drawing/2014/main" id="{EA79C845-B35E-1630-E213-B5F36CE7AF5B}"/>
              </a:ext>
            </a:extLst>
          </p:cNvPr>
          <p:cNvGrpSpPr/>
          <p:nvPr/>
        </p:nvGrpSpPr>
        <p:grpSpPr>
          <a:xfrm>
            <a:off x="5078245" y="2172811"/>
            <a:ext cx="354248" cy="502884"/>
            <a:chOff x="5229969" y="2281629"/>
            <a:chExt cx="354248" cy="502884"/>
          </a:xfrm>
        </p:grpSpPr>
        <p:sp>
          <p:nvSpPr>
            <p:cNvPr id="55" name="Google Shape;12371;p61">
              <a:extLst>
                <a:ext uri="{FF2B5EF4-FFF2-40B4-BE49-F238E27FC236}">
                  <a16:creationId xmlns:a16="http://schemas.microsoft.com/office/drawing/2014/main" id="{F4202745-FF33-937D-7388-290701CB6B83}"/>
                </a:ext>
              </a:extLst>
            </p:cNvPr>
            <p:cNvSpPr/>
            <p:nvPr/>
          </p:nvSpPr>
          <p:spPr>
            <a:xfrm>
              <a:off x="5229969" y="2281629"/>
              <a:ext cx="354248" cy="502884"/>
            </a:xfrm>
            <a:custGeom>
              <a:avLst/>
              <a:gdLst/>
              <a:ahLst/>
              <a:cxnLst/>
              <a:rect l="l" t="t" r="r" b="b"/>
              <a:pathLst>
                <a:path w="7741" h="10989" extrusionOk="0">
                  <a:moveTo>
                    <a:pt x="3853" y="385"/>
                  </a:moveTo>
                  <a:cubicBezTo>
                    <a:pt x="4277" y="385"/>
                    <a:pt x="4695" y="787"/>
                    <a:pt x="4501" y="1287"/>
                  </a:cubicBezTo>
                  <a:lnTo>
                    <a:pt x="4097" y="2668"/>
                  </a:lnTo>
                  <a:lnTo>
                    <a:pt x="3596" y="2668"/>
                  </a:lnTo>
                  <a:lnTo>
                    <a:pt x="3215" y="1334"/>
                  </a:lnTo>
                  <a:cubicBezTo>
                    <a:pt x="3168" y="1120"/>
                    <a:pt x="3192" y="906"/>
                    <a:pt x="3311" y="739"/>
                  </a:cubicBezTo>
                  <a:lnTo>
                    <a:pt x="3311" y="691"/>
                  </a:lnTo>
                  <a:cubicBezTo>
                    <a:pt x="3449" y="476"/>
                    <a:pt x="3652" y="385"/>
                    <a:pt x="3853" y="385"/>
                  </a:cubicBezTo>
                  <a:close/>
                  <a:moveTo>
                    <a:pt x="5490" y="5984"/>
                  </a:moveTo>
                  <a:cubicBezTo>
                    <a:pt x="5758" y="5984"/>
                    <a:pt x="6025" y="5990"/>
                    <a:pt x="6192" y="6002"/>
                  </a:cubicBezTo>
                  <a:lnTo>
                    <a:pt x="6192" y="6978"/>
                  </a:lnTo>
                  <a:lnTo>
                    <a:pt x="5883" y="7145"/>
                  </a:lnTo>
                  <a:lnTo>
                    <a:pt x="5597" y="7312"/>
                  </a:lnTo>
                  <a:cubicBezTo>
                    <a:pt x="5454" y="7383"/>
                    <a:pt x="5359" y="7431"/>
                    <a:pt x="5335" y="7550"/>
                  </a:cubicBezTo>
                  <a:lnTo>
                    <a:pt x="5335" y="9907"/>
                  </a:lnTo>
                  <a:lnTo>
                    <a:pt x="2358" y="9907"/>
                  </a:lnTo>
                  <a:lnTo>
                    <a:pt x="2358" y="7574"/>
                  </a:lnTo>
                  <a:lnTo>
                    <a:pt x="2358" y="7550"/>
                  </a:lnTo>
                  <a:cubicBezTo>
                    <a:pt x="2358" y="7431"/>
                    <a:pt x="2263" y="7383"/>
                    <a:pt x="2144" y="7312"/>
                  </a:cubicBezTo>
                  <a:lnTo>
                    <a:pt x="1858" y="7169"/>
                  </a:lnTo>
                  <a:lnTo>
                    <a:pt x="1525" y="7002"/>
                  </a:lnTo>
                  <a:lnTo>
                    <a:pt x="1525" y="6002"/>
                  </a:lnTo>
                  <a:cubicBezTo>
                    <a:pt x="1691" y="5990"/>
                    <a:pt x="1959" y="5984"/>
                    <a:pt x="2227" y="5984"/>
                  </a:cubicBezTo>
                  <a:cubicBezTo>
                    <a:pt x="2495" y="5984"/>
                    <a:pt x="2763" y="5990"/>
                    <a:pt x="2930" y="6002"/>
                  </a:cubicBezTo>
                  <a:lnTo>
                    <a:pt x="2977" y="8098"/>
                  </a:lnTo>
                  <a:cubicBezTo>
                    <a:pt x="2977" y="8169"/>
                    <a:pt x="3001" y="8217"/>
                    <a:pt x="3049" y="8288"/>
                  </a:cubicBezTo>
                  <a:lnTo>
                    <a:pt x="3596" y="9241"/>
                  </a:lnTo>
                  <a:lnTo>
                    <a:pt x="3596" y="9264"/>
                  </a:lnTo>
                  <a:cubicBezTo>
                    <a:pt x="3668" y="9336"/>
                    <a:pt x="3763" y="9384"/>
                    <a:pt x="3858" y="9384"/>
                  </a:cubicBezTo>
                  <a:cubicBezTo>
                    <a:pt x="3954" y="9384"/>
                    <a:pt x="4049" y="9336"/>
                    <a:pt x="4120" y="9264"/>
                  </a:cubicBezTo>
                  <a:lnTo>
                    <a:pt x="4120" y="9241"/>
                  </a:lnTo>
                  <a:lnTo>
                    <a:pt x="4692" y="8288"/>
                  </a:lnTo>
                  <a:cubicBezTo>
                    <a:pt x="4716" y="8217"/>
                    <a:pt x="4740" y="8169"/>
                    <a:pt x="4740" y="8098"/>
                  </a:cubicBezTo>
                  <a:lnTo>
                    <a:pt x="4787" y="6002"/>
                  </a:lnTo>
                  <a:cubicBezTo>
                    <a:pt x="4954" y="5990"/>
                    <a:pt x="5222" y="5984"/>
                    <a:pt x="5490" y="5984"/>
                  </a:cubicBezTo>
                  <a:close/>
                  <a:moveTo>
                    <a:pt x="4644" y="2287"/>
                  </a:moveTo>
                  <a:cubicBezTo>
                    <a:pt x="6168" y="2573"/>
                    <a:pt x="7264" y="3906"/>
                    <a:pt x="7264" y="5478"/>
                  </a:cubicBezTo>
                  <a:lnTo>
                    <a:pt x="7192" y="7288"/>
                  </a:lnTo>
                  <a:lnTo>
                    <a:pt x="5764" y="10027"/>
                  </a:lnTo>
                  <a:lnTo>
                    <a:pt x="5764" y="7693"/>
                  </a:lnTo>
                  <a:cubicBezTo>
                    <a:pt x="5906" y="7621"/>
                    <a:pt x="6216" y="7455"/>
                    <a:pt x="6478" y="7312"/>
                  </a:cubicBezTo>
                  <a:cubicBezTo>
                    <a:pt x="6549" y="7264"/>
                    <a:pt x="6597" y="7193"/>
                    <a:pt x="6597" y="7121"/>
                  </a:cubicBezTo>
                  <a:lnTo>
                    <a:pt x="6597" y="5811"/>
                  </a:lnTo>
                  <a:cubicBezTo>
                    <a:pt x="6597" y="5740"/>
                    <a:pt x="6549" y="5668"/>
                    <a:pt x="6478" y="5621"/>
                  </a:cubicBezTo>
                  <a:cubicBezTo>
                    <a:pt x="6430" y="5597"/>
                    <a:pt x="6359" y="5573"/>
                    <a:pt x="5478" y="5573"/>
                  </a:cubicBezTo>
                  <a:lnTo>
                    <a:pt x="5430" y="5573"/>
                  </a:lnTo>
                  <a:cubicBezTo>
                    <a:pt x="4573" y="5573"/>
                    <a:pt x="4501" y="5597"/>
                    <a:pt x="4454" y="5645"/>
                  </a:cubicBezTo>
                  <a:cubicBezTo>
                    <a:pt x="4382" y="5668"/>
                    <a:pt x="4358" y="5740"/>
                    <a:pt x="4358" y="5811"/>
                  </a:cubicBezTo>
                  <a:lnTo>
                    <a:pt x="4287" y="8074"/>
                  </a:lnTo>
                  <a:lnTo>
                    <a:pt x="3858" y="8860"/>
                  </a:lnTo>
                  <a:lnTo>
                    <a:pt x="3406" y="8074"/>
                  </a:lnTo>
                  <a:lnTo>
                    <a:pt x="3334" y="5811"/>
                  </a:lnTo>
                  <a:cubicBezTo>
                    <a:pt x="3334" y="5740"/>
                    <a:pt x="3311" y="5692"/>
                    <a:pt x="3239" y="5645"/>
                  </a:cubicBezTo>
                  <a:cubicBezTo>
                    <a:pt x="3192" y="5621"/>
                    <a:pt x="3120" y="5573"/>
                    <a:pt x="2215" y="5573"/>
                  </a:cubicBezTo>
                  <a:cubicBezTo>
                    <a:pt x="1310" y="5573"/>
                    <a:pt x="1239" y="5621"/>
                    <a:pt x="1215" y="5645"/>
                  </a:cubicBezTo>
                  <a:cubicBezTo>
                    <a:pt x="1144" y="5668"/>
                    <a:pt x="1096" y="5740"/>
                    <a:pt x="1096" y="5835"/>
                  </a:cubicBezTo>
                  <a:lnTo>
                    <a:pt x="1096" y="7074"/>
                  </a:lnTo>
                  <a:cubicBezTo>
                    <a:pt x="1096" y="7193"/>
                    <a:pt x="1144" y="7288"/>
                    <a:pt x="1239" y="7335"/>
                  </a:cubicBezTo>
                  <a:cubicBezTo>
                    <a:pt x="1501" y="7478"/>
                    <a:pt x="1787" y="7621"/>
                    <a:pt x="1929" y="7693"/>
                  </a:cubicBezTo>
                  <a:lnTo>
                    <a:pt x="1929" y="10027"/>
                  </a:lnTo>
                  <a:lnTo>
                    <a:pt x="477" y="7312"/>
                  </a:lnTo>
                  <a:lnTo>
                    <a:pt x="405" y="5478"/>
                  </a:lnTo>
                  <a:cubicBezTo>
                    <a:pt x="405" y="3930"/>
                    <a:pt x="1501" y="2596"/>
                    <a:pt x="3025" y="2287"/>
                  </a:cubicBezTo>
                  <a:lnTo>
                    <a:pt x="3144" y="2716"/>
                  </a:lnTo>
                  <a:cubicBezTo>
                    <a:pt x="2001" y="2906"/>
                    <a:pt x="1096" y="3811"/>
                    <a:pt x="882" y="4954"/>
                  </a:cubicBezTo>
                  <a:cubicBezTo>
                    <a:pt x="858" y="5073"/>
                    <a:pt x="929" y="5168"/>
                    <a:pt x="1048" y="5192"/>
                  </a:cubicBezTo>
                  <a:lnTo>
                    <a:pt x="1096" y="5192"/>
                  </a:lnTo>
                  <a:cubicBezTo>
                    <a:pt x="1191" y="5192"/>
                    <a:pt x="1286" y="5121"/>
                    <a:pt x="1310" y="5026"/>
                  </a:cubicBezTo>
                  <a:cubicBezTo>
                    <a:pt x="1525" y="3906"/>
                    <a:pt x="2501" y="3097"/>
                    <a:pt x="3644" y="3097"/>
                  </a:cubicBezTo>
                  <a:lnTo>
                    <a:pt x="4025" y="3097"/>
                  </a:lnTo>
                  <a:cubicBezTo>
                    <a:pt x="4930" y="3097"/>
                    <a:pt x="5740" y="3597"/>
                    <a:pt x="6145" y="4383"/>
                  </a:cubicBezTo>
                  <a:cubicBezTo>
                    <a:pt x="6185" y="4479"/>
                    <a:pt x="6260" y="4518"/>
                    <a:pt x="6336" y="4518"/>
                  </a:cubicBezTo>
                  <a:cubicBezTo>
                    <a:pt x="6485" y="4518"/>
                    <a:pt x="6636" y="4366"/>
                    <a:pt x="6526" y="4192"/>
                  </a:cubicBezTo>
                  <a:cubicBezTo>
                    <a:pt x="6121" y="3406"/>
                    <a:pt x="5382" y="2858"/>
                    <a:pt x="4525" y="2716"/>
                  </a:cubicBezTo>
                  <a:lnTo>
                    <a:pt x="4644" y="2287"/>
                  </a:lnTo>
                  <a:close/>
                  <a:moveTo>
                    <a:pt x="7145" y="8312"/>
                  </a:moveTo>
                  <a:lnTo>
                    <a:pt x="7073" y="10027"/>
                  </a:lnTo>
                  <a:cubicBezTo>
                    <a:pt x="6740" y="10193"/>
                    <a:pt x="6383" y="10336"/>
                    <a:pt x="6025" y="10431"/>
                  </a:cubicBezTo>
                  <a:lnTo>
                    <a:pt x="7145" y="8312"/>
                  </a:lnTo>
                  <a:close/>
                  <a:moveTo>
                    <a:pt x="572" y="8336"/>
                  </a:moveTo>
                  <a:lnTo>
                    <a:pt x="1691" y="10455"/>
                  </a:lnTo>
                  <a:cubicBezTo>
                    <a:pt x="1334" y="10360"/>
                    <a:pt x="977" y="10217"/>
                    <a:pt x="643" y="10050"/>
                  </a:cubicBezTo>
                  <a:lnTo>
                    <a:pt x="620" y="10027"/>
                  </a:lnTo>
                  <a:lnTo>
                    <a:pt x="572" y="8336"/>
                  </a:lnTo>
                  <a:close/>
                  <a:moveTo>
                    <a:pt x="3858" y="1"/>
                  </a:moveTo>
                  <a:cubicBezTo>
                    <a:pt x="3120" y="1"/>
                    <a:pt x="2572" y="739"/>
                    <a:pt x="2811" y="1453"/>
                  </a:cubicBezTo>
                  <a:lnTo>
                    <a:pt x="2930" y="1882"/>
                  </a:lnTo>
                  <a:cubicBezTo>
                    <a:pt x="1215" y="2215"/>
                    <a:pt x="0" y="3740"/>
                    <a:pt x="0" y="5478"/>
                  </a:cubicBezTo>
                  <a:lnTo>
                    <a:pt x="72" y="7359"/>
                  </a:lnTo>
                  <a:lnTo>
                    <a:pt x="215" y="10098"/>
                  </a:lnTo>
                  <a:cubicBezTo>
                    <a:pt x="215" y="10265"/>
                    <a:pt x="358" y="10384"/>
                    <a:pt x="548" y="10455"/>
                  </a:cubicBezTo>
                  <a:cubicBezTo>
                    <a:pt x="715" y="10550"/>
                    <a:pt x="882" y="10622"/>
                    <a:pt x="1072" y="10670"/>
                  </a:cubicBezTo>
                  <a:cubicBezTo>
                    <a:pt x="1382" y="10812"/>
                    <a:pt x="1715" y="10908"/>
                    <a:pt x="2048" y="10979"/>
                  </a:cubicBezTo>
                  <a:lnTo>
                    <a:pt x="2144" y="10979"/>
                  </a:lnTo>
                  <a:cubicBezTo>
                    <a:pt x="2215" y="10979"/>
                    <a:pt x="2263" y="10955"/>
                    <a:pt x="2310" y="10908"/>
                  </a:cubicBezTo>
                  <a:cubicBezTo>
                    <a:pt x="2358" y="10884"/>
                    <a:pt x="2382" y="10812"/>
                    <a:pt x="2382" y="10765"/>
                  </a:cubicBezTo>
                  <a:lnTo>
                    <a:pt x="2382" y="10336"/>
                  </a:lnTo>
                  <a:lnTo>
                    <a:pt x="5359" y="10336"/>
                  </a:lnTo>
                  <a:lnTo>
                    <a:pt x="5359" y="10765"/>
                  </a:lnTo>
                  <a:cubicBezTo>
                    <a:pt x="5359" y="10812"/>
                    <a:pt x="5382" y="10884"/>
                    <a:pt x="5430" y="10908"/>
                  </a:cubicBezTo>
                  <a:cubicBezTo>
                    <a:pt x="5466" y="10961"/>
                    <a:pt x="5528" y="10988"/>
                    <a:pt x="5598" y="10988"/>
                  </a:cubicBezTo>
                  <a:cubicBezTo>
                    <a:pt x="5621" y="10988"/>
                    <a:pt x="5644" y="10985"/>
                    <a:pt x="5668" y="10979"/>
                  </a:cubicBezTo>
                  <a:cubicBezTo>
                    <a:pt x="6002" y="10884"/>
                    <a:pt x="6335" y="10789"/>
                    <a:pt x="6645" y="10670"/>
                  </a:cubicBezTo>
                  <a:cubicBezTo>
                    <a:pt x="6835" y="10598"/>
                    <a:pt x="7002" y="10527"/>
                    <a:pt x="7192" y="10455"/>
                  </a:cubicBezTo>
                  <a:cubicBezTo>
                    <a:pt x="7359" y="10360"/>
                    <a:pt x="7526" y="10265"/>
                    <a:pt x="7526" y="10098"/>
                  </a:cubicBezTo>
                  <a:lnTo>
                    <a:pt x="7645" y="7359"/>
                  </a:lnTo>
                  <a:lnTo>
                    <a:pt x="7740" y="5478"/>
                  </a:lnTo>
                  <a:cubicBezTo>
                    <a:pt x="7716" y="4597"/>
                    <a:pt x="7407" y="3740"/>
                    <a:pt x="6835" y="3097"/>
                  </a:cubicBezTo>
                  <a:lnTo>
                    <a:pt x="6835" y="3073"/>
                  </a:lnTo>
                  <a:cubicBezTo>
                    <a:pt x="6287" y="2454"/>
                    <a:pt x="5573" y="2049"/>
                    <a:pt x="4787" y="1882"/>
                  </a:cubicBezTo>
                  <a:lnTo>
                    <a:pt x="4906" y="1453"/>
                  </a:lnTo>
                  <a:cubicBezTo>
                    <a:pt x="5144" y="739"/>
                    <a:pt x="4597" y="1"/>
                    <a:pt x="3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372;p61">
              <a:extLst>
                <a:ext uri="{FF2B5EF4-FFF2-40B4-BE49-F238E27FC236}">
                  <a16:creationId xmlns:a16="http://schemas.microsoft.com/office/drawing/2014/main" id="{D8A66927-4DBF-DC7F-EA12-1C4C8D3CBC58}"/>
                </a:ext>
              </a:extLst>
            </p:cNvPr>
            <p:cNvSpPr/>
            <p:nvPr/>
          </p:nvSpPr>
          <p:spPr>
            <a:xfrm>
              <a:off x="5518777" y="2499596"/>
              <a:ext cx="22927" cy="19907"/>
            </a:xfrm>
            <a:custGeom>
              <a:avLst/>
              <a:gdLst/>
              <a:ahLst/>
              <a:cxnLst/>
              <a:rect l="l" t="t" r="r" b="b"/>
              <a:pathLst>
                <a:path w="501" h="435" extrusionOk="0">
                  <a:moveTo>
                    <a:pt x="286" y="1"/>
                  </a:moveTo>
                  <a:cubicBezTo>
                    <a:pt x="96" y="1"/>
                    <a:pt x="0" y="239"/>
                    <a:pt x="143" y="382"/>
                  </a:cubicBezTo>
                  <a:cubicBezTo>
                    <a:pt x="179" y="418"/>
                    <a:pt x="226" y="434"/>
                    <a:pt x="274" y="434"/>
                  </a:cubicBezTo>
                  <a:cubicBezTo>
                    <a:pt x="385" y="434"/>
                    <a:pt x="500" y="348"/>
                    <a:pt x="500" y="215"/>
                  </a:cubicBezTo>
                  <a:cubicBezTo>
                    <a:pt x="500" y="96"/>
                    <a:pt x="405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12353;p61">
            <a:extLst>
              <a:ext uri="{FF2B5EF4-FFF2-40B4-BE49-F238E27FC236}">
                <a16:creationId xmlns:a16="http://schemas.microsoft.com/office/drawing/2014/main" id="{232B60A3-8EA6-9177-0433-93A2DA332E10}"/>
              </a:ext>
            </a:extLst>
          </p:cNvPr>
          <p:cNvSpPr/>
          <p:nvPr/>
        </p:nvSpPr>
        <p:spPr>
          <a:xfrm>
            <a:off x="4906134" y="1088130"/>
            <a:ext cx="719100" cy="7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12367;p61">
            <a:extLst>
              <a:ext uri="{FF2B5EF4-FFF2-40B4-BE49-F238E27FC236}">
                <a16:creationId xmlns:a16="http://schemas.microsoft.com/office/drawing/2014/main" id="{A0E8EF4A-F68F-CF13-79B3-135249B1AF26}"/>
              </a:ext>
            </a:extLst>
          </p:cNvPr>
          <p:cNvGrpSpPr/>
          <p:nvPr/>
        </p:nvGrpSpPr>
        <p:grpSpPr>
          <a:xfrm>
            <a:off x="5096729" y="1206868"/>
            <a:ext cx="337910" cy="503525"/>
            <a:chOff x="3172396" y="2254400"/>
            <a:chExt cx="337910" cy="503525"/>
          </a:xfrm>
        </p:grpSpPr>
        <p:sp>
          <p:nvSpPr>
            <p:cNvPr id="59" name="Google Shape;12368;p61">
              <a:extLst>
                <a:ext uri="{FF2B5EF4-FFF2-40B4-BE49-F238E27FC236}">
                  <a16:creationId xmlns:a16="http://schemas.microsoft.com/office/drawing/2014/main" id="{37032B16-43BE-BAE2-EF28-4D924D0BC585}"/>
                </a:ext>
              </a:extLst>
            </p:cNvPr>
            <p:cNvSpPr/>
            <p:nvPr/>
          </p:nvSpPr>
          <p:spPr>
            <a:xfrm>
              <a:off x="3352242" y="2288173"/>
              <a:ext cx="19632" cy="18580"/>
            </a:xfrm>
            <a:custGeom>
              <a:avLst/>
              <a:gdLst/>
              <a:ahLst/>
              <a:cxnLst/>
              <a:rect l="l" t="t" r="r" b="b"/>
              <a:pathLst>
                <a:path w="429" h="406" extrusionOk="0">
                  <a:moveTo>
                    <a:pt x="143" y="1"/>
                  </a:moveTo>
                  <a:lnTo>
                    <a:pt x="95" y="24"/>
                  </a:lnTo>
                  <a:cubicBezTo>
                    <a:pt x="95" y="24"/>
                    <a:pt x="72" y="48"/>
                    <a:pt x="72" y="48"/>
                  </a:cubicBezTo>
                  <a:lnTo>
                    <a:pt x="48" y="96"/>
                  </a:lnTo>
                  <a:cubicBezTo>
                    <a:pt x="24" y="96"/>
                    <a:pt x="24" y="96"/>
                    <a:pt x="24" y="120"/>
                  </a:cubicBezTo>
                  <a:cubicBezTo>
                    <a:pt x="24" y="143"/>
                    <a:pt x="24" y="143"/>
                    <a:pt x="0" y="167"/>
                  </a:cubicBezTo>
                  <a:lnTo>
                    <a:pt x="0" y="215"/>
                  </a:lnTo>
                  <a:lnTo>
                    <a:pt x="0" y="239"/>
                  </a:lnTo>
                  <a:cubicBezTo>
                    <a:pt x="24" y="263"/>
                    <a:pt x="24" y="263"/>
                    <a:pt x="24" y="286"/>
                  </a:cubicBezTo>
                  <a:cubicBezTo>
                    <a:pt x="24" y="286"/>
                    <a:pt x="24" y="310"/>
                    <a:pt x="48" y="310"/>
                  </a:cubicBezTo>
                  <a:lnTo>
                    <a:pt x="72" y="358"/>
                  </a:lnTo>
                  <a:lnTo>
                    <a:pt x="95" y="382"/>
                  </a:lnTo>
                  <a:cubicBezTo>
                    <a:pt x="119" y="382"/>
                    <a:pt x="119" y="405"/>
                    <a:pt x="143" y="405"/>
                  </a:cubicBezTo>
                  <a:lnTo>
                    <a:pt x="310" y="405"/>
                  </a:lnTo>
                  <a:lnTo>
                    <a:pt x="333" y="382"/>
                  </a:lnTo>
                  <a:lnTo>
                    <a:pt x="381" y="358"/>
                  </a:lnTo>
                  <a:cubicBezTo>
                    <a:pt x="381" y="334"/>
                    <a:pt x="381" y="334"/>
                    <a:pt x="405" y="310"/>
                  </a:cubicBezTo>
                  <a:cubicBezTo>
                    <a:pt x="405" y="310"/>
                    <a:pt x="405" y="286"/>
                    <a:pt x="429" y="286"/>
                  </a:cubicBezTo>
                  <a:cubicBezTo>
                    <a:pt x="429" y="263"/>
                    <a:pt x="429" y="263"/>
                    <a:pt x="429" y="239"/>
                  </a:cubicBezTo>
                  <a:cubicBezTo>
                    <a:pt x="429" y="239"/>
                    <a:pt x="429" y="215"/>
                    <a:pt x="429" y="215"/>
                  </a:cubicBezTo>
                  <a:cubicBezTo>
                    <a:pt x="429" y="191"/>
                    <a:pt x="429" y="167"/>
                    <a:pt x="429" y="167"/>
                  </a:cubicBezTo>
                  <a:cubicBezTo>
                    <a:pt x="429" y="143"/>
                    <a:pt x="429" y="143"/>
                    <a:pt x="429" y="120"/>
                  </a:cubicBezTo>
                  <a:cubicBezTo>
                    <a:pt x="405" y="96"/>
                    <a:pt x="405" y="96"/>
                    <a:pt x="405" y="96"/>
                  </a:cubicBezTo>
                  <a:cubicBezTo>
                    <a:pt x="381" y="72"/>
                    <a:pt x="357" y="48"/>
                    <a:pt x="333" y="2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369;p61">
              <a:extLst>
                <a:ext uri="{FF2B5EF4-FFF2-40B4-BE49-F238E27FC236}">
                  <a16:creationId xmlns:a16="http://schemas.microsoft.com/office/drawing/2014/main" id="{0A077A76-D6FC-A22A-3B2C-5AFFAD0FB968}"/>
                </a:ext>
              </a:extLst>
            </p:cNvPr>
            <p:cNvSpPr/>
            <p:nvPr/>
          </p:nvSpPr>
          <p:spPr>
            <a:xfrm>
              <a:off x="3172396" y="2254400"/>
              <a:ext cx="337910" cy="503525"/>
            </a:xfrm>
            <a:custGeom>
              <a:avLst/>
              <a:gdLst/>
              <a:ahLst/>
              <a:cxnLst/>
              <a:rect l="l" t="t" r="r" b="b"/>
              <a:pathLst>
                <a:path w="7384" h="11003" extrusionOk="0">
                  <a:moveTo>
                    <a:pt x="3001" y="429"/>
                  </a:moveTo>
                  <a:lnTo>
                    <a:pt x="1191" y="2239"/>
                  </a:lnTo>
                  <a:lnTo>
                    <a:pt x="1191" y="429"/>
                  </a:lnTo>
                  <a:close/>
                  <a:moveTo>
                    <a:pt x="763" y="619"/>
                  </a:moveTo>
                  <a:lnTo>
                    <a:pt x="763" y="4192"/>
                  </a:lnTo>
                  <a:lnTo>
                    <a:pt x="429" y="3953"/>
                  </a:lnTo>
                  <a:lnTo>
                    <a:pt x="429" y="858"/>
                  </a:lnTo>
                  <a:lnTo>
                    <a:pt x="763" y="619"/>
                  </a:lnTo>
                  <a:close/>
                  <a:moveTo>
                    <a:pt x="6597" y="619"/>
                  </a:moveTo>
                  <a:lnTo>
                    <a:pt x="6931" y="858"/>
                  </a:lnTo>
                  <a:lnTo>
                    <a:pt x="6931" y="3953"/>
                  </a:lnTo>
                  <a:lnTo>
                    <a:pt x="6597" y="4192"/>
                  </a:lnTo>
                  <a:lnTo>
                    <a:pt x="6597" y="619"/>
                  </a:lnTo>
                  <a:close/>
                  <a:moveTo>
                    <a:pt x="5669" y="453"/>
                  </a:moveTo>
                  <a:lnTo>
                    <a:pt x="1715" y="4382"/>
                  </a:lnTo>
                  <a:lnTo>
                    <a:pt x="1191" y="4382"/>
                  </a:lnTo>
                  <a:lnTo>
                    <a:pt x="1191" y="4192"/>
                  </a:lnTo>
                  <a:lnTo>
                    <a:pt x="3692" y="1715"/>
                  </a:lnTo>
                  <a:cubicBezTo>
                    <a:pt x="3787" y="1543"/>
                    <a:pt x="3653" y="1371"/>
                    <a:pt x="3498" y="1371"/>
                  </a:cubicBezTo>
                  <a:cubicBezTo>
                    <a:pt x="3460" y="1371"/>
                    <a:pt x="3420" y="1382"/>
                    <a:pt x="3382" y="1405"/>
                  </a:cubicBezTo>
                  <a:lnTo>
                    <a:pt x="1191" y="3596"/>
                  </a:lnTo>
                  <a:lnTo>
                    <a:pt x="1191" y="2858"/>
                  </a:lnTo>
                  <a:lnTo>
                    <a:pt x="3620" y="453"/>
                  </a:lnTo>
                  <a:close/>
                  <a:moveTo>
                    <a:pt x="6169" y="524"/>
                  </a:moveTo>
                  <a:lnTo>
                    <a:pt x="6169" y="4382"/>
                  </a:lnTo>
                  <a:lnTo>
                    <a:pt x="2311" y="4382"/>
                  </a:lnTo>
                  <a:lnTo>
                    <a:pt x="6169" y="524"/>
                  </a:lnTo>
                  <a:close/>
                  <a:moveTo>
                    <a:pt x="4573" y="4811"/>
                  </a:moveTo>
                  <a:lnTo>
                    <a:pt x="4573" y="5525"/>
                  </a:lnTo>
                  <a:lnTo>
                    <a:pt x="2787" y="5525"/>
                  </a:lnTo>
                  <a:lnTo>
                    <a:pt x="2787" y="4811"/>
                  </a:lnTo>
                  <a:close/>
                  <a:moveTo>
                    <a:pt x="4168" y="5954"/>
                  </a:moveTo>
                  <a:lnTo>
                    <a:pt x="4168" y="8359"/>
                  </a:lnTo>
                  <a:lnTo>
                    <a:pt x="3192" y="8359"/>
                  </a:lnTo>
                  <a:lnTo>
                    <a:pt x="3192" y="5954"/>
                  </a:lnTo>
                  <a:close/>
                  <a:moveTo>
                    <a:pt x="4573" y="8788"/>
                  </a:moveTo>
                  <a:lnTo>
                    <a:pt x="4573" y="10574"/>
                  </a:lnTo>
                  <a:lnTo>
                    <a:pt x="2787" y="10574"/>
                  </a:lnTo>
                  <a:lnTo>
                    <a:pt x="2787" y="8788"/>
                  </a:lnTo>
                  <a:close/>
                  <a:moveTo>
                    <a:pt x="977" y="0"/>
                  </a:moveTo>
                  <a:cubicBezTo>
                    <a:pt x="929" y="0"/>
                    <a:pt x="882" y="24"/>
                    <a:pt x="834" y="48"/>
                  </a:cubicBezTo>
                  <a:lnTo>
                    <a:pt x="96" y="596"/>
                  </a:lnTo>
                  <a:cubicBezTo>
                    <a:pt x="24" y="619"/>
                    <a:pt x="1" y="691"/>
                    <a:pt x="1" y="762"/>
                  </a:cubicBezTo>
                  <a:lnTo>
                    <a:pt x="1" y="4049"/>
                  </a:lnTo>
                  <a:cubicBezTo>
                    <a:pt x="1" y="4120"/>
                    <a:pt x="24" y="4192"/>
                    <a:pt x="96" y="4215"/>
                  </a:cubicBezTo>
                  <a:lnTo>
                    <a:pt x="834" y="4763"/>
                  </a:lnTo>
                  <a:cubicBezTo>
                    <a:pt x="882" y="4787"/>
                    <a:pt x="929" y="4811"/>
                    <a:pt x="977" y="4811"/>
                  </a:cubicBezTo>
                  <a:lnTo>
                    <a:pt x="2358" y="4811"/>
                  </a:lnTo>
                  <a:lnTo>
                    <a:pt x="2358" y="5740"/>
                  </a:lnTo>
                  <a:cubicBezTo>
                    <a:pt x="2358" y="5859"/>
                    <a:pt x="2454" y="5954"/>
                    <a:pt x="2573" y="5954"/>
                  </a:cubicBezTo>
                  <a:lnTo>
                    <a:pt x="2763" y="5954"/>
                  </a:lnTo>
                  <a:lnTo>
                    <a:pt x="2763" y="8359"/>
                  </a:lnTo>
                  <a:lnTo>
                    <a:pt x="2573" y="8359"/>
                  </a:lnTo>
                  <a:cubicBezTo>
                    <a:pt x="2454" y="8359"/>
                    <a:pt x="2358" y="8454"/>
                    <a:pt x="2358" y="8573"/>
                  </a:cubicBezTo>
                  <a:lnTo>
                    <a:pt x="2358" y="10788"/>
                  </a:lnTo>
                  <a:cubicBezTo>
                    <a:pt x="2358" y="10907"/>
                    <a:pt x="2454" y="11003"/>
                    <a:pt x="2573" y="11003"/>
                  </a:cubicBezTo>
                  <a:lnTo>
                    <a:pt x="4787" y="11003"/>
                  </a:lnTo>
                  <a:cubicBezTo>
                    <a:pt x="4906" y="11003"/>
                    <a:pt x="5002" y="10907"/>
                    <a:pt x="5002" y="10788"/>
                  </a:cubicBezTo>
                  <a:lnTo>
                    <a:pt x="5002" y="8573"/>
                  </a:lnTo>
                  <a:cubicBezTo>
                    <a:pt x="5002" y="8454"/>
                    <a:pt x="4906" y="8359"/>
                    <a:pt x="4787" y="8359"/>
                  </a:cubicBezTo>
                  <a:lnTo>
                    <a:pt x="4597" y="8359"/>
                  </a:lnTo>
                  <a:lnTo>
                    <a:pt x="4597" y="5954"/>
                  </a:lnTo>
                  <a:lnTo>
                    <a:pt x="4787" y="5954"/>
                  </a:lnTo>
                  <a:cubicBezTo>
                    <a:pt x="4906" y="5954"/>
                    <a:pt x="5002" y="5835"/>
                    <a:pt x="5002" y="5740"/>
                  </a:cubicBezTo>
                  <a:lnTo>
                    <a:pt x="5002" y="4811"/>
                  </a:lnTo>
                  <a:lnTo>
                    <a:pt x="6383" y="4811"/>
                  </a:lnTo>
                  <a:cubicBezTo>
                    <a:pt x="6431" y="4811"/>
                    <a:pt x="6478" y="4787"/>
                    <a:pt x="6526" y="4763"/>
                  </a:cubicBezTo>
                  <a:lnTo>
                    <a:pt x="7288" y="4215"/>
                  </a:lnTo>
                  <a:cubicBezTo>
                    <a:pt x="7336" y="4168"/>
                    <a:pt x="7359" y="4120"/>
                    <a:pt x="7383" y="4049"/>
                  </a:cubicBezTo>
                  <a:lnTo>
                    <a:pt x="7383" y="762"/>
                  </a:lnTo>
                  <a:cubicBezTo>
                    <a:pt x="7359" y="691"/>
                    <a:pt x="7336" y="619"/>
                    <a:pt x="7288" y="572"/>
                  </a:cubicBezTo>
                  <a:lnTo>
                    <a:pt x="7264" y="596"/>
                  </a:lnTo>
                  <a:lnTo>
                    <a:pt x="6526" y="48"/>
                  </a:lnTo>
                  <a:cubicBezTo>
                    <a:pt x="6478" y="24"/>
                    <a:pt x="6454" y="0"/>
                    <a:pt x="6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7" name="Google Shape;12009;p55">
            <a:extLst>
              <a:ext uri="{FF2B5EF4-FFF2-40B4-BE49-F238E27FC236}">
                <a16:creationId xmlns:a16="http://schemas.microsoft.com/office/drawing/2014/main" id="{1874B696-156B-9758-AD79-97BD543DF200}"/>
              </a:ext>
            </a:extLst>
          </p:cNvPr>
          <p:cNvSpPr txBox="1"/>
          <p:nvPr/>
        </p:nvSpPr>
        <p:spPr>
          <a:xfrm>
            <a:off x="5825848" y="2090402"/>
            <a:ext cx="307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rPr>
              <a:t>A general comprehensive view on our code's classes and organization.</a:t>
            </a:r>
            <a:endParaRPr dirty="0">
              <a:solidFill>
                <a:schemeClr val="lt2"/>
              </a:solidFill>
              <a:latin typeface="Eczar"/>
              <a:ea typeface="Eczar"/>
              <a:cs typeface="Eczar"/>
              <a:sym typeface="Eczar"/>
            </a:endParaRPr>
          </a:p>
        </p:txBody>
      </p:sp>
      <p:sp>
        <p:nvSpPr>
          <p:cNvPr id="12003" name="Google Shape;12003;p55">
            <a:hlinkClick r:id="rId3" action="ppaction://hlinkfile"/>
          </p:cNvPr>
          <p:cNvSpPr/>
          <p:nvPr/>
        </p:nvSpPr>
        <p:spPr>
          <a:xfrm>
            <a:off x="5027400" y="2073300"/>
            <a:ext cx="719100" cy="7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21" name="Google Shape;12021;p55"/>
          <p:cNvCxnSpPr/>
          <p:nvPr/>
        </p:nvCxnSpPr>
        <p:spPr>
          <a:xfrm>
            <a:off x="5027400" y="1855100"/>
            <a:ext cx="315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02" name="Google Shape;12002;p55"/>
          <p:cNvSpPr txBox="1">
            <a:spLocks noGrp="1"/>
          </p:cNvSpPr>
          <p:nvPr>
            <p:ph type="title"/>
          </p:nvPr>
        </p:nvSpPr>
        <p:spPr>
          <a:xfrm>
            <a:off x="5027400" y="692075"/>
            <a:ext cx="28023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UML Overview</a:t>
            </a:r>
            <a:endParaRPr dirty="0"/>
          </a:p>
        </p:txBody>
      </p:sp>
      <p:sp>
        <p:nvSpPr>
          <p:cNvPr id="12020" name="Google Shape;12020;p55"/>
          <p:cNvSpPr txBox="1"/>
          <p:nvPr/>
        </p:nvSpPr>
        <p:spPr>
          <a:xfrm>
            <a:off x="5757225" y="2132538"/>
            <a:ext cx="23577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Eczar ExtraBold"/>
                <a:ea typeface="Eczar ExtraBold"/>
                <a:cs typeface="Eczar ExtraBold"/>
                <a:sym typeface="Eczar ExtraBold"/>
              </a:rPr>
              <a:t>Model</a:t>
            </a:r>
            <a:endParaRPr sz="2400" dirty="0">
              <a:solidFill>
                <a:schemeClr val="dk2"/>
              </a:solidFill>
              <a:latin typeface="Eczar ExtraBold"/>
              <a:ea typeface="Eczar ExtraBold"/>
              <a:cs typeface="Eczar ExtraBold"/>
              <a:sym typeface="Eczar ExtraBold"/>
            </a:endParaRPr>
          </a:p>
        </p:txBody>
      </p:sp>
      <p:sp>
        <p:nvSpPr>
          <p:cNvPr id="12009" name="Google Shape;12009;p55"/>
          <p:cNvSpPr txBox="1"/>
          <p:nvPr/>
        </p:nvSpPr>
        <p:spPr>
          <a:xfrm>
            <a:off x="5027400" y="2875575"/>
            <a:ext cx="307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rPr>
              <a:t>Implemenents</a:t>
            </a:r>
            <a:r>
              <a:rPr lang="en-US" dirty="0">
                <a:solidFill>
                  <a:schemeClr val="lt2"/>
                </a:solidFill>
                <a:latin typeface="Eczar"/>
                <a:ea typeface="Eczar"/>
                <a:cs typeface="Eczar"/>
                <a:sym typeface="Eczar"/>
              </a:rPr>
              <a:t> a lot of the basic game rules, especially the Card object.</a:t>
            </a:r>
            <a:endParaRPr dirty="0">
              <a:solidFill>
                <a:schemeClr val="lt2"/>
              </a:solidFill>
              <a:latin typeface="Eczar"/>
              <a:ea typeface="Eczar"/>
              <a:cs typeface="Eczar"/>
              <a:sym typeface="Eczar"/>
            </a:endParaRPr>
          </a:p>
        </p:txBody>
      </p:sp>
      <p:sp>
        <p:nvSpPr>
          <p:cNvPr id="12013" name="Google Shape;12013;p55"/>
          <p:cNvSpPr/>
          <p:nvPr/>
        </p:nvSpPr>
        <p:spPr>
          <a:xfrm>
            <a:off x="3287300" y="3889400"/>
            <a:ext cx="719100" cy="719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0" name="Connettore 11989">
            <a:extLst>
              <a:ext uri="{FF2B5EF4-FFF2-40B4-BE49-F238E27FC236}">
                <a16:creationId xmlns:a16="http://schemas.microsoft.com/office/drawing/2014/main" id="{B02CFA58-3CC1-B89E-E340-00A3CFDF2500}"/>
              </a:ext>
            </a:extLst>
          </p:cNvPr>
          <p:cNvSpPr/>
          <p:nvPr/>
        </p:nvSpPr>
        <p:spPr>
          <a:xfrm>
            <a:off x="1749110" y="2376752"/>
            <a:ext cx="46815" cy="50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004" name="Google Shape;12004;p55"/>
          <p:cNvGrpSpPr/>
          <p:nvPr/>
        </p:nvGrpSpPr>
        <p:grpSpPr>
          <a:xfrm>
            <a:off x="5142525" y="2191737"/>
            <a:ext cx="510115" cy="504120"/>
            <a:chOff x="915389" y="3003349"/>
            <a:chExt cx="510115" cy="504120"/>
          </a:xfrm>
        </p:grpSpPr>
        <p:sp>
          <p:nvSpPr>
            <p:cNvPr id="12005" name="Google Shape;12005;p55"/>
            <p:cNvSpPr/>
            <p:nvPr/>
          </p:nvSpPr>
          <p:spPr>
            <a:xfrm>
              <a:off x="1208544" y="3102288"/>
              <a:ext cx="66539" cy="273568"/>
            </a:xfrm>
            <a:custGeom>
              <a:avLst/>
              <a:gdLst/>
              <a:ahLst/>
              <a:cxnLst/>
              <a:rect l="l" t="t" r="r" b="b"/>
              <a:pathLst>
                <a:path w="1454" h="5978" extrusionOk="0">
                  <a:moveTo>
                    <a:pt x="1163" y="1"/>
                  </a:moveTo>
                  <a:cubicBezTo>
                    <a:pt x="1087" y="1"/>
                    <a:pt x="1010" y="38"/>
                    <a:pt x="977" y="119"/>
                  </a:cubicBezTo>
                  <a:cubicBezTo>
                    <a:pt x="644" y="691"/>
                    <a:pt x="573" y="1357"/>
                    <a:pt x="811" y="1976"/>
                  </a:cubicBezTo>
                  <a:cubicBezTo>
                    <a:pt x="787" y="2024"/>
                    <a:pt x="787" y="2072"/>
                    <a:pt x="739" y="2119"/>
                  </a:cubicBezTo>
                  <a:cubicBezTo>
                    <a:pt x="715" y="2167"/>
                    <a:pt x="692" y="2238"/>
                    <a:pt x="644" y="2286"/>
                  </a:cubicBezTo>
                  <a:cubicBezTo>
                    <a:pt x="477" y="2548"/>
                    <a:pt x="334" y="2834"/>
                    <a:pt x="239" y="3120"/>
                  </a:cubicBezTo>
                  <a:cubicBezTo>
                    <a:pt x="1" y="3929"/>
                    <a:pt x="168" y="4787"/>
                    <a:pt x="644" y="5453"/>
                  </a:cubicBezTo>
                  <a:cubicBezTo>
                    <a:pt x="692" y="5501"/>
                    <a:pt x="739" y="5549"/>
                    <a:pt x="787" y="5620"/>
                  </a:cubicBezTo>
                  <a:cubicBezTo>
                    <a:pt x="858" y="5692"/>
                    <a:pt x="954" y="5787"/>
                    <a:pt x="1049" y="5906"/>
                  </a:cubicBezTo>
                  <a:cubicBezTo>
                    <a:pt x="1096" y="5953"/>
                    <a:pt x="1144" y="5977"/>
                    <a:pt x="1216" y="5977"/>
                  </a:cubicBezTo>
                  <a:cubicBezTo>
                    <a:pt x="1263" y="5977"/>
                    <a:pt x="1311" y="5953"/>
                    <a:pt x="1358" y="5930"/>
                  </a:cubicBezTo>
                  <a:cubicBezTo>
                    <a:pt x="1430" y="5858"/>
                    <a:pt x="1454" y="5715"/>
                    <a:pt x="1382" y="5620"/>
                  </a:cubicBezTo>
                  <a:lnTo>
                    <a:pt x="1382" y="5620"/>
                  </a:lnTo>
                  <a:lnTo>
                    <a:pt x="1382" y="5644"/>
                  </a:lnTo>
                  <a:cubicBezTo>
                    <a:pt x="1287" y="5525"/>
                    <a:pt x="1192" y="5406"/>
                    <a:pt x="1120" y="5334"/>
                  </a:cubicBezTo>
                  <a:lnTo>
                    <a:pt x="1001" y="5191"/>
                  </a:lnTo>
                  <a:cubicBezTo>
                    <a:pt x="596" y="4620"/>
                    <a:pt x="477" y="3905"/>
                    <a:pt x="668" y="3262"/>
                  </a:cubicBezTo>
                  <a:cubicBezTo>
                    <a:pt x="739" y="3000"/>
                    <a:pt x="858" y="2739"/>
                    <a:pt x="1025" y="2524"/>
                  </a:cubicBezTo>
                  <a:cubicBezTo>
                    <a:pt x="1049" y="2453"/>
                    <a:pt x="1096" y="2381"/>
                    <a:pt x="1144" y="2334"/>
                  </a:cubicBezTo>
                  <a:cubicBezTo>
                    <a:pt x="1192" y="2215"/>
                    <a:pt x="1239" y="2096"/>
                    <a:pt x="1263" y="1976"/>
                  </a:cubicBezTo>
                  <a:cubicBezTo>
                    <a:pt x="1263" y="1953"/>
                    <a:pt x="1263" y="1905"/>
                    <a:pt x="1239" y="1857"/>
                  </a:cubicBezTo>
                  <a:cubicBezTo>
                    <a:pt x="1025" y="1357"/>
                    <a:pt x="1073" y="786"/>
                    <a:pt x="1358" y="333"/>
                  </a:cubicBezTo>
                  <a:cubicBezTo>
                    <a:pt x="1430" y="214"/>
                    <a:pt x="1382" y="95"/>
                    <a:pt x="1263" y="24"/>
                  </a:cubicBezTo>
                  <a:cubicBezTo>
                    <a:pt x="1233" y="9"/>
                    <a:pt x="1198" y="1"/>
                    <a:pt x="1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6" name="Google Shape;12006;p55"/>
            <p:cNvSpPr/>
            <p:nvPr/>
          </p:nvSpPr>
          <p:spPr>
            <a:xfrm>
              <a:off x="1275037" y="3384093"/>
              <a:ext cx="18580" cy="18991"/>
            </a:xfrm>
            <a:custGeom>
              <a:avLst/>
              <a:gdLst/>
              <a:ahLst/>
              <a:cxnLst/>
              <a:rect l="l" t="t" r="r" b="b"/>
              <a:pathLst>
                <a:path w="406" h="415" extrusionOk="0">
                  <a:moveTo>
                    <a:pt x="211" y="1"/>
                  </a:moveTo>
                  <a:cubicBezTo>
                    <a:pt x="194" y="1"/>
                    <a:pt x="179" y="4"/>
                    <a:pt x="167" y="10"/>
                  </a:cubicBezTo>
                  <a:lnTo>
                    <a:pt x="120" y="10"/>
                  </a:lnTo>
                  <a:lnTo>
                    <a:pt x="72" y="34"/>
                  </a:lnTo>
                  <a:lnTo>
                    <a:pt x="48" y="57"/>
                  </a:lnTo>
                  <a:lnTo>
                    <a:pt x="24" y="81"/>
                  </a:lnTo>
                  <a:cubicBezTo>
                    <a:pt x="1" y="105"/>
                    <a:pt x="1" y="105"/>
                    <a:pt x="1" y="129"/>
                  </a:cubicBezTo>
                  <a:cubicBezTo>
                    <a:pt x="1" y="129"/>
                    <a:pt x="1" y="153"/>
                    <a:pt x="1" y="177"/>
                  </a:cubicBezTo>
                  <a:cubicBezTo>
                    <a:pt x="1" y="177"/>
                    <a:pt x="1" y="200"/>
                    <a:pt x="1" y="200"/>
                  </a:cubicBezTo>
                  <a:cubicBezTo>
                    <a:pt x="1" y="224"/>
                    <a:pt x="1" y="248"/>
                    <a:pt x="1" y="248"/>
                  </a:cubicBezTo>
                  <a:cubicBezTo>
                    <a:pt x="1" y="272"/>
                    <a:pt x="1" y="272"/>
                    <a:pt x="1" y="296"/>
                  </a:cubicBezTo>
                  <a:cubicBezTo>
                    <a:pt x="1" y="296"/>
                    <a:pt x="1" y="319"/>
                    <a:pt x="24" y="319"/>
                  </a:cubicBezTo>
                  <a:lnTo>
                    <a:pt x="48" y="367"/>
                  </a:lnTo>
                  <a:lnTo>
                    <a:pt x="72" y="391"/>
                  </a:lnTo>
                  <a:lnTo>
                    <a:pt x="120" y="415"/>
                  </a:lnTo>
                  <a:lnTo>
                    <a:pt x="191" y="415"/>
                  </a:lnTo>
                  <a:cubicBezTo>
                    <a:pt x="263" y="415"/>
                    <a:pt x="310" y="391"/>
                    <a:pt x="358" y="343"/>
                  </a:cubicBezTo>
                  <a:lnTo>
                    <a:pt x="382" y="319"/>
                  </a:lnTo>
                  <a:cubicBezTo>
                    <a:pt x="382" y="296"/>
                    <a:pt x="382" y="296"/>
                    <a:pt x="406" y="272"/>
                  </a:cubicBezTo>
                  <a:lnTo>
                    <a:pt x="406" y="224"/>
                  </a:lnTo>
                  <a:cubicBezTo>
                    <a:pt x="406" y="224"/>
                    <a:pt x="406" y="200"/>
                    <a:pt x="406" y="200"/>
                  </a:cubicBezTo>
                  <a:cubicBezTo>
                    <a:pt x="406" y="188"/>
                    <a:pt x="406" y="182"/>
                    <a:pt x="406" y="177"/>
                  </a:cubicBezTo>
                  <a:lnTo>
                    <a:pt x="406" y="129"/>
                  </a:lnTo>
                  <a:cubicBezTo>
                    <a:pt x="382" y="129"/>
                    <a:pt x="382" y="105"/>
                    <a:pt x="382" y="105"/>
                  </a:cubicBezTo>
                  <a:lnTo>
                    <a:pt x="358" y="81"/>
                  </a:lnTo>
                  <a:cubicBezTo>
                    <a:pt x="322" y="28"/>
                    <a:pt x="260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7" name="Google Shape;12007;p55"/>
            <p:cNvSpPr/>
            <p:nvPr/>
          </p:nvSpPr>
          <p:spPr>
            <a:xfrm>
              <a:off x="915389" y="3003349"/>
              <a:ext cx="510115" cy="504120"/>
            </a:xfrm>
            <a:custGeom>
              <a:avLst/>
              <a:gdLst/>
              <a:ahLst/>
              <a:cxnLst/>
              <a:rect l="l" t="t" r="r" b="b"/>
              <a:pathLst>
                <a:path w="11147" h="11016" extrusionOk="0">
                  <a:moveTo>
                    <a:pt x="1095" y="436"/>
                  </a:moveTo>
                  <a:cubicBezTo>
                    <a:pt x="1350" y="436"/>
                    <a:pt x="1596" y="629"/>
                    <a:pt x="1596" y="924"/>
                  </a:cubicBezTo>
                  <a:cubicBezTo>
                    <a:pt x="1596" y="1185"/>
                    <a:pt x="1382" y="1400"/>
                    <a:pt x="1120" y="1400"/>
                  </a:cubicBezTo>
                  <a:cubicBezTo>
                    <a:pt x="668" y="1400"/>
                    <a:pt x="453" y="876"/>
                    <a:pt x="763" y="566"/>
                  </a:cubicBezTo>
                  <a:cubicBezTo>
                    <a:pt x="860" y="477"/>
                    <a:pt x="978" y="436"/>
                    <a:pt x="1095" y="436"/>
                  </a:cubicBezTo>
                  <a:close/>
                  <a:moveTo>
                    <a:pt x="9987" y="444"/>
                  </a:moveTo>
                  <a:cubicBezTo>
                    <a:pt x="10232" y="444"/>
                    <a:pt x="10463" y="635"/>
                    <a:pt x="10479" y="924"/>
                  </a:cubicBezTo>
                  <a:cubicBezTo>
                    <a:pt x="10457" y="1173"/>
                    <a:pt x="10261" y="1401"/>
                    <a:pt x="10015" y="1401"/>
                  </a:cubicBezTo>
                  <a:cubicBezTo>
                    <a:pt x="10003" y="1401"/>
                    <a:pt x="9991" y="1401"/>
                    <a:pt x="9979" y="1400"/>
                  </a:cubicBezTo>
                  <a:cubicBezTo>
                    <a:pt x="9550" y="1400"/>
                    <a:pt x="9336" y="876"/>
                    <a:pt x="9646" y="590"/>
                  </a:cubicBezTo>
                  <a:cubicBezTo>
                    <a:pt x="9747" y="489"/>
                    <a:pt x="9869" y="444"/>
                    <a:pt x="9987" y="444"/>
                  </a:cubicBezTo>
                  <a:close/>
                  <a:moveTo>
                    <a:pt x="5383" y="1709"/>
                  </a:moveTo>
                  <a:cubicBezTo>
                    <a:pt x="5240" y="1852"/>
                    <a:pt x="5097" y="1971"/>
                    <a:pt x="5145" y="2138"/>
                  </a:cubicBezTo>
                  <a:cubicBezTo>
                    <a:pt x="5169" y="2233"/>
                    <a:pt x="5264" y="2305"/>
                    <a:pt x="5359" y="2305"/>
                  </a:cubicBezTo>
                  <a:cubicBezTo>
                    <a:pt x="5526" y="2352"/>
                    <a:pt x="5693" y="2424"/>
                    <a:pt x="5812" y="2519"/>
                  </a:cubicBezTo>
                  <a:cubicBezTo>
                    <a:pt x="5859" y="2591"/>
                    <a:pt x="5883" y="2638"/>
                    <a:pt x="5907" y="2710"/>
                  </a:cubicBezTo>
                  <a:cubicBezTo>
                    <a:pt x="5907" y="2757"/>
                    <a:pt x="5883" y="2781"/>
                    <a:pt x="5859" y="2805"/>
                  </a:cubicBezTo>
                  <a:cubicBezTo>
                    <a:pt x="5845" y="2819"/>
                    <a:pt x="5800" y="2832"/>
                    <a:pt x="5718" y="2832"/>
                  </a:cubicBezTo>
                  <a:cubicBezTo>
                    <a:pt x="5658" y="2832"/>
                    <a:pt x="5579" y="2825"/>
                    <a:pt x="5478" y="2805"/>
                  </a:cubicBezTo>
                  <a:cubicBezTo>
                    <a:pt x="5347" y="2745"/>
                    <a:pt x="5210" y="2716"/>
                    <a:pt x="5076" y="2716"/>
                  </a:cubicBezTo>
                  <a:cubicBezTo>
                    <a:pt x="4942" y="2716"/>
                    <a:pt x="4811" y="2745"/>
                    <a:pt x="4692" y="2805"/>
                  </a:cubicBezTo>
                  <a:cubicBezTo>
                    <a:pt x="4573" y="2876"/>
                    <a:pt x="4502" y="2972"/>
                    <a:pt x="4454" y="3067"/>
                  </a:cubicBezTo>
                  <a:lnTo>
                    <a:pt x="4383" y="3186"/>
                  </a:lnTo>
                  <a:cubicBezTo>
                    <a:pt x="4284" y="3285"/>
                    <a:pt x="4140" y="3338"/>
                    <a:pt x="3998" y="3338"/>
                  </a:cubicBezTo>
                  <a:cubicBezTo>
                    <a:pt x="3934" y="3338"/>
                    <a:pt x="3870" y="3327"/>
                    <a:pt x="3811" y="3305"/>
                  </a:cubicBezTo>
                  <a:cubicBezTo>
                    <a:pt x="3716" y="3257"/>
                    <a:pt x="3621" y="3162"/>
                    <a:pt x="3525" y="3091"/>
                  </a:cubicBezTo>
                  <a:cubicBezTo>
                    <a:pt x="3478" y="3043"/>
                    <a:pt x="3430" y="2995"/>
                    <a:pt x="3383" y="2948"/>
                  </a:cubicBezTo>
                  <a:cubicBezTo>
                    <a:pt x="3216" y="2805"/>
                    <a:pt x="3025" y="2733"/>
                    <a:pt x="2811" y="2710"/>
                  </a:cubicBezTo>
                  <a:cubicBezTo>
                    <a:pt x="2740" y="2710"/>
                    <a:pt x="2668" y="2733"/>
                    <a:pt x="2597" y="2757"/>
                  </a:cubicBezTo>
                  <a:cubicBezTo>
                    <a:pt x="2549" y="2757"/>
                    <a:pt x="2525" y="2781"/>
                    <a:pt x="2501" y="2805"/>
                  </a:cubicBezTo>
                  <a:cubicBezTo>
                    <a:pt x="2420" y="2886"/>
                    <a:pt x="2307" y="2934"/>
                    <a:pt x="2190" y="2934"/>
                  </a:cubicBezTo>
                  <a:cubicBezTo>
                    <a:pt x="2134" y="2934"/>
                    <a:pt x="2079" y="2923"/>
                    <a:pt x="2025" y="2900"/>
                  </a:cubicBezTo>
                  <a:cubicBezTo>
                    <a:pt x="1858" y="2829"/>
                    <a:pt x="1739" y="2662"/>
                    <a:pt x="1739" y="2471"/>
                  </a:cubicBezTo>
                  <a:lnTo>
                    <a:pt x="1763" y="1709"/>
                  </a:lnTo>
                  <a:close/>
                  <a:moveTo>
                    <a:pt x="1334" y="1805"/>
                  </a:moveTo>
                  <a:lnTo>
                    <a:pt x="1334" y="9235"/>
                  </a:lnTo>
                  <a:cubicBezTo>
                    <a:pt x="1263" y="9211"/>
                    <a:pt x="1192" y="9187"/>
                    <a:pt x="1120" y="9187"/>
                  </a:cubicBezTo>
                  <a:cubicBezTo>
                    <a:pt x="1025" y="9187"/>
                    <a:pt x="953" y="9211"/>
                    <a:pt x="882" y="9235"/>
                  </a:cubicBezTo>
                  <a:lnTo>
                    <a:pt x="882" y="9211"/>
                  </a:lnTo>
                  <a:lnTo>
                    <a:pt x="882" y="1805"/>
                  </a:lnTo>
                  <a:cubicBezTo>
                    <a:pt x="953" y="1828"/>
                    <a:pt x="1025" y="1828"/>
                    <a:pt x="1120" y="1828"/>
                  </a:cubicBezTo>
                  <a:cubicBezTo>
                    <a:pt x="1192" y="1828"/>
                    <a:pt x="1263" y="1828"/>
                    <a:pt x="1334" y="1805"/>
                  </a:cubicBezTo>
                  <a:close/>
                  <a:moveTo>
                    <a:pt x="10193" y="1805"/>
                  </a:moveTo>
                  <a:lnTo>
                    <a:pt x="10193" y="9235"/>
                  </a:lnTo>
                  <a:cubicBezTo>
                    <a:pt x="10122" y="9211"/>
                    <a:pt x="10051" y="9199"/>
                    <a:pt x="9979" y="9199"/>
                  </a:cubicBezTo>
                  <a:cubicBezTo>
                    <a:pt x="9908" y="9199"/>
                    <a:pt x="9836" y="9211"/>
                    <a:pt x="9765" y="9235"/>
                  </a:cubicBezTo>
                  <a:lnTo>
                    <a:pt x="9765" y="9211"/>
                  </a:lnTo>
                  <a:lnTo>
                    <a:pt x="9765" y="1805"/>
                  </a:lnTo>
                  <a:cubicBezTo>
                    <a:pt x="9836" y="1817"/>
                    <a:pt x="9908" y="1823"/>
                    <a:pt x="9979" y="1823"/>
                  </a:cubicBezTo>
                  <a:cubicBezTo>
                    <a:pt x="10051" y="1823"/>
                    <a:pt x="10122" y="1817"/>
                    <a:pt x="10193" y="1805"/>
                  </a:cubicBezTo>
                  <a:close/>
                  <a:moveTo>
                    <a:pt x="3573" y="8092"/>
                  </a:moveTo>
                  <a:cubicBezTo>
                    <a:pt x="3811" y="8092"/>
                    <a:pt x="3835" y="8163"/>
                    <a:pt x="3906" y="8282"/>
                  </a:cubicBezTo>
                  <a:cubicBezTo>
                    <a:pt x="3954" y="8449"/>
                    <a:pt x="4097" y="8568"/>
                    <a:pt x="4264" y="8616"/>
                  </a:cubicBezTo>
                  <a:cubicBezTo>
                    <a:pt x="4299" y="8619"/>
                    <a:pt x="4335" y="8620"/>
                    <a:pt x="4371" y="8620"/>
                  </a:cubicBezTo>
                  <a:cubicBezTo>
                    <a:pt x="4620" y="8620"/>
                    <a:pt x="4865" y="8547"/>
                    <a:pt x="5073" y="8401"/>
                  </a:cubicBezTo>
                  <a:lnTo>
                    <a:pt x="5121" y="8377"/>
                  </a:lnTo>
                  <a:cubicBezTo>
                    <a:pt x="5238" y="8327"/>
                    <a:pt x="5377" y="8266"/>
                    <a:pt x="5492" y="8266"/>
                  </a:cubicBezTo>
                  <a:cubicBezTo>
                    <a:pt x="5541" y="8266"/>
                    <a:pt x="5585" y="8277"/>
                    <a:pt x="5621" y="8306"/>
                  </a:cubicBezTo>
                  <a:cubicBezTo>
                    <a:pt x="5716" y="8401"/>
                    <a:pt x="5764" y="8544"/>
                    <a:pt x="5693" y="8663"/>
                  </a:cubicBezTo>
                  <a:cubicBezTo>
                    <a:pt x="5669" y="8735"/>
                    <a:pt x="5669" y="8830"/>
                    <a:pt x="5693" y="8901"/>
                  </a:cubicBezTo>
                  <a:cubicBezTo>
                    <a:pt x="5788" y="9068"/>
                    <a:pt x="6026" y="9163"/>
                    <a:pt x="6407" y="9282"/>
                  </a:cubicBezTo>
                  <a:lnTo>
                    <a:pt x="6526" y="9330"/>
                  </a:lnTo>
                  <a:lnTo>
                    <a:pt x="2716" y="9330"/>
                  </a:lnTo>
                  <a:cubicBezTo>
                    <a:pt x="2930" y="8687"/>
                    <a:pt x="3216" y="8211"/>
                    <a:pt x="3430" y="8115"/>
                  </a:cubicBezTo>
                  <a:cubicBezTo>
                    <a:pt x="3478" y="8092"/>
                    <a:pt x="3525" y="8092"/>
                    <a:pt x="3573" y="8092"/>
                  </a:cubicBezTo>
                  <a:close/>
                  <a:moveTo>
                    <a:pt x="9336" y="1686"/>
                  </a:moveTo>
                  <a:lnTo>
                    <a:pt x="9336" y="1733"/>
                  </a:lnTo>
                  <a:cubicBezTo>
                    <a:pt x="8812" y="1876"/>
                    <a:pt x="8384" y="2233"/>
                    <a:pt x="8169" y="2710"/>
                  </a:cubicBezTo>
                  <a:cubicBezTo>
                    <a:pt x="7931" y="3091"/>
                    <a:pt x="7907" y="3543"/>
                    <a:pt x="8098" y="3948"/>
                  </a:cubicBezTo>
                  <a:cubicBezTo>
                    <a:pt x="8122" y="4210"/>
                    <a:pt x="8074" y="4472"/>
                    <a:pt x="7931" y="4710"/>
                  </a:cubicBezTo>
                  <a:cubicBezTo>
                    <a:pt x="7883" y="4781"/>
                    <a:pt x="7836" y="4853"/>
                    <a:pt x="7812" y="4924"/>
                  </a:cubicBezTo>
                  <a:cubicBezTo>
                    <a:pt x="7669" y="5115"/>
                    <a:pt x="7574" y="5329"/>
                    <a:pt x="7502" y="5544"/>
                  </a:cubicBezTo>
                  <a:cubicBezTo>
                    <a:pt x="7360" y="6067"/>
                    <a:pt x="7431" y="6639"/>
                    <a:pt x="7741" y="7091"/>
                  </a:cubicBezTo>
                  <a:lnTo>
                    <a:pt x="7860" y="7211"/>
                  </a:lnTo>
                  <a:cubicBezTo>
                    <a:pt x="8074" y="7449"/>
                    <a:pt x="8622" y="8068"/>
                    <a:pt x="8693" y="8425"/>
                  </a:cubicBezTo>
                  <a:cubicBezTo>
                    <a:pt x="8717" y="8568"/>
                    <a:pt x="8717" y="8687"/>
                    <a:pt x="8693" y="8806"/>
                  </a:cubicBezTo>
                  <a:cubicBezTo>
                    <a:pt x="8669" y="8973"/>
                    <a:pt x="8669" y="9163"/>
                    <a:pt x="8693" y="9330"/>
                  </a:cubicBezTo>
                  <a:lnTo>
                    <a:pt x="7098" y="9330"/>
                  </a:lnTo>
                  <a:cubicBezTo>
                    <a:pt x="7121" y="9306"/>
                    <a:pt x="7121" y="9282"/>
                    <a:pt x="7098" y="9259"/>
                  </a:cubicBezTo>
                  <a:cubicBezTo>
                    <a:pt x="7074" y="9068"/>
                    <a:pt x="6883" y="8997"/>
                    <a:pt x="6550" y="8878"/>
                  </a:cubicBezTo>
                  <a:cubicBezTo>
                    <a:pt x="6407" y="8854"/>
                    <a:pt x="6264" y="8782"/>
                    <a:pt x="6145" y="8735"/>
                  </a:cubicBezTo>
                  <a:cubicBezTo>
                    <a:pt x="6216" y="8425"/>
                    <a:pt x="6121" y="8115"/>
                    <a:pt x="5859" y="7925"/>
                  </a:cubicBezTo>
                  <a:cubicBezTo>
                    <a:pt x="5730" y="7865"/>
                    <a:pt x="5593" y="7835"/>
                    <a:pt x="5458" y="7835"/>
                  </a:cubicBezTo>
                  <a:cubicBezTo>
                    <a:pt x="5269" y="7835"/>
                    <a:pt x="5083" y="7895"/>
                    <a:pt x="4930" y="8020"/>
                  </a:cubicBezTo>
                  <a:lnTo>
                    <a:pt x="4883" y="8020"/>
                  </a:lnTo>
                  <a:cubicBezTo>
                    <a:pt x="4740" y="8139"/>
                    <a:pt x="4549" y="8187"/>
                    <a:pt x="4359" y="8187"/>
                  </a:cubicBezTo>
                  <a:cubicBezTo>
                    <a:pt x="4335" y="8187"/>
                    <a:pt x="4335" y="8163"/>
                    <a:pt x="4287" y="8092"/>
                  </a:cubicBezTo>
                  <a:cubicBezTo>
                    <a:pt x="4176" y="7824"/>
                    <a:pt x="3918" y="7661"/>
                    <a:pt x="3651" y="7661"/>
                  </a:cubicBezTo>
                  <a:cubicBezTo>
                    <a:pt x="3633" y="7661"/>
                    <a:pt x="3615" y="7661"/>
                    <a:pt x="3597" y="7663"/>
                  </a:cubicBezTo>
                  <a:lnTo>
                    <a:pt x="3573" y="7663"/>
                  </a:lnTo>
                  <a:cubicBezTo>
                    <a:pt x="3478" y="7663"/>
                    <a:pt x="3359" y="7687"/>
                    <a:pt x="3263" y="7734"/>
                  </a:cubicBezTo>
                  <a:cubicBezTo>
                    <a:pt x="2811" y="7925"/>
                    <a:pt x="2478" y="8687"/>
                    <a:pt x="2263" y="9330"/>
                  </a:cubicBezTo>
                  <a:lnTo>
                    <a:pt x="1763" y="9330"/>
                  </a:lnTo>
                  <a:lnTo>
                    <a:pt x="1763" y="3234"/>
                  </a:lnTo>
                  <a:cubicBezTo>
                    <a:pt x="1811" y="3257"/>
                    <a:pt x="1835" y="3281"/>
                    <a:pt x="1882" y="3305"/>
                  </a:cubicBezTo>
                  <a:cubicBezTo>
                    <a:pt x="1983" y="3344"/>
                    <a:pt x="2089" y="3362"/>
                    <a:pt x="2194" y="3362"/>
                  </a:cubicBezTo>
                  <a:cubicBezTo>
                    <a:pt x="2412" y="3362"/>
                    <a:pt x="2627" y="3283"/>
                    <a:pt x="2787" y="3138"/>
                  </a:cubicBezTo>
                  <a:cubicBezTo>
                    <a:pt x="2906" y="3138"/>
                    <a:pt x="3025" y="3186"/>
                    <a:pt x="3121" y="3257"/>
                  </a:cubicBezTo>
                  <a:lnTo>
                    <a:pt x="3240" y="3376"/>
                  </a:lnTo>
                  <a:cubicBezTo>
                    <a:pt x="3359" y="3495"/>
                    <a:pt x="3502" y="3615"/>
                    <a:pt x="3644" y="3686"/>
                  </a:cubicBezTo>
                  <a:cubicBezTo>
                    <a:pt x="3764" y="3734"/>
                    <a:pt x="3883" y="3757"/>
                    <a:pt x="4002" y="3757"/>
                  </a:cubicBezTo>
                  <a:cubicBezTo>
                    <a:pt x="4287" y="3757"/>
                    <a:pt x="4549" y="3638"/>
                    <a:pt x="4716" y="3424"/>
                  </a:cubicBezTo>
                  <a:cubicBezTo>
                    <a:pt x="4740" y="3376"/>
                    <a:pt x="4788" y="3329"/>
                    <a:pt x="4811" y="3305"/>
                  </a:cubicBezTo>
                  <a:cubicBezTo>
                    <a:pt x="4835" y="3234"/>
                    <a:pt x="4883" y="3186"/>
                    <a:pt x="4930" y="3138"/>
                  </a:cubicBezTo>
                  <a:cubicBezTo>
                    <a:pt x="4958" y="3124"/>
                    <a:pt x="4990" y="3119"/>
                    <a:pt x="5026" y="3119"/>
                  </a:cubicBezTo>
                  <a:cubicBezTo>
                    <a:pt x="5114" y="3119"/>
                    <a:pt x="5224" y="3152"/>
                    <a:pt x="5359" y="3186"/>
                  </a:cubicBezTo>
                  <a:cubicBezTo>
                    <a:pt x="5468" y="3236"/>
                    <a:pt x="5586" y="3260"/>
                    <a:pt x="5703" y="3260"/>
                  </a:cubicBezTo>
                  <a:cubicBezTo>
                    <a:pt x="5867" y="3260"/>
                    <a:pt x="6030" y="3212"/>
                    <a:pt x="6169" y="3114"/>
                  </a:cubicBezTo>
                  <a:cubicBezTo>
                    <a:pt x="6264" y="2995"/>
                    <a:pt x="6336" y="2853"/>
                    <a:pt x="6336" y="2710"/>
                  </a:cubicBezTo>
                  <a:cubicBezTo>
                    <a:pt x="6336" y="2543"/>
                    <a:pt x="6264" y="2352"/>
                    <a:pt x="6145" y="2210"/>
                  </a:cubicBezTo>
                  <a:cubicBezTo>
                    <a:pt x="6026" y="2090"/>
                    <a:pt x="5883" y="2019"/>
                    <a:pt x="5716" y="1971"/>
                  </a:cubicBezTo>
                  <a:cubicBezTo>
                    <a:pt x="5812" y="1876"/>
                    <a:pt x="5883" y="1781"/>
                    <a:pt x="5954" y="1686"/>
                  </a:cubicBezTo>
                  <a:close/>
                  <a:moveTo>
                    <a:pt x="9312" y="2186"/>
                  </a:moveTo>
                  <a:lnTo>
                    <a:pt x="9336" y="9282"/>
                  </a:lnTo>
                  <a:cubicBezTo>
                    <a:pt x="9289" y="9306"/>
                    <a:pt x="9241" y="9330"/>
                    <a:pt x="9217" y="9330"/>
                  </a:cubicBezTo>
                  <a:cubicBezTo>
                    <a:pt x="9217" y="9330"/>
                    <a:pt x="9169" y="9330"/>
                    <a:pt x="9122" y="9282"/>
                  </a:cubicBezTo>
                  <a:cubicBezTo>
                    <a:pt x="9074" y="9139"/>
                    <a:pt x="9074" y="8997"/>
                    <a:pt x="9122" y="8854"/>
                  </a:cubicBezTo>
                  <a:cubicBezTo>
                    <a:pt x="9146" y="8687"/>
                    <a:pt x="9146" y="8520"/>
                    <a:pt x="9122" y="8354"/>
                  </a:cubicBezTo>
                  <a:cubicBezTo>
                    <a:pt x="9027" y="7854"/>
                    <a:pt x="8455" y="7234"/>
                    <a:pt x="8169" y="6925"/>
                  </a:cubicBezTo>
                  <a:lnTo>
                    <a:pt x="8074" y="6806"/>
                  </a:lnTo>
                  <a:cubicBezTo>
                    <a:pt x="7860" y="6472"/>
                    <a:pt x="7788" y="6067"/>
                    <a:pt x="7907" y="5686"/>
                  </a:cubicBezTo>
                  <a:cubicBezTo>
                    <a:pt x="7955" y="5496"/>
                    <a:pt x="8050" y="5305"/>
                    <a:pt x="8169" y="5162"/>
                  </a:cubicBezTo>
                  <a:cubicBezTo>
                    <a:pt x="8217" y="5091"/>
                    <a:pt x="8265" y="4996"/>
                    <a:pt x="8312" y="4924"/>
                  </a:cubicBezTo>
                  <a:cubicBezTo>
                    <a:pt x="8503" y="4591"/>
                    <a:pt x="8574" y="4186"/>
                    <a:pt x="8503" y="3805"/>
                  </a:cubicBezTo>
                  <a:cubicBezTo>
                    <a:pt x="8503" y="3781"/>
                    <a:pt x="8479" y="3757"/>
                    <a:pt x="8479" y="3757"/>
                  </a:cubicBezTo>
                  <a:cubicBezTo>
                    <a:pt x="8288" y="3448"/>
                    <a:pt x="8455" y="3067"/>
                    <a:pt x="8526" y="2924"/>
                  </a:cubicBezTo>
                  <a:cubicBezTo>
                    <a:pt x="8693" y="2591"/>
                    <a:pt x="8979" y="2329"/>
                    <a:pt x="9312" y="2186"/>
                  </a:cubicBezTo>
                  <a:close/>
                  <a:moveTo>
                    <a:pt x="1110" y="9612"/>
                  </a:moveTo>
                  <a:cubicBezTo>
                    <a:pt x="1359" y="9612"/>
                    <a:pt x="1596" y="9804"/>
                    <a:pt x="1596" y="10092"/>
                  </a:cubicBezTo>
                  <a:cubicBezTo>
                    <a:pt x="1596" y="10354"/>
                    <a:pt x="1382" y="10592"/>
                    <a:pt x="1120" y="10592"/>
                  </a:cubicBezTo>
                  <a:cubicBezTo>
                    <a:pt x="668" y="10592"/>
                    <a:pt x="453" y="10068"/>
                    <a:pt x="763" y="9759"/>
                  </a:cubicBezTo>
                  <a:cubicBezTo>
                    <a:pt x="864" y="9657"/>
                    <a:pt x="988" y="9612"/>
                    <a:pt x="1110" y="9612"/>
                  </a:cubicBezTo>
                  <a:close/>
                  <a:moveTo>
                    <a:pt x="9984" y="9613"/>
                  </a:moveTo>
                  <a:cubicBezTo>
                    <a:pt x="10229" y="9613"/>
                    <a:pt x="10463" y="9810"/>
                    <a:pt x="10479" y="10116"/>
                  </a:cubicBezTo>
                  <a:cubicBezTo>
                    <a:pt x="10455" y="10378"/>
                    <a:pt x="10241" y="10592"/>
                    <a:pt x="9979" y="10592"/>
                  </a:cubicBezTo>
                  <a:cubicBezTo>
                    <a:pt x="9550" y="10592"/>
                    <a:pt x="9336" y="10068"/>
                    <a:pt x="9646" y="9759"/>
                  </a:cubicBezTo>
                  <a:cubicBezTo>
                    <a:pt x="9746" y="9658"/>
                    <a:pt x="9866" y="9613"/>
                    <a:pt x="9984" y="9613"/>
                  </a:cubicBezTo>
                  <a:close/>
                  <a:moveTo>
                    <a:pt x="9962" y="0"/>
                  </a:moveTo>
                  <a:cubicBezTo>
                    <a:pt x="9338" y="0"/>
                    <a:pt x="8883" y="648"/>
                    <a:pt x="9122" y="1257"/>
                  </a:cubicBezTo>
                  <a:lnTo>
                    <a:pt x="1977" y="1257"/>
                  </a:lnTo>
                  <a:cubicBezTo>
                    <a:pt x="2168" y="733"/>
                    <a:pt x="1858" y="138"/>
                    <a:pt x="1287" y="19"/>
                  </a:cubicBezTo>
                  <a:cubicBezTo>
                    <a:pt x="1235" y="10"/>
                    <a:pt x="1184" y="5"/>
                    <a:pt x="1133" y="5"/>
                  </a:cubicBezTo>
                  <a:cubicBezTo>
                    <a:pt x="645" y="5"/>
                    <a:pt x="215" y="406"/>
                    <a:pt x="215" y="924"/>
                  </a:cubicBezTo>
                  <a:cubicBezTo>
                    <a:pt x="191" y="1162"/>
                    <a:pt x="287" y="1400"/>
                    <a:pt x="477" y="1567"/>
                  </a:cubicBezTo>
                  <a:lnTo>
                    <a:pt x="477" y="9449"/>
                  </a:lnTo>
                  <a:cubicBezTo>
                    <a:pt x="1" y="9925"/>
                    <a:pt x="168" y="10711"/>
                    <a:pt x="763" y="10949"/>
                  </a:cubicBezTo>
                  <a:cubicBezTo>
                    <a:pt x="881" y="10995"/>
                    <a:pt x="999" y="11016"/>
                    <a:pt x="1114" y="11016"/>
                  </a:cubicBezTo>
                  <a:cubicBezTo>
                    <a:pt x="1603" y="11016"/>
                    <a:pt x="2025" y="10632"/>
                    <a:pt x="2025" y="10092"/>
                  </a:cubicBezTo>
                  <a:cubicBezTo>
                    <a:pt x="2025" y="9973"/>
                    <a:pt x="2001" y="9854"/>
                    <a:pt x="1954" y="9759"/>
                  </a:cubicBezTo>
                  <a:lnTo>
                    <a:pt x="9146" y="9759"/>
                  </a:lnTo>
                  <a:cubicBezTo>
                    <a:pt x="9098" y="9854"/>
                    <a:pt x="9074" y="9973"/>
                    <a:pt x="9074" y="10092"/>
                  </a:cubicBezTo>
                  <a:cubicBezTo>
                    <a:pt x="9110" y="10676"/>
                    <a:pt x="9550" y="10967"/>
                    <a:pt x="9991" y="10967"/>
                  </a:cubicBezTo>
                  <a:cubicBezTo>
                    <a:pt x="10432" y="10967"/>
                    <a:pt x="10872" y="10676"/>
                    <a:pt x="10908" y="10092"/>
                  </a:cubicBezTo>
                  <a:cubicBezTo>
                    <a:pt x="10908" y="9854"/>
                    <a:pt x="10813" y="9616"/>
                    <a:pt x="10646" y="9449"/>
                  </a:cubicBezTo>
                  <a:lnTo>
                    <a:pt x="10646" y="1567"/>
                  </a:lnTo>
                  <a:cubicBezTo>
                    <a:pt x="11146" y="1043"/>
                    <a:pt x="10860" y="161"/>
                    <a:pt x="10146" y="19"/>
                  </a:cubicBezTo>
                  <a:cubicBezTo>
                    <a:pt x="10083" y="6"/>
                    <a:pt x="10022" y="0"/>
                    <a:pt x="9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8" name="Google Shape;12008;p55"/>
            <p:cNvSpPr/>
            <p:nvPr/>
          </p:nvSpPr>
          <p:spPr>
            <a:xfrm>
              <a:off x="1051624" y="3204704"/>
              <a:ext cx="110105" cy="110379"/>
            </a:xfrm>
            <a:custGeom>
              <a:avLst/>
              <a:gdLst/>
              <a:ahLst/>
              <a:cxnLst/>
              <a:rect l="l" t="t" r="r" b="b"/>
              <a:pathLst>
                <a:path w="2406" h="2412" extrusionOk="0">
                  <a:moveTo>
                    <a:pt x="1692" y="524"/>
                  </a:moveTo>
                  <a:lnTo>
                    <a:pt x="1882" y="715"/>
                  </a:lnTo>
                  <a:lnTo>
                    <a:pt x="1549" y="1048"/>
                  </a:lnTo>
                  <a:cubicBezTo>
                    <a:pt x="1501" y="1096"/>
                    <a:pt x="1477" y="1144"/>
                    <a:pt x="1477" y="1215"/>
                  </a:cubicBezTo>
                  <a:cubicBezTo>
                    <a:pt x="1477" y="1263"/>
                    <a:pt x="1501" y="1310"/>
                    <a:pt x="1549" y="1358"/>
                  </a:cubicBezTo>
                  <a:lnTo>
                    <a:pt x="1882" y="1691"/>
                  </a:lnTo>
                  <a:lnTo>
                    <a:pt x="1692" y="1882"/>
                  </a:lnTo>
                  <a:lnTo>
                    <a:pt x="1358" y="1548"/>
                  </a:lnTo>
                  <a:cubicBezTo>
                    <a:pt x="1310" y="1513"/>
                    <a:pt x="1257" y="1495"/>
                    <a:pt x="1203" y="1495"/>
                  </a:cubicBezTo>
                  <a:cubicBezTo>
                    <a:pt x="1150" y="1495"/>
                    <a:pt x="1096" y="1513"/>
                    <a:pt x="1049" y="1548"/>
                  </a:cubicBezTo>
                  <a:lnTo>
                    <a:pt x="715" y="1882"/>
                  </a:lnTo>
                  <a:lnTo>
                    <a:pt x="525" y="1691"/>
                  </a:lnTo>
                  <a:lnTo>
                    <a:pt x="858" y="1358"/>
                  </a:lnTo>
                  <a:cubicBezTo>
                    <a:pt x="906" y="1310"/>
                    <a:pt x="929" y="1263"/>
                    <a:pt x="929" y="1215"/>
                  </a:cubicBezTo>
                  <a:cubicBezTo>
                    <a:pt x="929" y="1144"/>
                    <a:pt x="906" y="1096"/>
                    <a:pt x="858" y="1048"/>
                  </a:cubicBezTo>
                  <a:lnTo>
                    <a:pt x="525" y="715"/>
                  </a:lnTo>
                  <a:lnTo>
                    <a:pt x="715" y="524"/>
                  </a:lnTo>
                  <a:lnTo>
                    <a:pt x="1049" y="858"/>
                  </a:lnTo>
                  <a:cubicBezTo>
                    <a:pt x="1096" y="893"/>
                    <a:pt x="1150" y="911"/>
                    <a:pt x="1203" y="911"/>
                  </a:cubicBezTo>
                  <a:cubicBezTo>
                    <a:pt x="1257" y="911"/>
                    <a:pt x="1310" y="893"/>
                    <a:pt x="1358" y="858"/>
                  </a:cubicBezTo>
                  <a:lnTo>
                    <a:pt x="1692" y="524"/>
                  </a:lnTo>
                  <a:close/>
                  <a:moveTo>
                    <a:pt x="703" y="0"/>
                  </a:moveTo>
                  <a:cubicBezTo>
                    <a:pt x="650" y="0"/>
                    <a:pt x="596" y="24"/>
                    <a:pt x="548" y="72"/>
                  </a:cubicBezTo>
                  <a:lnTo>
                    <a:pt x="72" y="548"/>
                  </a:lnTo>
                  <a:cubicBezTo>
                    <a:pt x="25" y="596"/>
                    <a:pt x="1" y="643"/>
                    <a:pt x="1" y="715"/>
                  </a:cubicBezTo>
                  <a:cubicBezTo>
                    <a:pt x="1" y="762"/>
                    <a:pt x="25" y="810"/>
                    <a:pt x="72" y="858"/>
                  </a:cubicBezTo>
                  <a:lnTo>
                    <a:pt x="406" y="1191"/>
                  </a:lnTo>
                  <a:lnTo>
                    <a:pt x="48" y="1548"/>
                  </a:lnTo>
                  <a:cubicBezTo>
                    <a:pt x="25" y="1596"/>
                    <a:pt x="1" y="1644"/>
                    <a:pt x="1" y="1691"/>
                  </a:cubicBezTo>
                  <a:cubicBezTo>
                    <a:pt x="1" y="1763"/>
                    <a:pt x="25" y="1810"/>
                    <a:pt x="48" y="1858"/>
                  </a:cubicBezTo>
                  <a:lnTo>
                    <a:pt x="548" y="2358"/>
                  </a:lnTo>
                  <a:cubicBezTo>
                    <a:pt x="584" y="2394"/>
                    <a:pt x="638" y="2412"/>
                    <a:pt x="694" y="2412"/>
                  </a:cubicBezTo>
                  <a:cubicBezTo>
                    <a:pt x="751" y="2412"/>
                    <a:pt x="810" y="2394"/>
                    <a:pt x="858" y="2358"/>
                  </a:cubicBezTo>
                  <a:lnTo>
                    <a:pt x="1191" y="2001"/>
                  </a:lnTo>
                  <a:lnTo>
                    <a:pt x="1525" y="2358"/>
                  </a:lnTo>
                  <a:cubicBezTo>
                    <a:pt x="1572" y="2394"/>
                    <a:pt x="1626" y="2412"/>
                    <a:pt x="1680" y="2412"/>
                  </a:cubicBezTo>
                  <a:cubicBezTo>
                    <a:pt x="1733" y="2412"/>
                    <a:pt x="1787" y="2394"/>
                    <a:pt x="1834" y="2358"/>
                  </a:cubicBezTo>
                  <a:lnTo>
                    <a:pt x="2335" y="1858"/>
                  </a:lnTo>
                  <a:cubicBezTo>
                    <a:pt x="2358" y="1810"/>
                    <a:pt x="2382" y="1763"/>
                    <a:pt x="2382" y="1691"/>
                  </a:cubicBezTo>
                  <a:cubicBezTo>
                    <a:pt x="2382" y="1644"/>
                    <a:pt x="2358" y="1596"/>
                    <a:pt x="2335" y="1548"/>
                  </a:cubicBezTo>
                  <a:lnTo>
                    <a:pt x="2001" y="1191"/>
                  </a:lnTo>
                  <a:lnTo>
                    <a:pt x="2335" y="858"/>
                  </a:lnTo>
                  <a:cubicBezTo>
                    <a:pt x="2382" y="810"/>
                    <a:pt x="2406" y="762"/>
                    <a:pt x="2406" y="691"/>
                  </a:cubicBezTo>
                  <a:cubicBezTo>
                    <a:pt x="2406" y="643"/>
                    <a:pt x="2382" y="596"/>
                    <a:pt x="2335" y="548"/>
                  </a:cubicBezTo>
                  <a:lnTo>
                    <a:pt x="1834" y="72"/>
                  </a:lnTo>
                  <a:cubicBezTo>
                    <a:pt x="1799" y="24"/>
                    <a:pt x="1745" y="0"/>
                    <a:pt x="1692" y="0"/>
                  </a:cubicBezTo>
                  <a:cubicBezTo>
                    <a:pt x="1638" y="0"/>
                    <a:pt x="1584" y="24"/>
                    <a:pt x="1549" y="72"/>
                  </a:cubicBezTo>
                  <a:lnTo>
                    <a:pt x="1215" y="405"/>
                  </a:lnTo>
                  <a:lnTo>
                    <a:pt x="858" y="72"/>
                  </a:lnTo>
                  <a:cubicBezTo>
                    <a:pt x="810" y="24"/>
                    <a:pt x="757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>
            <a:hlinkClick r:id="rId4" action="ppaction://hlinkfile"/>
            <a:extLst>
              <a:ext uri="{FF2B5EF4-FFF2-40B4-BE49-F238E27FC236}">
                <a16:creationId xmlns:a16="http://schemas.microsoft.com/office/drawing/2014/main" id="{CE3E0EC0-F7FC-7187-8D6A-A13A9131B2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31413" y="775122"/>
            <a:ext cx="4036780" cy="3619483"/>
          </a:xfrm>
          <a:prstGeom prst="rect">
            <a:avLst/>
          </a:prstGeom>
        </p:spPr>
      </p:pic>
      <p:grpSp>
        <p:nvGrpSpPr>
          <p:cNvPr id="4" name="Google Shape;12810;p73">
            <a:extLst>
              <a:ext uri="{FF2B5EF4-FFF2-40B4-BE49-F238E27FC236}">
                <a16:creationId xmlns:a16="http://schemas.microsoft.com/office/drawing/2014/main" id="{2E324FA5-B03D-A3AE-DC7D-8D5849886D08}"/>
              </a:ext>
            </a:extLst>
          </p:cNvPr>
          <p:cNvGrpSpPr/>
          <p:nvPr/>
        </p:nvGrpSpPr>
        <p:grpSpPr>
          <a:xfrm>
            <a:off x="6394" y="1"/>
            <a:ext cx="1041570" cy="1027416"/>
            <a:chOff x="1813386" y="2124774"/>
            <a:chExt cx="1037226" cy="1032757"/>
          </a:xfrm>
        </p:grpSpPr>
        <p:sp>
          <p:nvSpPr>
            <p:cNvPr id="5" name="Google Shape;12811;p73">
              <a:extLst>
                <a:ext uri="{FF2B5EF4-FFF2-40B4-BE49-F238E27FC236}">
                  <a16:creationId xmlns:a16="http://schemas.microsoft.com/office/drawing/2014/main" id="{FD8F5D6C-9DFA-C5A9-C0B2-0A6CA3E369F0}"/>
                </a:ext>
              </a:extLst>
            </p:cNvPr>
            <p:cNvSpPr/>
            <p:nvPr/>
          </p:nvSpPr>
          <p:spPr>
            <a:xfrm>
              <a:off x="1815732" y="2124777"/>
              <a:ext cx="1032513" cy="1032755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1" y="0"/>
                  </a:moveTo>
                  <a:lnTo>
                    <a:pt x="1" y="32147"/>
                  </a:lnTo>
                  <a:lnTo>
                    <a:pt x="32148" y="32147"/>
                  </a:lnTo>
                  <a:lnTo>
                    <a:pt x="32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2812;p73">
              <a:extLst>
                <a:ext uri="{FF2B5EF4-FFF2-40B4-BE49-F238E27FC236}">
                  <a16:creationId xmlns:a16="http://schemas.microsoft.com/office/drawing/2014/main" id="{B75063D8-3C26-0917-70D5-BE281A7936CD}"/>
                </a:ext>
              </a:extLst>
            </p:cNvPr>
            <p:cNvGrpSpPr/>
            <p:nvPr/>
          </p:nvGrpSpPr>
          <p:grpSpPr>
            <a:xfrm>
              <a:off x="1813386" y="2124774"/>
              <a:ext cx="1037226" cy="1013657"/>
              <a:chOff x="3428171" y="1521722"/>
              <a:chExt cx="2285142" cy="2233217"/>
            </a:xfrm>
          </p:grpSpPr>
          <p:sp>
            <p:nvSpPr>
              <p:cNvPr id="7" name="Google Shape;12813;p73">
                <a:extLst>
                  <a:ext uri="{FF2B5EF4-FFF2-40B4-BE49-F238E27FC236}">
                    <a16:creationId xmlns:a16="http://schemas.microsoft.com/office/drawing/2014/main" id="{033C94C5-1213-5285-E2C3-AF626A1BBF04}"/>
                  </a:ext>
                </a:extLst>
              </p:cNvPr>
              <p:cNvSpPr/>
              <p:nvPr/>
            </p:nvSpPr>
            <p:spPr>
              <a:xfrm>
                <a:off x="4119173" y="1543189"/>
                <a:ext cx="227843" cy="550009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195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5" y="1775"/>
                      <a:pt x="548" y="3525"/>
                      <a:pt x="989" y="5263"/>
                    </a:cubicBezTo>
                    <a:cubicBezTo>
                      <a:pt x="1310" y="6502"/>
                      <a:pt x="1656" y="7657"/>
                      <a:pt x="2049" y="8740"/>
                    </a:cubicBezTo>
                    <a:cubicBezTo>
                      <a:pt x="4537" y="15789"/>
                      <a:pt x="8109" y="19575"/>
                      <a:pt x="8109" y="19575"/>
                    </a:cubicBezTo>
                    <a:cubicBezTo>
                      <a:pt x="8109" y="19575"/>
                      <a:pt x="7942" y="14455"/>
                      <a:pt x="4799" y="7776"/>
                    </a:cubicBezTo>
                    <a:cubicBezTo>
                      <a:pt x="4251" y="6645"/>
                      <a:pt x="3632" y="5454"/>
                      <a:pt x="2906" y="4251"/>
                    </a:cubicBezTo>
                    <a:cubicBezTo>
                      <a:pt x="2025" y="2775"/>
                      <a:pt x="1049" y="1358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2814;p73">
                <a:extLst>
                  <a:ext uri="{FF2B5EF4-FFF2-40B4-BE49-F238E27FC236}">
                    <a16:creationId xmlns:a16="http://schemas.microsoft.com/office/drawing/2014/main" id="{FB9041AF-88A4-DF73-BBEF-A376890C4E19}"/>
                  </a:ext>
                </a:extLst>
              </p:cNvPr>
              <p:cNvSpPr/>
              <p:nvPr/>
            </p:nvSpPr>
            <p:spPr>
              <a:xfrm>
                <a:off x="3476527" y="2182154"/>
                <a:ext cx="550346" cy="227843"/>
              </a:xfrm>
              <a:custGeom>
                <a:avLst/>
                <a:gdLst/>
                <a:ahLst/>
                <a:cxnLst/>
                <a:rect l="l" t="t" r="r" b="b"/>
                <a:pathLst>
                  <a:path w="19587" h="810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430" y="1120"/>
                      <a:pt x="2930" y="2144"/>
                      <a:pt x="4490" y="3061"/>
                    </a:cubicBezTo>
                    <a:cubicBezTo>
                      <a:pt x="5561" y="3692"/>
                      <a:pt x="6597" y="4239"/>
                      <a:pt x="7621" y="4728"/>
                    </a:cubicBezTo>
                    <a:cubicBezTo>
                      <a:pt x="14372" y="7954"/>
                      <a:pt x="19587" y="8109"/>
                      <a:pt x="19587" y="8109"/>
                    </a:cubicBezTo>
                    <a:cubicBezTo>
                      <a:pt x="19587" y="8109"/>
                      <a:pt x="15872" y="4620"/>
                      <a:pt x="8978" y="2132"/>
                    </a:cubicBezTo>
                    <a:cubicBezTo>
                      <a:pt x="7680" y="1668"/>
                      <a:pt x="6371" y="1275"/>
                      <a:pt x="5037" y="941"/>
                    </a:cubicBezTo>
                    <a:cubicBezTo>
                      <a:pt x="3382" y="525"/>
                      <a:pt x="1703" y="215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815;p73">
                <a:extLst>
                  <a:ext uri="{FF2B5EF4-FFF2-40B4-BE49-F238E27FC236}">
                    <a16:creationId xmlns:a16="http://schemas.microsoft.com/office/drawing/2014/main" id="{1E5FE82C-77F0-2D8A-7D94-E8B4A159BE57}"/>
                  </a:ext>
                </a:extLst>
              </p:cNvPr>
              <p:cNvSpPr/>
              <p:nvPr/>
            </p:nvSpPr>
            <p:spPr>
              <a:xfrm>
                <a:off x="3474195" y="2860259"/>
                <a:ext cx="550009" cy="22818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8121" extrusionOk="0">
                    <a:moveTo>
                      <a:pt x="19574" y="1"/>
                    </a:moveTo>
                    <a:cubicBezTo>
                      <a:pt x="19574" y="1"/>
                      <a:pt x="14514" y="156"/>
                      <a:pt x="7906" y="3251"/>
                    </a:cubicBezTo>
                    <a:cubicBezTo>
                      <a:pt x="6620" y="3858"/>
                      <a:pt x="5370" y="4525"/>
                      <a:pt x="4156" y="5251"/>
                    </a:cubicBezTo>
                    <a:cubicBezTo>
                      <a:pt x="2715" y="6121"/>
                      <a:pt x="1334" y="7085"/>
                      <a:pt x="1" y="8121"/>
                    </a:cubicBezTo>
                    <a:cubicBezTo>
                      <a:pt x="1822" y="7895"/>
                      <a:pt x="3644" y="7549"/>
                      <a:pt x="5418" y="7085"/>
                    </a:cubicBezTo>
                    <a:cubicBezTo>
                      <a:pt x="6561" y="6787"/>
                      <a:pt x="7632" y="6454"/>
                      <a:pt x="8644" y="6097"/>
                    </a:cubicBezTo>
                    <a:cubicBezTo>
                      <a:pt x="15752" y="3596"/>
                      <a:pt x="19574" y="1"/>
                      <a:pt x="19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2816;p73">
                <a:extLst>
                  <a:ext uri="{FF2B5EF4-FFF2-40B4-BE49-F238E27FC236}">
                    <a16:creationId xmlns:a16="http://schemas.microsoft.com/office/drawing/2014/main" id="{C4920501-C122-3D48-4B43-937290AF5499}"/>
                  </a:ext>
                </a:extLst>
              </p:cNvPr>
              <p:cNvSpPr/>
              <p:nvPr/>
            </p:nvSpPr>
            <p:spPr>
              <a:xfrm>
                <a:off x="4113160" y="3180739"/>
                <a:ext cx="227843" cy="550009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19575" extrusionOk="0">
                    <a:moveTo>
                      <a:pt x="8109" y="1"/>
                    </a:moveTo>
                    <a:cubicBezTo>
                      <a:pt x="8108" y="1"/>
                      <a:pt x="4644" y="3680"/>
                      <a:pt x="2155" y="10538"/>
                    </a:cubicBezTo>
                    <a:cubicBezTo>
                      <a:pt x="1667" y="11895"/>
                      <a:pt x="1239" y="13276"/>
                      <a:pt x="893" y="14681"/>
                    </a:cubicBezTo>
                    <a:cubicBezTo>
                      <a:pt x="501" y="16289"/>
                      <a:pt x="203" y="17932"/>
                      <a:pt x="0" y="19575"/>
                    </a:cubicBezTo>
                    <a:cubicBezTo>
                      <a:pt x="1143" y="18110"/>
                      <a:pt x="2191" y="16574"/>
                      <a:pt x="3132" y="14979"/>
                    </a:cubicBezTo>
                    <a:cubicBezTo>
                      <a:pt x="3703" y="14003"/>
                      <a:pt x="4203" y="13050"/>
                      <a:pt x="4656" y="12121"/>
                    </a:cubicBezTo>
                    <a:cubicBezTo>
                      <a:pt x="7954" y="5287"/>
                      <a:pt x="8109" y="1"/>
                      <a:pt x="81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2817;p73">
                <a:extLst>
                  <a:ext uri="{FF2B5EF4-FFF2-40B4-BE49-F238E27FC236}">
                    <a16:creationId xmlns:a16="http://schemas.microsoft.com/office/drawing/2014/main" id="{AEFF7CAC-9B26-C1B9-FED9-EE884D6D0CFE}"/>
                  </a:ext>
                </a:extLst>
              </p:cNvPr>
              <p:cNvSpPr/>
              <p:nvPr/>
            </p:nvSpPr>
            <p:spPr>
              <a:xfrm>
                <a:off x="4791265" y="3183100"/>
                <a:ext cx="227843" cy="550009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1957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155" y="5072"/>
                      <a:pt x="3275" y="11716"/>
                    </a:cubicBezTo>
                    <a:cubicBezTo>
                      <a:pt x="3882" y="13014"/>
                      <a:pt x="4561" y="14276"/>
                      <a:pt x="5311" y="15514"/>
                    </a:cubicBezTo>
                    <a:cubicBezTo>
                      <a:pt x="6156" y="16919"/>
                      <a:pt x="7097" y="18276"/>
                      <a:pt x="8109" y="19574"/>
                    </a:cubicBezTo>
                    <a:cubicBezTo>
                      <a:pt x="7882" y="17741"/>
                      <a:pt x="7537" y="15931"/>
                      <a:pt x="7073" y="14145"/>
                    </a:cubicBezTo>
                    <a:cubicBezTo>
                      <a:pt x="6799" y="13061"/>
                      <a:pt x="6477" y="12037"/>
                      <a:pt x="6144" y="11073"/>
                    </a:cubicBezTo>
                    <a:cubicBezTo>
                      <a:pt x="3644" y="387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818;p73">
                <a:extLst>
                  <a:ext uri="{FF2B5EF4-FFF2-40B4-BE49-F238E27FC236}">
                    <a16:creationId xmlns:a16="http://schemas.microsoft.com/office/drawing/2014/main" id="{FB7BA47A-9B9E-72FB-DF85-EC3E786D3902}"/>
                  </a:ext>
                </a:extLst>
              </p:cNvPr>
              <p:cNvSpPr/>
              <p:nvPr/>
            </p:nvSpPr>
            <p:spPr>
              <a:xfrm>
                <a:off x="5111745" y="2866609"/>
                <a:ext cx="549671" cy="227534"/>
              </a:xfrm>
              <a:custGeom>
                <a:avLst/>
                <a:gdLst/>
                <a:ahLst/>
                <a:cxnLst/>
                <a:rect l="l" t="t" r="r" b="b"/>
                <a:pathLst>
                  <a:path w="19563" h="8098" extrusionOk="0">
                    <a:moveTo>
                      <a:pt x="1" y="1"/>
                    </a:moveTo>
                    <a:cubicBezTo>
                      <a:pt x="1" y="1"/>
                      <a:pt x="3715" y="3501"/>
                      <a:pt x="10657" y="5990"/>
                    </a:cubicBezTo>
                    <a:cubicBezTo>
                      <a:pt x="11978" y="6466"/>
                      <a:pt x="13324" y="6871"/>
                      <a:pt x="14693" y="7204"/>
                    </a:cubicBezTo>
                    <a:cubicBezTo>
                      <a:pt x="16300" y="7597"/>
                      <a:pt x="17920" y="7895"/>
                      <a:pt x="19563" y="8097"/>
                    </a:cubicBezTo>
                    <a:cubicBezTo>
                      <a:pt x="18134" y="6978"/>
                      <a:pt x="16634" y="5954"/>
                      <a:pt x="15074" y="5037"/>
                    </a:cubicBezTo>
                    <a:cubicBezTo>
                      <a:pt x="14074" y="4454"/>
                      <a:pt x="13097" y="3930"/>
                      <a:pt x="12145" y="3466"/>
                    </a:cubicBezTo>
                    <a:cubicBezTo>
                      <a:pt x="5299" y="15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819;p73">
                <a:extLst>
                  <a:ext uri="{FF2B5EF4-FFF2-40B4-BE49-F238E27FC236}">
                    <a16:creationId xmlns:a16="http://schemas.microsoft.com/office/drawing/2014/main" id="{04865EAA-6A58-6123-9076-D0954CCF0748}"/>
                  </a:ext>
                </a:extLst>
              </p:cNvPr>
              <p:cNvSpPr/>
              <p:nvPr/>
            </p:nvSpPr>
            <p:spPr>
              <a:xfrm>
                <a:off x="5114077" y="2187858"/>
                <a:ext cx="550009" cy="22818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8121" extrusionOk="0">
                    <a:moveTo>
                      <a:pt x="19575" y="0"/>
                    </a:moveTo>
                    <a:cubicBezTo>
                      <a:pt x="17801" y="215"/>
                      <a:pt x="16051" y="548"/>
                      <a:pt x="14324" y="988"/>
                    </a:cubicBezTo>
                    <a:cubicBezTo>
                      <a:pt x="13134" y="1310"/>
                      <a:pt x="12014" y="1643"/>
                      <a:pt x="10979" y="2012"/>
                    </a:cubicBezTo>
                    <a:cubicBezTo>
                      <a:pt x="3835" y="4513"/>
                      <a:pt x="1" y="8120"/>
                      <a:pt x="1" y="8120"/>
                    </a:cubicBezTo>
                    <a:cubicBezTo>
                      <a:pt x="1" y="8120"/>
                      <a:pt x="5144" y="7954"/>
                      <a:pt x="11836" y="4787"/>
                    </a:cubicBezTo>
                    <a:cubicBezTo>
                      <a:pt x="13062" y="4203"/>
                      <a:pt x="14265" y="3560"/>
                      <a:pt x="15420" y="2858"/>
                    </a:cubicBezTo>
                    <a:cubicBezTo>
                      <a:pt x="16860" y="1989"/>
                      <a:pt x="18253" y="1036"/>
                      <a:pt x="195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2820;p73">
                <a:extLst>
                  <a:ext uri="{FF2B5EF4-FFF2-40B4-BE49-F238E27FC236}">
                    <a16:creationId xmlns:a16="http://schemas.microsoft.com/office/drawing/2014/main" id="{158DBA00-5CFB-DC9B-1954-C8BB555D40C2}"/>
                  </a:ext>
                </a:extLst>
              </p:cNvPr>
              <p:cNvSpPr/>
              <p:nvPr/>
            </p:nvSpPr>
            <p:spPr>
              <a:xfrm>
                <a:off x="4797278" y="1545886"/>
                <a:ext cx="227843" cy="550009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19575" extrusionOk="0">
                    <a:moveTo>
                      <a:pt x="8109" y="0"/>
                    </a:moveTo>
                    <a:cubicBezTo>
                      <a:pt x="7014" y="1393"/>
                      <a:pt x="6013" y="2858"/>
                      <a:pt x="5109" y="4382"/>
                    </a:cubicBezTo>
                    <a:cubicBezTo>
                      <a:pt x="4466" y="5477"/>
                      <a:pt x="3894" y="6537"/>
                      <a:pt x="3406" y="7573"/>
                    </a:cubicBezTo>
                    <a:cubicBezTo>
                      <a:pt x="156" y="14347"/>
                      <a:pt x="1" y="19574"/>
                      <a:pt x="1" y="19574"/>
                    </a:cubicBezTo>
                    <a:cubicBezTo>
                      <a:pt x="1" y="19574"/>
                      <a:pt x="3525" y="15824"/>
                      <a:pt x="6025" y="8835"/>
                    </a:cubicBezTo>
                    <a:cubicBezTo>
                      <a:pt x="6442" y="7656"/>
                      <a:pt x="6835" y="6382"/>
                      <a:pt x="7168" y="5025"/>
                    </a:cubicBezTo>
                    <a:cubicBezTo>
                      <a:pt x="7585" y="3370"/>
                      <a:pt x="7895" y="1691"/>
                      <a:pt x="81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2821;p73">
                <a:extLst>
                  <a:ext uri="{FF2B5EF4-FFF2-40B4-BE49-F238E27FC236}">
                    <a16:creationId xmlns:a16="http://schemas.microsoft.com/office/drawing/2014/main" id="{CD681463-9D9A-549D-99D8-D65FCF56213F}"/>
                  </a:ext>
                </a:extLst>
              </p:cNvPr>
              <p:cNvSpPr/>
              <p:nvPr/>
            </p:nvSpPr>
            <p:spPr>
              <a:xfrm>
                <a:off x="4611609" y="1706520"/>
                <a:ext cx="250602" cy="276283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9833" extrusionOk="0">
                    <a:moveTo>
                      <a:pt x="7981" y="0"/>
                    </a:moveTo>
                    <a:cubicBezTo>
                      <a:pt x="7910" y="0"/>
                      <a:pt x="7839" y="48"/>
                      <a:pt x="7823" y="129"/>
                    </a:cubicBezTo>
                    <a:cubicBezTo>
                      <a:pt x="7716" y="1010"/>
                      <a:pt x="7133" y="1594"/>
                      <a:pt x="6418" y="2022"/>
                    </a:cubicBezTo>
                    <a:cubicBezTo>
                      <a:pt x="5859" y="2332"/>
                      <a:pt x="5287" y="2582"/>
                      <a:pt x="4680" y="2784"/>
                    </a:cubicBezTo>
                    <a:cubicBezTo>
                      <a:pt x="3394" y="3260"/>
                      <a:pt x="1953" y="3534"/>
                      <a:pt x="1013" y="4630"/>
                    </a:cubicBezTo>
                    <a:cubicBezTo>
                      <a:pt x="167" y="5630"/>
                      <a:pt x="1" y="6892"/>
                      <a:pt x="215" y="8142"/>
                    </a:cubicBezTo>
                    <a:cubicBezTo>
                      <a:pt x="310" y="8725"/>
                      <a:pt x="501" y="9297"/>
                      <a:pt x="775" y="9833"/>
                    </a:cubicBezTo>
                    <a:cubicBezTo>
                      <a:pt x="858" y="9797"/>
                      <a:pt x="941" y="9785"/>
                      <a:pt x="1037" y="9761"/>
                    </a:cubicBezTo>
                    <a:cubicBezTo>
                      <a:pt x="668" y="9059"/>
                      <a:pt x="429" y="8297"/>
                      <a:pt x="358" y="7499"/>
                    </a:cubicBezTo>
                    <a:cubicBezTo>
                      <a:pt x="287" y="6713"/>
                      <a:pt x="477" y="5916"/>
                      <a:pt x="894" y="5249"/>
                    </a:cubicBezTo>
                    <a:cubicBezTo>
                      <a:pt x="1346" y="4534"/>
                      <a:pt x="1930" y="4142"/>
                      <a:pt x="2680" y="3784"/>
                    </a:cubicBezTo>
                    <a:cubicBezTo>
                      <a:pt x="3894" y="3189"/>
                      <a:pt x="5251" y="2975"/>
                      <a:pt x="6466" y="2344"/>
                    </a:cubicBezTo>
                    <a:cubicBezTo>
                      <a:pt x="6549" y="2296"/>
                      <a:pt x="6644" y="2248"/>
                      <a:pt x="6740" y="2189"/>
                    </a:cubicBezTo>
                    <a:cubicBezTo>
                      <a:pt x="7359" y="1784"/>
                      <a:pt x="7883" y="1141"/>
                      <a:pt x="8073" y="439"/>
                    </a:cubicBezTo>
                    <a:cubicBezTo>
                      <a:pt x="8454" y="1022"/>
                      <a:pt x="8609" y="1736"/>
                      <a:pt x="8466" y="2427"/>
                    </a:cubicBezTo>
                    <a:cubicBezTo>
                      <a:pt x="8442" y="2606"/>
                      <a:pt x="8395" y="2784"/>
                      <a:pt x="8323" y="2963"/>
                    </a:cubicBezTo>
                    <a:cubicBezTo>
                      <a:pt x="8157" y="3380"/>
                      <a:pt x="7799" y="3677"/>
                      <a:pt x="7359" y="3772"/>
                    </a:cubicBezTo>
                    <a:cubicBezTo>
                      <a:pt x="7287" y="3796"/>
                      <a:pt x="7228" y="3820"/>
                      <a:pt x="7156" y="3856"/>
                    </a:cubicBezTo>
                    <a:cubicBezTo>
                      <a:pt x="7097" y="3844"/>
                      <a:pt x="7025" y="3832"/>
                      <a:pt x="6942" y="3832"/>
                    </a:cubicBezTo>
                    <a:cubicBezTo>
                      <a:pt x="6906" y="3832"/>
                      <a:pt x="6883" y="3880"/>
                      <a:pt x="6930" y="3892"/>
                    </a:cubicBezTo>
                    <a:cubicBezTo>
                      <a:pt x="7395" y="4022"/>
                      <a:pt x="7776" y="4356"/>
                      <a:pt x="7728" y="4880"/>
                    </a:cubicBezTo>
                    <a:cubicBezTo>
                      <a:pt x="7676" y="5378"/>
                      <a:pt x="7263" y="5532"/>
                      <a:pt x="6858" y="5532"/>
                    </a:cubicBezTo>
                    <a:cubicBezTo>
                      <a:pt x="6798" y="5532"/>
                      <a:pt x="6738" y="5529"/>
                      <a:pt x="6680" y="5523"/>
                    </a:cubicBezTo>
                    <a:cubicBezTo>
                      <a:pt x="6118" y="5459"/>
                      <a:pt x="5527" y="4913"/>
                      <a:pt x="4958" y="4913"/>
                    </a:cubicBezTo>
                    <a:cubicBezTo>
                      <a:pt x="4889" y="4913"/>
                      <a:pt x="4820" y="4921"/>
                      <a:pt x="4751" y="4939"/>
                    </a:cubicBezTo>
                    <a:cubicBezTo>
                      <a:pt x="4668" y="4963"/>
                      <a:pt x="4656" y="5070"/>
                      <a:pt x="4728" y="5106"/>
                    </a:cubicBezTo>
                    <a:cubicBezTo>
                      <a:pt x="4942" y="5201"/>
                      <a:pt x="5192" y="5332"/>
                      <a:pt x="5454" y="5451"/>
                    </a:cubicBezTo>
                    <a:cubicBezTo>
                      <a:pt x="6002" y="5975"/>
                      <a:pt x="6049" y="6904"/>
                      <a:pt x="5490" y="7440"/>
                    </a:cubicBezTo>
                    <a:cubicBezTo>
                      <a:pt x="5466" y="6892"/>
                      <a:pt x="5180" y="6380"/>
                      <a:pt x="4728" y="6082"/>
                    </a:cubicBezTo>
                    <a:cubicBezTo>
                      <a:pt x="4504" y="5935"/>
                      <a:pt x="4229" y="5873"/>
                      <a:pt x="3946" y="5873"/>
                    </a:cubicBezTo>
                    <a:cubicBezTo>
                      <a:pt x="3521" y="5873"/>
                      <a:pt x="3078" y="6013"/>
                      <a:pt x="2763" y="6213"/>
                    </a:cubicBezTo>
                    <a:cubicBezTo>
                      <a:pt x="1572" y="6963"/>
                      <a:pt x="1072" y="8428"/>
                      <a:pt x="1370" y="9737"/>
                    </a:cubicBezTo>
                    <a:lnTo>
                      <a:pt x="1394" y="9737"/>
                    </a:lnTo>
                    <a:lnTo>
                      <a:pt x="1560" y="9761"/>
                    </a:lnTo>
                    <a:cubicBezTo>
                      <a:pt x="1418" y="8785"/>
                      <a:pt x="1668" y="7809"/>
                      <a:pt x="2275" y="7035"/>
                    </a:cubicBezTo>
                    <a:cubicBezTo>
                      <a:pt x="2644" y="6570"/>
                      <a:pt x="3192" y="6273"/>
                      <a:pt x="3787" y="6225"/>
                    </a:cubicBezTo>
                    <a:cubicBezTo>
                      <a:pt x="3848" y="6215"/>
                      <a:pt x="3909" y="6210"/>
                      <a:pt x="3969" y="6210"/>
                    </a:cubicBezTo>
                    <a:cubicBezTo>
                      <a:pt x="4412" y="6210"/>
                      <a:pt x="4811" y="6473"/>
                      <a:pt x="4989" y="6892"/>
                    </a:cubicBezTo>
                    <a:cubicBezTo>
                      <a:pt x="5097" y="7154"/>
                      <a:pt x="5156" y="7428"/>
                      <a:pt x="5192" y="7713"/>
                    </a:cubicBezTo>
                    <a:cubicBezTo>
                      <a:pt x="5160" y="7800"/>
                      <a:pt x="5225" y="7895"/>
                      <a:pt x="5317" y="7895"/>
                    </a:cubicBezTo>
                    <a:cubicBezTo>
                      <a:pt x="5326" y="7895"/>
                      <a:pt x="5336" y="7894"/>
                      <a:pt x="5347" y="7892"/>
                    </a:cubicBezTo>
                    <a:cubicBezTo>
                      <a:pt x="5347" y="7892"/>
                      <a:pt x="5359" y="7892"/>
                      <a:pt x="5370" y="7880"/>
                    </a:cubicBezTo>
                    <a:cubicBezTo>
                      <a:pt x="5775" y="7678"/>
                      <a:pt x="6121" y="7094"/>
                      <a:pt x="6168" y="6654"/>
                    </a:cubicBezTo>
                    <a:cubicBezTo>
                      <a:pt x="6216" y="6297"/>
                      <a:pt x="6121" y="5939"/>
                      <a:pt x="5906" y="5654"/>
                    </a:cubicBezTo>
                    <a:lnTo>
                      <a:pt x="5906" y="5654"/>
                    </a:lnTo>
                    <a:cubicBezTo>
                      <a:pt x="6225" y="5778"/>
                      <a:pt x="6553" y="5866"/>
                      <a:pt x="6862" y="5866"/>
                    </a:cubicBezTo>
                    <a:cubicBezTo>
                      <a:pt x="7175" y="5866"/>
                      <a:pt x="7470" y="5775"/>
                      <a:pt x="7716" y="5535"/>
                    </a:cubicBezTo>
                    <a:cubicBezTo>
                      <a:pt x="7978" y="5273"/>
                      <a:pt x="8145" y="4749"/>
                      <a:pt x="7954" y="4403"/>
                    </a:cubicBezTo>
                    <a:cubicBezTo>
                      <a:pt x="7871" y="4237"/>
                      <a:pt x="7752" y="4094"/>
                      <a:pt x="7597" y="3999"/>
                    </a:cubicBezTo>
                    <a:cubicBezTo>
                      <a:pt x="7990" y="3939"/>
                      <a:pt x="8323" y="3630"/>
                      <a:pt x="8538" y="3237"/>
                    </a:cubicBezTo>
                    <a:cubicBezTo>
                      <a:pt x="8692" y="2963"/>
                      <a:pt x="8788" y="2665"/>
                      <a:pt x="8823" y="2368"/>
                    </a:cubicBezTo>
                    <a:cubicBezTo>
                      <a:pt x="8919" y="1546"/>
                      <a:pt x="8692" y="736"/>
                      <a:pt x="8180" y="93"/>
                    </a:cubicBezTo>
                    <a:cubicBezTo>
                      <a:pt x="8157" y="58"/>
                      <a:pt x="8121" y="34"/>
                      <a:pt x="8073" y="34"/>
                    </a:cubicBezTo>
                    <a:cubicBezTo>
                      <a:pt x="8046" y="11"/>
                      <a:pt x="8014" y="0"/>
                      <a:pt x="7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2822;p73">
                <a:extLst>
                  <a:ext uri="{FF2B5EF4-FFF2-40B4-BE49-F238E27FC236}">
                    <a16:creationId xmlns:a16="http://schemas.microsoft.com/office/drawing/2014/main" id="{B8C7306E-9797-5A1C-9ECE-49BF6A0E54F1}"/>
                  </a:ext>
                </a:extLst>
              </p:cNvPr>
              <p:cNvSpPr/>
              <p:nvPr/>
            </p:nvSpPr>
            <p:spPr>
              <a:xfrm>
                <a:off x="4281099" y="1706604"/>
                <a:ext cx="250602" cy="277547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9878" extrusionOk="0">
                    <a:moveTo>
                      <a:pt x="946" y="1"/>
                    </a:moveTo>
                    <a:cubicBezTo>
                      <a:pt x="910" y="1"/>
                      <a:pt x="874" y="14"/>
                      <a:pt x="846" y="43"/>
                    </a:cubicBezTo>
                    <a:cubicBezTo>
                      <a:pt x="798" y="43"/>
                      <a:pt x="762" y="55"/>
                      <a:pt x="739" y="90"/>
                    </a:cubicBezTo>
                    <a:cubicBezTo>
                      <a:pt x="227" y="733"/>
                      <a:pt x="0" y="1555"/>
                      <a:pt x="96" y="2376"/>
                    </a:cubicBezTo>
                    <a:cubicBezTo>
                      <a:pt x="131" y="2674"/>
                      <a:pt x="227" y="2972"/>
                      <a:pt x="381" y="3234"/>
                    </a:cubicBezTo>
                    <a:cubicBezTo>
                      <a:pt x="596" y="3627"/>
                      <a:pt x="929" y="3936"/>
                      <a:pt x="1322" y="3996"/>
                    </a:cubicBezTo>
                    <a:cubicBezTo>
                      <a:pt x="1167" y="4091"/>
                      <a:pt x="1048" y="4234"/>
                      <a:pt x="965" y="4400"/>
                    </a:cubicBezTo>
                    <a:cubicBezTo>
                      <a:pt x="774" y="4746"/>
                      <a:pt x="941" y="5270"/>
                      <a:pt x="1203" y="5532"/>
                    </a:cubicBezTo>
                    <a:cubicBezTo>
                      <a:pt x="1449" y="5772"/>
                      <a:pt x="1743" y="5863"/>
                      <a:pt x="2057" y="5863"/>
                    </a:cubicBezTo>
                    <a:cubicBezTo>
                      <a:pt x="2366" y="5863"/>
                      <a:pt x="2694" y="5775"/>
                      <a:pt x="3013" y="5651"/>
                    </a:cubicBezTo>
                    <a:lnTo>
                      <a:pt x="3013" y="5651"/>
                    </a:lnTo>
                    <a:cubicBezTo>
                      <a:pt x="2798" y="5936"/>
                      <a:pt x="2703" y="6294"/>
                      <a:pt x="2751" y="6651"/>
                    </a:cubicBezTo>
                    <a:cubicBezTo>
                      <a:pt x="2798" y="7091"/>
                      <a:pt x="3144" y="7675"/>
                      <a:pt x="3548" y="7877"/>
                    </a:cubicBezTo>
                    <a:cubicBezTo>
                      <a:pt x="3560" y="7877"/>
                      <a:pt x="3572" y="7889"/>
                      <a:pt x="3572" y="7889"/>
                    </a:cubicBezTo>
                    <a:cubicBezTo>
                      <a:pt x="3578" y="7890"/>
                      <a:pt x="3584" y="7890"/>
                      <a:pt x="3590" y="7890"/>
                    </a:cubicBezTo>
                    <a:cubicBezTo>
                      <a:pt x="3689" y="7890"/>
                      <a:pt x="3761" y="7800"/>
                      <a:pt x="3727" y="7710"/>
                    </a:cubicBezTo>
                    <a:cubicBezTo>
                      <a:pt x="3763" y="7425"/>
                      <a:pt x="3822" y="7151"/>
                      <a:pt x="3929" y="6889"/>
                    </a:cubicBezTo>
                    <a:cubicBezTo>
                      <a:pt x="4108" y="6470"/>
                      <a:pt x="4507" y="6207"/>
                      <a:pt x="4949" y="6207"/>
                    </a:cubicBezTo>
                    <a:cubicBezTo>
                      <a:pt x="5010" y="6207"/>
                      <a:pt x="5071" y="6212"/>
                      <a:pt x="5132" y="6222"/>
                    </a:cubicBezTo>
                    <a:cubicBezTo>
                      <a:pt x="5727" y="6270"/>
                      <a:pt x="6275" y="6555"/>
                      <a:pt x="6644" y="7032"/>
                    </a:cubicBezTo>
                    <a:cubicBezTo>
                      <a:pt x="7263" y="7829"/>
                      <a:pt x="7513" y="8853"/>
                      <a:pt x="7335" y="9842"/>
                    </a:cubicBezTo>
                    <a:cubicBezTo>
                      <a:pt x="7406" y="9830"/>
                      <a:pt x="7466" y="9830"/>
                      <a:pt x="7525" y="9830"/>
                    </a:cubicBezTo>
                    <a:cubicBezTo>
                      <a:pt x="7870" y="8484"/>
                      <a:pt x="7382" y="6960"/>
                      <a:pt x="6156" y="6210"/>
                    </a:cubicBezTo>
                    <a:cubicBezTo>
                      <a:pt x="5841" y="6010"/>
                      <a:pt x="5398" y="5870"/>
                      <a:pt x="4972" y="5870"/>
                    </a:cubicBezTo>
                    <a:cubicBezTo>
                      <a:pt x="4690" y="5870"/>
                      <a:pt x="4415" y="5932"/>
                      <a:pt x="4191" y="6079"/>
                    </a:cubicBezTo>
                    <a:cubicBezTo>
                      <a:pt x="3739" y="6377"/>
                      <a:pt x="3453" y="6889"/>
                      <a:pt x="3429" y="7437"/>
                    </a:cubicBezTo>
                    <a:cubicBezTo>
                      <a:pt x="2870" y="6901"/>
                      <a:pt x="2917" y="5972"/>
                      <a:pt x="3465" y="5448"/>
                    </a:cubicBezTo>
                    <a:cubicBezTo>
                      <a:pt x="3727" y="5329"/>
                      <a:pt x="3977" y="5198"/>
                      <a:pt x="4191" y="5103"/>
                    </a:cubicBezTo>
                    <a:cubicBezTo>
                      <a:pt x="4263" y="5067"/>
                      <a:pt x="4251" y="4948"/>
                      <a:pt x="4168" y="4936"/>
                    </a:cubicBezTo>
                    <a:cubicBezTo>
                      <a:pt x="4099" y="4918"/>
                      <a:pt x="4030" y="4910"/>
                      <a:pt x="3961" y="4910"/>
                    </a:cubicBezTo>
                    <a:cubicBezTo>
                      <a:pt x="3392" y="4910"/>
                      <a:pt x="2801" y="5456"/>
                      <a:pt x="2239" y="5520"/>
                    </a:cubicBezTo>
                    <a:cubicBezTo>
                      <a:pt x="2181" y="5526"/>
                      <a:pt x="2121" y="5529"/>
                      <a:pt x="2061" y="5529"/>
                    </a:cubicBezTo>
                    <a:cubicBezTo>
                      <a:pt x="1656" y="5529"/>
                      <a:pt x="1243" y="5375"/>
                      <a:pt x="1191" y="4877"/>
                    </a:cubicBezTo>
                    <a:cubicBezTo>
                      <a:pt x="1143" y="4353"/>
                      <a:pt x="1524" y="4019"/>
                      <a:pt x="1989" y="3889"/>
                    </a:cubicBezTo>
                    <a:cubicBezTo>
                      <a:pt x="2032" y="3878"/>
                      <a:pt x="2016" y="3827"/>
                      <a:pt x="1986" y="3827"/>
                    </a:cubicBezTo>
                    <a:cubicBezTo>
                      <a:pt x="1983" y="3827"/>
                      <a:pt x="1980" y="3828"/>
                      <a:pt x="1977" y="3829"/>
                    </a:cubicBezTo>
                    <a:cubicBezTo>
                      <a:pt x="1893" y="3829"/>
                      <a:pt x="1822" y="3841"/>
                      <a:pt x="1763" y="3853"/>
                    </a:cubicBezTo>
                    <a:cubicBezTo>
                      <a:pt x="1691" y="3817"/>
                      <a:pt x="1632" y="3793"/>
                      <a:pt x="1560" y="3769"/>
                    </a:cubicBezTo>
                    <a:cubicBezTo>
                      <a:pt x="1120" y="3674"/>
                      <a:pt x="762" y="3365"/>
                      <a:pt x="596" y="2960"/>
                    </a:cubicBezTo>
                    <a:cubicBezTo>
                      <a:pt x="524" y="2793"/>
                      <a:pt x="477" y="2615"/>
                      <a:pt x="453" y="2424"/>
                    </a:cubicBezTo>
                    <a:cubicBezTo>
                      <a:pt x="310" y="1733"/>
                      <a:pt x="453" y="1019"/>
                      <a:pt x="846" y="436"/>
                    </a:cubicBezTo>
                    <a:cubicBezTo>
                      <a:pt x="1024" y="1138"/>
                      <a:pt x="1548" y="1757"/>
                      <a:pt x="2155" y="2162"/>
                    </a:cubicBezTo>
                    <a:cubicBezTo>
                      <a:pt x="2251" y="2234"/>
                      <a:pt x="2358" y="2293"/>
                      <a:pt x="2453" y="2341"/>
                    </a:cubicBezTo>
                    <a:cubicBezTo>
                      <a:pt x="3668" y="2972"/>
                      <a:pt x="5025" y="3186"/>
                      <a:pt x="6239" y="3781"/>
                    </a:cubicBezTo>
                    <a:cubicBezTo>
                      <a:pt x="6977" y="4139"/>
                      <a:pt x="7561" y="4531"/>
                      <a:pt x="8025" y="5246"/>
                    </a:cubicBezTo>
                    <a:cubicBezTo>
                      <a:pt x="8442" y="5913"/>
                      <a:pt x="8632" y="6698"/>
                      <a:pt x="8561" y="7496"/>
                    </a:cubicBezTo>
                    <a:cubicBezTo>
                      <a:pt x="8478" y="8318"/>
                      <a:pt x="8240" y="9103"/>
                      <a:pt x="7847" y="9830"/>
                    </a:cubicBezTo>
                    <a:cubicBezTo>
                      <a:pt x="7930" y="9842"/>
                      <a:pt x="8025" y="9854"/>
                      <a:pt x="8109" y="9877"/>
                    </a:cubicBezTo>
                    <a:cubicBezTo>
                      <a:pt x="8406" y="9330"/>
                      <a:pt x="8609" y="8746"/>
                      <a:pt x="8704" y="8139"/>
                    </a:cubicBezTo>
                    <a:cubicBezTo>
                      <a:pt x="8918" y="6877"/>
                      <a:pt x="8751" y="5627"/>
                      <a:pt x="7906" y="4627"/>
                    </a:cubicBezTo>
                    <a:cubicBezTo>
                      <a:pt x="6966" y="3531"/>
                      <a:pt x="5525" y="3246"/>
                      <a:pt x="4239" y="2781"/>
                    </a:cubicBezTo>
                    <a:cubicBezTo>
                      <a:pt x="3620" y="2579"/>
                      <a:pt x="3036" y="2317"/>
                      <a:pt x="2477" y="2007"/>
                    </a:cubicBezTo>
                    <a:cubicBezTo>
                      <a:pt x="1774" y="1579"/>
                      <a:pt x="1203" y="995"/>
                      <a:pt x="1096" y="126"/>
                    </a:cubicBezTo>
                    <a:cubicBezTo>
                      <a:pt x="1080" y="48"/>
                      <a:pt x="1014" y="1"/>
                      <a:pt x="9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823;p73">
                <a:extLst>
                  <a:ext uri="{FF2B5EF4-FFF2-40B4-BE49-F238E27FC236}">
                    <a16:creationId xmlns:a16="http://schemas.microsoft.com/office/drawing/2014/main" id="{45984374-178C-9A92-A182-1B85EA6ACE2D}"/>
                  </a:ext>
                </a:extLst>
              </p:cNvPr>
              <p:cNvSpPr/>
              <p:nvPr/>
            </p:nvSpPr>
            <p:spPr>
              <a:xfrm>
                <a:off x="3636120" y="2353240"/>
                <a:ext cx="277350" cy="244673"/>
              </a:xfrm>
              <a:custGeom>
                <a:avLst/>
                <a:gdLst/>
                <a:ahLst/>
                <a:cxnLst/>
                <a:rect l="l" t="t" r="r" b="b"/>
                <a:pathLst>
                  <a:path w="9871" h="8708" extrusionOk="0">
                    <a:moveTo>
                      <a:pt x="2063" y="1"/>
                    </a:moveTo>
                    <a:cubicBezTo>
                      <a:pt x="1374" y="1"/>
                      <a:pt x="693" y="230"/>
                      <a:pt x="143" y="663"/>
                    </a:cubicBezTo>
                    <a:cubicBezTo>
                      <a:pt x="107" y="686"/>
                      <a:pt x="83" y="734"/>
                      <a:pt x="83" y="770"/>
                    </a:cubicBezTo>
                    <a:cubicBezTo>
                      <a:pt x="0" y="853"/>
                      <a:pt x="48" y="1008"/>
                      <a:pt x="167" y="1020"/>
                    </a:cubicBezTo>
                    <a:cubicBezTo>
                      <a:pt x="1048" y="1139"/>
                      <a:pt x="1619" y="1710"/>
                      <a:pt x="2048" y="2413"/>
                    </a:cubicBezTo>
                    <a:cubicBezTo>
                      <a:pt x="2369" y="2972"/>
                      <a:pt x="2631" y="3556"/>
                      <a:pt x="2834" y="4163"/>
                    </a:cubicBezTo>
                    <a:cubicBezTo>
                      <a:pt x="3298" y="5449"/>
                      <a:pt x="3584" y="6890"/>
                      <a:pt x="4679" y="7830"/>
                    </a:cubicBezTo>
                    <a:cubicBezTo>
                      <a:pt x="5417" y="8461"/>
                      <a:pt x="6308" y="8708"/>
                      <a:pt x="7232" y="8708"/>
                    </a:cubicBezTo>
                    <a:cubicBezTo>
                      <a:pt x="7545" y="8708"/>
                      <a:pt x="7863" y="8679"/>
                      <a:pt x="8180" y="8628"/>
                    </a:cubicBezTo>
                    <a:cubicBezTo>
                      <a:pt x="8775" y="8533"/>
                      <a:pt x="9335" y="8342"/>
                      <a:pt x="9870" y="8068"/>
                    </a:cubicBezTo>
                    <a:cubicBezTo>
                      <a:pt x="9835" y="7973"/>
                      <a:pt x="9823" y="7890"/>
                      <a:pt x="9811" y="7806"/>
                    </a:cubicBezTo>
                    <a:cubicBezTo>
                      <a:pt x="9097" y="8175"/>
                      <a:pt x="8335" y="8414"/>
                      <a:pt x="7537" y="8485"/>
                    </a:cubicBezTo>
                    <a:cubicBezTo>
                      <a:pt x="7429" y="8495"/>
                      <a:pt x="7320" y="8500"/>
                      <a:pt x="7212" y="8500"/>
                    </a:cubicBezTo>
                    <a:cubicBezTo>
                      <a:pt x="6534" y="8500"/>
                      <a:pt x="5861" y="8309"/>
                      <a:pt x="5287" y="7949"/>
                    </a:cubicBezTo>
                    <a:cubicBezTo>
                      <a:pt x="4572" y="7497"/>
                      <a:pt x="4179" y="6913"/>
                      <a:pt x="3822" y="6163"/>
                    </a:cubicBezTo>
                    <a:cubicBezTo>
                      <a:pt x="3227" y="4949"/>
                      <a:pt x="3012" y="3580"/>
                      <a:pt x="2381" y="2377"/>
                    </a:cubicBezTo>
                    <a:cubicBezTo>
                      <a:pt x="2334" y="2282"/>
                      <a:pt x="2274" y="2187"/>
                      <a:pt x="2215" y="2091"/>
                    </a:cubicBezTo>
                    <a:cubicBezTo>
                      <a:pt x="1810" y="1484"/>
                      <a:pt x="1191" y="948"/>
                      <a:pt x="476" y="770"/>
                    </a:cubicBezTo>
                    <a:cubicBezTo>
                      <a:pt x="917" y="476"/>
                      <a:pt x="1432" y="321"/>
                      <a:pt x="1954" y="321"/>
                    </a:cubicBezTo>
                    <a:cubicBezTo>
                      <a:pt x="2152" y="321"/>
                      <a:pt x="2352" y="343"/>
                      <a:pt x="2548" y="389"/>
                    </a:cubicBezTo>
                    <a:cubicBezTo>
                      <a:pt x="2703" y="413"/>
                      <a:pt x="2858" y="460"/>
                      <a:pt x="3001" y="520"/>
                    </a:cubicBezTo>
                    <a:cubicBezTo>
                      <a:pt x="3417" y="698"/>
                      <a:pt x="3715" y="1056"/>
                      <a:pt x="3822" y="1484"/>
                    </a:cubicBezTo>
                    <a:cubicBezTo>
                      <a:pt x="3834" y="1556"/>
                      <a:pt x="3858" y="1627"/>
                      <a:pt x="3893" y="1687"/>
                    </a:cubicBezTo>
                    <a:cubicBezTo>
                      <a:pt x="3882" y="1758"/>
                      <a:pt x="3870" y="1829"/>
                      <a:pt x="3870" y="1901"/>
                    </a:cubicBezTo>
                    <a:cubicBezTo>
                      <a:pt x="3870" y="1924"/>
                      <a:pt x="3895" y="1942"/>
                      <a:pt x="3916" y="1942"/>
                    </a:cubicBezTo>
                    <a:cubicBezTo>
                      <a:pt x="3927" y="1942"/>
                      <a:pt x="3937" y="1937"/>
                      <a:pt x="3941" y="1925"/>
                    </a:cubicBezTo>
                    <a:cubicBezTo>
                      <a:pt x="4064" y="1476"/>
                      <a:pt x="4367" y="1123"/>
                      <a:pt x="4839" y="1123"/>
                    </a:cubicBezTo>
                    <a:cubicBezTo>
                      <a:pt x="4869" y="1123"/>
                      <a:pt x="4899" y="1124"/>
                      <a:pt x="4929" y="1127"/>
                    </a:cubicBezTo>
                    <a:cubicBezTo>
                      <a:pt x="5489" y="1175"/>
                      <a:pt x="5608" y="1722"/>
                      <a:pt x="5560" y="2163"/>
                    </a:cubicBezTo>
                    <a:cubicBezTo>
                      <a:pt x="5501" y="2794"/>
                      <a:pt x="4810" y="3473"/>
                      <a:pt x="4977" y="4104"/>
                    </a:cubicBezTo>
                    <a:cubicBezTo>
                      <a:pt x="4990" y="4148"/>
                      <a:pt x="5026" y="4172"/>
                      <a:pt x="5063" y="4172"/>
                    </a:cubicBezTo>
                    <a:cubicBezTo>
                      <a:pt x="5095" y="4172"/>
                      <a:pt x="5127" y="4154"/>
                      <a:pt x="5144" y="4115"/>
                    </a:cubicBezTo>
                    <a:cubicBezTo>
                      <a:pt x="5239" y="3901"/>
                      <a:pt x="5370" y="3663"/>
                      <a:pt x="5489" y="3401"/>
                    </a:cubicBezTo>
                    <a:cubicBezTo>
                      <a:pt x="5762" y="3115"/>
                      <a:pt x="6146" y="2966"/>
                      <a:pt x="6526" y="2966"/>
                    </a:cubicBezTo>
                    <a:cubicBezTo>
                      <a:pt x="6875" y="2966"/>
                      <a:pt x="7221" y="3091"/>
                      <a:pt x="7477" y="3353"/>
                    </a:cubicBezTo>
                    <a:cubicBezTo>
                      <a:pt x="6930" y="3377"/>
                      <a:pt x="6430" y="3663"/>
                      <a:pt x="6120" y="4127"/>
                    </a:cubicBezTo>
                    <a:cubicBezTo>
                      <a:pt x="5751" y="4675"/>
                      <a:pt x="5929" y="5556"/>
                      <a:pt x="6251" y="6092"/>
                    </a:cubicBezTo>
                    <a:cubicBezTo>
                      <a:pt x="6856" y="7052"/>
                      <a:pt x="7924" y="7563"/>
                      <a:pt x="9008" y="7563"/>
                    </a:cubicBezTo>
                    <a:cubicBezTo>
                      <a:pt x="9269" y="7563"/>
                      <a:pt x="9531" y="7533"/>
                      <a:pt x="9787" y="7473"/>
                    </a:cubicBezTo>
                    <a:lnTo>
                      <a:pt x="9787" y="7449"/>
                    </a:lnTo>
                    <a:cubicBezTo>
                      <a:pt x="9787" y="7402"/>
                      <a:pt x="9787" y="7342"/>
                      <a:pt x="9799" y="7283"/>
                    </a:cubicBezTo>
                    <a:lnTo>
                      <a:pt x="9799" y="7283"/>
                    </a:lnTo>
                    <a:cubicBezTo>
                      <a:pt x="9616" y="7312"/>
                      <a:pt x="9433" y="7326"/>
                      <a:pt x="9250" y="7326"/>
                    </a:cubicBezTo>
                    <a:cubicBezTo>
                      <a:pt x="8468" y="7326"/>
                      <a:pt x="7700" y="7063"/>
                      <a:pt x="7072" y="6580"/>
                    </a:cubicBezTo>
                    <a:cubicBezTo>
                      <a:pt x="6608" y="6199"/>
                      <a:pt x="6310" y="5651"/>
                      <a:pt x="6263" y="5056"/>
                    </a:cubicBezTo>
                    <a:cubicBezTo>
                      <a:pt x="6179" y="4556"/>
                      <a:pt x="6453" y="4056"/>
                      <a:pt x="6930" y="3854"/>
                    </a:cubicBezTo>
                    <a:cubicBezTo>
                      <a:pt x="7192" y="3758"/>
                      <a:pt x="7465" y="3687"/>
                      <a:pt x="7751" y="3651"/>
                    </a:cubicBezTo>
                    <a:cubicBezTo>
                      <a:pt x="7767" y="3657"/>
                      <a:pt x="7782" y="3660"/>
                      <a:pt x="7798" y="3660"/>
                    </a:cubicBezTo>
                    <a:cubicBezTo>
                      <a:pt x="7878" y="3660"/>
                      <a:pt x="7950" y="3588"/>
                      <a:pt x="7930" y="3508"/>
                    </a:cubicBezTo>
                    <a:cubicBezTo>
                      <a:pt x="7930" y="3496"/>
                      <a:pt x="7930" y="3484"/>
                      <a:pt x="7930" y="3484"/>
                    </a:cubicBezTo>
                    <a:cubicBezTo>
                      <a:pt x="7727" y="3080"/>
                      <a:pt x="7144" y="2722"/>
                      <a:pt x="6703" y="2675"/>
                    </a:cubicBezTo>
                    <a:cubicBezTo>
                      <a:pt x="6643" y="2667"/>
                      <a:pt x="6583" y="2663"/>
                      <a:pt x="6523" y="2663"/>
                    </a:cubicBezTo>
                    <a:cubicBezTo>
                      <a:pt x="6227" y="2663"/>
                      <a:pt x="5941" y="2759"/>
                      <a:pt x="5703" y="2937"/>
                    </a:cubicBezTo>
                    <a:cubicBezTo>
                      <a:pt x="5953" y="2294"/>
                      <a:pt x="6060" y="1627"/>
                      <a:pt x="5584" y="1127"/>
                    </a:cubicBezTo>
                    <a:cubicBezTo>
                      <a:pt x="5401" y="944"/>
                      <a:pt x="5089" y="807"/>
                      <a:pt x="4796" y="807"/>
                    </a:cubicBezTo>
                    <a:cubicBezTo>
                      <a:pt x="4670" y="807"/>
                      <a:pt x="4548" y="832"/>
                      <a:pt x="4441" y="889"/>
                    </a:cubicBezTo>
                    <a:cubicBezTo>
                      <a:pt x="4286" y="972"/>
                      <a:pt x="4144" y="1103"/>
                      <a:pt x="4048" y="1258"/>
                    </a:cubicBezTo>
                    <a:cubicBezTo>
                      <a:pt x="3977" y="853"/>
                      <a:pt x="3679" y="520"/>
                      <a:pt x="3286" y="305"/>
                    </a:cubicBezTo>
                    <a:cubicBezTo>
                      <a:pt x="3036" y="174"/>
                      <a:pt x="2774" y="79"/>
                      <a:pt x="2500" y="32"/>
                    </a:cubicBezTo>
                    <a:cubicBezTo>
                      <a:pt x="2355" y="11"/>
                      <a:pt x="2209" y="1"/>
                      <a:pt x="20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824;p73">
                <a:extLst>
                  <a:ext uri="{FF2B5EF4-FFF2-40B4-BE49-F238E27FC236}">
                    <a16:creationId xmlns:a16="http://schemas.microsoft.com/office/drawing/2014/main" id="{60DD5A91-121F-8A3B-9BE8-D68CE29ECA5C}"/>
                  </a:ext>
                </a:extLst>
              </p:cNvPr>
              <p:cNvSpPr/>
              <p:nvPr/>
            </p:nvSpPr>
            <p:spPr>
              <a:xfrm>
                <a:off x="3636120" y="2685128"/>
                <a:ext cx="278699" cy="245123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8724" extrusionOk="0">
                    <a:moveTo>
                      <a:pt x="7257" y="0"/>
                    </a:moveTo>
                    <a:cubicBezTo>
                      <a:pt x="6324" y="0"/>
                      <a:pt x="5431" y="252"/>
                      <a:pt x="4679" y="888"/>
                    </a:cubicBezTo>
                    <a:cubicBezTo>
                      <a:pt x="3584" y="1828"/>
                      <a:pt x="3298" y="3269"/>
                      <a:pt x="2834" y="4555"/>
                    </a:cubicBezTo>
                    <a:cubicBezTo>
                      <a:pt x="2631" y="5115"/>
                      <a:pt x="2405" y="5662"/>
                      <a:pt x="2119" y="6186"/>
                    </a:cubicBezTo>
                    <a:cubicBezTo>
                      <a:pt x="1691" y="6948"/>
                      <a:pt x="1096" y="7579"/>
                      <a:pt x="167" y="7698"/>
                    </a:cubicBezTo>
                    <a:cubicBezTo>
                      <a:pt x="48" y="7722"/>
                      <a:pt x="0" y="7865"/>
                      <a:pt x="83" y="7948"/>
                    </a:cubicBezTo>
                    <a:cubicBezTo>
                      <a:pt x="83" y="7984"/>
                      <a:pt x="107" y="8032"/>
                      <a:pt x="131" y="8055"/>
                    </a:cubicBezTo>
                    <a:cubicBezTo>
                      <a:pt x="683" y="8487"/>
                      <a:pt x="1361" y="8724"/>
                      <a:pt x="2052" y="8724"/>
                    </a:cubicBezTo>
                    <a:cubicBezTo>
                      <a:pt x="2181" y="8724"/>
                      <a:pt x="2311" y="8715"/>
                      <a:pt x="2441" y="8698"/>
                    </a:cubicBezTo>
                    <a:cubicBezTo>
                      <a:pt x="2739" y="8651"/>
                      <a:pt x="3012" y="8555"/>
                      <a:pt x="3274" y="8424"/>
                    </a:cubicBezTo>
                    <a:cubicBezTo>
                      <a:pt x="3679" y="8198"/>
                      <a:pt x="3977" y="7865"/>
                      <a:pt x="4036" y="7472"/>
                    </a:cubicBezTo>
                    <a:cubicBezTo>
                      <a:pt x="4144" y="7627"/>
                      <a:pt x="4274" y="7746"/>
                      <a:pt x="4441" y="7829"/>
                    </a:cubicBezTo>
                    <a:cubicBezTo>
                      <a:pt x="4548" y="7886"/>
                      <a:pt x="4669" y="7911"/>
                      <a:pt x="4793" y="7911"/>
                    </a:cubicBezTo>
                    <a:cubicBezTo>
                      <a:pt x="5083" y="7911"/>
                      <a:pt x="5389" y="7775"/>
                      <a:pt x="5572" y="7591"/>
                    </a:cubicBezTo>
                    <a:cubicBezTo>
                      <a:pt x="6060" y="7103"/>
                      <a:pt x="5941" y="6424"/>
                      <a:pt x="5691" y="5781"/>
                    </a:cubicBezTo>
                    <a:lnTo>
                      <a:pt x="5691" y="5781"/>
                    </a:lnTo>
                    <a:cubicBezTo>
                      <a:pt x="5929" y="5959"/>
                      <a:pt x="6224" y="6055"/>
                      <a:pt x="6522" y="6055"/>
                    </a:cubicBezTo>
                    <a:cubicBezTo>
                      <a:pt x="6582" y="6055"/>
                      <a:pt x="6643" y="6051"/>
                      <a:pt x="6703" y="6043"/>
                    </a:cubicBezTo>
                    <a:cubicBezTo>
                      <a:pt x="7132" y="5996"/>
                      <a:pt x="7727" y="5638"/>
                      <a:pt x="7930" y="5234"/>
                    </a:cubicBezTo>
                    <a:cubicBezTo>
                      <a:pt x="7930" y="5234"/>
                      <a:pt x="7930" y="5222"/>
                      <a:pt x="7930" y="5210"/>
                    </a:cubicBezTo>
                    <a:cubicBezTo>
                      <a:pt x="7940" y="5130"/>
                      <a:pt x="7874" y="5058"/>
                      <a:pt x="7797" y="5058"/>
                    </a:cubicBezTo>
                    <a:cubicBezTo>
                      <a:pt x="7782" y="5058"/>
                      <a:pt x="7767" y="5061"/>
                      <a:pt x="7751" y="5067"/>
                    </a:cubicBezTo>
                    <a:cubicBezTo>
                      <a:pt x="7465" y="5031"/>
                      <a:pt x="7192" y="4960"/>
                      <a:pt x="6930" y="4865"/>
                    </a:cubicBezTo>
                    <a:cubicBezTo>
                      <a:pt x="6453" y="4662"/>
                      <a:pt x="6179" y="4174"/>
                      <a:pt x="6263" y="3662"/>
                    </a:cubicBezTo>
                    <a:cubicBezTo>
                      <a:pt x="6310" y="3067"/>
                      <a:pt x="6596" y="2519"/>
                      <a:pt x="7072" y="2138"/>
                    </a:cubicBezTo>
                    <a:cubicBezTo>
                      <a:pt x="7695" y="1655"/>
                      <a:pt x="8454" y="1397"/>
                      <a:pt x="9227" y="1397"/>
                    </a:cubicBezTo>
                    <a:cubicBezTo>
                      <a:pt x="9445" y="1397"/>
                      <a:pt x="9665" y="1417"/>
                      <a:pt x="9882" y="1459"/>
                    </a:cubicBezTo>
                    <a:cubicBezTo>
                      <a:pt x="9870" y="1388"/>
                      <a:pt x="9870" y="1328"/>
                      <a:pt x="9870" y="1269"/>
                    </a:cubicBezTo>
                    <a:cubicBezTo>
                      <a:pt x="9588" y="1196"/>
                      <a:pt x="9298" y="1161"/>
                      <a:pt x="9009" y="1161"/>
                    </a:cubicBezTo>
                    <a:cubicBezTo>
                      <a:pt x="7920" y="1161"/>
                      <a:pt x="6844" y="1669"/>
                      <a:pt x="6251" y="2638"/>
                    </a:cubicBezTo>
                    <a:cubicBezTo>
                      <a:pt x="5918" y="3162"/>
                      <a:pt x="5751" y="4043"/>
                      <a:pt x="6120" y="4603"/>
                    </a:cubicBezTo>
                    <a:cubicBezTo>
                      <a:pt x="6418" y="5055"/>
                      <a:pt x="6930" y="5341"/>
                      <a:pt x="7477" y="5365"/>
                    </a:cubicBezTo>
                    <a:cubicBezTo>
                      <a:pt x="7221" y="5632"/>
                      <a:pt x="6875" y="5758"/>
                      <a:pt x="6526" y="5758"/>
                    </a:cubicBezTo>
                    <a:cubicBezTo>
                      <a:pt x="6146" y="5758"/>
                      <a:pt x="5762" y="5608"/>
                      <a:pt x="5489" y="5329"/>
                    </a:cubicBezTo>
                    <a:cubicBezTo>
                      <a:pt x="5370" y="5067"/>
                      <a:pt x="5239" y="4817"/>
                      <a:pt x="5144" y="4603"/>
                    </a:cubicBezTo>
                    <a:cubicBezTo>
                      <a:pt x="5127" y="4564"/>
                      <a:pt x="5095" y="4546"/>
                      <a:pt x="5063" y="4546"/>
                    </a:cubicBezTo>
                    <a:cubicBezTo>
                      <a:pt x="5026" y="4546"/>
                      <a:pt x="4990" y="4570"/>
                      <a:pt x="4977" y="4614"/>
                    </a:cubicBezTo>
                    <a:cubicBezTo>
                      <a:pt x="4810" y="5257"/>
                      <a:pt x="5489" y="5924"/>
                      <a:pt x="5560" y="6555"/>
                    </a:cubicBezTo>
                    <a:cubicBezTo>
                      <a:pt x="5608" y="6996"/>
                      <a:pt x="5489" y="7543"/>
                      <a:pt x="4917" y="7591"/>
                    </a:cubicBezTo>
                    <a:cubicBezTo>
                      <a:pt x="4887" y="7594"/>
                      <a:pt x="4857" y="7595"/>
                      <a:pt x="4828" y="7595"/>
                    </a:cubicBezTo>
                    <a:cubicBezTo>
                      <a:pt x="4355" y="7595"/>
                      <a:pt x="4053" y="7242"/>
                      <a:pt x="3929" y="6793"/>
                    </a:cubicBezTo>
                    <a:cubicBezTo>
                      <a:pt x="3929" y="6781"/>
                      <a:pt x="3921" y="6776"/>
                      <a:pt x="3910" y="6776"/>
                    </a:cubicBezTo>
                    <a:cubicBezTo>
                      <a:pt x="3890" y="6776"/>
                      <a:pt x="3862" y="6794"/>
                      <a:pt x="3870" y="6817"/>
                    </a:cubicBezTo>
                    <a:cubicBezTo>
                      <a:pt x="3870" y="6889"/>
                      <a:pt x="3882" y="6960"/>
                      <a:pt x="3893" y="7031"/>
                    </a:cubicBezTo>
                    <a:cubicBezTo>
                      <a:pt x="3858" y="7103"/>
                      <a:pt x="3834" y="7162"/>
                      <a:pt x="3810" y="7234"/>
                    </a:cubicBezTo>
                    <a:cubicBezTo>
                      <a:pt x="3715" y="7662"/>
                      <a:pt x="3417" y="8020"/>
                      <a:pt x="3001" y="8198"/>
                    </a:cubicBezTo>
                    <a:cubicBezTo>
                      <a:pt x="2846" y="8258"/>
                      <a:pt x="2679" y="8305"/>
                      <a:pt x="2512" y="8341"/>
                    </a:cubicBezTo>
                    <a:cubicBezTo>
                      <a:pt x="2327" y="8382"/>
                      <a:pt x="2139" y="8402"/>
                      <a:pt x="1951" y="8402"/>
                    </a:cubicBezTo>
                    <a:cubicBezTo>
                      <a:pt x="1430" y="8402"/>
                      <a:pt x="914" y="8246"/>
                      <a:pt x="476" y="7948"/>
                    </a:cubicBezTo>
                    <a:cubicBezTo>
                      <a:pt x="1215" y="7758"/>
                      <a:pt x="1881" y="7186"/>
                      <a:pt x="2274" y="6519"/>
                    </a:cubicBezTo>
                    <a:cubicBezTo>
                      <a:pt x="2322" y="6460"/>
                      <a:pt x="2358" y="6400"/>
                      <a:pt x="2381" y="6341"/>
                    </a:cubicBezTo>
                    <a:cubicBezTo>
                      <a:pt x="3012" y="5138"/>
                      <a:pt x="3227" y="3781"/>
                      <a:pt x="3810" y="2567"/>
                    </a:cubicBezTo>
                    <a:cubicBezTo>
                      <a:pt x="4179" y="1817"/>
                      <a:pt x="4572" y="1245"/>
                      <a:pt x="5287" y="781"/>
                    </a:cubicBezTo>
                    <a:cubicBezTo>
                      <a:pt x="5862" y="411"/>
                      <a:pt x="6526" y="218"/>
                      <a:pt x="7209" y="218"/>
                    </a:cubicBezTo>
                    <a:cubicBezTo>
                      <a:pt x="7318" y="218"/>
                      <a:pt x="7427" y="223"/>
                      <a:pt x="7537" y="233"/>
                    </a:cubicBezTo>
                    <a:cubicBezTo>
                      <a:pt x="8358" y="316"/>
                      <a:pt x="9156" y="554"/>
                      <a:pt x="9882" y="947"/>
                    </a:cubicBezTo>
                    <a:cubicBezTo>
                      <a:pt x="9894" y="852"/>
                      <a:pt x="9906" y="769"/>
                      <a:pt x="9918" y="674"/>
                    </a:cubicBezTo>
                    <a:cubicBezTo>
                      <a:pt x="9382" y="388"/>
                      <a:pt x="8799" y="185"/>
                      <a:pt x="8192" y="78"/>
                    </a:cubicBezTo>
                    <a:cubicBezTo>
                      <a:pt x="7878" y="28"/>
                      <a:pt x="7566" y="0"/>
                      <a:pt x="72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825;p73">
                <a:extLst>
                  <a:ext uri="{FF2B5EF4-FFF2-40B4-BE49-F238E27FC236}">
                    <a16:creationId xmlns:a16="http://schemas.microsoft.com/office/drawing/2014/main" id="{FB8DF750-8821-FB97-F783-99CE9A4C1CFE}"/>
                  </a:ext>
                </a:extLst>
              </p:cNvPr>
              <p:cNvSpPr/>
              <p:nvPr/>
            </p:nvSpPr>
            <p:spPr>
              <a:xfrm>
                <a:off x="4486828" y="3292146"/>
                <a:ext cx="5058" cy="702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5" extrusionOk="0">
                    <a:moveTo>
                      <a:pt x="1" y="1"/>
                    </a:moveTo>
                    <a:cubicBezTo>
                      <a:pt x="60" y="13"/>
                      <a:pt x="120" y="24"/>
                      <a:pt x="179" y="24"/>
                    </a:cubicBezTo>
                    <a:cubicBezTo>
                      <a:pt x="179" y="24"/>
                      <a:pt x="167" y="24"/>
                      <a:pt x="167" y="13"/>
                    </a:cubicBezTo>
                    <a:cubicBezTo>
                      <a:pt x="120" y="13"/>
                      <a:pt x="60" y="1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2826;p73">
                <a:extLst>
                  <a:ext uri="{FF2B5EF4-FFF2-40B4-BE49-F238E27FC236}">
                    <a16:creationId xmlns:a16="http://schemas.microsoft.com/office/drawing/2014/main" id="{80F7359F-9BDE-3746-4AAE-3D7896857958}"/>
                  </a:ext>
                </a:extLst>
              </p:cNvPr>
              <p:cNvSpPr/>
              <p:nvPr/>
            </p:nvSpPr>
            <p:spPr>
              <a:xfrm>
                <a:off x="4498208" y="3291134"/>
                <a:ext cx="7727" cy="1714"/>
              </a:xfrm>
              <a:custGeom>
                <a:avLst/>
                <a:gdLst/>
                <a:ahLst/>
                <a:cxnLst/>
                <a:rect l="l" t="t" r="r" b="b"/>
                <a:pathLst>
                  <a:path w="275" h="61" extrusionOk="0">
                    <a:moveTo>
                      <a:pt x="274" y="1"/>
                    </a:moveTo>
                    <a:cubicBezTo>
                      <a:pt x="191" y="25"/>
                      <a:pt x="96" y="37"/>
                      <a:pt x="1" y="37"/>
                    </a:cubicBezTo>
                    <a:cubicBezTo>
                      <a:pt x="1" y="49"/>
                      <a:pt x="1" y="49"/>
                      <a:pt x="12" y="60"/>
                    </a:cubicBezTo>
                    <a:cubicBezTo>
                      <a:pt x="96" y="49"/>
                      <a:pt x="191" y="37"/>
                      <a:pt x="274" y="13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2827;p73">
                <a:extLst>
                  <a:ext uri="{FF2B5EF4-FFF2-40B4-BE49-F238E27FC236}">
                    <a16:creationId xmlns:a16="http://schemas.microsoft.com/office/drawing/2014/main" id="{12523B3F-D9D3-CE9E-9C95-57CBEADE0A16}"/>
                  </a:ext>
                </a:extLst>
              </p:cNvPr>
              <p:cNvSpPr/>
              <p:nvPr/>
            </p:nvSpPr>
            <p:spPr>
              <a:xfrm>
                <a:off x="4280761" y="3299845"/>
                <a:ext cx="251585" cy="276283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9833" extrusionOk="0">
                    <a:moveTo>
                      <a:pt x="8180" y="1"/>
                    </a:moveTo>
                    <a:cubicBezTo>
                      <a:pt x="8097" y="24"/>
                      <a:pt x="8013" y="48"/>
                      <a:pt x="7930" y="72"/>
                    </a:cubicBezTo>
                    <a:cubicBezTo>
                      <a:pt x="8299" y="774"/>
                      <a:pt x="8525" y="1536"/>
                      <a:pt x="8609" y="2334"/>
                    </a:cubicBezTo>
                    <a:cubicBezTo>
                      <a:pt x="8680" y="3120"/>
                      <a:pt x="8490" y="3918"/>
                      <a:pt x="8061" y="4584"/>
                    </a:cubicBezTo>
                    <a:cubicBezTo>
                      <a:pt x="7609" y="5299"/>
                      <a:pt x="7025" y="5692"/>
                      <a:pt x="6275" y="6049"/>
                    </a:cubicBezTo>
                    <a:cubicBezTo>
                      <a:pt x="5061" y="6644"/>
                      <a:pt x="3703" y="6859"/>
                      <a:pt x="2501" y="7490"/>
                    </a:cubicBezTo>
                    <a:cubicBezTo>
                      <a:pt x="2453" y="7501"/>
                      <a:pt x="2417" y="7537"/>
                      <a:pt x="2370" y="7561"/>
                    </a:cubicBezTo>
                    <a:cubicBezTo>
                      <a:pt x="1691" y="7954"/>
                      <a:pt x="1084" y="8621"/>
                      <a:pt x="882" y="9395"/>
                    </a:cubicBezTo>
                    <a:cubicBezTo>
                      <a:pt x="453" y="8740"/>
                      <a:pt x="322" y="7930"/>
                      <a:pt x="536" y="7180"/>
                    </a:cubicBezTo>
                    <a:cubicBezTo>
                      <a:pt x="560" y="7073"/>
                      <a:pt x="596" y="6966"/>
                      <a:pt x="643" y="6870"/>
                    </a:cubicBezTo>
                    <a:cubicBezTo>
                      <a:pt x="810" y="6454"/>
                      <a:pt x="1167" y="6156"/>
                      <a:pt x="1596" y="6049"/>
                    </a:cubicBezTo>
                    <a:cubicBezTo>
                      <a:pt x="1667" y="6037"/>
                      <a:pt x="1739" y="6013"/>
                      <a:pt x="1798" y="5977"/>
                    </a:cubicBezTo>
                    <a:cubicBezTo>
                      <a:pt x="1870" y="5989"/>
                      <a:pt x="1941" y="5989"/>
                      <a:pt x="2013" y="6001"/>
                    </a:cubicBezTo>
                    <a:cubicBezTo>
                      <a:pt x="2060" y="6001"/>
                      <a:pt x="2072" y="5942"/>
                      <a:pt x="2036" y="5930"/>
                    </a:cubicBezTo>
                    <a:cubicBezTo>
                      <a:pt x="1572" y="5799"/>
                      <a:pt x="1191" y="5477"/>
                      <a:pt x="1239" y="4954"/>
                    </a:cubicBezTo>
                    <a:cubicBezTo>
                      <a:pt x="1280" y="4456"/>
                      <a:pt x="1701" y="4301"/>
                      <a:pt x="2100" y="4301"/>
                    </a:cubicBezTo>
                    <a:cubicBezTo>
                      <a:pt x="2159" y="4301"/>
                      <a:pt x="2218" y="4304"/>
                      <a:pt x="2275" y="4311"/>
                    </a:cubicBezTo>
                    <a:cubicBezTo>
                      <a:pt x="2852" y="4364"/>
                      <a:pt x="3449" y="4917"/>
                      <a:pt x="4021" y="4917"/>
                    </a:cubicBezTo>
                    <a:cubicBezTo>
                      <a:pt x="4086" y="4917"/>
                      <a:pt x="4151" y="4910"/>
                      <a:pt x="4215" y="4894"/>
                    </a:cubicBezTo>
                    <a:cubicBezTo>
                      <a:pt x="4299" y="4870"/>
                      <a:pt x="4311" y="4763"/>
                      <a:pt x="4227" y="4727"/>
                    </a:cubicBezTo>
                    <a:cubicBezTo>
                      <a:pt x="4025" y="4632"/>
                      <a:pt x="3775" y="4501"/>
                      <a:pt x="3513" y="4382"/>
                    </a:cubicBezTo>
                    <a:cubicBezTo>
                      <a:pt x="2965" y="3858"/>
                      <a:pt x="2918" y="2929"/>
                      <a:pt x="3465" y="2394"/>
                    </a:cubicBezTo>
                    <a:lnTo>
                      <a:pt x="3465" y="2394"/>
                    </a:lnTo>
                    <a:cubicBezTo>
                      <a:pt x="3489" y="2941"/>
                      <a:pt x="3775" y="3441"/>
                      <a:pt x="4239" y="3751"/>
                    </a:cubicBezTo>
                    <a:cubicBezTo>
                      <a:pt x="4455" y="3897"/>
                      <a:pt x="4723" y="3957"/>
                      <a:pt x="5001" y="3957"/>
                    </a:cubicBezTo>
                    <a:cubicBezTo>
                      <a:pt x="5428" y="3957"/>
                      <a:pt x="5879" y="3815"/>
                      <a:pt x="6204" y="3620"/>
                    </a:cubicBezTo>
                    <a:cubicBezTo>
                      <a:pt x="7394" y="2870"/>
                      <a:pt x="7894" y="1405"/>
                      <a:pt x="7597" y="84"/>
                    </a:cubicBezTo>
                    <a:lnTo>
                      <a:pt x="7561" y="84"/>
                    </a:lnTo>
                    <a:lnTo>
                      <a:pt x="7394" y="72"/>
                    </a:lnTo>
                    <a:lnTo>
                      <a:pt x="7394" y="72"/>
                    </a:lnTo>
                    <a:cubicBezTo>
                      <a:pt x="7549" y="1036"/>
                      <a:pt x="7287" y="2025"/>
                      <a:pt x="6692" y="2798"/>
                    </a:cubicBezTo>
                    <a:cubicBezTo>
                      <a:pt x="6311" y="3263"/>
                      <a:pt x="5763" y="3560"/>
                      <a:pt x="5168" y="3608"/>
                    </a:cubicBezTo>
                    <a:cubicBezTo>
                      <a:pt x="5108" y="3618"/>
                      <a:pt x="5048" y="3623"/>
                      <a:pt x="4989" y="3623"/>
                    </a:cubicBezTo>
                    <a:cubicBezTo>
                      <a:pt x="4552" y="3623"/>
                      <a:pt x="4145" y="3361"/>
                      <a:pt x="3977" y="2941"/>
                    </a:cubicBezTo>
                    <a:cubicBezTo>
                      <a:pt x="3870" y="2679"/>
                      <a:pt x="3799" y="2406"/>
                      <a:pt x="3763" y="2120"/>
                    </a:cubicBezTo>
                    <a:cubicBezTo>
                      <a:pt x="3795" y="2034"/>
                      <a:pt x="3740" y="1938"/>
                      <a:pt x="3650" y="1938"/>
                    </a:cubicBezTo>
                    <a:cubicBezTo>
                      <a:pt x="3640" y="1938"/>
                      <a:pt x="3630" y="1939"/>
                      <a:pt x="3620" y="1941"/>
                    </a:cubicBezTo>
                    <a:lnTo>
                      <a:pt x="3596" y="1941"/>
                    </a:lnTo>
                    <a:cubicBezTo>
                      <a:pt x="3191" y="2144"/>
                      <a:pt x="2834" y="2739"/>
                      <a:pt x="2787" y="3179"/>
                    </a:cubicBezTo>
                    <a:cubicBezTo>
                      <a:pt x="2739" y="3537"/>
                      <a:pt x="2834" y="3894"/>
                      <a:pt x="3048" y="4180"/>
                    </a:cubicBezTo>
                    <a:cubicBezTo>
                      <a:pt x="2727" y="4055"/>
                      <a:pt x="2400" y="3962"/>
                      <a:pt x="2092" y="3962"/>
                    </a:cubicBezTo>
                    <a:cubicBezTo>
                      <a:pt x="1783" y="3962"/>
                      <a:pt x="1495" y="4055"/>
                      <a:pt x="1251" y="4299"/>
                    </a:cubicBezTo>
                    <a:cubicBezTo>
                      <a:pt x="977" y="4561"/>
                      <a:pt x="822" y="5084"/>
                      <a:pt x="1001" y="5430"/>
                    </a:cubicBezTo>
                    <a:cubicBezTo>
                      <a:pt x="1084" y="5596"/>
                      <a:pt x="1215" y="5739"/>
                      <a:pt x="1370" y="5835"/>
                    </a:cubicBezTo>
                    <a:cubicBezTo>
                      <a:pt x="965" y="5894"/>
                      <a:pt x="643" y="6192"/>
                      <a:pt x="417" y="6597"/>
                    </a:cubicBezTo>
                    <a:cubicBezTo>
                      <a:pt x="310" y="6787"/>
                      <a:pt x="227" y="7013"/>
                      <a:pt x="179" y="7228"/>
                    </a:cubicBezTo>
                    <a:cubicBezTo>
                      <a:pt x="0" y="8121"/>
                      <a:pt x="215" y="9037"/>
                      <a:pt x="786" y="9740"/>
                    </a:cubicBezTo>
                    <a:cubicBezTo>
                      <a:pt x="810" y="9776"/>
                      <a:pt x="846" y="9799"/>
                      <a:pt x="882" y="9799"/>
                    </a:cubicBezTo>
                    <a:cubicBezTo>
                      <a:pt x="912" y="9822"/>
                      <a:pt x="947" y="9833"/>
                      <a:pt x="982" y="9833"/>
                    </a:cubicBezTo>
                    <a:cubicBezTo>
                      <a:pt x="1055" y="9833"/>
                      <a:pt x="1123" y="9785"/>
                      <a:pt x="1132" y="9704"/>
                    </a:cubicBezTo>
                    <a:cubicBezTo>
                      <a:pt x="1251" y="8775"/>
                      <a:pt x="1905" y="8180"/>
                      <a:pt x="2667" y="7740"/>
                    </a:cubicBezTo>
                    <a:cubicBezTo>
                      <a:pt x="3191" y="7466"/>
                      <a:pt x="3727" y="7240"/>
                      <a:pt x="4275" y="7049"/>
                    </a:cubicBezTo>
                    <a:cubicBezTo>
                      <a:pt x="5573" y="6573"/>
                      <a:pt x="7013" y="6287"/>
                      <a:pt x="7942" y="5192"/>
                    </a:cubicBezTo>
                    <a:cubicBezTo>
                      <a:pt x="8799" y="4192"/>
                      <a:pt x="8954" y="2941"/>
                      <a:pt x="8752" y="1679"/>
                    </a:cubicBezTo>
                    <a:cubicBezTo>
                      <a:pt x="8644" y="1096"/>
                      <a:pt x="8454" y="524"/>
                      <a:pt x="8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828;p73">
                <a:extLst>
                  <a:ext uri="{FF2B5EF4-FFF2-40B4-BE49-F238E27FC236}">
                    <a16:creationId xmlns:a16="http://schemas.microsoft.com/office/drawing/2014/main" id="{291310B8-FCB4-D634-BF0C-49639952459C}"/>
                  </a:ext>
                </a:extLst>
              </p:cNvPr>
              <p:cNvSpPr/>
              <p:nvPr/>
            </p:nvSpPr>
            <p:spPr>
              <a:xfrm>
                <a:off x="4639370" y="3289814"/>
                <a:ext cx="8738" cy="2023"/>
              </a:xfrm>
              <a:custGeom>
                <a:avLst/>
                <a:gdLst/>
                <a:ahLst/>
                <a:cxnLst/>
                <a:rect l="l" t="t" r="r" b="b"/>
                <a:pathLst>
                  <a:path w="311" h="72" extrusionOk="0">
                    <a:moveTo>
                      <a:pt x="25" y="0"/>
                    </a:moveTo>
                    <a:lnTo>
                      <a:pt x="1" y="24"/>
                    </a:lnTo>
                    <a:cubicBezTo>
                      <a:pt x="96" y="48"/>
                      <a:pt x="180" y="60"/>
                      <a:pt x="275" y="72"/>
                    </a:cubicBezTo>
                    <a:cubicBezTo>
                      <a:pt x="287" y="48"/>
                      <a:pt x="299" y="36"/>
                      <a:pt x="311" y="24"/>
                    </a:cubicBezTo>
                    <a:cubicBezTo>
                      <a:pt x="215" y="12"/>
                      <a:pt x="120" y="12"/>
                      <a:pt x="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2829;p73">
                <a:extLst>
                  <a:ext uri="{FF2B5EF4-FFF2-40B4-BE49-F238E27FC236}">
                    <a16:creationId xmlns:a16="http://schemas.microsoft.com/office/drawing/2014/main" id="{00F5E374-AE13-9123-EA03-2756D72D03B9}"/>
                  </a:ext>
                </a:extLst>
              </p:cNvPr>
              <p:cNvSpPr/>
              <p:nvPr/>
            </p:nvSpPr>
            <p:spPr>
              <a:xfrm>
                <a:off x="4612621" y="3298496"/>
                <a:ext cx="251585" cy="277547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9878" extrusionOk="0">
                    <a:moveTo>
                      <a:pt x="798" y="1"/>
                    </a:moveTo>
                    <a:cubicBezTo>
                      <a:pt x="512" y="537"/>
                      <a:pt x="310" y="1120"/>
                      <a:pt x="203" y="1727"/>
                    </a:cubicBezTo>
                    <a:cubicBezTo>
                      <a:pt x="0" y="2989"/>
                      <a:pt x="155" y="4240"/>
                      <a:pt x="1013" y="5240"/>
                    </a:cubicBezTo>
                    <a:cubicBezTo>
                      <a:pt x="1941" y="6335"/>
                      <a:pt x="3394" y="6621"/>
                      <a:pt x="4680" y="7097"/>
                    </a:cubicBezTo>
                    <a:cubicBezTo>
                      <a:pt x="5215" y="7276"/>
                      <a:pt x="5727" y="7490"/>
                      <a:pt x="6227" y="7752"/>
                    </a:cubicBezTo>
                    <a:cubicBezTo>
                      <a:pt x="7025" y="8192"/>
                      <a:pt x="7704" y="8788"/>
                      <a:pt x="7823" y="9752"/>
                    </a:cubicBezTo>
                    <a:cubicBezTo>
                      <a:pt x="7838" y="9830"/>
                      <a:pt x="7905" y="9877"/>
                      <a:pt x="7973" y="9877"/>
                    </a:cubicBezTo>
                    <a:cubicBezTo>
                      <a:pt x="8008" y="9877"/>
                      <a:pt x="8044" y="9864"/>
                      <a:pt x="8073" y="9835"/>
                    </a:cubicBezTo>
                    <a:cubicBezTo>
                      <a:pt x="8109" y="9835"/>
                      <a:pt x="8144" y="9824"/>
                      <a:pt x="8168" y="9788"/>
                    </a:cubicBezTo>
                    <a:cubicBezTo>
                      <a:pt x="8728" y="9085"/>
                      <a:pt x="8954" y="8180"/>
                      <a:pt x="8775" y="7311"/>
                    </a:cubicBezTo>
                    <a:cubicBezTo>
                      <a:pt x="8728" y="7073"/>
                      <a:pt x="8644" y="6847"/>
                      <a:pt x="8525" y="6645"/>
                    </a:cubicBezTo>
                    <a:cubicBezTo>
                      <a:pt x="8323" y="6240"/>
                      <a:pt x="7990" y="5942"/>
                      <a:pt x="7585" y="5883"/>
                    </a:cubicBezTo>
                    <a:cubicBezTo>
                      <a:pt x="7740" y="5775"/>
                      <a:pt x="7871" y="5644"/>
                      <a:pt x="7954" y="5478"/>
                    </a:cubicBezTo>
                    <a:cubicBezTo>
                      <a:pt x="8132" y="5121"/>
                      <a:pt x="7978" y="4609"/>
                      <a:pt x="7704" y="4347"/>
                    </a:cubicBezTo>
                    <a:cubicBezTo>
                      <a:pt x="7460" y="4103"/>
                      <a:pt x="7171" y="4010"/>
                      <a:pt x="6863" y="4010"/>
                    </a:cubicBezTo>
                    <a:cubicBezTo>
                      <a:pt x="6555" y="4010"/>
                      <a:pt x="6227" y="4103"/>
                      <a:pt x="5906" y="4228"/>
                    </a:cubicBezTo>
                    <a:cubicBezTo>
                      <a:pt x="6120" y="3930"/>
                      <a:pt x="6216" y="3573"/>
                      <a:pt x="6168" y="3216"/>
                    </a:cubicBezTo>
                    <a:cubicBezTo>
                      <a:pt x="6120" y="2787"/>
                      <a:pt x="5763" y="2192"/>
                      <a:pt x="5358" y="1989"/>
                    </a:cubicBezTo>
                    <a:lnTo>
                      <a:pt x="5334" y="1989"/>
                    </a:lnTo>
                    <a:cubicBezTo>
                      <a:pt x="5324" y="1987"/>
                      <a:pt x="5314" y="1986"/>
                      <a:pt x="5304" y="1986"/>
                    </a:cubicBezTo>
                    <a:cubicBezTo>
                      <a:pt x="5212" y="1986"/>
                      <a:pt x="5147" y="2082"/>
                      <a:pt x="5180" y="2168"/>
                    </a:cubicBezTo>
                    <a:cubicBezTo>
                      <a:pt x="5156" y="2442"/>
                      <a:pt x="5084" y="2716"/>
                      <a:pt x="4977" y="2989"/>
                    </a:cubicBezTo>
                    <a:cubicBezTo>
                      <a:pt x="4809" y="3400"/>
                      <a:pt x="4399" y="3671"/>
                      <a:pt x="3961" y="3671"/>
                    </a:cubicBezTo>
                    <a:cubicBezTo>
                      <a:pt x="3903" y="3671"/>
                      <a:pt x="3845" y="3666"/>
                      <a:pt x="3787" y="3656"/>
                    </a:cubicBezTo>
                    <a:cubicBezTo>
                      <a:pt x="3191" y="3608"/>
                      <a:pt x="2644" y="3311"/>
                      <a:pt x="2263" y="2846"/>
                    </a:cubicBezTo>
                    <a:cubicBezTo>
                      <a:pt x="1644" y="2049"/>
                      <a:pt x="1394" y="1025"/>
                      <a:pt x="1572" y="25"/>
                    </a:cubicBezTo>
                    <a:cubicBezTo>
                      <a:pt x="1513" y="25"/>
                      <a:pt x="1453" y="37"/>
                      <a:pt x="1382" y="49"/>
                    </a:cubicBezTo>
                    <a:cubicBezTo>
                      <a:pt x="1036" y="1382"/>
                      <a:pt x="1536" y="2906"/>
                      <a:pt x="2751" y="3656"/>
                    </a:cubicBezTo>
                    <a:cubicBezTo>
                      <a:pt x="3077" y="3859"/>
                      <a:pt x="3530" y="4004"/>
                      <a:pt x="3958" y="4004"/>
                    </a:cubicBezTo>
                    <a:cubicBezTo>
                      <a:pt x="4235" y="4004"/>
                      <a:pt x="4501" y="3944"/>
                      <a:pt x="4715" y="3799"/>
                    </a:cubicBezTo>
                    <a:cubicBezTo>
                      <a:pt x="5180" y="3489"/>
                      <a:pt x="5465" y="2989"/>
                      <a:pt x="5489" y="2430"/>
                    </a:cubicBezTo>
                    <a:lnTo>
                      <a:pt x="5489" y="2430"/>
                    </a:lnTo>
                    <a:cubicBezTo>
                      <a:pt x="6049" y="2977"/>
                      <a:pt x="5989" y="3894"/>
                      <a:pt x="5442" y="4430"/>
                    </a:cubicBezTo>
                    <a:cubicBezTo>
                      <a:pt x="5180" y="4549"/>
                      <a:pt x="4930" y="4680"/>
                      <a:pt x="4715" y="4775"/>
                    </a:cubicBezTo>
                    <a:cubicBezTo>
                      <a:pt x="4644" y="4799"/>
                      <a:pt x="4656" y="4918"/>
                      <a:pt x="4739" y="4930"/>
                    </a:cubicBezTo>
                    <a:cubicBezTo>
                      <a:pt x="4811" y="4950"/>
                      <a:pt x="4884" y="4959"/>
                      <a:pt x="4957" y="4959"/>
                    </a:cubicBezTo>
                    <a:cubicBezTo>
                      <a:pt x="5524" y="4959"/>
                      <a:pt x="6119" y="4411"/>
                      <a:pt x="6668" y="4359"/>
                    </a:cubicBezTo>
                    <a:cubicBezTo>
                      <a:pt x="6726" y="4352"/>
                      <a:pt x="6786" y="4349"/>
                      <a:pt x="6846" y="4349"/>
                    </a:cubicBezTo>
                    <a:cubicBezTo>
                      <a:pt x="7251" y="4349"/>
                      <a:pt x="7664" y="4502"/>
                      <a:pt x="7716" y="4990"/>
                    </a:cubicBezTo>
                    <a:cubicBezTo>
                      <a:pt x="7763" y="5513"/>
                      <a:pt x="7382" y="5847"/>
                      <a:pt x="6918" y="5978"/>
                    </a:cubicBezTo>
                    <a:cubicBezTo>
                      <a:pt x="6882" y="5990"/>
                      <a:pt x="6894" y="6049"/>
                      <a:pt x="6930" y="6049"/>
                    </a:cubicBezTo>
                    <a:cubicBezTo>
                      <a:pt x="7013" y="6037"/>
                      <a:pt x="7085" y="6025"/>
                      <a:pt x="7156" y="6025"/>
                    </a:cubicBezTo>
                    <a:cubicBezTo>
                      <a:pt x="7216" y="6049"/>
                      <a:pt x="7287" y="6085"/>
                      <a:pt x="7359" y="6097"/>
                    </a:cubicBezTo>
                    <a:cubicBezTo>
                      <a:pt x="7787" y="6192"/>
                      <a:pt x="8144" y="6502"/>
                      <a:pt x="8311" y="6907"/>
                    </a:cubicBezTo>
                    <a:cubicBezTo>
                      <a:pt x="8359" y="7014"/>
                      <a:pt x="8394" y="7121"/>
                      <a:pt x="8430" y="7240"/>
                    </a:cubicBezTo>
                    <a:cubicBezTo>
                      <a:pt x="8633" y="7990"/>
                      <a:pt x="8502" y="8788"/>
                      <a:pt x="8073" y="9431"/>
                    </a:cubicBezTo>
                    <a:cubicBezTo>
                      <a:pt x="7871" y="8645"/>
                      <a:pt x="7228" y="7954"/>
                      <a:pt x="6525" y="7573"/>
                    </a:cubicBezTo>
                    <a:lnTo>
                      <a:pt x="6454" y="7526"/>
                    </a:lnTo>
                    <a:cubicBezTo>
                      <a:pt x="5251" y="6895"/>
                      <a:pt x="3894" y="6692"/>
                      <a:pt x="2679" y="6097"/>
                    </a:cubicBezTo>
                    <a:cubicBezTo>
                      <a:pt x="1941" y="5728"/>
                      <a:pt x="1358" y="5335"/>
                      <a:pt x="893" y="4632"/>
                    </a:cubicBezTo>
                    <a:cubicBezTo>
                      <a:pt x="477" y="3954"/>
                      <a:pt x="274" y="3168"/>
                      <a:pt x="346" y="2382"/>
                    </a:cubicBezTo>
                    <a:cubicBezTo>
                      <a:pt x="429" y="1561"/>
                      <a:pt x="679" y="763"/>
                      <a:pt x="1072" y="37"/>
                    </a:cubicBezTo>
                    <a:cubicBezTo>
                      <a:pt x="977" y="37"/>
                      <a:pt x="893" y="13"/>
                      <a:pt x="7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2830;p73">
                <a:extLst>
                  <a:ext uri="{FF2B5EF4-FFF2-40B4-BE49-F238E27FC236}">
                    <a16:creationId xmlns:a16="http://schemas.microsoft.com/office/drawing/2014/main" id="{4026E640-669A-64C0-4B8A-B286C323F6A9}"/>
                  </a:ext>
                </a:extLst>
              </p:cNvPr>
              <p:cNvSpPr/>
              <p:nvPr/>
            </p:nvSpPr>
            <p:spPr>
              <a:xfrm>
                <a:off x="4653447" y="3289814"/>
                <a:ext cx="5367" cy="202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72" extrusionOk="0">
                    <a:moveTo>
                      <a:pt x="191" y="0"/>
                    </a:moveTo>
                    <a:cubicBezTo>
                      <a:pt x="131" y="12"/>
                      <a:pt x="83" y="12"/>
                      <a:pt x="24" y="12"/>
                    </a:cubicBezTo>
                    <a:lnTo>
                      <a:pt x="0" y="72"/>
                    </a:lnTo>
                    <a:cubicBezTo>
                      <a:pt x="60" y="72"/>
                      <a:pt x="119" y="60"/>
                      <a:pt x="167" y="48"/>
                    </a:cubicBezTo>
                    <a:cubicBezTo>
                      <a:pt x="167" y="36"/>
                      <a:pt x="179" y="12"/>
                      <a:pt x="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831;p73">
                <a:extLst>
                  <a:ext uri="{FF2B5EF4-FFF2-40B4-BE49-F238E27FC236}">
                    <a16:creationId xmlns:a16="http://schemas.microsoft.com/office/drawing/2014/main" id="{BBA8321A-1299-8D00-B0BA-D80D9DBF9700}"/>
                  </a:ext>
                </a:extLst>
              </p:cNvPr>
              <p:cNvSpPr/>
              <p:nvPr/>
            </p:nvSpPr>
            <p:spPr>
              <a:xfrm>
                <a:off x="5230513" y="2684397"/>
                <a:ext cx="277350" cy="244645"/>
              </a:xfrm>
              <a:custGeom>
                <a:avLst/>
                <a:gdLst/>
                <a:ahLst/>
                <a:cxnLst/>
                <a:rect l="l" t="t" r="r" b="b"/>
                <a:pathLst>
                  <a:path w="9871" h="8707" extrusionOk="0">
                    <a:moveTo>
                      <a:pt x="2636" y="1"/>
                    </a:moveTo>
                    <a:cubicBezTo>
                      <a:pt x="2323" y="1"/>
                      <a:pt x="2007" y="29"/>
                      <a:pt x="1691" y="80"/>
                    </a:cubicBezTo>
                    <a:cubicBezTo>
                      <a:pt x="1096" y="188"/>
                      <a:pt x="536" y="378"/>
                      <a:pt x="0" y="652"/>
                    </a:cubicBezTo>
                    <a:cubicBezTo>
                      <a:pt x="36" y="735"/>
                      <a:pt x="48" y="819"/>
                      <a:pt x="60" y="902"/>
                    </a:cubicBezTo>
                    <a:cubicBezTo>
                      <a:pt x="774" y="533"/>
                      <a:pt x="1536" y="307"/>
                      <a:pt x="2334" y="223"/>
                    </a:cubicBezTo>
                    <a:cubicBezTo>
                      <a:pt x="2442" y="213"/>
                      <a:pt x="2550" y="209"/>
                      <a:pt x="2658" y="209"/>
                    </a:cubicBezTo>
                    <a:cubicBezTo>
                      <a:pt x="3336" y="209"/>
                      <a:pt x="4009" y="401"/>
                      <a:pt x="4584" y="771"/>
                    </a:cubicBezTo>
                    <a:cubicBezTo>
                      <a:pt x="5299" y="1223"/>
                      <a:pt x="5692" y="1807"/>
                      <a:pt x="6049" y="2557"/>
                    </a:cubicBezTo>
                    <a:cubicBezTo>
                      <a:pt x="6644" y="3771"/>
                      <a:pt x="6858" y="5129"/>
                      <a:pt x="7489" y="6331"/>
                    </a:cubicBezTo>
                    <a:cubicBezTo>
                      <a:pt x="7501" y="6367"/>
                      <a:pt x="7525" y="6403"/>
                      <a:pt x="7549" y="6438"/>
                    </a:cubicBezTo>
                    <a:cubicBezTo>
                      <a:pt x="7942" y="7129"/>
                      <a:pt x="8620" y="7736"/>
                      <a:pt x="9394" y="7939"/>
                    </a:cubicBezTo>
                    <a:cubicBezTo>
                      <a:pt x="8947" y="8234"/>
                      <a:pt x="8429" y="8385"/>
                      <a:pt x="7906" y="8385"/>
                    </a:cubicBezTo>
                    <a:cubicBezTo>
                      <a:pt x="7691" y="8385"/>
                      <a:pt x="7475" y="8360"/>
                      <a:pt x="7263" y="8308"/>
                    </a:cubicBezTo>
                    <a:cubicBezTo>
                      <a:pt x="7132" y="8284"/>
                      <a:pt x="7001" y="8236"/>
                      <a:pt x="6870" y="8189"/>
                    </a:cubicBezTo>
                    <a:cubicBezTo>
                      <a:pt x="6454" y="8022"/>
                      <a:pt x="6156" y="7665"/>
                      <a:pt x="6049" y="7224"/>
                    </a:cubicBezTo>
                    <a:cubicBezTo>
                      <a:pt x="6037" y="7153"/>
                      <a:pt x="6013" y="7093"/>
                      <a:pt x="5977" y="7022"/>
                    </a:cubicBezTo>
                    <a:cubicBezTo>
                      <a:pt x="5989" y="6950"/>
                      <a:pt x="6001" y="6891"/>
                      <a:pt x="6001" y="6807"/>
                    </a:cubicBezTo>
                    <a:cubicBezTo>
                      <a:pt x="6001" y="6784"/>
                      <a:pt x="5976" y="6766"/>
                      <a:pt x="5955" y="6766"/>
                    </a:cubicBezTo>
                    <a:cubicBezTo>
                      <a:pt x="5944" y="6766"/>
                      <a:pt x="5934" y="6771"/>
                      <a:pt x="5930" y="6784"/>
                    </a:cubicBezTo>
                    <a:cubicBezTo>
                      <a:pt x="5806" y="7232"/>
                      <a:pt x="5514" y="7585"/>
                      <a:pt x="5033" y="7585"/>
                    </a:cubicBezTo>
                    <a:cubicBezTo>
                      <a:pt x="5003" y="7585"/>
                      <a:pt x="4973" y="7584"/>
                      <a:pt x="4941" y="7581"/>
                    </a:cubicBezTo>
                    <a:cubicBezTo>
                      <a:pt x="4382" y="7534"/>
                      <a:pt x="4263" y="6986"/>
                      <a:pt x="4310" y="6545"/>
                    </a:cubicBezTo>
                    <a:cubicBezTo>
                      <a:pt x="4382" y="5914"/>
                      <a:pt x="5049" y="5248"/>
                      <a:pt x="4894" y="4605"/>
                    </a:cubicBezTo>
                    <a:cubicBezTo>
                      <a:pt x="4881" y="4560"/>
                      <a:pt x="4844" y="4536"/>
                      <a:pt x="4808" y="4536"/>
                    </a:cubicBezTo>
                    <a:cubicBezTo>
                      <a:pt x="4776" y="4536"/>
                      <a:pt x="4744" y="4554"/>
                      <a:pt x="4727" y="4593"/>
                    </a:cubicBezTo>
                    <a:cubicBezTo>
                      <a:pt x="4632" y="4807"/>
                      <a:pt x="4501" y="5057"/>
                      <a:pt x="4382" y="5319"/>
                    </a:cubicBezTo>
                    <a:cubicBezTo>
                      <a:pt x="4109" y="5599"/>
                      <a:pt x="3725" y="5749"/>
                      <a:pt x="3345" y="5749"/>
                    </a:cubicBezTo>
                    <a:cubicBezTo>
                      <a:pt x="2996" y="5749"/>
                      <a:pt x="2650" y="5623"/>
                      <a:pt x="2393" y="5355"/>
                    </a:cubicBezTo>
                    <a:cubicBezTo>
                      <a:pt x="2941" y="5331"/>
                      <a:pt x="3453" y="5045"/>
                      <a:pt x="3751" y="4593"/>
                    </a:cubicBezTo>
                    <a:cubicBezTo>
                      <a:pt x="4120" y="4033"/>
                      <a:pt x="3941" y="3152"/>
                      <a:pt x="3620" y="2628"/>
                    </a:cubicBezTo>
                    <a:cubicBezTo>
                      <a:pt x="3011" y="1663"/>
                      <a:pt x="1933" y="1151"/>
                      <a:pt x="842" y="1151"/>
                    </a:cubicBezTo>
                    <a:cubicBezTo>
                      <a:pt x="588" y="1151"/>
                      <a:pt x="333" y="1179"/>
                      <a:pt x="84" y="1235"/>
                    </a:cubicBezTo>
                    <a:lnTo>
                      <a:pt x="84" y="1259"/>
                    </a:lnTo>
                    <a:cubicBezTo>
                      <a:pt x="84" y="1307"/>
                      <a:pt x="84" y="1366"/>
                      <a:pt x="72" y="1426"/>
                    </a:cubicBezTo>
                    <a:cubicBezTo>
                      <a:pt x="249" y="1400"/>
                      <a:pt x="426" y="1387"/>
                      <a:pt x="603" y="1387"/>
                    </a:cubicBezTo>
                    <a:cubicBezTo>
                      <a:pt x="1391" y="1387"/>
                      <a:pt x="2166" y="1644"/>
                      <a:pt x="2798" y="2140"/>
                    </a:cubicBezTo>
                    <a:cubicBezTo>
                      <a:pt x="3263" y="2509"/>
                      <a:pt x="3560" y="3057"/>
                      <a:pt x="3608" y="3652"/>
                    </a:cubicBezTo>
                    <a:cubicBezTo>
                      <a:pt x="3691" y="4164"/>
                      <a:pt x="3417" y="4652"/>
                      <a:pt x="2941" y="4855"/>
                    </a:cubicBezTo>
                    <a:cubicBezTo>
                      <a:pt x="2679" y="4950"/>
                      <a:pt x="2405" y="5021"/>
                      <a:pt x="2120" y="5057"/>
                    </a:cubicBezTo>
                    <a:cubicBezTo>
                      <a:pt x="2104" y="5051"/>
                      <a:pt x="2088" y="5049"/>
                      <a:pt x="2073" y="5049"/>
                    </a:cubicBezTo>
                    <a:cubicBezTo>
                      <a:pt x="1993" y="5049"/>
                      <a:pt x="1921" y="5120"/>
                      <a:pt x="1941" y="5200"/>
                    </a:cubicBezTo>
                    <a:lnTo>
                      <a:pt x="1941" y="5236"/>
                    </a:lnTo>
                    <a:cubicBezTo>
                      <a:pt x="2143" y="5641"/>
                      <a:pt x="2727" y="5986"/>
                      <a:pt x="3167" y="6034"/>
                    </a:cubicBezTo>
                    <a:cubicBezTo>
                      <a:pt x="3228" y="6042"/>
                      <a:pt x="3288" y="6046"/>
                      <a:pt x="3348" y="6046"/>
                    </a:cubicBezTo>
                    <a:cubicBezTo>
                      <a:pt x="3643" y="6046"/>
                      <a:pt x="3930" y="5950"/>
                      <a:pt x="4168" y="5772"/>
                    </a:cubicBezTo>
                    <a:lnTo>
                      <a:pt x="4168" y="5772"/>
                    </a:lnTo>
                    <a:cubicBezTo>
                      <a:pt x="3917" y="6415"/>
                      <a:pt x="3810" y="7093"/>
                      <a:pt x="4287" y="7581"/>
                    </a:cubicBezTo>
                    <a:cubicBezTo>
                      <a:pt x="4470" y="7765"/>
                      <a:pt x="4782" y="7902"/>
                      <a:pt x="5071" y="7902"/>
                    </a:cubicBezTo>
                    <a:cubicBezTo>
                      <a:pt x="5195" y="7902"/>
                      <a:pt x="5314" y="7877"/>
                      <a:pt x="5418" y="7819"/>
                    </a:cubicBezTo>
                    <a:cubicBezTo>
                      <a:pt x="5584" y="7736"/>
                      <a:pt x="5727" y="7617"/>
                      <a:pt x="5822" y="7462"/>
                    </a:cubicBezTo>
                    <a:cubicBezTo>
                      <a:pt x="5894" y="7855"/>
                      <a:pt x="6192" y="8189"/>
                      <a:pt x="6584" y="8403"/>
                    </a:cubicBezTo>
                    <a:cubicBezTo>
                      <a:pt x="6823" y="8534"/>
                      <a:pt x="7073" y="8617"/>
                      <a:pt x="7335" y="8665"/>
                    </a:cubicBezTo>
                    <a:cubicBezTo>
                      <a:pt x="7501" y="8693"/>
                      <a:pt x="7668" y="8707"/>
                      <a:pt x="7836" y="8707"/>
                    </a:cubicBezTo>
                    <a:cubicBezTo>
                      <a:pt x="8519" y="8707"/>
                      <a:pt x="9194" y="8476"/>
                      <a:pt x="9740" y="8046"/>
                    </a:cubicBezTo>
                    <a:cubicBezTo>
                      <a:pt x="9775" y="8022"/>
                      <a:pt x="9787" y="7986"/>
                      <a:pt x="9787" y="7939"/>
                    </a:cubicBezTo>
                    <a:cubicBezTo>
                      <a:pt x="9871" y="7855"/>
                      <a:pt x="9823" y="7712"/>
                      <a:pt x="9704" y="7688"/>
                    </a:cubicBezTo>
                    <a:cubicBezTo>
                      <a:pt x="8763" y="7569"/>
                      <a:pt x="8156" y="6903"/>
                      <a:pt x="7716" y="6117"/>
                    </a:cubicBezTo>
                    <a:cubicBezTo>
                      <a:pt x="7454" y="5617"/>
                      <a:pt x="7239" y="5093"/>
                      <a:pt x="7049" y="4557"/>
                    </a:cubicBezTo>
                    <a:cubicBezTo>
                      <a:pt x="6573" y="3259"/>
                      <a:pt x="6299" y="1819"/>
                      <a:pt x="5191" y="890"/>
                    </a:cubicBezTo>
                    <a:cubicBezTo>
                      <a:pt x="4453" y="249"/>
                      <a:pt x="3561" y="1"/>
                      <a:pt x="2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2832;p73">
                <a:extLst>
                  <a:ext uri="{FF2B5EF4-FFF2-40B4-BE49-F238E27FC236}">
                    <a16:creationId xmlns:a16="http://schemas.microsoft.com/office/drawing/2014/main" id="{6B223C54-A31C-5B35-EFA0-14AA0A1FB7A7}"/>
                  </a:ext>
                </a:extLst>
              </p:cNvPr>
              <p:cNvSpPr/>
              <p:nvPr/>
            </p:nvSpPr>
            <p:spPr>
              <a:xfrm>
                <a:off x="5229164" y="2352256"/>
                <a:ext cx="279036" cy="244982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8719" extrusionOk="0">
                    <a:moveTo>
                      <a:pt x="7912" y="1"/>
                    </a:moveTo>
                    <a:cubicBezTo>
                      <a:pt x="7724" y="1"/>
                      <a:pt x="7535" y="19"/>
                      <a:pt x="7347" y="55"/>
                    </a:cubicBezTo>
                    <a:cubicBezTo>
                      <a:pt x="7109" y="102"/>
                      <a:pt x="6871" y="186"/>
                      <a:pt x="6656" y="305"/>
                    </a:cubicBezTo>
                    <a:cubicBezTo>
                      <a:pt x="6251" y="519"/>
                      <a:pt x="5954" y="852"/>
                      <a:pt x="5882" y="1257"/>
                    </a:cubicBezTo>
                    <a:cubicBezTo>
                      <a:pt x="5787" y="1102"/>
                      <a:pt x="5644" y="971"/>
                      <a:pt x="5478" y="888"/>
                    </a:cubicBezTo>
                    <a:cubicBezTo>
                      <a:pt x="5375" y="835"/>
                      <a:pt x="5257" y="812"/>
                      <a:pt x="5135" y="812"/>
                    </a:cubicBezTo>
                    <a:cubicBezTo>
                      <a:pt x="4845" y="812"/>
                      <a:pt x="4531" y="945"/>
                      <a:pt x="4346" y="1138"/>
                    </a:cubicBezTo>
                    <a:cubicBezTo>
                      <a:pt x="3870" y="1626"/>
                      <a:pt x="3977" y="2293"/>
                      <a:pt x="4227" y="2936"/>
                    </a:cubicBezTo>
                    <a:cubicBezTo>
                      <a:pt x="3990" y="2758"/>
                      <a:pt x="3703" y="2662"/>
                      <a:pt x="3408" y="2662"/>
                    </a:cubicBezTo>
                    <a:cubicBezTo>
                      <a:pt x="3348" y="2662"/>
                      <a:pt x="3288" y="2666"/>
                      <a:pt x="3227" y="2674"/>
                    </a:cubicBezTo>
                    <a:cubicBezTo>
                      <a:pt x="2787" y="2722"/>
                      <a:pt x="2203" y="3079"/>
                      <a:pt x="2001" y="3484"/>
                    </a:cubicBezTo>
                    <a:lnTo>
                      <a:pt x="2001" y="3508"/>
                    </a:lnTo>
                    <a:cubicBezTo>
                      <a:pt x="1981" y="3587"/>
                      <a:pt x="2053" y="3659"/>
                      <a:pt x="2133" y="3659"/>
                    </a:cubicBezTo>
                    <a:cubicBezTo>
                      <a:pt x="2148" y="3659"/>
                      <a:pt x="2164" y="3656"/>
                      <a:pt x="2180" y="3650"/>
                    </a:cubicBezTo>
                    <a:cubicBezTo>
                      <a:pt x="2453" y="3686"/>
                      <a:pt x="2727" y="3758"/>
                      <a:pt x="3001" y="3853"/>
                    </a:cubicBezTo>
                    <a:cubicBezTo>
                      <a:pt x="3465" y="4055"/>
                      <a:pt x="3751" y="4555"/>
                      <a:pt x="3668" y="5055"/>
                    </a:cubicBezTo>
                    <a:cubicBezTo>
                      <a:pt x="3620" y="5651"/>
                      <a:pt x="3323" y="6198"/>
                      <a:pt x="2858" y="6579"/>
                    </a:cubicBezTo>
                    <a:cubicBezTo>
                      <a:pt x="2229" y="7068"/>
                      <a:pt x="1459" y="7326"/>
                      <a:pt x="672" y="7326"/>
                    </a:cubicBezTo>
                    <a:cubicBezTo>
                      <a:pt x="460" y="7326"/>
                      <a:pt x="248" y="7308"/>
                      <a:pt x="36" y="7270"/>
                    </a:cubicBezTo>
                    <a:lnTo>
                      <a:pt x="36" y="7270"/>
                    </a:lnTo>
                    <a:cubicBezTo>
                      <a:pt x="48" y="7329"/>
                      <a:pt x="48" y="7389"/>
                      <a:pt x="60" y="7460"/>
                    </a:cubicBezTo>
                    <a:cubicBezTo>
                      <a:pt x="334" y="7529"/>
                      <a:pt x="616" y="7563"/>
                      <a:pt x="897" y="7563"/>
                    </a:cubicBezTo>
                    <a:cubicBezTo>
                      <a:pt x="1987" y="7563"/>
                      <a:pt x="3072" y="7056"/>
                      <a:pt x="3668" y="6091"/>
                    </a:cubicBezTo>
                    <a:cubicBezTo>
                      <a:pt x="4001" y="5555"/>
                      <a:pt x="4180" y="4674"/>
                      <a:pt x="3811" y="4127"/>
                    </a:cubicBezTo>
                    <a:cubicBezTo>
                      <a:pt x="3501" y="3662"/>
                      <a:pt x="3001" y="3377"/>
                      <a:pt x="2441" y="3353"/>
                    </a:cubicBezTo>
                    <a:cubicBezTo>
                      <a:pt x="2702" y="3086"/>
                      <a:pt x="3046" y="2960"/>
                      <a:pt x="3393" y="2960"/>
                    </a:cubicBezTo>
                    <a:cubicBezTo>
                      <a:pt x="3775" y="2960"/>
                      <a:pt x="4161" y="3113"/>
                      <a:pt x="4442" y="3400"/>
                    </a:cubicBezTo>
                    <a:cubicBezTo>
                      <a:pt x="4561" y="3662"/>
                      <a:pt x="4692" y="3900"/>
                      <a:pt x="4787" y="4115"/>
                    </a:cubicBezTo>
                    <a:cubicBezTo>
                      <a:pt x="4798" y="4153"/>
                      <a:pt x="4830" y="4172"/>
                      <a:pt x="4862" y="4172"/>
                    </a:cubicBezTo>
                    <a:cubicBezTo>
                      <a:pt x="4898" y="4172"/>
                      <a:pt x="4935" y="4147"/>
                      <a:pt x="4942" y="4103"/>
                    </a:cubicBezTo>
                    <a:cubicBezTo>
                      <a:pt x="5120" y="3472"/>
                      <a:pt x="4430" y="2793"/>
                      <a:pt x="4370" y="2162"/>
                    </a:cubicBezTo>
                    <a:cubicBezTo>
                      <a:pt x="4323" y="1722"/>
                      <a:pt x="4442" y="1174"/>
                      <a:pt x="5001" y="1126"/>
                    </a:cubicBezTo>
                    <a:cubicBezTo>
                      <a:pt x="5031" y="1124"/>
                      <a:pt x="5060" y="1122"/>
                      <a:pt x="5089" y="1122"/>
                    </a:cubicBezTo>
                    <a:cubicBezTo>
                      <a:pt x="5562" y="1122"/>
                      <a:pt x="5866" y="1486"/>
                      <a:pt x="5990" y="1924"/>
                    </a:cubicBezTo>
                    <a:cubicBezTo>
                      <a:pt x="5994" y="1938"/>
                      <a:pt x="6006" y="1945"/>
                      <a:pt x="6019" y="1945"/>
                    </a:cubicBezTo>
                    <a:cubicBezTo>
                      <a:pt x="6039" y="1945"/>
                      <a:pt x="6061" y="1929"/>
                      <a:pt x="6061" y="1900"/>
                    </a:cubicBezTo>
                    <a:cubicBezTo>
                      <a:pt x="6061" y="1829"/>
                      <a:pt x="6049" y="1757"/>
                      <a:pt x="6037" y="1686"/>
                    </a:cubicBezTo>
                    <a:cubicBezTo>
                      <a:pt x="6073" y="1626"/>
                      <a:pt x="6097" y="1555"/>
                      <a:pt x="6109" y="1483"/>
                    </a:cubicBezTo>
                    <a:cubicBezTo>
                      <a:pt x="6204" y="1055"/>
                      <a:pt x="6513" y="698"/>
                      <a:pt x="6918" y="519"/>
                    </a:cubicBezTo>
                    <a:cubicBezTo>
                      <a:pt x="7049" y="471"/>
                      <a:pt x="7168" y="436"/>
                      <a:pt x="7299" y="400"/>
                    </a:cubicBezTo>
                    <a:cubicBezTo>
                      <a:pt x="7509" y="349"/>
                      <a:pt x="7721" y="325"/>
                      <a:pt x="7932" y="325"/>
                    </a:cubicBezTo>
                    <a:cubicBezTo>
                      <a:pt x="8465" y="325"/>
                      <a:pt x="8990" y="483"/>
                      <a:pt x="9442" y="781"/>
                    </a:cubicBezTo>
                    <a:cubicBezTo>
                      <a:pt x="8704" y="971"/>
                      <a:pt x="8049" y="1543"/>
                      <a:pt x="7645" y="2198"/>
                    </a:cubicBezTo>
                    <a:cubicBezTo>
                      <a:pt x="7609" y="2257"/>
                      <a:pt x="7573" y="2329"/>
                      <a:pt x="7537" y="2388"/>
                    </a:cubicBezTo>
                    <a:cubicBezTo>
                      <a:pt x="6906" y="3603"/>
                      <a:pt x="6692" y="4960"/>
                      <a:pt x="6109" y="6175"/>
                    </a:cubicBezTo>
                    <a:cubicBezTo>
                      <a:pt x="5740" y="6913"/>
                      <a:pt x="5347" y="7496"/>
                      <a:pt x="4644" y="7960"/>
                    </a:cubicBezTo>
                    <a:cubicBezTo>
                      <a:pt x="4059" y="8320"/>
                      <a:pt x="3385" y="8511"/>
                      <a:pt x="2707" y="8511"/>
                    </a:cubicBezTo>
                    <a:cubicBezTo>
                      <a:pt x="2599" y="8511"/>
                      <a:pt x="2490" y="8506"/>
                      <a:pt x="2382" y="8496"/>
                    </a:cubicBezTo>
                    <a:cubicBezTo>
                      <a:pt x="1560" y="8413"/>
                      <a:pt x="763" y="8163"/>
                      <a:pt x="48" y="7770"/>
                    </a:cubicBezTo>
                    <a:cubicBezTo>
                      <a:pt x="36" y="7865"/>
                      <a:pt x="25" y="7949"/>
                      <a:pt x="1" y="8044"/>
                    </a:cubicBezTo>
                    <a:cubicBezTo>
                      <a:pt x="548" y="8330"/>
                      <a:pt x="1132" y="8532"/>
                      <a:pt x="1739" y="8639"/>
                    </a:cubicBezTo>
                    <a:cubicBezTo>
                      <a:pt x="2055" y="8690"/>
                      <a:pt x="2371" y="8719"/>
                      <a:pt x="2684" y="8719"/>
                    </a:cubicBezTo>
                    <a:cubicBezTo>
                      <a:pt x="3610" y="8719"/>
                      <a:pt x="4504" y="8470"/>
                      <a:pt x="5251" y="7829"/>
                    </a:cubicBezTo>
                    <a:cubicBezTo>
                      <a:pt x="6347" y="6901"/>
                      <a:pt x="6621" y="5448"/>
                      <a:pt x="7097" y="4162"/>
                    </a:cubicBezTo>
                    <a:cubicBezTo>
                      <a:pt x="7299" y="3579"/>
                      <a:pt x="7537" y="3019"/>
                      <a:pt x="7835" y="2484"/>
                    </a:cubicBezTo>
                    <a:cubicBezTo>
                      <a:pt x="8264" y="1745"/>
                      <a:pt x="8847" y="1138"/>
                      <a:pt x="9764" y="1019"/>
                    </a:cubicBezTo>
                    <a:cubicBezTo>
                      <a:pt x="9883" y="995"/>
                      <a:pt x="9931" y="852"/>
                      <a:pt x="9847" y="769"/>
                    </a:cubicBezTo>
                    <a:cubicBezTo>
                      <a:pt x="9847" y="721"/>
                      <a:pt x="9835" y="686"/>
                      <a:pt x="9800" y="662"/>
                    </a:cubicBezTo>
                    <a:cubicBezTo>
                      <a:pt x="9258" y="233"/>
                      <a:pt x="8593" y="1"/>
                      <a:pt x="7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2833;p73">
                <a:extLst>
                  <a:ext uri="{FF2B5EF4-FFF2-40B4-BE49-F238E27FC236}">
                    <a16:creationId xmlns:a16="http://schemas.microsoft.com/office/drawing/2014/main" id="{A0B4CC1C-E68D-A12C-2825-9AE4E8644479}"/>
                  </a:ext>
                </a:extLst>
              </p:cNvPr>
              <p:cNvSpPr/>
              <p:nvPr/>
            </p:nvSpPr>
            <p:spPr>
              <a:xfrm>
                <a:off x="4370083" y="1905843"/>
                <a:ext cx="405391" cy="412752"/>
              </a:xfrm>
              <a:custGeom>
                <a:avLst/>
                <a:gdLst/>
                <a:ahLst/>
                <a:cxnLst/>
                <a:rect l="l" t="t" r="r" b="b"/>
                <a:pathLst>
                  <a:path w="14428" h="14690" extrusionOk="0">
                    <a:moveTo>
                      <a:pt x="7180" y="298"/>
                    </a:moveTo>
                    <a:cubicBezTo>
                      <a:pt x="7228" y="346"/>
                      <a:pt x="7275" y="393"/>
                      <a:pt x="7335" y="441"/>
                    </a:cubicBezTo>
                    <a:cubicBezTo>
                      <a:pt x="7632" y="679"/>
                      <a:pt x="7870" y="965"/>
                      <a:pt x="8049" y="1298"/>
                    </a:cubicBezTo>
                    <a:cubicBezTo>
                      <a:pt x="8418" y="1893"/>
                      <a:pt x="8537" y="2512"/>
                      <a:pt x="8656" y="3191"/>
                    </a:cubicBezTo>
                    <a:cubicBezTo>
                      <a:pt x="8537" y="3310"/>
                      <a:pt x="8430" y="3429"/>
                      <a:pt x="8335" y="3572"/>
                    </a:cubicBezTo>
                    <a:cubicBezTo>
                      <a:pt x="8299" y="3634"/>
                      <a:pt x="8349" y="3689"/>
                      <a:pt x="8407" y="3689"/>
                    </a:cubicBezTo>
                    <a:cubicBezTo>
                      <a:pt x="8427" y="3689"/>
                      <a:pt x="8447" y="3683"/>
                      <a:pt x="8466" y="3667"/>
                    </a:cubicBezTo>
                    <a:cubicBezTo>
                      <a:pt x="8930" y="3292"/>
                      <a:pt x="9361" y="2983"/>
                      <a:pt x="9929" y="2983"/>
                    </a:cubicBezTo>
                    <a:cubicBezTo>
                      <a:pt x="10046" y="2983"/>
                      <a:pt x="10169" y="2996"/>
                      <a:pt x="10299" y="3024"/>
                    </a:cubicBezTo>
                    <a:cubicBezTo>
                      <a:pt x="10597" y="3084"/>
                      <a:pt x="10883" y="3179"/>
                      <a:pt x="11145" y="3310"/>
                    </a:cubicBezTo>
                    <a:cubicBezTo>
                      <a:pt x="11204" y="3334"/>
                      <a:pt x="11264" y="3370"/>
                      <a:pt x="11311" y="3417"/>
                    </a:cubicBezTo>
                    <a:cubicBezTo>
                      <a:pt x="10954" y="3632"/>
                      <a:pt x="10740" y="4025"/>
                      <a:pt x="10752" y="4441"/>
                    </a:cubicBezTo>
                    <a:cubicBezTo>
                      <a:pt x="9966" y="4751"/>
                      <a:pt x="9168" y="5441"/>
                      <a:pt x="9061" y="6144"/>
                    </a:cubicBezTo>
                    <a:cubicBezTo>
                      <a:pt x="9053" y="6176"/>
                      <a:pt x="9077" y="6197"/>
                      <a:pt x="9097" y="6197"/>
                    </a:cubicBezTo>
                    <a:cubicBezTo>
                      <a:pt x="9107" y="6197"/>
                      <a:pt x="9117" y="6192"/>
                      <a:pt x="9121" y="6180"/>
                    </a:cubicBezTo>
                    <a:cubicBezTo>
                      <a:pt x="9716" y="5406"/>
                      <a:pt x="10549" y="4620"/>
                      <a:pt x="11585" y="4608"/>
                    </a:cubicBezTo>
                    <a:cubicBezTo>
                      <a:pt x="11613" y="4607"/>
                      <a:pt x="11640" y="4607"/>
                      <a:pt x="11668" y="4607"/>
                    </a:cubicBezTo>
                    <a:cubicBezTo>
                      <a:pt x="12532" y="4607"/>
                      <a:pt x="13188" y="4970"/>
                      <a:pt x="13788" y="5501"/>
                    </a:cubicBezTo>
                    <a:cubicBezTo>
                      <a:pt x="13697" y="5486"/>
                      <a:pt x="13604" y="5478"/>
                      <a:pt x="13511" y="5478"/>
                    </a:cubicBezTo>
                    <a:cubicBezTo>
                      <a:pt x="13237" y="5478"/>
                      <a:pt x="12969" y="5543"/>
                      <a:pt x="12800" y="5668"/>
                    </a:cubicBezTo>
                    <a:cubicBezTo>
                      <a:pt x="12454" y="5953"/>
                      <a:pt x="12169" y="6299"/>
                      <a:pt x="11966" y="6692"/>
                    </a:cubicBezTo>
                    <a:cubicBezTo>
                      <a:pt x="11728" y="7120"/>
                      <a:pt x="11347" y="7894"/>
                      <a:pt x="10859" y="8085"/>
                    </a:cubicBezTo>
                    <a:lnTo>
                      <a:pt x="10835" y="8073"/>
                    </a:lnTo>
                    <a:cubicBezTo>
                      <a:pt x="10715" y="8034"/>
                      <a:pt x="10589" y="8015"/>
                      <a:pt x="10461" y="8015"/>
                    </a:cubicBezTo>
                    <a:cubicBezTo>
                      <a:pt x="9457" y="8015"/>
                      <a:pt x="8282" y="9125"/>
                      <a:pt x="8144" y="10002"/>
                    </a:cubicBezTo>
                    <a:cubicBezTo>
                      <a:pt x="8136" y="10033"/>
                      <a:pt x="8160" y="10054"/>
                      <a:pt x="8184" y="10054"/>
                    </a:cubicBezTo>
                    <a:cubicBezTo>
                      <a:pt x="8196" y="10054"/>
                      <a:pt x="8208" y="10049"/>
                      <a:pt x="8216" y="10037"/>
                    </a:cubicBezTo>
                    <a:cubicBezTo>
                      <a:pt x="8656" y="9287"/>
                      <a:pt x="9275" y="8668"/>
                      <a:pt x="10133" y="8442"/>
                    </a:cubicBezTo>
                    <a:cubicBezTo>
                      <a:pt x="10248" y="8411"/>
                      <a:pt x="10361" y="8395"/>
                      <a:pt x="10469" y="8395"/>
                    </a:cubicBezTo>
                    <a:cubicBezTo>
                      <a:pt x="10936" y="8395"/>
                      <a:pt x="11301" y="8686"/>
                      <a:pt x="11359" y="9228"/>
                    </a:cubicBezTo>
                    <a:cubicBezTo>
                      <a:pt x="11395" y="9573"/>
                      <a:pt x="11252" y="9882"/>
                      <a:pt x="11121" y="10192"/>
                    </a:cubicBezTo>
                    <a:cubicBezTo>
                      <a:pt x="10939" y="10084"/>
                      <a:pt x="10752" y="10037"/>
                      <a:pt x="10564" y="10037"/>
                    </a:cubicBezTo>
                    <a:cubicBezTo>
                      <a:pt x="9927" y="10037"/>
                      <a:pt x="9290" y="10576"/>
                      <a:pt x="8894" y="11073"/>
                    </a:cubicBezTo>
                    <a:cubicBezTo>
                      <a:pt x="8144" y="12026"/>
                      <a:pt x="8597" y="14002"/>
                      <a:pt x="7275" y="14347"/>
                    </a:cubicBezTo>
                    <a:cubicBezTo>
                      <a:pt x="6394" y="14192"/>
                      <a:pt x="6442" y="12907"/>
                      <a:pt x="6227" y="12252"/>
                    </a:cubicBezTo>
                    <a:cubicBezTo>
                      <a:pt x="6073" y="11692"/>
                      <a:pt x="5811" y="11168"/>
                      <a:pt x="5465" y="10716"/>
                    </a:cubicBezTo>
                    <a:cubicBezTo>
                      <a:pt x="5166" y="10341"/>
                      <a:pt x="4630" y="10080"/>
                      <a:pt x="4138" y="10080"/>
                    </a:cubicBezTo>
                    <a:cubicBezTo>
                      <a:pt x="3848" y="10080"/>
                      <a:pt x="3573" y="10171"/>
                      <a:pt x="3370" y="10383"/>
                    </a:cubicBezTo>
                    <a:cubicBezTo>
                      <a:pt x="3298" y="10216"/>
                      <a:pt x="3191" y="10073"/>
                      <a:pt x="3132" y="9906"/>
                    </a:cubicBezTo>
                    <a:cubicBezTo>
                      <a:pt x="2840" y="9199"/>
                      <a:pt x="3358" y="8682"/>
                      <a:pt x="3978" y="8682"/>
                    </a:cubicBezTo>
                    <a:cubicBezTo>
                      <a:pt x="4068" y="8682"/>
                      <a:pt x="4159" y="8693"/>
                      <a:pt x="4251" y="8716"/>
                    </a:cubicBezTo>
                    <a:cubicBezTo>
                      <a:pt x="5049" y="8906"/>
                      <a:pt x="5573" y="9847"/>
                      <a:pt x="6037" y="10418"/>
                    </a:cubicBezTo>
                    <a:cubicBezTo>
                      <a:pt x="6051" y="10436"/>
                      <a:pt x="6069" y="10443"/>
                      <a:pt x="6087" y="10443"/>
                    </a:cubicBezTo>
                    <a:cubicBezTo>
                      <a:pt x="6130" y="10443"/>
                      <a:pt x="6173" y="10401"/>
                      <a:pt x="6156" y="10359"/>
                    </a:cubicBezTo>
                    <a:cubicBezTo>
                      <a:pt x="5923" y="9471"/>
                      <a:pt x="4966" y="8304"/>
                      <a:pt x="3950" y="8304"/>
                    </a:cubicBezTo>
                    <a:cubicBezTo>
                      <a:pt x="3876" y="8304"/>
                      <a:pt x="3801" y="8310"/>
                      <a:pt x="3727" y="8323"/>
                    </a:cubicBezTo>
                    <a:cubicBezTo>
                      <a:pt x="3691" y="8323"/>
                      <a:pt x="3656" y="8335"/>
                      <a:pt x="3620" y="8335"/>
                    </a:cubicBezTo>
                    <a:cubicBezTo>
                      <a:pt x="3620" y="8335"/>
                      <a:pt x="3620" y="8323"/>
                      <a:pt x="3608" y="8311"/>
                    </a:cubicBezTo>
                    <a:cubicBezTo>
                      <a:pt x="3358" y="7954"/>
                      <a:pt x="3013" y="7680"/>
                      <a:pt x="2715" y="7346"/>
                    </a:cubicBezTo>
                    <a:cubicBezTo>
                      <a:pt x="2382" y="6942"/>
                      <a:pt x="2144" y="6442"/>
                      <a:pt x="1786" y="6061"/>
                    </a:cubicBezTo>
                    <a:cubicBezTo>
                      <a:pt x="1556" y="5830"/>
                      <a:pt x="1250" y="5701"/>
                      <a:pt x="939" y="5701"/>
                    </a:cubicBezTo>
                    <a:cubicBezTo>
                      <a:pt x="880" y="5701"/>
                      <a:pt x="821" y="5706"/>
                      <a:pt x="762" y="5715"/>
                    </a:cubicBezTo>
                    <a:cubicBezTo>
                      <a:pt x="655" y="5715"/>
                      <a:pt x="548" y="5751"/>
                      <a:pt x="465" y="5799"/>
                    </a:cubicBezTo>
                    <a:cubicBezTo>
                      <a:pt x="1028" y="5081"/>
                      <a:pt x="1889" y="4660"/>
                      <a:pt x="2799" y="4660"/>
                    </a:cubicBezTo>
                    <a:cubicBezTo>
                      <a:pt x="2870" y="4660"/>
                      <a:pt x="2941" y="4662"/>
                      <a:pt x="3013" y="4668"/>
                    </a:cubicBezTo>
                    <a:cubicBezTo>
                      <a:pt x="4037" y="4715"/>
                      <a:pt x="4477" y="5620"/>
                      <a:pt x="5049" y="6311"/>
                    </a:cubicBezTo>
                    <a:cubicBezTo>
                      <a:pt x="5059" y="6317"/>
                      <a:pt x="5069" y="6320"/>
                      <a:pt x="5078" y="6320"/>
                    </a:cubicBezTo>
                    <a:cubicBezTo>
                      <a:pt x="5102" y="6320"/>
                      <a:pt x="5120" y="6301"/>
                      <a:pt x="5120" y="6275"/>
                    </a:cubicBezTo>
                    <a:cubicBezTo>
                      <a:pt x="4858" y="5525"/>
                      <a:pt x="4394" y="4858"/>
                      <a:pt x="3715" y="4548"/>
                    </a:cubicBezTo>
                    <a:cubicBezTo>
                      <a:pt x="3715" y="4358"/>
                      <a:pt x="3537" y="4120"/>
                      <a:pt x="3441" y="3989"/>
                    </a:cubicBezTo>
                    <a:cubicBezTo>
                      <a:pt x="3298" y="3786"/>
                      <a:pt x="3108" y="3620"/>
                      <a:pt x="2894" y="3513"/>
                    </a:cubicBezTo>
                    <a:cubicBezTo>
                      <a:pt x="3227" y="3298"/>
                      <a:pt x="3584" y="3144"/>
                      <a:pt x="3965" y="3060"/>
                    </a:cubicBezTo>
                    <a:cubicBezTo>
                      <a:pt x="4114" y="3027"/>
                      <a:pt x="4253" y="3011"/>
                      <a:pt x="4384" y="3011"/>
                    </a:cubicBezTo>
                    <a:cubicBezTo>
                      <a:pt x="4956" y="3011"/>
                      <a:pt x="5382" y="3306"/>
                      <a:pt x="5846" y="3703"/>
                    </a:cubicBezTo>
                    <a:cubicBezTo>
                      <a:pt x="5859" y="3713"/>
                      <a:pt x="5875" y="3717"/>
                      <a:pt x="5892" y="3717"/>
                    </a:cubicBezTo>
                    <a:cubicBezTo>
                      <a:pt x="5937" y="3717"/>
                      <a:pt x="5983" y="3684"/>
                      <a:pt x="5965" y="3632"/>
                    </a:cubicBezTo>
                    <a:cubicBezTo>
                      <a:pt x="5894" y="3453"/>
                      <a:pt x="5787" y="3298"/>
                      <a:pt x="5656" y="3167"/>
                    </a:cubicBezTo>
                    <a:cubicBezTo>
                      <a:pt x="5680" y="3132"/>
                      <a:pt x="5680" y="3096"/>
                      <a:pt x="5680" y="3060"/>
                    </a:cubicBezTo>
                    <a:cubicBezTo>
                      <a:pt x="5477" y="2001"/>
                      <a:pt x="6251" y="798"/>
                      <a:pt x="7180" y="298"/>
                    </a:cubicBezTo>
                    <a:close/>
                    <a:moveTo>
                      <a:pt x="7102" y="0"/>
                    </a:moveTo>
                    <a:cubicBezTo>
                      <a:pt x="7079" y="0"/>
                      <a:pt x="7057" y="4"/>
                      <a:pt x="7037" y="12"/>
                    </a:cubicBezTo>
                    <a:cubicBezTo>
                      <a:pt x="6061" y="536"/>
                      <a:pt x="5203" y="1822"/>
                      <a:pt x="5406" y="2965"/>
                    </a:cubicBezTo>
                    <a:cubicBezTo>
                      <a:pt x="5263" y="2882"/>
                      <a:pt x="5108" y="2822"/>
                      <a:pt x="4942" y="2786"/>
                    </a:cubicBezTo>
                    <a:cubicBezTo>
                      <a:pt x="4858" y="2763"/>
                      <a:pt x="4763" y="2751"/>
                      <a:pt x="4680" y="2739"/>
                    </a:cubicBezTo>
                    <a:lnTo>
                      <a:pt x="4370" y="2739"/>
                    </a:lnTo>
                    <a:cubicBezTo>
                      <a:pt x="4311" y="2739"/>
                      <a:pt x="4239" y="2739"/>
                      <a:pt x="4180" y="2763"/>
                    </a:cubicBezTo>
                    <a:cubicBezTo>
                      <a:pt x="3632" y="2822"/>
                      <a:pt x="3108" y="3048"/>
                      <a:pt x="2679" y="3394"/>
                    </a:cubicBezTo>
                    <a:cubicBezTo>
                      <a:pt x="2644" y="3417"/>
                      <a:pt x="2632" y="3453"/>
                      <a:pt x="2644" y="3489"/>
                    </a:cubicBezTo>
                    <a:cubicBezTo>
                      <a:pt x="2620" y="3525"/>
                      <a:pt x="2608" y="3572"/>
                      <a:pt x="2644" y="3608"/>
                    </a:cubicBezTo>
                    <a:cubicBezTo>
                      <a:pt x="2787" y="3810"/>
                      <a:pt x="3048" y="3917"/>
                      <a:pt x="3203" y="4132"/>
                    </a:cubicBezTo>
                    <a:cubicBezTo>
                      <a:pt x="3263" y="4227"/>
                      <a:pt x="3310" y="4322"/>
                      <a:pt x="3358" y="4429"/>
                    </a:cubicBezTo>
                    <a:cubicBezTo>
                      <a:pt x="3239" y="4406"/>
                      <a:pt x="3132" y="4382"/>
                      <a:pt x="3025" y="4370"/>
                    </a:cubicBezTo>
                    <a:cubicBezTo>
                      <a:pt x="2955" y="4365"/>
                      <a:pt x="2884" y="4362"/>
                      <a:pt x="2813" y="4362"/>
                    </a:cubicBezTo>
                    <a:cubicBezTo>
                      <a:pt x="1695" y="4362"/>
                      <a:pt x="441" y="4974"/>
                      <a:pt x="60" y="6049"/>
                    </a:cubicBezTo>
                    <a:cubicBezTo>
                      <a:pt x="0" y="6096"/>
                      <a:pt x="0" y="6192"/>
                      <a:pt x="72" y="6227"/>
                    </a:cubicBezTo>
                    <a:cubicBezTo>
                      <a:pt x="104" y="6243"/>
                      <a:pt x="130" y="6250"/>
                      <a:pt x="155" y="6250"/>
                    </a:cubicBezTo>
                    <a:cubicBezTo>
                      <a:pt x="204" y="6250"/>
                      <a:pt x="247" y="6223"/>
                      <a:pt x="310" y="6192"/>
                    </a:cubicBezTo>
                    <a:cubicBezTo>
                      <a:pt x="517" y="6100"/>
                      <a:pt x="697" y="6059"/>
                      <a:pt x="859" y="6059"/>
                    </a:cubicBezTo>
                    <a:cubicBezTo>
                      <a:pt x="1347" y="6059"/>
                      <a:pt x="1658" y="6435"/>
                      <a:pt x="1989" y="6918"/>
                    </a:cubicBezTo>
                    <a:cubicBezTo>
                      <a:pt x="2310" y="7370"/>
                      <a:pt x="2870" y="8299"/>
                      <a:pt x="3477" y="8394"/>
                    </a:cubicBezTo>
                    <a:cubicBezTo>
                      <a:pt x="3132" y="8537"/>
                      <a:pt x="2858" y="8847"/>
                      <a:pt x="2775" y="9228"/>
                    </a:cubicBezTo>
                    <a:cubicBezTo>
                      <a:pt x="2644" y="9740"/>
                      <a:pt x="2941" y="10204"/>
                      <a:pt x="3227" y="10597"/>
                    </a:cubicBezTo>
                    <a:cubicBezTo>
                      <a:pt x="3210" y="10673"/>
                      <a:pt x="3277" y="10743"/>
                      <a:pt x="3348" y="10743"/>
                    </a:cubicBezTo>
                    <a:cubicBezTo>
                      <a:pt x="3376" y="10743"/>
                      <a:pt x="3405" y="10732"/>
                      <a:pt x="3429" y="10704"/>
                    </a:cubicBezTo>
                    <a:cubicBezTo>
                      <a:pt x="3635" y="10470"/>
                      <a:pt x="3871" y="10375"/>
                      <a:pt x="4113" y="10375"/>
                    </a:cubicBezTo>
                    <a:cubicBezTo>
                      <a:pt x="4656" y="10375"/>
                      <a:pt x="5225" y="10854"/>
                      <a:pt x="5513" y="11299"/>
                    </a:cubicBezTo>
                    <a:cubicBezTo>
                      <a:pt x="5823" y="11787"/>
                      <a:pt x="6025" y="12490"/>
                      <a:pt x="6132" y="13049"/>
                    </a:cubicBezTo>
                    <a:cubicBezTo>
                      <a:pt x="6263" y="13740"/>
                      <a:pt x="6382" y="14502"/>
                      <a:pt x="7192" y="14645"/>
                    </a:cubicBezTo>
                    <a:cubicBezTo>
                      <a:pt x="7204" y="14651"/>
                      <a:pt x="7216" y="14654"/>
                      <a:pt x="7228" y="14654"/>
                    </a:cubicBezTo>
                    <a:cubicBezTo>
                      <a:pt x="7239" y="14654"/>
                      <a:pt x="7251" y="14651"/>
                      <a:pt x="7263" y="14645"/>
                    </a:cubicBezTo>
                    <a:cubicBezTo>
                      <a:pt x="7320" y="14676"/>
                      <a:pt x="7380" y="14690"/>
                      <a:pt x="7440" y="14690"/>
                    </a:cubicBezTo>
                    <a:cubicBezTo>
                      <a:pt x="7824" y="14690"/>
                      <a:pt x="8256" y="14137"/>
                      <a:pt x="8359" y="13859"/>
                    </a:cubicBezTo>
                    <a:cubicBezTo>
                      <a:pt x="8585" y="13300"/>
                      <a:pt x="8621" y="12668"/>
                      <a:pt x="8728" y="12085"/>
                    </a:cubicBezTo>
                    <a:cubicBezTo>
                      <a:pt x="8844" y="11384"/>
                      <a:pt x="9725" y="10342"/>
                      <a:pt x="10550" y="10342"/>
                    </a:cubicBezTo>
                    <a:cubicBezTo>
                      <a:pt x="10734" y="10342"/>
                      <a:pt x="10916" y="10394"/>
                      <a:pt x="11085" y="10513"/>
                    </a:cubicBezTo>
                    <a:cubicBezTo>
                      <a:pt x="11097" y="10525"/>
                      <a:pt x="11121" y="10537"/>
                      <a:pt x="11133" y="10537"/>
                    </a:cubicBezTo>
                    <a:cubicBezTo>
                      <a:pt x="11157" y="10547"/>
                      <a:pt x="11182" y="10553"/>
                      <a:pt x="11206" y="10553"/>
                    </a:cubicBezTo>
                    <a:cubicBezTo>
                      <a:pt x="11240" y="10553"/>
                      <a:pt x="11272" y="10541"/>
                      <a:pt x="11299" y="10513"/>
                    </a:cubicBezTo>
                    <a:cubicBezTo>
                      <a:pt x="11823" y="9847"/>
                      <a:pt x="11871" y="8763"/>
                      <a:pt x="11204" y="8275"/>
                    </a:cubicBezTo>
                    <a:cubicBezTo>
                      <a:pt x="11823" y="7954"/>
                      <a:pt x="12312" y="6715"/>
                      <a:pt x="12633" y="6299"/>
                    </a:cubicBezTo>
                    <a:cubicBezTo>
                      <a:pt x="12845" y="6006"/>
                      <a:pt x="13176" y="5842"/>
                      <a:pt x="13526" y="5842"/>
                    </a:cubicBezTo>
                    <a:cubicBezTo>
                      <a:pt x="13589" y="5842"/>
                      <a:pt x="13653" y="5847"/>
                      <a:pt x="13716" y="5858"/>
                    </a:cubicBezTo>
                    <a:cubicBezTo>
                      <a:pt x="13862" y="5881"/>
                      <a:pt x="14008" y="5966"/>
                      <a:pt x="14164" y="5966"/>
                    </a:cubicBezTo>
                    <a:cubicBezTo>
                      <a:pt x="14173" y="5966"/>
                      <a:pt x="14183" y="5966"/>
                      <a:pt x="14193" y="5965"/>
                    </a:cubicBezTo>
                    <a:cubicBezTo>
                      <a:pt x="14205" y="5965"/>
                      <a:pt x="14217" y="5953"/>
                      <a:pt x="14240" y="5953"/>
                    </a:cubicBezTo>
                    <a:lnTo>
                      <a:pt x="14276" y="5989"/>
                    </a:lnTo>
                    <a:cubicBezTo>
                      <a:pt x="14293" y="6006"/>
                      <a:pt x="14313" y="6013"/>
                      <a:pt x="14333" y="6013"/>
                    </a:cubicBezTo>
                    <a:cubicBezTo>
                      <a:pt x="14381" y="6013"/>
                      <a:pt x="14427" y="5969"/>
                      <a:pt x="14419" y="5918"/>
                    </a:cubicBezTo>
                    <a:cubicBezTo>
                      <a:pt x="13990" y="4691"/>
                      <a:pt x="12752" y="4358"/>
                      <a:pt x="11585" y="4287"/>
                    </a:cubicBezTo>
                    <a:cubicBezTo>
                      <a:pt x="11395" y="4287"/>
                      <a:pt x="11204" y="4310"/>
                      <a:pt x="11026" y="4358"/>
                    </a:cubicBezTo>
                    <a:cubicBezTo>
                      <a:pt x="11061" y="4215"/>
                      <a:pt x="11109" y="4084"/>
                      <a:pt x="11169" y="3953"/>
                    </a:cubicBezTo>
                    <a:cubicBezTo>
                      <a:pt x="11276" y="3751"/>
                      <a:pt x="11454" y="3703"/>
                      <a:pt x="11633" y="3584"/>
                    </a:cubicBezTo>
                    <a:cubicBezTo>
                      <a:pt x="11657" y="3560"/>
                      <a:pt x="11680" y="3536"/>
                      <a:pt x="11692" y="3513"/>
                    </a:cubicBezTo>
                    <a:cubicBezTo>
                      <a:pt x="11728" y="3465"/>
                      <a:pt x="11728" y="3405"/>
                      <a:pt x="11704" y="3358"/>
                    </a:cubicBezTo>
                    <a:cubicBezTo>
                      <a:pt x="11442" y="2893"/>
                      <a:pt x="10680" y="2715"/>
                      <a:pt x="10145" y="2667"/>
                    </a:cubicBezTo>
                    <a:lnTo>
                      <a:pt x="9978" y="2655"/>
                    </a:lnTo>
                    <a:lnTo>
                      <a:pt x="9954" y="2655"/>
                    </a:lnTo>
                    <a:cubicBezTo>
                      <a:pt x="9923" y="2652"/>
                      <a:pt x="9891" y="2650"/>
                      <a:pt x="9860" y="2650"/>
                    </a:cubicBezTo>
                    <a:cubicBezTo>
                      <a:pt x="9784" y="2650"/>
                      <a:pt x="9708" y="2659"/>
                      <a:pt x="9633" y="2667"/>
                    </a:cubicBezTo>
                    <a:cubicBezTo>
                      <a:pt x="9537" y="2691"/>
                      <a:pt x="9454" y="2703"/>
                      <a:pt x="9371" y="2739"/>
                    </a:cubicBezTo>
                    <a:cubicBezTo>
                      <a:pt x="9192" y="2798"/>
                      <a:pt x="9025" y="2882"/>
                      <a:pt x="8883" y="3001"/>
                    </a:cubicBezTo>
                    <a:cubicBezTo>
                      <a:pt x="8894" y="2405"/>
                      <a:pt x="8680" y="1834"/>
                      <a:pt x="8418" y="1298"/>
                    </a:cubicBezTo>
                    <a:cubicBezTo>
                      <a:pt x="8180" y="822"/>
                      <a:pt x="7763" y="203"/>
                      <a:pt x="7228" y="48"/>
                    </a:cubicBezTo>
                    <a:cubicBezTo>
                      <a:pt x="7196" y="16"/>
                      <a:pt x="7148" y="0"/>
                      <a:pt x="7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2834;p73">
                <a:extLst>
                  <a:ext uri="{FF2B5EF4-FFF2-40B4-BE49-F238E27FC236}">
                    <a16:creationId xmlns:a16="http://schemas.microsoft.com/office/drawing/2014/main" id="{46790A15-84B2-3205-1AF8-931010F3B02C}"/>
                  </a:ext>
                </a:extLst>
              </p:cNvPr>
              <p:cNvSpPr/>
              <p:nvPr/>
            </p:nvSpPr>
            <p:spPr>
              <a:xfrm>
                <a:off x="4768506" y="2073445"/>
                <a:ext cx="1040" cy="28"/>
              </a:xfrm>
              <a:custGeom>
                <a:avLst/>
                <a:gdLst/>
                <a:ahLst/>
                <a:cxnLst/>
                <a:rect l="l" t="t" r="r" b="b"/>
                <a:pathLst>
                  <a:path w="37" h="1" extrusionOk="0">
                    <a:moveTo>
                      <a:pt x="37" y="0"/>
                    </a:moveTo>
                    <a:cubicBezTo>
                      <a:pt x="25" y="0"/>
                      <a:pt x="13" y="0"/>
                      <a:pt x="1" y="0"/>
                    </a:cubicBezTo>
                    <a:cubicBezTo>
                      <a:pt x="1" y="0"/>
                      <a:pt x="1" y="0"/>
                      <a:pt x="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2835;p73">
                <a:extLst>
                  <a:ext uri="{FF2B5EF4-FFF2-40B4-BE49-F238E27FC236}">
                    <a16:creationId xmlns:a16="http://schemas.microsoft.com/office/drawing/2014/main" id="{9B15C220-03FD-AA8D-5150-D6AFB8338DDC}"/>
                  </a:ext>
                </a:extLst>
              </p:cNvPr>
              <p:cNvSpPr/>
              <p:nvPr/>
            </p:nvSpPr>
            <p:spPr>
              <a:xfrm>
                <a:off x="3836484" y="2438319"/>
                <a:ext cx="418203" cy="404464"/>
              </a:xfrm>
              <a:custGeom>
                <a:avLst/>
                <a:gdLst/>
                <a:ahLst/>
                <a:cxnLst/>
                <a:rect l="l" t="t" r="r" b="b"/>
                <a:pathLst>
                  <a:path w="14884" h="14395" extrusionOk="0">
                    <a:moveTo>
                      <a:pt x="5502" y="635"/>
                    </a:moveTo>
                    <a:lnTo>
                      <a:pt x="5502" y="635"/>
                    </a:lnTo>
                    <a:cubicBezTo>
                      <a:pt x="5442" y="992"/>
                      <a:pt x="5502" y="1397"/>
                      <a:pt x="5668" y="1611"/>
                    </a:cubicBezTo>
                    <a:cubicBezTo>
                      <a:pt x="5954" y="1957"/>
                      <a:pt x="6299" y="2242"/>
                      <a:pt x="6692" y="2457"/>
                    </a:cubicBezTo>
                    <a:cubicBezTo>
                      <a:pt x="7121" y="2695"/>
                      <a:pt x="7895" y="3076"/>
                      <a:pt x="8085" y="3564"/>
                    </a:cubicBezTo>
                    <a:lnTo>
                      <a:pt x="8085" y="3588"/>
                    </a:lnTo>
                    <a:cubicBezTo>
                      <a:pt x="7740" y="4647"/>
                      <a:pt x="9026" y="6112"/>
                      <a:pt x="10014" y="6279"/>
                    </a:cubicBezTo>
                    <a:cubicBezTo>
                      <a:pt x="10062" y="6279"/>
                      <a:pt x="10086" y="6231"/>
                      <a:pt x="10050" y="6207"/>
                    </a:cubicBezTo>
                    <a:cubicBezTo>
                      <a:pt x="9300" y="5755"/>
                      <a:pt x="8681" y="5136"/>
                      <a:pt x="8454" y="4266"/>
                    </a:cubicBezTo>
                    <a:cubicBezTo>
                      <a:pt x="8288" y="3647"/>
                      <a:pt x="8573" y="3123"/>
                      <a:pt x="9240" y="3052"/>
                    </a:cubicBezTo>
                    <a:cubicBezTo>
                      <a:pt x="9276" y="3048"/>
                      <a:pt x="9311" y="3046"/>
                      <a:pt x="9346" y="3046"/>
                    </a:cubicBezTo>
                    <a:cubicBezTo>
                      <a:pt x="9642" y="3046"/>
                      <a:pt x="9928" y="3173"/>
                      <a:pt x="10205" y="3290"/>
                    </a:cubicBezTo>
                    <a:cubicBezTo>
                      <a:pt x="9728" y="4088"/>
                      <a:pt x="10431" y="5005"/>
                      <a:pt x="11086" y="5517"/>
                    </a:cubicBezTo>
                    <a:cubicBezTo>
                      <a:pt x="12038" y="6267"/>
                      <a:pt x="14015" y="5814"/>
                      <a:pt x="14360" y="7136"/>
                    </a:cubicBezTo>
                    <a:cubicBezTo>
                      <a:pt x="14205" y="8017"/>
                      <a:pt x="12919" y="7957"/>
                      <a:pt x="12264" y="8184"/>
                    </a:cubicBezTo>
                    <a:cubicBezTo>
                      <a:pt x="11705" y="8338"/>
                      <a:pt x="11181" y="8600"/>
                      <a:pt x="10717" y="8946"/>
                    </a:cubicBezTo>
                    <a:cubicBezTo>
                      <a:pt x="10121" y="9410"/>
                      <a:pt x="9824" y="10481"/>
                      <a:pt x="10395" y="11041"/>
                    </a:cubicBezTo>
                    <a:cubicBezTo>
                      <a:pt x="10228" y="11112"/>
                      <a:pt x="10086" y="11208"/>
                      <a:pt x="9919" y="11279"/>
                    </a:cubicBezTo>
                    <a:cubicBezTo>
                      <a:pt x="9780" y="11336"/>
                      <a:pt x="9648" y="11362"/>
                      <a:pt x="9526" y="11362"/>
                    </a:cubicBezTo>
                    <a:cubicBezTo>
                      <a:pt x="8939" y="11362"/>
                      <a:pt x="8580" y="10759"/>
                      <a:pt x="8728" y="10148"/>
                    </a:cubicBezTo>
                    <a:cubicBezTo>
                      <a:pt x="8907" y="9362"/>
                      <a:pt x="9847" y="8838"/>
                      <a:pt x="10431" y="8362"/>
                    </a:cubicBezTo>
                    <a:cubicBezTo>
                      <a:pt x="10483" y="8320"/>
                      <a:pt x="10443" y="8251"/>
                      <a:pt x="10385" y="8251"/>
                    </a:cubicBezTo>
                    <a:cubicBezTo>
                      <a:pt x="10377" y="8251"/>
                      <a:pt x="10368" y="8252"/>
                      <a:pt x="10359" y="8255"/>
                    </a:cubicBezTo>
                    <a:cubicBezTo>
                      <a:pt x="9419" y="8505"/>
                      <a:pt x="8145" y="9588"/>
                      <a:pt x="8323" y="10684"/>
                    </a:cubicBezTo>
                    <a:cubicBezTo>
                      <a:pt x="8323" y="10720"/>
                      <a:pt x="8347" y="10755"/>
                      <a:pt x="8347" y="10791"/>
                    </a:cubicBezTo>
                    <a:lnTo>
                      <a:pt x="8323" y="10791"/>
                    </a:lnTo>
                    <a:cubicBezTo>
                      <a:pt x="7966" y="11053"/>
                      <a:pt x="7681" y="11398"/>
                      <a:pt x="7347" y="11684"/>
                    </a:cubicBezTo>
                    <a:cubicBezTo>
                      <a:pt x="6942" y="12029"/>
                      <a:pt x="6454" y="12267"/>
                      <a:pt x="6073" y="12625"/>
                    </a:cubicBezTo>
                    <a:cubicBezTo>
                      <a:pt x="5799" y="12887"/>
                      <a:pt x="5668" y="13268"/>
                      <a:pt x="5716" y="13649"/>
                    </a:cubicBezTo>
                    <a:cubicBezTo>
                      <a:pt x="5728" y="13756"/>
                      <a:pt x="5764" y="13851"/>
                      <a:pt x="5811" y="13934"/>
                    </a:cubicBezTo>
                    <a:cubicBezTo>
                      <a:pt x="5037" y="13327"/>
                      <a:pt x="4609" y="12375"/>
                      <a:pt x="4680" y="11386"/>
                    </a:cubicBezTo>
                    <a:cubicBezTo>
                      <a:pt x="4728" y="10362"/>
                      <a:pt x="5633" y="9922"/>
                      <a:pt x="6311" y="9350"/>
                    </a:cubicBezTo>
                    <a:cubicBezTo>
                      <a:pt x="6332" y="9319"/>
                      <a:pt x="6317" y="9289"/>
                      <a:pt x="6289" y="9289"/>
                    </a:cubicBezTo>
                    <a:cubicBezTo>
                      <a:pt x="6285" y="9289"/>
                      <a:pt x="6280" y="9289"/>
                      <a:pt x="6276" y="9291"/>
                    </a:cubicBezTo>
                    <a:cubicBezTo>
                      <a:pt x="5537" y="9541"/>
                      <a:pt x="4859" y="10005"/>
                      <a:pt x="4549" y="10684"/>
                    </a:cubicBezTo>
                    <a:cubicBezTo>
                      <a:pt x="4359" y="10684"/>
                      <a:pt x="4132" y="10862"/>
                      <a:pt x="3990" y="10958"/>
                    </a:cubicBezTo>
                    <a:cubicBezTo>
                      <a:pt x="3787" y="11101"/>
                      <a:pt x="3632" y="11291"/>
                      <a:pt x="3513" y="11505"/>
                    </a:cubicBezTo>
                    <a:cubicBezTo>
                      <a:pt x="3299" y="11172"/>
                      <a:pt x="3144" y="10815"/>
                      <a:pt x="3061" y="10434"/>
                    </a:cubicBezTo>
                    <a:cubicBezTo>
                      <a:pt x="2882" y="9636"/>
                      <a:pt x="3216" y="9124"/>
                      <a:pt x="3704" y="8553"/>
                    </a:cubicBezTo>
                    <a:cubicBezTo>
                      <a:pt x="3736" y="8510"/>
                      <a:pt x="3711" y="8430"/>
                      <a:pt x="3654" y="8430"/>
                    </a:cubicBezTo>
                    <a:cubicBezTo>
                      <a:pt x="3647" y="8430"/>
                      <a:pt x="3640" y="8431"/>
                      <a:pt x="3632" y="8434"/>
                    </a:cubicBezTo>
                    <a:cubicBezTo>
                      <a:pt x="3454" y="8505"/>
                      <a:pt x="3299" y="8612"/>
                      <a:pt x="3168" y="8743"/>
                    </a:cubicBezTo>
                    <a:cubicBezTo>
                      <a:pt x="3132" y="8719"/>
                      <a:pt x="3097" y="8719"/>
                      <a:pt x="3073" y="8719"/>
                    </a:cubicBezTo>
                    <a:cubicBezTo>
                      <a:pt x="3001" y="8731"/>
                      <a:pt x="2942" y="8743"/>
                      <a:pt x="2870" y="8743"/>
                    </a:cubicBezTo>
                    <a:cubicBezTo>
                      <a:pt x="2813" y="8748"/>
                      <a:pt x="2755" y="8751"/>
                      <a:pt x="2697" y="8751"/>
                    </a:cubicBezTo>
                    <a:cubicBezTo>
                      <a:pt x="1964" y="8751"/>
                      <a:pt x="1211" y="8342"/>
                      <a:pt x="703" y="7779"/>
                    </a:cubicBezTo>
                    <a:cubicBezTo>
                      <a:pt x="537" y="7612"/>
                      <a:pt x="406" y="7422"/>
                      <a:pt x="299" y="7231"/>
                    </a:cubicBezTo>
                    <a:cubicBezTo>
                      <a:pt x="346" y="7172"/>
                      <a:pt x="394" y="7124"/>
                      <a:pt x="430" y="7064"/>
                    </a:cubicBezTo>
                    <a:cubicBezTo>
                      <a:pt x="668" y="6779"/>
                      <a:pt x="965" y="6529"/>
                      <a:pt x="1287" y="6350"/>
                    </a:cubicBezTo>
                    <a:cubicBezTo>
                      <a:pt x="1882" y="5981"/>
                      <a:pt x="2513" y="5862"/>
                      <a:pt x="3180" y="5755"/>
                    </a:cubicBezTo>
                    <a:cubicBezTo>
                      <a:pt x="3299" y="5874"/>
                      <a:pt x="3430" y="5969"/>
                      <a:pt x="3573" y="6064"/>
                    </a:cubicBezTo>
                    <a:cubicBezTo>
                      <a:pt x="3585" y="6073"/>
                      <a:pt x="3598" y="6076"/>
                      <a:pt x="3609" y="6076"/>
                    </a:cubicBezTo>
                    <a:cubicBezTo>
                      <a:pt x="3665" y="6076"/>
                      <a:pt x="3705" y="5994"/>
                      <a:pt x="3656" y="5945"/>
                    </a:cubicBezTo>
                    <a:cubicBezTo>
                      <a:pt x="3204" y="5374"/>
                      <a:pt x="2858" y="4862"/>
                      <a:pt x="3013" y="4100"/>
                    </a:cubicBezTo>
                    <a:cubicBezTo>
                      <a:pt x="3085" y="3814"/>
                      <a:pt x="3180" y="3528"/>
                      <a:pt x="3311" y="3266"/>
                    </a:cubicBezTo>
                    <a:cubicBezTo>
                      <a:pt x="3347" y="3207"/>
                      <a:pt x="3382" y="3159"/>
                      <a:pt x="3418" y="3100"/>
                    </a:cubicBezTo>
                    <a:cubicBezTo>
                      <a:pt x="3627" y="3447"/>
                      <a:pt x="4005" y="3660"/>
                      <a:pt x="4420" y="3660"/>
                    </a:cubicBezTo>
                    <a:cubicBezTo>
                      <a:pt x="4427" y="3660"/>
                      <a:pt x="4435" y="3660"/>
                      <a:pt x="4442" y="3659"/>
                    </a:cubicBezTo>
                    <a:lnTo>
                      <a:pt x="4442" y="3659"/>
                    </a:lnTo>
                    <a:cubicBezTo>
                      <a:pt x="4740" y="4445"/>
                      <a:pt x="5442" y="5243"/>
                      <a:pt x="6145" y="5350"/>
                    </a:cubicBezTo>
                    <a:cubicBezTo>
                      <a:pt x="6152" y="5354"/>
                      <a:pt x="6159" y="5355"/>
                      <a:pt x="6166" y="5355"/>
                    </a:cubicBezTo>
                    <a:cubicBezTo>
                      <a:pt x="6198" y="5355"/>
                      <a:pt x="6210" y="5310"/>
                      <a:pt x="6180" y="5290"/>
                    </a:cubicBezTo>
                    <a:cubicBezTo>
                      <a:pt x="5395" y="4695"/>
                      <a:pt x="4621" y="3874"/>
                      <a:pt x="4609" y="2826"/>
                    </a:cubicBezTo>
                    <a:cubicBezTo>
                      <a:pt x="4585" y="1921"/>
                      <a:pt x="4954" y="1242"/>
                      <a:pt x="5502" y="635"/>
                    </a:cubicBezTo>
                    <a:close/>
                    <a:moveTo>
                      <a:pt x="5954" y="1"/>
                    </a:moveTo>
                    <a:cubicBezTo>
                      <a:pt x="5946" y="1"/>
                      <a:pt x="5938" y="2"/>
                      <a:pt x="5930" y="4"/>
                    </a:cubicBezTo>
                    <a:cubicBezTo>
                      <a:pt x="4716" y="433"/>
                      <a:pt x="4382" y="1671"/>
                      <a:pt x="4311" y="2838"/>
                    </a:cubicBezTo>
                    <a:cubicBezTo>
                      <a:pt x="4299" y="3028"/>
                      <a:pt x="4323" y="3219"/>
                      <a:pt x="4371" y="3397"/>
                    </a:cubicBezTo>
                    <a:cubicBezTo>
                      <a:pt x="4240" y="3362"/>
                      <a:pt x="4121" y="3314"/>
                      <a:pt x="4001" y="3266"/>
                    </a:cubicBezTo>
                    <a:cubicBezTo>
                      <a:pt x="3990" y="3254"/>
                      <a:pt x="3978" y="3254"/>
                      <a:pt x="3966" y="3254"/>
                    </a:cubicBezTo>
                    <a:cubicBezTo>
                      <a:pt x="3942" y="3231"/>
                      <a:pt x="3918" y="3219"/>
                      <a:pt x="3894" y="3195"/>
                    </a:cubicBezTo>
                    <a:lnTo>
                      <a:pt x="3871" y="3171"/>
                    </a:lnTo>
                    <a:cubicBezTo>
                      <a:pt x="3859" y="3171"/>
                      <a:pt x="3847" y="3159"/>
                      <a:pt x="3835" y="3147"/>
                    </a:cubicBezTo>
                    <a:cubicBezTo>
                      <a:pt x="3751" y="3028"/>
                      <a:pt x="3668" y="2909"/>
                      <a:pt x="3597" y="2790"/>
                    </a:cubicBezTo>
                    <a:cubicBezTo>
                      <a:pt x="3585" y="2754"/>
                      <a:pt x="3561" y="2742"/>
                      <a:pt x="3525" y="2731"/>
                    </a:cubicBezTo>
                    <a:cubicBezTo>
                      <a:pt x="3513" y="2731"/>
                      <a:pt x="3501" y="2719"/>
                      <a:pt x="3490" y="2719"/>
                    </a:cubicBezTo>
                    <a:lnTo>
                      <a:pt x="3478" y="2719"/>
                    </a:lnTo>
                    <a:cubicBezTo>
                      <a:pt x="3463" y="2714"/>
                      <a:pt x="3448" y="2711"/>
                      <a:pt x="3434" y="2711"/>
                    </a:cubicBezTo>
                    <a:cubicBezTo>
                      <a:pt x="3414" y="2711"/>
                      <a:pt x="3396" y="2717"/>
                      <a:pt x="3382" y="2731"/>
                    </a:cubicBezTo>
                    <a:cubicBezTo>
                      <a:pt x="2918" y="2992"/>
                      <a:pt x="2739" y="3743"/>
                      <a:pt x="2680" y="4278"/>
                    </a:cubicBezTo>
                    <a:cubicBezTo>
                      <a:pt x="2680" y="4338"/>
                      <a:pt x="2680" y="4397"/>
                      <a:pt x="2668" y="4445"/>
                    </a:cubicBezTo>
                    <a:cubicBezTo>
                      <a:pt x="2664" y="4442"/>
                      <a:pt x="2662" y="4440"/>
                      <a:pt x="2660" y="4440"/>
                    </a:cubicBezTo>
                    <a:cubicBezTo>
                      <a:pt x="2656" y="4440"/>
                      <a:pt x="2656" y="4448"/>
                      <a:pt x="2656" y="4457"/>
                    </a:cubicBezTo>
                    <a:cubicBezTo>
                      <a:pt x="2656" y="4564"/>
                      <a:pt x="2656" y="4671"/>
                      <a:pt x="2680" y="4778"/>
                    </a:cubicBezTo>
                    <a:cubicBezTo>
                      <a:pt x="2692" y="4862"/>
                      <a:pt x="2716" y="4945"/>
                      <a:pt x="2739" y="5040"/>
                    </a:cubicBezTo>
                    <a:cubicBezTo>
                      <a:pt x="2799" y="5207"/>
                      <a:pt x="2894" y="5386"/>
                      <a:pt x="3001" y="5528"/>
                    </a:cubicBezTo>
                    <a:cubicBezTo>
                      <a:pt x="2986" y="5528"/>
                      <a:pt x="2970" y="5528"/>
                      <a:pt x="2954" y="5528"/>
                    </a:cubicBezTo>
                    <a:cubicBezTo>
                      <a:pt x="2376" y="5528"/>
                      <a:pt x="1820" y="5738"/>
                      <a:pt x="1299" y="5993"/>
                    </a:cubicBezTo>
                    <a:cubicBezTo>
                      <a:pt x="823" y="6231"/>
                      <a:pt x="215" y="6648"/>
                      <a:pt x="61" y="7183"/>
                    </a:cubicBezTo>
                    <a:cubicBezTo>
                      <a:pt x="13" y="7231"/>
                      <a:pt x="1" y="7314"/>
                      <a:pt x="25" y="7374"/>
                    </a:cubicBezTo>
                    <a:cubicBezTo>
                      <a:pt x="486" y="8253"/>
                      <a:pt x="1583" y="9035"/>
                      <a:pt x="2622" y="9035"/>
                    </a:cubicBezTo>
                    <a:cubicBezTo>
                      <a:pt x="2738" y="9035"/>
                      <a:pt x="2853" y="9025"/>
                      <a:pt x="2966" y="9005"/>
                    </a:cubicBezTo>
                    <a:lnTo>
                      <a:pt x="2966" y="9005"/>
                    </a:lnTo>
                    <a:cubicBezTo>
                      <a:pt x="2882" y="9148"/>
                      <a:pt x="2823" y="9303"/>
                      <a:pt x="2787" y="9469"/>
                    </a:cubicBezTo>
                    <a:cubicBezTo>
                      <a:pt x="2775" y="9553"/>
                      <a:pt x="2751" y="9648"/>
                      <a:pt x="2751" y="9731"/>
                    </a:cubicBezTo>
                    <a:cubicBezTo>
                      <a:pt x="2739" y="9839"/>
                      <a:pt x="2739" y="9946"/>
                      <a:pt x="2751" y="10041"/>
                    </a:cubicBezTo>
                    <a:cubicBezTo>
                      <a:pt x="2751" y="10100"/>
                      <a:pt x="2763" y="10172"/>
                      <a:pt x="2763" y="10231"/>
                    </a:cubicBezTo>
                    <a:cubicBezTo>
                      <a:pt x="2835" y="10779"/>
                      <a:pt x="3049" y="11303"/>
                      <a:pt x="3394" y="11732"/>
                    </a:cubicBezTo>
                    <a:cubicBezTo>
                      <a:pt x="3412" y="11758"/>
                      <a:pt x="3443" y="11772"/>
                      <a:pt x="3473" y="11772"/>
                    </a:cubicBezTo>
                    <a:cubicBezTo>
                      <a:pt x="3483" y="11772"/>
                      <a:pt x="3492" y="11770"/>
                      <a:pt x="3501" y="11767"/>
                    </a:cubicBezTo>
                    <a:cubicBezTo>
                      <a:pt x="3514" y="11780"/>
                      <a:pt x="3538" y="11790"/>
                      <a:pt x="3561" y="11790"/>
                    </a:cubicBezTo>
                    <a:cubicBezTo>
                      <a:pt x="3580" y="11790"/>
                      <a:pt x="3598" y="11783"/>
                      <a:pt x="3609" y="11767"/>
                    </a:cubicBezTo>
                    <a:cubicBezTo>
                      <a:pt x="3823" y="11624"/>
                      <a:pt x="3930" y="11363"/>
                      <a:pt x="4144" y="11208"/>
                    </a:cubicBezTo>
                    <a:cubicBezTo>
                      <a:pt x="4240" y="11148"/>
                      <a:pt x="4335" y="11101"/>
                      <a:pt x="4442" y="11053"/>
                    </a:cubicBezTo>
                    <a:lnTo>
                      <a:pt x="4442" y="11053"/>
                    </a:lnTo>
                    <a:cubicBezTo>
                      <a:pt x="4406" y="11160"/>
                      <a:pt x="4394" y="11279"/>
                      <a:pt x="4382" y="11398"/>
                    </a:cubicBezTo>
                    <a:cubicBezTo>
                      <a:pt x="4299" y="12553"/>
                      <a:pt x="4906" y="13946"/>
                      <a:pt x="6061" y="14351"/>
                    </a:cubicBezTo>
                    <a:cubicBezTo>
                      <a:pt x="6084" y="14379"/>
                      <a:pt x="6118" y="14394"/>
                      <a:pt x="6150" y="14394"/>
                    </a:cubicBezTo>
                    <a:cubicBezTo>
                      <a:pt x="6186" y="14394"/>
                      <a:pt x="6221" y="14376"/>
                      <a:pt x="6240" y="14339"/>
                    </a:cubicBezTo>
                    <a:cubicBezTo>
                      <a:pt x="6276" y="14244"/>
                      <a:pt x="6252" y="14196"/>
                      <a:pt x="6204" y="14101"/>
                    </a:cubicBezTo>
                    <a:cubicBezTo>
                      <a:pt x="5835" y="13279"/>
                      <a:pt x="6287" y="12863"/>
                      <a:pt x="6930" y="12422"/>
                    </a:cubicBezTo>
                    <a:cubicBezTo>
                      <a:pt x="7371" y="12101"/>
                      <a:pt x="8312" y="11541"/>
                      <a:pt x="8407" y="10934"/>
                    </a:cubicBezTo>
                    <a:cubicBezTo>
                      <a:pt x="8550" y="11291"/>
                      <a:pt x="8859" y="11553"/>
                      <a:pt x="9228" y="11648"/>
                    </a:cubicBezTo>
                    <a:cubicBezTo>
                      <a:pt x="9314" y="11670"/>
                      <a:pt x="9398" y="11680"/>
                      <a:pt x="9482" y="11680"/>
                    </a:cubicBezTo>
                    <a:cubicBezTo>
                      <a:pt x="9897" y="11680"/>
                      <a:pt x="10282" y="11434"/>
                      <a:pt x="10609" y="11196"/>
                    </a:cubicBezTo>
                    <a:cubicBezTo>
                      <a:pt x="10618" y="11198"/>
                      <a:pt x="10625" y="11198"/>
                      <a:pt x="10633" y="11198"/>
                    </a:cubicBezTo>
                    <a:cubicBezTo>
                      <a:pt x="10727" y="11198"/>
                      <a:pt x="10783" y="11071"/>
                      <a:pt x="10717" y="10993"/>
                    </a:cubicBezTo>
                    <a:cubicBezTo>
                      <a:pt x="9955" y="10315"/>
                      <a:pt x="10669" y="9327"/>
                      <a:pt x="11312" y="8910"/>
                    </a:cubicBezTo>
                    <a:cubicBezTo>
                      <a:pt x="11800" y="8600"/>
                      <a:pt x="12503" y="8398"/>
                      <a:pt x="13062" y="8291"/>
                    </a:cubicBezTo>
                    <a:cubicBezTo>
                      <a:pt x="13753" y="8160"/>
                      <a:pt x="14515" y="8041"/>
                      <a:pt x="14658" y="7231"/>
                    </a:cubicBezTo>
                    <a:cubicBezTo>
                      <a:pt x="14669" y="7207"/>
                      <a:pt x="14669" y="7183"/>
                      <a:pt x="14658" y="7160"/>
                    </a:cubicBezTo>
                    <a:cubicBezTo>
                      <a:pt x="14884" y="6731"/>
                      <a:pt x="14181" y="6183"/>
                      <a:pt x="13872" y="6052"/>
                    </a:cubicBezTo>
                    <a:cubicBezTo>
                      <a:pt x="13300" y="5838"/>
                      <a:pt x="12681" y="5802"/>
                      <a:pt x="12098" y="5695"/>
                    </a:cubicBezTo>
                    <a:cubicBezTo>
                      <a:pt x="11240" y="5552"/>
                      <a:pt x="9871" y="4266"/>
                      <a:pt x="10526" y="3338"/>
                    </a:cubicBezTo>
                    <a:cubicBezTo>
                      <a:pt x="10538" y="3326"/>
                      <a:pt x="10538" y="3302"/>
                      <a:pt x="10538" y="3290"/>
                    </a:cubicBezTo>
                    <a:cubicBezTo>
                      <a:pt x="10562" y="3242"/>
                      <a:pt x="10562" y="3195"/>
                      <a:pt x="10538" y="3159"/>
                    </a:cubicBezTo>
                    <a:cubicBezTo>
                      <a:pt x="10538" y="3147"/>
                      <a:pt x="10526" y="3135"/>
                      <a:pt x="10514" y="3135"/>
                    </a:cubicBezTo>
                    <a:cubicBezTo>
                      <a:pt x="10193" y="2873"/>
                      <a:pt x="9769" y="2727"/>
                      <a:pt x="9363" y="2727"/>
                    </a:cubicBezTo>
                    <a:cubicBezTo>
                      <a:pt x="8940" y="2727"/>
                      <a:pt x="8537" y="2885"/>
                      <a:pt x="8288" y="3231"/>
                    </a:cubicBezTo>
                    <a:cubicBezTo>
                      <a:pt x="8109" y="2885"/>
                      <a:pt x="7669" y="2588"/>
                      <a:pt x="7228" y="2338"/>
                    </a:cubicBezTo>
                    <a:cubicBezTo>
                      <a:pt x="6919" y="2159"/>
                      <a:pt x="6609" y="1980"/>
                      <a:pt x="6311" y="1778"/>
                    </a:cubicBezTo>
                    <a:cubicBezTo>
                      <a:pt x="6180" y="1683"/>
                      <a:pt x="6073" y="1552"/>
                      <a:pt x="5990" y="1421"/>
                    </a:cubicBezTo>
                    <a:cubicBezTo>
                      <a:pt x="5871" y="1195"/>
                      <a:pt x="5823" y="945"/>
                      <a:pt x="5871" y="706"/>
                    </a:cubicBezTo>
                    <a:cubicBezTo>
                      <a:pt x="5895" y="552"/>
                      <a:pt x="5990" y="397"/>
                      <a:pt x="5990" y="230"/>
                    </a:cubicBezTo>
                    <a:cubicBezTo>
                      <a:pt x="5978" y="218"/>
                      <a:pt x="5966" y="206"/>
                      <a:pt x="5966" y="183"/>
                    </a:cubicBezTo>
                    <a:lnTo>
                      <a:pt x="6014" y="147"/>
                    </a:lnTo>
                    <a:cubicBezTo>
                      <a:pt x="6037" y="123"/>
                      <a:pt x="6037" y="87"/>
                      <a:pt x="6026" y="64"/>
                    </a:cubicBezTo>
                    <a:cubicBezTo>
                      <a:pt x="6016" y="24"/>
                      <a:pt x="5989" y="1"/>
                      <a:pt x="59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2836;p73">
                <a:extLst>
                  <a:ext uri="{FF2B5EF4-FFF2-40B4-BE49-F238E27FC236}">
                    <a16:creationId xmlns:a16="http://schemas.microsoft.com/office/drawing/2014/main" id="{E62A3664-016A-B2A6-484C-FF5F46877DAB}"/>
                  </a:ext>
                </a:extLst>
              </p:cNvPr>
              <p:cNvSpPr/>
              <p:nvPr/>
            </p:nvSpPr>
            <p:spPr>
              <a:xfrm>
                <a:off x="4004113" y="2443770"/>
                <a:ext cx="281" cy="1124"/>
              </a:xfrm>
              <a:custGeom>
                <a:avLst/>
                <a:gdLst/>
                <a:ahLst/>
                <a:cxnLst/>
                <a:rect l="l" t="t" r="r" b="b"/>
                <a:pathLst>
                  <a:path w="10" h="40" extrusionOk="0">
                    <a:moveTo>
                      <a:pt x="0" y="0"/>
                    </a:moveTo>
                    <a:lnTo>
                      <a:pt x="0" y="36"/>
                    </a:lnTo>
                    <a:cubicBezTo>
                      <a:pt x="0" y="38"/>
                      <a:pt x="0" y="39"/>
                      <a:pt x="1" y="39"/>
                    </a:cubicBezTo>
                    <a:cubicBezTo>
                      <a:pt x="4" y="39"/>
                      <a:pt x="10" y="2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2837;p73">
                <a:extLst>
                  <a:ext uri="{FF2B5EF4-FFF2-40B4-BE49-F238E27FC236}">
                    <a16:creationId xmlns:a16="http://schemas.microsoft.com/office/drawing/2014/main" id="{64B7182B-6482-ADE8-5D2A-40AAD3DAFAA4}"/>
                  </a:ext>
                </a:extLst>
              </p:cNvPr>
              <p:cNvSpPr/>
              <p:nvPr/>
            </p:nvSpPr>
            <p:spPr>
              <a:xfrm>
                <a:off x="4368931" y="2964051"/>
                <a:ext cx="404969" cy="412668"/>
              </a:xfrm>
              <a:custGeom>
                <a:avLst/>
                <a:gdLst/>
                <a:ahLst/>
                <a:cxnLst/>
                <a:rect l="l" t="t" r="r" b="b"/>
                <a:pathLst>
                  <a:path w="14413" h="14687" extrusionOk="0">
                    <a:moveTo>
                      <a:pt x="7149" y="331"/>
                    </a:moveTo>
                    <a:cubicBezTo>
                      <a:pt x="8031" y="498"/>
                      <a:pt x="7971" y="1772"/>
                      <a:pt x="8197" y="2438"/>
                    </a:cubicBezTo>
                    <a:cubicBezTo>
                      <a:pt x="8352" y="2986"/>
                      <a:pt x="8614" y="3510"/>
                      <a:pt x="8959" y="3974"/>
                    </a:cubicBezTo>
                    <a:cubicBezTo>
                      <a:pt x="9249" y="4346"/>
                      <a:pt x="9777" y="4602"/>
                      <a:pt x="10265" y="4602"/>
                    </a:cubicBezTo>
                    <a:cubicBezTo>
                      <a:pt x="10558" y="4602"/>
                      <a:pt x="10837" y="4510"/>
                      <a:pt x="11043" y="4296"/>
                    </a:cubicBezTo>
                    <a:cubicBezTo>
                      <a:pt x="11126" y="4463"/>
                      <a:pt x="11221" y="4605"/>
                      <a:pt x="11293" y="4772"/>
                    </a:cubicBezTo>
                    <a:cubicBezTo>
                      <a:pt x="11584" y="5479"/>
                      <a:pt x="11066" y="5996"/>
                      <a:pt x="10439" y="5996"/>
                    </a:cubicBezTo>
                    <a:cubicBezTo>
                      <a:pt x="10348" y="5996"/>
                      <a:pt x="10255" y="5985"/>
                      <a:pt x="10162" y="5963"/>
                    </a:cubicBezTo>
                    <a:cubicBezTo>
                      <a:pt x="9376" y="5784"/>
                      <a:pt x="8852" y="4844"/>
                      <a:pt x="8376" y="4260"/>
                    </a:cubicBezTo>
                    <a:cubicBezTo>
                      <a:pt x="8362" y="4243"/>
                      <a:pt x="8346" y="4236"/>
                      <a:pt x="8329" y="4236"/>
                    </a:cubicBezTo>
                    <a:cubicBezTo>
                      <a:pt x="8288" y="4236"/>
                      <a:pt x="8248" y="4281"/>
                      <a:pt x="8257" y="4332"/>
                    </a:cubicBezTo>
                    <a:cubicBezTo>
                      <a:pt x="8502" y="5212"/>
                      <a:pt x="9467" y="6384"/>
                      <a:pt x="10488" y="6384"/>
                    </a:cubicBezTo>
                    <a:cubicBezTo>
                      <a:pt x="10557" y="6384"/>
                      <a:pt x="10627" y="6379"/>
                      <a:pt x="10698" y="6367"/>
                    </a:cubicBezTo>
                    <a:cubicBezTo>
                      <a:pt x="10733" y="6356"/>
                      <a:pt x="10769" y="6344"/>
                      <a:pt x="10805" y="6344"/>
                    </a:cubicBezTo>
                    <a:cubicBezTo>
                      <a:pt x="10793" y="6344"/>
                      <a:pt x="10793" y="6356"/>
                      <a:pt x="10805" y="6367"/>
                    </a:cubicBezTo>
                    <a:cubicBezTo>
                      <a:pt x="11055" y="6725"/>
                      <a:pt x="11400" y="6999"/>
                      <a:pt x="11698" y="7344"/>
                    </a:cubicBezTo>
                    <a:cubicBezTo>
                      <a:pt x="12031" y="7749"/>
                      <a:pt x="12269" y="8237"/>
                      <a:pt x="12626" y="8618"/>
                    </a:cubicBezTo>
                    <a:cubicBezTo>
                      <a:pt x="12847" y="8848"/>
                      <a:pt x="13151" y="8977"/>
                      <a:pt x="13469" y="8977"/>
                    </a:cubicBezTo>
                    <a:cubicBezTo>
                      <a:pt x="13529" y="8977"/>
                      <a:pt x="13590" y="8973"/>
                      <a:pt x="13650" y="8963"/>
                    </a:cubicBezTo>
                    <a:cubicBezTo>
                      <a:pt x="13757" y="8963"/>
                      <a:pt x="13853" y="8927"/>
                      <a:pt x="13936" y="8880"/>
                    </a:cubicBezTo>
                    <a:lnTo>
                      <a:pt x="13936" y="8880"/>
                    </a:lnTo>
                    <a:lnTo>
                      <a:pt x="13924" y="8892"/>
                    </a:lnTo>
                    <a:cubicBezTo>
                      <a:pt x="13436" y="9511"/>
                      <a:pt x="12722" y="9904"/>
                      <a:pt x="11948" y="9987"/>
                    </a:cubicBezTo>
                    <a:cubicBezTo>
                      <a:pt x="11808" y="10004"/>
                      <a:pt x="11675" y="10015"/>
                      <a:pt x="11539" y="10015"/>
                    </a:cubicBezTo>
                    <a:cubicBezTo>
                      <a:pt x="11489" y="10015"/>
                      <a:pt x="11439" y="10014"/>
                      <a:pt x="11388" y="10011"/>
                    </a:cubicBezTo>
                    <a:cubicBezTo>
                      <a:pt x="11233" y="10011"/>
                      <a:pt x="11090" y="9975"/>
                      <a:pt x="10948" y="9927"/>
                    </a:cubicBezTo>
                    <a:cubicBezTo>
                      <a:pt x="10221" y="9689"/>
                      <a:pt x="9828" y="8951"/>
                      <a:pt x="9352" y="8368"/>
                    </a:cubicBezTo>
                    <a:cubicBezTo>
                      <a:pt x="9345" y="8361"/>
                      <a:pt x="9336" y="8358"/>
                      <a:pt x="9326" y="8358"/>
                    </a:cubicBezTo>
                    <a:cubicBezTo>
                      <a:pt x="9301" y="8358"/>
                      <a:pt x="9272" y="8378"/>
                      <a:pt x="9281" y="8403"/>
                    </a:cubicBezTo>
                    <a:cubicBezTo>
                      <a:pt x="9543" y="9154"/>
                      <a:pt x="10007" y="9820"/>
                      <a:pt x="10686" y="10130"/>
                    </a:cubicBezTo>
                    <a:cubicBezTo>
                      <a:pt x="10686" y="10332"/>
                      <a:pt x="10864" y="10558"/>
                      <a:pt x="10959" y="10689"/>
                    </a:cubicBezTo>
                    <a:cubicBezTo>
                      <a:pt x="11090" y="10880"/>
                      <a:pt x="11269" y="11035"/>
                      <a:pt x="11460" y="11154"/>
                    </a:cubicBezTo>
                    <a:cubicBezTo>
                      <a:pt x="11483" y="11154"/>
                      <a:pt x="11495" y="11166"/>
                      <a:pt x="11507" y="11166"/>
                    </a:cubicBezTo>
                    <a:cubicBezTo>
                      <a:pt x="11174" y="11380"/>
                      <a:pt x="10817" y="11535"/>
                      <a:pt x="10436" y="11618"/>
                    </a:cubicBezTo>
                    <a:cubicBezTo>
                      <a:pt x="10376" y="11630"/>
                      <a:pt x="10340" y="11630"/>
                      <a:pt x="10281" y="11642"/>
                    </a:cubicBezTo>
                    <a:cubicBezTo>
                      <a:pt x="10233" y="11642"/>
                      <a:pt x="10174" y="11654"/>
                      <a:pt x="10114" y="11666"/>
                    </a:cubicBezTo>
                    <a:lnTo>
                      <a:pt x="9888" y="11666"/>
                    </a:lnTo>
                    <a:cubicBezTo>
                      <a:pt x="9793" y="11654"/>
                      <a:pt x="9697" y="11642"/>
                      <a:pt x="9614" y="11618"/>
                    </a:cubicBezTo>
                    <a:cubicBezTo>
                      <a:pt x="9543" y="11594"/>
                      <a:pt x="9471" y="11571"/>
                      <a:pt x="9412" y="11547"/>
                    </a:cubicBezTo>
                    <a:cubicBezTo>
                      <a:pt x="9090" y="11404"/>
                      <a:pt x="8804" y="11213"/>
                      <a:pt x="8554" y="10975"/>
                    </a:cubicBezTo>
                    <a:cubicBezTo>
                      <a:pt x="8542" y="10966"/>
                      <a:pt x="8525" y="10961"/>
                      <a:pt x="8507" y="10961"/>
                    </a:cubicBezTo>
                    <a:cubicBezTo>
                      <a:pt x="8460" y="10961"/>
                      <a:pt x="8409" y="10994"/>
                      <a:pt x="8435" y="11047"/>
                    </a:cubicBezTo>
                    <a:cubicBezTo>
                      <a:pt x="8495" y="11225"/>
                      <a:pt x="8602" y="11380"/>
                      <a:pt x="8733" y="11511"/>
                    </a:cubicBezTo>
                    <a:cubicBezTo>
                      <a:pt x="8721" y="11547"/>
                      <a:pt x="8709" y="11582"/>
                      <a:pt x="8721" y="11618"/>
                    </a:cubicBezTo>
                    <a:cubicBezTo>
                      <a:pt x="8757" y="11797"/>
                      <a:pt x="8757" y="11975"/>
                      <a:pt x="8745" y="12154"/>
                    </a:cubicBezTo>
                    <a:cubicBezTo>
                      <a:pt x="8673" y="12916"/>
                      <a:pt x="8197" y="13666"/>
                      <a:pt x="7590" y="14142"/>
                    </a:cubicBezTo>
                    <a:cubicBezTo>
                      <a:pt x="7483" y="14226"/>
                      <a:pt x="7352" y="14309"/>
                      <a:pt x="7221" y="14392"/>
                    </a:cubicBezTo>
                    <a:cubicBezTo>
                      <a:pt x="7173" y="14333"/>
                      <a:pt x="7114" y="14285"/>
                      <a:pt x="7054" y="14249"/>
                    </a:cubicBezTo>
                    <a:cubicBezTo>
                      <a:pt x="6768" y="14011"/>
                      <a:pt x="6530" y="13714"/>
                      <a:pt x="6352" y="13392"/>
                    </a:cubicBezTo>
                    <a:cubicBezTo>
                      <a:pt x="5971" y="12797"/>
                      <a:pt x="5864" y="12178"/>
                      <a:pt x="5745" y="11499"/>
                    </a:cubicBezTo>
                    <a:cubicBezTo>
                      <a:pt x="5864" y="11380"/>
                      <a:pt x="5971" y="11249"/>
                      <a:pt x="6054" y="11118"/>
                    </a:cubicBezTo>
                    <a:cubicBezTo>
                      <a:pt x="6098" y="11056"/>
                      <a:pt x="6044" y="11001"/>
                      <a:pt x="5989" y="11001"/>
                    </a:cubicBezTo>
                    <a:cubicBezTo>
                      <a:pt x="5970" y="11001"/>
                      <a:pt x="5950" y="11008"/>
                      <a:pt x="5935" y="11023"/>
                    </a:cubicBezTo>
                    <a:cubicBezTo>
                      <a:pt x="5637" y="11285"/>
                      <a:pt x="5304" y="11487"/>
                      <a:pt x="4935" y="11630"/>
                    </a:cubicBezTo>
                    <a:cubicBezTo>
                      <a:pt x="4911" y="11630"/>
                      <a:pt x="4887" y="11642"/>
                      <a:pt x="4863" y="11654"/>
                    </a:cubicBezTo>
                    <a:cubicBezTo>
                      <a:pt x="4780" y="11678"/>
                      <a:pt x="4685" y="11690"/>
                      <a:pt x="4602" y="11701"/>
                    </a:cubicBezTo>
                    <a:lnTo>
                      <a:pt x="4363" y="11701"/>
                    </a:lnTo>
                    <a:cubicBezTo>
                      <a:pt x="4304" y="11701"/>
                      <a:pt x="4244" y="11690"/>
                      <a:pt x="4185" y="11678"/>
                    </a:cubicBezTo>
                    <a:lnTo>
                      <a:pt x="4101" y="11678"/>
                    </a:lnTo>
                    <a:cubicBezTo>
                      <a:pt x="3816" y="11606"/>
                      <a:pt x="3542" y="11511"/>
                      <a:pt x="3280" y="11380"/>
                    </a:cubicBezTo>
                    <a:cubicBezTo>
                      <a:pt x="3220" y="11344"/>
                      <a:pt x="3161" y="11309"/>
                      <a:pt x="3113" y="11273"/>
                    </a:cubicBezTo>
                    <a:cubicBezTo>
                      <a:pt x="3470" y="11047"/>
                      <a:pt x="3685" y="10654"/>
                      <a:pt x="3673" y="10237"/>
                    </a:cubicBezTo>
                    <a:cubicBezTo>
                      <a:pt x="4447" y="9939"/>
                      <a:pt x="5244" y="9237"/>
                      <a:pt x="5364" y="8534"/>
                    </a:cubicBezTo>
                    <a:cubicBezTo>
                      <a:pt x="5371" y="8511"/>
                      <a:pt x="5349" y="8488"/>
                      <a:pt x="5325" y="8488"/>
                    </a:cubicBezTo>
                    <a:cubicBezTo>
                      <a:pt x="5313" y="8488"/>
                      <a:pt x="5300" y="8494"/>
                      <a:pt x="5292" y="8511"/>
                    </a:cubicBezTo>
                    <a:cubicBezTo>
                      <a:pt x="4697" y="9285"/>
                      <a:pt x="3875" y="10058"/>
                      <a:pt x="2828" y="10082"/>
                    </a:cubicBezTo>
                    <a:cubicBezTo>
                      <a:pt x="2813" y="10082"/>
                      <a:pt x="2799" y="10083"/>
                      <a:pt x="2785" y="10083"/>
                    </a:cubicBezTo>
                    <a:cubicBezTo>
                      <a:pt x="1901" y="10083"/>
                      <a:pt x="1234" y="9717"/>
                      <a:pt x="637" y="9189"/>
                    </a:cubicBezTo>
                    <a:lnTo>
                      <a:pt x="637" y="9189"/>
                    </a:lnTo>
                    <a:cubicBezTo>
                      <a:pt x="726" y="9204"/>
                      <a:pt x="818" y="9212"/>
                      <a:pt x="910" y="9212"/>
                    </a:cubicBezTo>
                    <a:cubicBezTo>
                      <a:pt x="1184" y="9212"/>
                      <a:pt x="1452" y="9145"/>
                      <a:pt x="1613" y="9011"/>
                    </a:cubicBezTo>
                    <a:cubicBezTo>
                      <a:pt x="1958" y="8737"/>
                      <a:pt x="2244" y="8380"/>
                      <a:pt x="2458" y="7999"/>
                    </a:cubicBezTo>
                    <a:cubicBezTo>
                      <a:pt x="2697" y="7570"/>
                      <a:pt x="3078" y="6784"/>
                      <a:pt x="3566" y="6606"/>
                    </a:cubicBezTo>
                    <a:lnTo>
                      <a:pt x="3590" y="6618"/>
                    </a:lnTo>
                    <a:cubicBezTo>
                      <a:pt x="3706" y="6654"/>
                      <a:pt x="3828" y="6671"/>
                      <a:pt x="3952" y="6671"/>
                    </a:cubicBezTo>
                    <a:cubicBezTo>
                      <a:pt x="4956" y="6671"/>
                      <a:pt x="6132" y="5556"/>
                      <a:pt x="6280" y="4677"/>
                    </a:cubicBezTo>
                    <a:cubicBezTo>
                      <a:pt x="6280" y="4654"/>
                      <a:pt x="6260" y="4635"/>
                      <a:pt x="6239" y="4635"/>
                    </a:cubicBezTo>
                    <a:cubicBezTo>
                      <a:pt x="6228" y="4635"/>
                      <a:pt x="6217" y="4641"/>
                      <a:pt x="6209" y="4653"/>
                    </a:cubicBezTo>
                    <a:cubicBezTo>
                      <a:pt x="5756" y="5391"/>
                      <a:pt x="5149" y="6010"/>
                      <a:pt x="4280" y="6248"/>
                    </a:cubicBezTo>
                    <a:cubicBezTo>
                      <a:pt x="4170" y="6276"/>
                      <a:pt x="4062" y="6290"/>
                      <a:pt x="3960" y="6290"/>
                    </a:cubicBezTo>
                    <a:cubicBezTo>
                      <a:pt x="3489" y="6290"/>
                      <a:pt x="3124" y="6001"/>
                      <a:pt x="3066" y="5463"/>
                    </a:cubicBezTo>
                    <a:cubicBezTo>
                      <a:pt x="3030" y="5117"/>
                      <a:pt x="3173" y="4796"/>
                      <a:pt x="3304" y="4486"/>
                    </a:cubicBezTo>
                    <a:cubicBezTo>
                      <a:pt x="3487" y="4596"/>
                      <a:pt x="3676" y="4643"/>
                      <a:pt x="3865" y="4643"/>
                    </a:cubicBezTo>
                    <a:cubicBezTo>
                      <a:pt x="4501" y="4643"/>
                      <a:pt x="5136" y="4110"/>
                      <a:pt x="5530" y="3605"/>
                    </a:cubicBezTo>
                    <a:cubicBezTo>
                      <a:pt x="6280" y="2665"/>
                      <a:pt x="5828" y="676"/>
                      <a:pt x="7149" y="331"/>
                    </a:cubicBezTo>
                    <a:close/>
                    <a:moveTo>
                      <a:pt x="6981" y="1"/>
                    </a:moveTo>
                    <a:cubicBezTo>
                      <a:pt x="6591" y="1"/>
                      <a:pt x="6167" y="553"/>
                      <a:pt x="6054" y="831"/>
                    </a:cubicBezTo>
                    <a:cubicBezTo>
                      <a:pt x="5840" y="1391"/>
                      <a:pt x="5804" y="2022"/>
                      <a:pt x="5697" y="2605"/>
                    </a:cubicBezTo>
                    <a:cubicBezTo>
                      <a:pt x="5590" y="3189"/>
                      <a:pt x="4971" y="4010"/>
                      <a:pt x="4280" y="4260"/>
                    </a:cubicBezTo>
                    <a:lnTo>
                      <a:pt x="4244" y="4272"/>
                    </a:lnTo>
                    <a:cubicBezTo>
                      <a:pt x="4129" y="4323"/>
                      <a:pt x="4007" y="4347"/>
                      <a:pt x="3885" y="4347"/>
                    </a:cubicBezTo>
                    <a:cubicBezTo>
                      <a:pt x="3692" y="4347"/>
                      <a:pt x="3500" y="4286"/>
                      <a:pt x="3339" y="4177"/>
                    </a:cubicBezTo>
                    <a:cubicBezTo>
                      <a:pt x="3328" y="4165"/>
                      <a:pt x="3304" y="4153"/>
                      <a:pt x="3280" y="4153"/>
                    </a:cubicBezTo>
                    <a:lnTo>
                      <a:pt x="3268" y="4153"/>
                    </a:lnTo>
                    <a:cubicBezTo>
                      <a:pt x="3252" y="4145"/>
                      <a:pt x="3235" y="4141"/>
                      <a:pt x="3218" y="4141"/>
                    </a:cubicBezTo>
                    <a:cubicBezTo>
                      <a:pt x="3183" y="4141"/>
                      <a:pt x="3149" y="4157"/>
                      <a:pt x="3125" y="4189"/>
                    </a:cubicBezTo>
                    <a:cubicBezTo>
                      <a:pt x="2601" y="4844"/>
                      <a:pt x="2554" y="5927"/>
                      <a:pt x="3220" y="6415"/>
                    </a:cubicBezTo>
                    <a:cubicBezTo>
                      <a:pt x="2911" y="6582"/>
                      <a:pt x="2625" y="6975"/>
                      <a:pt x="2387" y="7380"/>
                    </a:cubicBezTo>
                    <a:cubicBezTo>
                      <a:pt x="2149" y="7784"/>
                      <a:pt x="1946" y="8189"/>
                      <a:pt x="1792" y="8392"/>
                    </a:cubicBezTo>
                    <a:cubicBezTo>
                      <a:pt x="1575" y="8691"/>
                      <a:pt x="1233" y="8856"/>
                      <a:pt x="875" y="8856"/>
                    </a:cubicBezTo>
                    <a:cubicBezTo>
                      <a:pt x="819" y="8856"/>
                      <a:pt x="764" y="8852"/>
                      <a:pt x="708" y="8844"/>
                    </a:cubicBezTo>
                    <a:cubicBezTo>
                      <a:pt x="573" y="8821"/>
                      <a:pt x="416" y="8724"/>
                      <a:pt x="268" y="8724"/>
                    </a:cubicBezTo>
                    <a:cubicBezTo>
                      <a:pt x="260" y="8724"/>
                      <a:pt x="252" y="8724"/>
                      <a:pt x="244" y="8725"/>
                    </a:cubicBezTo>
                    <a:cubicBezTo>
                      <a:pt x="244" y="8725"/>
                      <a:pt x="232" y="8725"/>
                      <a:pt x="220" y="8737"/>
                    </a:cubicBezTo>
                    <a:lnTo>
                      <a:pt x="196" y="8749"/>
                    </a:lnTo>
                    <a:cubicBezTo>
                      <a:pt x="172" y="8725"/>
                      <a:pt x="161" y="8713"/>
                      <a:pt x="149" y="8701"/>
                    </a:cubicBezTo>
                    <a:cubicBezTo>
                      <a:pt x="132" y="8684"/>
                      <a:pt x="111" y="8677"/>
                      <a:pt x="92" y="8677"/>
                    </a:cubicBezTo>
                    <a:cubicBezTo>
                      <a:pt x="44" y="8677"/>
                      <a:pt x="1" y="8722"/>
                      <a:pt x="18" y="8773"/>
                    </a:cubicBezTo>
                    <a:cubicBezTo>
                      <a:pt x="434" y="9999"/>
                      <a:pt x="1673" y="10332"/>
                      <a:pt x="2839" y="10404"/>
                    </a:cubicBezTo>
                    <a:cubicBezTo>
                      <a:pt x="3030" y="10404"/>
                      <a:pt x="3220" y="10392"/>
                      <a:pt x="3411" y="10332"/>
                    </a:cubicBezTo>
                    <a:lnTo>
                      <a:pt x="3411" y="10332"/>
                    </a:lnTo>
                    <a:cubicBezTo>
                      <a:pt x="3375" y="10463"/>
                      <a:pt x="3328" y="10582"/>
                      <a:pt x="3268" y="10701"/>
                    </a:cubicBezTo>
                    <a:cubicBezTo>
                      <a:pt x="3268" y="10713"/>
                      <a:pt x="3256" y="10725"/>
                      <a:pt x="3256" y="10737"/>
                    </a:cubicBezTo>
                    <a:cubicBezTo>
                      <a:pt x="3185" y="10856"/>
                      <a:pt x="3089" y="10951"/>
                      <a:pt x="2970" y="10999"/>
                    </a:cubicBezTo>
                    <a:cubicBezTo>
                      <a:pt x="2923" y="11035"/>
                      <a:pt x="2863" y="11070"/>
                      <a:pt x="2804" y="11106"/>
                    </a:cubicBezTo>
                    <a:lnTo>
                      <a:pt x="2792" y="11106"/>
                    </a:lnTo>
                    <a:cubicBezTo>
                      <a:pt x="2792" y="11106"/>
                      <a:pt x="2792" y="11118"/>
                      <a:pt x="2780" y="11118"/>
                    </a:cubicBezTo>
                    <a:cubicBezTo>
                      <a:pt x="2732" y="11178"/>
                      <a:pt x="2708" y="11261"/>
                      <a:pt x="2732" y="11332"/>
                    </a:cubicBezTo>
                    <a:cubicBezTo>
                      <a:pt x="2994" y="11797"/>
                      <a:pt x="3744" y="11975"/>
                      <a:pt x="4280" y="12023"/>
                    </a:cubicBezTo>
                    <a:lnTo>
                      <a:pt x="4447" y="12035"/>
                    </a:lnTo>
                    <a:lnTo>
                      <a:pt x="4459" y="12035"/>
                    </a:lnTo>
                    <a:cubicBezTo>
                      <a:pt x="4566" y="12035"/>
                      <a:pt x="4685" y="12035"/>
                      <a:pt x="4792" y="12023"/>
                    </a:cubicBezTo>
                    <a:cubicBezTo>
                      <a:pt x="4875" y="11999"/>
                      <a:pt x="4959" y="11987"/>
                      <a:pt x="5042" y="11952"/>
                    </a:cubicBezTo>
                    <a:cubicBezTo>
                      <a:pt x="5221" y="11892"/>
                      <a:pt x="5387" y="11809"/>
                      <a:pt x="5542" y="11690"/>
                    </a:cubicBezTo>
                    <a:lnTo>
                      <a:pt x="5542" y="11690"/>
                    </a:lnTo>
                    <a:cubicBezTo>
                      <a:pt x="5530" y="12285"/>
                      <a:pt x="5745" y="12856"/>
                      <a:pt x="6006" y="13392"/>
                    </a:cubicBezTo>
                    <a:cubicBezTo>
                      <a:pt x="6233" y="13868"/>
                      <a:pt x="6649" y="14476"/>
                      <a:pt x="7197" y="14642"/>
                    </a:cubicBezTo>
                    <a:cubicBezTo>
                      <a:pt x="7226" y="14671"/>
                      <a:pt x="7264" y="14687"/>
                      <a:pt x="7302" y="14687"/>
                    </a:cubicBezTo>
                    <a:cubicBezTo>
                      <a:pt x="7327" y="14687"/>
                      <a:pt x="7352" y="14680"/>
                      <a:pt x="7376" y="14666"/>
                    </a:cubicBezTo>
                    <a:cubicBezTo>
                      <a:pt x="8364" y="14154"/>
                      <a:pt x="9209" y="12856"/>
                      <a:pt x="9007" y="11725"/>
                    </a:cubicBezTo>
                    <a:lnTo>
                      <a:pt x="9007" y="11725"/>
                    </a:lnTo>
                    <a:cubicBezTo>
                      <a:pt x="9150" y="11809"/>
                      <a:pt x="9305" y="11868"/>
                      <a:pt x="9471" y="11904"/>
                    </a:cubicBezTo>
                    <a:cubicBezTo>
                      <a:pt x="9566" y="11928"/>
                      <a:pt x="9650" y="11940"/>
                      <a:pt x="9745" y="11940"/>
                    </a:cubicBezTo>
                    <a:cubicBezTo>
                      <a:pt x="9793" y="11946"/>
                      <a:pt x="9843" y="11949"/>
                      <a:pt x="9894" y="11949"/>
                    </a:cubicBezTo>
                    <a:cubicBezTo>
                      <a:pt x="9944" y="11949"/>
                      <a:pt x="9995" y="11946"/>
                      <a:pt x="10043" y="11940"/>
                    </a:cubicBezTo>
                    <a:cubicBezTo>
                      <a:pt x="10114" y="11940"/>
                      <a:pt x="10174" y="11940"/>
                      <a:pt x="10233" y="11928"/>
                    </a:cubicBezTo>
                    <a:cubicBezTo>
                      <a:pt x="10793" y="11856"/>
                      <a:pt x="11305" y="11642"/>
                      <a:pt x="11745" y="11297"/>
                    </a:cubicBezTo>
                    <a:cubicBezTo>
                      <a:pt x="11769" y="11273"/>
                      <a:pt x="11781" y="11237"/>
                      <a:pt x="11769" y="11201"/>
                    </a:cubicBezTo>
                    <a:cubicBezTo>
                      <a:pt x="11805" y="11166"/>
                      <a:pt x="11805" y="11118"/>
                      <a:pt x="11781" y="11082"/>
                    </a:cubicBezTo>
                    <a:cubicBezTo>
                      <a:pt x="11626" y="10868"/>
                      <a:pt x="11376" y="10761"/>
                      <a:pt x="11221" y="10558"/>
                    </a:cubicBezTo>
                    <a:cubicBezTo>
                      <a:pt x="11162" y="10463"/>
                      <a:pt x="11102" y="10356"/>
                      <a:pt x="11067" y="10261"/>
                    </a:cubicBezTo>
                    <a:lnTo>
                      <a:pt x="11067" y="10261"/>
                    </a:lnTo>
                    <a:cubicBezTo>
                      <a:pt x="11174" y="10285"/>
                      <a:pt x="11281" y="10308"/>
                      <a:pt x="11400" y="10308"/>
                    </a:cubicBezTo>
                    <a:cubicBezTo>
                      <a:pt x="11470" y="10314"/>
                      <a:pt x="11541" y="10316"/>
                      <a:pt x="11613" y="10316"/>
                    </a:cubicBezTo>
                    <a:cubicBezTo>
                      <a:pt x="12720" y="10316"/>
                      <a:pt x="13973" y="9714"/>
                      <a:pt x="14353" y="8630"/>
                    </a:cubicBezTo>
                    <a:cubicBezTo>
                      <a:pt x="14412" y="8582"/>
                      <a:pt x="14412" y="8499"/>
                      <a:pt x="14353" y="8463"/>
                    </a:cubicBezTo>
                    <a:cubicBezTo>
                      <a:pt x="14318" y="8446"/>
                      <a:pt x="14289" y="8435"/>
                      <a:pt x="14258" y="8435"/>
                    </a:cubicBezTo>
                    <a:cubicBezTo>
                      <a:pt x="14246" y="8435"/>
                      <a:pt x="14235" y="8436"/>
                      <a:pt x="14222" y="8439"/>
                    </a:cubicBezTo>
                    <a:cubicBezTo>
                      <a:pt x="14186" y="8451"/>
                      <a:pt x="14150" y="8475"/>
                      <a:pt x="14115" y="8487"/>
                    </a:cubicBezTo>
                    <a:cubicBezTo>
                      <a:pt x="14043" y="8523"/>
                      <a:pt x="13984" y="8546"/>
                      <a:pt x="13924" y="8558"/>
                    </a:cubicBezTo>
                    <a:cubicBezTo>
                      <a:pt x="13791" y="8600"/>
                      <a:pt x="13670" y="8620"/>
                      <a:pt x="13559" y="8620"/>
                    </a:cubicBezTo>
                    <a:cubicBezTo>
                      <a:pt x="13071" y="8620"/>
                      <a:pt x="12763" y="8247"/>
                      <a:pt x="12424" y="7772"/>
                    </a:cubicBezTo>
                    <a:cubicBezTo>
                      <a:pt x="12138" y="7356"/>
                      <a:pt x="11626" y="6522"/>
                      <a:pt x="11079" y="6332"/>
                    </a:cubicBezTo>
                    <a:cubicBezTo>
                      <a:pt x="11043" y="6308"/>
                      <a:pt x="10995" y="6296"/>
                      <a:pt x="10948" y="6296"/>
                    </a:cubicBezTo>
                    <a:cubicBezTo>
                      <a:pt x="10971" y="6284"/>
                      <a:pt x="10983" y="6272"/>
                      <a:pt x="11007" y="6260"/>
                    </a:cubicBezTo>
                    <a:cubicBezTo>
                      <a:pt x="11329" y="6106"/>
                      <a:pt x="11567" y="5808"/>
                      <a:pt x="11650" y="5475"/>
                    </a:cubicBezTo>
                    <a:cubicBezTo>
                      <a:pt x="11781" y="4951"/>
                      <a:pt x="11483" y="4486"/>
                      <a:pt x="11198" y="4093"/>
                    </a:cubicBezTo>
                    <a:cubicBezTo>
                      <a:pt x="11209" y="4016"/>
                      <a:pt x="11148" y="3949"/>
                      <a:pt x="11073" y="3949"/>
                    </a:cubicBezTo>
                    <a:cubicBezTo>
                      <a:pt x="11067" y="3949"/>
                      <a:pt x="11061" y="3950"/>
                      <a:pt x="11055" y="3951"/>
                    </a:cubicBezTo>
                    <a:cubicBezTo>
                      <a:pt x="11043" y="3962"/>
                      <a:pt x="11031" y="3962"/>
                      <a:pt x="11019" y="3974"/>
                    </a:cubicBezTo>
                    <a:cubicBezTo>
                      <a:pt x="11007" y="3974"/>
                      <a:pt x="10995" y="3974"/>
                      <a:pt x="10995" y="3986"/>
                    </a:cubicBezTo>
                    <a:cubicBezTo>
                      <a:pt x="10876" y="4129"/>
                      <a:pt x="10709" y="4236"/>
                      <a:pt x="10531" y="4284"/>
                    </a:cubicBezTo>
                    <a:cubicBezTo>
                      <a:pt x="10459" y="4302"/>
                      <a:pt x="10386" y="4311"/>
                      <a:pt x="10312" y="4311"/>
                    </a:cubicBezTo>
                    <a:cubicBezTo>
                      <a:pt x="10004" y="4311"/>
                      <a:pt x="9683" y="4162"/>
                      <a:pt x="9424" y="3951"/>
                    </a:cubicBezTo>
                    <a:cubicBezTo>
                      <a:pt x="9221" y="3796"/>
                      <a:pt x="9054" y="3605"/>
                      <a:pt x="8912" y="3391"/>
                    </a:cubicBezTo>
                    <a:cubicBezTo>
                      <a:pt x="8602" y="2903"/>
                      <a:pt x="8400" y="2200"/>
                      <a:pt x="8292" y="1629"/>
                    </a:cubicBezTo>
                    <a:cubicBezTo>
                      <a:pt x="8162" y="950"/>
                      <a:pt x="8042" y="176"/>
                      <a:pt x="7233" y="45"/>
                    </a:cubicBezTo>
                    <a:cubicBezTo>
                      <a:pt x="7221" y="39"/>
                      <a:pt x="7209" y="36"/>
                      <a:pt x="7197" y="36"/>
                    </a:cubicBezTo>
                    <a:cubicBezTo>
                      <a:pt x="7185" y="36"/>
                      <a:pt x="7173" y="39"/>
                      <a:pt x="7161" y="45"/>
                    </a:cubicBezTo>
                    <a:cubicBezTo>
                      <a:pt x="7103" y="14"/>
                      <a:pt x="7042" y="1"/>
                      <a:pt x="69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2838;p73">
                <a:extLst>
                  <a:ext uri="{FF2B5EF4-FFF2-40B4-BE49-F238E27FC236}">
                    <a16:creationId xmlns:a16="http://schemas.microsoft.com/office/drawing/2014/main" id="{208DA9BE-5728-7E7F-B0F3-ABC78D8111A8}"/>
                  </a:ext>
                </a:extLst>
              </p:cNvPr>
              <p:cNvSpPr/>
              <p:nvPr/>
            </p:nvSpPr>
            <p:spPr>
              <a:xfrm>
                <a:off x="4374776" y="3208921"/>
                <a:ext cx="674" cy="281"/>
              </a:xfrm>
              <a:custGeom>
                <a:avLst/>
                <a:gdLst/>
                <a:ahLst/>
                <a:cxnLst/>
                <a:rect l="l" t="t" r="r" b="b"/>
                <a:pathLst>
                  <a:path w="24" h="10" extrusionOk="0">
                    <a:moveTo>
                      <a:pt x="12" y="1"/>
                    </a:moveTo>
                    <a:cubicBezTo>
                      <a:pt x="9" y="1"/>
                      <a:pt x="6" y="4"/>
                      <a:pt x="0" y="10"/>
                    </a:cubicBezTo>
                    <a:cubicBezTo>
                      <a:pt x="8" y="6"/>
                      <a:pt x="13" y="5"/>
                      <a:pt x="17" y="5"/>
                    </a:cubicBezTo>
                    <a:cubicBezTo>
                      <a:pt x="18" y="5"/>
                      <a:pt x="18" y="5"/>
                      <a:pt x="19" y="5"/>
                    </a:cubicBezTo>
                    <a:lnTo>
                      <a:pt x="19" y="5"/>
                    </a:lnTo>
                    <a:cubicBezTo>
                      <a:pt x="16" y="2"/>
                      <a:pt x="14" y="1"/>
                      <a:pt x="12" y="1"/>
                    </a:cubicBezTo>
                    <a:close/>
                    <a:moveTo>
                      <a:pt x="19" y="5"/>
                    </a:moveTo>
                    <a:cubicBezTo>
                      <a:pt x="20" y="6"/>
                      <a:pt x="22" y="8"/>
                      <a:pt x="24" y="10"/>
                    </a:cubicBezTo>
                    <a:cubicBezTo>
                      <a:pt x="24" y="10"/>
                      <a:pt x="24" y="6"/>
                      <a:pt x="19" y="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839;p73">
                <a:extLst>
                  <a:ext uri="{FF2B5EF4-FFF2-40B4-BE49-F238E27FC236}">
                    <a16:creationId xmlns:a16="http://schemas.microsoft.com/office/drawing/2014/main" id="{8EA1CAE3-C72E-FA48-8A9D-07928940C32C}"/>
                  </a:ext>
                </a:extLst>
              </p:cNvPr>
              <p:cNvSpPr/>
              <p:nvPr/>
            </p:nvSpPr>
            <p:spPr>
              <a:xfrm>
                <a:off x="4889606" y="2439499"/>
                <a:ext cx="418203" cy="403508"/>
              </a:xfrm>
              <a:custGeom>
                <a:avLst/>
                <a:gdLst/>
                <a:ahLst/>
                <a:cxnLst/>
                <a:rect l="l" t="t" r="r" b="b"/>
                <a:pathLst>
                  <a:path w="14884" h="14361" extrusionOk="0">
                    <a:moveTo>
                      <a:pt x="12229" y="9927"/>
                    </a:moveTo>
                    <a:cubicBezTo>
                      <a:pt x="12227" y="9935"/>
                      <a:pt x="12225" y="9944"/>
                      <a:pt x="12224" y="9952"/>
                    </a:cubicBezTo>
                    <a:lnTo>
                      <a:pt x="12224" y="9952"/>
                    </a:lnTo>
                    <a:cubicBezTo>
                      <a:pt x="12226" y="9950"/>
                      <a:pt x="12229" y="9943"/>
                      <a:pt x="12229" y="9927"/>
                    </a:cubicBezTo>
                    <a:close/>
                    <a:moveTo>
                      <a:pt x="9073" y="462"/>
                    </a:moveTo>
                    <a:lnTo>
                      <a:pt x="9073" y="462"/>
                    </a:lnTo>
                    <a:cubicBezTo>
                      <a:pt x="9847" y="1069"/>
                      <a:pt x="10276" y="2022"/>
                      <a:pt x="10205" y="3010"/>
                    </a:cubicBezTo>
                    <a:cubicBezTo>
                      <a:pt x="10157" y="4034"/>
                      <a:pt x="9252" y="4474"/>
                      <a:pt x="8573" y="5046"/>
                    </a:cubicBezTo>
                    <a:cubicBezTo>
                      <a:pt x="8541" y="5067"/>
                      <a:pt x="8566" y="5107"/>
                      <a:pt x="8598" y="5107"/>
                    </a:cubicBezTo>
                    <a:cubicBezTo>
                      <a:pt x="8601" y="5107"/>
                      <a:pt x="8605" y="5107"/>
                      <a:pt x="8609" y="5105"/>
                    </a:cubicBezTo>
                    <a:cubicBezTo>
                      <a:pt x="9347" y="4855"/>
                      <a:pt x="10026" y="4391"/>
                      <a:pt x="10335" y="3712"/>
                    </a:cubicBezTo>
                    <a:cubicBezTo>
                      <a:pt x="10526" y="3712"/>
                      <a:pt x="10752" y="3534"/>
                      <a:pt x="10895" y="3439"/>
                    </a:cubicBezTo>
                    <a:cubicBezTo>
                      <a:pt x="11097" y="3296"/>
                      <a:pt x="11252" y="3105"/>
                      <a:pt x="11371" y="2891"/>
                    </a:cubicBezTo>
                    <a:cubicBezTo>
                      <a:pt x="11586" y="3224"/>
                      <a:pt x="11740" y="3581"/>
                      <a:pt x="11824" y="3962"/>
                    </a:cubicBezTo>
                    <a:cubicBezTo>
                      <a:pt x="12002" y="4760"/>
                      <a:pt x="11669" y="5272"/>
                      <a:pt x="11181" y="5844"/>
                    </a:cubicBezTo>
                    <a:cubicBezTo>
                      <a:pt x="11149" y="5886"/>
                      <a:pt x="11174" y="5966"/>
                      <a:pt x="11230" y="5966"/>
                    </a:cubicBezTo>
                    <a:cubicBezTo>
                      <a:pt x="11237" y="5966"/>
                      <a:pt x="11245" y="5965"/>
                      <a:pt x="11252" y="5963"/>
                    </a:cubicBezTo>
                    <a:cubicBezTo>
                      <a:pt x="11431" y="5891"/>
                      <a:pt x="11586" y="5784"/>
                      <a:pt x="11717" y="5653"/>
                    </a:cubicBezTo>
                    <a:cubicBezTo>
                      <a:pt x="11752" y="5677"/>
                      <a:pt x="11788" y="5677"/>
                      <a:pt x="11812" y="5677"/>
                    </a:cubicBezTo>
                    <a:cubicBezTo>
                      <a:pt x="11933" y="5653"/>
                      <a:pt x="12055" y="5641"/>
                      <a:pt x="12178" y="5641"/>
                    </a:cubicBezTo>
                    <a:cubicBezTo>
                      <a:pt x="13145" y="5641"/>
                      <a:pt x="14142" y="6352"/>
                      <a:pt x="14586" y="7165"/>
                    </a:cubicBezTo>
                    <a:cubicBezTo>
                      <a:pt x="14538" y="7213"/>
                      <a:pt x="14491" y="7272"/>
                      <a:pt x="14443" y="7332"/>
                    </a:cubicBezTo>
                    <a:cubicBezTo>
                      <a:pt x="14431" y="7356"/>
                      <a:pt x="14407" y="7380"/>
                      <a:pt x="14384" y="7403"/>
                    </a:cubicBezTo>
                    <a:cubicBezTo>
                      <a:pt x="14276" y="7534"/>
                      <a:pt x="14157" y="7653"/>
                      <a:pt x="14015" y="7761"/>
                    </a:cubicBezTo>
                    <a:cubicBezTo>
                      <a:pt x="13884" y="7856"/>
                      <a:pt x="13741" y="7951"/>
                      <a:pt x="13598" y="8034"/>
                    </a:cubicBezTo>
                    <a:cubicBezTo>
                      <a:pt x="13002" y="8415"/>
                      <a:pt x="12371" y="8523"/>
                      <a:pt x="11705" y="8642"/>
                    </a:cubicBezTo>
                    <a:cubicBezTo>
                      <a:pt x="11586" y="8523"/>
                      <a:pt x="11455" y="8427"/>
                      <a:pt x="11312" y="8332"/>
                    </a:cubicBezTo>
                    <a:cubicBezTo>
                      <a:pt x="11299" y="8324"/>
                      <a:pt x="11287" y="8320"/>
                      <a:pt x="11275" y="8320"/>
                    </a:cubicBezTo>
                    <a:cubicBezTo>
                      <a:pt x="11219" y="8320"/>
                      <a:pt x="11177" y="8402"/>
                      <a:pt x="11217" y="8451"/>
                    </a:cubicBezTo>
                    <a:cubicBezTo>
                      <a:pt x="11681" y="9023"/>
                      <a:pt x="12026" y="9523"/>
                      <a:pt x="11871" y="10297"/>
                    </a:cubicBezTo>
                    <a:cubicBezTo>
                      <a:pt x="11800" y="10582"/>
                      <a:pt x="11705" y="10868"/>
                      <a:pt x="11574" y="11130"/>
                    </a:cubicBezTo>
                    <a:cubicBezTo>
                      <a:pt x="11538" y="11190"/>
                      <a:pt x="11502" y="11237"/>
                      <a:pt x="11467" y="11297"/>
                    </a:cubicBezTo>
                    <a:cubicBezTo>
                      <a:pt x="11258" y="10949"/>
                      <a:pt x="10880" y="10737"/>
                      <a:pt x="10476" y="10737"/>
                    </a:cubicBezTo>
                    <a:cubicBezTo>
                      <a:pt x="10465" y="10737"/>
                      <a:pt x="10454" y="10737"/>
                      <a:pt x="10443" y="10737"/>
                    </a:cubicBezTo>
                    <a:cubicBezTo>
                      <a:pt x="10133" y="9951"/>
                      <a:pt x="9443" y="9154"/>
                      <a:pt x="8740" y="9046"/>
                    </a:cubicBezTo>
                    <a:cubicBezTo>
                      <a:pt x="8735" y="9045"/>
                      <a:pt x="8730" y="9045"/>
                      <a:pt x="8725" y="9045"/>
                    </a:cubicBezTo>
                    <a:cubicBezTo>
                      <a:pt x="8688" y="9045"/>
                      <a:pt x="8672" y="9085"/>
                      <a:pt x="8704" y="9106"/>
                    </a:cubicBezTo>
                    <a:cubicBezTo>
                      <a:pt x="9478" y="9701"/>
                      <a:pt x="10264" y="10535"/>
                      <a:pt x="10276" y="11571"/>
                    </a:cubicBezTo>
                    <a:cubicBezTo>
                      <a:pt x="10288" y="12475"/>
                      <a:pt x="9919" y="13154"/>
                      <a:pt x="9383" y="13761"/>
                    </a:cubicBezTo>
                    <a:cubicBezTo>
                      <a:pt x="9443" y="13404"/>
                      <a:pt x="9383" y="12999"/>
                      <a:pt x="9216" y="12785"/>
                    </a:cubicBezTo>
                    <a:cubicBezTo>
                      <a:pt x="8931" y="12440"/>
                      <a:pt x="8585" y="12154"/>
                      <a:pt x="8192" y="11952"/>
                    </a:cubicBezTo>
                    <a:cubicBezTo>
                      <a:pt x="7764" y="11702"/>
                      <a:pt x="6990" y="11332"/>
                      <a:pt x="6799" y="10832"/>
                    </a:cubicBezTo>
                    <a:lnTo>
                      <a:pt x="6811" y="10809"/>
                    </a:lnTo>
                    <a:cubicBezTo>
                      <a:pt x="7157" y="9749"/>
                      <a:pt x="5859" y="8284"/>
                      <a:pt x="4882" y="8118"/>
                    </a:cubicBezTo>
                    <a:cubicBezTo>
                      <a:pt x="4835" y="8118"/>
                      <a:pt x="4811" y="8165"/>
                      <a:pt x="4847" y="8189"/>
                    </a:cubicBezTo>
                    <a:cubicBezTo>
                      <a:pt x="5597" y="8642"/>
                      <a:pt x="6216" y="9261"/>
                      <a:pt x="6442" y="10118"/>
                    </a:cubicBezTo>
                    <a:cubicBezTo>
                      <a:pt x="6609" y="10737"/>
                      <a:pt x="6323" y="11261"/>
                      <a:pt x="5656" y="11332"/>
                    </a:cubicBezTo>
                    <a:cubicBezTo>
                      <a:pt x="5620" y="11336"/>
                      <a:pt x="5583" y="11338"/>
                      <a:pt x="5547" y="11338"/>
                    </a:cubicBezTo>
                    <a:cubicBezTo>
                      <a:pt x="5245" y="11338"/>
                      <a:pt x="4969" y="11213"/>
                      <a:pt x="4692" y="11106"/>
                    </a:cubicBezTo>
                    <a:cubicBezTo>
                      <a:pt x="5168" y="10297"/>
                      <a:pt x="4454" y="9380"/>
                      <a:pt x="3811" y="8868"/>
                    </a:cubicBezTo>
                    <a:cubicBezTo>
                      <a:pt x="3466" y="8606"/>
                      <a:pt x="3001" y="8487"/>
                      <a:pt x="2525" y="8392"/>
                    </a:cubicBezTo>
                    <a:lnTo>
                      <a:pt x="2108" y="8308"/>
                    </a:lnTo>
                    <a:cubicBezTo>
                      <a:pt x="1382" y="8165"/>
                      <a:pt x="715" y="7963"/>
                      <a:pt x="537" y="7249"/>
                    </a:cubicBezTo>
                    <a:cubicBezTo>
                      <a:pt x="680" y="6379"/>
                      <a:pt x="1965" y="6427"/>
                      <a:pt x="2632" y="6213"/>
                    </a:cubicBezTo>
                    <a:cubicBezTo>
                      <a:pt x="3180" y="6058"/>
                      <a:pt x="3704" y="5796"/>
                      <a:pt x="4168" y="5451"/>
                    </a:cubicBezTo>
                    <a:cubicBezTo>
                      <a:pt x="4763" y="4975"/>
                      <a:pt x="5061" y="3903"/>
                      <a:pt x="4490" y="3355"/>
                    </a:cubicBezTo>
                    <a:cubicBezTo>
                      <a:pt x="4656" y="3284"/>
                      <a:pt x="4799" y="3189"/>
                      <a:pt x="4966" y="3117"/>
                    </a:cubicBezTo>
                    <a:cubicBezTo>
                      <a:pt x="5105" y="3060"/>
                      <a:pt x="5237" y="3034"/>
                      <a:pt x="5359" y="3034"/>
                    </a:cubicBezTo>
                    <a:cubicBezTo>
                      <a:pt x="5946" y="3034"/>
                      <a:pt x="6304" y="3635"/>
                      <a:pt x="6156" y="4236"/>
                    </a:cubicBezTo>
                    <a:cubicBezTo>
                      <a:pt x="5978" y="5034"/>
                      <a:pt x="5037" y="5558"/>
                      <a:pt x="4454" y="6022"/>
                    </a:cubicBezTo>
                    <a:cubicBezTo>
                      <a:pt x="4401" y="6065"/>
                      <a:pt x="4442" y="6145"/>
                      <a:pt x="4503" y="6145"/>
                    </a:cubicBezTo>
                    <a:cubicBezTo>
                      <a:pt x="4510" y="6145"/>
                      <a:pt x="4517" y="6144"/>
                      <a:pt x="4525" y="6141"/>
                    </a:cubicBezTo>
                    <a:cubicBezTo>
                      <a:pt x="5478" y="5891"/>
                      <a:pt x="6740" y="4808"/>
                      <a:pt x="6561" y="3712"/>
                    </a:cubicBezTo>
                    <a:cubicBezTo>
                      <a:pt x="6561" y="3677"/>
                      <a:pt x="6537" y="3641"/>
                      <a:pt x="6537" y="3605"/>
                    </a:cubicBezTo>
                    <a:lnTo>
                      <a:pt x="6561" y="3605"/>
                    </a:lnTo>
                    <a:cubicBezTo>
                      <a:pt x="6918" y="3343"/>
                      <a:pt x="7204" y="2998"/>
                      <a:pt x="7538" y="2712"/>
                    </a:cubicBezTo>
                    <a:cubicBezTo>
                      <a:pt x="7942" y="2367"/>
                      <a:pt x="8430" y="2129"/>
                      <a:pt x="8811" y="1772"/>
                    </a:cubicBezTo>
                    <a:cubicBezTo>
                      <a:pt x="9085" y="1510"/>
                      <a:pt x="9216" y="1129"/>
                      <a:pt x="9169" y="748"/>
                    </a:cubicBezTo>
                    <a:cubicBezTo>
                      <a:pt x="9157" y="641"/>
                      <a:pt x="9121" y="545"/>
                      <a:pt x="9073" y="462"/>
                    </a:cubicBezTo>
                    <a:close/>
                    <a:moveTo>
                      <a:pt x="8734" y="1"/>
                    </a:moveTo>
                    <a:cubicBezTo>
                      <a:pt x="8701" y="1"/>
                      <a:pt x="8669" y="16"/>
                      <a:pt x="8645" y="45"/>
                    </a:cubicBezTo>
                    <a:cubicBezTo>
                      <a:pt x="8609" y="129"/>
                      <a:pt x="8645" y="176"/>
                      <a:pt x="8681" y="272"/>
                    </a:cubicBezTo>
                    <a:cubicBezTo>
                      <a:pt x="8966" y="903"/>
                      <a:pt x="8776" y="1284"/>
                      <a:pt x="8395" y="1629"/>
                    </a:cubicBezTo>
                    <a:cubicBezTo>
                      <a:pt x="8252" y="1748"/>
                      <a:pt x="8109" y="1855"/>
                      <a:pt x="7954" y="1962"/>
                    </a:cubicBezTo>
                    <a:lnTo>
                      <a:pt x="7764" y="2093"/>
                    </a:lnTo>
                    <a:cubicBezTo>
                      <a:pt x="7347" y="2379"/>
                      <a:pt x="6740" y="2796"/>
                      <a:pt x="6549" y="3248"/>
                    </a:cubicBezTo>
                    <a:cubicBezTo>
                      <a:pt x="6514" y="3308"/>
                      <a:pt x="6490" y="3379"/>
                      <a:pt x="6490" y="3439"/>
                    </a:cubicBezTo>
                    <a:cubicBezTo>
                      <a:pt x="6466" y="3415"/>
                      <a:pt x="6454" y="3391"/>
                      <a:pt x="6442" y="3355"/>
                    </a:cubicBezTo>
                    <a:cubicBezTo>
                      <a:pt x="6275" y="3046"/>
                      <a:pt x="5990" y="2819"/>
                      <a:pt x="5656" y="2736"/>
                    </a:cubicBezTo>
                    <a:cubicBezTo>
                      <a:pt x="5568" y="2713"/>
                      <a:pt x="5481" y="2702"/>
                      <a:pt x="5395" y="2702"/>
                    </a:cubicBezTo>
                    <a:cubicBezTo>
                      <a:pt x="5043" y="2702"/>
                      <a:pt x="4715" y="2880"/>
                      <a:pt x="4418" y="3081"/>
                    </a:cubicBezTo>
                    <a:cubicBezTo>
                      <a:pt x="4370" y="3117"/>
                      <a:pt x="4323" y="3153"/>
                      <a:pt x="4287" y="3189"/>
                    </a:cubicBezTo>
                    <a:lnTo>
                      <a:pt x="4263" y="3189"/>
                    </a:lnTo>
                    <a:cubicBezTo>
                      <a:pt x="4156" y="3189"/>
                      <a:pt x="4097" y="3308"/>
                      <a:pt x="4180" y="3391"/>
                    </a:cubicBezTo>
                    <a:cubicBezTo>
                      <a:pt x="4382" y="3558"/>
                      <a:pt x="4501" y="3808"/>
                      <a:pt x="4501" y="4070"/>
                    </a:cubicBezTo>
                    <a:cubicBezTo>
                      <a:pt x="4478" y="4403"/>
                      <a:pt x="4347" y="4713"/>
                      <a:pt x="4132" y="4951"/>
                    </a:cubicBezTo>
                    <a:cubicBezTo>
                      <a:pt x="3978" y="5153"/>
                      <a:pt x="3787" y="5332"/>
                      <a:pt x="3573" y="5463"/>
                    </a:cubicBezTo>
                    <a:cubicBezTo>
                      <a:pt x="3085" y="5784"/>
                      <a:pt x="2382" y="5987"/>
                      <a:pt x="1823" y="6094"/>
                    </a:cubicBezTo>
                    <a:cubicBezTo>
                      <a:pt x="1501" y="6129"/>
                      <a:pt x="1191" y="6213"/>
                      <a:pt x="906" y="6332"/>
                    </a:cubicBezTo>
                    <a:lnTo>
                      <a:pt x="822" y="6356"/>
                    </a:lnTo>
                    <a:cubicBezTo>
                      <a:pt x="822" y="6368"/>
                      <a:pt x="810" y="6368"/>
                      <a:pt x="799" y="6379"/>
                    </a:cubicBezTo>
                    <a:cubicBezTo>
                      <a:pt x="739" y="6403"/>
                      <a:pt x="680" y="6439"/>
                      <a:pt x="632" y="6475"/>
                    </a:cubicBezTo>
                    <a:cubicBezTo>
                      <a:pt x="596" y="6499"/>
                      <a:pt x="572" y="6522"/>
                      <a:pt x="549" y="6546"/>
                    </a:cubicBezTo>
                    <a:lnTo>
                      <a:pt x="525" y="6570"/>
                    </a:lnTo>
                    <a:cubicBezTo>
                      <a:pt x="358" y="6725"/>
                      <a:pt x="263" y="6927"/>
                      <a:pt x="227" y="7153"/>
                    </a:cubicBezTo>
                    <a:cubicBezTo>
                      <a:pt x="215" y="7177"/>
                      <a:pt x="215" y="7201"/>
                      <a:pt x="227" y="7213"/>
                    </a:cubicBezTo>
                    <a:cubicBezTo>
                      <a:pt x="1" y="7642"/>
                      <a:pt x="703" y="8201"/>
                      <a:pt x="1013" y="8320"/>
                    </a:cubicBezTo>
                    <a:cubicBezTo>
                      <a:pt x="1584" y="8534"/>
                      <a:pt x="2204" y="8570"/>
                      <a:pt x="2787" y="8677"/>
                    </a:cubicBezTo>
                    <a:cubicBezTo>
                      <a:pt x="3644" y="8832"/>
                      <a:pt x="4990" y="10094"/>
                      <a:pt x="4370" y="11023"/>
                    </a:cubicBezTo>
                    <a:cubicBezTo>
                      <a:pt x="4370" y="11023"/>
                      <a:pt x="4359" y="11035"/>
                      <a:pt x="4359" y="11035"/>
                    </a:cubicBezTo>
                    <a:cubicBezTo>
                      <a:pt x="4347" y="11047"/>
                      <a:pt x="4347" y="11070"/>
                      <a:pt x="4347" y="11094"/>
                    </a:cubicBezTo>
                    <a:cubicBezTo>
                      <a:pt x="4311" y="11142"/>
                      <a:pt x="4323" y="11213"/>
                      <a:pt x="4370" y="11249"/>
                    </a:cubicBezTo>
                    <a:cubicBezTo>
                      <a:pt x="4691" y="11506"/>
                      <a:pt x="5115" y="11648"/>
                      <a:pt x="5521" y="11648"/>
                    </a:cubicBezTo>
                    <a:cubicBezTo>
                      <a:pt x="5944" y="11648"/>
                      <a:pt x="6348" y="11494"/>
                      <a:pt x="6597" y="11154"/>
                    </a:cubicBezTo>
                    <a:cubicBezTo>
                      <a:pt x="6918" y="11773"/>
                      <a:pt x="8157" y="12261"/>
                      <a:pt x="8573" y="12594"/>
                    </a:cubicBezTo>
                    <a:cubicBezTo>
                      <a:pt x="8919" y="12833"/>
                      <a:pt x="9097" y="13261"/>
                      <a:pt x="9026" y="13678"/>
                    </a:cubicBezTo>
                    <a:cubicBezTo>
                      <a:pt x="9002" y="13761"/>
                      <a:pt x="8978" y="13857"/>
                      <a:pt x="8942" y="13940"/>
                    </a:cubicBezTo>
                    <a:cubicBezTo>
                      <a:pt x="8931" y="13988"/>
                      <a:pt x="8919" y="14047"/>
                      <a:pt x="8907" y="14095"/>
                    </a:cubicBezTo>
                    <a:cubicBezTo>
                      <a:pt x="8907" y="14107"/>
                      <a:pt x="8907" y="14118"/>
                      <a:pt x="8907" y="14130"/>
                    </a:cubicBezTo>
                    <a:cubicBezTo>
                      <a:pt x="8919" y="14154"/>
                      <a:pt x="8919" y="14166"/>
                      <a:pt x="8931" y="14178"/>
                    </a:cubicBezTo>
                    <a:lnTo>
                      <a:pt x="8883" y="14226"/>
                    </a:lnTo>
                    <a:cubicBezTo>
                      <a:pt x="8840" y="14279"/>
                      <a:pt x="8874" y="14360"/>
                      <a:pt x="8941" y="14360"/>
                    </a:cubicBezTo>
                    <a:cubicBezTo>
                      <a:pt x="8949" y="14360"/>
                      <a:pt x="8957" y="14359"/>
                      <a:pt x="8966" y="14357"/>
                    </a:cubicBezTo>
                    <a:cubicBezTo>
                      <a:pt x="10181" y="13940"/>
                      <a:pt x="10514" y="12702"/>
                      <a:pt x="10586" y="11535"/>
                    </a:cubicBezTo>
                    <a:cubicBezTo>
                      <a:pt x="10597" y="11344"/>
                      <a:pt x="10574" y="11154"/>
                      <a:pt x="10526" y="10963"/>
                    </a:cubicBezTo>
                    <a:lnTo>
                      <a:pt x="10526" y="10963"/>
                    </a:lnTo>
                    <a:cubicBezTo>
                      <a:pt x="10657" y="10999"/>
                      <a:pt x="10800" y="11047"/>
                      <a:pt x="10931" y="11118"/>
                    </a:cubicBezTo>
                    <a:cubicBezTo>
                      <a:pt x="11133" y="11225"/>
                      <a:pt x="11181" y="11404"/>
                      <a:pt x="11300" y="11582"/>
                    </a:cubicBezTo>
                    <a:cubicBezTo>
                      <a:pt x="11312" y="11606"/>
                      <a:pt x="11336" y="11618"/>
                      <a:pt x="11371" y="11630"/>
                    </a:cubicBezTo>
                    <a:cubicBezTo>
                      <a:pt x="11392" y="11651"/>
                      <a:pt x="11421" y="11664"/>
                      <a:pt x="11451" y="11664"/>
                    </a:cubicBezTo>
                    <a:cubicBezTo>
                      <a:pt x="11472" y="11664"/>
                      <a:pt x="11494" y="11657"/>
                      <a:pt x="11514" y="11642"/>
                    </a:cubicBezTo>
                    <a:cubicBezTo>
                      <a:pt x="11979" y="11380"/>
                      <a:pt x="12157" y="10630"/>
                      <a:pt x="12217" y="10094"/>
                    </a:cubicBezTo>
                    <a:cubicBezTo>
                      <a:pt x="12217" y="10045"/>
                      <a:pt x="12217" y="9995"/>
                      <a:pt x="12224" y="9952"/>
                    </a:cubicBezTo>
                    <a:lnTo>
                      <a:pt x="12224" y="9952"/>
                    </a:lnTo>
                    <a:cubicBezTo>
                      <a:pt x="12223" y="9953"/>
                      <a:pt x="12222" y="9953"/>
                      <a:pt x="12221" y="9953"/>
                    </a:cubicBezTo>
                    <a:cubicBezTo>
                      <a:pt x="12219" y="9953"/>
                      <a:pt x="12217" y="9951"/>
                      <a:pt x="12217" y="9951"/>
                    </a:cubicBezTo>
                    <a:cubicBezTo>
                      <a:pt x="12229" y="9832"/>
                      <a:pt x="12217" y="9725"/>
                      <a:pt x="12205" y="9618"/>
                    </a:cubicBezTo>
                    <a:cubicBezTo>
                      <a:pt x="12181" y="9535"/>
                      <a:pt x="12169" y="9451"/>
                      <a:pt x="12133" y="9368"/>
                    </a:cubicBezTo>
                    <a:cubicBezTo>
                      <a:pt x="12074" y="9189"/>
                      <a:pt x="11990" y="9023"/>
                      <a:pt x="11871" y="8868"/>
                    </a:cubicBezTo>
                    <a:lnTo>
                      <a:pt x="11871" y="8868"/>
                    </a:lnTo>
                    <a:cubicBezTo>
                      <a:pt x="11887" y="8868"/>
                      <a:pt x="11903" y="8868"/>
                      <a:pt x="11919" y="8868"/>
                    </a:cubicBezTo>
                    <a:cubicBezTo>
                      <a:pt x="12497" y="8868"/>
                      <a:pt x="13052" y="8658"/>
                      <a:pt x="13574" y="8404"/>
                    </a:cubicBezTo>
                    <a:cubicBezTo>
                      <a:pt x="14050" y="8177"/>
                      <a:pt x="14657" y="7761"/>
                      <a:pt x="14824" y="7213"/>
                    </a:cubicBezTo>
                    <a:cubicBezTo>
                      <a:pt x="14872" y="7165"/>
                      <a:pt x="14884" y="7094"/>
                      <a:pt x="14848" y="7022"/>
                    </a:cubicBezTo>
                    <a:cubicBezTo>
                      <a:pt x="14387" y="6144"/>
                      <a:pt x="13299" y="5361"/>
                      <a:pt x="12253" y="5361"/>
                    </a:cubicBezTo>
                    <a:cubicBezTo>
                      <a:pt x="12137" y="5361"/>
                      <a:pt x="12021" y="5371"/>
                      <a:pt x="11907" y="5391"/>
                    </a:cubicBezTo>
                    <a:cubicBezTo>
                      <a:pt x="11990" y="5248"/>
                      <a:pt x="12050" y="5094"/>
                      <a:pt x="12086" y="4927"/>
                    </a:cubicBezTo>
                    <a:cubicBezTo>
                      <a:pt x="12110" y="4844"/>
                      <a:pt x="12121" y="4748"/>
                      <a:pt x="12133" y="4653"/>
                    </a:cubicBezTo>
                    <a:cubicBezTo>
                      <a:pt x="12133" y="4558"/>
                      <a:pt x="12133" y="4451"/>
                      <a:pt x="12133" y="4355"/>
                    </a:cubicBezTo>
                    <a:cubicBezTo>
                      <a:pt x="12133" y="4284"/>
                      <a:pt x="12121" y="4224"/>
                      <a:pt x="12110" y="4165"/>
                    </a:cubicBezTo>
                    <a:cubicBezTo>
                      <a:pt x="12038" y="3617"/>
                      <a:pt x="11824" y="3093"/>
                      <a:pt x="11478" y="2665"/>
                    </a:cubicBezTo>
                    <a:cubicBezTo>
                      <a:pt x="11461" y="2638"/>
                      <a:pt x="11436" y="2625"/>
                      <a:pt x="11410" y="2625"/>
                    </a:cubicBezTo>
                    <a:cubicBezTo>
                      <a:pt x="11401" y="2625"/>
                      <a:pt x="11392" y="2626"/>
                      <a:pt x="11383" y="2629"/>
                    </a:cubicBezTo>
                    <a:cubicBezTo>
                      <a:pt x="11364" y="2609"/>
                      <a:pt x="11340" y="2600"/>
                      <a:pt x="11317" y="2600"/>
                    </a:cubicBezTo>
                    <a:cubicBezTo>
                      <a:pt x="11299" y="2600"/>
                      <a:pt x="11280" y="2606"/>
                      <a:pt x="11264" y="2617"/>
                    </a:cubicBezTo>
                    <a:lnTo>
                      <a:pt x="11252" y="2629"/>
                    </a:lnTo>
                    <a:cubicBezTo>
                      <a:pt x="11240" y="2641"/>
                      <a:pt x="11228" y="2653"/>
                      <a:pt x="11217" y="2665"/>
                    </a:cubicBezTo>
                    <a:cubicBezTo>
                      <a:pt x="11038" y="2819"/>
                      <a:pt x="10931" y="3046"/>
                      <a:pt x="10740" y="3189"/>
                    </a:cubicBezTo>
                    <a:cubicBezTo>
                      <a:pt x="10681" y="3224"/>
                      <a:pt x="10609" y="3260"/>
                      <a:pt x="10550" y="3296"/>
                    </a:cubicBezTo>
                    <a:lnTo>
                      <a:pt x="10443" y="3343"/>
                    </a:lnTo>
                    <a:cubicBezTo>
                      <a:pt x="10443" y="3331"/>
                      <a:pt x="10443" y="3331"/>
                      <a:pt x="10443" y="3331"/>
                    </a:cubicBezTo>
                    <a:cubicBezTo>
                      <a:pt x="10466" y="3224"/>
                      <a:pt x="10490" y="3117"/>
                      <a:pt x="10502" y="2998"/>
                    </a:cubicBezTo>
                    <a:cubicBezTo>
                      <a:pt x="10586" y="1843"/>
                      <a:pt x="9966" y="450"/>
                      <a:pt x="8823" y="45"/>
                    </a:cubicBezTo>
                    <a:cubicBezTo>
                      <a:pt x="8800" y="16"/>
                      <a:pt x="8767" y="1"/>
                      <a:pt x="87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840;p73">
                <a:extLst>
                  <a:ext uri="{FF2B5EF4-FFF2-40B4-BE49-F238E27FC236}">
                    <a16:creationId xmlns:a16="http://schemas.microsoft.com/office/drawing/2014/main" id="{937041D7-B2BA-8261-2CEF-10B3A81CBE57}"/>
                  </a:ext>
                </a:extLst>
              </p:cNvPr>
              <p:cNvSpPr/>
              <p:nvPr/>
            </p:nvSpPr>
            <p:spPr>
              <a:xfrm>
                <a:off x="5139842" y="2837866"/>
                <a:ext cx="28" cy="1012"/>
              </a:xfrm>
              <a:custGeom>
                <a:avLst/>
                <a:gdLst/>
                <a:ahLst/>
                <a:cxnLst/>
                <a:rect l="l" t="t" r="r" b="b"/>
                <a:pathLst>
                  <a:path w="1" h="36" extrusionOk="0">
                    <a:moveTo>
                      <a:pt x="1" y="36"/>
                    </a:moveTo>
                    <a:cubicBezTo>
                      <a:pt x="1" y="24"/>
                      <a:pt x="1" y="12"/>
                      <a:pt x="1" y="0"/>
                    </a:cubicBezTo>
                    <a:cubicBezTo>
                      <a:pt x="1" y="0"/>
                      <a:pt x="1" y="0"/>
                      <a:pt x="1" y="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841;p73">
                <a:extLst>
                  <a:ext uri="{FF2B5EF4-FFF2-40B4-BE49-F238E27FC236}">
                    <a16:creationId xmlns:a16="http://schemas.microsoft.com/office/drawing/2014/main" id="{C891E439-3607-F2CC-5D98-84D4AC445B11}"/>
                  </a:ext>
                </a:extLst>
              </p:cNvPr>
              <p:cNvSpPr/>
              <p:nvPr/>
            </p:nvSpPr>
            <p:spPr>
              <a:xfrm>
                <a:off x="4201133" y="1521722"/>
                <a:ext cx="740032" cy="357372"/>
              </a:xfrm>
              <a:custGeom>
                <a:avLst/>
                <a:gdLst/>
                <a:ahLst/>
                <a:cxnLst/>
                <a:rect l="l" t="t" r="r" b="b"/>
                <a:pathLst>
                  <a:path w="26338" h="12719" extrusionOk="0">
                    <a:moveTo>
                      <a:pt x="5578" y="1"/>
                    </a:moveTo>
                    <a:cubicBezTo>
                      <a:pt x="1942" y="1"/>
                      <a:pt x="113" y="2652"/>
                      <a:pt x="1" y="5015"/>
                    </a:cubicBezTo>
                    <a:cubicBezTo>
                      <a:pt x="727" y="6230"/>
                      <a:pt x="1346" y="7409"/>
                      <a:pt x="1894" y="8540"/>
                    </a:cubicBezTo>
                    <a:cubicBezTo>
                      <a:pt x="2215" y="8730"/>
                      <a:pt x="2573" y="8873"/>
                      <a:pt x="2942" y="8956"/>
                    </a:cubicBezTo>
                    <a:cubicBezTo>
                      <a:pt x="2846" y="8135"/>
                      <a:pt x="3073" y="7313"/>
                      <a:pt x="3585" y="6670"/>
                    </a:cubicBezTo>
                    <a:cubicBezTo>
                      <a:pt x="3608" y="6635"/>
                      <a:pt x="3644" y="6611"/>
                      <a:pt x="3692" y="6611"/>
                    </a:cubicBezTo>
                    <a:cubicBezTo>
                      <a:pt x="3719" y="6584"/>
                      <a:pt x="3753" y="6572"/>
                      <a:pt x="3786" y="6572"/>
                    </a:cubicBezTo>
                    <a:cubicBezTo>
                      <a:pt x="3856" y="6572"/>
                      <a:pt x="3926" y="6622"/>
                      <a:pt x="3942" y="6694"/>
                    </a:cubicBezTo>
                    <a:cubicBezTo>
                      <a:pt x="4049" y="7575"/>
                      <a:pt x="4620" y="8147"/>
                      <a:pt x="5323" y="8575"/>
                    </a:cubicBezTo>
                    <a:cubicBezTo>
                      <a:pt x="5978" y="8183"/>
                      <a:pt x="6406" y="7480"/>
                      <a:pt x="6442" y="6718"/>
                    </a:cubicBezTo>
                    <a:cubicBezTo>
                      <a:pt x="6498" y="5593"/>
                      <a:pt x="5970" y="4468"/>
                      <a:pt x="4626" y="4468"/>
                    </a:cubicBezTo>
                    <a:cubicBezTo>
                      <a:pt x="4547" y="4468"/>
                      <a:pt x="4466" y="4472"/>
                      <a:pt x="4382" y="4480"/>
                    </a:cubicBezTo>
                    <a:cubicBezTo>
                      <a:pt x="2596" y="4658"/>
                      <a:pt x="2811" y="6408"/>
                      <a:pt x="2811" y="6408"/>
                    </a:cubicBezTo>
                    <a:cubicBezTo>
                      <a:pt x="2811" y="6408"/>
                      <a:pt x="1620" y="4361"/>
                      <a:pt x="3704" y="2920"/>
                    </a:cubicBezTo>
                    <a:cubicBezTo>
                      <a:pt x="4275" y="2520"/>
                      <a:pt x="5035" y="2288"/>
                      <a:pt x="5876" y="2288"/>
                    </a:cubicBezTo>
                    <a:cubicBezTo>
                      <a:pt x="7363" y="2288"/>
                      <a:pt x="9102" y="3015"/>
                      <a:pt x="10502" y="4825"/>
                    </a:cubicBezTo>
                    <a:cubicBezTo>
                      <a:pt x="11550" y="6194"/>
                      <a:pt x="12359" y="8385"/>
                      <a:pt x="12931" y="11135"/>
                    </a:cubicBezTo>
                    <a:cubicBezTo>
                      <a:pt x="12026" y="11397"/>
                      <a:pt x="12217" y="12719"/>
                      <a:pt x="13145" y="12719"/>
                    </a:cubicBezTo>
                    <a:cubicBezTo>
                      <a:pt x="14086" y="12719"/>
                      <a:pt x="14276" y="11397"/>
                      <a:pt x="13372" y="11135"/>
                    </a:cubicBezTo>
                    <a:cubicBezTo>
                      <a:pt x="13931" y="8385"/>
                      <a:pt x="14741" y="6194"/>
                      <a:pt x="15800" y="4825"/>
                    </a:cubicBezTo>
                    <a:cubicBezTo>
                      <a:pt x="17192" y="3015"/>
                      <a:pt x="18934" y="2288"/>
                      <a:pt x="20424" y="2288"/>
                    </a:cubicBezTo>
                    <a:cubicBezTo>
                      <a:pt x="21266" y="2288"/>
                      <a:pt x="22027" y="2520"/>
                      <a:pt x="22599" y="2920"/>
                    </a:cubicBezTo>
                    <a:cubicBezTo>
                      <a:pt x="24682" y="4361"/>
                      <a:pt x="23492" y="6408"/>
                      <a:pt x="23492" y="6408"/>
                    </a:cubicBezTo>
                    <a:cubicBezTo>
                      <a:pt x="23492" y="6408"/>
                      <a:pt x="23706" y="4658"/>
                      <a:pt x="21920" y="4492"/>
                    </a:cubicBezTo>
                    <a:cubicBezTo>
                      <a:pt x="21829" y="4482"/>
                      <a:pt x="21741" y="4478"/>
                      <a:pt x="21657" y="4478"/>
                    </a:cubicBezTo>
                    <a:cubicBezTo>
                      <a:pt x="20327" y="4478"/>
                      <a:pt x="19804" y="5587"/>
                      <a:pt x="19860" y="6718"/>
                    </a:cubicBezTo>
                    <a:cubicBezTo>
                      <a:pt x="19908" y="7504"/>
                      <a:pt x="20349" y="8206"/>
                      <a:pt x="21027" y="8599"/>
                    </a:cubicBezTo>
                    <a:cubicBezTo>
                      <a:pt x="21742" y="8171"/>
                      <a:pt x="22325" y="7587"/>
                      <a:pt x="22444" y="6694"/>
                    </a:cubicBezTo>
                    <a:cubicBezTo>
                      <a:pt x="22452" y="6622"/>
                      <a:pt x="22519" y="6572"/>
                      <a:pt x="22591" y="6572"/>
                    </a:cubicBezTo>
                    <a:cubicBezTo>
                      <a:pt x="22627" y="6572"/>
                      <a:pt x="22663" y="6584"/>
                      <a:pt x="22694" y="6611"/>
                    </a:cubicBezTo>
                    <a:cubicBezTo>
                      <a:pt x="22730" y="6611"/>
                      <a:pt x="22766" y="6635"/>
                      <a:pt x="22801" y="6670"/>
                    </a:cubicBezTo>
                    <a:cubicBezTo>
                      <a:pt x="23301" y="7313"/>
                      <a:pt x="23539" y="8123"/>
                      <a:pt x="23444" y="8933"/>
                    </a:cubicBezTo>
                    <a:cubicBezTo>
                      <a:pt x="23861" y="8837"/>
                      <a:pt x="24266" y="8671"/>
                      <a:pt x="24635" y="8433"/>
                    </a:cubicBezTo>
                    <a:cubicBezTo>
                      <a:pt x="25123" y="7397"/>
                      <a:pt x="25694" y="6337"/>
                      <a:pt x="26337" y="5242"/>
                    </a:cubicBezTo>
                    <a:cubicBezTo>
                      <a:pt x="26337" y="2825"/>
                      <a:pt x="24514" y="3"/>
                      <a:pt x="20754" y="3"/>
                    </a:cubicBezTo>
                    <a:cubicBezTo>
                      <a:pt x="20143" y="3"/>
                      <a:pt x="19480" y="78"/>
                      <a:pt x="18765" y="241"/>
                    </a:cubicBezTo>
                    <a:cubicBezTo>
                      <a:pt x="14407" y="1241"/>
                      <a:pt x="13360" y="5635"/>
                      <a:pt x="13169" y="8742"/>
                    </a:cubicBezTo>
                    <a:cubicBezTo>
                      <a:pt x="12979" y="5635"/>
                      <a:pt x="11931" y="1241"/>
                      <a:pt x="7573" y="241"/>
                    </a:cubicBezTo>
                    <a:cubicBezTo>
                      <a:pt x="6857" y="76"/>
                      <a:pt x="6192" y="1"/>
                      <a:pt x="55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842;p73">
                <a:extLst>
                  <a:ext uri="{FF2B5EF4-FFF2-40B4-BE49-F238E27FC236}">
                    <a16:creationId xmlns:a16="http://schemas.microsoft.com/office/drawing/2014/main" id="{E6C70074-DFAD-EC21-9D80-38E9AC87ACAE}"/>
                  </a:ext>
                </a:extLst>
              </p:cNvPr>
              <p:cNvSpPr/>
              <p:nvPr/>
            </p:nvSpPr>
            <p:spPr>
              <a:xfrm>
                <a:off x="4290118" y="1718826"/>
                <a:ext cx="51896" cy="56588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014" extrusionOk="0">
                    <a:moveTo>
                      <a:pt x="537" y="1"/>
                    </a:moveTo>
                    <a:cubicBezTo>
                      <a:pt x="144" y="584"/>
                      <a:pt x="1" y="1298"/>
                      <a:pt x="132" y="1989"/>
                    </a:cubicBezTo>
                    <a:cubicBezTo>
                      <a:pt x="265" y="2005"/>
                      <a:pt x="399" y="2014"/>
                      <a:pt x="533" y="2014"/>
                    </a:cubicBezTo>
                    <a:cubicBezTo>
                      <a:pt x="984" y="2014"/>
                      <a:pt x="1433" y="1920"/>
                      <a:pt x="1846" y="1727"/>
                    </a:cubicBezTo>
                    <a:cubicBezTo>
                      <a:pt x="1239" y="1334"/>
                      <a:pt x="715" y="703"/>
                      <a:pt x="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843;p73">
                <a:extLst>
                  <a:ext uri="{FF2B5EF4-FFF2-40B4-BE49-F238E27FC236}">
                    <a16:creationId xmlns:a16="http://schemas.microsoft.com/office/drawing/2014/main" id="{CC0CA22D-379E-9E5E-7465-4ADE7BB1C447}"/>
                  </a:ext>
                </a:extLst>
              </p:cNvPr>
              <p:cNvSpPr/>
              <p:nvPr/>
            </p:nvSpPr>
            <p:spPr>
              <a:xfrm>
                <a:off x="4800621" y="1718826"/>
                <a:ext cx="52570" cy="5678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2021" extrusionOk="0">
                    <a:moveTo>
                      <a:pt x="1334" y="1"/>
                    </a:moveTo>
                    <a:cubicBezTo>
                      <a:pt x="1156" y="715"/>
                      <a:pt x="620" y="1346"/>
                      <a:pt x="1" y="1751"/>
                    </a:cubicBezTo>
                    <a:cubicBezTo>
                      <a:pt x="410" y="1929"/>
                      <a:pt x="853" y="2020"/>
                      <a:pt x="1294" y="2020"/>
                    </a:cubicBezTo>
                    <a:cubicBezTo>
                      <a:pt x="1443" y="2020"/>
                      <a:pt x="1592" y="2010"/>
                      <a:pt x="1739" y="1989"/>
                    </a:cubicBezTo>
                    <a:cubicBezTo>
                      <a:pt x="1870" y="1298"/>
                      <a:pt x="1727" y="584"/>
                      <a:pt x="1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844;p73">
                <a:extLst>
                  <a:ext uri="{FF2B5EF4-FFF2-40B4-BE49-F238E27FC236}">
                    <a16:creationId xmlns:a16="http://schemas.microsoft.com/office/drawing/2014/main" id="{4CE21490-6053-717A-0F6C-DAF353D1FF8B}"/>
                  </a:ext>
                </a:extLst>
              </p:cNvPr>
              <p:cNvSpPr/>
              <p:nvPr/>
            </p:nvSpPr>
            <p:spPr>
              <a:xfrm>
                <a:off x="4290118" y="3501023"/>
                <a:ext cx="57572" cy="62461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223" extrusionOk="0">
                    <a:moveTo>
                      <a:pt x="547" y="1"/>
                    </a:moveTo>
                    <a:cubicBezTo>
                      <a:pt x="433" y="1"/>
                      <a:pt x="318" y="7"/>
                      <a:pt x="203" y="20"/>
                    </a:cubicBezTo>
                    <a:cubicBezTo>
                      <a:pt x="1" y="770"/>
                      <a:pt x="132" y="1580"/>
                      <a:pt x="560" y="2223"/>
                    </a:cubicBezTo>
                    <a:cubicBezTo>
                      <a:pt x="763" y="1461"/>
                      <a:pt x="1370" y="782"/>
                      <a:pt x="2049" y="389"/>
                    </a:cubicBezTo>
                    <a:cubicBezTo>
                      <a:pt x="1589" y="135"/>
                      <a:pt x="1073" y="1"/>
                      <a:pt x="5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845;p73">
                <a:extLst>
                  <a:ext uri="{FF2B5EF4-FFF2-40B4-BE49-F238E27FC236}">
                    <a16:creationId xmlns:a16="http://schemas.microsoft.com/office/drawing/2014/main" id="{AC62CA91-F780-8552-3B0C-348C0B9728C3}"/>
                  </a:ext>
                </a:extLst>
              </p:cNvPr>
              <p:cNvSpPr/>
              <p:nvPr/>
            </p:nvSpPr>
            <p:spPr>
              <a:xfrm>
                <a:off x="4197621" y="3397202"/>
                <a:ext cx="742870" cy="357737"/>
              </a:xfrm>
              <a:custGeom>
                <a:avLst/>
                <a:gdLst/>
                <a:ahLst/>
                <a:cxnLst/>
                <a:rect l="l" t="t" r="r" b="b"/>
                <a:pathLst>
                  <a:path w="26439" h="12732" extrusionOk="0">
                    <a:moveTo>
                      <a:pt x="13294" y="0"/>
                    </a:moveTo>
                    <a:cubicBezTo>
                      <a:pt x="12354" y="0"/>
                      <a:pt x="12163" y="1322"/>
                      <a:pt x="13068" y="1584"/>
                    </a:cubicBezTo>
                    <a:cubicBezTo>
                      <a:pt x="12508" y="4334"/>
                      <a:pt x="11699" y="6525"/>
                      <a:pt x="10639" y="7894"/>
                    </a:cubicBezTo>
                    <a:cubicBezTo>
                      <a:pt x="9247" y="9704"/>
                      <a:pt x="7505" y="10431"/>
                      <a:pt x="6016" y="10431"/>
                    </a:cubicBezTo>
                    <a:cubicBezTo>
                      <a:pt x="5174" y="10431"/>
                      <a:pt x="4412" y="10199"/>
                      <a:pt x="3841" y="9799"/>
                    </a:cubicBezTo>
                    <a:cubicBezTo>
                      <a:pt x="1757" y="8370"/>
                      <a:pt x="2947" y="6311"/>
                      <a:pt x="2948" y="6311"/>
                    </a:cubicBezTo>
                    <a:lnTo>
                      <a:pt x="2948" y="6311"/>
                    </a:lnTo>
                    <a:cubicBezTo>
                      <a:pt x="2948" y="6311"/>
                      <a:pt x="2745" y="8061"/>
                      <a:pt x="4531" y="8239"/>
                    </a:cubicBezTo>
                    <a:cubicBezTo>
                      <a:pt x="4617" y="8247"/>
                      <a:pt x="4699" y="8251"/>
                      <a:pt x="4779" y="8251"/>
                    </a:cubicBezTo>
                    <a:cubicBezTo>
                      <a:pt x="6120" y="8251"/>
                      <a:pt x="6646" y="7147"/>
                      <a:pt x="6579" y="6001"/>
                    </a:cubicBezTo>
                    <a:cubicBezTo>
                      <a:pt x="6543" y="5310"/>
                      <a:pt x="6198" y="4679"/>
                      <a:pt x="5638" y="4263"/>
                    </a:cubicBezTo>
                    <a:cubicBezTo>
                      <a:pt x="4864" y="4691"/>
                      <a:pt x="4222" y="5298"/>
                      <a:pt x="4102" y="6227"/>
                    </a:cubicBezTo>
                    <a:cubicBezTo>
                      <a:pt x="4086" y="6308"/>
                      <a:pt x="4015" y="6356"/>
                      <a:pt x="3945" y="6356"/>
                    </a:cubicBezTo>
                    <a:cubicBezTo>
                      <a:pt x="3912" y="6356"/>
                      <a:pt x="3879" y="6345"/>
                      <a:pt x="3852" y="6322"/>
                    </a:cubicBezTo>
                    <a:cubicBezTo>
                      <a:pt x="3817" y="6322"/>
                      <a:pt x="3769" y="6311"/>
                      <a:pt x="3745" y="6275"/>
                    </a:cubicBezTo>
                    <a:cubicBezTo>
                      <a:pt x="3174" y="5572"/>
                      <a:pt x="2959" y="4656"/>
                      <a:pt x="3138" y="3775"/>
                    </a:cubicBezTo>
                    <a:lnTo>
                      <a:pt x="3138" y="3775"/>
                    </a:lnTo>
                    <a:cubicBezTo>
                      <a:pt x="2602" y="3882"/>
                      <a:pt x="2090" y="4096"/>
                      <a:pt x="1638" y="4417"/>
                    </a:cubicBezTo>
                    <a:cubicBezTo>
                      <a:pt x="1197" y="5346"/>
                      <a:pt x="685" y="6299"/>
                      <a:pt x="114" y="7275"/>
                    </a:cubicBezTo>
                    <a:cubicBezTo>
                      <a:pt x="1" y="9741"/>
                      <a:pt x="1830" y="12730"/>
                      <a:pt x="5692" y="12730"/>
                    </a:cubicBezTo>
                    <a:cubicBezTo>
                      <a:pt x="6306" y="12730"/>
                      <a:pt x="6970" y="12655"/>
                      <a:pt x="7686" y="12490"/>
                    </a:cubicBezTo>
                    <a:cubicBezTo>
                      <a:pt x="12044" y="11502"/>
                      <a:pt x="13104" y="7096"/>
                      <a:pt x="13282" y="3989"/>
                    </a:cubicBezTo>
                    <a:cubicBezTo>
                      <a:pt x="13473" y="7096"/>
                      <a:pt x="14520" y="11502"/>
                      <a:pt x="18890" y="12490"/>
                    </a:cubicBezTo>
                    <a:cubicBezTo>
                      <a:pt x="19607" y="12655"/>
                      <a:pt x="20272" y="12731"/>
                      <a:pt x="20885" y="12731"/>
                    </a:cubicBezTo>
                    <a:cubicBezTo>
                      <a:pt x="24419" y="12731"/>
                      <a:pt x="26246" y="10219"/>
                      <a:pt x="26439" y="7906"/>
                    </a:cubicBezTo>
                    <a:cubicBezTo>
                      <a:pt x="25689" y="6668"/>
                      <a:pt x="25010" y="5406"/>
                      <a:pt x="24403" y="4096"/>
                    </a:cubicBezTo>
                    <a:cubicBezTo>
                      <a:pt x="24129" y="3965"/>
                      <a:pt x="23843" y="3858"/>
                      <a:pt x="23545" y="3786"/>
                    </a:cubicBezTo>
                    <a:lnTo>
                      <a:pt x="23545" y="3786"/>
                    </a:lnTo>
                    <a:cubicBezTo>
                      <a:pt x="23724" y="4667"/>
                      <a:pt x="23498" y="5572"/>
                      <a:pt x="22938" y="6275"/>
                    </a:cubicBezTo>
                    <a:cubicBezTo>
                      <a:pt x="22914" y="6311"/>
                      <a:pt x="22879" y="6334"/>
                      <a:pt x="22831" y="6334"/>
                    </a:cubicBezTo>
                    <a:cubicBezTo>
                      <a:pt x="22804" y="6357"/>
                      <a:pt x="22771" y="6368"/>
                      <a:pt x="22738" y="6368"/>
                    </a:cubicBezTo>
                    <a:cubicBezTo>
                      <a:pt x="22668" y="6368"/>
                      <a:pt x="22597" y="6320"/>
                      <a:pt x="22581" y="6239"/>
                    </a:cubicBezTo>
                    <a:cubicBezTo>
                      <a:pt x="22462" y="5287"/>
                      <a:pt x="21783" y="4679"/>
                      <a:pt x="20986" y="4239"/>
                    </a:cubicBezTo>
                    <a:cubicBezTo>
                      <a:pt x="20390" y="4644"/>
                      <a:pt x="20033" y="5298"/>
                      <a:pt x="19985" y="6025"/>
                    </a:cubicBezTo>
                    <a:cubicBezTo>
                      <a:pt x="19929" y="7145"/>
                      <a:pt x="20453" y="8265"/>
                      <a:pt x="21784" y="8265"/>
                    </a:cubicBezTo>
                    <a:cubicBezTo>
                      <a:pt x="21868" y="8265"/>
                      <a:pt x="21955" y="8260"/>
                      <a:pt x="22045" y="8251"/>
                    </a:cubicBezTo>
                    <a:cubicBezTo>
                      <a:pt x="23831" y="8085"/>
                      <a:pt x="23629" y="6323"/>
                      <a:pt x="23629" y="6322"/>
                    </a:cubicBezTo>
                    <a:lnTo>
                      <a:pt x="23629" y="6322"/>
                    </a:lnTo>
                    <a:cubicBezTo>
                      <a:pt x="23629" y="6323"/>
                      <a:pt x="24819" y="8382"/>
                      <a:pt x="22736" y="9811"/>
                    </a:cubicBezTo>
                    <a:cubicBezTo>
                      <a:pt x="22164" y="10206"/>
                      <a:pt x="21404" y="10437"/>
                      <a:pt x="20563" y="10437"/>
                    </a:cubicBezTo>
                    <a:cubicBezTo>
                      <a:pt x="19074" y="10437"/>
                      <a:pt x="17334" y="9713"/>
                      <a:pt x="15949" y="7894"/>
                    </a:cubicBezTo>
                    <a:cubicBezTo>
                      <a:pt x="14890" y="6525"/>
                      <a:pt x="14080" y="4334"/>
                      <a:pt x="13508" y="1584"/>
                    </a:cubicBezTo>
                    <a:cubicBezTo>
                      <a:pt x="14413" y="1322"/>
                      <a:pt x="14223" y="0"/>
                      <a:pt x="13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846;p73">
                <a:extLst>
                  <a:ext uri="{FF2B5EF4-FFF2-40B4-BE49-F238E27FC236}">
                    <a16:creationId xmlns:a16="http://schemas.microsoft.com/office/drawing/2014/main" id="{E0E0B1AB-88DE-8B7E-12A6-94244C53ADA1}"/>
                  </a:ext>
                </a:extLst>
              </p:cNvPr>
              <p:cNvSpPr/>
              <p:nvPr/>
            </p:nvSpPr>
            <p:spPr>
              <a:xfrm>
                <a:off x="4795620" y="3500995"/>
                <a:ext cx="59230" cy="62489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224" extrusionOk="0">
                    <a:moveTo>
                      <a:pt x="1460" y="1"/>
                    </a:moveTo>
                    <a:cubicBezTo>
                      <a:pt x="953" y="1"/>
                      <a:pt x="451" y="124"/>
                      <a:pt x="0" y="354"/>
                    </a:cubicBezTo>
                    <a:cubicBezTo>
                      <a:pt x="703" y="747"/>
                      <a:pt x="1346" y="1438"/>
                      <a:pt x="1548" y="2224"/>
                    </a:cubicBezTo>
                    <a:cubicBezTo>
                      <a:pt x="1977" y="1581"/>
                      <a:pt x="2108" y="783"/>
                      <a:pt x="1905" y="33"/>
                    </a:cubicBezTo>
                    <a:cubicBezTo>
                      <a:pt x="1757" y="11"/>
                      <a:pt x="1608" y="1"/>
                      <a:pt x="14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847;p73">
                <a:extLst>
                  <a:ext uri="{FF2B5EF4-FFF2-40B4-BE49-F238E27FC236}">
                    <a16:creationId xmlns:a16="http://schemas.microsoft.com/office/drawing/2014/main" id="{687D4113-4EE1-F870-1619-5BBAC821C6C2}"/>
                  </a:ext>
                </a:extLst>
              </p:cNvPr>
              <p:cNvSpPr/>
              <p:nvPr/>
            </p:nvSpPr>
            <p:spPr>
              <a:xfrm>
                <a:off x="4796603" y="1648583"/>
                <a:ext cx="795890" cy="769703"/>
              </a:xfrm>
              <a:custGeom>
                <a:avLst/>
                <a:gdLst/>
                <a:ahLst/>
                <a:cxnLst/>
                <a:rect l="l" t="t" r="r" b="b"/>
                <a:pathLst>
                  <a:path w="28326" h="27394" extrusionOk="0">
                    <a:moveTo>
                      <a:pt x="10600" y="7556"/>
                    </a:moveTo>
                    <a:cubicBezTo>
                      <a:pt x="11651" y="7556"/>
                      <a:pt x="12239" y="8865"/>
                      <a:pt x="12181" y="9752"/>
                    </a:cubicBezTo>
                    <a:cubicBezTo>
                      <a:pt x="12075" y="11465"/>
                      <a:pt x="10569" y="13098"/>
                      <a:pt x="8804" y="13098"/>
                    </a:cubicBezTo>
                    <a:cubicBezTo>
                      <a:pt x="8779" y="13098"/>
                      <a:pt x="8754" y="13098"/>
                      <a:pt x="8728" y="13097"/>
                    </a:cubicBezTo>
                    <a:cubicBezTo>
                      <a:pt x="8710" y="13086"/>
                      <a:pt x="8690" y="13081"/>
                      <a:pt x="8671" y="13081"/>
                    </a:cubicBezTo>
                    <a:cubicBezTo>
                      <a:pt x="8628" y="13081"/>
                      <a:pt x="8586" y="13107"/>
                      <a:pt x="8562" y="13157"/>
                    </a:cubicBezTo>
                    <a:cubicBezTo>
                      <a:pt x="8157" y="13931"/>
                      <a:pt x="7776" y="14871"/>
                      <a:pt x="7669" y="15752"/>
                    </a:cubicBezTo>
                    <a:cubicBezTo>
                      <a:pt x="7597" y="16324"/>
                      <a:pt x="7407" y="16979"/>
                      <a:pt x="7371" y="17598"/>
                    </a:cubicBezTo>
                    <a:cubicBezTo>
                      <a:pt x="7264" y="17681"/>
                      <a:pt x="7157" y="17776"/>
                      <a:pt x="7061" y="17895"/>
                    </a:cubicBezTo>
                    <a:cubicBezTo>
                      <a:pt x="6954" y="17574"/>
                      <a:pt x="6776" y="17276"/>
                      <a:pt x="6561" y="17026"/>
                    </a:cubicBezTo>
                    <a:cubicBezTo>
                      <a:pt x="6490" y="16348"/>
                      <a:pt x="6526" y="15669"/>
                      <a:pt x="6645" y="15002"/>
                    </a:cubicBezTo>
                    <a:cubicBezTo>
                      <a:pt x="6859" y="14002"/>
                      <a:pt x="7311" y="13145"/>
                      <a:pt x="7669" y="12204"/>
                    </a:cubicBezTo>
                    <a:lnTo>
                      <a:pt x="7680" y="12204"/>
                    </a:lnTo>
                    <a:cubicBezTo>
                      <a:pt x="7917" y="12225"/>
                      <a:pt x="8150" y="12242"/>
                      <a:pt x="8379" y="12242"/>
                    </a:cubicBezTo>
                    <a:cubicBezTo>
                      <a:pt x="8934" y="12242"/>
                      <a:pt x="9462" y="12143"/>
                      <a:pt x="9943" y="11764"/>
                    </a:cubicBezTo>
                    <a:cubicBezTo>
                      <a:pt x="10562" y="11276"/>
                      <a:pt x="11169" y="10406"/>
                      <a:pt x="10895" y="9585"/>
                    </a:cubicBezTo>
                    <a:cubicBezTo>
                      <a:pt x="10895" y="9573"/>
                      <a:pt x="10895" y="9561"/>
                      <a:pt x="10895" y="9549"/>
                    </a:cubicBezTo>
                    <a:cubicBezTo>
                      <a:pt x="10878" y="9515"/>
                      <a:pt x="10843" y="9487"/>
                      <a:pt x="10802" y="9487"/>
                    </a:cubicBezTo>
                    <a:cubicBezTo>
                      <a:pt x="10786" y="9487"/>
                      <a:pt x="10769" y="9491"/>
                      <a:pt x="10752" y="9502"/>
                    </a:cubicBezTo>
                    <a:cubicBezTo>
                      <a:pt x="10623" y="9570"/>
                      <a:pt x="10497" y="9600"/>
                      <a:pt x="10378" y="9600"/>
                    </a:cubicBezTo>
                    <a:cubicBezTo>
                      <a:pt x="9440" y="9600"/>
                      <a:pt x="8947" y="7698"/>
                      <a:pt x="10490" y="7561"/>
                    </a:cubicBezTo>
                    <a:cubicBezTo>
                      <a:pt x="10528" y="7558"/>
                      <a:pt x="10564" y="7556"/>
                      <a:pt x="10600" y="7556"/>
                    </a:cubicBezTo>
                    <a:close/>
                    <a:moveTo>
                      <a:pt x="10687" y="2442"/>
                    </a:moveTo>
                    <a:cubicBezTo>
                      <a:pt x="10881" y="2442"/>
                      <a:pt x="11089" y="2460"/>
                      <a:pt x="11312" y="2501"/>
                    </a:cubicBezTo>
                    <a:cubicBezTo>
                      <a:pt x="13217" y="2846"/>
                      <a:pt x="15241" y="5120"/>
                      <a:pt x="14777" y="8656"/>
                    </a:cubicBezTo>
                    <a:cubicBezTo>
                      <a:pt x="14550" y="10383"/>
                      <a:pt x="13574" y="12490"/>
                      <a:pt x="12026" y="14847"/>
                    </a:cubicBezTo>
                    <a:cubicBezTo>
                      <a:pt x="11889" y="14772"/>
                      <a:pt x="11752" y="14738"/>
                      <a:pt x="11623" y="14738"/>
                    </a:cubicBezTo>
                    <a:cubicBezTo>
                      <a:pt x="10979" y="14738"/>
                      <a:pt x="10516" y="15566"/>
                      <a:pt x="11062" y="16121"/>
                    </a:cubicBezTo>
                    <a:cubicBezTo>
                      <a:pt x="11231" y="16291"/>
                      <a:pt x="11428" y="16363"/>
                      <a:pt x="11620" y="16363"/>
                    </a:cubicBezTo>
                    <a:cubicBezTo>
                      <a:pt x="12170" y="16363"/>
                      <a:pt x="12674" y="15769"/>
                      <a:pt x="12348" y="15169"/>
                    </a:cubicBezTo>
                    <a:cubicBezTo>
                      <a:pt x="14693" y="13609"/>
                      <a:pt x="16813" y="12633"/>
                      <a:pt x="18527" y="12419"/>
                    </a:cubicBezTo>
                    <a:cubicBezTo>
                      <a:pt x="18876" y="12373"/>
                      <a:pt x="19213" y="12351"/>
                      <a:pt x="19536" y="12351"/>
                    </a:cubicBezTo>
                    <a:cubicBezTo>
                      <a:pt x="22502" y="12351"/>
                      <a:pt x="24371" y="14165"/>
                      <a:pt x="24683" y="15871"/>
                    </a:cubicBezTo>
                    <a:cubicBezTo>
                      <a:pt x="25135" y="18372"/>
                      <a:pt x="22849" y="18979"/>
                      <a:pt x="22849" y="18979"/>
                    </a:cubicBezTo>
                    <a:cubicBezTo>
                      <a:pt x="22849" y="18979"/>
                      <a:pt x="24230" y="17872"/>
                      <a:pt x="23087" y="16491"/>
                    </a:cubicBezTo>
                    <a:cubicBezTo>
                      <a:pt x="22667" y="15976"/>
                      <a:pt x="22189" y="15766"/>
                      <a:pt x="21719" y="15766"/>
                    </a:cubicBezTo>
                    <a:cubicBezTo>
                      <a:pt x="21110" y="15766"/>
                      <a:pt x="20513" y="16118"/>
                      <a:pt x="20063" y="16621"/>
                    </a:cubicBezTo>
                    <a:cubicBezTo>
                      <a:pt x="20039" y="16633"/>
                      <a:pt x="20027" y="16657"/>
                      <a:pt x="20003" y="16681"/>
                    </a:cubicBezTo>
                    <a:cubicBezTo>
                      <a:pt x="19968" y="16336"/>
                      <a:pt x="19837" y="16002"/>
                      <a:pt x="19611" y="15729"/>
                    </a:cubicBezTo>
                    <a:cubicBezTo>
                      <a:pt x="19137" y="15102"/>
                      <a:pt x="18492" y="14877"/>
                      <a:pt x="17812" y="14877"/>
                    </a:cubicBezTo>
                    <a:cubicBezTo>
                      <a:pt x="17226" y="14877"/>
                      <a:pt x="16613" y="15044"/>
                      <a:pt x="16062" y="15264"/>
                    </a:cubicBezTo>
                    <a:cubicBezTo>
                      <a:pt x="14860" y="15752"/>
                      <a:pt x="13943" y="17276"/>
                      <a:pt x="13955" y="18550"/>
                    </a:cubicBezTo>
                    <a:cubicBezTo>
                      <a:pt x="13122" y="18967"/>
                      <a:pt x="12241" y="19253"/>
                      <a:pt x="11324" y="19408"/>
                    </a:cubicBezTo>
                    <a:cubicBezTo>
                      <a:pt x="10824" y="19503"/>
                      <a:pt x="10312" y="19574"/>
                      <a:pt x="9812" y="19622"/>
                    </a:cubicBezTo>
                    <a:lnTo>
                      <a:pt x="9764" y="19622"/>
                    </a:lnTo>
                    <a:cubicBezTo>
                      <a:pt x="10109" y="19110"/>
                      <a:pt x="10526" y="18169"/>
                      <a:pt x="10359" y="16800"/>
                    </a:cubicBezTo>
                    <a:lnTo>
                      <a:pt x="10359" y="16788"/>
                    </a:lnTo>
                    <a:lnTo>
                      <a:pt x="10347" y="16788"/>
                    </a:lnTo>
                    <a:cubicBezTo>
                      <a:pt x="10182" y="16769"/>
                      <a:pt x="10016" y="16759"/>
                      <a:pt x="9851" y="16759"/>
                    </a:cubicBezTo>
                    <a:cubicBezTo>
                      <a:pt x="9103" y="16759"/>
                      <a:pt x="8370" y="16958"/>
                      <a:pt x="7716" y="17348"/>
                    </a:cubicBezTo>
                    <a:cubicBezTo>
                      <a:pt x="7752" y="16895"/>
                      <a:pt x="7847" y="16431"/>
                      <a:pt x="7919" y="15990"/>
                    </a:cubicBezTo>
                    <a:cubicBezTo>
                      <a:pt x="8073" y="15074"/>
                      <a:pt x="8359" y="14193"/>
                      <a:pt x="8764" y="13359"/>
                    </a:cubicBezTo>
                    <a:cubicBezTo>
                      <a:pt x="8772" y="13359"/>
                      <a:pt x="8780" y="13359"/>
                      <a:pt x="8788" y="13359"/>
                    </a:cubicBezTo>
                    <a:cubicBezTo>
                      <a:pt x="10057" y="13359"/>
                      <a:pt x="11565" y="12447"/>
                      <a:pt x="12050" y="11252"/>
                    </a:cubicBezTo>
                    <a:cubicBezTo>
                      <a:pt x="12526" y="10061"/>
                      <a:pt x="12753" y="8585"/>
                      <a:pt x="11598" y="7704"/>
                    </a:cubicBezTo>
                    <a:cubicBezTo>
                      <a:pt x="11288" y="7446"/>
                      <a:pt x="10899" y="7313"/>
                      <a:pt x="10506" y="7313"/>
                    </a:cubicBezTo>
                    <a:cubicBezTo>
                      <a:pt x="10445" y="7313"/>
                      <a:pt x="10384" y="7316"/>
                      <a:pt x="10324" y="7323"/>
                    </a:cubicBezTo>
                    <a:cubicBezTo>
                      <a:pt x="10407" y="7263"/>
                      <a:pt x="10490" y="7192"/>
                      <a:pt x="10574" y="7132"/>
                    </a:cubicBezTo>
                    <a:cubicBezTo>
                      <a:pt x="11467" y="6323"/>
                      <a:pt x="11883" y="5072"/>
                      <a:pt x="10693" y="4096"/>
                    </a:cubicBezTo>
                    <a:cubicBezTo>
                      <a:pt x="10291" y="3768"/>
                      <a:pt x="9914" y="3651"/>
                      <a:pt x="9581" y="3651"/>
                    </a:cubicBezTo>
                    <a:cubicBezTo>
                      <a:pt x="8768" y="3651"/>
                      <a:pt x="8216" y="4346"/>
                      <a:pt x="8216" y="4346"/>
                    </a:cubicBezTo>
                    <a:cubicBezTo>
                      <a:pt x="8216" y="4346"/>
                      <a:pt x="8719" y="2442"/>
                      <a:pt x="10687" y="2442"/>
                    </a:cubicBezTo>
                    <a:close/>
                    <a:moveTo>
                      <a:pt x="17686" y="15153"/>
                    </a:moveTo>
                    <a:cubicBezTo>
                      <a:pt x="18597" y="15153"/>
                      <a:pt x="19844" y="15766"/>
                      <a:pt x="19753" y="16848"/>
                    </a:cubicBezTo>
                    <a:cubicBezTo>
                      <a:pt x="19741" y="16979"/>
                      <a:pt x="19718" y="17110"/>
                      <a:pt x="19658" y="17241"/>
                    </a:cubicBezTo>
                    <a:cubicBezTo>
                      <a:pt x="19646" y="17276"/>
                      <a:pt x="19622" y="17324"/>
                      <a:pt x="19611" y="17360"/>
                    </a:cubicBezTo>
                    <a:cubicBezTo>
                      <a:pt x="19434" y="17694"/>
                      <a:pt x="19119" y="17833"/>
                      <a:pt x="18797" y="17833"/>
                    </a:cubicBezTo>
                    <a:cubicBezTo>
                      <a:pt x="18143" y="17833"/>
                      <a:pt x="17458" y="17260"/>
                      <a:pt x="17825" y="16574"/>
                    </a:cubicBezTo>
                    <a:cubicBezTo>
                      <a:pt x="17848" y="16514"/>
                      <a:pt x="17825" y="16443"/>
                      <a:pt x="17765" y="16419"/>
                    </a:cubicBezTo>
                    <a:lnTo>
                      <a:pt x="17729" y="16419"/>
                    </a:lnTo>
                    <a:cubicBezTo>
                      <a:pt x="17590" y="16373"/>
                      <a:pt x="17450" y="16352"/>
                      <a:pt x="17310" y="16352"/>
                    </a:cubicBezTo>
                    <a:cubicBezTo>
                      <a:pt x="16624" y="16352"/>
                      <a:pt x="15956" y="16859"/>
                      <a:pt x="15550" y="17383"/>
                    </a:cubicBezTo>
                    <a:cubicBezTo>
                      <a:pt x="15015" y="18062"/>
                      <a:pt x="15039" y="18824"/>
                      <a:pt x="15110" y="19634"/>
                    </a:cubicBezTo>
                    <a:cubicBezTo>
                      <a:pt x="15110" y="19646"/>
                      <a:pt x="15110" y="19646"/>
                      <a:pt x="15110" y="19658"/>
                    </a:cubicBezTo>
                    <a:cubicBezTo>
                      <a:pt x="14169" y="20003"/>
                      <a:pt x="13312" y="20467"/>
                      <a:pt x="12312" y="20670"/>
                    </a:cubicBezTo>
                    <a:cubicBezTo>
                      <a:pt x="11861" y="20755"/>
                      <a:pt x="11410" y="20797"/>
                      <a:pt x="10960" y="20797"/>
                    </a:cubicBezTo>
                    <a:cubicBezTo>
                      <a:pt x="10779" y="20797"/>
                      <a:pt x="10599" y="20790"/>
                      <a:pt x="10419" y="20777"/>
                    </a:cubicBezTo>
                    <a:cubicBezTo>
                      <a:pt x="10121" y="20479"/>
                      <a:pt x="9752" y="20253"/>
                      <a:pt x="9347" y="20122"/>
                    </a:cubicBezTo>
                    <a:cubicBezTo>
                      <a:pt x="9395" y="20074"/>
                      <a:pt x="9454" y="20015"/>
                      <a:pt x="9502" y="19955"/>
                    </a:cubicBezTo>
                    <a:cubicBezTo>
                      <a:pt x="9520" y="19956"/>
                      <a:pt x="9537" y="19956"/>
                      <a:pt x="9555" y="19956"/>
                    </a:cubicBezTo>
                    <a:cubicBezTo>
                      <a:pt x="10230" y="19956"/>
                      <a:pt x="10947" y="19739"/>
                      <a:pt x="11562" y="19658"/>
                    </a:cubicBezTo>
                    <a:cubicBezTo>
                      <a:pt x="12443" y="19550"/>
                      <a:pt x="13384" y="19181"/>
                      <a:pt x="14157" y="18765"/>
                    </a:cubicBezTo>
                    <a:cubicBezTo>
                      <a:pt x="14229" y="18741"/>
                      <a:pt x="14253" y="18657"/>
                      <a:pt x="14217" y="18598"/>
                    </a:cubicBezTo>
                    <a:cubicBezTo>
                      <a:pt x="14181" y="16800"/>
                      <a:pt x="15824" y="15264"/>
                      <a:pt x="17563" y="15157"/>
                    </a:cubicBezTo>
                    <a:cubicBezTo>
                      <a:pt x="17603" y="15154"/>
                      <a:pt x="17644" y="15153"/>
                      <a:pt x="17686" y="15153"/>
                    </a:cubicBezTo>
                    <a:close/>
                    <a:moveTo>
                      <a:pt x="10726" y="0"/>
                    </a:moveTo>
                    <a:cubicBezTo>
                      <a:pt x="9357" y="0"/>
                      <a:pt x="8089" y="552"/>
                      <a:pt x="7192" y="1370"/>
                    </a:cubicBezTo>
                    <a:cubicBezTo>
                      <a:pt x="6859" y="2739"/>
                      <a:pt x="6466" y="4001"/>
                      <a:pt x="6049" y="5192"/>
                    </a:cubicBezTo>
                    <a:cubicBezTo>
                      <a:pt x="6490" y="6769"/>
                      <a:pt x="7794" y="7721"/>
                      <a:pt x="9037" y="7721"/>
                    </a:cubicBezTo>
                    <a:cubicBezTo>
                      <a:pt x="9238" y="7721"/>
                      <a:pt x="9439" y="7696"/>
                      <a:pt x="9633" y="7644"/>
                    </a:cubicBezTo>
                    <a:lnTo>
                      <a:pt x="9633" y="7644"/>
                    </a:lnTo>
                    <a:cubicBezTo>
                      <a:pt x="9431" y="7823"/>
                      <a:pt x="9276" y="8037"/>
                      <a:pt x="9193" y="8299"/>
                    </a:cubicBezTo>
                    <a:cubicBezTo>
                      <a:pt x="8912" y="9001"/>
                      <a:pt x="9661" y="9821"/>
                      <a:pt x="10367" y="9821"/>
                    </a:cubicBezTo>
                    <a:cubicBezTo>
                      <a:pt x="10499" y="9821"/>
                      <a:pt x="10630" y="9792"/>
                      <a:pt x="10752" y="9728"/>
                    </a:cubicBezTo>
                    <a:lnTo>
                      <a:pt x="10752" y="9728"/>
                    </a:lnTo>
                    <a:cubicBezTo>
                      <a:pt x="10705" y="10573"/>
                      <a:pt x="10276" y="11192"/>
                      <a:pt x="9562" y="11668"/>
                    </a:cubicBezTo>
                    <a:cubicBezTo>
                      <a:pt x="9211" y="11900"/>
                      <a:pt x="8827" y="11963"/>
                      <a:pt x="8431" y="11963"/>
                    </a:cubicBezTo>
                    <a:cubicBezTo>
                      <a:pt x="8195" y="11963"/>
                      <a:pt x="7956" y="11941"/>
                      <a:pt x="7716" y="11919"/>
                    </a:cubicBezTo>
                    <a:cubicBezTo>
                      <a:pt x="7704" y="11907"/>
                      <a:pt x="7686" y="11901"/>
                      <a:pt x="7667" y="11901"/>
                    </a:cubicBezTo>
                    <a:cubicBezTo>
                      <a:pt x="7648" y="11901"/>
                      <a:pt x="7627" y="11907"/>
                      <a:pt x="7609" y="11919"/>
                    </a:cubicBezTo>
                    <a:lnTo>
                      <a:pt x="7597" y="11942"/>
                    </a:lnTo>
                    <a:cubicBezTo>
                      <a:pt x="7573" y="11954"/>
                      <a:pt x="7561" y="11966"/>
                      <a:pt x="7561" y="11978"/>
                    </a:cubicBezTo>
                    <a:cubicBezTo>
                      <a:pt x="6799" y="12800"/>
                      <a:pt x="6514" y="14181"/>
                      <a:pt x="6299" y="15228"/>
                    </a:cubicBezTo>
                    <a:cubicBezTo>
                      <a:pt x="6204" y="15705"/>
                      <a:pt x="6168" y="16193"/>
                      <a:pt x="6180" y="16669"/>
                    </a:cubicBezTo>
                    <a:cubicBezTo>
                      <a:pt x="5775" y="16360"/>
                      <a:pt x="5287" y="16169"/>
                      <a:pt x="4775" y="16133"/>
                    </a:cubicBezTo>
                    <a:lnTo>
                      <a:pt x="4775" y="16133"/>
                    </a:lnTo>
                    <a:cubicBezTo>
                      <a:pt x="5061" y="16824"/>
                      <a:pt x="4585" y="17443"/>
                      <a:pt x="4585" y="17443"/>
                    </a:cubicBezTo>
                    <a:cubicBezTo>
                      <a:pt x="3821" y="16255"/>
                      <a:pt x="2832" y="15992"/>
                      <a:pt x="2106" y="15992"/>
                    </a:cubicBezTo>
                    <a:cubicBezTo>
                      <a:pt x="1530" y="15992"/>
                      <a:pt x="1120" y="16157"/>
                      <a:pt x="1120" y="16157"/>
                    </a:cubicBezTo>
                    <a:cubicBezTo>
                      <a:pt x="1120" y="16157"/>
                      <a:pt x="2346" y="16324"/>
                      <a:pt x="2096" y="17383"/>
                    </a:cubicBezTo>
                    <a:cubicBezTo>
                      <a:pt x="1834" y="18443"/>
                      <a:pt x="1930" y="20181"/>
                      <a:pt x="1930" y="20181"/>
                    </a:cubicBezTo>
                    <a:cubicBezTo>
                      <a:pt x="1816" y="20161"/>
                      <a:pt x="1709" y="20151"/>
                      <a:pt x="1610" y="20151"/>
                    </a:cubicBezTo>
                    <a:cubicBezTo>
                      <a:pt x="393" y="20151"/>
                      <a:pt x="251" y="21586"/>
                      <a:pt x="251" y="21586"/>
                    </a:cubicBezTo>
                    <a:cubicBezTo>
                      <a:pt x="251" y="21586"/>
                      <a:pt x="340" y="21515"/>
                      <a:pt x="479" y="21515"/>
                    </a:cubicBezTo>
                    <a:cubicBezTo>
                      <a:pt x="691" y="21515"/>
                      <a:pt x="1019" y="21679"/>
                      <a:pt x="1334" y="22503"/>
                    </a:cubicBezTo>
                    <a:cubicBezTo>
                      <a:pt x="1870" y="23872"/>
                      <a:pt x="632" y="25134"/>
                      <a:pt x="180" y="25920"/>
                    </a:cubicBezTo>
                    <a:cubicBezTo>
                      <a:pt x="108" y="26039"/>
                      <a:pt x="60" y="26182"/>
                      <a:pt x="25" y="26325"/>
                    </a:cubicBezTo>
                    <a:cubicBezTo>
                      <a:pt x="25" y="26349"/>
                      <a:pt x="25" y="26373"/>
                      <a:pt x="25" y="26385"/>
                    </a:cubicBezTo>
                    <a:cubicBezTo>
                      <a:pt x="1" y="26539"/>
                      <a:pt x="25" y="26682"/>
                      <a:pt x="84" y="26825"/>
                    </a:cubicBezTo>
                    <a:cubicBezTo>
                      <a:pt x="132" y="26932"/>
                      <a:pt x="203" y="27039"/>
                      <a:pt x="287" y="27135"/>
                    </a:cubicBezTo>
                    <a:cubicBezTo>
                      <a:pt x="382" y="27218"/>
                      <a:pt x="489" y="27289"/>
                      <a:pt x="608" y="27325"/>
                    </a:cubicBezTo>
                    <a:cubicBezTo>
                      <a:pt x="705" y="27369"/>
                      <a:pt x="815" y="27394"/>
                      <a:pt x="924" y="27394"/>
                    </a:cubicBezTo>
                    <a:cubicBezTo>
                      <a:pt x="962" y="27394"/>
                      <a:pt x="1000" y="27391"/>
                      <a:pt x="1037" y="27385"/>
                    </a:cubicBezTo>
                    <a:lnTo>
                      <a:pt x="1096" y="27373"/>
                    </a:lnTo>
                    <a:cubicBezTo>
                      <a:pt x="1239" y="27337"/>
                      <a:pt x="1382" y="27278"/>
                      <a:pt x="1501" y="27206"/>
                    </a:cubicBezTo>
                    <a:cubicBezTo>
                      <a:pt x="2153" y="26805"/>
                      <a:pt x="3126" y="25846"/>
                      <a:pt x="4243" y="25846"/>
                    </a:cubicBezTo>
                    <a:cubicBezTo>
                      <a:pt x="4452" y="25846"/>
                      <a:pt x="4665" y="25879"/>
                      <a:pt x="4882" y="25956"/>
                    </a:cubicBezTo>
                    <a:cubicBezTo>
                      <a:pt x="6276" y="26456"/>
                      <a:pt x="5835" y="27028"/>
                      <a:pt x="5835" y="27028"/>
                    </a:cubicBezTo>
                    <a:cubicBezTo>
                      <a:pt x="5835" y="27028"/>
                      <a:pt x="7514" y="26813"/>
                      <a:pt x="7192" y="25313"/>
                    </a:cubicBezTo>
                    <a:lnTo>
                      <a:pt x="7192" y="25313"/>
                    </a:lnTo>
                    <a:cubicBezTo>
                      <a:pt x="7192" y="25313"/>
                      <a:pt x="7262" y="25314"/>
                      <a:pt x="7381" y="25314"/>
                    </a:cubicBezTo>
                    <a:cubicBezTo>
                      <a:pt x="7860" y="25314"/>
                      <a:pt x="9140" y="25292"/>
                      <a:pt x="9978" y="25063"/>
                    </a:cubicBezTo>
                    <a:cubicBezTo>
                      <a:pt x="10089" y="25033"/>
                      <a:pt x="10190" y="25020"/>
                      <a:pt x="10283" y="25020"/>
                    </a:cubicBezTo>
                    <a:cubicBezTo>
                      <a:pt x="11078" y="25020"/>
                      <a:pt x="11240" y="26004"/>
                      <a:pt x="11240" y="26004"/>
                    </a:cubicBezTo>
                    <a:cubicBezTo>
                      <a:pt x="11240" y="26004"/>
                      <a:pt x="12026" y="23884"/>
                      <a:pt x="9859" y="22575"/>
                    </a:cubicBezTo>
                    <a:cubicBezTo>
                      <a:pt x="9859" y="22575"/>
                      <a:pt x="10229" y="22271"/>
                      <a:pt x="10736" y="22271"/>
                    </a:cubicBezTo>
                    <a:cubicBezTo>
                      <a:pt x="10872" y="22271"/>
                      <a:pt x="11018" y="22293"/>
                      <a:pt x="11169" y="22348"/>
                    </a:cubicBezTo>
                    <a:cubicBezTo>
                      <a:pt x="11121" y="21908"/>
                      <a:pt x="10967" y="21503"/>
                      <a:pt x="10717" y="21146"/>
                    </a:cubicBezTo>
                    <a:cubicBezTo>
                      <a:pt x="11181" y="21146"/>
                      <a:pt x="11633" y="21098"/>
                      <a:pt x="12086" y="21015"/>
                    </a:cubicBezTo>
                    <a:cubicBezTo>
                      <a:pt x="13134" y="20801"/>
                      <a:pt x="14515" y="20515"/>
                      <a:pt x="15336" y="19765"/>
                    </a:cubicBezTo>
                    <a:cubicBezTo>
                      <a:pt x="15348" y="19753"/>
                      <a:pt x="15360" y="19741"/>
                      <a:pt x="15372" y="19729"/>
                    </a:cubicBezTo>
                    <a:lnTo>
                      <a:pt x="15396" y="19705"/>
                    </a:lnTo>
                    <a:cubicBezTo>
                      <a:pt x="15420" y="19669"/>
                      <a:pt x="15420" y="19634"/>
                      <a:pt x="15396" y="19598"/>
                    </a:cubicBezTo>
                    <a:cubicBezTo>
                      <a:pt x="15336" y="18967"/>
                      <a:pt x="15277" y="18324"/>
                      <a:pt x="15646" y="17753"/>
                    </a:cubicBezTo>
                    <a:cubicBezTo>
                      <a:pt x="16122" y="17038"/>
                      <a:pt x="16741" y="16610"/>
                      <a:pt x="17598" y="16574"/>
                    </a:cubicBezTo>
                    <a:lnTo>
                      <a:pt x="17598" y="16574"/>
                    </a:lnTo>
                    <a:cubicBezTo>
                      <a:pt x="17242" y="17244"/>
                      <a:pt x="17973" y="18190"/>
                      <a:pt x="18721" y="18190"/>
                    </a:cubicBezTo>
                    <a:cubicBezTo>
                      <a:pt x="18824" y="18190"/>
                      <a:pt x="18927" y="18172"/>
                      <a:pt x="19027" y="18134"/>
                    </a:cubicBezTo>
                    <a:cubicBezTo>
                      <a:pt x="19194" y="18062"/>
                      <a:pt x="19349" y="17979"/>
                      <a:pt x="19491" y="17860"/>
                    </a:cubicBezTo>
                    <a:lnTo>
                      <a:pt x="19491" y="17860"/>
                    </a:lnTo>
                    <a:cubicBezTo>
                      <a:pt x="19313" y="19265"/>
                      <a:pt x="20396" y="20824"/>
                      <a:pt x="22278" y="21217"/>
                    </a:cubicBezTo>
                    <a:cubicBezTo>
                      <a:pt x="23313" y="20848"/>
                      <a:pt x="24433" y="20503"/>
                      <a:pt x="25611" y="20205"/>
                    </a:cubicBezTo>
                    <a:cubicBezTo>
                      <a:pt x="27647" y="18241"/>
                      <a:pt x="28326" y="14062"/>
                      <a:pt x="23861" y="11264"/>
                    </a:cubicBezTo>
                    <a:cubicBezTo>
                      <a:pt x="22730" y="10554"/>
                      <a:pt x="21593" y="10267"/>
                      <a:pt x="20493" y="10267"/>
                    </a:cubicBezTo>
                    <a:cubicBezTo>
                      <a:pt x="17901" y="10267"/>
                      <a:pt x="15514" y="11865"/>
                      <a:pt x="13884" y="13312"/>
                    </a:cubicBezTo>
                    <a:cubicBezTo>
                      <a:pt x="15943" y="10978"/>
                      <a:pt x="18313" y="7132"/>
                      <a:pt x="15931" y="3334"/>
                    </a:cubicBezTo>
                    <a:cubicBezTo>
                      <a:pt x="14412" y="910"/>
                      <a:pt x="12485" y="0"/>
                      <a:pt x="107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848;p73">
                <a:extLst>
                  <a:ext uri="{FF2B5EF4-FFF2-40B4-BE49-F238E27FC236}">
                    <a16:creationId xmlns:a16="http://schemas.microsoft.com/office/drawing/2014/main" id="{0E890968-6E7B-2BD9-06BC-67AC4114B1E1}"/>
                  </a:ext>
                </a:extLst>
              </p:cNvPr>
              <p:cNvSpPr/>
              <p:nvPr/>
            </p:nvSpPr>
            <p:spPr>
              <a:xfrm>
                <a:off x="5432562" y="2361641"/>
                <a:ext cx="61927" cy="52374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1864" extrusionOk="0">
                    <a:moveTo>
                      <a:pt x="702" y="0"/>
                    </a:moveTo>
                    <a:cubicBezTo>
                      <a:pt x="483" y="0"/>
                      <a:pt x="264" y="26"/>
                      <a:pt x="48" y="78"/>
                    </a:cubicBezTo>
                    <a:cubicBezTo>
                      <a:pt x="1" y="697"/>
                      <a:pt x="120" y="1316"/>
                      <a:pt x="406" y="1864"/>
                    </a:cubicBezTo>
                    <a:cubicBezTo>
                      <a:pt x="810" y="1209"/>
                      <a:pt x="1465" y="637"/>
                      <a:pt x="2203" y="447"/>
                    </a:cubicBezTo>
                    <a:cubicBezTo>
                      <a:pt x="1756" y="152"/>
                      <a:pt x="1232" y="0"/>
                      <a:pt x="7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849;p73">
                <a:extLst>
                  <a:ext uri="{FF2B5EF4-FFF2-40B4-BE49-F238E27FC236}">
                    <a16:creationId xmlns:a16="http://schemas.microsoft.com/office/drawing/2014/main" id="{A3EF4253-120B-6958-5626-FA60AAB71B75}"/>
                  </a:ext>
                </a:extLst>
              </p:cNvPr>
              <p:cNvSpPr/>
              <p:nvPr/>
            </p:nvSpPr>
            <p:spPr>
              <a:xfrm>
                <a:off x="5329866" y="2268470"/>
                <a:ext cx="383447" cy="740088"/>
              </a:xfrm>
              <a:custGeom>
                <a:avLst/>
                <a:gdLst/>
                <a:ahLst/>
                <a:cxnLst/>
                <a:rect l="l" t="t" r="r" b="b"/>
                <a:pathLst>
                  <a:path w="13647" h="26340" extrusionOk="0">
                    <a:moveTo>
                      <a:pt x="1679" y="13157"/>
                    </a:moveTo>
                    <a:lnTo>
                      <a:pt x="1620" y="13169"/>
                    </a:lnTo>
                    <a:lnTo>
                      <a:pt x="1620" y="13157"/>
                    </a:lnTo>
                    <a:close/>
                    <a:moveTo>
                      <a:pt x="7740" y="1"/>
                    </a:moveTo>
                    <a:cubicBezTo>
                      <a:pt x="6585" y="703"/>
                      <a:pt x="5382" y="1346"/>
                      <a:pt x="4156" y="1929"/>
                    </a:cubicBezTo>
                    <a:cubicBezTo>
                      <a:pt x="3965" y="2275"/>
                      <a:pt x="3834" y="2656"/>
                      <a:pt x="3751" y="3049"/>
                    </a:cubicBezTo>
                    <a:cubicBezTo>
                      <a:pt x="3939" y="3013"/>
                      <a:pt x="4128" y="2995"/>
                      <a:pt x="4316" y="2995"/>
                    </a:cubicBezTo>
                    <a:cubicBezTo>
                      <a:pt x="4997" y="2995"/>
                      <a:pt x="5662" y="3227"/>
                      <a:pt x="6204" y="3656"/>
                    </a:cubicBezTo>
                    <a:cubicBezTo>
                      <a:pt x="6239" y="3680"/>
                      <a:pt x="6263" y="3715"/>
                      <a:pt x="6263" y="3763"/>
                    </a:cubicBezTo>
                    <a:cubicBezTo>
                      <a:pt x="6347" y="3846"/>
                      <a:pt x="6287" y="3989"/>
                      <a:pt x="6168" y="4013"/>
                    </a:cubicBezTo>
                    <a:cubicBezTo>
                      <a:pt x="5263" y="4132"/>
                      <a:pt x="4680" y="4739"/>
                      <a:pt x="4239" y="5477"/>
                    </a:cubicBezTo>
                    <a:cubicBezTo>
                      <a:pt x="4644" y="6061"/>
                      <a:pt x="5299" y="6418"/>
                      <a:pt x="6013" y="6454"/>
                    </a:cubicBezTo>
                    <a:cubicBezTo>
                      <a:pt x="6067" y="6456"/>
                      <a:pt x="6120" y="6458"/>
                      <a:pt x="6174" y="6458"/>
                    </a:cubicBezTo>
                    <a:cubicBezTo>
                      <a:pt x="7308" y="6458"/>
                      <a:pt x="8387" y="5849"/>
                      <a:pt x="8240" y="4394"/>
                    </a:cubicBezTo>
                    <a:cubicBezTo>
                      <a:pt x="8104" y="2938"/>
                      <a:pt x="6908" y="2804"/>
                      <a:pt x="6470" y="2804"/>
                    </a:cubicBezTo>
                    <a:cubicBezTo>
                      <a:pt x="6371" y="2804"/>
                      <a:pt x="6311" y="2810"/>
                      <a:pt x="6311" y="2810"/>
                    </a:cubicBezTo>
                    <a:cubicBezTo>
                      <a:pt x="6311" y="2810"/>
                      <a:pt x="6897" y="2472"/>
                      <a:pt x="7662" y="2472"/>
                    </a:cubicBezTo>
                    <a:cubicBezTo>
                      <a:pt x="8332" y="2472"/>
                      <a:pt x="9139" y="2731"/>
                      <a:pt x="9811" y="3703"/>
                    </a:cubicBezTo>
                    <a:cubicBezTo>
                      <a:pt x="10907" y="5299"/>
                      <a:pt x="10740" y="8323"/>
                      <a:pt x="7906" y="10502"/>
                    </a:cubicBezTo>
                    <a:cubicBezTo>
                      <a:pt x="6525" y="11562"/>
                      <a:pt x="4346" y="12371"/>
                      <a:pt x="1584" y="12931"/>
                    </a:cubicBezTo>
                    <a:cubicBezTo>
                      <a:pt x="1468" y="12535"/>
                      <a:pt x="1143" y="12352"/>
                      <a:pt x="818" y="12352"/>
                    </a:cubicBezTo>
                    <a:cubicBezTo>
                      <a:pt x="410" y="12352"/>
                      <a:pt x="0" y="12640"/>
                      <a:pt x="0" y="13157"/>
                    </a:cubicBezTo>
                    <a:cubicBezTo>
                      <a:pt x="0" y="13680"/>
                      <a:pt x="409" y="13971"/>
                      <a:pt x="817" y="13971"/>
                    </a:cubicBezTo>
                    <a:cubicBezTo>
                      <a:pt x="1142" y="13971"/>
                      <a:pt x="1468" y="13785"/>
                      <a:pt x="1584" y="13383"/>
                    </a:cubicBezTo>
                    <a:cubicBezTo>
                      <a:pt x="4346" y="13955"/>
                      <a:pt x="6525" y="14764"/>
                      <a:pt x="7906" y="15812"/>
                    </a:cubicBezTo>
                    <a:cubicBezTo>
                      <a:pt x="10728" y="17991"/>
                      <a:pt x="10907" y="21027"/>
                      <a:pt x="9811" y="22622"/>
                    </a:cubicBezTo>
                    <a:cubicBezTo>
                      <a:pt x="9139" y="23595"/>
                      <a:pt x="8332" y="23854"/>
                      <a:pt x="7662" y="23854"/>
                    </a:cubicBezTo>
                    <a:cubicBezTo>
                      <a:pt x="6897" y="23854"/>
                      <a:pt x="6311" y="23515"/>
                      <a:pt x="6311" y="23515"/>
                    </a:cubicBezTo>
                    <a:lnTo>
                      <a:pt x="6311" y="23515"/>
                    </a:lnTo>
                    <a:cubicBezTo>
                      <a:pt x="6311" y="23515"/>
                      <a:pt x="6366" y="23521"/>
                      <a:pt x="6457" y="23521"/>
                    </a:cubicBezTo>
                    <a:cubicBezTo>
                      <a:pt x="6881" y="23521"/>
                      <a:pt x="8093" y="23392"/>
                      <a:pt x="8240" y="21932"/>
                    </a:cubicBezTo>
                    <a:cubicBezTo>
                      <a:pt x="8387" y="20477"/>
                      <a:pt x="7319" y="19868"/>
                      <a:pt x="6175" y="19868"/>
                    </a:cubicBezTo>
                    <a:cubicBezTo>
                      <a:pt x="6121" y="19868"/>
                      <a:pt x="6067" y="19869"/>
                      <a:pt x="6013" y="19872"/>
                    </a:cubicBezTo>
                    <a:cubicBezTo>
                      <a:pt x="5263" y="19908"/>
                      <a:pt x="4584" y="20301"/>
                      <a:pt x="4191" y="20932"/>
                    </a:cubicBezTo>
                    <a:cubicBezTo>
                      <a:pt x="4620" y="21718"/>
                      <a:pt x="5227" y="22372"/>
                      <a:pt x="6168" y="22503"/>
                    </a:cubicBezTo>
                    <a:cubicBezTo>
                      <a:pt x="6287" y="22515"/>
                      <a:pt x="6335" y="22658"/>
                      <a:pt x="6251" y="22753"/>
                    </a:cubicBezTo>
                    <a:cubicBezTo>
                      <a:pt x="6251" y="22789"/>
                      <a:pt x="6239" y="22825"/>
                      <a:pt x="6204" y="22849"/>
                    </a:cubicBezTo>
                    <a:cubicBezTo>
                      <a:pt x="5658" y="23289"/>
                      <a:pt x="4982" y="23522"/>
                      <a:pt x="4298" y="23522"/>
                    </a:cubicBezTo>
                    <a:cubicBezTo>
                      <a:pt x="4131" y="23522"/>
                      <a:pt x="3964" y="23508"/>
                      <a:pt x="3799" y="23480"/>
                    </a:cubicBezTo>
                    <a:lnTo>
                      <a:pt x="3799" y="23480"/>
                    </a:lnTo>
                    <a:cubicBezTo>
                      <a:pt x="3906" y="23932"/>
                      <a:pt x="4108" y="24373"/>
                      <a:pt x="4370" y="24754"/>
                    </a:cubicBezTo>
                    <a:cubicBezTo>
                      <a:pt x="5323" y="25218"/>
                      <a:pt x="6311" y="25742"/>
                      <a:pt x="7311" y="26337"/>
                    </a:cubicBezTo>
                    <a:cubicBezTo>
                      <a:pt x="7364" y="26339"/>
                      <a:pt x="7416" y="26340"/>
                      <a:pt x="7470" y="26340"/>
                    </a:cubicBezTo>
                    <a:cubicBezTo>
                      <a:pt x="10285" y="26340"/>
                      <a:pt x="13647" y="23860"/>
                      <a:pt x="12478" y="18765"/>
                    </a:cubicBezTo>
                    <a:cubicBezTo>
                      <a:pt x="11490" y="14407"/>
                      <a:pt x="7085" y="13348"/>
                      <a:pt x="3977" y="13157"/>
                    </a:cubicBezTo>
                    <a:cubicBezTo>
                      <a:pt x="7085" y="12978"/>
                      <a:pt x="11490" y="11919"/>
                      <a:pt x="12490" y="7561"/>
                    </a:cubicBezTo>
                    <a:cubicBezTo>
                      <a:pt x="13621" y="2620"/>
                      <a:pt x="10502" y="143"/>
                      <a:pt x="77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850;p73">
                <a:extLst>
                  <a:ext uri="{FF2B5EF4-FFF2-40B4-BE49-F238E27FC236}">
                    <a16:creationId xmlns:a16="http://schemas.microsoft.com/office/drawing/2014/main" id="{4FEF313A-F4EA-6B40-E5C0-A265744AFCAC}"/>
                  </a:ext>
                </a:extLst>
              </p:cNvPr>
              <p:cNvSpPr/>
              <p:nvPr/>
            </p:nvSpPr>
            <p:spPr>
              <a:xfrm>
                <a:off x="5431888" y="2865289"/>
                <a:ext cx="62601" cy="54734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948" extrusionOk="0">
                    <a:moveTo>
                      <a:pt x="382" y="0"/>
                    </a:moveTo>
                    <a:cubicBezTo>
                      <a:pt x="108" y="584"/>
                      <a:pt x="1" y="1227"/>
                      <a:pt x="96" y="1870"/>
                    </a:cubicBezTo>
                    <a:cubicBezTo>
                      <a:pt x="311" y="1922"/>
                      <a:pt x="529" y="1947"/>
                      <a:pt x="744" y="1947"/>
                    </a:cubicBezTo>
                    <a:cubicBezTo>
                      <a:pt x="1268" y="1947"/>
                      <a:pt x="1780" y="1796"/>
                      <a:pt x="2227" y="1501"/>
                    </a:cubicBezTo>
                    <a:cubicBezTo>
                      <a:pt x="1453" y="1298"/>
                      <a:pt x="775" y="691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851;p73">
                <a:extLst>
                  <a:ext uri="{FF2B5EF4-FFF2-40B4-BE49-F238E27FC236}">
                    <a16:creationId xmlns:a16="http://schemas.microsoft.com/office/drawing/2014/main" id="{74DDCEE1-7765-4DB5-6CD6-FA107C602781}"/>
                  </a:ext>
                </a:extLst>
              </p:cNvPr>
              <p:cNvSpPr/>
              <p:nvPr/>
            </p:nvSpPr>
            <p:spPr>
              <a:xfrm>
                <a:off x="3649832" y="2362428"/>
                <a:ext cx="59567" cy="49929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1777" extrusionOk="0">
                    <a:moveTo>
                      <a:pt x="1492" y="1"/>
                    </a:moveTo>
                    <a:cubicBezTo>
                      <a:pt x="965" y="1"/>
                      <a:pt x="447" y="157"/>
                      <a:pt x="0" y="455"/>
                    </a:cubicBezTo>
                    <a:cubicBezTo>
                      <a:pt x="703" y="633"/>
                      <a:pt x="1334" y="1157"/>
                      <a:pt x="1739" y="1776"/>
                    </a:cubicBezTo>
                    <a:cubicBezTo>
                      <a:pt x="2001" y="1241"/>
                      <a:pt x="2120" y="657"/>
                      <a:pt x="2060" y="62"/>
                    </a:cubicBezTo>
                    <a:cubicBezTo>
                      <a:pt x="1871" y="21"/>
                      <a:pt x="1681" y="1"/>
                      <a:pt x="14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852;p73">
                <a:extLst>
                  <a:ext uri="{FF2B5EF4-FFF2-40B4-BE49-F238E27FC236}">
                    <a16:creationId xmlns:a16="http://schemas.microsoft.com/office/drawing/2014/main" id="{D80C60D2-6DF1-AC55-9B6A-C7BAE53109E2}"/>
                  </a:ext>
                </a:extLst>
              </p:cNvPr>
              <p:cNvSpPr/>
              <p:nvPr/>
            </p:nvSpPr>
            <p:spPr>
              <a:xfrm>
                <a:off x="3649832" y="2867958"/>
                <a:ext cx="59904" cy="5279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879" extrusionOk="0">
                    <a:moveTo>
                      <a:pt x="1810" y="1"/>
                    </a:moveTo>
                    <a:cubicBezTo>
                      <a:pt x="1405" y="655"/>
                      <a:pt x="750" y="1239"/>
                      <a:pt x="0" y="1429"/>
                    </a:cubicBezTo>
                    <a:cubicBezTo>
                      <a:pt x="440" y="1729"/>
                      <a:pt x="958" y="1878"/>
                      <a:pt x="1482" y="1878"/>
                    </a:cubicBezTo>
                    <a:cubicBezTo>
                      <a:pt x="1667" y="1878"/>
                      <a:pt x="1853" y="1860"/>
                      <a:pt x="2036" y="1822"/>
                    </a:cubicBezTo>
                    <a:cubicBezTo>
                      <a:pt x="2132" y="1203"/>
                      <a:pt x="2060" y="572"/>
                      <a:pt x="18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853;p73">
                <a:extLst>
                  <a:ext uri="{FF2B5EF4-FFF2-40B4-BE49-F238E27FC236}">
                    <a16:creationId xmlns:a16="http://schemas.microsoft.com/office/drawing/2014/main" id="{8A451DEC-9983-9019-6EC9-AD1953AA7040}"/>
                  </a:ext>
                </a:extLst>
              </p:cNvPr>
              <p:cNvSpPr/>
              <p:nvPr/>
            </p:nvSpPr>
            <p:spPr>
              <a:xfrm>
                <a:off x="3428171" y="2268133"/>
                <a:ext cx="390302" cy="740032"/>
              </a:xfrm>
              <a:custGeom>
                <a:avLst/>
                <a:gdLst/>
                <a:ahLst/>
                <a:cxnLst/>
                <a:rect l="l" t="t" r="r" b="b"/>
                <a:pathLst>
                  <a:path w="13891" h="26338" extrusionOk="0">
                    <a:moveTo>
                      <a:pt x="6170" y="1"/>
                    </a:moveTo>
                    <a:cubicBezTo>
                      <a:pt x="3368" y="1"/>
                      <a:pt x="1" y="2478"/>
                      <a:pt x="1162" y="7573"/>
                    </a:cubicBezTo>
                    <a:cubicBezTo>
                      <a:pt x="2162" y="11931"/>
                      <a:pt x="6568" y="12990"/>
                      <a:pt x="9663" y="13169"/>
                    </a:cubicBezTo>
                    <a:cubicBezTo>
                      <a:pt x="6568" y="13360"/>
                      <a:pt x="2174" y="14419"/>
                      <a:pt x="1174" y="18777"/>
                    </a:cubicBezTo>
                    <a:cubicBezTo>
                      <a:pt x="55" y="23646"/>
                      <a:pt x="3079" y="26123"/>
                      <a:pt x="5794" y="26337"/>
                    </a:cubicBezTo>
                    <a:cubicBezTo>
                      <a:pt x="7008" y="25599"/>
                      <a:pt x="8258" y="24932"/>
                      <a:pt x="9544" y="24325"/>
                    </a:cubicBezTo>
                    <a:cubicBezTo>
                      <a:pt x="9675" y="24075"/>
                      <a:pt x="9770" y="23813"/>
                      <a:pt x="9842" y="23539"/>
                    </a:cubicBezTo>
                    <a:lnTo>
                      <a:pt x="9842" y="23539"/>
                    </a:lnTo>
                    <a:cubicBezTo>
                      <a:pt x="9712" y="23556"/>
                      <a:pt x="9582" y="23565"/>
                      <a:pt x="9453" y="23565"/>
                    </a:cubicBezTo>
                    <a:cubicBezTo>
                      <a:pt x="8762" y="23565"/>
                      <a:pt x="8084" y="23328"/>
                      <a:pt x="7532" y="22896"/>
                    </a:cubicBezTo>
                    <a:cubicBezTo>
                      <a:pt x="7496" y="22873"/>
                      <a:pt x="7473" y="22825"/>
                      <a:pt x="7473" y="22789"/>
                    </a:cubicBezTo>
                    <a:cubicBezTo>
                      <a:pt x="7389" y="22706"/>
                      <a:pt x="7449" y="22563"/>
                      <a:pt x="7556" y="22539"/>
                    </a:cubicBezTo>
                    <a:cubicBezTo>
                      <a:pt x="8485" y="22420"/>
                      <a:pt x="9080" y="21801"/>
                      <a:pt x="9509" y="21027"/>
                    </a:cubicBezTo>
                    <a:cubicBezTo>
                      <a:pt x="9128" y="20360"/>
                      <a:pt x="8413" y="19932"/>
                      <a:pt x="7639" y="19884"/>
                    </a:cubicBezTo>
                    <a:cubicBezTo>
                      <a:pt x="7585" y="19881"/>
                      <a:pt x="7531" y="19880"/>
                      <a:pt x="7477" y="19880"/>
                    </a:cubicBezTo>
                    <a:cubicBezTo>
                      <a:pt x="6333" y="19880"/>
                      <a:pt x="5265" y="20489"/>
                      <a:pt x="5413" y="21944"/>
                    </a:cubicBezTo>
                    <a:cubicBezTo>
                      <a:pt x="5547" y="23384"/>
                      <a:pt x="6712" y="23524"/>
                      <a:pt x="7157" y="23524"/>
                    </a:cubicBezTo>
                    <a:cubicBezTo>
                      <a:pt x="7264" y="23524"/>
                      <a:pt x="7330" y="23516"/>
                      <a:pt x="7330" y="23516"/>
                    </a:cubicBezTo>
                    <a:lnTo>
                      <a:pt x="7330" y="23516"/>
                    </a:lnTo>
                    <a:cubicBezTo>
                      <a:pt x="7330" y="23516"/>
                      <a:pt x="6747" y="23854"/>
                      <a:pt x="5985" y="23854"/>
                    </a:cubicBezTo>
                    <a:cubicBezTo>
                      <a:pt x="5318" y="23854"/>
                      <a:pt x="4513" y="23595"/>
                      <a:pt x="3841" y="22623"/>
                    </a:cubicBezTo>
                    <a:cubicBezTo>
                      <a:pt x="2746" y="21039"/>
                      <a:pt x="2912" y="18015"/>
                      <a:pt x="5746" y="15824"/>
                    </a:cubicBezTo>
                    <a:cubicBezTo>
                      <a:pt x="7115" y="14776"/>
                      <a:pt x="9306" y="13967"/>
                      <a:pt x="12068" y="13395"/>
                    </a:cubicBezTo>
                    <a:cubicBezTo>
                      <a:pt x="12164" y="13741"/>
                      <a:pt x="12485" y="13979"/>
                      <a:pt x="12842" y="13979"/>
                    </a:cubicBezTo>
                    <a:cubicBezTo>
                      <a:pt x="13509" y="13979"/>
                      <a:pt x="13890" y="13229"/>
                      <a:pt x="13497" y="12693"/>
                    </a:cubicBezTo>
                    <a:cubicBezTo>
                      <a:pt x="13334" y="12471"/>
                      <a:pt x="13094" y="12367"/>
                      <a:pt x="12855" y="12367"/>
                    </a:cubicBezTo>
                    <a:cubicBezTo>
                      <a:pt x="12518" y="12367"/>
                      <a:pt x="12185" y="12573"/>
                      <a:pt x="12080" y="12943"/>
                    </a:cubicBezTo>
                    <a:cubicBezTo>
                      <a:pt x="9318" y="12383"/>
                      <a:pt x="7127" y="11574"/>
                      <a:pt x="5758" y="10514"/>
                    </a:cubicBezTo>
                    <a:cubicBezTo>
                      <a:pt x="2936" y="8335"/>
                      <a:pt x="2758" y="5311"/>
                      <a:pt x="3853" y="3715"/>
                    </a:cubicBezTo>
                    <a:cubicBezTo>
                      <a:pt x="4525" y="2743"/>
                      <a:pt x="5330" y="2484"/>
                      <a:pt x="5997" y="2484"/>
                    </a:cubicBezTo>
                    <a:cubicBezTo>
                      <a:pt x="6759" y="2484"/>
                      <a:pt x="7342" y="2822"/>
                      <a:pt x="7342" y="2822"/>
                    </a:cubicBezTo>
                    <a:cubicBezTo>
                      <a:pt x="7342" y="2822"/>
                      <a:pt x="7287" y="2817"/>
                      <a:pt x="7196" y="2817"/>
                    </a:cubicBezTo>
                    <a:cubicBezTo>
                      <a:pt x="6772" y="2817"/>
                      <a:pt x="5560" y="2946"/>
                      <a:pt x="5413" y="4406"/>
                    </a:cubicBezTo>
                    <a:cubicBezTo>
                      <a:pt x="5276" y="5861"/>
                      <a:pt x="6345" y="6470"/>
                      <a:pt x="7489" y="6470"/>
                    </a:cubicBezTo>
                    <a:cubicBezTo>
                      <a:pt x="7543" y="6470"/>
                      <a:pt x="7597" y="6468"/>
                      <a:pt x="7651" y="6466"/>
                    </a:cubicBezTo>
                    <a:cubicBezTo>
                      <a:pt x="8377" y="6418"/>
                      <a:pt x="9044" y="6037"/>
                      <a:pt x="9449" y="5430"/>
                    </a:cubicBezTo>
                    <a:cubicBezTo>
                      <a:pt x="9032" y="4727"/>
                      <a:pt x="8449" y="4156"/>
                      <a:pt x="7568" y="4049"/>
                    </a:cubicBezTo>
                    <a:cubicBezTo>
                      <a:pt x="7449" y="4025"/>
                      <a:pt x="7401" y="3882"/>
                      <a:pt x="7484" y="3799"/>
                    </a:cubicBezTo>
                    <a:cubicBezTo>
                      <a:pt x="7484" y="3751"/>
                      <a:pt x="7508" y="3715"/>
                      <a:pt x="7544" y="3692"/>
                    </a:cubicBezTo>
                    <a:cubicBezTo>
                      <a:pt x="8087" y="3255"/>
                      <a:pt x="8756" y="3024"/>
                      <a:pt x="9443" y="3024"/>
                    </a:cubicBezTo>
                    <a:cubicBezTo>
                      <a:pt x="9599" y="3024"/>
                      <a:pt x="9756" y="3036"/>
                      <a:pt x="9913" y="3061"/>
                    </a:cubicBezTo>
                    <a:cubicBezTo>
                      <a:pt x="9806" y="2561"/>
                      <a:pt x="9616" y="2084"/>
                      <a:pt x="9342" y="1668"/>
                    </a:cubicBezTo>
                    <a:cubicBezTo>
                      <a:pt x="8330" y="1179"/>
                      <a:pt x="7294" y="632"/>
                      <a:pt x="6211" y="1"/>
                    </a:cubicBezTo>
                    <a:cubicBezTo>
                      <a:pt x="6197" y="1"/>
                      <a:pt x="6184" y="1"/>
                      <a:pt x="61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854;p73">
                <a:extLst>
                  <a:ext uri="{FF2B5EF4-FFF2-40B4-BE49-F238E27FC236}">
                    <a16:creationId xmlns:a16="http://schemas.microsoft.com/office/drawing/2014/main" id="{B0D13DE2-52C8-5CED-0222-92AA99FBFF59}"/>
                  </a:ext>
                </a:extLst>
              </p:cNvPr>
              <p:cNvSpPr/>
              <p:nvPr/>
            </p:nvSpPr>
            <p:spPr>
              <a:xfrm>
                <a:off x="4791602" y="2864699"/>
                <a:ext cx="794541" cy="763634"/>
              </a:xfrm>
              <a:custGeom>
                <a:avLst/>
                <a:gdLst/>
                <a:ahLst/>
                <a:cxnLst/>
                <a:rect l="l" t="t" r="r" b="b"/>
                <a:pathLst>
                  <a:path w="28278" h="27178" extrusionOk="0">
                    <a:moveTo>
                      <a:pt x="11135" y="6558"/>
                    </a:moveTo>
                    <a:cubicBezTo>
                      <a:pt x="11595" y="6558"/>
                      <a:pt x="12057" y="6600"/>
                      <a:pt x="12514" y="6689"/>
                    </a:cubicBezTo>
                    <a:cubicBezTo>
                      <a:pt x="13514" y="6891"/>
                      <a:pt x="14371" y="7344"/>
                      <a:pt x="15312" y="7701"/>
                    </a:cubicBezTo>
                    <a:cubicBezTo>
                      <a:pt x="15312" y="7701"/>
                      <a:pt x="15312" y="7713"/>
                      <a:pt x="15312" y="7713"/>
                    </a:cubicBezTo>
                    <a:cubicBezTo>
                      <a:pt x="15240" y="8534"/>
                      <a:pt x="15217" y="9296"/>
                      <a:pt x="15752" y="9975"/>
                    </a:cubicBezTo>
                    <a:cubicBezTo>
                      <a:pt x="16160" y="10493"/>
                      <a:pt x="16835" y="11002"/>
                      <a:pt x="17525" y="11002"/>
                    </a:cubicBezTo>
                    <a:cubicBezTo>
                      <a:pt x="17660" y="11002"/>
                      <a:pt x="17796" y="10982"/>
                      <a:pt x="17931" y="10939"/>
                    </a:cubicBezTo>
                    <a:lnTo>
                      <a:pt x="17967" y="10939"/>
                    </a:lnTo>
                    <a:cubicBezTo>
                      <a:pt x="18026" y="10916"/>
                      <a:pt x="18050" y="10844"/>
                      <a:pt x="18014" y="10785"/>
                    </a:cubicBezTo>
                    <a:cubicBezTo>
                      <a:pt x="17650" y="10098"/>
                      <a:pt x="18334" y="9522"/>
                      <a:pt x="18989" y="9522"/>
                    </a:cubicBezTo>
                    <a:cubicBezTo>
                      <a:pt x="19447" y="9522"/>
                      <a:pt x="19892" y="9803"/>
                      <a:pt x="19955" y="10523"/>
                    </a:cubicBezTo>
                    <a:cubicBezTo>
                      <a:pt x="20046" y="11593"/>
                      <a:pt x="18797" y="12217"/>
                      <a:pt x="17886" y="12217"/>
                    </a:cubicBezTo>
                    <a:cubicBezTo>
                      <a:pt x="17845" y="12217"/>
                      <a:pt x="17804" y="12216"/>
                      <a:pt x="17764" y="12213"/>
                    </a:cubicBezTo>
                    <a:cubicBezTo>
                      <a:pt x="16026" y="12106"/>
                      <a:pt x="14383" y="10558"/>
                      <a:pt x="14419" y="8760"/>
                    </a:cubicBezTo>
                    <a:cubicBezTo>
                      <a:pt x="14455" y="8701"/>
                      <a:pt x="14431" y="8630"/>
                      <a:pt x="14359" y="8594"/>
                    </a:cubicBezTo>
                    <a:cubicBezTo>
                      <a:pt x="13585" y="8177"/>
                      <a:pt x="12645" y="7808"/>
                      <a:pt x="11764" y="7701"/>
                    </a:cubicBezTo>
                    <a:cubicBezTo>
                      <a:pt x="11180" y="7629"/>
                      <a:pt x="10502" y="7427"/>
                      <a:pt x="9871" y="7403"/>
                    </a:cubicBezTo>
                    <a:cubicBezTo>
                      <a:pt x="9763" y="7260"/>
                      <a:pt x="9644" y="7141"/>
                      <a:pt x="9513" y="7022"/>
                    </a:cubicBezTo>
                    <a:cubicBezTo>
                      <a:pt x="9799" y="6927"/>
                      <a:pt x="10049" y="6784"/>
                      <a:pt x="10287" y="6605"/>
                    </a:cubicBezTo>
                    <a:cubicBezTo>
                      <a:pt x="10568" y="6574"/>
                      <a:pt x="10851" y="6558"/>
                      <a:pt x="11135" y="6558"/>
                    </a:cubicBezTo>
                    <a:close/>
                    <a:moveTo>
                      <a:pt x="7287" y="9308"/>
                    </a:moveTo>
                    <a:cubicBezTo>
                      <a:pt x="7370" y="9403"/>
                      <a:pt x="7454" y="9487"/>
                      <a:pt x="7561" y="9558"/>
                    </a:cubicBezTo>
                    <a:cubicBezTo>
                      <a:pt x="7549" y="10237"/>
                      <a:pt x="7775" y="10963"/>
                      <a:pt x="7858" y="11606"/>
                    </a:cubicBezTo>
                    <a:cubicBezTo>
                      <a:pt x="7966" y="12475"/>
                      <a:pt x="8335" y="13416"/>
                      <a:pt x="8751" y="14202"/>
                    </a:cubicBezTo>
                    <a:cubicBezTo>
                      <a:pt x="8768" y="14242"/>
                      <a:pt x="8806" y="14266"/>
                      <a:pt x="8851" y="14266"/>
                    </a:cubicBezTo>
                    <a:cubicBezTo>
                      <a:pt x="8872" y="14266"/>
                      <a:pt x="8895" y="14261"/>
                      <a:pt x="8918" y="14249"/>
                    </a:cubicBezTo>
                    <a:cubicBezTo>
                      <a:pt x="8937" y="14249"/>
                      <a:pt x="8956" y="14249"/>
                      <a:pt x="8975" y="14249"/>
                    </a:cubicBezTo>
                    <a:cubicBezTo>
                      <a:pt x="10737" y="14249"/>
                      <a:pt x="12253" y="15875"/>
                      <a:pt x="12359" y="17595"/>
                    </a:cubicBezTo>
                    <a:cubicBezTo>
                      <a:pt x="12417" y="18481"/>
                      <a:pt x="11829" y="19790"/>
                      <a:pt x="10778" y="19790"/>
                    </a:cubicBezTo>
                    <a:cubicBezTo>
                      <a:pt x="10742" y="19790"/>
                      <a:pt x="10706" y="19789"/>
                      <a:pt x="10668" y="19786"/>
                    </a:cubicBezTo>
                    <a:cubicBezTo>
                      <a:pt x="10490" y="19774"/>
                      <a:pt x="10323" y="19726"/>
                      <a:pt x="10168" y="19655"/>
                    </a:cubicBezTo>
                    <a:lnTo>
                      <a:pt x="10121" y="19631"/>
                    </a:lnTo>
                    <a:cubicBezTo>
                      <a:pt x="9281" y="19154"/>
                      <a:pt x="9759" y="17757"/>
                      <a:pt x="10565" y="17757"/>
                    </a:cubicBezTo>
                    <a:cubicBezTo>
                      <a:pt x="10684" y="17757"/>
                      <a:pt x="10811" y="17788"/>
                      <a:pt x="10942" y="17857"/>
                    </a:cubicBezTo>
                    <a:cubicBezTo>
                      <a:pt x="10958" y="17863"/>
                      <a:pt x="10974" y="17866"/>
                      <a:pt x="10990" y="17866"/>
                    </a:cubicBezTo>
                    <a:cubicBezTo>
                      <a:pt x="11035" y="17866"/>
                      <a:pt x="11079" y="17841"/>
                      <a:pt x="11097" y="17797"/>
                    </a:cubicBezTo>
                    <a:cubicBezTo>
                      <a:pt x="11097" y="17785"/>
                      <a:pt x="11097" y="17785"/>
                      <a:pt x="11097" y="17774"/>
                    </a:cubicBezTo>
                    <a:cubicBezTo>
                      <a:pt x="11359" y="16952"/>
                      <a:pt x="10752" y="16083"/>
                      <a:pt x="10133" y="15595"/>
                    </a:cubicBezTo>
                    <a:cubicBezTo>
                      <a:pt x="9659" y="15212"/>
                      <a:pt x="9144" y="15114"/>
                      <a:pt x="8601" y="15114"/>
                    </a:cubicBezTo>
                    <a:cubicBezTo>
                      <a:pt x="8367" y="15114"/>
                      <a:pt x="8127" y="15133"/>
                      <a:pt x="7882" y="15154"/>
                    </a:cubicBezTo>
                    <a:lnTo>
                      <a:pt x="7858" y="15154"/>
                    </a:lnTo>
                    <a:cubicBezTo>
                      <a:pt x="7501" y="14214"/>
                      <a:pt x="7049" y="13356"/>
                      <a:pt x="6846" y="12344"/>
                    </a:cubicBezTo>
                    <a:cubicBezTo>
                      <a:pt x="6715" y="11666"/>
                      <a:pt x="6680" y="10963"/>
                      <a:pt x="6751" y="10261"/>
                    </a:cubicBezTo>
                    <a:cubicBezTo>
                      <a:pt x="6989" y="9987"/>
                      <a:pt x="7168" y="9665"/>
                      <a:pt x="7287" y="9308"/>
                    </a:cubicBezTo>
                    <a:close/>
                    <a:moveTo>
                      <a:pt x="10097" y="7737"/>
                    </a:moveTo>
                    <a:lnTo>
                      <a:pt x="10097" y="7737"/>
                    </a:lnTo>
                    <a:cubicBezTo>
                      <a:pt x="10573" y="7772"/>
                      <a:pt x="11061" y="7868"/>
                      <a:pt x="11526" y="7939"/>
                    </a:cubicBezTo>
                    <a:cubicBezTo>
                      <a:pt x="12430" y="8106"/>
                      <a:pt x="13323" y="8391"/>
                      <a:pt x="14157" y="8796"/>
                    </a:cubicBezTo>
                    <a:cubicBezTo>
                      <a:pt x="14133" y="10082"/>
                      <a:pt x="15050" y="11594"/>
                      <a:pt x="16264" y="12082"/>
                    </a:cubicBezTo>
                    <a:cubicBezTo>
                      <a:pt x="16814" y="12305"/>
                      <a:pt x="17429" y="12475"/>
                      <a:pt x="18019" y="12475"/>
                    </a:cubicBezTo>
                    <a:cubicBezTo>
                      <a:pt x="18694" y="12475"/>
                      <a:pt x="19336" y="12252"/>
                      <a:pt x="19812" y="11630"/>
                    </a:cubicBezTo>
                    <a:cubicBezTo>
                      <a:pt x="20062" y="11308"/>
                      <a:pt x="20205" y="10916"/>
                      <a:pt x="20205" y="10511"/>
                    </a:cubicBezTo>
                    <a:cubicBezTo>
                      <a:pt x="20217" y="10523"/>
                      <a:pt x="20217" y="10535"/>
                      <a:pt x="20229" y="10546"/>
                    </a:cubicBezTo>
                    <a:cubicBezTo>
                      <a:pt x="20683" y="11048"/>
                      <a:pt x="21277" y="11395"/>
                      <a:pt x="21882" y="11395"/>
                    </a:cubicBezTo>
                    <a:cubicBezTo>
                      <a:pt x="22356" y="11395"/>
                      <a:pt x="22837" y="11183"/>
                      <a:pt x="23265" y="10665"/>
                    </a:cubicBezTo>
                    <a:cubicBezTo>
                      <a:pt x="24396" y="9284"/>
                      <a:pt x="23015" y="8189"/>
                      <a:pt x="23015" y="8189"/>
                    </a:cubicBezTo>
                    <a:lnTo>
                      <a:pt x="23015" y="8189"/>
                    </a:lnTo>
                    <a:cubicBezTo>
                      <a:pt x="23015" y="8189"/>
                      <a:pt x="25313" y="8796"/>
                      <a:pt x="24861" y="11285"/>
                    </a:cubicBezTo>
                    <a:cubicBezTo>
                      <a:pt x="24549" y="13002"/>
                      <a:pt x="22680" y="14817"/>
                      <a:pt x="19714" y="14817"/>
                    </a:cubicBezTo>
                    <a:cubicBezTo>
                      <a:pt x="19391" y="14817"/>
                      <a:pt x="19054" y="14795"/>
                      <a:pt x="18705" y="14749"/>
                    </a:cubicBezTo>
                    <a:lnTo>
                      <a:pt x="18717" y="14749"/>
                    </a:lnTo>
                    <a:cubicBezTo>
                      <a:pt x="16991" y="14523"/>
                      <a:pt x="14871" y="13547"/>
                      <a:pt x="12526" y="11999"/>
                    </a:cubicBezTo>
                    <a:cubicBezTo>
                      <a:pt x="12860" y="11392"/>
                      <a:pt x="12362" y="10798"/>
                      <a:pt x="11816" y="10798"/>
                    </a:cubicBezTo>
                    <a:cubicBezTo>
                      <a:pt x="11622" y="10798"/>
                      <a:pt x="11423" y="10872"/>
                      <a:pt x="11252" y="11046"/>
                    </a:cubicBezTo>
                    <a:cubicBezTo>
                      <a:pt x="10706" y="11593"/>
                      <a:pt x="11162" y="12429"/>
                      <a:pt x="11805" y="12429"/>
                    </a:cubicBezTo>
                    <a:cubicBezTo>
                      <a:pt x="11932" y="12429"/>
                      <a:pt x="12068" y="12396"/>
                      <a:pt x="12204" y="12320"/>
                    </a:cubicBezTo>
                    <a:cubicBezTo>
                      <a:pt x="13752" y="14666"/>
                      <a:pt x="14728" y="16785"/>
                      <a:pt x="14955" y="18500"/>
                    </a:cubicBezTo>
                    <a:cubicBezTo>
                      <a:pt x="15419" y="22048"/>
                      <a:pt x="13395" y="24310"/>
                      <a:pt x="11490" y="24655"/>
                    </a:cubicBezTo>
                    <a:cubicBezTo>
                      <a:pt x="11261" y="24698"/>
                      <a:pt x="11049" y="24717"/>
                      <a:pt x="10851" y="24717"/>
                    </a:cubicBezTo>
                    <a:cubicBezTo>
                      <a:pt x="8895" y="24717"/>
                      <a:pt x="8394" y="22822"/>
                      <a:pt x="8394" y="22822"/>
                    </a:cubicBezTo>
                    <a:lnTo>
                      <a:pt x="8394" y="22822"/>
                    </a:lnTo>
                    <a:cubicBezTo>
                      <a:pt x="8394" y="22822"/>
                      <a:pt x="8942" y="23513"/>
                      <a:pt x="9752" y="23513"/>
                    </a:cubicBezTo>
                    <a:cubicBezTo>
                      <a:pt x="10087" y="23513"/>
                      <a:pt x="10466" y="23394"/>
                      <a:pt x="10871" y="23060"/>
                    </a:cubicBezTo>
                    <a:cubicBezTo>
                      <a:pt x="12049" y="22095"/>
                      <a:pt x="11645" y="20845"/>
                      <a:pt x="10764" y="20048"/>
                    </a:cubicBezTo>
                    <a:cubicBezTo>
                      <a:pt x="11145" y="20024"/>
                      <a:pt x="11502" y="19893"/>
                      <a:pt x="11788" y="19655"/>
                    </a:cubicBezTo>
                    <a:cubicBezTo>
                      <a:pt x="12954" y="18774"/>
                      <a:pt x="12728" y="17285"/>
                      <a:pt x="12252" y="16107"/>
                    </a:cubicBezTo>
                    <a:cubicBezTo>
                      <a:pt x="11767" y="14900"/>
                      <a:pt x="10259" y="13999"/>
                      <a:pt x="8991" y="13999"/>
                    </a:cubicBezTo>
                    <a:cubicBezTo>
                      <a:pt x="8982" y="13999"/>
                      <a:pt x="8974" y="13999"/>
                      <a:pt x="8966" y="13999"/>
                    </a:cubicBezTo>
                    <a:cubicBezTo>
                      <a:pt x="8549" y="13166"/>
                      <a:pt x="8263" y="12273"/>
                      <a:pt x="8108" y="11356"/>
                    </a:cubicBezTo>
                    <a:cubicBezTo>
                      <a:pt x="8013" y="10856"/>
                      <a:pt x="7942" y="10344"/>
                      <a:pt x="7894" y="9832"/>
                    </a:cubicBezTo>
                    <a:cubicBezTo>
                      <a:pt x="7894" y="9820"/>
                      <a:pt x="7894" y="9808"/>
                      <a:pt x="7894" y="9796"/>
                    </a:cubicBezTo>
                    <a:cubicBezTo>
                      <a:pt x="8339" y="10073"/>
                      <a:pt x="9039" y="10358"/>
                      <a:pt x="9993" y="10358"/>
                    </a:cubicBezTo>
                    <a:cubicBezTo>
                      <a:pt x="10188" y="10358"/>
                      <a:pt x="10393" y="10346"/>
                      <a:pt x="10609" y="10320"/>
                    </a:cubicBezTo>
                    <a:lnTo>
                      <a:pt x="10621" y="10320"/>
                    </a:lnTo>
                    <a:lnTo>
                      <a:pt x="10621" y="10308"/>
                    </a:lnTo>
                    <a:cubicBezTo>
                      <a:pt x="10728" y="9415"/>
                      <a:pt x="10549" y="8510"/>
                      <a:pt x="10097" y="7737"/>
                    </a:cubicBezTo>
                    <a:close/>
                    <a:moveTo>
                      <a:pt x="905" y="0"/>
                    </a:moveTo>
                    <a:cubicBezTo>
                      <a:pt x="791" y="0"/>
                      <a:pt x="681" y="25"/>
                      <a:pt x="584" y="69"/>
                    </a:cubicBezTo>
                    <a:cubicBezTo>
                      <a:pt x="346" y="164"/>
                      <a:pt x="167" y="355"/>
                      <a:pt x="84" y="593"/>
                    </a:cubicBezTo>
                    <a:cubicBezTo>
                      <a:pt x="24" y="724"/>
                      <a:pt x="0" y="879"/>
                      <a:pt x="24" y="1021"/>
                    </a:cubicBezTo>
                    <a:cubicBezTo>
                      <a:pt x="24" y="1045"/>
                      <a:pt x="24" y="1069"/>
                      <a:pt x="36" y="1081"/>
                    </a:cubicBezTo>
                    <a:cubicBezTo>
                      <a:pt x="72" y="1224"/>
                      <a:pt x="119" y="1367"/>
                      <a:pt x="203" y="1486"/>
                    </a:cubicBezTo>
                    <a:cubicBezTo>
                      <a:pt x="679" y="2260"/>
                      <a:pt x="1941" y="3486"/>
                      <a:pt x="1453" y="4867"/>
                    </a:cubicBezTo>
                    <a:cubicBezTo>
                      <a:pt x="1147" y="5720"/>
                      <a:pt x="813" y="5886"/>
                      <a:pt x="601" y="5886"/>
                    </a:cubicBezTo>
                    <a:cubicBezTo>
                      <a:pt x="467" y="5886"/>
                      <a:pt x="381" y="5820"/>
                      <a:pt x="381" y="5820"/>
                    </a:cubicBezTo>
                    <a:lnTo>
                      <a:pt x="381" y="5820"/>
                    </a:lnTo>
                    <a:cubicBezTo>
                      <a:pt x="381" y="5820"/>
                      <a:pt x="560" y="7218"/>
                      <a:pt x="1731" y="7218"/>
                    </a:cubicBezTo>
                    <a:cubicBezTo>
                      <a:pt x="1843" y="7218"/>
                      <a:pt x="1965" y="7205"/>
                      <a:pt x="2096" y="7177"/>
                    </a:cubicBezTo>
                    <a:lnTo>
                      <a:pt x="2096" y="7177"/>
                    </a:lnTo>
                    <a:cubicBezTo>
                      <a:pt x="2096" y="7177"/>
                      <a:pt x="2060" y="8915"/>
                      <a:pt x="2346" y="9963"/>
                    </a:cubicBezTo>
                    <a:cubicBezTo>
                      <a:pt x="2632" y="11023"/>
                      <a:pt x="1405" y="11225"/>
                      <a:pt x="1405" y="11225"/>
                    </a:cubicBezTo>
                    <a:cubicBezTo>
                      <a:pt x="1405" y="11225"/>
                      <a:pt x="1780" y="11364"/>
                      <a:pt x="2311" y="11364"/>
                    </a:cubicBezTo>
                    <a:cubicBezTo>
                      <a:pt x="3044" y="11364"/>
                      <a:pt x="4075" y="11100"/>
                      <a:pt x="4834" y="9844"/>
                    </a:cubicBezTo>
                    <a:cubicBezTo>
                      <a:pt x="4834" y="9844"/>
                      <a:pt x="5322" y="10439"/>
                      <a:pt x="5060" y="11154"/>
                    </a:cubicBezTo>
                    <a:cubicBezTo>
                      <a:pt x="5537" y="11094"/>
                      <a:pt x="5989" y="10916"/>
                      <a:pt x="6370" y="10630"/>
                    </a:cubicBezTo>
                    <a:lnTo>
                      <a:pt x="6370" y="10630"/>
                    </a:lnTo>
                    <a:cubicBezTo>
                      <a:pt x="6358" y="11130"/>
                      <a:pt x="6394" y="11642"/>
                      <a:pt x="6501" y="12142"/>
                    </a:cubicBezTo>
                    <a:cubicBezTo>
                      <a:pt x="6715" y="13178"/>
                      <a:pt x="7001" y="14571"/>
                      <a:pt x="7751" y="15380"/>
                    </a:cubicBezTo>
                    <a:cubicBezTo>
                      <a:pt x="7763" y="15392"/>
                      <a:pt x="7775" y="15416"/>
                      <a:pt x="7787" y="15416"/>
                    </a:cubicBezTo>
                    <a:lnTo>
                      <a:pt x="7811" y="15440"/>
                    </a:lnTo>
                    <a:cubicBezTo>
                      <a:pt x="7823" y="15458"/>
                      <a:pt x="7841" y="15467"/>
                      <a:pt x="7860" y="15467"/>
                    </a:cubicBezTo>
                    <a:cubicBezTo>
                      <a:pt x="7879" y="15467"/>
                      <a:pt x="7900" y="15458"/>
                      <a:pt x="7918" y="15440"/>
                    </a:cubicBezTo>
                    <a:cubicBezTo>
                      <a:pt x="8152" y="15422"/>
                      <a:pt x="8387" y="15401"/>
                      <a:pt x="8619" y="15401"/>
                    </a:cubicBezTo>
                    <a:cubicBezTo>
                      <a:pt x="9015" y="15401"/>
                      <a:pt x="9403" y="15462"/>
                      <a:pt x="9763" y="15702"/>
                    </a:cubicBezTo>
                    <a:cubicBezTo>
                      <a:pt x="10478" y="16178"/>
                      <a:pt x="10906" y="16797"/>
                      <a:pt x="10942" y="17643"/>
                    </a:cubicBezTo>
                    <a:cubicBezTo>
                      <a:pt x="10822" y="17579"/>
                      <a:pt x="10692" y="17550"/>
                      <a:pt x="10561" y="17550"/>
                    </a:cubicBezTo>
                    <a:cubicBezTo>
                      <a:pt x="9862" y="17550"/>
                      <a:pt x="9112" y="18370"/>
                      <a:pt x="9382" y="19071"/>
                    </a:cubicBezTo>
                    <a:cubicBezTo>
                      <a:pt x="9442" y="19226"/>
                      <a:pt x="9525" y="19369"/>
                      <a:pt x="9621" y="19500"/>
                    </a:cubicBezTo>
                    <a:cubicBezTo>
                      <a:pt x="9483" y="19475"/>
                      <a:pt x="9343" y="19463"/>
                      <a:pt x="9202" y="19463"/>
                    </a:cubicBezTo>
                    <a:cubicBezTo>
                      <a:pt x="7850" y="19463"/>
                      <a:pt x="6433" y="20583"/>
                      <a:pt x="6120" y="22417"/>
                    </a:cubicBezTo>
                    <a:cubicBezTo>
                      <a:pt x="6465" y="23381"/>
                      <a:pt x="6775" y="24405"/>
                      <a:pt x="7061" y="25489"/>
                    </a:cubicBezTo>
                    <a:cubicBezTo>
                      <a:pt x="7956" y="26479"/>
                      <a:pt x="9367" y="27178"/>
                      <a:pt x="10906" y="27178"/>
                    </a:cubicBezTo>
                    <a:cubicBezTo>
                      <a:pt x="12662" y="27178"/>
                      <a:pt x="14587" y="26269"/>
                      <a:pt x="16109" y="23846"/>
                    </a:cubicBezTo>
                    <a:cubicBezTo>
                      <a:pt x="18491" y="20060"/>
                      <a:pt x="16121" y="16202"/>
                      <a:pt x="14062" y="13868"/>
                    </a:cubicBezTo>
                    <a:lnTo>
                      <a:pt x="14062" y="13868"/>
                    </a:lnTo>
                    <a:cubicBezTo>
                      <a:pt x="15692" y="15315"/>
                      <a:pt x="18086" y="16908"/>
                      <a:pt x="20678" y="16908"/>
                    </a:cubicBezTo>
                    <a:cubicBezTo>
                      <a:pt x="21777" y="16908"/>
                      <a:pt x="22912" y="16622"/>
                      <a:pt x="24039" y="15916"/>
                    </a:cubicBezTo>
                    <a:cubicBezTo>
                      <a:pt x="28278" y="13249"/>
                      <a:pt x="27885" y="9344"/>
                      <a:pt x="26087" y="7272"/>
                    </a:cubicBezTo>
                    <a:cubicBezTo>
                      <a:pt x="24718" y="6939"/>
                      <a:pt x="23372" y="6534"/>
                      <a:pt x="22051" y="6058"/>
                    </a:cubicBezTo>
                    <a:cubicBezTo>
                      <a:pt x="20336" y="6594"/>
                      <a:pt x="19408" y="8165"/>
                      <a:pt x="19705" y="9511"/>
                    </a:cubicBezTo>
                    <a:cubicBezTo>
                      <a:pt x="19562" y="9392"/>
                      <a:pt x="19396" y="9296"/>
                      <a:pt x="19217" y="9225"/>
                    </a:cubicBezTo>
                    <a:cubicBezTo>
                      <a:pt x="19116" y="9186"/>
                      <a:pt x="19013" y="9168"/>
                      <a:pt x="18911" y="9168"/>
                    </a:cubicBezTo>
                    <a:cubicBezTo>
                      <a:pt x="18163" y="9168"/>
                      <a:pt x="17432" y="10114"/>
                      <a:pt x="17788" y="10785"/>
                    </a:cubicBezTo>
                    <a:cubicBezTo>
                      <a:pt x="16943" y="10749"/>
                      <a:pt x="16324" y="10320"/>
                      <a:pt x="15848" y="9606"/>
                    </a:cubicBezTo>
                    <a:cubicBezTo>
                      <a:pt x="15478" y="9046"/>
                      <a:pt x="15538" y="8391"/>
                      <a:pt x="15586" y="7760"/>
                    </a:cubicBezTo>
                    <a:cubicBezTo>
                      <a:pt x="15621" y="7725"/>
                      <a:pt x="15621" y="7689"/>
                      <a:pt x="15586" y="7653"/>
                    </a:cubicBezTo>
                    <a:lnTo>
                      <a:pt x="15574" y="7629"/>
                    </a:lnTo>
                    <a:cubicBezTo>
                      <a:pt x="15562" y="7618"/>
                      <a:pt x="15550" y="7606"/>
                      <a:pt x="15526" y="7606"/>
                    </a:cubicBezTo>
                    <a:cubicBezTo>
                      <a:pt x="14716" y="6844"/>
                      <a:pt x="13323" y="6558"/>
                      <a:pt x="12288" y="6344"/>
                    </a:cubicBezTo>
                    <a:cubicBezTo>
                      <a:pt x="11866" y="6257"/>
                      <a:pt x="11430" y="6217"/>
                      <a:pt x="10997" y="6217"/>
                    </a:cubicBezTo>
                    <a:cubicBezTo>
                      <a:pt x="10891" y="6217"/>
                      <a:pt x="10785" y="6220"/>
                      <a:pt x="10680" y="6224"/>
                    </a:cubicBezTo>
                    <a:cubicBezTo>
                      <a:pt x="11026" y="5808"/>
                      <a:pt x="11240" y="5296"/>
                      <a:pt x="11276" y="4760"/>
                    </a:cubicBezTo>
                    <a:lnTo>
                      <a:pt x="11276" y="4760"/>
                    </a:lnTo>
                    <a:cubicBezTo>
                      <a:pt x="11121" y="4821"/>
                      <a:pt x="10971" y="4845"/>
                      <a:pt x="10830" y="4845"/>
                    </a:cubicBezTo>
                    <a:cubicBezTo>
                      <a:pt x="10339" y="4845"/>
                      <a:pt x="9966" y="4558"/>
                      <a:pt x="9966" y="4558"/>
                    </a:cubicBezTo>
                    <a:cubicBezTo>
                      <a:pt x="12097" y="3188"/>
                      <a:pt x="11252" y="1093"/>
                      <a:pt x="11252" y="1093"/>
                    </a:cubicBezTo>
                    <a:lnTo>
                      <a:pt x="11252" y="1093"/>
                    </a:lnTo>
                    <a:cubicBezTo>
                      <a:pt x="11252" y="1093"/>
                      <a:pt x="11114" y="2103"/>
                      <a:pt x="10297" y="2103"/>
                    </a:cubicBezTo>
                    <a:cubicBezTo>
                      <a:pt x="10214" y="2103"/>
                      <a:pt x="10123" y="2092"/>
                      <a:pt x="10025" y="2069"/>
                    </a:cubicBezTo>
                    <a:cubicBezTo>
                      <a:pt x="9390" y="1919"/>
                      <a:pt x="8509" y="1889"/>
                      <a:pt x="7907" y="1889"/>
                    </a:cubicBezTo>
                    <a:cubicBezTo>
                      <a:pt x="7506" y="1889"/>
                      <a:pt x="7227" y="1903"/>
                      <a:pt x="7227" y="1903"/>
                    </a:cubicBezTo>
                    <a:cubicBezTo>
                      <a:pt x="7501" y="390"/>
                      <a:pt x="5823" y="224"/>
                      <a:pt x="5822" y="224"/>
                    </a:cubicBezTo>
                    <a:lnTo>
                      <a:pt x="5822" y="224"/>
                    </a:lnTo>
                    <a:cubicBezTo>
                      <a:pt x="5822" y="224"/>
                      <a:pt x="6275" y="783"/>
                      <a:pt x="4906" y="1307"/>
                    </a:cubicBezTo>
                    <a:cubicBezTo>
                      <a:pt x="4669" y="1400"/>
                      <a:pt x="4436" y="1439"/>
                      <a:pt x="4208" y="1439"/>
                    </a:cubicBezTo>
                    <a:cubicBezTo>
                      <a:pt x="3115" y="1439"/>
                      <a:pt x="2139" y="529"/>
                      <a:pt x="1489" y="164"/>
                    </a:cubicBezTo>
                    <a:cubicBezTo>
                      <a:pt x="1358" y="81"/>
                      <a:pt x="1227" y="33"/>
                      <a:pt x="1072" y="9"/>
                    </a:cubicBezTo>
                    <a:lnTo>
                      <a:pt x="1024" y="9"/>
                    </a:lnTo>
                    <a:cubicBezTo>
                      <a:pt x="984" y="3"/>
                      <a:pt x="944" y="0"/>
                      <a:pt x="9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855;p73">
                <a:extLst>
                  <a:ext uri="{FF2B5EF4-FFF2-40B4-BE49-F238E27FC236}">
                    <a16:creationId xmlns:a16="http://schemas.microsoft.com/office/drawing/2014/main" id="{A0122F61-FD76-2182-502E-87D659D68C2E}"/>
                  </a:ext>
                </a:extLst>
              </p:cNvPr>
              <p:cNvSpPr/>
              <p:nvPr/>
            </p:nvSpPr>
            <p:spPr>
              <a:xfrm>
                <a:off x="3554497" y="1648049"/>
                <a:ext cx="796536" cy="764898"/>
              </a:xfrm>
              <a:custGeom>
                <a:avLst/>
                <a:gdLst/>
                <a:ahLst/>
                <a:cxnLst/>
                <a:rect l="l" t="t" r="r" b="b"/>
                <a:pathLst>
                  <a:path w="28349" h="27223" extrusionOk="0">
                    <a:moveTo>
                      <a:pt x="17617" y="7599"/>
                    </a:moveTo>
                    <a:cubicBezTo>
                      <a:pt x="17654" y="7599"/>
                      <a:pt x="17691" y="7600"/>
                      <a:pt x="17728" y="7604"/>
                    </a:cubicBezTo>
                    <a:cubicBezTo>
                      <a:pt x="19269" y="7730"/>
                      <a:pt x="18780" y="9634"/>
                      <a:pt x="17837" y="9634"/>
                    </a:cubicBezTo>
                    <a:cubicBezTo>
                      <a:pt x="17716" y="9634"/>
                      <a:pt x="17587" y="9603"/>
                      <a:pt x="17455" y="9532"/>
                    </a:cubicBezTo>
                    <a:cubicBezTo>
                      <a:pt x="17439" y="9526"/>
                      <a:pt x="17423" y="9523"/>
                      <a:pt x="17407" y="9523"/>
                    </a:cubicBezTo>
                    <a:cubicBezTo>
                      <a:pt x="17362" y="9523"/>
                      <a:pt x="17321" y="9548"/>
                      <a:pt x="17312" y="9592"/>
                    </a:cubicBezTo>
                    <a:cubicBezTo>
                      <a:pt x="17300" y="9604"/>
                      <a:pt x="17300" y="9616"/>
                      <a:pt x="17312" y="9616"/>
                    </a:cubicBezTo>
                    <a:cubicBezTo>
                      <a:pt x="17038" y="10449"/>
                      <a:pt x="17645" y="11318"/>
                      <a:pt x="18264" y="11807"/>
                    </a:cubicBezTo>
                    <a:cubicBezTo>
                      <a:pt x="18736" y="12179"/>
                      <a:pt x="19254" y="12275"/>
                      <a:pt x="19798" y="12275"/>
                    </a:cubicBezTo>
                    <a:cubicBezTo>
                      <a:pt x="20037" y="12275"/>
                      <a:pt x="20280" y="12257"/>
                      <a:pt x="20526" y="12235"/>
                    </a:cubicBezTo>
                    <a:cubicBezTo>
                      <a:pt x="20526" y="12241"/>
                      <a:pt x="20529" y="12244"/>
                      <a:pt x="20532" y="12244"/>
                    </a:cubicBezTo>
                    <a:cubicBezTo>
                      <a:pt x="20535" y="12244"/>
                      <a:pt x="20538" y="12241"/>
                      <a:pt x="20538" y="12235"/>
                    </a:cubicBezTo>
                    <a:cubicBezTo>
                      <a:pt x="20895" y="13188"/>
                      <a:pt x="21348" y="14045"/>
                      <a:pt x="21562" y="15045"/>
                    </a:cubicBezTo>
                    <a:cubicBezTo>
                      <a:pt x="21669" y="15652"/>
                      <a:pt x="21717" y="16271"/>
                      <a:pt x="21669" y="16891"/>
                    </a:cubicBezTo>
                    <a:cubicBezTo>
                      <a:pt x="21396" y="17176"/>
                      <a:pt x="21193" y="17522"/>
                      <a:pt x="21074" y="17903"/>
                    </a:cubicBezTo>
                    <a:cubicBezTo>
                      <a:pt x="21003" y="17831"/>
                      <a:pt x="20919" y="17760"/>
                      <a:pt x="20836" y="17688"/>
                    </a:cubicBezTo>
                    <a:cubicBezTo>
                      <a:pt x="20812" y="17045"/>
                      <a:pt x="20610" y="16379"/>
                      <a:pt x="20538" y="15783"/>
                    </a:cubicBezTo>
                    <a:cubicBezTo>
                      <a:pt x="20431" y="14914"/>
                      <a:pt x="20050" y="13962"/>
                      <a:pt x="19645" y="13188"/>
                    </a:cubicBezTo>
                    <a:cubicBezTo>
                      <a:pt x="19621" y="13147"/>
                      <a:pt x="19580" y="13123"/>
                      <a:pt x="19538" y="13123"/>
                    </a:cubicBezTo>
                    <a:cubicBezTo>
                      <a:pt x="19518" y="13123"/>
                      <a:pt x="19498" y="13129"/>
                      <a:pt x="19479" y="13140"/>
                    </a:cubicBezTo>
                    <a:cubicBezTo>
                      <a:pt x="19459" y="13140"/>
                      <a:pt x="19440" y="13141"/>
                      <a:pt x="19421" y="13141"/>
                    </a:cubicBezTo>
                    <a:cubicBezTo>
                      <a:pt x="17648" y="13141"/>
                      <a:pt x="16144" y="11514"/>
                      <a:pt x="16026" y="9782"/>
                    </a:cubicBezTo>
                    <a:cubicBezTo>
                      <a:pt x="15980" y="8908"/>
                      <a:pt x="16557" y="7599"/>
                      <a:pt x="17617" y="7599"/>
                    </a:cubicBezTo>
                    <a:close/>
                    <a:moveTo>
                      <a:pt x="17448" y="2461"/>
                    </a:moveTo>
                    <a:cubicBezTo>
                      <a:pt x="19418" y="2461"/>
                      <a:pt x="19931" y="4365"/>
                      <a:pt x="19931" y="4365"/>
                    </a:cubicBezTo>
                    <a:cubicBezTo>
                      <a:pt x="19931" y="4365"/>
                      <a:pt x="19380" y="3670"/>
                      <a:pt x="18566" y="3670"/>
                    </a:cubicBezTo>
                    <a:cubicBezTo>
                      <a:pt x="18233" y="3670"/>
                      <a:pt x="17856" y="3787"/>
                      <a:pt x="17455" y="4115"/>
                    </a:cubicBezTo>
                    <a:cubicBezTo>
                      <a:pt x="16264" y="5091"/>
                      <a:pt x="16681" y="6354"/>
                      <a:pt x="17574" y="7151"/>
                    </a:cubicBezTo>
                    <a:cubicBezTo>
                      <a:pt x="17657" y="7223"/>
                      <a:pt x="17740" y="7294"/>
                      <a:pt x="17836" y="7354"/>
                    </a:cubicBezTo>
                    <a:cubicBezTo>
                      <a:pt x="17791" y="7350"/>
                      <a:pt x="17747" y="7348"/>
                      <a:pt x="17702" y="7348"/>
                    </a:cubicBezTo>
                    <a:cubicBezTo>
                      <a:pt x="17307" y="7348"/>
                      <a:pt x="16921" y="7490"/>
                      <a:pt x="16621" y="7747"/>
                    </a:cubicBezTo>
                    <a:cubicBezTo>
                      <a:pt x="15454" y="8628"/>
                      <a:pt x="15681" y="10104"/>
                      <a:pt x="16157" y="11283"/>
                    </a:cubicBezTo>
                    <a:cubicBezTo>
                      <a:pt x="16642" y="12489"/>
                      <a:pt x="18149" y="13402"/>
                      <a:pt x="19418" y="13402"/>
                    </a:cubicBezTo>
                    <a:cubicBezTo>
                      <a:pt x="19427" y="13402"/>
                      <a:pt x="19435" y="13402"/>
                      <a:pt x="19443" y="13402"/>
                    </a:cubicBezTo>
                    <a:cubicBezTo>
                      <a:pt x="19860" y="14235"/>
                      <a:pt x="20145" y="15116"/>
                      <a:pt x="20300" y="16033"/>
                    </a:cubicBezTo>
                    <a:cubicBezTo>
                      <a:pt x="20372" y="16498"/>
                      <a:pt x="20467" y="16974"/>
                      <a:pt x="20514" y="17450"/>
                    </a:cubicBezTo>
                    <a:cubicBezTo>
                      <a:pt x="20070" y="17164"/>
                      <a:pt x="19364" y="16861"/>
                      <a:pt x="18396" y="16861"/>
                    </a:cubicBezTo>
                    <a:cubicBezTo>
                      <a:pt x="18196" y="16861"/>
                      <a:pt x="17986" y="16874"/>
                      <a:pt x="17764" y="16902"/>
                    </a:cubicBezTo>
                    <a:lnTo>
                      <a:pt x="17752" y="16902"/>
                    </a:lnTo>
                    <a:lnTo>
                      <a:pt x="17752" y="16914"/>
                    </a:lnTo>
                    <a:cubicBezTo>
                      <a:pt x="17621" y="18236"/>
                      <a:pt x="18038" y="19141"/>
                      <a:pt x="18383" y="19665"/>
                    </a:cubicBezTo>
                    <a:cubicBezTo>
                      <a:pt x="17883" y="19617"/>
                      <a:pt x="17383" y="19546"/>
                      <a:pt x="16895" y="19450"/>
                    </a:cubicBezTo>
                    <a:cubicBezTo>
                      <a:pt x="15966" y="19296"/>
                      <a:pt x="15085" y="19010"/>
                      <a:pt x="14252" y="18593"/>
                    </a:cubicBezTo>
                    <a:cubicBezTo>
                      <a:pt x="14264" y="17319"/>
                      <a:pt x="13359" y="15795"/>
                      <a:pt x="12144" y="15307"/>
                    </a:cubicBezTo>
                    <a:cubicBezTo>
                      <a:pt x="11591" y="15086"/>
                      <a:pt x="10977" y="14919"/>
                      <a:pt x="10389" y="14919"/>
                    </a:cubicBezTo>
                    <a:cubicBezTo>
                      <a:pt x="9711" y="14919"/>
                      <a:pt x="9068" y="15141"/>
                      <a:pt x="8596" y="15759"/>
                    </a:cubicBezTo>
                    <a:cubicBezTo>
                      <a:pt x="8358" y="16057"/>
                      <a:pt x="8227" y="16414"/>
                      <a:pt x="8203" y="16783"/>
                    </a:cubicBezTo>
                    <a:cubicBezTo>
                      <a:pt x="8168" y="16736"/>
                      <a:pt x="8120" y="16688"/>
                      <a:pt x="8084" y="16629"/>
                    </a:cubicBezTo>
                    <a:cubicBezTo>
                      <a:pt x="7630" y="16127"/>
                      <a:pt x="7037" y="15780"/>
                      <a:pt x="6431" y="15780"/>
                    </a:cubicBezTo>
                    <a:cubicBezTo>
                      <a:pt x="5958" y="15780"/>
                      <a:pt x="5477" y="15992"/>
                      <a:pt x="5048" y="16510"/>
                    </a:cubicBezTo>
                    <a:cubicBezTo>
                      <a:pt x="3917" y="17891"/>
                      <a:pt x="5298" y="18986"/>
                      <a:pt x="5298" y="18986"/>
                    </a:cubicBezTo>
                    <a:cubicBezTo>
                      <a:pt x="5298" y="18986"/>
                      <a:pt x="3000" y="18379"/>
                      <a:pt x="3465" y="15890"/>
                    </a:cubicBezTo>
                    <a:cubicBezTo>
                      <a:pt x="3765" y="14184"/>
                      <a:pt x="5634" y="12370"/>
                      <a:pt x="8599" y="12370"/>
                    </a:cubicBezTo>
                    <a:cubicBezTo>
                      <a:pt x="8923" y="12370"/>
                      <a:pt x="9259" y="12392"/>
                      <a:pt x="9608" y="12438"/>
                    </a:cubicBezTo>
                    <a:lnTo>
                      <a:pt x="9608" y="12426"/>
                    </a:lnTo>
                    <a:cubicBezTo>
                      <a:pt x="11323" y="12652"/>
                      <a:pt x="13442" y="13616"/>
                      <a:pt x="15788" y="15176"/>
                    </a:cubicBezTo>
                    <a:cubicBezTo>
                      <a:pt x="15462" y="15783"/>
                      <a:pt x="15956" y="16377"/>
                      <a:pt x="16504" y="16377"/>
                    </a:cubicBezTo>
                    <a:cubicBezTo>
                      <a:pt x="16698" y="16377"/>
                      <a:pt x="16899" y="16303"/>
                      <a:pt x="17074" y="16129"/>
                    </a:cubicBezTo>
                    <a:cubicBezTo>
                      <a:pt x="17621" y="15581"/>
                      <a:pt x="17153" y="14750"/>
                      <a:pt x="16505" y="14750"/>
                    </a:cubicBezTo>
                    <a:cubicBezTo>
                      <a:pt x="16378" y="14750"/>
                      <a:pt x="16244" y="14782"/>
                      <a:pt x="16109" y="14855"/>
                    </a:cubicBezTo>
                    <a:cubicBezTo>
                      <a:pt x="14561" y="12509"/>
                      <a:pt x="13585" y="10390"/>
                      <a:pt x="13371" y="8675"/>
                    </a:cubicBezTo>
                    <a:cubicBezTo>
                      <a:pt x="12906" y="5127"/>
                      <a:pt x="14919" y="2865"/>
                      <a:pt x="16824" y="2520"/>
                    </a:cubicBezTo>
                    <a:cubicBezTo>
                      <a:pt x="17047" y="2479"/>
                      <a:pt x="17255" y="2461"/>
                      <a:pt x="17448" y="2461"/>
                    </a:cubicBezTo>
                    <a:close/>
                    <a:moveTo>
                      <a:pt x="10533" y="15173"/>
                    </a:moveTo>
                    <a:cubicBezTo>
                      <a:pt x="10567" y="15173"/>
                      <a:pt x="10600" y="15174"/>
                      <a:pt x="10632" y="15176"/>
                    </a:cubicBezTo>
                    <a:cubicBezTo>
                      <a:pt x="12371" y="15295"/>
                      <a:pt x="14026" y="16831"/>
                      <a:pt x="13990" y="18629"/>
                    </a:cubicBezTo>
                    <a:cubicBezTo>
                      <a:pt x="13954" y="18688"/>
                      <a:pt x="13978" y="18760"/>
                      <a:pt x="14037" y="18796"/>
                    </a:cubicBezTo>
                    <a:cubicBezTo>
                      <a:pt x="14811" y="19212"/>
                      <a:pt x="15764" y="19581"/>
                      <a:pt x="16633" y="19688"/>
                    </a:cubicBezTo>
                    <a:cubicBezTo>
                      <a:pt x="17252" y="19772"/>
                      <a:pt x="17978" y="19986"/>
                      <a:pt x="18633" y="19986"/>
                    </a:cubicBezTo>
                    <a:cubicBezTo>
                      <a:pt x="18705" y="20058"/>
                      <a:pt x="18764" y="20129"/>
                      <a:pt x="18848" y="20189"/>
                    </a:cubicBezTo>
                    <a:cubicBezTo>
                      <a:pt x="18467" y="20320"/>
                      <a:pt x="18133" y="20522"/>
                      <a:pt x="17847" y="20796"/>
                    </a:cubicBezTo>
                    <a:cubicBezTo>
                      <a:pt x="17619" y="20816"/>
                      <a:pt x="17391" y="20827"/>
                      <a:pt x="17163" y="20827"/>
                    </a:cubicBezTo>
                    <a:cubicBezTo>
                      <a:pt x="16738" y="20827"/>
                      <a:pt x="16314" y="20790"/>
                      <a:pt x="15895" y="20712"/>
                    </a:cubicBezTo>
                    <a:cubicBezTo>
                      <a:pt x="14883" y="20498"/>
                      <a:pt x="14026" y="20046"/>
                      <a:pt x="13085" y="19688"/>
                    </a:cubicBezTo>
                    <a:cubicBezTo>
                      <a:pt x="13085" y="19688"/>
                      <a:pt x="13085" y="19677"/>
                      <a:pt x="13085" y="19677"/>
                    </a:cubicBezTo>
                    <a:cubicBezTo>
                      <a:pt x="13156" y="18867"/>
                      <a:pt x="13192" y="18093"/>
                      <a:pt x="12644" y="17414"/>
                    </a:cubicBezTo>
                    <a:cubicBezTo>
                      <a:pt x="12239" y="16900"/>
                      <a:pt x="11571" y="16394"/>
                      <a:pt x="10886" y="16394"/>
                    </a:cubicBezTo>
                    <a:cubicBezTo>
                      <a:pt x="10746" y="16394"/>
                      <a:pt x="10605" y="16415"/>
                      <a:pt x="10466" y="16462"/>
                    </a:cubicBezTo>
                    <a:lnTo>
                      <a:pt x="10442" y="16462"/>
                    </a:lnTo>
                    <a:cubicBezTo>
                      <a:pt x="10382" y="16486"/>
                      <a:pt x="10347" y="16545"/>
                      <a:pt x="10382" y="16605"/>
                    </a:cubicBezTo>
                    <a:cubicBezTo>
                      <a:pt x="10748" y="17293"/>
                      <a:pt x="10060" y="17870"/>
                      <a:pt x="9403" y="17870"/>
                    </a:cubicBezTo>
                    <a:cubicBezTo>
                      <a:pt x="8947" y="17870"/>
                      <a:pt x="8505" y="17591"/>
                      <a:pt x="8442" y="16879"/>
                    </a:cubicBezTo>
                    <a:cubicBezTo>
                      <a:pt x="8350" y="15788"/>
                      <a:pt x="9630" y="15173"/>
                      <a:pt x="10533" y="15173"/>
                    </a:cubicBezTo>
                    <a:close/>
                    <a:moveTo>
                      <a:pt x="17404" y="0"/>
                    </a:moveTo>
                    <a:cubicBezTo>
                      <a:pt x="15648" y="0"/>
                      <a:pt x="13721" y="911"/>
                      <a:pt x="12192" y="3341"/>
                    </a:cubicBezTo>
                    <a:cubicBezTo>
                      <a:pt x="9811" y="7127"/>
                      <a:pt x="12180" y="10985"/>
                      <a:pt x="14252" y="13307"/>
                    </a:cubicBezTo>
                    <a:cubicBezTo>
                      <a:pt x="12622" y="11869"/>
                      <a:pt x="10235" y="10279"/>
                      <a:pt x="7647" y="10279"/>
                    </a:cubicBezTo>
                    <a:cubicBezTo>
                      <a:pt x="6548" y="10279"/>
                      <a:pt x="5414" y="10565"/>
                      <a:pt x="4286" y="11271"/>
                    </a:cubicBezTo>
                    <a:cubicBezTo>
                      <a:pt x="0" y="13950"/>
                      <a:pt x="441" y="17891"/>
                      <a:pt x="2262" y="19950"/>
                    </a:cubicBezTo>
                    <a:cubicBezTo>
                      <a:pt x="3596" y="20284"/>
                      <a:pt x="4905" y="20677"/>
                      <a:pt x="6191" y="21141"/>
                    </a:cubicBezTo>
                    <a:cubicBezTo>
                      <a:pt x="7882" y="20641"/>
                      <a:pt x="8834" y="19153"/>
                      <a:pt x="8644" y="17831"/>
                    </a:cubicBezTo>
                    <a:lnTo>
                      <a:pt x="8644" y="17831"/>
                    </a:lnTo>
                    <a:cubicBezTo>
                      <a:pt x="8799" y="17974"/>
                      <a:pt x="8977" y="18081"/>
                      <a:pt x="9180" y="18164"/>
                    </a:cubicBezTo>
                    <a:cubicBezTo>
                      <a:pt x="9280" y="18203"/>
                      <a:pt x="9383" y="18221"/>
                      <a:pt x="9486" y="18221"/>
                    </a:cubicBezTo>
                    <a:cubicBezTo>
                      <a:pt x="10234" y="18221"/>
                      <a:pt x="10964" y="17275"/>
                      <a:pt x="10608" y="16605"/>
                    </a:cubicBezTo>
                    <a:lnTo>
                      <a:pt x="10608" y="16605"/>
                    </a:lnTo>
                    <a:cubicBezTo>
                      <a:pt x="11454" y="16640"/>
                      <a:pt x="12085" y="17069"/>
                      <a:pt x="12549" y="17783"/>
                    </a:cubicBezTo>
                    <a:cubicBezTo>
                      <a:pt x="12918" y="18343"/>
                      <a:pt x="12859" y="18998"/>
                      <a:pt x="12799" y="19629"/>
                    </a:cubicBezTo>
                    <a:cubicBezTo>
                      <a:pt x="12775" y="19665"/>
                      <a:pt x="12775" y="19700"/>
                      <a:pt x="12799" y="19736"/>
                    </a:cubicBezTo>
                    <a:cubicBezTo>
                      <a:pt x="12811" y="19736"/>
                      <a:pt x="12811" y="19748"/>
                      <a:pt x="12823" y="19748"/>
                    </a:cubicBezTo>
                    <a:cubicBezTo>
                      <a:pt x="12835" y="19772"/>
                      <a:pt x="12847" y="19784"/>
                      <a:pt x="12859" y="19784"/>
                    </a:cubicBezTo>
                    <a:cubicBezTo>
                      <a:pt x="13680" y="20546"/>
                      <a:pt x="15061" y="20831"/>
                      <a:pt x="16109" y="21046"/>
                    </a:cubicBezTo>
                    <a:cubicBezTo>
                      <a:pt x="16516" y="21129"/>
                      <a:pt x="16942" y="21167"/>
                      <a:pt x="17362" y="21167"/>
                    </a:cubicBezTo>
                    <a:cubicBezTo>
                      <a:pt x="17420" y="21167"/>
                      <a:pt x="17479" y="21166"/>
                      <a:pt x="17538" y="21165"/>
                    </a:cubicBezTo>
                    <a:lnTo>
                      <a:pt x="17538" y="21165"/>
                    </a:lnTo>
                    <a:cubicBezTo>
                      <a:pt x="17276" y="21546"/>
                      <a:pt x="17109" y="21998"/>
                      <a:pt x="17074" y="22463"/>
                    </a:cubicBezTo>
                    <a:cubicBezTo>
                      <a:pt x="17236" y="22397"/>
                      <a:pt x="17393" y="22371"/>
                      <a:pt x="17538" y="22371"/>
                    </a:cubicBezTo>
                    <a:cubicBezTo>
                      <a:pt x="18024" y="22371"/>
                      <a:pt x="18383" y="22653"/>
                      <a:pt x="18383" y="22653"/>
                    </a:cubicBezTo>
                    <a:cubicBezTo>
                      <a:pt x="16264" y="24022"/>
                      <a:pt x="17097" y="26130"/>
                      <a:pt x="17097" y="26130"/>
                    </a:cubicBezTo>
                    <a:cubicBezTo>
                      <a:pt x="17097" y="26130"/>
                      <a:pt x="17234" y="25117"/>
                      <a:pt x="18044" y="25117"/>
                    </a:cubicBezTo>
                    <a:cubicBezTo>
                      <a:pt x="18129" y="25117"/>
                      <a:pt x="18222" y="25128"/>
                      <a:pt x="18324" y="25153"/>
                    </a:cubicBezTo>
                    <a:cubicBezTo>
                      <a:pt x="18967" y="25303"/>
                      <a:pt x="19845" y="25333"/>
                      <a:pt x="20445" y="25333"/>
                    </a:cubicBezTo>
                    <a:cubicBezTo>
                      <a:pt x="20845" y="25333"/>
                      <a:pt x="21122" y="25320"/>
                      <a:pt x="21122" y="25320"/>
                    </a:cubicBezTo>
                    <a:lnTo>
                      <a:pt x="21122" y="25320"/>
                    </a:lnTo>
                    <a:cubicBezTo>
                      <a:pt x="20848" y="26832"/>
                      <a:pt x="22527" y="26999"/>
                      <a:pt x="22527" y="26999"/>
                    </a:cubicBezTo>
                    <a:cubicBezTo>
                      <a:pt x="22527" y="26999"/>
                      <a:pt x="22074" y="26439"/>
                      <a:pt x="23455" y="25904"/>
                    </a:cubicBezTo>
                    <a:cubicBezTo>
                      <a:pt x="23689" y="25814"/>
                      <a:pt x="23919" y="25776"/>
                      <a:pt x="24144" y="25776"/>
                    </a:cubicBezTo>
                    <a:cubicBezTo>
                      <a:pt x="25238" y="25776"/>
                      <a:pt x="26209" y="26683"/>
                      <a:pt x="26861" y="27058"/>
                    </a:cubicBezTo>
                    <a:cubicBezTo>
                      <a:pt x="26991" y="27130"/>
                      <a:pt x="27134" y="27189"/>
                      <a:pt x="27277" y="27213"/>
                    </a:cubicBezTo>
                    <a:lnTo>
                      <a:pt x="27337" y="27213"/>
                    </a:lnTo>
                    <a:cubicBezTo>
                      <a:pt x="27372" y="27219"/>
                      <a:pt x="27409" y="27222"/>
                      <a:pt x="27446" y="27222"/>
                    </a:cubicBezTo>
                    <a:cubicBezTo>
                      <a:pt x="27556" y="27222"/>
                      <a:pt x="27667" y="27195"/>
                      <a:pt x="27765" y="27142"/>
                    </a:cubicBezTo>
                    <a:cubicBezTo>
                      <a:pt x="28004" y="27047"/>
                      <a:pt x="28182" y="26868"/>
                      <a:pt x="28277" y="26630"/>
                    </a:cubicBezTo>
                    <a:cubicBezTo>
                      <a:pt x="28337" y="26487"/>
                      <a:pt x="28349" y="26344"/>
                      <a:pt x="28325" y="26189"/>
                    </a:cubicBezTo>
                    <a:lnTo>
                      <a:pt x="28313" y="26130"/>
                    </a:lnTo>
                    <a:cubicBezTo>
                      <a:pt x="28289" y="25987"/>
                      <a:pt x="28230" y="25856"/>
                      <a:pt x="28146" y="25725"/>
                    </a:cubicBezTo>
                    <a:cubicBezTo>
                      <a:pt x="27682" y="24951"/>
                      <a:pt x="26408" y="23737"/>
                      <a:pt x="26908" y="22344"/>
                    </a:cubicBezTo>
                    <a:cubicBezTo>
                      <a:pt x="27209" y="21491"/>
                      <a:pt x="27542" y="21328"/>
                      <a:pt x="27753" y="21328"/>
                    </a:cubicBezTo>
                    <a:cubicBezTo>
                      <a:pt x="27884" y="21328"/>
                      <a:pt x="27968" y="21391"/>
                      <a:pt x="27968" y="21391"/>
                    </a:cubicBezTo>
                    <a:cubicBezTo>
                      <a:pt x="27968" y="21391"/>
                      <a:pt x="27790" y="20004"/>
                      <a:pt x="26620" y="20004"/>
                    </a:cubicBezTo>
                    <a:cubicBezTo>
                      <a:pt x="26507" y="20004"/>
                      <a:pt x="26385" y="20017"/>
                      <a:pt x="26253" y="20046"/>
                    </a:cubicBezTo>
                    <a:cubicBezTo>
                      <a:pt x="26253" y="20046"/>
                      <a:pt x="26289" y="18307"/>
                      <a:pt x="26003" y="17248"/>
                    </a:cubicBezTo>
                    <a:cubicBezTo>
                      <a:pt x="25729" y="16188"/>
                      <a:pt x="26956" y="15986"/>
                      <a:pt x="26956" y="15986"/>
                    </a:cubicBezTo>
                    <a:cubicBezTo>
                      <a:pt x="26956" y="15986"/>
                      <a:pt x="26588" y="15851"/>
                      <a:pt x="26063" y="15851"/>
                    </a:cubicBezTo>
                    <a:cubicBezTo>
                      <a:pt x="25328" y="15851"/>
                      <a:pt x="24286" y="16115"/>
                      <a:pt x="23515" y="17379"/>
                    </a:cubicBezTo>
                    <a:cubicBezTo>
                      <a:pt x="23515" y="17379"/>
                      <a:pt x="23027" y="16783"/>
                      <a:pt x="23289" y="16069"/>
                    </a:cubicBezTo>
                    <a:lnTo>
                      <a:pt x="23289" y="16069"/>
                    </a:lnTo>
                    <a:cubicBezTo>
                      <a:pt x="22824" y="16117"/>
                      <a:pt x="22396" y="16283"/>
                      <a:pt x="22015" y="16557"/>
                    </a:cubicBezTo>
                    <a:cubicBezTo>
                      <a:pt x="22015" y="16117"/>
                      <a:pt x="21979" y="15676"/>
                      <a:pt x="21896" y="15247"/>
                    </a:cubicBezTo>
                    <a:cubicBezTo>
                      <a:pt x="21669" y="14212"/>
                      <a:pt x="21396" y="12819"/>
                      <a:pt x="20634" y="12009"/>
                    </a:cubicBezTo>
                    <a:cubicBezTo>
                      <a:pt x="20634" y="11997"/>
                      <a:pt x="20622" y="11973"/>
                      <a:pt x="20598" y="11973"/>
                    </a:cubicBezTo>
                    <a:cubicBezTo>
                      <a:pt x="20598" y="11961"/>
                      <a:pt x="20586" y="11949"/>
                      <a:pt x="20586" y="11949"/>
                    </a:cubicBezTo>
                    <a:cubicBezTo>
                      <a:pt x="20568" y="11932"/>
                      <a:pt x="20547" y="11923"/>
                      <a:pt x="20528" y="11923"/>
                    </a:cubicBezTo>
                    <a:cubicBezTo>
                      <a:pt x="20509" y="11923"/>
                      <a:pt x="20491" y="11932"/>
                      <a:pt x="20479" y="11949"/>
                    </a:cubicBezTo>
                    <a:cubicBezTo>
                      <a:pt x="20245" y="11967"/>
                      <a:pt x="20008" y="11988"/>
                      <a:pt x="19774" y="11988"/>
                    </a:cubicBezTo>
                    <a:cubicBezTo>
                      <a:pt x="19376" y="11988"/>
                      <a:pt x="18986" y="11927"/>
                      <a:pt x="18633" y="11687"/>
                    </a:cubicBezTo>
                    <a:cubicBezTo>
                      <a:pt x="17919" y="11211"/>
                      <a:pt x="17490" y="10592"/>
                      <a:pt x="17455" y="9747"/>
                    </a:cubicBezTo>
                    <a:lnTo>
                      <a:pt x="17455" y="9747"/>
                    </a:lnTo>
                    <a:cubicBezTo>
                      <a:pt x="17575" y="9811"/>
                      <a:pt x="17704" y="9840"/>
                      <a:pt x="17836" y="9840"/>
                    </a:cubicBezTo>
                    <a:cubicBezTo>
                      <a:pt x="18534" y="9840"/>
                      <a:pt x="19285" y="9020"/>
                      <a:pt x="19014" y="8318"/>
                    </a:cubicBezTo>
                    <a:cubicBezTo>
                      <a:pt x="18919" y="8068"/>
                      <a:pt x="18764" y="7842"/>
                      <a:pt x="18562" y="7651"/>
                    </a:cubicBezTo>
                    <a:lnTo>
                      <a:pt x="18562" y="7651"/>
                    </a:lnTo>
                    <a:cubicBezTo>
                      <a:pt x="18742" y="7694"/>
                      <a:pt x="18926" y="7715"/>
                      <a:pt x="19111" y="7715"/>
                    </a:cubicBezTo>
                    <a:cubicBezTo>
                      <a:pt x="20408" y="7715"/>
                      <a:pt x="21759" y="6683"/>
                      <a:pt x="22134" y="4984"/>
                    </a:cubicBezTo>
                    <a:cubicBezTo>
                      <a:pt x="21753" y="3901"/>
                      <a:pt x="21396" y="2746"/>
                      <a:pt x="21074" y="1508"/>
                    </a:cubicBezTo>
                    <a:cubicBezTo>
                      <a:pt x="20177" y="616"/>
                      <a:pt x="18848" y="0"/>
                      <a:pt x="174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856;p73">
                <a:extLst>
                  <a:ext uri="{FF2B5EF4-FFF2-40B4-BE49-F238E27FC236}">
                    <a16:creationId xmlns:a16="http://schemas.microsoft.com/office/drawing/2014/main" id="{0C12D7CA-5140-A28A-CBAF-2E1752839C0B}"/>
                  </a:ext>
                </a:extLst>
              </p:cNvPr>
              <p:cNvSpPr/>
              <p:nvPr/>
            </p:nvSpPr>
            <p:spPr>
              <a:xfrm>
                <a:off x="4383121" y="1913879"/>
                <a:ext cx="374371" cy="395107"/>
              </a:xfrm>
              <a:custGeom>
                <a:avLst/>
                <a:gdLst/>
                <a:ahLst/>
                <a:cxnLst/>
                <a:rect l="l" t="t" r="r" b="b"/>
                <a:pathLst>
                  <a:path w="13324" h="14062" extrusionOk="0">
                    <a:moveTo>
                      <a:pt x="6728" y="0"/>
                    </a:moveTo>
                    <a:cubicBezTo>
                      <a:pt x="5811" y="500"/>
                      <a:pt x="5025" y="1703"/>
                      <a:pt x="5240" y="2774"/>
                    </a:cubicBezTo>
                    <a:cubicBezTo>
                      <a:pt x="5240" y="2798"/>
                      <a:pt x="5240" y="2834"/>
                      <a:pt x="5216" y="2869"/>
                    </a:cubicBezTo>
                    <a:cubicBezTo>
                      <a:pt x="5347" y="3000"/>
                      <a:pt x="5454" y="3155"/>
                      <a:pt x="5525" y="3334"/>
                    </a:cubicBezTo>
                    <a:cubicBezTo>
                      <a:pt x="5543" y="3386"/>
                      <a:pt x="5496" y="3419"/>
                      <a:pt x="5452" y="3419"/>
                    </a:cubicBezTo>
                    <a:cubicBezTo>
                      <a:pt x="5435" y="3419"/>
                      <a:pt x="5419" y="3415"/>
                      <a:pt x="5406" y="3405"/>
                    </a:cubicBezTo>
                    <a:cubicBezTo>
                      <a:pt x="4946" y="3012"/>
                      <a:pt x="4525" y="2720"/>
                      <a:pt x="3962" y="2720"/>
                    </a:cubicBezTo>
                    <a:cubicBezTo>
                      <a:pt x="3826" y="2720"/>
                      <a:pt x="3681" y="2737"/>
                      <a:pt x="3525" y="2774"/>
                    </a:cubicBezTo>
                    <a:cubicBezTo>
                      <a:pt x="3144" y="2858"/>
                      <a:pt x="2787" y="3000"/>
                      <a:pt x="2453" y="3215"/>
                    </a:cubicBezTo>
                    <a:cubicBezTo>
                      <a:pt x="2668" y="3334"/>
                      <a:pt x="2858" y="3489"/>
                      <a:pt x="2989" y="3691"/>
                    </a:cubicBezTo>
                    <a:cubicBezTo>
                      <a:pt x="3096" y="3834"/>
                      <a:pt x="3275" y="4060"/>
                      <a:pt x="3275" y="4251"/>
                    </a:cubicBezTo>
                    <a:cubicBezTo>
                      <a:pt x="3954" y="4572"/>
                      <a:pt x="4418" y="5239"/>
                      <a:pt x="4668" y="5977"/>
                    </a:cubicBezTo>
                    <a:cubicBezTo>
                      <a:pt x="4693" y="6011"/>
                      <a:pt x="4659" y="6044"/>
                      <a:pt x="4628" y="6044"/>
                    </a:cubicBezTo>
                    <a:cubicBezTo>
                      <a:pt x="4616" y="6044"/>
                      <a:pt x="4604" y="6039"/>
                      <a:pt x="4597" y="6025"/>
                    </a:cubicBezTo>
                    <a:cubicBezTo>
                      <a:pt x="4025" y="5334"/>
                      <a:pt x="3585" y="4429"/>
                      <a:pt x="2561" y="4382"/>
                    </a:cubicBezTo>
                    <a:cubicBezTo>
                      <a:pt x="2489" y="4376"/>
                      <a:pt x="2418" y="4374"/>
                      <a:pt x="2347" y="4374"/>
                    </a:cubicBezTo>
                    <a:cubicBezTo>
                      <a:pt x="1435" y="4374"/>
                      <a:pt x="564" y="4795"/>
                      <a:pt x="1" y="5513"/>
                    </a:cubicBezTo>
                    <a:cubicBezTo>
                      <a:pt x="96" y="5465"/>
                      <a:pt x="203" y="5429"/>
                      <a:pt x="298" y="5429"/>
                    </a:cubicBezTo>
                    <a:cubicBezTo>
                      <a:pt x="359" y="5420"/>
                      <a:pt x="420" y="5415"/>
                      <a:pt x="480" y="5415"/>
                    </a:cubicBezTo>
                    <a:cubicBezTo>
                      <a:pt x="798" y="5415"/>
                      <a:pt x="1102" y="5544"/>
                      <a:pt x="1322" y="5775"/>
                    </a:cubicBezTo>
                    <a:cubicBezTo>
                      <a:pt x="1691" y="6156"/>
                      <a:pt x="1918" y="6656"/>
                      <a:pt x="2263" y="7049"/>
                    </a:cubicBezTo>
                    <a:cubicBezTo>
                      <a:pt x="2549" y="7394"/>
                      <a:pt x="2906" y="7668"/>
                      <a:pt x="3156" y="8025"/>
                    </a:cubicBezTo>
                    <a:cubicBezTo>
                      <a:pt x="3156" y="8037"/>
                      <a:pt x="3168" y="8049"/>
                      <a:pt x="3168" y="8049"/>
                    </a:cubicBezTo>
                    <a:cubicBezTo>
                      <a:pt x="3192" y="8049"/>
                      <a:pt x="3227" y="8037"/>
                      <a:pt x="3263" y="8025"/>
                    </a:cubicBezTo>
                    <a:cubicBezTo>
                      <a:pt x="3334" y="8013"/>
                      <a:pt x="3405" y="8008"/>
                      <a:pt x="3475" y="8008"/>
                    </a:cubicBezTo>
                    <a:cubicBezTo>
                      <a:pt x="4504" y="8008"/>
                      <a:pt x="5459" y="9180"/>
                      <a:pt x="5704" y="10061"/>
                    </a:cubicBezTo>
                    <a:cubicBezTo>
                      <a:pt x="5712" y="10112"/>
                      <a:pt x="5672" y="10157"/>
                      <a:pt x="5632" y="10157"/>
                    </a:cubicBezTo>
                    <a:cubicBezTo>
                      <a:pt x="5615" y="10157"/>
                      <a:pt x="5598" y="10149"/>
                      <a:pt x="5585" y="10132"/>
                    </a:cubicBezTo>
                    <a:cubicBezTo>
                      <a:pt x="5109" y="9561"/>
                      <a:pt x="4585" y="8620"/>
                      <a:pt x="3799" y="8430"/>
                    </a:cubicBezTo>
                    <a:cubicBezTo>
                      <a:pt x="3711" y="8410"/>
                      <a:pt x="3623" y="8400"/>
                      <a:pt x="3536" y="8400"/>
                    </a:cubicBezTo>
                    <a:cubicBezTo>
                      <a:pt x="2902" y="8400"/>
                      <a:pt x="2374" y="8918"/>
                      <a:pt x="2668" y="9620"/>
                    </a:cubicBezTo>
                    <a:cubicBezTo>
                      <a:pt x="2739" y="9787"/>
                      <a:pt x="2834" y="9930"/>
                      <a:pt x="2918" y="10097"/>
                    </a:cubicBezTo>
                    <a:cubicBezTo>
                      <a:pt x="3123" y="9883"/>
                      <a:pt x="3400" y="9791"/>
                      <a:pt x="3693" y="9791"/>
                    </a:cubicBezTo>
                    <a:cubicBezTo>
                      <a:pt x="4183" y="9791"/>
                      <a:pt x="4715" y="10050"/>
                      <a:pt x="5013" y="10430"/>
                    </a:cubicBezTo>
                    <a:cubicBezTo>
                      <a:pt x="5359" y="10882"/>
                      <a:pt x="5609" y="11406"/>
                      <a:pt x="5775" y="11966"/>
                    </a:cubicBezTo>
                    <a:cubicBezTo>
                      <a:pt x="5990" y="12621"/>
                      <a:pt x="5930" y="13906"/>
                      <a:pt x="6811" y="14061"/>
                    </a:cubicBezTo>
                    <a:cubicBezTo>
                      <a:pt x="8133" y="13716"/>
                      <a:pt x="7680" y="11728"/>
                      <a:pt x="8430" y="10787"/>
                    </a:cubicBezTo>
                    <a:cubicBezTo>
                      <a:pt x="8825" y="10282"/>
                      <a:pt x="9460" y="9750"/>
                      <a:pt x="10101" y="9750"/>
                    </a:cubicBezTo>
                    <a:cubicBezTo>
                      <a:pt x="10292" y="9750"/>
                      <a:pt x="10483" y="9797"/>
                      <a:pt x="10669" y="9906"/>
                    </a:cubicBezTo>
                    <a:cubicBezTo>
                      <a:pt x="10788" y="9596"/>
                      <a:pt x="10931" y="9287"/>
                      <a:pt x="10895" y="8942"/>
                    </a:cubicBezTo>
                    <a:cubicBezTo>
                      <a:pt x="10837" y="8400"/>
                      <a:pt x="10480" y="8109"/>
                      <a:pt x="10016" y="8109"/>
                    </a:cubicBezTo>
                    <a:cubicBezTo>
                      <a:pt x="9909" y="8109"/>
                      <a:pt x="9796" y="8125"/>
                      <a:pt x="9681" y="8156"/>
                    </a:cubicBezTo>
                    <a:cubicBezTo>
                      <a:pt x="8823" y="8382"/>
                      <a:pt x="8204" y="9001"/>
                      <a:pt x="7752" y="9751"/>
                    </a:cubicBezTo>
                    <a:cubicBezTo>
                      <a:pt x="7744" y="9763"/>
                      <a:pt x="7733" y="9768"/>
                      <a:pt x="7723" y="9768"/>
                    </a:cubicBezTo>
                    <a:cubicBezTo>
                      <a:pt x="7701" y="9768"/>
                      <a:pt x="7680" y="9747"/>
                      <a:pt x="7680" y="9716"/>
                    </a:cubicBezTo>
                    <a:cubicBezTo>
                      <a:pt x="7828" y="8839"/>
                      <a:pt x="8996" y="7729"/>
                      <a:pt x="9997" y="7729"/>
                    </a:cubicBezTo>
                    <a:cubicBezTo>
                      <a:pt x="10125" y="7729"/>
                      <a:pt x="10251" y="7748"/>
                      <a:pt x="10371" y="7787"/>
                    </a:cubicBezTo>
                    <a:lnTo>
                      <a:pt x="10395" y="7787"/>
                    </a:lnTo>
                    <a:cubicBezTo>
                      <a:pt x="10895" y="7608"/>
                      <a:pt x="11264" y="6822"/>
                      <a:pt x="11514" y="6406"/>
                    </a:cubicBezTo>
                    <a:cubicBezTo>
                      <a:pt x="11717" y="6013"/>
                      <a:pt x="12002" y="5667"/>
                      <a:pt x="12348" y="5382"/>
                    </a:cubicBezTo>
                    <a:cubicBezTo>
                      <a:pt x="12503" y="5252"/>
                      <a:pt x="12758" y="5185"/>
                      <a:pt x="13022" y="5185"/>
                    </a:cubicBezTo>
                    <a:cubicBezTo>
                      <a:pt x="13123" y="5185"/>
                      <a:pt x="13225" y="5195"/>
                      <a:pt x="13324" y="5215"/>
                    </a:cubicBezTo>
                    <a:cubicBezTo>
                      <a:pt x="12735" y="4684"/>
                      <a:pt x="12079" y="4321"/>
                      <a:pt x="11215" y="4321"/>
                    </a:cubicBezTo>
                    <a:cubicBezTo>
                      <a:pt x="11188" y="4321"/>
                      <a:pt x="11161" y="4321"/>
                      <a:pt x="11133" y="4322"/>
                    </a:cubicBezTo>
                    <a:cubicBezTo>
                      <a:pt x="10085" y="4334"/>
                      <a:pt x="9264" y="5108"/>
                      <a:pt x="8669" y="5882"/>
                    </a:cubicBezTo>
                    <a:cubicBezTo>
                      <a:pt x="8660" y="5894"/>
                      <a:pt x="8649" y="5899"/>
                      <a:pt x="8638" y="5899"/>
                    </a:cubicBezTo>
                    <a:cubicBezTo>
                      <a:pt x="8619" y="5899"/>
                      <a:pt x="8601" y="5881"/>
                      <a:pt x="8609" y="5858"/>
                    </a:cubicBezTo>
                    <a:cubicBezTo>
                      <a:pt x="8716" y="5155"/>
                      <a:pt x="9514" y="4465"/>
                      <a:pt x="10300" y="4155"/>
                    </a:cubicBezTo>
                    <a:cubicBezTo>
                      <a:pt x="10288" y="3739"/>
                      <a:pt x="10502" y="3346"/>
                      <a:pt x="10859" y="3131"/>
                    </a:cubicBezTo>
                    <a:cubicBezTo>
                      <a:pt x="10800" y="3084"/>
                      <a:pt x="10752" y="3048"/>
                      <a:pt x="10693" y="3024"/>
                    </a:cubicBezTo>
                    <a:cubicBezTo>
                      <a:pt x="10431" y="2893"/>
                      <a:pt x="10145" y="2786"/>
                      <a:pt x="9859" y="2727"/>
                    </a:cubicBezTo>
                    <a:cubicBezTo>
                      <a:pt x="9731" y="2701"/>
                      <a:pt x="9610" y="2689"/>
                      <a:pt x="9496" y="2689"/>
                    </a:cubicBezTo>
                    <a:cubicBezTo>
                      <a:pt x="8918" y="2689"/>
                      <a:pt x="8491" y="2992"/>
                      <a:pt x="8014" y="3369"/>
                    </a:cubicBezTo>
                    <a:cubicBezTo>
                      <a:pt x="7998" y="3385"/>
                      <a:pt x="7980" y="3391"/>
                      <a:pt x="7962" y="3391"/>
                    </a:cubicBezTo>
                    <a:cubicBezTo>
                      <a:pt x="7909" y="3391"/>
                      <a:pt x="7859" y="3336"/>
                      <a:pt x="7895" y="3274"/>
                    </a:cubicBezTo>
                    <a:cubicBezTo>
                      <a:pt x="7990" y="3143"/>
                      <a:pt x="8085" y="3012"/>
                      <a:pt x="8204" y="2893"/>
                    </a:cubicBezTo>
                    <a:cubicBezTo>
                      <a:pt x="8085" y="2215"/>
                      <a:pt x="7978" y="1595"/>
                      <a:pt x="7609" y="1000"/>
                    </a:cubicBezTo>
                    <a:cubicBezTo>
                      <a:pt x="7418" y="679"/>
                      <a:pt x="7180" y="381"/>
                      <a:pt x="6895" y="143"/>
                    </a:cubicBezTo>
                    <a:cubicBezTo>
                      <a:pt x="6835" y="107"/>
                      <a:pt x="6775" y="48"/>
                      <a:pt x="67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857;p73">
                <a:extLst>
                  <a:ext uri="{FF2B5EF4-FFF2-40B4-BE49-F238E27FC236}">
                    <a16:creationId xmlns:a16="http://schemas.microsoft.com/office/drawing/2014/main" id="{9B60ED85-8C70-CB1B-666D-73ECCF920863}"/>
                  </a:ext>
                </a:extLst>
              </p:cNvPr>
              <p:cNvSpPr/>
              <p:nvPr/>
            </p:nvSpPr>
            <p:spPr>
              <a:xfrm>
                <a:off x="4004422" y="2477880"/>
                <a:ext cx="34841" cy="25794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72" y="144"/>
                      <a:pt x="191" y="263"/>
                      <a:pt x="322" y="370"/>
                    </a:cubicBezTo>
                    <a:cubicBezTo>
                      <a:pt x="608" y="561"/>
                      <a:pt x="918" y="751"/>
                      <a:pt x="1239" y="918"/>
                    </a:cubicBezTo>
                    <a:cubicBezTo>
                      <a:pt x="930" y="656"/>
                      <a:pt x="596" y="406"/>
                      <a:pt x="251" y="203"/>
                    </a:cubicBezTo>
                    <a:cubicBezTo>
                      <a:pt x="156" y="144"/>
                      <a:pt x="72" y="7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858;p73">
                <a:extLst>
                  <a:ext uri="{FF2B5EF4-FFF2-40B4-BE49-F238E27FC236}">
                    <a16:creationId xmlns:a16="http://schemas.microsoft.com/office/drawing/2014/main" id="{E403BE94-4416-856A-0642-B05C10F0DD87}"/>
                  </a:ext>
                </a:extLst>
              </p:cNvPr>
              <p:cNvSpPr/>
              <p:nvPr/>
            </p:nvSpPr>
            <p:spPr>
              <a:xfrm>
                <a:off x="4131901" y="2526068"/>
                <a:ext cx="1012" cy="702"/>
              </a:xfrm>
              <a:custGeom>
                <a:avLst/>
                <a:gdLst/>
                <a:ahLst/>
                <a:cxnLst/>
                <a:rect l="l" t="t" r="r" b="b"/>
                <a:pathLst>
                  <a:path w="36" h="2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12"/>
                      <a:pt x="12" y="24"/>
                      <a:pt x="24" y="24"/>
                    </a:cubicBezTo>
                    <a:lnTo>
                      <a:pt x="36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859;p73">
                <a:extLst>
                  <a:ext uri="{FF2B5EF4-FFF2-40B4-BE49-F238E27FC236}">
                    <a16:creationId xmlns:a16="http://schemas.microsoft.com/office/drawing/2014/main" id="{B37783B2-D192-A4AE-9BE3-CF2653EF6F04}"/>
                  </a:ext>
                </a:extLst>
              </p:cNvPr>
              <p:cNvSpPr/>
              <p:nvPr/>
            </p:nvSpPr>
            <p:spPr>
              <a:xfrm>
                <a:off x="3945558" y="2527725"/>
                <a:ext cx="2697" cy="2051"/>
              </a:xfrm>
              <a:custGeom>
                <a:avLst/>
                <a:gdLst/>
                <a:ahLst/>
                <a:cxnLst/>
                <a:rect l="l" t="t" r="r" b="b"/>
                <a:pathLst>
                  <a:path w="96" h="73" extrusionOk="0">
                    <a:moveTo>
                      <a:pt x="0" y="1"/>
                    </a:moveTo>
                    <a:cubicBezTo>
                      <a:pt x="12" y="25"/>
                      <a:pt x="48" y="37"/>
                      <a:pt x="72" y="60"/>
                    </a:cubicBezTo>
                    <a:cubicBezTo>
                      <a:pt x="76" y="60"/>
                      <a:pt x="78" y="60"/>
                      <a:pt x="80" y="61"/>
                    </a:cubicBezTo>
                    <a:lnTo>
                      <a:pt x="80" y="61"/>
                    </a:lnTo>
                    <a:lnTo>
                      <a:pt x="0" y="1"/>
                    </a:lnTo>
                    <a:close/>
                    <a:moveTo>
                      <a:pt x="80" y="61"/>
                    </a:moveTo>
                    <a:lnTo>
                      <a:pt x="96" y="72"/>
                    </a:lnTo>
                    <a:cubicBezTo>
                      <a:pt x="87" y="64"/>
                      <a:pt x="85" y="62"/>
                      <a:pt x="80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860;p73">
                <a:extLst>
                  <a:ext uri="{FF2B5EF4-FFF2-40B4-BE49-F238E27FC236}">
                    <a16:creationId xmlns:a16="http://schemas.microsoft.com/office/drawing/2014/main" id="{270A1F74-9F95-45E5-76B1-C0C39871BBCF}"/>
                  </a:ext>
                </a:extLst>
              </p:cNvPr>
              <p:cNvSpPr/>
              <p:nvPr/>
            </p:nvSpPr>
            <p:spPr>
              <a:xfrm>
                <a:off x="3933842" y="2513677"/>
                <a:ext cx="365" cy="702"/>
              </a:xfrm>
              <a:custGeom>
                <a:avLst/>
                <a:gdLst/>
                <a:ahLst/>
                <a:cxnLst/>
                <a:rect l="l" t="t" r="r" b="b"/>
                <a:pathLst>
                  <a:path w="13" h="25" extrusionOk="0">
                    <a:moveTo>
                      <a:pt x="13" y="1"/>
                    </a:moveTo>
                    <a:lnTo>
                      <a:pt x="1" y="25"/>
                    </a:lnTo>
                    <a:lnTo>
                      <a:pt x="13" y="25"/>
                    </a:lnTo>
                    <a:cubicBezTo>
                      <a:pt x="13" y="13"/>
                      <a:pt x="13" y="13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861;p73">
                <a:extLst>
                  <a:ext uri="{FF2B5EF4-FFF2-40B4-BE49-F238E27FC236}">
                    <a16:creationId xmlns:a16="http://schemas.microsoft.com/office/drawing/2014/main" id="{AA92A913-0841-C9B2-2088-9ECD2B74EFD2}"/>
                  </a:ext>
                </a:extLst>
              </p:cNvPr>
              <p:cNvSpPr/>
              <p:nvPr/>
            </p:nvSpPr>
            <p:spPr>
              <a:xfrm>
                <a:off x="3844520" y="2456161"/>
                <a:ext cx="395444" cy="374034"/>
              </a:xfrm>
              <a:custGeom>
                <a:avLst/>
                <a:gdLst/>
                <a:ahLst/>
                <a:cxnLst/>
                <a:rect l="l" t="t" r="r" b="b"/>
                <a:pathLst>
                  <a:path w="14074" h="13312" extrusionOk="0">
                    <a:moveTo>
                      <a:pt x="5216" y="0"/>
                    </a:moveTo>
                    <a:lnTo>
                      <a:pt x="5216" y="0"/>
                    </a:lnTo>
                    <a:cubicBezTo>
                      <a:pt x="4668" y="619"/>
                      <a:pt x="4299" y="1298"/>
                      <a:pt x="4323" y="2203"/>
                    </a:cubicBezTo>
                    <a:cubicBezTo>
                      <a:pt x="4335" y="3239"/>
                      <a:pt x="5109" y="4060"/>
                      <a:pt x="5894" y="4655"/>
                    </a:cubicBezTo>
                    <a:cubicBezTo>
                      <a:pt x="5927" y="4677"/>
                      <a:pt x="5910" y="4728"/>
                      <a:pt x="5871" y="4728"/>
                    </a:cubicBezTo>
                    <a:cubicBezTo>
                      <a:pt x="5867" y="4728"/>
                      <a:pt x="5863" y="4728"/>
                      <a:pt x="5859" y="4727"/>
                    </a:cubicBezTo>
                    <a:cubicBezTo>
                      <a:pt x="5156" y="4620"/>
                      <a:pt x="4466" y="3822"/>
                      <a:pt x="4156" y="3036"/>
                    </a:cubicBezTo>
                    <a:cubicBezTo>
                      <a:pt x="4145" y="3036"/>
                      <a:pt x="4134" y="3037"/>
                      <a:pt x="4123" y="3037"/>
                    </a:cubicBezTo>
                    <a:cubicBezTo>
                      <a:pt x="3719" y="3037"/>
                      <a:pt x="3341" y="2824"/>
                      <a:pt x="3132" y="2477"/>
                    </a:cubicBezTo>
                    <a:cubicBezTo>
                      <a:pt x="3084" y="2524"/>
                      <a:pt x="3049" y="2584"/>
                      <a:pt x="3025" y="2643"/>
                    </a:cubicBezTo>
                    <a:cubicBezTo>
                      <a:pt x="2894" y="2905"/>
                      <a:pt x="2787" y="3179"/>
                      <a:pt x="2727" y="3465"/>
                    </a:cubicBezTo>
                    <a:cubicBezTo>
                      <a:pt x="2572" y="4239"/>
                      <a:pt x="2918" y="4751"/>
                      <a:pt x="3370" y="5310"/>
                    </a:cubicBezTo>
                    <a:cubicBezTo>
                      <a:pt x="3419" y="5369"/>
                      <a:pt x="3379" y="5453"/>
                      <a:pt x="3316" y="5453"/>
                    </a:cubicBezTo>
                    <a:cubicBezTo>
                      <a:pt x="3303" y="5453"/>
                      <a:pt x="3289" y="5449"/>
                      <a:pt x="3275" y="5441"/>
                    </a:cubicBezTo>
                    <a:cubicBezTo>
                      <a:pt x="3144" y="5346"/>
                      <a:pt x="3013" y="5239"/>
                      <a:pt x="2894" y="5120"/>
                    </a:cubicBezTo>
                    <a:cubicBezTo>
                      <a:pt x="2215" y="5239"/>
                      <a:pt x="1608" y="5358"/>
                      <a:pt x="1001" y="5727"/>
                    </a:cubicBezTo>
                    <a:cubicBezTo>
                      <a:pt x="679" y="5906"/>
                      <a:pt x="382" y="6144"/>
                      <a:pt x="144" y="6429"/>
                    </a:cubicBezTo>
                    <a:cubicBezTo>
                      <a:pt x="108" y="6489"/>
                      <a:pt x="60" y="6548"/>
                      <a:pt x="1" y="6596"/>
                    </a:cubicBezTo>
                    <a:cubicBezTo>
                      <a:pt x="120" y="6798"/>
                      <a:pt x="251" y="6989"/>
                      <a:pt x="406" y="7156"/>
                    </a:cubicBezTo>
                    <a:cubicBezTo>
                      <a:pt x="1013" y="7703"/>
                      <a:pt x="1775" y="8037"/>
                      <a:pt x="2584" y="8120"/>
                    </a:cubicBezTo>
                    <a:cubicBezTo>
                      <a:pt x="2644" y="8120"/>
                      <a:pt x="2715" y="8108"/>
                      <a:pt x="2775" y="8096"/>
                    </a:cubicBezTo>
                    <a:cubicBezTo>
                      <a:pt x="2784" y="8093"/>
                      <a:pt x="2794" y="8092"/>
                      <a:pt x="2804" y="8092"/>
                    </a:cubicBezTo>
                    <a:cubicBezTo>
                      <a:pt x="2830" y="8092"/>
                      <a:pt x="2856" y="8103"/>
                      <a:pt x="2882" y="8120"/>
                    </a:cubicBezTo>
                    <a:cubicBezTo>
                      <a:pt x="3013" y="7977"/>
                      <a:pt x="3168" y="7882"/>
                      <a:pt x="3346" y="7811"/>
                    </a:cubicBezTo>
                    <a:cubicBezTo>
                      <a:pt x="3356" y="7806"/>
                      <a:pt x="3365" y="7803"/>
                      <a:pt x="3374" y="7803"/>
                    </a:cubicBezTo>
                    <a:cubicBezTo>
                      <a:pt x="3426" y="7803"/>
                      <a:pt x="3449" y="7889"/>
                      <a:pt x="3418" y="7930"/>
                    </a:cubicBezTo>
                    <a:cubicBezTo>
                      <a:pt x="2930" y="8501"/>
                      <a:pt x="2596" y="9001"/>
                      <a:pt x="2775" y="9799"/>
                    </a:cubicBezTo>
                    <a:cubicBezTo>
                      <a:pt x="2858" y="10180"/>
                      <a:pt x="3013" y="10549"/>
                      <a:pt x="3227" y="10882"/>
                    </a:cubicBezTo>
                    <a:cubicBezTo>
                      <a:pt x="3334" y="10656"/>
                      <a:pt x="3501" y="10477"/>
                      <a:pt x="3704" y="10335"/>
                    </a:cubicBezTo>
                    <a:cubicBezTo>
                      <a:pt x="3835" y="10239"/>
                      <a:pt x="4073" y="10061"/>
                      <a:pt x="4263" y="10061"/>
                    </a:cubicBezTo>
                    <a:cubicBezTo>
                      <a:pt x="4573" y="9382"/>
                      <a:pt x="5239" y="8918"/>
                      <a:pt x="5990" y="8656"/>
                    </a:cubicBezTo>
                    <a:cubicBezTo>
                      <a:pt x="6025" y="8656"/>
                      <a:pt x="6049" y="8692"/>
                      <a:pt x="6025" y="8715"/>
                    </a:cubicBezTo>
                    <a:cubicBezTo>
                      <a:pt x="5335" y="9299"/>
                      <a:pt x="4430" y="9739"/>
                      <a:pt x="4382" y="10763"/>
                    </a:cubicBezTo>
                    <a:cubicBezTo>
                      <a:pt x="4323" y="11751"/>
                      <a:pt x="4739" y="12704"/>
                      <a:pt x="5525" y="13311"/>
                    </a:cubicBezTo>
                    <a:cubicBezTo>
                      <a:pt x="5478" y="13228"/>
                      <a:pt x="5442" y="13121"/>
                      <a:pt x="5430" y="13025"/>
                    </a:cubicBezTo>
                    <a:cubicBezTo>
                      <a:pt x="5382" y="12644"/>
                      <a:pt x="5513" y="12263"/>
                      <a:pt x="5787" y="12001"/>
                    </a:cubicBezTo>
                    <a:cubicBezTo>
                      <a:pt x="6168" y="11632"/>
                      <a:pt x="6656" y="11406"/>
                      <a:pt x="7061" y="11061"/>
                    </a:cubicBezTo>
                    <a:cubicBezTo>
                      <a:pt x="7395" y="10775"/>
                      <a:pt x="7680" y="10430"/>
                      <a:pt x="8037" y="10168"/>
                    </a:cubicBezTo>
                    <a:cubicBezTo>
                      <a:pt x="8037" y="10168"/>
                      <a:pt x="8049" y="10156"/>
                      <a:pt x="8061" y="10156"/>
                    </a:cubicBezTo>
                    <a:cubicBezTo>
                      <a:pt x="8049" y="10132"/>
                      <a:pt x="8037" y="10096"/>
                      <a:pt x="8037" y="10061"/>
                    </a:cubicBezTo>
                    <a:cubicBezTo>
                      <a:pt x="7847" y="8953"/>
                      <a:pt x="9121" y="7882"/>
                      <a:pt x="10073" y="7620"/>
                    </a:cubicBezTo>
                    <a:cubicBezTo>
                      <a:pt x="10077" y="7619"/>
                      <a:pt x="10081" y="7619"/>
                      <a:pt x="10085" y="7619"/>
                    </a:cubicBezTo>
                    <a:cubicBezTo>
                      <a:pt x="10142" y="7619"/>
                      <a:pt x="10200" y="7695"/>
                      <a:pt x="10145" y="7739"/>
                    </a:cubicBezTo>
                    <a:cubicBezTo>
                      <a:pt x="9561" y="8215"/>
                      <a:pt x="8621" y="8739"/>
                      <a:pt x="8442" y="9525"/>
                    </a:cubicBezTo>
                    <a:cubicBezTo>
                      <a:pt x="8294" y="10136"/>
                      <a:pt x="8653" y="10739"/>
                      <a:pt x="9240" y="10739"/>
                    </a:cubicBezTo>
                    <a:cubicBezTo>
                      <a:pt x="9362" y="10739"/>
                      <a:pt x="9494" y="10713"/>
                      <a:pt x="9633" y="10656"/>
                    </a:cubicBezTo>
                    <a:cubicBezTo>
                      <a:pt x="9788" y="10585"/>
                      <a:pt x="9942" y="10489"/>
                      <a:pt x="10097" y="10406"/>
                    </a:cubicBezTo>
                    <a:cubicBezTo>
                      <a:pt x="9538" y="9858"/>
                      <a:pt x="9835" y="8787"/>
                      <a:pt x="10431" y="8311"/>
                    </a:cubicBezTo>
                    <a:cubicBezTo>
                      <a:pt x="10895" y="7965"/>
                      <a:pt x="11419" y="7715"/>
                      <a:pt x="11978" y="7549"/>
                    </a:cubicBezTo>
                    <a:cubicBezTo>
                      <a:pt x="12633" y="7334"/>
                      <a:pt x="13907" y="7382"/>
                      <a:pt x="14074" y="6513"/>
                    </a:cubicBezTo>
                    <a:cubicBezTo>
                      <a:pt x="13729" y="5179"/>
                      <a:pt x="11752" y="5644"/>
                      <a:pt x="10800" y="4893"/>
                    </a:cubicBezTo>
                    <a:cubicBezTo>
                      <a:pt x="10145" y="4370"/>
                      <a:pt x="9442" y="3465"/>
                      <a:pt x="9919" y="2655"/>
                    </a:cubicBezTo>
                    <a:cubicBezTo>
                      <a:pt x="9642" y="2549"/>
                      <a:pt x="9356" y="2423"/>
                      <a:pt x="9060" y="2423"/>
                    </a:cubicBezTo>
                    <a:cubicBezTo>
                      <a:pt x="9025" y="2423"/>
                      <a:pt x="8990" y="2425"/>
                      <a:pt x="8954" y="2429"/>
                    </a:cubicBezTo>
                    <a:cubicBezTo>
                      <a:pt x="8287" y="2500"/>
                      <a:pt x="8002" y="3024"/>
                      <a:pt x="8168" y="3643"/>
                    </a:cubicBezTo>
                    <a:cubicBezTo>
                      <a:pt x="8395" y="4501"/>
                      <a:pt x="9014" y="5132"/>
                      <a:pt x="9764" y="5572"/>
                    </a:cubicBezTo>
                    <a:cubicBezTo>
                      <a:pt x="9796" y="5594"/>
                      <a:pt x="9780" y="5645"/>
                      <a:pt x="9740" y="5645"/>
                    </a:cubicBezTo>
                    <a:cubicBezTo>
                      <a:pt x="9736" y="5645"/>
                      <a:pt x="9732" y="5645"/>
                      <a:pt x="9728" y="5644"/>
                    </a:cubicBezTo>
                    <a:cubicBezTo>
                      <a:pt x="8740" y="5489"/>
                      <a:pt x="7454" y="4012"/>
                      <a:pt x="7799" y="2953"/>
                    </a:cubicBezTo>
                    <a:lnTo>
                      <a:pt x="7799" y="2929"/>
                    </a:lnTo>
                    <a:cubicBezTo>
                      <a:pt x="7609" y="2441"/>
                      <a:pt x="6835" y="2060"/>
                      <a:pt x="6406" y="1822"/>
                    </a:cubicBezTo>
                    <a:cubicBezTo>
                      <a:pt x="6013" y="1607"/>
                      <a:pt x="5668" y="1334"/>
                      <a:pt x="5382" y="988"/>
                    </a:cubicBezTo>
                    <a:cubicBezTo>
                      <a:pt x="5204" y="762"/>
                      <a:pt x="5156" y="357"/>
                      <a:pt x="5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862;p73">
                <a:extLst>
                  <a:ext uri="{FF2B5EF4-FFF2-40B4-BE49-F238E27FC236}">
                    <a16:creationId xmlns:a16="http://schemas.microsoft.com/office/drawing/2014/main" id="{98A00A77-1A19-5ED8-E2C2-D05137AB983F}"/>
                  </a:ext>
                </a:extLst>
              </p:cNvPr>
              <p:cNvSpPr/>
              <p:nvPr/>
            </p:nvSpPr>
            <p:spPr>
              <a:xfrm>
                <a:off x="4005434" y="2439752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863;p73">
                <a:extLst>
                  <a:ext uri="{FF2B5EF4-FFF2-40B4-BE49-F238E27FC236}">
                    <a16:creationId xmlns:a16="http://schemas.microsoft.com/office/drawing/2014/main" id="{F6A983E4-C582-F175-1D05-F70BC3A4140B}"/>
                  </a:ext>
                </a:extLst>
              </p:cNvPr>
              <p:cNvSpPr/>
              <p:nvPr/>
            </p:nvSpPr>
            <p:spPr>
              <a:xfrm>
                <a:off x="4446677" y="3276102"/>
                <a:ext cx="702" cy="36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extrusionOk="0">
                    <a:moveTo>
                      <a:pt x="13" y="0"/>
                    </a:moveTo>
                    <a:cubicBezTo>
                      <a:pt x="13" y="0"/>
                      <a:pt x="1" y="12"/>
                      <a:pt x="1" y="12"/>
                    </a:cubicBezTo>
                    <a:cubicBezTo>
                      <a:pt x="13" y="0"/>
                      <a:pt x="25" y="0"/>
                      <a:pt x="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864;p73">
                <a:extLst>
                  <a:ext uri="{FF2B5EF4-FFF2-40B4-BE49-F238E27FC236}">
                    <a16:creationId xmlns:a16="http://schemas.microsoft.com/office/drawing/2014/main" id="{CC29DA43-3E59-C840-1647-965A80F93E7B}"/>
                  </a:ext>
                </a:extLst>
              </p:cNvPr>
              <p:cNvSpPr/>
              <p:nvPr/>
            </p:nvSpPr>
            <p:spPr>
              <a:xfrm>
                <a:off x="4452381" y="3264723"/>
                <a:ext cx="8401" cy="8401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99" extrusionOk="0">
                    <a:moveTo>
                      <a:pt x="298" y="0"/>
                    </a:moveTo>
                    <a:lnTo>
                      <a:pt x="298" y="0"/>
                    </a:lnTo>
                    <a:cubicBezTo>
                      <a:pt x="295" y="3"/>
                      <a:pt x="293" y="7"/>
                      <a:pt x="291" y="10"/>
                    </a:cubicBezTo>
                    <a:lnTo>
                      <a:pt x="291" y="10"/>
                    </a:lnTo>
                    <a:cubicBezTo>
                      <a:pt x="293" y="7"/>
                      <a:pt x="296" y="3"/>
                      <a:pt x="298" y="0"/>
                    </a:cubicBezTo>
                    <a:close/>
                    <a:moveTo>
                      <a:pt x="291" y="10"/>
                    </a:moveTo>
                    <a:cubicBezTo>
                      <a:pt x="208" y="114"/>
                      <a:pt x="104" y="217"/>
                      <a:pt x="0" y="298"/>
                    </a:cubicBezTo>
                    <a:cubicBezTo>
                      <a:pt x="119" y="238"/>
                      <a:pt x="215" y="143"/>
                      <a:pt x="274" y="36"/>
                    </a:cubicBezTo>
                    <a:cubicBezTo>
                      <a:pt x="283" y="27"/>
                      <a:pt x="285" y="18"/>
                      <a:pt x="291" y="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865;p73">
                <a:extLst>
                  <a:ext uri="{FF2B5EF4-FFF2-40B4-BE49-F238E27FC236}">
                    <a16:creationId xmlns:a16="http://schemas.microsoft.com/office/drawing/2014/main" id="{B60822F5-28DE-6C70-5E31-7EFCE52516F7}"/>
                  </a:ext>
                </a:extLst>
              </p:cNvPr>
              <p:cNvSpPr/>
              <p:nvPr/>
            </p:nvSpPr>
            <p:spPr>
              <a:xfrm>
                <a:off x="4456736" y="3077369"/>
                <a:ext cx="4046" cy="4383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6" extrusionOk="0">
                    <a:moveTo>
                      <a:pt x="95" y="1"/>
                    </a:moveTo>
                    <a:cubicBezTo>
                      <a:pt x="95" y="1"/>
                      <a:pt x="60" y="60"/>
                      <a:pt x="0" y="156"/>
                    </a:cubicBezTo>
                    <a:cubicBezTo>
                      <a:pt x="24" y="124"/>
                      <a:pt x="58" y="108"/>
                      <a:pt x="93" y="108"/>
                    </a:cubicBezTo>
                    <a:cubicBezTo>
                      <a:pt x="110" y="108"/>
                      <a:pt x="127" y="112"/>
                      <a:pt x="143" y="120"/>
                    </a:cubicBezTo>
                    <a:cubicBezTo>
                      <a:pt x="119" y="84"/>
                      <a:pt x="107" y="49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2866;p73">
                <a:extLst>
                  <a:ext uri="{FF2B5EF4-FFF2-40B4-BE49-F238E27FC236}">
                    <a16:creationId xmlns:a16="http://schemas.microsoft.com/office/drawing/2014/main" id="{3BBF14C3-B233-0EC4-60C0-F45347D42DC2}"/>
                  </a:ext>
                </a:extLst>
              </p:cNvPr>
              <p:cNvSpPr/>
              <p:nvPr/>
            </p:nvSpPr>
            <p:spPr>
              <a:xfrm>
                <a:off x="4759824" y="3199480"/>
                <a:ext cx="9722" cy="539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92" extrusionOk="0">
                    <a:moveTo>
                      <a:pt x="346" y="1"/>
                    </a:moveTo>
                    <a:lnTo>
                      <a:pt x="346" y="1"/>
                    </a:lnTo>
                    <a:cubicBezTo>
                      <a:pt x="238" y="72"/>
                      <a:pt x="119" y="132"/>
                      <a:pt x="0" y="191"/>
                    </a:cubicBezTo>
                    <a:cubicBezTo>
                      <a:pt x="72" y="167"/>
                      <a:pt x="131" y="144"/>
                      <a:pt x="191" y="120"/>
                    </a:cubicBezTo>
                    <a:cubicBezTo>
                      <a:pt x="226" y="96"/>
                      <a:pt x="274" y="84"/>
                      <a:pt x="310" y="72"/>
                    </a:cubicBezTo>
                    <a:cubicBezTo>
                      <a:pt x="334" y="24"/>
                      <a:pt x="345" y="1"/>
                      <a:pt x="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2867;p73">
                <a:extLst>
                  <a:ext uri="{FF2B5EF4-FFF2-40B4-BE49-F238E27FC236}">
                    <a16:creationId xmlns:a16="http://schemas.microsoft.com/office/drawing/2014/main" id="{94DF6559-A21D-52C3-FC8C-5E2ED52A88F6}"/>
                  </a:ext>
                </a:extLst>
              </p:cNvPr>
              <p:cNvSpPr/>
              <p:nvPr/>
            </p:nvSpPr>
            <p:spPr>
              <a:xfrm>
                <a:off x="4374776" y="3209174"/>
                <a:ext cx="674" cy="365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" extrusionOk="0">
                    <a:moveTo>
                      <a:pt x="0" y="1"/>
                    </a:moveTo>
                    <a:lnTo>
                      <a:pt x="0" y="13"/>
                    </a:lnTo>
                    <a:cubicBezTo>
                      <a:pt x="12" y="13"/>
                      <a:pt x="24" y="1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2868;p73">
                <a:extLst>
                  <a:ext uri="{FF2B5EF4-FFF2-40B4-BE49-F238E27FC236}">
                    <a16:creationId xmlns:a16="http://schemas.microsoft.com/office/drawing/2014/main" id="{FC3D65CE-DE46-16E0-F7C3-93211E7612B2}"/>
                  </a:ext>
                </a:extLst>
              </p:cNvPr>
              <p:cNvSpPr/>
              <p:nvPr/>
            </p:nvSpPr>
            <p:spPr>
              <a:xfrm>
                <a:off x="4372078" y="3171720"/>
                <a:ext cx="63613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1469" extrusionOk="0">
                    <a:moveTo>
                      <a:pt x="2263" y="0"/>
                    </a:moveTo>
                    <a:lnTo>
                      <a:pt x="2263" y="0"/>
                    </a:lnTo>
                    <a:cubicBezTo>
                      <a:pt x="2001" y="298"/>
                      <a:pt x="1775" y="620"/>
                      <a:pt x="1561" y="965"/>
                    </a:cubicBezTo>
                    <a:cubicBezTo>
                      <a:pt x="1345" y="1335"/>
                      <a:pt x="1058" y="1447"/>
                      <a:pt x="789" y="1447"/>
                    </a:cubicBezTo>
                    <a:cubicBezTo>
                      <a:pt x="374" y="1447"/>
                      <a:pt x="1" y="1179"/>
                      <a:pt x="1" y="1179"/>
                    </a:cubicBezTo>
                    <a:lnTo>
                      <a:pt x="1" y="1179"/>
                    </a:lnTo>
                    <a:cubicBezTo>
                      <a:pt x="1" y="1179"/>
                      <a:pt x="37" y="1239"/>
                      <a:pt x="84" y="1334"/>
                    </a:cubicBezTo>
                    <a:lnTo>
                      <a:pt x="120" y="1334"/>
                    </a:lnTo>
                    <a:cubicBezTo>
                      <a:pt x="275" y="1334"/>
                      <a:pt x="430" y="1429"/>
                      <a:pt x="584" y="1453"/>
                    </a:cubicBezTo>
                    <a:cubicBezTo>
                      <a:pt x="645" y="1463"/>
                      <a:pt x="707" y="1469"/>
                      <a:pt x="767" y="1469"/>
                    </a:cubicBezTo>
                    <a:cubicBezTo>
                      <a:pt x="1122" y="1469"/>
                      <a:pt x="1464" y="1295"/>
                      <a:pt x="1668" y="1001"/>
                    </a:cubicBezTo>
                    <a:cubicBezTo>
                      <a:pt x="1834" y="798"/>
                      <a:pt x="2037" y="393"/>
                      <a:pt x="2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2869;p73">
                <a:extLst>
                  <a:ext uri="{FF2B5EF4-FFF2-40B4-BE49-F238E27FC236}">
                    <a16:creationId xmlns:a16="http://schemas.microsoft.com/office/drawing/2014/main" id="{01A4F88E-2311-6725-BC56-B036A2BB4181}"/>
                  </a:ext>
                </a:extLst>
              </p:cNvPr>
              <p:cNvSpPr/>
              <p:nvPr/>
            </p:nvSpPr>
            <p:spPr>
              <a:xfrm>
                <a:off x="4633694" y="3074699"/>
                <a:ext cx="31132" cy="10480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37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70" y="222"/>
                      <a:pt x="585" y="373"/>
                      <a:pt x="891" y="373"/>
                    </a:cubicBezTo>
                    <a:cubicBezTo>
                      <a:pt x="964" y="373"/>
                      <a:pt x="1037" y="364"/>
                      <a:pt x="1108" y="346"/>
                    </a:cubicBezTo>
                    <a:cubicBezTo>
                      <a:pt x="786" y="334"/>
                      <a:pt x="477" y="251"/>
                      <a:pt x="191" y="108"/>
                    </a:cubicBezTo>
                    <a:cubicBezTo>
                      <a:pt x="120" y="72"/>
                      <a:pt x="60" y="3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8" name="Google Shape;12870;p73">
                <a:extLst>
                  <a:ext uri="{FF2B5EF4-FFF2-40B4-BE49-F238E27FC236}">
                    <a16:creationId xmlns:a16="http://schemas.microsoft.com/office/drawing/2014/main" id="{311F6505-8DCD-438A-FE4E-F9C4DAA92A52}"/>
                  </a:ext>
                </a:extLst>
              </p:cNvPr>
              <p:cNvSpPr/>
              <p:nvPr/>
            </p:nvSpPr>
            <p:spPr>
              <a:xfrm>
                <a:off x="4678538" y="3074362"/>
                <a:ext cx="1012" cy="1377"/>
              </a:xfrm>
              <a:custGeom>
                <a:avLst/>
                <a:gdLst/>
                <a:ahLst/>
                <a:cxnLst/>
                <a:rect l="l" t="t" r="r" b="b"/>
                <a:pathLst>
                  <a:path w="36" h="49" extrusionOk="0">
                    <a:moveTo>
                      <a:pt x="12" y="1"/>
                    </a:moveTo>
                    <a:cubicBezTo>
                      <a:pt x="12" y="13"/>
                      <a:pt x="12" y="36"/>
                      <a:pt x="0" y="48"/>
                    </a:cubicBezTo>
                    <a:cubicBezTo>
                      <a:pt x="12" y="36"/>
                      <a:pt x="24" y="36"/>
                      <a:pt x="36" y="25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9" name="Google Shape;12871;p73">
                <a:extLst>
                  <a:ext uri="{FF2B5EF4-FFF2-40B4-BE49-F238E27FC236}">
                    <a16:creationId xmlns:a16="http://schemas.microsoft.com/office/drawing/2014/main" id="{A387A53F-2FAE-0526-8347-79E223B46C11}"/>
                  </a:ext>
                </a:extLst>
              </p:cNvPr>
              <p:cNvSpPr/>
              <p:nvPr/>
            </p:nvSpPr>
            <p:spPr>
              <a:xfrm>
                <a:off x="4676177" y="3139942"/>
                <a:ext cx="4046" cy="2023"/>
              </a:xfrm>
              <a:custGeom>
                <a:avLst/>
                <a:gdLst/>
                <a:ahLst/>
                <a:cxnLst/>
                <a:rect l="l" t="t" r="r" b="b"/>
                <a:pathLst>
                  <a:path w="144" h="72" extrusionOk="0">
                    <a:moveTo>
                      <a:pt x="72" y="0"/>
                    </a:moveTo>
                    <a:cubicBezTo>
                      <a:pt x="48" y="12"/>
                      <a:pt x="24" y="24"/>
                      <a:pt x="1" y="36"/>
                    </a:cubicBezTo>
                    <a:cubicBezTo>
                      <a:pt x="48" y="48"/>
                      <a:pt x="96" y="60"/>
                      <a:pt x="144" y="72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0" name="Google Shape;12872;p73">
                <a:extLst>
                  <a:ext uri="{FF2B5EF4-FFF2-40B4-BE49-F238E27FC236}">
                    <a16:creationId xmlns:a16="http://schemas.microsoft.com/office/drawing/2014/main" id="{CA1156AC-7804-C649-24EF-17F74E0CB86D}"/>
                  </a:ext>
                </a:extLst>
              </p:cNvPr>
              <p:cNvSpPr/>
              <p:nvPr/>
            </p:nvSpPr>
            <p:spPr>
              <a:xfrm>
                <a:off x="4387138" y="2973352"/>
                <a:ext cx="373697" cy="394770"/>
              </a:xfrm>
              <a:custGeom>
                <a:avLst/>
                <a:gdLst/>
                <a:ahLst/>
                <a:cxnLst/>
                <a:rect l="l" t="t" r="r" b="b"/>
                <a:pathLst>
                  <a:path w="13300" h="14050" extrusionOk="0">
                    <a:moveTo>
                      <a:pt x="6513" y="0"/>
                    </a:moveTo>
                    <a:cubicBezTo>
                      <a:pt x="5180" y="345"/>
                      <a:pt x="5632" y="2334"/>
                      <a:pt x="4882" y="3274"/>
                    </a:cubicBezTo>
                    <a:cubicBezTo>
                      <a:pt x="4488" y="3779"/>
                      <a:pt x="3853" y="4312"/>
                      <a:pt x="3217" y="4312"/>
                    </a:cubicBezTo>
                    <a:cubicBezTo>
                      <a:pt x="3028" y="4312"/>
                      <a:pt x="2839" y="4265"/>
                      <a:pt x="2656" y="4155"/>
                    </a:cubicBezTo>
                    <a:cubicBezTo>
                      <a:pt x="2525" y="4465"/>
                      <a:pt x="2382" y="4786"/>
                      <a:pt x="2418" y="5120"/>
                    </a:cubicBezTo>
                    <a:cubicBezTo>
                      <a:pt x="2476" y="5668"/>
                      <a:pt x="2841" y="5959"/>
                      <a:pt x="3319" y="5959"/>
                    </a:cubicBezTo>
                    <a:cubicBezTo>
                      <a:pt x="3423" y="5959"/>
                      <a:pt x="3532" y="5945"/>
                      <a:pt x="3644" y="5917"/>
                    </a:cubicBezTo>
                    <a:cubicBezTo>
                      <a:pt x="4501" y="5679"/>
                      <a:pt x="5120" y="5060"/>
                      <a:pt x="5561" y="4322"/>
                    </a:cubicBezTo>
                    <a:cubicBezTo>
                      <a:pt x="5569" y="4310"/>
                      <a:pt x="5582" y="4304"/>
                      <a:pt x="5594" y="4304"/>
                    </a:cubicBezTo>
                    <a:cubicBezTo>
                      <a:pt x="5618" y="4304"/>
                      <a:pt x="5640" y="4323"/>
                      <a:pt x="5632" y="4346"/>
                    </a:cubicBezTo>
                    <a:cubicBezTo>
                      <a:pt x="5495" y="5220"/>
                      <a:pt x="4326" y="6335"/>
                      <a:pt x="3332" y="6335"/>
                    </a:cubicBezTo>
                    <a:cubicBezTo>
                      <a:pt x="3202" y="6335"/>
                      <a:pt x="3075" y="6316"/>
                      <a:pt x="2953" y="6275"/>
                    </a:cubicBezTo>
                    <a:lnTo>
                      <a:pt x="2930" y="6275"/>
                    </a:lnTo>
                    <a:cubicBezTo>
                      <a:pt x="2430" y="6453"/>
                      <a:pt x="2060" y="7239"/>
                      <a:pt x="1810" y="7656"/>
                    </a:cubicBezTo>
                    <a:cubicBezTo>
                      <a:pt x="1608" y="8049"/>
                      <a:pt x="1322" y="8406"/>
                      <a:pt x="977" y="8680"/>
                    </a:cubicBezTo>
                    <a:cubicBezTo>
                      <a:pt x="807" y="8814"/>
                      <a:pt x="544" y="8881"/>
                      <a:pt x="272" y="8881"/>
                    </a:cubicBezTo>
                    <a:cubicBezTo>
                      <a:pt x="181" y="8881"/>
                      <a:pt x="90" y="8873"/>
                      <a:pt x="1" y="8858"/>
                    </a:cubicBezTo>
                    <a:lnTo>
                      <a:pt x="1" y="8858"/>
                    </a:lnTo>
                    <a:cubicBezTo>
                      <a:pt x="598" y="9386"/>
                      <a:pt x="1265" y="9752"/>
                      <a:pt x="2149" y="9752"/>
                    </a:cubicBezTo>
                    <a:cubicBezTo>
                      <a:pt x="2163" y="9752"/>
                      <a:pt x="2177" y="9751"/>
                      <a:pt x="2191" y="9751"/>
                    </a:cubicBezTo>
                    <a:cubicBezTo>
                      <a:pt x="3239" y="9727"/>
                      <a:pt x="4061" y="8954"/>
                      <a:pt x="4656" y="8180"/>
                    </a:cubicBezTo>
                    <a:cubicBezTo>
                      <a:pt x="4664" y="8163"/>
                      <a:pt x="4677" y="8157"/>
                      <a:pt x="4689" y="8157"/>
                    </a:cubicBezTo>
                    <a:cubicBezTo>
                      <a:pt x="4711" y="8157"/>
                      <a:pt x="4731" y="8180"/>
                      <a:pt x="4716" y="8203"/>
                    </a:cubicBezTo>
                    <a:cubicBezTo>
                      <a:pt x="4608" y="8906"/>
                      <a:pt x="3811" y="9608"/>
                      <a:pt x="3025" y="9906"/>
                    </a:cubicBezTo>
                    <a:cubicBezTo>
                      <a:pt x="3037" y="10323"/>
                      <a:pt x="2822" y="10716"/>
                      <a:pt x="2465" y="10930"/>
                    </a:cubicBezTo>
                    <a:cubicBezTo>
                      <a:pt x="2525" y="10978"/>
                      <a:pt x="2572" y="11013"/>
                      <a:pt x="2632" y="11037"/>
                    </a:cubicBezTo>
                    <a:cubicBezTo>
                      <a:pt x="2894" y="11168"/>
                      <a:pt x="3180" y="11275"/>
                      <a:pt x="3465" y="11335"/>
                    </a:cubicBezTo>
                    <a:cubicBezTo>
                      <a:pt x="3489" y="11335"/>
                      <a:pt x="3501" y="11335"/>
                      <a:pt x="3525" y="11347"/>
                    </a:cubicBezTo>
                    <a:lnTo>
                      <a:pt x="3561" y="11347"/>
                    </a:lnTo>
                    <a:cubicBezTo>
                      <a:pt x="3608" y="11347"/>
                      <a:pt x="3668" y="11359"/>
                      <a:pt x="3727" y="11359"/>
                    </a:cubicBezTo>
                    <a:cubicBezTo>
                      <a:pt x="3799" y="11359"/>
                      <a:pt x="3870" y="11359"/>
                      <a:pt x="3954" y="11347"/>
                    </a:cubicBezTo>
                    <a:cubicBezTo>
                      <a:pt x="4049" y="11335"/>
                      <a:pt x="4144" y="11323"/>
                      <a:pt x="4227" y="11311"/>
                    </a:cubicBezTo>
                    <a:lnTo>
                      <a:pt x="4311" y="11299"/>
                    </a:lnTo>
                    <a:cubicBezTo>
                      <a:pt x="4680" y="11156"/>
                      <a:pt x="5013" y="10954"/>
                      <a:pt x="5311" y="10692"/>
                    </a:cubicBezTo>
                    <a:cubicBezTo>
                      <a:pt x="5326" y="10676"/>
                      <a:pt x="5345" y="10670"/>
                      <a:pt x="5364" y="10670"/>
                    </a:cubicBezTo>
                    <a:cubicBezTo>
                      <a:pt x="5416" y="10670"/>
                      <a:pt x="5465" y="10722"/>
                      <a:pt x="5430" y="10775"/>
                    </a:cubicBezTo>
                    <a:cubicBezTo>
                      <a:pt x="5335" y="10918"/>
                      <a:pt x="5239" y="11049"/>
                      <a:pt x="5120" y="11168"/>
                    </a:cubicBezTo>
                    <a:cubicBezTo>
                      <a:pt x="5239" y="11847"/>
                      <a:pt x="5347" y="12454"/>
                      <a:pt x="5716" y="13061"/>
                    </a:cubicBezTo>
                    <a:cubicBezTo>
                      <a:pt x="5906" y="13383"/>
                      <a:pt x="6144" y="13680"/>
                      <a:pt x="6430" y="13918"/>
                    </a:cubicBezTo>
                    <a:cubicBezTo>
                      <a:pt x="6490" y="13954"/>
                      <a:pt x="6537" y="14002"/>
                      <a:pt x="6597" y="14049"/>
                    </a:cubicBezTo>
                    <a:cubicBezTo>
                      <a:pt x="6728" y="13978"/>
                      <a:pt x="6847" y="13895"/>
                      <a:pt x="6966" y="13799"/>
                    </a:cubicBezTo>
                    <a:cubicBezTo>
                      <a:pt x="7537" y="13264"/>
                      <a:pt x="7930" y="12585"/>
                      <a:pt x="8109" y="11823"/>
                    </a:cubicBezTo>
                    <a:cubicBezTo>
                      <a:pt x="8133" y="11644"/>
                      <a:pt x="8121" y="11466"/>
                      <a:pt x="8085" y="11287"/>
                    </a:cubicBezTo>
                    <a:cubicBezTo>
                      <a:pt x="8085" y="11251"/>
                      <a:pt x="8085" y="11216"/>
                      <a:pt x="8109" y="11180"/>
                    </a:cubicBezTo>
                    <a:cubicBezTo>
                      <a:pt x="7978" y="11049"/>
                      <a:pt x="7871" y="10894"/>
                      <a:pt x="7799" y="10716"/>
                    </a:cubicBezTo>
                    <a:cubicBezTo>
                      <a:pt x="7782" y="10663"/>
                      <a:pt x="7828" y="10630"/>
                      <a:pt x="7873" y="10630"/>
                    </a:cubicBezTo>
                    <a:cubicBezTo>
                      <a:pt x="7889" y="10630"/>
                      <a:pt x="7906" y="10635"/>
                      <a:pt x="7918" y="10644"/>
                    </a:cubicBezTo>
                    <a:cubicBezTo>
                      <a:pt x="8180" y="10882"/>
                      <a:pt x="8466" y="11073"/>
                      <a:pt x="8787" y="11216"/>
                    </a:cubicBezTo>
                    <a:cubicBezTo>
                      <a:pt x="8859" y="11240"/>
                      <a:pt x="8930" y="11240"/>
                      <a:pt x="9002" y="11251"/>
                    </a:cubicBezTo>
                    <a:cubicBezTo>
                      <a:pt x="9097" y="11263"/>
                      <a:pt x="9192" y="11275"/>
                      <a:pt x="9288" y="11275"/>
                    </a:cubicBezTo>
                    <a:lnTo>
                      <a:pt x="9514" y="11275"/>
                    </a:lnTo>
                    <a:cubicBezTo>
                      <a:pt x="9585" y="11275"/>
                      <a:pt x="9621" y="11275"/>
                      <a:pt x="9669" y="11263"/>
                    </a:cubicBezTo>
                    <a:cubicBezTo>
                      <a:pt x="10085" y="11204"/>
                      <a:pt x="10478" y="11049"/>
                      <a:pt x="10835" y="10823"/>
                    </a:cubicBezTo>
                    <a:cubicBezTo>
                      <a:pt x="10633" y="10704"/>
                      <a:pt x="10466" y="10549"/>
                      <a:pt x="10323" y="10358"/>
                    </a:cubicBezTo>
                    <a:cubicBezTo>
                      <a:pt x="10228" y="10227"/>
                      <a:pt x="10050" y="10001"/>
                      <a:pt x="10050" y="9799"/>
                    </a:cubicBezTo>
                    <a:cubicBezTo>
                      <a:pt x="9371" y="9489"/>
                      <a:pt x="8907" y="8823"/>
                      <a:pt x="8657" y="8072"/>
                    </a:cubicBezTo>
                    <a:cubicBezTo>
                      <a:pt x="8638" y="8054"/>
                      <a:pt x="8669" y="8029"/>
                      <a:pt x="8695" y="8029"/>
                    </a:cubicBezTo>
                    <a:cubicBezTo>
                      <a:pt x="8703" y="8029"/>
                      <a:pt x="8710" y="8031"/>
                      <a:pt x="8716" y="8037"/>
                    </a:cubicBezTo>
                    <a:cubicBezTo>
                      <a:pt x="9192" y="8620"/>
                      <a:pt x="9585" y="9358"/>
                      <a:pt x="10311" y="9608"/>
                    </a:cubicBezTo>
                    <a:cubicBezTo>
                      <a:pt x="10550" y="9653"/>
                      <a:pt x="10801" y="9677"/>
                      <a:pt x="11051" y="9677"/>
                    </a:cubicBezTo>
                    <a:cubicBezTo>
                      <a:pt x="11139" y="9677"/>
                      <a:pt x="11225" y="9674"/>
                      <a:pt x="11312" y="9668"/>
                    </a:cubicBezTo>
                    <a:cubicBezTo>
                      <a:pt x="12086" y="9573"/>
                      <a:pt x="12788" y="9180"/>
                      <a:pt x="13288" y="8573"/>
                    </a:cubicBezTo>
                    <a:lnTo>
                      <a:pt x="13300" y="8549"/>
                    </a:lnTo>
                    <a:lnTo>
                      <a:pt x="13300" y="8549"/>
                    </a:lnTo>
                    <a:cubicBezTo>
                      <a:pt x="13205" y="8596"/>
                      <a:pt x="13109" y="8632"/>
                      <a:pt x="13014" y="8644"/>
                    </a:cubicBezTo>
                    <a:cubicBezTo>
                      <a:pt x="12963" y="8650"/>
                      <a:pt x="12911" y="8654"/>
                      <a:pt x="12860" y="8654"/>
                    </a:cubicBezTo>
                    <a:cubicBezTo>
                      <a:pt x="12532" y="8654"/>
                      <a:pt x="12217" y="8524"/>
                      <a:pt x="11990" y="8287"/>
                    </a:cubicBezTo>
                    <a:cubicBezTo>
                      <a:pt x="11621" y="7906"/>
                      <a:pt x="11395" y="7418"/>
                      <a:pt x="11050" y="7013"/>
                    </a:cubicBezTo>
                    <a:cubicBezTo>
                      <a:pt x="10764" y="6679"/>
                      <a:pt x="10419" y="6394"/>
                      <a:pt x="10157" y="6036"/>
                    </a:cubicBezTo>
                    <a:cubicBezTo>
                      <a:pt x="10157" y="6025"/>
                      <a:pt x="10157" y="6025"/>
                      <a:pt x="10157" y="6013"/>
                    </a:cubicBezTo>
                    <a:cubicBezTo>
                      <a:pt x="10121" y="6025"/>
                      <a:pt x="10085" y="6025"/>
                      <a:pt x="10061" y="6036"/>
                    </a:cubicBezTo>
                    <a:cubicBezTo>
                      <a:pt x="9986" y="6049"/>
                      <a:pt x="9911" y="6056"/>
                      <a:pt x="9837" y="6056"/>
                    </a:cubicBezTo>
                    <a:cubicBezTo>
                      <a:pt x="8812" y="6056"/>
                      <a:pt x="7865" y="4888"/>
                      <a:pt x="7621" y="4001"/>
                    </a:cubicBezTo>
                    <a:cubicBezTo>
                      <a:pt x="7612" y="3957"/>
                      <a:pt x="7655" y="3907"/>
                      <a:pt x="7697" y="3907"/>
                    </a:cubicBezTo>
                    <a:cubicBezTo>
                      <a:pt x="7712" y="3907"/>
                      <a:pt x="7727" y="3913"/>
                      <a:pt x="7740" y="3929"/>
                    </a:cubicBezTo>
                    <a:cubicBezTo>
                      <a:pt x="8204" y="4513"/>
                      <a:pt x="8740" y="5453"/>
                      <a:pt x="9526" y="5632"/>
                    </a:cubicBezTo>
                    <a:cubicBezTo>
                      <a:pt x="9617" y="5654"/>
                      <a:pt x="9709" y="5665"/>
                      <a:pt x="9799" y="5665"/>
                    </a:cubicBezTo>
                    <a:cubicBezTo>
                      <a:pt x="10418" y="5665"/>
                      <a:pt x="10936" y="5148"/>
                      <a:pt x="10645" y="4441"/>
                    </a:cubicBezTo>
                    <a:cubicBezTo>
                      <a:pt x="10585" y="4286"/>
                      <a:pt x="10478" y="4132"/>
                      <a:pt x="10407" y="3977"/>
                    </a:cubicBezTo>
                    <a:cubicBezTo>
                      <a:pt x="10204" y="4189"/>
                      <a:pt x="9929" y="4279"/>
                      <a:pt x="9639" y="4279"/>
                    </a:cubicBezTo>
                    <a:cubicBezTo>
                      <a:pt x="9146" y="4279"/>
                      <a:pt x="8611" y="4018"/>
                      <a:pt x="8311" y="3643"/>
                    </a:cubicBezTo>
                    <a:cubicBezTo>
                      <a:pt x="7966" y="3179"/>
                      <a:pt x="7704" y="2655"/>
                      <a:pt x="7549" y="2107"/>
                    </a:cubicBezTo>
                    <a:cubicBezTo>
                      <a:pt x="7335" y="1441"/>
                      <a:pt x="7383" y="167"/>
                      <a:pt x="65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1" name="Google Shape;12873;p73">
                <a:extLst>
                  <a:ext uri="{FF2B5EF4-FFF2-40B4-BE49-F238E27FC236}">
                    <a16:creationId xmlns:a16="http://schemas.microsoft.com/office/drawing/2014/main" id="{ADC806C1-3428-AF9C-6888-F891BF22DFA3}"/>
                  </a:ext>
                </a:extLst>
              </p:cNvPr>
              <p:cNvSpPr/>
              <p:nvPr/>
            </p:nvSpPr>
            <p:spPr>
              <a:xfrm>
                <a:off x="5006042" y="2554839"/>
                <a:ext cx="10059" cy="24782"/>
              </a:xfrm>
              <a:custGeom>
                <a:avLst/>
                <a:gdLst/>
                <a:ahLst/>
                <a:cxnLst/>
                <a:rect l="l" t="t" r="r" b="b"/>
                <a:pathLst>
                  <a:path w="358" h="882" extrusionOk="0">
                    <a:moveTo>
                      <a:pt x="357" y="0"/>
                    </a:moveTo>
                    <a:lnTo>
                      <a:pt x="357" y="0"/>
                    </a:lnTo>
                    <a:cubicBezTo>
                      <a:pt x="310" y="203"/>
                      <a:pt x="238" y="405"/>
                      <a:pt x="155" y="596"/>
                    </a:cubicBezTo>
                    <a:cubicBezTo>
                      <a:pt x="107" y="691"/>
                      <a:pt x="60" y="786"/>
                      <a:pt x="0" y="881"/>
                    </a:cubicBezTo>
                    <a:cubicBezTo>
                      <a:pt x="215" y="631"/>
                      <a:pt x="334" y="322"/>
                      <a:pt x="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2" name="Google Shape;12874;p73">
                <a:extLst>
                  <a:ext uri="{FF2B5EF4-FFF2-40B4-BE49-F238E27FC236}">
                    <a16:creationId xmlns:a16="http://schemas.microsoft.com/office/drawing/2014/main" id="{AD9160E7-93D0-F255-6D6C-FBE4ABCD3FC1}"/>
                  </a:ext>
                </a:extLst>
              </p:cNvPr>
              <p:cNvSpPr/>
              <p:nvPr/>
            </p:nvSpPr>
            <p:spPr>
              <a:xfrm>
                <a:off x="4907336" y="2619407"/>
                <a:ext cx="4720" cy="303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08" extrusionOk="0">
                    <a:moveTo>
                      <a:pt x="168" y="0"/>
                    </a:moveTo>
                    <a:lnTo>
                      <a:pt x="168" y="0"/>
                    </a:lnTo>
                    <a:cubicBezTo>
                      <a:pt x="120" y="24"/>
                      <a:pt x="84" y="48"/>
                      <a:pt x="37" y="72"/>
                    </a:cubicBezTo>
                    <a:lnTo>
                      <a:pt x="1" y="107"/>
                    </a:lnTo>
                    <a:cubicBezTo>
                      <a:pt x="49" y="60"/>
                      <a:pt x="108" y="36"/>
                      <a:pt x="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3" name="Google Shape;12875;p73">
                <a:extLst>
                  <a:ext uri="{FF2B5EF4-FFF2-40B4-BE49-F238E27FC236}">
                    <a16:creationId xmlns:a16="http://schemas.microsoft.com/office/drawing/2014/main" id="{2FE83706-E4DC-9D39-90CC-9ED2F4B5CC7D}"/>
                  </a:ext>
                </a:extLst>
              </p:cNvPr>
              <p:cNvSpPr/>
              <p:nvPr/>
            </p:nvSpPr>
            <p:spPr>
              <a:xfrm>
                <a:off x="5132144" y="2440764"/>
                <a:ext cx="702" cy="702"/>
              </a:xfrm>
              <a:custGeom>
                <a:avLst/>
                <a:gdLst/>
                <a:ahLst/>
                <a:cxnLst/>
                <a:rect l="l" t="t" r="r" b="b"/>
                <a:pathLst>
                  <a:path w="25" h="25" extrusionOk="0">
                    <a:moveTo>
                      <a:pt x="1" y="0"/>
                    </a:moveTo>
                    <a:lnTo>
                      <a:pt x="13" y="24"/>
                    </a:lnTo>
                    <a:cubicBezTo>
                      <a:pt x="13" y="24"/>
                      <a:pt x="25" y="12"/>
                      <a:pt x="25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4" name="Google Shape;12876;p73">
                <a:extLst>
                  <a:ext uri="{FF2B5EF4-FFF2-40B4-BE49-F238E27FC236}">
                    <a16:creationId xmlns:a16="http://schemas.microsoft.com/office/drawing/2014/main" id="{5CE26F57-2611-91BF-21E9-32147C2BE37B}"/>
                  </a:ext>
                </a:extLst>
              </p:cNvPr>
              <p:cNvSpPr/>
              <p:nvPr/>
            </p:nvSpPr>
            <p:spPr>
              <a:xfrm>
                <a:off x="5010060" y="2749864"/>
                <a:ext cx="2360" cy="2051"/>
              </a:xfrm>
              <a:custGeom>
                <a:avLst/>
                <a:gdLst/>
                <a:ahLst/>
                <a:cxnLst/>
                <a:rect l="l" t="t" r="r" b="b"/>
                <a:pathLst>
                  <a:path w="84" h="73" extrusionOk="0">
                    <a:moveTo>
                      <a:pt x="83" y="1"/>
                    </a:moveTo>
                    <a:cubicBezTo>
                      <a:pt x="60" y="13"/>
                      <a:pt x="36" y="24"/>
                      <a:pt x="0" y="36"/>
                    </a:cubicBezTo>
                    <a:lnTo>
                      <a:pt x="60" y="72"/>
                    </a:lnTo>
                    <a:cubicBezTo>
                      <a:pt x="60" y="48"/>
                      <a:pt x="72" y="36"/>
                      <a:pt x="83" y="24"/>
                    </a:cubicBezTo>
                    <a:cubicBezTo>
                      <a:pt x="83" y="13"/>
                      <a:pt x="83" y="13"/>
                      <a:pt x="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5" name="Google Shape;12877;p73">
                <a:extLst>
                  <a:ext uri="{FF2B5EF4-FFF2-40B4-BE49-F238E27FC236}">
                    <a16:creationId xmlns:a16="http://schemas.microsoft.com/office/drawing/2014/main" id="{FB01D2C0-1CE4-9223-8B4A-E2AE69D5B3DE}"/>
                  </a:ext>
                </a:extLst>
              </p:cNvPr>
              <p:cNvSpPr/>
              <p:nvPr/>
            </p:nvSpPr>
            <p:spPr>
              <a:xfrm>
                <a:off x="5009386" y="2527079"/>
                <a:ext cx="4692" cy="269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96" extrusionOk="0">
                    <a:moveTo>
                      <a:pt x="167" y="0"/>
                    </a:moveTo>
                    <a:cubicBezTo>
                      <a:pt x="107" y="24"/>
                      <a:pt x="48" y="60"/>
                      <a:pt x="0" y="95"/>
                    </a:cubicBezTo>
                    <a:lnTo>
                      <a:pt x="24" y="95"/>
                    </a:lnTo>
                    <a:cubicBezTo>
                      <a:pt x="72" y="60"/>
                      <a:pt x="119" y="36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6" name="Google Shape;12878;p73">
                <a:extLst>
                  <a:ext uri="{FF2B5EF4-FFF2-40B4-BE49-F238E27FC236}">
                    <a16:creationId xmlns:a16="http://schemas.microsoft.com/office/drawing/2014/main" id="{70BB4C80-EFA9-5ED4-A16E-DC5B7D56E70D}"/>
                  </a:ext>
                </a:extLst>
              </p:cNvPr>
              <p:cNvSpPr/>
              <p:nvPr/>
            </p:nvSpPr>
            <p:spPr>
              <a:xfrm>
                <a:off x="5204748" y="2513339"/>
                <a:ext cx="1377" cy="1377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24" y="1"/>
                    </a:moveTo>
                    <a:cubicBezTo>
                      <a:pt x="24" y="13"/>
                      <a:pt x="12" y="37"/>
                      <a:pt x="1" y="49"/>
                    </a:cubicBezTo>
                    <a:cubicBezTo>
                      <a:pt x="12" y="37"/>
                      <a:pt x="24" y="25"/>
                      <a:pt x="48" y="13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7" name="Google Shape;12879;p73">
                <a:extLst>
                  <a:ext uri="{FF2B5EF4-FFF2-40B4-BE49-F238E27FC236}">
                    <a16:creationId xmlns:a16="http://schemas.microsoft.com/office/drawing/2014/main" id="{8B41339B-0547-3A93-C1ED-CD5B39E2DBF1}"/>
                  </a:ext>
                </a:extLst>
              </p:cNvPr>
              <p:cNvSpPr/>
              <p:nvPr/>
            </p:nvSpPr>
            <p:spPr>
              <a:xfrm>
                <a:off x="5183337" y="2532080"/>
                <a:ext cx="2697" cy="17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61" extrusionOk="0">
                    <a:moveTo>
                      <a:pt x="96" y="1"/>
                    </a:moveTo>
                    <a:lnTo>
                      <a:pt x="1" y="48"/>
                    </a:lnTo>
                    <a:cubicBezTo>
                      <a:pt x="1" y="48"/>
                      <a:pt x="1" y="48"/>
                      <a:pt x="1" y="60"/>
                    </a:cubicBez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8" name="Google Shape;12880;p73">
                <a:extLst>
                  <a:ext uri="{FF2B5EF4-FFF2-40B4-BE49-F238E27FC236}">
                    <a16:creationId xmlns:a16="http://schemas.microsoft.com/office/drawing/2014/main" id="{0108AE95-5500-9D0A-18D8-F53E20FC9C69}"/>
                  </a:ext>
                </a:extLst>
              </p:cNvPr>
              <p:cNvSpPr/>
              <p:nvPr/>
            </p:nvSpPr>
            <p:spPr>
              <a:xfrm>
                <a:off x="5107727" y="2485916"/>
                <a:ext cx="17758" cy="13093"/>
              </a:xfrm>
              <a:custGeom>
                <a:avLst/>
                <a:gdLst/>
                <a:ahLst/>
                <a:cxnLst/>
                <a:rect l="l" t="t" r="r" b="b"/>
                <a:pathLst>
                  <a:path w="632" h="466" extrusionOk="0">
                    <a:moveTo>
                      <a:pt x="632" y="1"/>
                    </a:moveTo>
                    <a:lnTo>
                      <a:pt x="632" y="1"/>
                    </a:lnTo>
                    <a:cubicBezTo>
                      <a:pt x="417" y="144"/>
                      <a:pt x="203" y="298"/>
                      <a:pt x="1" y="465"/>
                    </a:cubicBezTo>
                    <a:lnTo>
                      <a:pt x="203" y="334"/>
                    </a:lnTo>
                    <a:cubicBezTo>
                      <a:pt x="346" y="227"/>
                      <a:pt x="489" y="120"/>
                      <a:pt x="6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9" name="Google Shape;12881;p73">
                <a:extLst>
                  <a:ext uri="{FF2B5EF4-FFF2-40B4-BE49-F238E27FC236}">
                    <a16:creationId xmlns:a16="http://schemas.microsoft.com/office/drawing/2014/main" id="{FA618F47-6C4F-BE89-D941-45DCB18A1F18}"/>
                  </a:ext>
                </a:extLst>
              </p:cNvPr>
              <p:cNvSpPr/>
              <p:nvPr/>
            </p:nvSpPr>
            <p:spPr>
              <a:xfrm>
                <a:off x="4904329" y="2452480"/>
                <a:ext cx="394798" cy="374034"/>
              </a:xfrm>
              <a:custGeom>
                <a:avLst/>
                <a:gdLst/>
                <a:ahLst/>
                <a:cxnLst/>
                <a:rect l="l" t="t" r="r" b="b"/>
                <a:pathLst>
                  <a:path w="14051" h="13312" extrusionOk="0">
                    <a:moveTo>
                      <a:pt x="8538" y="0"/>
                    </a:moveTo>
                    <a:lnTo>
                      <a:pt x="8538" y="0"/>
                    </a:lnTo>
                    <a:cubicBezTo>
                      <a:pt x="8585" y="83"/>
                      <a:pt x="8621" y="191"/>
                      <a:pt x="8633" y="286"/>
                    </a:cubicBezTo>
                    <a:cubicBezTo>
                      <a:pt x="8680" y="667"/>
                      <a:pt x="8549" y="1048"/>
                      <a:pt x="8276" y="1310"/>
                    </a:cubicBezTo>
                    <a:cubicBezTo>
                      <a:pt x="7895" y="1679"/>
                      <a:pt x="7406" y="1905"/>
                      <a:pt x="7002" y="2250"/>
                    </a:cubicBezTo>
                    <a:cubicBezTo>
                      <a:pt x="6668" y="2536"/>
                      <a:pt x="6382" y="2881"/>
                      <a:pt x="6025" y="3143"/>
                    </a:cubicBezTo>
                    <a:lnTo>
                      <a:pt x="6001" y="3143"/>
                    </a:lnTo>
                    <a:cubicBezTo>
                      <a:pt x="6013" y="3179"/>
                      <a:pt x="6013" y="3215"/>
                      <a:pt x="6025" y="3250"/>
                    </a:cubicBezTo>
                    <a:cubicBezTo>
                      <a:pt x="6216" y="4346"/>
                      <a:pt x="4942" y="5429"/>
                      <a:pt x="3989" y="5691"/>
                    </a:cubicBezTo>
                    <a:cubicBezTo>
                      <a:pt x="3985" y="5692"/>
                      <a:pt x="3981" y="5692"/>
                      <a:pt x="3978" y="5692"/>
                    </a:cubicBezTo>
                    <a:cubicBezTo>
                      <a:pt x="3921" y="5692"/>
                      <a:pt x="3862" y="5617"/>
                      <a:pt x="3918" y="5572"/>
                    </a:cubicBezTo>
                    <a:cubicBezTo>
                      <a:pt x="4501" y="5096"/>
                      <a:pt x="5442" y="4572"/>
                      <a:pt x="5620" y="3786"/>
                    </a:cubicBezTo>
                    <a:cubicBezTo>
                      <a:pt x="5768" y="3175"/>
                      <a:pt x="5410" y="2572"/>
                      <a:pt x="4823" y="2572"/>
                    </a:cubicBezTo>
                    <a:cubicBezTo>
                      <a:pt x="4701" y="2572"/>
                      <a:pt x="4569" y="2598"/>
                      <a:pt x="4430" y="2655"/>
                    </a:cubicBezTo>
                    <a:cubicBezTo>
                      <a:pt x="4275" y="2727"/>
                      <a:pt x="4120" y="2822"/>
                      <a:pt x="3966" y="2893"/>
                    </a:cubicBezTo>
                    <a:cubicBezTo>
                      <a:pt x="4537" y="3453"/>
                      <a:pt x="4227" y="4524"/>
                      <a:pt x="3632" y="4989"/>
                    </a:cubicBezTo>
                    <a:cubicBezTo>
                      <a:pt x="3168" y="5334"/>
                      <a:pt x="2656" y="5596"/>
                      <a:pt x="2108" y="5751"/>
                    </a:cubicBezTo>
                    <a:cubicBezTo>
                      <a:pt x="1441" y="5965"/>
                      <a:pt x="167" y="5917"/>
                      <a:pt x="1" y="6799"/>
                    </a:cubicBezTo>
                    <a:cubicBezTo>
                      <a:pt x="191" y="7513"/>
                      <a:pt x="858" y="7703"/>
                      <a:pt x="1572" y="7858"/>
                    </a:cubicBezTo>
                    <a:cubicBezTo>
                      <a:pt x="1715" y="7882"/>
                      <a:pt x="1858" y="7906"/>
                      <a:pt x="1989" y="7942"/>
                    </a:cubicBezTo>
                    <a:cubicBezTo>
                      <a:pt x="2465" y="8037"/>
                      <a:pt x="2942" y="8144"/>
                      <a:pt x="3275" y="8418"/>
                    </a:cubicBezTo>
                    <a:cubicBezTo>
                      <a:pt x="3930" y="8930"/>
                      <a:pt x="4632" y="9846"/>
                      <a:pt x="4156" y="10644"/>
                    </a:cubicBezTo>
                    <a:cubicBezTo>
                      <a:pt x="4433" y="10761"/>
                      <a:pt x="4719" y="10888"/>
                      <a:pt x="5015" y="10888"/>
                    </a:cubicBezTo>
                    <a:cubicBezTo>
                      <a:pt x="5050" y="10888"/>
                      <a:pt x="5085" y="10886"/>
                      <a:pt x="5120" y="10882"/>
                    </a:cubicBezTo>
                    <a:cubicBezTo>
                      <a:pt x="5787" y="10811"/>
                      <a:pt x="6073" y="10287"/>
                      <a:pt x="5906" y="9668"/>
                    </a:cubicBezTo>
                    <a:cubicBezTo>
                      <a:pt x="5680" y="8799"/>
                      <a:pt x="5061" y="8180"/>
                      <a:pt x="4311" y="7739"/>
                    </a:cubicBezTo>
                    <a:cubicBezTo>
                      <a:pt x="4278" y="7717"/>
                      <a:pt x="4295" y="7666"/>
                      <a:pt x="4334" y="7666"/>
                    </a:cubicBezTo>
                    <a:cubicBezTo>
                      <a:pt x="4338" y="7666"/>
                      <a:pt x="4342" y="7667"/>
                      <a:pt x="4347" y="7668"/>
                    </a:cubicBezTo>
                    <a:cubicBezTo>
                      <a:pt x="5335" y="7834"/>
                      <a:pt x="6621" y="9299"/>
                      <a:pt x="6275" y="10358"/>
                    </a:cubicBezTo>
                    <a:lnTo>
                      <a:pt x="6275" y="10382"/>
                    </a:lnTo>
                    <a:cubicBezTo>
                      <a:pt x="6454" y="10870"/>
                      <a:pt x="7240" y="11251"/>
                      <a:pt x="7656" y="11490"/>
                    </a:cubicBezTo>
                    <a:cubicBezTo>
                      <a:pt x="8049" y="11704"/>
                      <a:pt x="8395" y="11990"/>
                      <a:pt x="8680" y="12323"/>
                    </a:cubicBezTo>
                    <a:cubicBezTo>
                      <a:pt x="8859" y="12549"/>
                      <a:pt x="8919" y="12954"/>
                      <a:pt x="8847" y="13311"/>
                    </a:cubicBezTo>
                    <a:cubicBezTo>
                      <a:pt x="9395" y="12704"/>
                      <a:pt x="9764" y="12013"/>
                      <a:pt x="9740" y="11109"/>
                    </a:cubicBezTo>
                    <a:cubicBezTo>
                      <a:pt x="9728" y="10073"/>
                      <a:pt x="8954" y="9251"/>
                      <a:pt x="8180" y="8656"/>
                    </a:cubicBezTo>
                    <a:cubicBezTo>
                      <a:pt x="8148" y="8634"/>
                      <a:pt x="8165" y="8583"/>
                      <a:pt x="8195" y="8583"/>
                    </a:cubicBezTo>
                    <a:cubicBezTo>
                      <a:pt x="8198" y="8583"/>
                      <a:pt x="8201" y="8583"/>
                      <a:pt x="8204" y="8584"/>
                    </a:cubicBezTo>
                    <a:cubicBezTo>
                      <a:pt x="8907" y="8703"/>
                      <a:pt x="9609" y="9489"/>
                      <a:pt x="9907" y="10275"/>
                    </a:cubicBezTo>
                    <a:cubicBezTo>
                      <a:pt x="9918" y="10275"/>
                      <a:pt x="9929" y="10275"/>
                      <a:pt x="9940" y="10275"/>
                    </a:cubicBezTo>
                    <a:cubicBezTo>
                      <a:pt x="10344" y="10275"/>
                      <a:pt x="10722" y="10487"/>
                      <a:pt x="10931" y="10835"/>
                    </a:cubicBezTo>
                    <a:cubicBezTo>
                      <a:pt x="10978" y="10787"/>
                      <a:pt x="11014" y="10728"/>
                      <a:pt x="11038" y="10668"/>
                    </a:cubicBezTo>
                    <a:cubicBezTo>
                      <a:pt x="11169" y="10406"/>
                      <a:pt x="11276" y="10132"/>
                      <a:pt x="11335" y="9846"/>
                    </a:cubicBezTo>
                    <a:cubicBezTo>
                      <a:pt x="11490" y="9073"/>
                      <a:pt x="11145" y="8561"/>
                      <a:pt x="10693" y="8001"/>
                    </a:cubicBezTo>
                    <a:cubicBezTo>
                      <a:pt x="10643" y="7942"/>
                      <a:pt x="10684" y="7858"/>
                      <a:pt x="10740" y="7858"/>
                    </a:cubicBezTo>
                    <a:cubicBezTo>
                      <a:pt x="10751" y="7858"/>
                      <a:pt x="10764" y="7862"/>
                      <a:pt x="10776" y="7870"/>
                    </a:cubicBezTo>
                    <a:cubicBezTo>
                      <a:pt x="10919" y="7965"/>
                      <a:pt x="11050" y="8072"/>
                      <a:pt x="11169" y="8192"/>
                    </a:cubicBezTo>
                    <a:cubicBezTo>
                      <a:pt x="11836" y="8072"/>
                      <a:pt x="12455" y="7953"/>
                      <a:pt x="13062" y="7584"/>
                    </a:cubicBezTo>
                    <a:cubicBezTo>
                      <a:pt x="13205" y="7489"/>
                      <a:pt x="13348" y="7394"/>
                      <a:pt x="13479" y="7299"/>
                    </a:cubicBezTo>
                    <a:cubicBezTo>
                      <a:pt x="13610" y="7191"/>
                      <a:pt x="13741" y="7072"/>
                      <a:pt x="13860" y="6941"/>
                    </a:cubicBezTo>
                    <a:cubicBezTo>
                      <a:pt x="13872" y="6918"/>
                      <a:pt x="13895" y="6894"/>
                      <a:pt x="13919" y="6882"/>
                    </a:cubicBezTo>
                    <a:cubicBezTo>
                      <a:pt x="13955" y="6810"/>
                      <a:pt x="14002" y="6763"/>
                      <a:pt x="14050" y="6715"/>
                    </a:cubicBezTo>
                    <a:cubicBezTo>
                      <a:pt x="13604" y="5887"/>
                      <a:pt x="12600" y="5183"/>
                      <a:pt x="11637" y="5183"/>
                    </a:cubicBezTo>
                    <a:cubicBezTo>
                      <a:pt x="11520" y="5183"/>
                      <a:pt x="11403" y="5193"/>
                      <a:pt x="11288" y="5215"/>
                    </a:cubicBezTo>
                    <a:cubicBezTo>
                      <a:pt x="11278" y="5218"/>
                      <a:pt x="11269" y="5220"/>
                      <a:pt x="11259" y="5220"/>
                    </a:cubicBezTo>
                    <a:cubicBezTo>
                      <a:pt x="11233" y="5220"/>
                      <a:pt x="11207" y="5209"/>
                      <a:pt x="11181" y="5191"/>
                    </a:cubicBezTo>
                    <a:cubicBezTo>
                      <a:pt x="11050" y="5322"/>
                      <a:pt x="10895" y="5429"/>
                      <a:pt x="10716" y="5501"/>
                    </a:cubicBezTo>
                    <a:cubicBezTo>
                      <a:pt x="10706" y="5506"/>
                      <a:pt x="10697" y="5508"/>
                      <a:pt x="10689" y="5508"/>
                    </a:cubicBezTo>
                    <a:cubicBezTo>
                      <a:pt x="10636" y="5508"/>
                      <a:pt x="10614" y="5423"/>
                      <a:pt x="10645" y="5382"/>
                    </a:cubicBezTo>
                    <a:cubicBezTo>
                      <a:pt x="11133" y="4810"/>
                      <a:pt x="11466" y="4298"/>
                      <a:pt x="11288" y="3512"/>
                    </a:cubicBezTo>
                    <a:cubicBezTo>
                      <a:pt x="11205" y="3119"/>
                      <a:pt x="11050" y="2762"/>
                      <a:pt x="10835" y="2429"/>
                    </a:cubicBezTo>
                    <a:cubicBezTo>
                      <a:pt x="10728" y="2643"/>
                      <a:pt x="10562" y="2834"/>
                      <a:pt x="10359" y="2977"/>
                    </a:cubicBezTo>
                    <a:cubicBezTo>
                      <a:pt x="10228" y="3072"/>
                      <a:pt x="9990" y="3250"/>
                      <a:pt x="9800" y="3250"/>
                    </a:cubicBezTo>
                    <a:cubicBezTo>
                      <a:pt x="9490" y="3929"/>
                      <a:pt x="8823" y="4393"/>
                      <a:pt x="8073" y="4655"/>
                    </a:cubicBezTo>
                    <a:cubicBezTo>
                      <a:pt x="8037" y="4655"/>
                      <a:pt x="8014" y="4620"/>
                      <a:pt x="8037" y="4584"/>
                    </a:cubicBezTo>
                    <a:cubicBezTo>
                      <a:pt x="8728" y="4012"/>
                      <a:pt x="9633" y="3572"/>
                      <a:pt x="9669" y="2548"/>
                    </a:cubicBezTo>
                    <a:cubicBezTo>
                      <a:pt x="9740" y="1560"/>
                      <a:pt x="9311" y="607"/>
                      <a:pt x="85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0" name="Google Shape;12882;p73">
                <a:extLst>
                  <a:ext uri="{FF2B5EF4-FFF2-40B4-BE49-F238E27FC236}">
                    <a16:creationId xmlns:a16="http://schemas.microsoft.com/office/drawing/2014/main" id="{3904D5AB-6142-53F2-EBA3-AD8E22BA7154}"/>
                  </a:ext>
                </a:extLst>
              </p:cNvPr>
              <p:cNvSpPr/>
              <p:nvPr/>
            </p:nvSpPr>
            <p:spPr>
              <a:xfrm>
                <a:off x="5137847" y="2832162"/>
                <a:ext cx="3035" cy="573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04" extrusionOk="0">
                    <a:moveTo>
                      <a:pt x="107" y="1"/>
                    </a:moveTo>
                    <a:lnTo>
                      <a:pt x="107" y="1"/>
                    </a:lnTo>
                    <a:cubicBezTo>
                      <a:pt x="72" y="72"/>
                      <a:pt x="36" y="143"/>
                      <a:pt x="0" y="203"/>
                    </a:cubicBezTo>
                    <a:cubicBezTo>
                      <a:pt x="24" y="191"/>
                      <a:pt x="48" y="179"/>
                      <a:pt x="84" y="155"/>
                    </a:cubicBezTo>
                    <a:cubicBezTo>
                      <a:pt x="84" y="108"/>
                      <a:pt x="96" y="48"/>
                      <a:pt x="1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1" name="Google Shape;12883;p73">
                <a:extLst>
                  <a:ext uri="{FF2B5EF4-FFF2-40B4-BE49-F238E27FC236}">
                    <a16:creationId xmlns:a16="http://schemas.microsoft.com/office/drawing/2014/main" id="{456282F4-4F21-6ABB-4C1A-1E2C61C0C5F4}"/>
                  </a:ext>
                </a:extLst>
              </p:cNvPr>
              <p:cNvSpPr/>
              <p:nvPr/>
            </p:nvSpPr>
            <p:spPr>
              <a:xfrm>
                <a:off x="5070610" y="2531406"/>
                <a:ext cx="3035" cy="573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04" extrusionOk="0">
                    <a:moveTo>
                      <a:pt x="107" y="1"/>
                    </a:moveTo>
                    <a:lnTo>
                      <a:pt x="0" y="108"/>
                    </a:lnTo>
                    <a:cubicBezTo>
                      <a:pt x="12" y="144"/>
                      <a:pt x="24" y="168"/>
                      <a:pt x="48" y="203"/>
                    </a:cubicBezTo>
                    <a:cubicBezTo>
                      <a:pt x="60" y="132"/>
                      <a:pt x="72" y="60"/>
                      <a:pt x="1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2" name="Google Shape;12884;p73">
                <a:extLst>
                  <a:ext uri="{FF2B5EF4-FFF2-40B4-BE49-F238E27FC236}">
                    <a16:creationId xmlns:a16="http://schemas.microsoft.com/office/drawing/2014/main" id="{B208437F-F713-8AEC-F56A-B548E68EDDF5}"/>
                  </a:ext>
                </a:extLst>
              </p:cNvPr>
              <p:cNvSpPr/>
              <p:nvPr/>
            </p:nvSpPr>
            <p:spPr>
              <a:xfrm>
                <a:off x="3548119" y="2859276"/>
                <a:ext cx="798250" cy="768298"/>
              </a:xfrm>
              <a:custGeom>
                <a:avLst/>
                <a:gdLst/>
                <a:ahLst/>
                <a:cxnLst/>
                <a:rect l="l" t="t" r="r" b="b"/>
                <a:pathLst>
                  <a:path w="28410" h="27344" extrusionOk="0">
                    <a:moveTo>
                      <a:pt x="17497" y="6768"/>
                    </a:moveTo>
                    <a:cubicBezTo>
                      <a:pt x="17730" y="6768"/>
                      <a:pt x="17962" y="6778"/>
                      <a:pt x="18194" y="6798"/>
                    </a:cubicBezTo>
                    <a:cubicBezTo>
                      <a:pt x="18455" y="7013"/>
                      <a:pt x="18753" y="7168"/>
                      <a:pt x="19075" y="7275"/>
                    </a:cubicBezTo>
                    <a:cubicBezTo>
                      <a:pt x="18956" y="7370"/>
                      <a:pt x="18860" y="7489"/>
                      <a:pt x="18777" y="7608"/>
                    </a:cubicBezTo>
                    <a:cubicBezTo>
                      <a:pt x="18134" y="7632"/>
                      <a:pt x="17467" y="7834"/>
                      <a:pt x="16884" y="7906"/>
                    </a:cubicBezTo>
                    <a:cubicBezTo>
                      <a:pt x="16015" y="8025"/>
                      <a:pt x="15074" y="8394"/>
                      <a:pt x="14288" y="8799"/>
                    </a:cubicBezTo>
                    <a:cubicBezTo>
                      <a:pt x="14229" y="8834"/>
                      <a:pt x="14205" y="8906"/>
                      <a:pt x="14241" y="8977"/>
                    </a:cubicBezTo>
                    <a:cubicBezTo>
                      <a:pt x="14276" y="10763"/>
                      <a:pt x="12633" y="12311"/>
                      <a:pt x="10895" y="12418"/>
                    </a:cubicBezTo>
                    <a:cubicBezTo>
                      <a:pt x="10855" y="12421"/>
                      <a:pt x="10815" y="12422"/>
                      <a:pt x="10773" y="12422"/>
                    </a:cubicBezTo>
                    <a:cubicBezTo>
                      <a:pt x="9862" y="12422"/>
                      <a:pt x="8613" y="11798"/>
                      <a:pt x="8704" y="10728"/>
                    </a:cubicBezTo>
                    <a:cubicBezTo>
                      <a:pt x="8763" y="10015"/>
                      <a:pt x="9202" y="9736"/>
                      <a:pt x="9656" y="9736"/>
                    </a:cubicBezTo>
                    <a:cubicBezTo>
                      <a:pt x="10311" y="9736"/>
                      <a:pt x="10998" y="10313"/>
                      <a:pt x="10633" y="11001"/>
                    </a:cubicBezTo>
                    <a:cubicBezTo>
                      <a:pt x="10609" y="11049"/>
                      <a:pt x="10633" y="11120"/>
                      <a:pt x="10693" y="11144"/>
                    </a:cubicBezTo>
                    <a:lnTo>
                      <a:pt x="10716" y="11144"/>
                    </a:lnTo>
                    <a:cubicBezTo>
                      <a:pt x="10856" y="11191"/>
                      <a:pt x="10996" y="11212"/>
                      <a:pt x="11136" y="11212"/>
                    </a:cubicBezTo>
                    <a:cubicBezTo>
                      <a:pt x="11822" y="11212"/>
                      <a:pt x="12492" y="10706"/>
                      <a:pt x="12907" y="10192"/>
                    </a:cubicBezTo>
                    <a:cubicBezTo>
                      <a:pt x="13443" y="9513"/>
                      <a:pt x="13407" y="8739"/>
                      <a:pt x="13336" y="7930"/>
                    </a:cubicBezTo>
                    <a:lnTo>
                      <a:pt x="13336" y="7918"/>
                    </a:lnTo>
                    <a:cubicBezTo>
                      <a:pt x="14276" y="7560"/>
                      <a:pt x="15146" y="7108"/>
                      <a:pt x="16146" y="6894"/>
                    </a:cubicBezTo>
                    <a:cubicBezTo>
                      <a:pt x="16593" y="6807"/>
                      <a:pt x="17046" y="6768"/>
                      <a:pt x="17497" y="6768"/>
                    </a:cubicBezTo>
                    <a:close/>
                    <a:moveTo>
                      <a:pt x="21349" y="9501"/>
                    </a:moveTo>
                    <a:cubicBezTo>
                      <a:pt x="21468" y="9835"/>
                      <a:pt x="21646" y="10144"/>
                      <a:pt x="21873" y="10406"/>
                    </a:cubicBezTo>
                    <a:cubicBezTo>
                      <a:pt x="21956" y="11120"/>
                      <a:pt x="21920" y="11847"/>
                      <a:pt x="21789" y="12561"/>
                    </a:cubicBezTo>
                    <a:cubicBezTo>
                      <a:pt x="21587" y="13561"/>
                      <a:pt x="21122" y="14418"/>
                      <a:pt x="20777" y="15359"/>
                    </a:cubicBezTo>
                    <a:lnTo>
                      <a:pt x="20753" y="15359"/>
                    </a:lnTo>
                    <a:cubicBezTo>
                      <a:pt x="20517" y="15338"/>
                      <a:pt x="20285" y="15321"/>
                      <a:pt x="20057" y="15321"/>
                    </a:cubicBezTo>
                    <a:cubicBezTo>
                      <a:pt x="19506" y="15321"/>
                      <a:pt x="18984" y="15420"/>
                      <a:pt x="18503" y="15800"/>
                    </a:cubicBezTo>
                    <a:cubicBezTo>
                      <a:pt x="17896" y="16288"/>
                      <a:pt x="17289" y="17157"/>
                      <a:pt x="17551" y="17978"/>
                    </a:cubicBezTo>
                    <a:cubicBezTo>
                      <a:pt x="17551" y="17990"/>
                      <a:pt x="17551" y="18002"/>
                      <a:pt x="17551" y="18002"/>
                    </a:cubicBezTo>
                    <a:cubicBezTo>
                      <a:pt x="17568" y="18046"/>
                      <a:pt x="17612" y="18071"/>
                      <a:pt x="17653" y="18071"/>
                    </a:cubicBezTo>
                    <a:cubicBezTo>
                      <a:pt x="17667" y="18071"/>
                      <a:pt x="17681" y="18068"/>
                      <a:pt x="17693" y="18062"/>
                    </a:cubicBezTo>
                    <a:cubicBezTo>
                      <a:pt x="17825" y="17993"/>
                      <a:pt x="17952" y="17962"/>
                      <a:pt x="18072" y="17962"/>
                    </a:cubicBezTo>
                    <a:cubicBezTo>
                      <a:pt x="18822" y="17962"/>
                      <a:pt x="19286" y="19164"/>
                      <a:pt x="18670" y="19729"/>
                    </a:cubicBezTo>
                    <a:cubicBezTo>
                      <a:pt x="18479" y="19788"/>
                      <a:pt x="18289" y="19872"/>
                      <a:pt x="18110" y="19979"/>
                    </a:cubicBezTo>
                    <a:cubicBezTo>
                      <a:pt x="18063" y="19991"/>
                      <a:pt x="18015" y="20002"/>
                      <a:pt x="17967" y="20002"/>
                    </a:cubicBezTo>
                    <a:cubicBezTo>
                      <a:pt x="17930" y="20006"/>
                      <a:pt x="17893" y="20007"/>
                      <a:pt x="17857" y="20007"/>
                    </a:cubicBezTo>
                    <a:cubicBezTo>
                      <a:pt x="16807" y="20007"/>
                      <a:pt x="16219" y="18698"/>
                      <a:pt x="16277" y="17812"/>
                    </a:cubicBezTo>
                    <a:cubicBezTo>
                      <a:pt x="16383" y="16092"/>
                      <a:pt x="17887" y="14466"/>
                      <a:pt x="19660" y="14466"/>
                    </a:cubicBezTo>
                    <a:cubicBezTo>
                      <a:pt x="19679" y="14466"/>
                      <a:pt x="19698" y="14466"/>
                      <a:pt x="19718" y="14466"/>
                    </a:cubicBezTo>
                    <a:cubicBezTo>
                      <a:pt x="19737" y="14478"/>
                      <a:pt x="19758" y="14483"/>
                      <a:pt x="19779" y="14483"/>
                    </a:cubicBezTo>
                    <a:cubicBezTo>
                      <a:pt x="19824" y="14483"/>
                      <a:pt x="19868" y="14459"/>
                      <a:pt x="19884" y="14418"/>
                    </a:cubicBezTo>
                    <a:cubicBezTo>
                      <a:pt x="20301" y="13633"/>
                      <a:pt x="20670" y="12692"/>
                      <a:pt x="20777" y="11811"/>
                    </a:cubicBezTo>
                    <a:cubicBezTo>
                      <a:pt x="20861" y="11180"/>
                      <a:pt x="21099" y="10442"/>
                      <a:pt x="21075" y="9763"/>
                    </a:cubicBezTo>
                    <a:cubicBezTo>
                      <a:pt x="21170" y="9680"/>
                      <a:pt x="21265" y="9596"/>
                      <a:pt x="21349" y="9501"/>
                    </a:cubicBezTo>
                    <a:close/>
                    <a:moveTo>
                      <a:pt x="18539" y="7953"/>
                    </a:moveTo>
                    <a:lnTo>
                      <a:pt x="18539" y="7953"/>
                    </a:lnTo>
                    <a:cubicBezTo>
                      <a:pt x="18098" y="8751"/>
                      <a:pt x="17932" y="9680"/>
                      <a:pt x="18063" y="10585"/>
                    </a:cubicBezTo>
                    <a:lnTo>
                      <a:pt x="18063" y="10597"/>
                    </a:lnTo>
                    <a:lnTo>
                      <a:pt x="18074" y="10597"/>
                    </a:lnTo>
                    <a:cubicBezTo>
                      <a:pt x="18249" y="10615"/>
                      <a:pt x="18416" y="10623"/>
                      <a:pt x="18576" y="10623"/>
                    </a:cubicBezTo>
                    <a:cubicBezTo>
                      <a:pt x="19576" y="10623"/>
                      <a:pt x="20303" y="10299"/>
                      <a:pt x="20765" y="10001"/>
                    </a:cubicBezTo>
                    <a:cubicBezTo>
                      <a:pt x="20765" y="10013"/>
                      <a:pt x="20765" y="10025"/>
                      <a:pt x="20765" y="10037"/>
                    </a:cubicBezTo>
                    <a:cubicBezTo>
                      <a:pt x="20718" y="10549"/>
                      <a:pt x="20646" y="11061"/>
                      <a:pt x="20539" y="11561"/>
                    </a:cubicBezTo>
                    <a:cubicBezTo>
                      <a:pt x="20384" y="12478"/>
                      <a:pt x="20099" y="13371"/>
                      <a:pt x="19694" y="14204"/>
                    </a:cubicBezTo>
                    <a:cubicBezTo>
                      <a:pt x="19685" y="14204"/>
                      <a:pt x="19677" y="14204"/>
                      <a:pt x="19669" y="14204"/>
                    </a:cubicBezTo>
                    <a:cubicBezTo>
                      <a:pt x="18388" y="14204"/>
                      <a:pt x="16893" y="15117"/>
                      <a:pt x="16408" y="16312"/>
                    </a:cubicBezTo>
                    <a:cubicBezTo>
                      <a:pt x="15931" y="17490"/>
                      <a:pt x="15693" y="18979"/>
                      <a:pt x="16860" y="19860"/>
                    </a:cubicBezTo>
                    <a:cubicBezTo>
                      <a:pt x="17122" y="20062"/>
                      <a:pt x="17443" y="20205"/>
                      <a:pt x="17777" y="20241"/>
                    </a:cubicBezTo>
                    <a:cubicBezTo>
                      <a:pt x="16896" y="21050"/>
                      <a:pt x="16503" y="22288"/>
                      <a:pt x="17670" y="23253"/>
                    </a:cubicBezTo>
                    <a:cubicBezTo>
                      <a:pt x="18074" y="23587"/>
                      <a:pt x="18455" y="23706"/>
                      <a:pt x="18791" y="23706"/>
                    </a:cubicBezTo>
                    <a:cubicBezTo>
                      <a:pt x="19604" y="23706"/>
                      <a:pt x="20158" y="23015"/>
                      <a:pt x="20158" y="23015"/>
                    </a:cubicBezTo>
                    <a:lnTo>
                      <a:pt x="20158" y="23015"/>
                    </a:lnTo>
                    <a:cubicBezTo>
                      <a:pt x="20158" y="23015"/>
                      <a:pt x="19657" y="24910"/>
                      <a:pt x="17701" y="24910"/>
                    </a:cubicBezTo>
                    <a:cubicBezTo>
                      <a:pt x="17503" y="24910"/>
                      <a:pt x="17291" y="24891"/>
                      <a:pt x="17062" y="24848"/>
                    </a:cubicBezTo>
                    <a:cubicBezTo>
                      <a:pt x="15157" y="24503"/>
                      <a:pt x="13133" y="22241"/>
                      <a:pt x="13598" y="18693"/>
                    </a:cubicBezTo>
                    <a:cubicBezTo>
                      <a:pt x="13824" y="16978"/>
                      <a:pt x="14800" y="14859"/>
                      <a:pt x="16348" y="12513"/>
                    </a:cubicBezTo>
                    <a:cubicBezTo>
                      <a:pt x="16481" y="12586"/>
                      <a:pt x="16613" y="12618"/>
                      <a:pt x="16739" y="12618"/>
                    </a:cubicBezTo>
                    <a:cubicBezTo>
                      <a:pt x="17380" y="12618"/>
                      <a:pt x="17848" y="11787"/>
                      <a:pt x="17301" y="11239"/>
                    </a:cubicBezTo>
                    <a:cubicBezTo>
                      <a:pt x="17128" y="11070"/>
                      <a:pt x="16930" y="10998"/>
                      <a:pt x="16738" y="10998"/>
                    </a:cubicBezTo>
                    <a:cubicBezTo>
                      <a:pt x="16187" y="10998"/>
                      <a:pt x="15691" y="11592"/>
                      <a:pt x="16027" y="12192"/>
                    </a:cubicBezTo>
                    <a:cubicBezTo>
                      <a:pt x="13681" y="13740"/>
                      <a:pt x="11562" y="14716"/>
                      <a:pt x="9847" y="14942"/>
                    </a:cubicBezTo>
                    <a:cubicBezTo>
                      <a:pt x="9498" y="14988"/>
                      <a:pt x="9162" y="15010"/>
                      <a:pt x="8838" y="15010"/>
                    </a:cubicBezTo>
                    <a:cubicBezTo>
                      <a:pt x="5873" y="15010"/>
                      <a:pt x="4003" y="13195"/>
                      <a:pt x="3692" y="11478"/>
                    </a:cubicBezTo>
                    <a:cubicBezTo>
                      <a:pt x="3227" y="8989"/>
                      <a:pt x="5525" y="8382"/>
                      <a:pt x="5525" y="8382"/>
                    </a:cubicBezTo>
                    <a:lnTo>
                      <a:pt x="5525" y="8382"/>
                    </a:lnTo>
                    <a:cubicBezTo>
                      <a:pt x="5525" y="8382"/>
                      <a:pt x="4144" y="9477"/>
                      <a:pt x="5275" y="10858"/>
                    </a:cubicBezTo>
                    <a:cubicBezTo>
                      <a:pt x="5704" y="11376"/>
                      <a:pt x="6187" y="11588"/>
                      <a:pt x="6662" y="11588"/>
                    </a:cubicBezTo>
                    <a:cubicBezTo>
                      <a:pt x="7270" y="11588"/>
                      <a:pt x="7864" y="11241"/>
                      <a:pt x="8311" y="10739"/>
                    </a:cubicBezTo>
                    <a:cubicBezTo>
                      <a:pt x="8359" y="10680"/>
                      <a:pt x="8419" y="10608"/>
                      <a:pt x="8454" y="10549"/>
                    </a:cubicBezTo>
                    <a:lnTo>
                      <a:pt x="8454" y="10549"/>
                    </a:lnTo>
                    <a:cubicBezTo>
                      <a:pt x="8395" y="11013"/>
                      <a:pt x="8538" y="11478"/>
                      <a:pt x="8835" y="11835"/>
                    </a:cubicBezTo>
                    <a:cubicBezTo>
                      <a:pt x="9309" y="12462"/>
                      <a:pt x="9954" y="12686"/>
                      <a:pt x="10634" y="12686"/>
                    </a:cubicBezTo>
                    <a:cubicBezTo>
                      <a:pt x="11220" y="12686"/>
                      <a:pt x="11832" y="12520"/>
                      <a:pt x="12383" y="12299"/>
                    </a:cubicBezTo>
                    <a:cubicBezTo>
                      <a:pt x="13586" y="11811"/>
                      <a:pt x="14503" y="10287"/>
                      <a:pt x="14491" y="9013"/>
                    </a:cubicBezTo>
                    <a:cubicBezTo>
                      <a:pt x="15324" y="8596"/>
                      <a:pt x="16217" y="8311"/>
                      <a:pt x="17134" y="8156"/>
                    </a:cubicBezTo>
                    <a:cubicBezTo>
                      <a:pt x="17598" y="8084"/>
                      <a:pt x="18074" y="7989"/>
                      <a:pt x="18539" y="7953"/>
                    </a:cubicBezTo>
                    <a:close/>
                    <a:moveTo>
                      <a:pt x="27505" y="0"/>
                    </a:moveTo>
                    <a:cubicBezTo>
                      <a:pt x="27458" y="0"/>
                      <a:pt x="27410" y="4"/>
                      <a:pt x="27361" y="12"/>
                    </a:cubicBezTo>
                    <a:lnTo>
                      <a:pt x="27314" y="24"/>
                    </a:lnTo>
                    <a:cubicBezTo>
                      <a:pt x="27159" y="48"/>
                      <a:pt x="27028" y="107"/>
                      <a:pt x="26897" y="191"/>
                    </a:cubicBezTo>
                    <a:cubicBezTo>
                      <a:pt x="26246" y="581"/>
                      <a:pt x="25285" y="1543"/>
                      <a:pt x="24167" y="1543"/>
                    </a:cubicBezTo>
                    <a:cubicBezTo>
                      <a:pt x="23955" y="1543"/>
                      <a:pt x="23738" y="1509"/>
                      <a:pt x="23516" y="1429"/>
                    </a:cubicBezTo>
                    <a:cubicBezTo>
                      <a:pt x="22135" y="941"/>
                      <a:pt x="22563" y="369"/>
                      <a:pt x="22563" y="369"/>
                    </a:cubicBezTo>
                    <a:lnTo>
                      <a:pt x="22563" y="369"/>
                    </a:lnTo>
                    <a:cubicBezTo>
                      <a:pt x="22563" y="369"/>
                      <a:pt x="20896" y="583"/>
                      <a:pt x="21218" y="2084"/>
                    </a:cubicBezTo>
                    <a:cubicBezTo>
                      <a:pt x="21218" y="2084"/>
                      <a:pt x="21148" y="2082"/>
                      <a:pt x="21028" y="2082"/>
                    </a:cubicBezTo>
                    <a:cubicBezTo>
                      <a:pt x="20550" y="2082"/>
                      <a:pt x="19267" y="2105"/>
                      <a:pt x="18420" y="2334"/>
                    </a:cubicBezTo>
                    <a:cubicBezTo>
                      <a:pt x="18313" y="2361"/>
                      <a:pt x="18216" y="2374"/>
                      <a:pt x="18126" y="2374"/>
                    </a:cubicBezTo>
                    <a:cubicBezTo>
                      <a:pt x="17324" y="2374"/>
                      <a:pt x="17170" y="1381"/>
                      <a:pt x="17170" y="1381"/>
                    </a:cubicBezTo>
                    <a:lnTo>
                      <a:pt x="17170" y="1381"/>
                    </a:lnTo>
                    <a:cubicBezTo>
                      <a:pt x="17170" y="1381"/>
                      <a:pt x="16384" y="3500"/>
                      <a:pt x="18551" y="4822"/>
                    </a:cubicBezTo>
                    <a:cubicBezTo>
                      <a:pt x="18551" y="4822"/>
                      <a:pt x="18181" y="5126"/>
                      <a:pt x="17674" y="5126"/>
                    </a:cubicBezTo>
                    <a:cubicBezTo>
                      <a:pt x="17538" y="5126"/>
                      <a:pt x="17392" y="5104"/>
                      <a:pt x="17241" y="5048"/>
                    </a:cubicBezTo>
                    <a:lnTo>
                      <a:pt x="17241" y="5048"/>
                    </a:lnTo>
                    <a:cubicBezTo>
                      <a:pt x="17301" y="5548"/>
                      <a:pt x="17503" y="6025"/>
                      <a:pt x="17813" y="6429"/>
                    </a:cubicBezTo>
                    <a:cubicBezTo>
                      <a:pt x="17729" y="6425"/>
                      <a:pt x="17645" y="6423"/>
                      <a:pt x="17561" y="6423"/>
                    </a:cubicBezTo>
                    <a:cubicBezTo>
                      <a:pt x="17157" y="6423"/>
                      <a:pt x="16755" y="6470"/>
                      <a:pt x="16360" y="6548"/>
                    </a:cubicBezTo>
                    <a:cubicBezTo>
                      <a:pt x="15312" y="6763"/>
                      <a:pt x="13931" y="7049"/>
                      <a:pt x="13110" y="7799"/>
                    </a:cubicBezTo>
                    <a:cubicBezTo>
                      <a:pt x="13098" y="7811"/>
                      <a:pt x="13086" y="7822"/>
                      <a:pt x="13074" y="7834"/>
                    </a:cubicBezTo>
                    <a:lnTo>
                      <a:pt x="13050" y="7858"/>
                    </a:lnTo>
                    <a:cubicBezTo>
                      <a:pt x="13026" y="7882"/>
                      <a:pt x="13026" y="7930"/>
                      <a:pt x="13050" y="7965"/>
                    </a:cubicBezTo>
                    <a:cubicBezTo>
                      <a:pt x="13110" y="8596"/>
                      <a:pt x="13169" y="9251"/>
                      <a:pt x="12800" y="9811"/>
                    </a:cubicBezTo>
                    <a:cubicBezTo>
                      <a:pt x="12324" y="10525"/>
                      <a:pt x="11705" y="10954"/>
                      <a:pt x="10847" y="10989"/>
                    </a:cubicBezTo>
                    <a:cubicBezTo>
                      <a:pt x="11203" y="10319"/>
                      <a:pt x="10473" y="9373"/>
                      <a:pt x="9725" y="9373"/>
                    </a:cubicBezTo>
                    <a:cubicBezTo>
                      <a:pt x="9622" y="9373"/>
                      <a:pt x="9519" y="9391"/>
                      <a:pt x="9419" y="9430"/>
                    </a:cubicBezTo>
                    <a:cubicBezTo>
                      <a:pt x="9192" y="9525"/>
                      <a:pt x="8978" y="9656"/>
                      <a:pt x="8800" y="9846"/>
                    </a:cubicBezTo>
                    <a:cubicBezTo>
                      <a:pt x="9228" y="8358"/>
                      <a:pt x="8097" y="6513"/>
                      <a:pt x="6013" y="6120"/>
                    </a:cubicBezTo>
                    <a:cubicBezTo>
                      <a:pt x="5001" y="6477"/>
                      <a:pt x="3930" y="6810"/>
                      <a:pt x="2787" y="7108"/>
                    </a:cubicBezTo>
                    <a:cubicBezTo>
                      <a:pt x="727" y="9061"/>
                      <a:pt x="1" y="13275"/>
                      <a:pt x="4501" y="16097"/>
                    </a:cubicBezTo>
                    <a:cubicBezTo>
                      <a:pt x="5632" y="16806"/>
                      <a:pt x="6767" y="17094"/>
                      <a:pt x="7865" y="17094"/>
                    </a:cubicBezTo>
                    <a:cubicBezTo>
                      <a:pt x="10455" y="17094"/>
                      <a:pt x="12840" y="15492"/>
                      <a:pt x="14479" y="14037"/>
                    </a:cubicBezTo>
                    <a:lnTo>
                      <a:pt x="14479" y="14037"/>
                    </a:lnTo>
                    <a:cubicBezTo>
                      <a:pt x="12419" y="16371"/>
                      <a:pt x="10050" y="20229"/>
                      <a:pt x="12431" y="24015"/>
                    </a:cubicBezTo>
                    <a:cubicBezTo>
                      <a:pt x="13947" y="26436"/>
                      <a:pt x="15870" y="27344"/>
                      <a:pt x="17626" y="27344"/>
                    </a:cubicBezTo>
                    <a:cubicBezTo>
                      <a:pt x="18918" y="27344"/>
                      <a:pt x="20120" y="26852"/>
                      <a:pt x="21003" y="26110"/>
                    </a:cubicBezTo>
                    <a:cubicBezTo>
                      <a:pt x="21349" y="24705"/>
                      <a:pt x="21765" y="23324"/>
                      <a:pt x="22254" y="21967"/>
                    </a:cubicBezTo>
                    <a:cubicBezTo>
                      <a:pt x="21766" y="20505"/>
                      <a:pt x="20517" y="19630"/>
                      <a:pt x="19319" y="19630"/>
                    </a:cubicBezTo>
                    <a:cubicBezTo>
                      <a:pt x="19229" y="19630"/>
                      <a:pt x="19140" y="19635"/>
                      <a:pt x="19051" y="19645"/>
                    </a:cubicBezTo>
                    <a:cubicBezTo>
                      <a:pt x="19134" y="19526"/>
                      <a:pt x="19206" y="19407"/>
                      <a:pt x="19265" y="19276"/>
                    </a:cubicBezTo>
                    <a:cubicBezTo>
                      <a:pt x="19535" y="18566"/>
                      <a:pt x="18787" y="17754"/>
                      <a:pt x="18089" y="17754"/>
                    </a:cubicBezTo>
                    <a:cubicBezTo>
                      <a:pt x="17957" y="17754"/>
                      <a:pt x="17827" y="17783"/>
                      <a:pt x="17705" y="17847"/>
                    </a:cubicBezTo>
                    <a:cubicBezTo>
                      <a:pt x="17741" y="17002"/>
                      <a:pt x="18170" y="16371"/>
                      <a:pt x="18884" y="15895"/>
                    </a:cubicBezTo>
                    <a:cubicBezTo>
                      <a:pt x="19235" y="15663"/>
                      <a:pt x="19624" y="15600"/>
                      <a:pt x="20020" y="15600"/>
                    </a:cubicBezTo>
                    <a:cubicBezTo>
                      <a:pt x="20256" y="15600"/>
                      <a:pt x="20494" y="15623"/>
                      <a:pt x="20730" y="15645"/>
                    </a:cubicBezTo>
                    <a:cubicBezTo>
                      <a:pt x="20741" y="15657"/>
                      <a:pt x="20759" y="15663"/>
                      <a:pt x="20779" y="15663"/>
                    </a:cubicBezTo>
                    <a:cubicBezTo>
                      <a:pt x="20798" y="15663"/>
                      <a:pt x="20819" y="15657"/>
                      <a:pt x="20837" y="15645"/>
                    </a:cubicBezTo>
                    <a:lnTo>
                      <a:pt x="20849" y="15621"/>
                    </a:lnTo>
                    <a:cubicBezTo>
                      <a:pt x="20872" y="15609"/>
                      <a:pt x="20884" y="15597"/>
                      <a:pt x="20884" y="15573"/>
                    </a:cubicBezTo>
                    <a:cubicBezTo>
                      <a:pt x="21646" y="14764"/>
                      <a:pt x="21932" y="13383"/>
                      <a:pt x="22146" y="12335"/>
                    </a:cubicBezTo>
                    <a:cubicBezTo>
                      <a:pt x="22254" y="11811"/>
                      <a:pt x="22289" y="11275"/>
                      <a:pt x="22265" y="10751"/>
                    </a:cubicBezTo>
                    <a:lnTo>
                      <a:pt x="22265" y="10751"/>
                    </a:lnTo>
                    <a:cubicBezTo>
                      <a:pt x="22658" y="11037"/>
                      <a:pt x="23135" y="11216"/>
                      <a:pt x="23623" y="11263"/>
                    </a:cubicBezTo>
                    <a:cubicBezTo>
                      <a:pt x="23349" y="10561"/>
                      <a:pt x="23825" y="9954"/>
                      <a:pt x="23825" y="9954"/>
                    </a:cubicBezTo>
                    <a:cubicBezTo>
                      <a:pt x="24592" y="11140"/>
                      <a:pt x="25586" y="11401"/>
                      <a:pt x="26312" y="11401"/>
                    </a:cubicBezTo>
                    <a:cubicBezTo>
                      <a:pt x="26884" y="11401"/>
                      <a:pt x="27290" y="11239"/>
                      <a:pt x="27290" y="11239"/>
                    </a:cubicBezTo>
                    <a:cubicBezTo>
                      <a:pt x="27290" y="11239"/>
                      <a:pt x="26064" y="11073"/>
                      <a:pt x="26314" y="10001"/>
                    </a:cubicBezTo>
                    <a:cubicBezTo>
                      <a:pt x="26564" y="8942"/>
                      <a:pt x="26480" y="7203"/>
                      <a:pt x="26480" y="7203"/>
                    </a:cubicBezTo>
                    <a:lnTo>
                      <a:pt x="26480" y="7203"/>
                    </a:lnTo>
                    <a:cubicBezTo>
                      <a:pt x="26599" y="7226"/>
                      <a:pt x="26709" y="7236"/>
                      <a:pt x="26812" y="7236"/>
                    </a:cubicBezTo>
                    <a:cubicBezTo>
                      <a:pt x="28017" y="7236"/>
                      <a:pt x="28159" y="5810"/>
                      <a:pt x="28159" y="5810"/>
                    </a:cubicBezTo>
                    <a:lnTo>
                      <a:pt x="28159" y="5810"/>
                    </a:lnTo>
                    <a:cubicBezTo>
                      <a:pt x="28159" y="5810"/>
                      <a:pt x="28071" y="5881"/>
                      <a:pt x="27933" y="5881"/>
                    </a:cubicBezTo>
                    <a:cubicBezTo>
                      <a:pt x="27722" y="5881"/>
                      <a:pt x="27392" y="5716"/>
                      <a:pt x="27076" y="4882"/>
                    </a:cubicBezTo>
                    <a:cubicBezTo>
                      <a:pt x="26540" y="3512"/>
                      <a:pt x="27778" y="2262"/>
                      <a:pt x="28219" y="1476"/>
                    </a:cubicBezTo>
                    <a:cubicBezTo>
                      <a:pt x="28302" y="1345"/>
                      <a:pt x="28350" y="1203"/>
                      <a:pt x="28373" y="1060"/>
                    </a:cubicBezTo>
                    <a:cubicBezTo>
                      <a:pt x="28373" y="1048"/>
                      <a:pt x="28373" y="1024"/>
                      <a:pt x="28385" y="1000"/>
                    </a:cubicBezTo>
                    <a:cubicBezTo>
                      <a:pt x="28409" y="857"/>
                      <a:pt x="28385" y="702"/>
                      <a:pt x="28326" y="572"/>
                    </a:cubicBezTo>
                    <a:cubicBezTo>
                      <a:pt x="28278" y="452"/>
                      <a:pt x="28207" y="345"/>
                      <a:pt x="28111" y="262"/>
                    </a:cubicBezTo>
                    <a:cubicBezTo>
                      <a:pt x="28028" y="179"/>
                      <a:pt x="27921" y="107"/>
                      <a:pt x="27802" y="60"/>
                    </a:cubicBezTo>
                    <a:cubicBezTo>
                      <a:pt x="27704" y="19"/>
                      <a:pt x="27607" y="0"/>
                      <a:pt x="275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014" name="Google Shape;12014;p55"/>
          <p:cNvCxnSpPr>
            <a:cxnSpLocks/>
            <a:endCxn id="12003" idx="0"/>
          </p:cNvCxnSpPr>
          <p:nvPr/>
        </p:nvCxnSpPr>
        <p:spPr>
          <a:xfrm flipV="1">
            <a:off x="1582220" y="2073300"/>
            <a:ext cx="3804730" cy="7889"/>
          </a:xfrm>
          <a:prstGeom prst="curvedConnector4">
            <a:avLst>
              <a:gd name="adj1" fmla="val 2879"/>
              <a:gd name="adj2" fmla="val 4820979"/>
            </a:avLst>
          </a:prstGeom>
          <a:noFill/>
          <a:ln w="19050" cap="flat" cmpd="sng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026" name="Immagine 12025" descr="Immagine che contiene testo, diagramma, mappa, Piano&#10;&#10;Descrizione generata automaticamente">
            <a:extLst>
              <a:ext uri="{FF2B5EF4-FFF2-40B4-BE49-F238E27FC236}">
                <a16:creationId xmlns:a16="http://schemas.microsoft.com/office/drawing/2014/main" id="{B4ADFC27-0C9A-BDA0-E471-661F6D101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1555" y="0"/>
            <a:ext cx="486089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2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2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2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2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2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8.64198E-7 L 0.22083 0.0027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42" y="12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83 0.00278 L 3.88889E-6 3.08642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27" grpId="0"/>
      <p:bldP spid="12020" grpId="0"/>
      <p:bldP spid="120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D35AFF6-91A1-658C-407F-0F33C4BA2D7A}"/>
              </a:ext>
            </a:extLst>
          </p:cNvPr>
          <p:cNvSpPr txBox="1"/>
          <p:nvPr/>
        </p:nvSpPr>
        <p:spPr>
          <a:xfrm>
            <a:off x="749028" y="2661677"/>
            <a:ext cx="31137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Unique </a:t>
            </a:r>
            <a:r>
              <a:rPr lang="en-US" b="1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graphics</a:t>
            </a:r>
            <a:r>
              <a:rPr lang="en-US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 have been created and added for un optimized </a:t>
            </a:r>
            <a:r>
              <a:rPr lang="en-US" i="1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GUI</a:t>
            </a:r>
            <a:r>
              <a:rPr lang="en-US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 experience, with help </a:t>
            </a:r>
            <a:r>
              <a:rPr lang="en-US" b="1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panels</a:t>
            </a:r>
            <a:r>
              <a:rPr lang="en-US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 guiding the Player through his turn; the </a:t>
            </a:r>
            <a:r>
              <a:rPr lang="en-US" i="1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TUI</a:t>
            </a:r>
            <a:r>
              <a:rPr lang="en-US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 on the other hand has its own specifically designed </a:t>
            </a:r>
            <a:r>
              <a:rPr lang="en-US" b="1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font</a:t>
            </a:r>
            <a:r>
              <a:rPr lang="en-US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 in order to display a miniaturized version of the Card </a:t>
            </a:r>
            <a:r>
              <a:rPr lang="en-US" b="1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resources</a:t>
            </a:r>
            <a:r>
              <a:rPr lang="en-US" dirty="0">
                <a:solidFill>
                  <a:schemeClr val="tx2"/>
                </a:solidFill>
                <a:latin typeface="Eczar" panose="020B0604020202020204" charset="0"/>
                <a:ea typeface="Eczar" panose="020B0604020202020204" charset="0"/>
                <a:cs typeface="Eczar" panose="020B0604020202020204" charset="0"/>
              </a:rPr>
              <a:t>!</a:t>
            </a:r>
            <a:endParaRPr lang="it-IT" dirty="0">
              <a:solidFill>
                <a:schemeClr val="tx2"/>
              </a:solidFill>
              <a:latin typeface="Eczar" panose="020B0604020202020204" charset="0"/>
              <a:ea typeface="Eczar" panose="020B0604020202020204" charset="0"/>
              <a:cs typeface="Eczar" panose="020B0604020202020204" charset="0"/>
            </a:endParaRPr>
          </a:p>
        </p:txBody>
      </p:sp>
      <p:cxnSp>
        <p:nvCxnSpPr>
          <p:cNvPr id="12565" name="Google Shape;12565;p69"/>
          <p:cNvCxnSpPr/>
          <p:nvPr/>
        </p:nvCxnSpPr>
        <p:spPr>
          <a:xfrm>
            <a:off x="720000" y="2571750"/>
            <a:ext cx="2629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59" name="Google Shape;12559;p69"/>
          <p:cNvSpPr txBox="1">
            <a:spLocks noGrp="1"/>
          </p:cNvSpPr>
          <p:nvPr>
            <p:ph type="title"/>
          </p:nvPr>
        </p:nvSpPr>
        <p:spPr>
          <a:xfrm>
            <a:off x="720000" y="1523775"/>
            <a:ext cx="3142776" cy="9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</a:t>
            </a:r>
            <a:r>
              <a:rPr lang="it-IT" dirty="0"/>
              <a:t>: </a:t>
            </a:r>
            <a:r>
              <a:rPr lang="en" dirty="0"/>
              <a:t>User Interface</a:t>
            </a:r>
            <a:endParaRPr dirty="0"/>
          </a:p>
        </p:txBody>
      </p:sp>
      <p:sp>
        <p:nvSpPr>
          <p:cNvPr id="12561" name="Google Shape;12561;p69"/>
          <p:cNvSpPr/>
          <p:nvPr/>
        </p:nvSpPr>
        <p:spPr>
          <a:xfrm>
            <a:off x="5998465" y="3726452"/>
            <a:ext cx="1084200" cy="51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2" name="Google Shape;12562;p69"/>
          <p:cNvSpPr/>
          <p:nvPr/>
        </p:nvSpPr>
        <p:spPr>
          <a:xfrm>
            <a:off x="4486487" y="1247464"/>
            <a:ext cx="4103100" cy="250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3" name="Google Shape;12563;p69"/>
          <p:cNvSpPr/>
          <p:nvPr/>
        </p:nvSpPr>
        <p:spPr>
          <a:xfrm>
            <a:off x="5871137" y="4161437"/>
            <a:ext cx="1338900" cy="15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64" name="Google Shape;12564;p69">
            <a:hlinkClick r:id="rId3" action="ppaction://hlinksldjump"/>
          </p:cNvPr>
          <p:cNvPicPr preferRelativeResize="0"/>
          <p:nvPr/>
        </p:nvPicPr>
        <p:blipFill rotWithShape="1">
          <a:blip r:embed="rId4"/>
          <a:srcRect t="4748" b="1465"/>
          <a:stretch/>
        </p:blipFill>
        <p:spPr>
          <a:xfrm>
            <a:off x="4643919" y="1450870"/>
            <a:ext cx="3780081" cy="2020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047CFB0-BA62-2866-079B-C5B3E14D89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800" b="2800"/>
          <a:stretch/>
        </p:blipFill>
        <p:spPr>
          <a:xfrm>
            <a:off x="4643919" y="1450870"/>
            <a:ext cx="3807528" cy="2020809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93827E-6 L -0.22604 4.938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25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2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2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93827E-6 L -0.22534 4.93827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6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ngland's Medieval Festival in Herstmonceux Castle by Slidesgo">
  <a:themeElements>
    <a:clrScheme name="Simple Light">
      <a:dk1>
        <a:srgbClr val="FFFAF3"/>
      </a:dk1>
      <a:lt1>
        <a:srgbClr val="576286"/>
      </a:lt1>
      <a:dk2>
        <a:srgbClr val="EB7F22"/>
      </a:dk2>
      <a:lt2>
        <a:srgbClr val="303030"/>
      </a:lt2>
      <a:accent1>
        <a:srgbClr val="95C4DD"/>
      </a:accent1>
      <a:accent2>
        <a:srgbClr val="FFB74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B7F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160</Words>
  <Application>Microsoft Office PowerPoint</Application>
  <PresentationFormat>On-screen Show (16:9)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Eczar ExtraBold</vt:lpstr>
      <vt:lpstr>Eczar</vt:lpstr>
      <vt:lpstr>England's Medieval Festival in Herstmonceux Castle by Slidesgo</vt:lpstr>
      <vt:lpstr>Codex Naturalis:   Software Engineering Project</vt:lpstr>
      <vt:lpstr>Characteristics of the project</vt:lpstr>
      <vt:lpstr>UML Overview</vt:lpstr>
      <vt:lpstr>View: User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Maiva Nezeko</dc:creator>
  <cp:lastModifiedBy>Darelle Maiva Nguedjio Nezeko</cp:lastModifiedBy>
  <cp:revision>7</cp:revision>
  <dcterms:modified xsi:type="dcterms:W3CDTF">2024-06-28T09:04:14Z</dcterms:modified>
</cp:coreProperties>
</file>